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ms-office.legacyDiagramText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legacyDocTextInfo.bin" ContentType="application/vnd.ms-office.legacyDocTextInfo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1386800" cy="30279975"/>
  <p:notesSz cx="6858000" cy="9144000"/>
  <p:defaultTextStyle>
    <a:defPPr>
      <a:defRPr lang="en-US"/>
    </a:defPPr>
    <a:lvl1pPr marL="0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1pPr>
    <a:lvl2pPr marL="1476162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2pPr>
    <a:lvl3pPr marL="2952323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3pPr>
    <a:lvl4pPr marL="4428485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4pPr>
    <a:lvl5pPr marL="5904647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5pPr>
    <a:lvl6pPr marL="7380808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6pPr>
    <a:lvl7pPr marL="8856970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7pPr>
    <a:lvl8pPr marL="10333131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8pPr>
    <a:lvl9pPr marL="11809293" algn="l" defTabSz="2952323" rtl="0" eaLnBrk="1" latinLnBrk="0" hangingPunct="1">
      <a:defRPr sz="5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092" autoAdjust="0"/>
  </p:normalViewPr>
  <p:slideViewPr>
    <p:cSldViewPr>
      <p:cViewPr>
        <p:scale>
          <a:sx n="10" d="100"/>
          <a:sy n="10" d="100"/>
        </p:scale>
        <p:origin x="-2472" y="-1278"/>
      </p:cViewPr>
      <p:guideLst>
        <p:guide orient="horz" pos="9537"/>
        <p:guide pos="67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06/relationships/legacyDocTextInfo" Target="legacyDocTextInfo.bin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microsoft.com/office/2006/relationships/legacyDiagramText" Target="legacyDiagramText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4010" y="9406420"/>
            <a:ext cx="18178780" cy="64905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8020" y="17158652"/>
            <a:ext cx="14970760" cy="773821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76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9523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428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904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3808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856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33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8092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264736" y="5355072"/>
            <a:ext cx="11254060" cy="1140756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2553" y="5355072"/>
            <a:ext cx="33405737" cy="1140756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9410" y="19457690"/>
            <a:ext cx="18178780" cy="6013939"/>
          </a:xfrm>
        </p:spPr>
        <p:txBody>
          <a:bodyPr anchor="t"/>
          <a:lstStyle>
            <a:lvl1pPr algn="l">
              <a:defRPr sz="129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9410" y="12833948"/>
            <a:ext cx="18178780" cy="6623742"/>
          </a:xfrm>
        </p:spPr>
        <p:txBody>
          <a:bodyPr anchor="b"/>
          <a:lstStyle>
            <a:lvl1pPr marL="0" indent="0">
              <a:buNone/>
              <a:defRPr sz="6500">
                <a:solidFill>
                  <a:schemeClr val="tx1">
                    <a:tint val="75000"/>
                  </a:schemeClr>
                </a:solidFill>
              </a:defRPr>
            </a:lvl1pPr>
            <a:lvl2pPr marL="1476162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 marL="2952323" indent="0"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 marL="4428485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 marL="5904647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  <a:lvl6pPr marL="7380808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6pPr>
            <a:lvl7pPr marL="8856970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7pPr>
            <a:lvl8pPr marL="10333131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8pPr>
            <a:lvl9pPr marL="11809293" indent="0"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2554" y="31198189"/>
            <a:ext cx="22329898" cy="88232483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88899" y="31198189"/>
            <a:ext cx="22329898" cy="88232483"/>
          </a:xfrm>
        </p:spPr>
        <p:txBody>
          <a:bodyPr/>
          <a:lstStyle>
            <a:lvl1pPr>
              <a:defRPr sz="90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340" y="1212603"/>
            <a:ext cx="19248120" cy="504666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340" y="6777950"/>
            <a:ext cx="9449551" cy="2824727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162" indent="0">
              <a:buNone/>
              <a:defRPr sz="6500" b="1"/>
            </a:lvl2pPr>
            <a:lvl3pPr marL="2952323" indent="0">
              <a:buNone/>
              <a:defRPr sz="5800" b="1"/>
            </a:lvl3pPr>
            <a:lvl4pPr marL="4428485" indent="0">
              <a:buNone/>
              <a:defRPr sz="5200" b="1"/>
            </a:lvl4pPr>
            <a:lvl5pPr marL="5904647" indent="0">
              <a:buNone/>
              <a:defRPr sz="5200" b="1"/>
            </a:lvl5pPr>
            <a:lvl6pPr marL="7380808" indent="0">
              <a:buNone/>
              <a:defRPr sz="5200" b="1"/>
            </a:lvl6pPr>
            <a:lvl7pPr marL="8856970" indent="0">
              <a:buNone/>
              <a:defRPr sz="5200" b="1"/>
            </a:lvl7pPr>
            <a:lvl8pPr marL="10333131" indent="0">
              <a:buNone/>
              <a:defRPr sz="5200" b="1"/>
            </a:lvl8pPr>
            <a:lvl9pPr marL="11809293" indent="0">
              <a:buNone/>
              <a:defRPr sz="5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340" y="9602677"/>
            <a:ext cx="9449551" cy="17446034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64198" y="6777950"/>
            <a:ext cx="9453263" cy="2824727"/>
          </a:xfrm>
        </p:spPr>
        <p:txBody>
          <a:bodyPr anchor="b"/>
          <a:lstStyle>
            <a:lvl1pPr marL="0" indent="0">
              <a:buNone/>
              <a:defRPr sz="7700" b="1"/>
            </a:lvl1pPr>
            <a:lvl2pPr marL="1476162" indent="0">
              <a:buNone/>
              <a:defRPr sz="6500" b="1"/>
            </a:lvl2pPr>
            <a:lvl3pPr marL="2952323" indent="0">
              <a:buNone/>
              <a:defRPr sz="5800" b="1"/>
            </a:lvl3pPr>
            <a:lvl4pPr marL="4428485" indent="0">
              <a:buNone/>
              <a:defRPr sz="5200" b="1"/>
            </a:lvl4pPr>
            <a:lvl5pPr marL="5904647" indent="0">
              <a:buNone/>
              <a:defRPr sz="5200" b="1"/>
            </a:lvl5pPr>
            <a:lvl6pPr marL="7380808" indent="0">
              <a:buNone/>
              <a:defRPr sz="5200" b="1"/>
            </a:lvl6pPr>
            <a:lvl7pPr marL="8856970" indent="0">
              <a:buNone/>
              <a:defRPr sz="5200" b="1"/>
            </a:lvl7pPr>
            <a:lvl8pPr marL="10333131" indent="0">
              <a:buNone/>
              <a:defRPr sz="5200" b="1"/>
            </a:lvl8pPr>
            <a:lvl9pPr marL="11809293" indent="0">
              <a:buNone/>
              <a:defRPr sz="5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64198" y="9602677"/>
            <a:ext cx="9453263" cy="17446034"/>
          </a:xfrm>
        </p:spPr>
        <p:txBody>
          <a:bodyPr/>
          <a:lstStyle>
            <a:lvl1pPr>
              <a:defRPr sz="77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  <a:lvl6pPr>
              <a:defRPr sz="5200"/>
            </a:lvl6pPr>
            <a:lvl7pPr>
              <a:defRPr sz="5200"/>
            </a:lvl7pPr>
            <a:lvl8pPr>
              <a:defRPr sz="5200"/>
            </a:lvl8pPr>
            <a:lvl9pPr>
              <a:defRPr sz="5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341" y="1205591"/>
            <a:ext cx="7036110" cy="5130774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1645" y="1205594"/>
            <a:ext cx="11955815" cy="25843120"/>
          </a:xfrm>
        </p:spPr>
        <p:txBody>
          <a:bodyPr/>
          <a:lstStyle>
            <a:lvl1pPr>
              <a:defRPr sz="10300"/>
            </a:lvl1pPr>
            <a:lvl2pPr>
              <a:defRPr sz="9000"/>
            </a:lvl2pPr>
            <a:lvl3pPr>
              <a:defRPr sz="7700"/>
            </a:lvl3pPr>
            <a:lvl4pPr>
              <a:defRPr sz="6500"/>
            </a:lvl4pPr>
            <a:lvl5pPr>
              <a:defRPr sz="6500"/>
            </a:lvl5pPr>
            <a:lvl6pPr>
              <a:defRPr sz="6500"/>
            </a:lvl6pPr>
            <a:lvl7pPr>
              <a:defRPr sz="6500"/>
            </a:lvl7pPr>
            <a:lvl8pPr>
              <a:defRPr sz="6500"/>
            </a:lvl8pPr>
            <a:lvl9pPr>
              <a:defRPr sz="6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9341" y="6336367"/>
            <a:ext cx="7036110" cy="20712346"/>
          </a:xfrm>
        </p:spPr>
        <p:txBody>
          <a:bodyPr/>
          <a:lstStyle>
            <a:lvl1pPr marL="0" indent="0">
              <a:buNone/>
              <a:defRPr sz="4500"/>
            </a:lvl1pPr>
            <a:lvl2pPr marL="1476162" indent="0">
              <a:buNone/>
              <a:defRPr sz="3900"/>
            </a:lvl2pPr>
            <a:lvl3pPr marL="2952323" indent="0">
              <a:buNone/>
              <a:defRPr sz="3200"/>
            </a:lvl3pPr>
            <a:lvl4pPr marL="4428485" indent="0">
              <a:buNone/>
              <a:defRPr sz="2900"/>
            </a:lvl4pPr>
            <a:lvl5pPr marL="5904647" indent="0">
              <a:buNone/>
              <a:defRPr sz="2900"/>
            </a:lvl5pPr>
            <a:lvl6pPr marL="7380808" indent="0">
              <a:buNone/>
              <a:defRPr sz="2900"/>
            </a:lvl6pPr>
            <a:lvl7pPr marL="8856970" indent="0">
              <a:buNone/>
              <a:defRPr sz="2900"/>
            </a:lvl7pPr>
            <a:lvl8pPr marL="10333131" indent="0">
              <a:buNone/>
              <a:defRPr sz="2900"/>
            </a:lvl8pPr>
            <a:lvl9pPr marL="11809293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962" y="21195982"/>
            <a:ext cx="12832080" cy="2502306"/>
          </a:xfrm>
        </p:spPr>
        <p:txBody>
          <a:bodyPr anchor="b"/>
          <a:lstStyle>
            <a:lvl1pPr algn="l">
              <a:defRPr sz="6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962" y="2705572"/>
            <a:ext cx="12832080" cy="18167985"/>
          </a:xfrm>
        </p:spPr>
        <p:txBody>
          <a:bodyPr/>
          <a:lstStyle>
            <a:lvl1pPr marL="0" indent="0">
              <a:buNone/>
              <a:defRPr sz="10300"/>
            </a:lvl1pPr>
            <a:lvl2pPr marL="1476162" indent="0">
              <a:buNone/>
              <a:defRPr sz="9000"/>
            </a:lvl2pPr>
            <a:lvl3pPr marL="2952323" indent="0">
              <a:buNone/>
              <a:defRPr sz="7700"/>
            </a:lvl3pPr>
            <a:lvl4pPr marL="4428485" indent="0">
              <a:buNone/>
              <a:defRPr sz="6500"/>
            </a:lvl4pPr>
            <a:lvl5pPr marL="5904647" indent="0">
              <a:buNone/>
              <a:defRPr sz="6500"/>
            </a:lvl5pPr>
            <a:lvl6pPr marL="7380808" indent="0">
              <a:buNone/>
              <a:defRPr sz="6500"/>
            </a:lvl6pPr>
            <a:lvl7pPr marL="8856970" indent="0">
              <a:buNone/>
              <a:defRPr sz="6500"/>
            </a:lvl7pPr>
            <a:lvl8pPr marL="10333131" indent="0">
              <a:buNone/>
              <a:defRPr sz="6500"/>
            </a:lvl8pPr>
            <a:lvl9pPr marL="11809293" indent="0">
              <a:buNone/>
              <a:defRPr sz="6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962" y="23698288"/>
            <a:ext cx="12832080" cy="3553689"/>
          </a:xfrm>
        </p:spPr>
        <p:txBody>
          <a:bodyPr/>
          <a:lstStyle>
            <a:lvl1pPr marL="0" indent="0">
              <a:buNone/>
              <a:defRPr sz="4500"/>
            </a:lvl1pPr>
            <a:lvl2pPr marL="1476162" indent="0">
              <a:buNone/>
              <a:defRPr sz="3900"/>
            </a:lvl2pPr>
            <a:lvl3pPr marL="2952323" indent="0">
              <a:buNone/>
              <a:defRPr sz="3200"/>
            </a:lvl3pPr>
            <a:lvl4pPr marL="4428485" indent="0">
              <a:buNone/>
              <a:defRPr sz="2900"/>
            </a:lvl4pPr>
            <a:lvl5pPr marL="5904647" indent="0">
              <a:buNone/>
              <a:defRPr sz="2900"/>
            </a:lvl5pPr>
            <a:lvl6pPr marL="7380808" indent="0">
              <a:buNone/>
              <a:defRPr sz="2900"/>
            </a:lvl6pPr>
            <a:lvl7pPr marL="8856970" indent="0">
              <a:buNone/>
              <a:defRPr sz="2900"/>
            </a:lvl7pPr>
            <a:lvl8pPr marL="10333131" indent="0">
              <a:buNone/>
              <a:defRPr sz="2900"/>
            </a:lvl8pPr>
            <a:lvl9pPr marL="11809293" indent="0">
              <a:buNone/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340" y="1212603"/>
            <a:ext cx="19248120" cy="5046663"/>
          </a:xfrm>
          <a:prstGeom prst="rect">
            <a:avLst/>
          </a:prstGeom>
        </p:spPr>
        <p:txBody>
          <a:bodyPr vert="horz" lIns="295232" tIns="147616" rIns="295232" bIns="1476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340" y="7065330"/>
            <a:ext cx="19248120" cy="19983384"/>
          </a:xfrm>
          <a:prstGeom prst="rect">
            <a:avLst/>
          </a:prstGeom>
        </p:spPr>
        <p:txBody>
          <a:bodyPr vert="horz" lIns="295232" tIns="147616" rIns="295232" bIns="1476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9340" y="28065053"/>
            <a:ext cx="4990253" cy="1612128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l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C25BC-9B46-497A-A7B7-972D84D5B50D}" type="datetimeFigureOut">
              <a:rPr lang="en-US" smtClean="0"/>
              <a:pPr/>
              <a:t>2/9/2010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07157" y="28065053"/>
            <a:ext cx="6772487" cy="1612128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ct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327207" y="28065053"/>
            <a:ext cx="4990253" cy="1612128"/>
          </a:xfrm>
          <a:prstGeom prst="rect">
            <a:avLst/>
          </a:prstGeom>
        </p:spPr>
        <p:txBody>
          <a:bodyPr vert="horz" lIns="295232" tIns="147616" rIns="295232" bIns="147616" rtlCol="0" anchor="ctr"/>
          <a:lstStyle>
            <a:lvl1pPr algn="r">
              <a:defRPr sz="3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D7A99-F55A-4679-A11A-DF46A953AC7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952323" rtl="0" eaLnBrk="1" latinLnBrk="0" hangingPunct="1">
        <a:spcBef>
          <a:spcPct val="0"/>
        </a:spcBef>
        <a:buNone/>
        <a:defRPr sz="1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07121" indent="-1107121" algn="l" defTabSz="2952323" rtl="0" eaLnBrk="1" latinLnBrk="0" hangingPunct="1">
        <a:spcBef>
          <a:spcPct val="20000"/>
        </a:spcBef>
        <a:buFont typeface="Arial" pitchFamily="34" charset="0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1pPr>
      <a:lvl2pPr marL="2398763" indent="-922601" algn="l" defTabSz="2952323" rtl="0" eaLnBrk="1" latinLnBrk="0" hangingPunct="1">
        <a:spcBef>
          <a:spcPct val="20000"/>
        </a:spcBef>
        <a:buFont typeface="Arial" pitchFamily="34" charset="0"/>
        <a:buChar char="–"/>
        <a:defRPr sz="9000" kern="1200">
          <a:solidFill>
            <a:schemeClr val="tx1"/>
          </a:solidFill>
          <a:latin typeface="+mn-lt"/>
          <a:ea typeface="+mn-ea"/>
          <a:cs typeface="+mn-cs"/>
        </a:defRPr>
      </a:lvl2pPr>
      <a:lvl3pPr marL="3690404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7700" kern="1200">
          <a:solidFill>
            <a:schemeClr val="tx1"/>
          </a:solidFill>
          <a:latin typeface="+mn-lt"/>
          <a:ea typeface="+mn-ea"/>
          <a:cs typeface="+mn-cs"/>
        </a:defRPr>
      </a:lvl3pPr>
      <a:lvl4pPr marL="5166566" indent="-738081" algn="l" defTabSz="2952323" rtl="0" eaLnBrk="1" latinLnBrk="0" hangingPunct="1">
        <a:spcBef>
          <a:spcPct val="20000"/>
        </a:spcBef>
        <a:buFont typeface="Arial" pitchFamily="34" charset="0"/>
        <a:buChar char="–"/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6642727" indent="-738081" algn="l" defTabSz="2952323" rtl="0" eaLnBrk="1" latinLnBrk="0" hangingPunct="1">
        <a:spcBef>
          <a:spcPct val="20000"/>
        </a:spcBef>
        <a:buFont typeface="Arial" pitchFamily="34" charset="0"/>
        <a:buChar char="»"/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8118889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6pPr>
      <a:lvl7pPr marL="9595051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7pPr>
      <a:lvl8pPr marL="11071212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7374" indent="-738081" algn="l" defTabSz="2952323" rtl="0" eaLnBrk="1" latinLnBrk="0" hangingPunct="1">
        <a:spcBef>
          <a:spcPct val="20000"/>
        </a:spcBef>
        <a:buFont typeface="Arial" pitchFamily="34" charset="0"/>
        <a:buChar char="•"/>
        <a:defRPr sz="6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1pPr>
      <a:lvl2pPr marL="1476162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2pPr>
      <a:lvl3pPr marL="2952323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3pPr>
      <a:lvl4pPr marL="4428485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4pPr>
      <a:lvl5pPr marL="5904647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5pPr>
      <a:lvl6pPr marL="7380808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8856970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7pPr>
      <a:lvl8pPr marL="10333131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8pPr>
      <a:lvl9pPr marL="11809293" algn="l" defTabSz="2952323" rtl="0" eaLnBrk="1" latinLnBrk="0" hangingPunct="1">
        <a:defRPr sz="5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oster1-300dp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4" y="2064"/>
            <a:ext cx="21384812" cy="3027584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Custom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Simon</dc:creator>
  <cp:lastModifiedBy>cw</cp:lastModifiedBy>
  <cp:revision>2</cp:revision>
  <dcterms:created xsi:type="dcterms:W3CDTF">2010-02-09T14:57:58Z</dcterms:created>
  <dcterms:modified xsi:type="dcterms:W3CDTF">2010-02-09T17:57:50Z</dcterms:modified>
</cp:coreProperties>
</file>