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en-US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92" autoAdjust="0"/>
  </p:normalViewPr>
  <p:slideViewPr>
    <p:cSldViewPr>
      <p:cViewPr>
        <p:scale>
          <a:sx n="10" d="100"/>
          <a:sy n="10" d="100"/>
        </p:scale>
        <p:origin x="-2472" y="-1278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06/relationships/legacyDocTextInfo" Target="legacyDocTextInfo.bin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microsoft.com/office/2006/relationships/legacyDiagramText" Target="legacyDiagramText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C25BC-9B46-497A-A7B7-972D84D5B50D}" type="datetimeFigureOut">
              <a:rPr lang="en-US" smtClean="0"/>
              <a:pPr/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D7A99-F55A-4679-A11A-DF46A953AC7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poster1-300dp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4" y="2064"/>
            <a:ext cx="21384812" cy="30275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</dc:creator>
  <cp:lastModifiedBy>cw</cp:lastModifiedBy>
  <cp:revision>2</cp:revision>
  <dcterms:created xsi:type="dcterms:W3CDTF">2010-02-09T14:57:58Z</dcterms:created>
  <dcterms:modified xsi:type="dcterms:W3CDTF">2010-02-09T17:57:50Z</dcterms:modified>
</cp:coreProperties>
</file>