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8AA1-7795-4980-8E33-7B01E24DD9BC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0D48-CE86-4F50-BFD4-64922BDA08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8AA1-7795-4980-8E33-7B01E24DD9BC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0D48-CE86-4F50-BFD4-64922BDA08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8AA1-7795-4980-8E33-7B01E24DD9BC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0D48-CE86-4F50-BFD4-64922BDA08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8AA1-7795-4980-8E33-7B01E24DD9BC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0D48-CE86-4F50-BFD4-64922BDA08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8AA1-7795-4980-8E33-7B01E24DD9BC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0D48-CE86-4F50-BFD4-64922BDA08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8AA1-7795-4980-8E33-7B01E24DD9BC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0D48-CE86-4F50-BFD4-64922BDA08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8AA1-7795-4980-8E33-7B01E24DD9BC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0D48-CE86-4F50-BFD4-64922BDA08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8AA1-7795-4980-8E33-7B01E24DD9BC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0D48-CE86-4F50-BFD4-64922BDA08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8AA1-7795-4980-8E33-7B01E24DD9BC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0D48-CE86-4F50-BFD4-64922BDA08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8AA1-7795-4980-8E33-7B01E24DD9BC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0D48-CE86-4F50-BFD4-64922BDA08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8AA1-7795-4980-8E33-7B01E24DD9BC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0D48-CE86-4F50-BFD4-64922BDA08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8AA1-7795-4980-8E33-7B01E24DD9BC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F0D48-CE86-4F50-BFD4-64922BDA08B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Measuring Power and Influence </a:t>
            </a:r>
            <a:br>
              <a:rPr lang="en-GB" b="1" dirty="0" smtClean="0"/>
            </a:br>
            <a:r>
              <a:rPr lang="en-GB" b="1" dirty="0" smtClean="0"/>
              <a:t>in the Blogosphere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Norhidayah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Azman</a:t>
            </a: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Southampton</a:t>
            </a: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 February 2010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85852" y="-357214"/>
            <a:ext cx="197361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63500">
                    <a:prstClr val="black"/>
                  </a:innerShdw>
                </a:effectLst>
              </a:rPr>
              <a:t>?</a:t>
            </a:r>
            <a:endParaRPr lang="en-US" sz="30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63500">
                  <a:prstClr val="black"/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149" y="1778735"/>
            <a:ext cx="951453" cy="72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908" y="982250"/>
            <a:ext cx="928694" cy="69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0" y="21429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Anecdotal evidence</a:t>
            </a:r>
            <a:endParaRPr lang="en-GB" sz="2800" b="1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8840" y="2603534"/>
            <a:ext cx="944762" cy="68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0" y="383447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Measuring Power?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3447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Pamphleteering </a:t>
            </a:r>
            <a:r>
              <a:rPr lang="en-GB" sz="2800" b="1" dirty="0" smtClean="0">
                <a:sym typeface="Wingdings" pitchFamily="2" charset="2"/>
              </a:rPr>
              <a:t> Blogging</a:t>
            </a:r>
            <a:endParaRPr lang="en-GB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1071546"/>
            <a:ext cx="4143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 smtClean="0"/>
              <a:t>Power in the Blogosphere</a:t>
            </a:r>
            <a:endParaRPr lang="en-GB" sz="5000" b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714884"/>
            <a:ext cx="1214445" cy="150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786322"/>
            <a:ext cx="75292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857916" y="1071546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Trent Lott resignation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857916" y="1857364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Dan Rather scandal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7916" y="2714620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Dean and Obama</a:t>
            </a:r>
            <a:endParaRPr lang="en-GB" sz="24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572008"/>
            <a:ext cx="1500198" cy="45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5143512"/>
            <a:ext cx="1500198" cy="33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5643578"/>
            <a:ext cx="153341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5572140"/>
            <a:ext cx="138989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4786322"/>
            <a:ext cx="1458747" cy="91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4572008"/>
            <a:ext cx="121349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Arrow Connector 50"/>
          <p:cNvCxnSpPr>
            <a:stCxn id="49" idx="3"/>
          </p:cNvCxnSpPr>
          <p:nvPr/>
        </p:nvCxnSpPr>
        <p:spPr>
          <a:xfrm>
            <a:off x="6356996" y="4964917"/>
            <a:ext cx="858210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</p:cNvCxnSpPr>
          <p:nvPr/>
        </p:nvCxnSpPr>
        <p:spPr>
          <a:xfrm flipV="1">
            <a:off x="6461957" y="5357826"/>
            <a:ext cx="753249" cy="607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000892" y="578645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Blog + Action</a:t>
            </a:r>
            <a:endParaRPr lang="en-GB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37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Measuring Power and Influence  in the Blogosphere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Power and Influence  in the Blogosphere</dc:title>
  <dc:creator>coolster1</dc:creator>
  <cp:lastModifiedBy>coolster1</cp:lastModifiedBy>
  <cp:revision>12</cp:revision>
  <dcterms:created xsi:type="dcterms:W3CDTF">2010-02-10T15:05:51Z</dcterms:created>
  <dcterms:modified xsi:type="dcterms:W3CDTF">2010-02-10T16:27:55Z</dcterms:modified>
</cp:coreProperties>
</file>