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diagrams/drawing2.xml" ContentType="application/vnd.ms-office.drawingml.diagramDrawing+xml"/>
  <Override PartName="/ppt/notesSlides/notesSlide11.xml" ContentType="application/vnd.openxmlformats-officedocument.presentationml.notesSlide+xml"/>
  <Override PartName="/ppt/diagrams/colors1.xml" ContentType="application/vnd.openxmlformats-officedocument.drawingml.diagramColors+xml"/>
  <Override PartName="/ppt/slides/slide30.xml" ContentType="application/vnd.openxmlformats-officedocument.presentationml.slide+xml"/>
  <Override PartName="/ppt/notesSlides/notesSlide9.xml" ContentType="application/vnd.openxmlformats-officedocument.presentationml.notesSlide+xml"/>
  <Override PartName="/docProps/app.xml" ContentType="application/vnd.openxmlformats-officedocument.extended-properties+xml"/>
  <Override PartName="/ppt/diagrams/layout1.xml" ContentType="application/vnd.openxmlformats-officedocument.drawingml.diagramLayout+xml"/>
  <Override PartName="/ppt/slides/slide11.xml" ContentType="application/vnd.openxmlformats-officedocument.presentationml.slide+xml"/>
  <Override PartName="/ppt/slides/slide18.xml" ContentType="application/vnd.openxmlformats-officedocument.presentationml.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17.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embeddings/oleObject2.bin" ContentType="application/vnd.openxmlformats-officedocument.oleObject"/>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diagrams/quickStyle3.xml" ContentType="application/vnd.openxmlformats-officedocument.drawingml.diagramStyl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Default Extension="pict" ContentType="image/pict"/>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diagrams/data3.xml" ContentType="application/vnd.openxmlformats-officedocument.drawingml.diagramData+xml"/>
  <Override PartName="/ppt/notesSlides/notesSlide1.xml" ContentType="application/vnd.openxmlformats-officedocument.presentationml.notesSlide+xml"/>
  <Override PartName="/ppt/diagrams/quickStyle1.xml" ContentType="application/vnd.openxmlformats-officedocument.drawingml.diagramStyl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Layouts/slideLayout14.xml" ContentType="application/vnd.openxmlformats-officedocument.presentationml.slideLayout+xml"/>
  <Override PartName="/ppt/slides/slide10.xml" ContentType="application/vnd.openxmlformats-officedocument.presentationml.slide+xml"/>
  <Override PartName="/ppt/presProps.xml" ContentType="application/vnd.openxmlformats-officedocument.presentationml.presProps+xml"/>
  <Default Extension="vml" ContentType="application/vnd.openxmlformats-officedocument.vmlDrawing"/>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Layouts/slideLayout16.xml" ContentType="application/vnd.openxmlformats-officedocument.presentationml.slideLayout+xml"/>
  <Default Extension="bin" ContentType="application/vnd.openxmlformats-officedocument.presentationml.printerSettings"/>
  <Override PartName="/ppt/notesSlides/notesSlide10.xml" ContentType="application/vnd.openxmlformats-officedocument.presentationml.notesSlide+xml"/>
  <Override PartName="/ppt/notesSlides/notesSlide24.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ppt/notesSlides/notesSlide25.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3.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Layouts/slideLayout18.xml" ContentType="application/vnd.openxmlformats-officedocument.presentationml.slideLayout+xml"/>
  <Override PartName="/ppt/diagrams/drawing3.xml" ContentType="application/vnd.ms-office.drawingml.diagramDrawing+xml"/>
  <Override PartName="/ppt/embeddings/oleObject1.bin" ContentType="application/vnd.openxmlformats-officedocument.oleObject"/>
  <Override PartName="/ppt/notesSlides/notesSlide12.xml" ContentType="application/vnd.openxmlformats-officedocument.presentationml.notesSlide+xml"/>
  <Override PartName="/ppt/diagrams/colors3.xml" ContentType="application/vnd.openxmlformats-officedocument.drawingml.diagramColors+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Layouts/slideLayout15.xml" ContentType="application/vnd.openxmlformats-officedocument.presentationml.slideLayout+xml"/>
  <Override PartName="/ppt/slides/slide9.xml" ContentType="application/vnd.openxmlformats-officedocument.presentationml.slide+xml"/>
  <Override PartName="/ppt/diagrams/drawing1.xml" ContentType="application/vnd.ms-office.drawingml.diagramDrawing+xml"/>
  <Override PartName="/ppt/slides/slide24.xml" ContentType="application/vnd.openxmlformats-officedocument.presentationml.slide+xml"/>
  <Override PartName="/ppt/diagrams/layout3.xml" ContentType="application/vnd.openxmlformats-officedocument.drawingml.diagramLayout+xml"/>
  <Override PartName="/ppt/diagrams/colors2.xml" ContentType="application/vnd.openxmlformats-officedocument.drawingml.diagramColors+xml"/>
  <Override PartName="/ppt/slides/slide6.xml" ContentType="application/vnd.openxmlformats-officedocument.presentationml.slide+xml"/>
  <Override PartName="/ppt/slides/slide16.xml" ContentType="application/vnd.openxmlformats-officedocument.presentationml.slide+xml"/>
  <Default Extension="pdf" ContentType="application/pdf"/>
  <Override PartName="/ppt/slideLayouts/slideLayout12.xml" ContentType="application/vnd.openxmlformats-officedocument.presentationml.slideLayout+xml"/>
  <Override PartName="/ppt/diagrams/data2.xml" ContentType="application/vnd.openxmlformats-officedocument.drawingml.diagramData+xml"/>
  <Override PartName="/ppt/notesSlides/notesSlide2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94" r:id="rId1"/>
  </p:sldMasterIdLst>
  <p:notesMasterIdLst>
    <p:notesMasterId r:id="rId32"/>
  </p:notesMasterIdLst>
  <p:sldIdLst>
    <p:sldId id="257" r:id="rId2"/>
    <p:sldId id="258" r:id="rId3"/>
    <p:sldId id="260" r:id="rId4"/>
    <p:sldId id="259" r:id="rId5"/>
    <p:sldId id="264" r:id="rId6"/>
    <p:sldId id="261" r:id="rId7"/>
    <p:sldId id="262" r:id="rId8"/>
    <p:sldId id="263" r:id="rId9"/>
    <p:sldId id="269" r:id="rId10"/>
    <p:sldId id="268" r:id="rId11"/>
    <p:sldId id="270" r:id="rId12"/>
    <p:sldId id="274" r:id="rId13"/>
    <p:sldId id="275" r:id="rId14"/>
    <p:sldId id="277" r:id="rId15"/>
    <p:sldId id="278" r:id="rId16"/>
    <p:sldId id="279" r:id="rId17"/>
    <p:sldId id="280" r:id="rId18"/>
    <p:sldId id="281" r:id="rId19"/>
    <p:sldId id="282" r:id="rId20"/>
    <p:sldId id="283" r:id="rId21"/>
    <p:sldId id="284" r:id="rId22"/>
    <p:sldId id="285" r:id="rId23"/>
    <p:sldId id="288" r:id="rId24"/>
    <p:sldId id="287" r:id="rId25"/>
    <p:sldId id="286" r:id="rId26"/>
    <p:sldId id="289" r:id="rId27"/>
    <p:sldId id="291" r:id="rId28"/>
    <p:sldId id="290" r:id="rId29"/>
    <p:sldId id="265" r:id="rId30"/>
    <p:sldId id="267"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34562" autoAdjust="0"/>
    <p:restoredTop sz="86403" autoAdjust="0"/>
  </p:normalViewPr>
  <p:slideViewPr>
    <p:cSldViewPr snapToGrid="0" snapToObjects="1">
      <p:cViewPr varScale="1">
        <p:scale>
          <a:sx n="108" d="100"/>
          <a:sy n="108" d="100"/>
        </p:scale>
        <p:origin x="-28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35" Type="http://schemas.openxmlformats.org/officeDocument/2006/relationships/viewProps" Target="viewProps.xml"/><Relationship Id="rId31" Type="http://schemas.openxmlformats.org/officeDocument/2006/relationships/slide" Target="slides/slide30.xml"/><Relationship Id="rId34" Type="http://schemas.openxmlformats.org/officeDocument/2006/relationships/presProps" Target="presProps.xml"/><Relationship Id="rId7" Type="http://schemas.openxmlformats.org/officeDocument/2006/relationships/slide" Target="slides/slide6.xml"/><Relationship Id="rId36" Type="http://schemas.openxmlformats.org/officeDocument/2006/relationships/theme" Target="theme/theme1.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notesMaster" Target="notesMasters/notesMaster1.xml"/><Relationship Id="rId37"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printerSettings" Target="printerSettings/printerSettings1.bin"/><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iagrams/_rels/data2.xml.rels><?xml version="1.0" encoding="UTF-8" standalone="yes"?>
<Relationships xmlns="http://schemas.openxmlformats.org/package/2006/relationships"><Relationship Id="rId4" Type="http://schemas.openxmlformats.org/officeDocument/2006/relationships/image" Target="../media/image16.jpeg"/><Relationship Id="rId1" Type="http://schemas.openxmlformats.org/officeDocument/2006/relationships/image" Target="../media/image13.jpeg"/><Relationship Id="rId2" Type="http://schemas.openxmlformats.org/officeDocument/2006/relationships/image" Target="../media/image14.png"/><Relationship Id="rId3" Type="http://schemas.openxmlformats.org/officeDocument/2006/relationships/image" Target="../media/image15.jpeg"/><Relationship Id="rId5"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4" Type="http://schemas.openxmlformats.org/officeDocument/2006/relationships/image" Target="../media/image16.jpeg"/><Relationship Id="rId1" Type="http://schemas.openxmlformats.org/officeDocument/2006/relationships/image" Target="../media/image13.jpeg"/><Relationship Id="rId2" Type="http://schemas.openxmlformats.org/officeDocument/2006/relationships/image" Target="../media/image14.png"/><Relationship Id="rId3" Type="http://schemas.openxmlformats.org/officeDocument/2006/relationships/image" Target="../media/image15.jpeg"/><Relationship Id="rId5"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A7C8BD-3B0D-2D4D-9604-798823770111}"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56AE93C8-0415-CF45-8FDA-2F2E2DFF28A5}">
      <dgm:prSet phldrT="[Text]" custT="1"/>
      <dgm:spPr/>
      <dgm:t>
        <a:bodyPr/>
        <a:lstStyle/>
        <a:p>
          <a:r>
            <a:rPr lang="en-US" sz="1800" dirty="0" smtClean="0"/>
            <a:t>Week 1 </a:t>
          </a:r>
          <a:br>
            <a:rPr lang="en-US" sz="1800" dirty="0" smtClean="0"/>
          </a:br>
          <a:r>
            <a:rPr lang="en-US" sz="1800" dirty="0" smtClean="0"/>
            <a:t>1</a:t>
          </a:r>
          <a:r>
            <a:rPr lang="en-US" sz="1800" baseline="30000" dirty="0" smtClean="0"/>
            <a:t>st</a:t>
          </a:r>
          <a:r>
            <a:rPr lang="en-US" sz="1800" dirty="0" smtClean="0"/>
            <a:t> Feb</a:t>
          </a:r>
          <a:br>
            <a:rPr lang="en-US" sz="1800" dirty="0" smtClean="0"/>
          </a:br>
          <a:r>
            <a:rPr lang="en-US" sz="1800" dirty="0" smtClean="0"/>
            <a:t>Context</a:t>
          </a:r>
          <a:endParaRPr lang="en-US" sz="1800" dirty="0"/>
        </a:p>
      </dgm:t>
    </dgm:pt>
    <dgm:pt modelId="{84E65067-1F60-7944-9CE9-EEE0F1677BD8}" type="parTrans" cxnId="{3176CD0C-4053-1C44-A2CB-D70EAA4FC638}">
      <dgm:prSet/>
      <dgm:spPr/>
      <dgm:t>
        <a:bodyPr/>
        <a:lstStyle/>
        <a:p>
          <a:endParaRPr lang="en-US"/>
        </a:p>
      </dgm:t>
    </dgm:pt>
    <dgm:pt modelId="{09DB9F9B-9F8D-D744-937C-A96FF31C4FEB}" type="sibTrans" cxnId="{3176CD0C-4053-1C44-A2CB-D70EAA4FC638}">
      <dgm:prSet/>
      <dgm:spPr/>
      <dgm:t>
        <a:bodyPr/>
        <a:lstStyle/>
        <a:p>
          <a:endParaRPr lang="en-US"/>
        </a:p>
      </dgm:t>
    </dgm:pt>
    <dgm:pt modelId="{2F5A17D0-1351-984A-B733-B6C70E5E453F}">
      <dgm:prSet phldrT="[Text]" custT="1"/>
      <dgm:spPr/>
      <dgm:t>
        <a:bodyPr/>
        <a:lstStyle/>
        <a:p>
          <a:r>
            <a:rPr lang="en-US" sz="1800" dirty="0" smtClean="0"/>
            <a:t>Week 2 </a:t>
          </a:r>
          <a:br>
            <a:rPr lang="en-US" sz="1800" dirty="0" smtClean="0"/>
          </a:br>
          <a:r>
            <a:rPr lang="en-US" sz="1800" dirty="0" smtClean="0"/>
            <a:t>8</a:t>
          </a:r>
          <a:r>
            <a:rPr lang="en-US" sz="1800" baseline="30000" dirty="0" smtClean="0"/>
            <a:t>th</a:t>
          </a:r>
          <a:r>
            <a:rPr lang="en-US" sz="1800" dirty="0" smtClean="0"/>
            <a:t> Feb</a:t>
          </a:r>
        </a:p>
        <a:p>
          <a:r>
            <a:rPr lang="en-US" sz="1800" dirty="0" smtClean="0"/>
            <a:t>motivations</a:t>
          </a:r>
          <a:endParaRPr lang="en-US" sz="1800" dirty="0"/>
        </a:p>
      </dgm:t>
    </dgm:pt>
    <dgm:pt modelId="{E48F384E-6C35-D34B-B66E-950FD98F8E56}" type="parTrans" cxnId="{149F1B46-6A62-D34A-886B-5DA75626383E}">
      <dgm:prSet/>
      <dgm:spPr/>
      <dgm:t>
        <a:bodyPr/>
        <a:lstStyle/>
        <a:p>
          <a:endParaRPr lang="en-US"/>
        </a:p>
      </dgm:t>
    </dgm:pt>
    <dgm:pt modelId="{51A17476-2256-E242-8F89-0EA389FEA676}" type="sibTrans" cxnId="{149F1B46-6A62-D34A-886B-5DA75626383E}">
      <dgm:prSet/>
      <dgm:spPr/>
      <dgm:t>
        <a:bodyPr/>
        <a:lstStyle/>
        <a:p>
          <a:endParaRPr lang="en-US"/>
        </a:p>
      </dgm:t>
    </dgm:pt>
    <dgm:pt modelId="{B69C22BC-2F34-6F4B-B406-118DFC2CD3BD}">
      <dgm:prSet phldrT="[Text]" custT="1"/>
      <dgm:spPr/>
      <dgm:t>
        <a:bodyPr/>
        <a:lstStyle/>
        <a:p>
          <a:r>
            <a:rPr lang="en-US" sz="1800" dirty="0" smtClean="0"/>
            <a:t>Week 3 </a:t>
          </a:r>
          <a:br>
            <a:rPr lang="en-US" sz="1800" dirty="0" smtClean="0"/>
          </a:br>
          <a:r>
            <a:rPr lang="en-US" sz="1800" dirty="0" smtClean="0"/>
            <a:t>15</a:t>
          </a:r>
          <a:r>
            <a:rPr lang="en-US" sz="1800" baseline="30000" dirty="0" smtClean="0"/>
            <a:t>th</a:t>
          </a:r>
          <a:r>
            <a:rPr lang="en-US" sz="1800" dirty="0" smtClean="0"/>
            <a:t> Feb</a:t>
          </a:r>
        </a:p>
        <a:p>
          <a:r>
            <a:rPr lang="en-US" sz="1800" dirty="0" smtClean="0"/>
            <a:t>progress </a:t>
          </a:r>
          <a:endParaRPr lang="en-US" sz="1800" dirty="0"/>
        </a:p>
      </dgm:t>
    </dgm:pt>
    <dgm:pt modelId="{D5DB75DD-0162-0245-A2B4-0768F2FAFC5C}" type="parTrans" cxnId="{86F71376-6C7F-AA40-9ADC-FFAAD0863764}">
      <dgm:prSet/>
      <dgm:spPr/>
      <dgm:t>
        <a:bodyPr/>
        <a:lstStyle/>
        <a:p>
          <a:endParaRPr lang="en-US"/>
        </a:p>
      </dgm:t>
    </dgm:pt>
    <dgm:pt modelId="{CDE9F64D-2222-4A4F-A6D2-C8E5E1454E07}" type="sibTrans" cxnId="{86F71376-6C7F-AA40-9ADC-FFAAD0863764}">
      <dgm:prSet/>
      <dgm:spPr/>
      <dgm:t>
        <a:bodyPr/>
        <a:lstStyle/>
        <a:p>
          <a:endParaRPr lang="en-US"/>
        </a:p>
      </dgm:t>
    </dgm:pt>
    <dgm:pt modelId="{3815383A-C37C-CF4C-9B22-55CEA63D4872}">
      <dgm:prSet phldrT="[Text]" custT="1"/>
      <dgm:spPr/>
      <dgm:t>
        <a:bodyPr/>
        <a:lstStyle/>
        <a:p>
          <a:r>
            <a:rPr lang="en-US" sz="1800" dirty="0" smtClean="0"/>
            <a:t>Week 4</a:t>
          </a:r>
          <a:br>
            <a:rPr lang="en-US" sz="1800" dirty="0" smtClean="0"/>
          </a:br>
          <a:r>
            <a:rPr lang="en-US" sz="1800" dirty="0" smtClean="0"/>
            <a:t> 22</a:t>
          </a:r>
          <a:r>
            <a:rPr lang="en-US" sz="1800" baseline="30000" dirty="0" smtClean="0"/>
            <a:t>nd</a:t>
          </a:r>
          <a:r>
            <a:rPr lang="en-US" sz="1800" dirty="0" smtClean="0"/>
            <a:t> Feb</a:t>
          </a:r>
        </a:p>
        <a:p>
          <a:r>
            <a:rPr lang="en-US" sz="1800" dirty="0" smtClean="0"/>
            <a:t>self knowledge</a:t>
          </a:r>
          <a:endParaRPr lang="en-US" sz="1800" dirty="0"/>
        </a:p>
      </dgm:t>
    </dgm:pt>
    <dgm:pt modelId="{394FF69F-4F75-B348-9F03-84027B05EAAE}" type="parTrans" cxnId="{94432CE2-A044-7C44-8121-6225BF5BF60B}">
      <dgm:prSet/>
      <dgm:spPr/>
      <dgm:t>
        <a:bodyPr/>
        <a:lstStyle/>
        <a:p>
          <a:endParaRPr lang="en-US"/>
        </a:p>
      </dgm:t>
    </dgm:pt>
    <dgm:pt modelId="{38E584CB-93B1-2C48-9349-4E18CEDD5CA3}" type="sibTrans" cxnId="{94432CE2-A044-7C44-8121-6225BF5BF60B}">
      <dgm:prSet/>
      <dgm:spPr/>
      <dgm:t>
        <a:bodyPr/>
        <a:lstStyle/>
        <a:p>
          <a:endParaRPr lang="en-US"/>
        </a:p>
      </dgm:t>
    </dgm:pt>
    <dgm:pt modelId="{9B5D8D0F-536D-8B44-837D-5825DEC264B3}">
      <dgm:prSet phldrT="[Text]" custT="1"/>
      <dgm:spPr/>
      <dgm:t>
        <a:bodyPr/>
        <a:lstStyle/>
        <a:p>
          <a:r>
            <a:rPr lang="en-US" sz="1800" dirty="0" smtClean="0"/>
            <a:t>Week 5  </a:t>
          </a:r>
          <a:br>
            <a:rPr lang="en-US" sz="1800" dirty="0" smtClean="0"/>
          </a:br>
          <a:r>
            <a:rPr lang="en-US" sz="1800" dirty="0" smtClean="0"/>
            <a:t>1</a:t>
          </a:r>
          <a:r>
            <a:rPr lang="en-US" sz="1800" baseline="30000" dirty="0" smtClean="0"/>
            <a:t>st</a:t>
          </a:r>
          <a:r>
            <a:rPr lang="en-US" sz="1800" dirty="0" smtClean="0"/>
            <a:t> March</a:t>
          </a:r>
        </a:p>
        <a:p>
          <a:r>
            <a:rPr lang="en-US" sz="1800" dirty="0" smtClean="0"/>
            <a:t>future plans</a:t>
          </a:r>
          <a:endParaRPr lang="en-US" sz="1800" dirty="0"/>
        </a:p>
      </dgm:t>
    </dgm:pt>
    <dgm:pt modelId="{761DBEF7-D3DC-D941-AB29-C9A52BB5245E}" type="parTrans" cxnId="{BF74D97D-205D-334F-8DAC-BA958FB6F501}">
      <dgm:prSet/>
      <dgm:spPr/>
      <dgm:t>
        <a:bodyPr/>
        <a:lstStyle/>
        <a:p>
          <a:endParaRPr lang="en-US"/>
        </a:p>
      </dgm:t>
    </dgm:pt>
    <dgm:pt modelId="{FA5F1BC6-5AFA-8F48-88A3-0A0B5C405BC9}" type="sibTrans" cxnId="{BF74D97D-205D-334F-8DAC-BA958FB6F501}">
      <dgm:prSet/>
      <dgm:spPr/>
      <dgm:t>
        <a:bodyPr/>
        <a:lstStyle/>
        <a:p>
          <a:endParaRPr lang="en-US"/>
        </a:p>
      </dgm:t>
    </dgm:pt>
    <dgm:pt modelId="{C8332D5A-8EFC-A54B-B13C-E20524D63F64}">
      <dgm:prSet phldrT="[Text]" custT="1"/>
      <dgm:spPr/>
      <dgm:t>
        <a:bodyPr/>
        <a:lstStyle/>
        <a:p>
          <a:r>
            <a:rPr lang="en-US" sz="1800" dirty="0" smtClean="0"/>
            <a:t>Week 6 </a:t>
          </a:r>
          <a:br>
            <a:rPr lang="en-US" sz="1800" dirty="0" smtClean="0"/>
          </a:br>
          <a:r>
            <a:rPr lang="en-US" sz="1800" dirty="0" smtClean="0"/>
            <a:t>8</a:t>
          </a:r>
          <a:r>
            <a:rPr lang="en-US" sz="1800" baseline="30000" dirty="0" smtClean="0"/>
            <a:t>th</a:t>
          </a:r>
          <a:r>
            <a:rPr lang="en-US" sz="1800" dirty="0" smtClean="0"/>
            <a:t> March </a:t>
          </a:r>
          <a:br>
            <a:rPr lang="en-US" sz="1800" dirty="0" smtClean="0"/>
          </a:br>
          <a:r>
            <a:rPr lang="en-US" sz="1800" dirty="0" smtClean="0"/>
            <a:t>Assessment </a:t>
          </a:r>
          <a:br>
            <a:rPr lang="en-US" sz="1800" dirty="0" smtClean="0"/>
          </a:br>
          <a:r>
            <a:rPr lang="en-US" sz="1800" dirty="0" smtClean="0"/>
            <a:t>Interviews</a:t>
          </a:r>
          <a:endParaRPr lang="en-US" sz="1800" dirty="0"/>
        </a:p>
      </dgm:t>
    </dgm:pt>
    <dgm:pt modelId="{1B4D3C10-5AEA-C644-813B-82A27BB8CAFC}" type="parTrans" cxnId="{31FCFCA4-1F96-C947-8471-A95DB5D4A475}">
      <dgm:prSet/>
      <dgm:spPr/>
      <dgm:t>
        <a:bodyPr/>
        <a:lstStyle/>
        <a:p>
          <a:endParaRPr lang="en-US"/>
        </a:p>
      </dgm:t>
    </dgm:pt>
    <dgm:pt modelId="{2B529327-6FF8-294B-B344-DBCDB06E6D1D}" type="sibTrans" cxnId="{31FCFCA4-1F96-C947-8471-A95DB5D4A475}">
      <dgm:prSet/>
      <dgm:spPr/>
      <dgm:t>
        <a:bodyPr/>
        <a:lstStyle/>
        <a:p>
          <a:endParaRPr lang="en-US"/>
        </a:p>
      </dgm:t>
    </dgm:pt>
    <dgm:pt modelId="{A596A51D-2391-054C-A104-46EDFF99ED62}" type="pres">
      <dgm:prSet presAssocID="{DEA7C8BD-3B0D-2D4D-9604-798823770111}" presName="diagram" presStyleCnt="0">
        <dgm:presLayoutVars>
          <dgm:dir/>
          <dgm:resizeHandles val="exact"/>
        </dgm:presLayoutVars>
      </dgm:prSet>
      <dgm:spPr/>
      <dgm:t>
        <a:bodyPr/>
        <a:lstStyle/>
        <a:p>
          <a:endParaRPr lang="en-US"/>
        </a:p>
      </dgm:t>
    </dgm:pt>
    <dgm:pt modelId="{BBF48C6C-695F-5A43-8E71-0460BB6209A2}" type="pres">
      <dgm:prSet presAssocID="{56AE93C8-0415-CF45-8FDA-2F2E2DFF28A5}" presName="node" presStyleLbl="node1" presStyleIdx="0" presStyleCnt="6">
        <dgm:presLayoutVars>
          <dgm:bulletEnabled val="1"/>
        </dgm:presLayoutVars>
      </dgm:prSet>
      <dgm:spPr/>
      <dgm:t>
        <a:bodyPr/>
        <a:lstStyle/>
        <a:p>
          <a:endParaRPr lang="en-US"/>
        </a:p>
      </dgm:t>
    </dgm:pt>
    <dgm:pt modelId="{42A775D2-484D-B04B-8B56-CC6694945D02}" type="pres">
      <dgm:prSet presAssocID="{09DB9F9B-9F8D-D744-937C-A96FF31C4FEB}" presName="sibTrans" presStyleCnt="0"/>
      <dgm:spPr/>
    </dgm:pt>
    <dgm:pt modelId="{FE80601B-B02A-9F4F-ABCC-F3BAD7CBF9CB}" type="pres">
      <dgm:prSet presAssocID="{2F5A17D0-1351-984A-B733-B6C70E5E453F}" presName="node" presStyleLbl="node1" presStyleIdx="1" presStyleCnt="6">
        <dgm:presLayoutVars>
          <dgm:bulletEnabled val="1"/>
        </dgm:presLayoutVars>
      </dgm:prSet>
      <dgm:spPr/>
      <dgm:t>
        <a:bodyPr/>
        <a:lstStyle/>
        <a:p>
          <a:endParaRPr lang="en-US"/>
        </a:p>
      </dgm:t>
    </dgm:pt>
    <dgm:pt modelId="{7CDDBF6D-ED8C-324A-ACF8-3DA91AE467B7}" type="pres">
      <dgm:prSet presAssocID="{51A17476-2256-E242-8F89-0EA389FEA676}" presName="sibTrans" presStyleCnt="0"/>
      <dgm:spPr/>
    </dgm:pt>
    <dgm:pt modelId="{6EB3564A-8DD1-8547-A151-7F8475309EF7}" type="pres">
      <dgm:prSet presAssocID="{B69C22BC-2F34-6F4B-B406-118DFC2CD3BD}" presName="node" presStyleLbl="node1" presStyleIdx="2" presStyleCnt="6">
        <dgm:presLayoutVars>
          <dgm:bulletEnabled val="1"/>
        </dgm:presLayoutVars>
      </dgm:prSet>
      <dgm:spPr/>
      <dgm:t>
        <a:bodyPr/>
        <a:lstStyle/>
        <a:p>
          <a:endParaRPr lang="en-US"/>
        </a:p>
      </dgm:t>
    </dgm:pt>
    <dgm:pt modelId="{096D1AE2-7358-A348-BD1D-F224690A9EE1}" type="pres">
      <dgm:prSet presAssocID="{CDE9F64D-2222-4A4F-A6D2-C8E5E1454E07}" presName="sibTrans" presStyleCnt="0"/>
      <dgm:spPr/>
    </dgm:pt>
    <dgm:pt modelId="{D5B111DD-B791-EA46-99EC-6745CA2F2E84}" type="pres">
      <dgm:prSet presAssocID="{3815383A-C37C-CF4C-9B22-55CEA63D4872}" presName="node" presStyleLbl="node1" presStyleIdx="3" presStyleCnt="6">
        <dgm:presLayoutVars>
          <dgm:bulletEnabled val="1"/>
        </dgm:presLayoutVars>
      </dgm:prSet>
      <dgm:spPr/>
      <dgm:t>
        <a:bodyPr/>
        <a:lstStyle/>
        <a:p>
          <a:endParaRPr lang="en-US"/>
        </a:p>
      </dgm:t>
    </dgm:pt>
    <dgm:pt modelId="{F3F24E17-D0E2-EE42-8B19-08BA258FB154}" type="pres">
      <dgm:prSet presAssocID="{38E584CB-93B1-2C48-9349-4E18CEDD5CA3}" presName="sibTrans" presStyleCnt="0"/>
      <dgm:spPr/>
    </dgm:pt>
    <dgm:pt modelId="{6523677D-BA14-7D4E-ACED-82EAD86A7952}" type="pres">
      <dgm:prSet presAssocID="{9B5D8D0F-536D-8B44-837D-5825DEC264B3}" presName="node" presStyleLbl="node1" presStyleIdx="4" presStyleCnt="6">
        <dgm:presLayoutVars>
          <dgm:bulletEnabled val="1"/>
        </dgm:presLayoutVars>
      </dgm:prSet>
      <dgm:spPr/>
      <dgm:t>
        <a:bodyPr/>
        <a:lstStyle/>
        <a:p>
          <a:endParaRPr lang="en-US"/>
        </a:p>
      </dgm:t>
    </dgm:pt>
    <dgm:pt modelId="{E2ABC859-9A4A-E543-8AD2-78215B7F9B9C}" type="pres">
      <dgm:prSet presAssocID="{FA5F1BC6-5AFA-8F48-88A3-0A0B5C405BC9}" presName="sibTrans" presStyleCnt="0"/>
      <dgm:spPr/>
    </dgm:pt>
    <dgm:pt modelId="{5DEFDD4B-1B4C-2048-9438-F35E5D9EBE2F}" type="pres">
      <dgm:prSet presAssocID="{C8332D5A-8EFC-A54B-B13C-E20524D63F64}" presName="node" presStyleLbl="node1" presStyleIdx="5" presStyleCnt="6">
        <dgm:presLayoutVars>
          <dgm:bulletEnabled val="1"/>
        </dgm:presLayoutVars>
      </dgm:prSet>
      <dgm:spPr/>
      <dgm:t>
        <a:bodyPr/>
        <a:lstStyle/>
        <a:p>
          <a:endParaRPr lang="en-US"/>
        </a:p>
      </dgm:t>
    </dgm:pt>
  </dgm:ptLst>
  <dgm:cxnLst>
    <dgm:cxn modelId="{29E508A9-EB9B-E146-9290-51C1D9755EA6}" type="presOf" srcId="{DEA7C8BD-3B0D-2D4D-9604-798823770111}" destId="{A596A51D-2391-054C-A104-46EDFF99ED62}" srcOrd="0" destOrd="0" presId="urn:microsoft.com/office/officeart/2005/8/layout/default"/>
    <dgm:cxn modelId="{31FCFCA4-1F96-C947-8471-A95DB5D4A475}" srcId="{DEA7C8BD-3B0D-2D4D-9604-798823770111}" destId="{C8332D5A-8EFC-A54B-B13C-E20524D63F64}" srcOrd="5" destOrd="0" parTransId="{1B4D3C10-5AEA-C644-813B-82A27BB8CAFC}" sibTransId="{2B529327-6FF8-294B-B344-DBCDB06E6D1D}"/>
    <dgm:cxn modelId="{149F1B46-6A62-D34A-886B-5DA75626383E}" srcId="{DEA7C8BD-3B0D-2D4D-9604-798823770111}" destId="{2F5A17D0-1351-984A-B733-B6C70E5E453F}" srcOrd="1" destOrd="0" parTransId="{E48F384E-6C35-D34B-B66E-950FD98F8E56}" sibTransId="{51A17476-2256-E242-8F89-0EA389FEA676}"/>
    <dgm:cxn modelId="{055ED935-99A8-194B-AF1A-AB72B5C35E82}" type="presOf" srcId="{B69C22BC-2F34-6F4B-B406-118DFC2CD3BD}" destId="{6EB3564A-8DD1-8547-A151-7F8475309EF7}" srcOrd="0" destOrd="0" presId="urn:microsoft.com/office/officeart/2005/8/layout/default"/>
    <dgm:cxn modelId="{BF74D97D-205D-334F-8DAC-BA958FB6F501}" srcId="{DEA7C8BD-3B0D-2D4D-9604-798823770111}" destId="{9B5D8D0F-536D-8B44-837D-5825DEC264B3}" srcOrd="4" destOrd="0" parTransId="{761DBEF7-D3DC-D941-AB29-C9A52BB5245E}" sibTransId="{FA5F1BC6-5AFA-8F48-88A3-0A0B5C405BC9}"/>
    <dgm:cxn modelId="{0290608D-915D-534C-8A02-CDBDDF264744}" type="presOf" srcId="{9B5D8D0F-536D-8B44-837D-5825DEC264B3}" destId="{6523677D-BA14-7D4E-ACED-82EAD86A7952}" srcOrd="0" destOrd="0" presId="urn:microsoft.com/office/officeart/2005/8/layout/default"/>
    <dgm:cxn modelId="{BF2BD2E5-15EB-944A-8558-74EF8D192474}" type="presOf" srcId="{3815383A-C37C-CF4C-9B22-55CEA63D4872}" destId="{D5B111DD-B791-EA46-99EC-6745CA2F2E84}" srcOrd="0" destOrd="0" presId="urn:microsoft.com/office/officeart/2005/8/layout/default"/>
    <dgm:cxn modelId="{94432CE2-A044-7C44-8121-6225BF5BF60B}" srcId="{DEA7C8BD-3B0D-2D4D-9604-798823770111}" destId="{3815383A-C37C-CF4C-9B22-55CEA63D4872}" srcOrd="3" destOrd="0" parTransId="{394FF69F-4F75-B348-9F03-84027B05EAAE}" sibTransId="{38E584CB-93B1-2C48-9349-4E18CEDD5CA3}"/>
    <dgm:cxn modelId="{86F71376-6C7F-AA40-9ADC-FFAAD0863764}" srcId="{DEA7C8BD-3B0D-2D4D-9604-798823770111}" destId="{B69C22BC-2F34-6F4B-B406-118DFC2CD3BD}" srcOrd="2" destOrd="0" parTransId="{D5DB75DD-0162-0245-A2B4-0768F2FAFC5C}" sibTransId="{CDE9F64D-2222-4A4F-A6D2-C8E5E1454E07}"/>
    <dgm:cxn modelId="{18F702B1-5648-CA44-8D56-267F8BFE53E6}" type="presOf" srcId="{56AE93C8-0415-CF45-8FDA-2F2E2DFF28A5}" destId="{BBF48C6C-695F-5A43-8E71-0460BB6209A2}" srcOrd="0" destOrd="0" presId="urn:microsoft.com/office/officeart/2005/8/layout/default"/>
    <dgm:cxn modelId="{D8E47809-39AB-3146-A58A-CBE7368D1E1E}" type="presOf" srcId="{C8332D5A-8EFC-A54B-B13C-E20524D63F64}" destId="{5DEFDD4B-1B4C-2048-9438-F35E5D9EBE2F}" srcOrd="0" destOrd="0" presId="urn:microsoft.com/office/officeart/2005/8/layout/default"/>
    <dgm:cxn modelId="{AA5E5B6B-C5B1-7049-ACA2-3D5709169281}" type="presOf" srcId="{2F5A17D0-1351-984A-B733-B6C70E5E453F}" destId="{FE80601B-B02A-9F4F-ABCC-F3BAD7CBF9CB}" srcOrd="0" destOrd="0" presId="urn:microsoft.com/office/officeart/2005/8/layout/default"/>
    <dgm:cxn modelId="{3176CD0C-4053-1C44-A2CB-D70EAA4FC638}" srcId="{DEA7C8BD-3B0D-2D4D-9604-798823770111}" destId="{56AE93C8-0415-CF45-8FDA-2F2E2DFF28A5}" srcOrd="0" destOrd="0" parTransId="{84E65067-1F60-7944-9CE9-EEE0F1677BD8}" sibTransId="{09DB9F9B-9F8D-D744-937C-A96FF31C4FEB}"/>
    <dgm:cxn modelId="{7D9F8A8A-CD48-4947-8D4C-247F0687DF2D}" type="presParOf" srcId="{A596A51D-2391-054C-A104-46EDFF99ED62}" destId="{BBF48C6C-695F-5A43-8E71-0460BB6209A2}" srcOrd="0" destOrd="0" presId="urn:microsoft.com/office/officeart/2005/8/layout/default"/>
    <dgm:cxn modelId="{9855E693-22B9-1F4B-9805-B30AF609B7CB}" type="presParOf" srcId="{A596A51D-2391-054C-A104-46EDFF99ED62}" destId="{42A775D2-484D-B04B-8B56-CC6694945D02}" srcOrd="1" destOrd="0" presId="urn:microsoft.com/office/officeart/2005/8/layout/default"/>
    <dgm:cxn modelId="{74F9E6C7-27D1-5440-9B1B-07717E924324}" type="presParOf" srcId="{A596A51D-2391-054C-A104-46EDFF99ED62}" destId="{FE80601B-B02A-9F4F-ABCC-F3BAD7CBF9CB}" srcOrd="2" destOrd="0" presId="urn:microsoft.com/office/officeart/2005/8/layout/default"/>
    <dgm:cxn modelId="{C253348F-3B5D-4847-8CE2-43B85F324E57}" type="presParOf" srcId="{A596A51D-2391-054C-A104-46EDFF99ED62}" destId="{7CDDBF6D-ED8C-324A-ACF8-3DA91AE467B7}" srcOrd="3" destOrd="0" presId="urn:microsoft.com/office/officeart/2005/8/layout/default"/>
    <dgm:cxn modelId="{CBFA2729-2DEA-AE47-AF73-EACC39D6E7A3}" type="presParOf" srcId="{A596A51D-2391-054C-A104-46EDFF99ED62}" destId="{6EB3564A-8DD1-8547-A151-7F8475309EF7}" srcOrd="4" destOrd="0" presId="urn:microsoft.com/office/officeart/2005/8/layout/default"/>
    <dgm:cxn modelId="{05C3BCD8-5631-AB46-A1B9-9385EC7B5132}" type="presParOf" srcId="{A596A51D-2391-054C-A104-46EDFF99ED62}" destId="{096D1AE2-7358-A348-BD1D-F224690A9EE1}" srcOrd="5" destOrd="0" presId="urn:microsoft.com/office/officeart/2005/8/layout/default"/>
    <dgm:cxn modelId="{1918A890-AA40-EF48-B531-D15B6D55FAD5}" type="presParOf" srcId="{A596A51D-2391-054C-A104-46EDFF99ED62}" destId="{D5B111DD-B791-EA46-99EC-6745CA2F2E84}" srcOrd="6" destOrd="0" presId="urn:microsoft.com/office/officeart/2005/8/layout/default"/>
    <dgm:cxn modelId="{86B6ADF2-40F0-764F-8E1D-97062D30789F}" type="presParOf" srcId="{A596A51D-2391-054C-A104-46EDFF99ED62}" destId="{F3F24E17-D0E2-EE42-8B19-08BA258FB154}" srcOrd="7" destOrd="0" presId="urn:microsoft.com/office/officeart/2005/8/layout/default"/>
    <dgm:cxn modelId="{98AC99DB-45F3-3449-B8F3-650B69478C52}" type="presParOf" srcId="{A596A51D-2391-054C-A104-46EDFF99ED62}" destId="{6523677D-BA14-7D4E-ACED-82EAD86A7952}" srcOrd="8" destOrd="0" presId="urn:microsoft.com/office/officeart/2005/8/layout/default"/>
    <dgm:cxn modelId="{39F9231F-5F4E-304B-8038-1CDF15EFB2C2}" type="presParOf" srcId="{A596A51D-2391-054C-A104-46EDFF99ED62}" destId="{E2ABC859-9A4A-E543-8AD2-78215B7F9B9C}" srcOrd="9" destOrd="0" presId="urn:microsoft.com/office/officeart/2005/8/layout/default"/>
    <dgm:cxn modelId="{F7D70E1A-726D-894C-83B2-21D9CB06F2A9}" type="presParOf" srcId="{A596A51D-2391-054C-A104-46EDFF99ED62}" destId="{5DEFDD4B-1B4C-2048-9438-F35E5D9EBE2F}" srcOrd="10"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CDF371-382A-5048-9A9F-DEAB9CCD7252}" type="doc">
      <dgm:prSet loTypeId="urn:microsoft.com/office/officeart/2005/8/layout/pList1" loCatId="list" qsTypeId="urn:microsoft.com/office/officeart/2005/8/quickstyle/simple4" qsCatId="simple" csTypeId="urn:microsoft.com/office/officeart/2005/8/colors/accent1_2" csCatId="accent1" phldr="1"/>
      <dgm:spPr/>
    </dgm:pt>
    <dgm:pt modelId="{07788768-D793-4448-9181-CD0F29C4032B}">
      <dgm:prSet phldrT="[Text]"/>
      <dgm:spPr/>
      <dgm:t>
        <a:bodyPr/>
        <a:lstStyle/>
        <a:p>
          <a:r>
            <a:rPr lang="en-US" dirty="0" smtClean="0"/>
            <a:t>exam</a:t>
          </a:r>
          <a:endParaRPr lang="en-US" dirty="0"/>
        </a:p>
      </dgm:t>
    </dgm:pt>
    <dgm:pt modelId="{5A8E4DA4-3D3E-5449-9213-7A3CB11BEA15}" type="parTrans" cxnId="{3307AD9C-8C1C-CE4D-A08E-B6A27140868A}">
      <dgm:prSet/>
      <dgm:spPr/>
      <dgm:t>
        <a:bodyPr/>
        <a:lstStyle/>
        <a:p>
          <a:endParaRPr lang="en-US"/>
        </a:p>
      </dgm:t>
    </dgm:pt>
    <dgm:pt modelId="{2A156A11-CA91-8646-8CE7-07451A6637D0}" type="sibTrans" cxnId="{3307AD9C-8C1C-CE4D-A08E-B6A27140868A}">
      <dgm:prSet/>
      <dgm:spPr/>
      <dgm:t>
        <a:bodyPr/>
        <a:lstStyle/>
        <a:p>
          <a:endParaRPr lang="en-US"/>
        </a:p>
      </dgm:t>
    </dgm:pt>
    <dgm:pt modelId="{BCFCCBE5-E9D9-B542-A8EB-51E13DFD4289}">
      <dgm:prSet phldrT="[Text]"/>
      <dgm:spPr/>
      <dgm:t>
        <a:bodyPr/>
        <a:lstStyle/>
        <a:p>
          <a:r>
            <a:rPr lang="en-US" dirty="0" smtClean="0"/>
            <a:t>motivations</a:t>
          </a:r>
          <a:endParaRPr lang="en-US" dirty="0"/>
        </a:p>
      </dgm:t>
    </dgm:pt>
    <dgm:pt modelId="{B0AA0F75-20DD-904A-AD32-B7E85F96F6FD}" type="parTrans" cxnId="{8B414C24-743F-0E45-BD18-0620D35CFE76}">
      <dgm:prSet/>
      <dgm:spPr/>
      <dgm:t>
        <a:bodyPr/>
        <a:lstStyle/>
        <a:p>
          <a:endParaRPr lang="en-US"/>
        </a:p>
      </dgm:t>
    </dgm:pt>
    <dgm:pt modelId="{BE5B5847-E9F2-5B4D-858A-0F936AAF3463}" type="sibTrans" cxnId="{8B414C24-743F-0E45-BD18-0620D35CFE76}">
      <dgm:prSet/>
      <dgm:spPr/>
      <dgm:t>
        <a:bodyPr/>
        <a:lstStyle/>
        <a:p>
          <a:endParaRPr lang="en-US"/>
        </a:p>
      </dgm:t>
    </dgm:pt>
    <dgm:pt modelId="{48497430-AE69-E947-8618-6CA15BAAF51F}">
      <dgm:prSet phldrT="[Text]"/>
      <dgm:spPr/>
      <dgm:t>
        <a:bodyPr/>
        <a:lstStyle/>
        <a:p>
          <a:r>
            <a:rPr lang="en-US" dirty="0" smtClean="0"/>
            <a:t>progress</a:t>
          </a:r>
          <a:endParaRPr lang="en-US" dirty="0"/>
        </a:p>
      </dgm:t>
    </dgm:pt>
    <dgm:pt modelId="{1967A159-DD45-EC4B-8547-631676D3ED4E}" type="parTrans" cxnId="{7D3079B1-ACD1-A440-8AA5-AADA738512EF}">
      <dgm:prSet/>
      <dgm:spPr/>
      <dgm:t>
        <a:bodyPr/>
        <a:lstStyle/>
        <a:p>
          <a:endParaRPr lang="en-US"/>
        </a:p>
      </dgm:t>
    </dgm:pt>
    <dgm:pt modelId="{67B013B7-C056-6449-865E-6662C6F08A79}" type="sibTrans" cxnId="{7D3079B1-ACD1-A440-8AA5-AADA738512EF}">
      <dgm:prSet/>
      <dgm:spPr/>
      <dgm:t>
        <a:bodyPr/>
        <a:lstStyle/>
        <a:p>
          <a:endParaRPr lang="en-US"/>
        </a:p>
      </dgm:t>
    </dgm:pt>
    <dgm:pt modelId="{2382C71F-A9A8-A149-BC9D-A6A233C71745}">
      <dgm:prSet phldrT="[Text]"/>
      <dgm:spPr/>
      <dgm:t>
        <a:bodyPr/>
        <a:lstStyle/>
        <a:p>
          <a:r>
            <a:rPr lang="en-US" dirty="0" smtClean="0"/>
            <a:t>Future plans</a:t>
          </a:r>
          <a:endParaRPr lang="en-US" dirty="0"/>
        </a:p>
      </dgm:t>
    </dgm:pt>
    <dgm:pt modelId="{D0AC8F75-3728-3D45-B4A4-F866CB3D046A}" type="parTrans" cxnId="{D6EDEA86-BA51-1F42-92A8-9F0E9D43030D}">
      <dgm:prSet/>
      <dgm:spPr/>
      <dgm:t>
        <a:bodyPr/>
        <a:lstStyle/>
        <a:p>
          <a:endParaRPr lang="en-US"/>
        </a:p>
      </dgm:t>
    </dgm:pt>
    <dgm:pt modelId="{E45C591B-FF21-9E4D-9D9F-CE877EA69A60}" type="sibTrans" cxnId="{D6EDEA86-BA51-1F42-92A8-9F0E9D43030D}">
      <dgm:prSet/>
      <dgm:spPr/>
      <dgm:t>
        <a:bodyPr/>
        <a:lstStyle/>
        <a:p>
          <a:endParaRPr lang="en-US"/>
        </a:p>
      </dgm:t>
    </dgm:pt>
    <dgm:pt modelId="{E9FD6065-1671-6D40-B5BD-656328D04223}">
      <dgm:prSet phldrT="[Text]"/>
      <dgm:spPr/>
      <dgm:t>
        <a:bodyPr/>
        <a:lstStyle/>
        <a:p>
          <a:r>
            <a:rPr lang="en-US" dirty="0" smtClean="0"/>
            <a:t>self knowledge</a:t>
          </a:r>
          <a:endParaRPr lang="en-US" dirty="0"/>
        </a:p>
      </dgm:t>
    </dgm:pt>
    <dgm:pt modelId="{9C15E516-A90B-7941-8E21-6AB34688886A}" type="parTrans" cxnId="{70409D96-5512-6B4F-8FC4-F0B83EA23987}">
      <dgm:prSet/>
      <dgm:spPr/>
      <dgm:t>
        <a:bodyPr/>
        <a:lstStyle/>
        <a:p>
          <a:endParaRPr lang="en-US"/>
        </a:p>
      </dgm:t>
    </dgm:pt>
    <dgm:pt modelId="{3B7971CF-0C91-624F-81C2-36BC58E868EA}" type="sibTrans" cxnId="{70409D96-5512-6B4F-8FC4-F0B83EA23987}">
      <dgm:prSet/>
      <dgm:spPr/>
      <dgm:t>
        <a:bodyPr/>
        <a:lstStyle/>
        <a:p>
          <a:endParaRPr lang="en-US"/>
        </a:p>
      </dgm:t>
    </dgm:pt>
    <dgm:pt modelId="{4BB10849-D9B8-1147-B236-ED0035C17296}" type="pres">
      <dgm:prSet presAssocID="{97CDF371-382A-5048-9A9F-DEAB9CCD7252}" presName="Name0" presStyleCnt="0">
        <dgm:presLayoutVars>
          <dgm:dir/>
          <dgm:resizeHandles val="exact"/>
        </dgm:presLayoutVars>
      </dgm:prSet>
      <dgm:spPr/>
    </dgm:pt>
    <dgm:pt modelId="{1DB5F3CB-B48A-814A-BF01-1D34CA654D81}" type="pres">
      <dgm:prSet presAssocID="{07788768-D793-4448-9181-CD0F29C4032B}" presName="compNode" presStyleCnt="0"/>
      <dgm:spPr/>
    </dgm:pt>
    <dgm:pt modelId="{8C23DBEB-C4BC-1443-9CFF-38BA6E287ECD}" type="pres">
      <dgm:prSet presAssocID="{07788768-D793-4448-9181-CD0F29C4032B}" presName="pictRect" presStyleLbl="node1" presStyleIdx="0" presStyleCnt="5"/>
      <dgm:spPr>
        <a:blipFill rotWithShape="0">
          <a:blip xmlns:r="http://schemas.openxmlformats.org/officeDocument/2006/relationships" r:embed="rId1"/>
          <a:stretch>
            <a:fillRect/>
          </a:stretch>
        </a:blipFill>
      </dgm:spPr>
    </dgm:pt>
    <dgm:pt modelId="{A838C233-9997-7247-B426-DB13ADC77086}" type="pres">
      <dgm:prSet presAssocID="{07788768-D793-4448-9181-CD0F29C4032B}" presName="textRect" presStyleLbl="revTx" presStyleIdx="0" presStyleCnt="5">
        <dgm:presLayoutVars>
          <dgm:bulletEnabled val="1"/>
        </dgm:presLayoutVars>
      </dgm:prSet>
      <dgm:spPr/>
      <dgm:t>
        <a:bodyPr/>
        <a:lstStyle/>
        <a:p>
          <a:endParaRPr lang="en-US"/>
        </a:p>
      </dgm:t>
    </dgm:pt>
    <dgm:pt modelId="{0E23A8D2-C301-B745-BBEF-9D746347845C}" type="pres">
      <dgm:prSet presAssocID="{2A156A11-CA91-8646-8CE7-07451A6637D0}" presName="sibTrans" presStyleLbl="sibTrans2D1" presStyleIdx="0" presStyleCnt="0"/>
      <dgm:spPr/>
      <dgm:t>
        <a:bodyPr/>
        <a:lstStyle/>
        <a:p>
          <a:endParaRPr lang="en-US"/>
        </a:p>
      </dgm:t>
    </dgm:pt>
    <dgm:pt modelId="{C3A39823-7D50-4A4D-940C-CE93DA281368}" type="pres">
      <dgm:prSet presAssocID="{BCFCCBE5-E9D9-B542-A8EB-51E13DFD4289}" presName="compNode" presStyleCnt="0"/>
      <dgm:spPr/>
    </dgm:pt>
    <dgm:pt modelId="{EB874268-A99F-7E4A-BF6A-97BEE835841D}" type="pres">
      <dgm:prSet presAssocID="{BCFCCBE5-E9D9-B542-A8EB-51E13DFD4289}" presName="pictRect" presStyleLbl="node1" presStyleIdx="1" presStyleCnt="5"/>
      <dgm:spPr>
        <a:blipFill rotWithShape="0">
          <a:blip xmlns:r="http://schemas.openxmlformats.org/officeDocument/2006/relationships" r:embed="rId2"/>
          <a:stretch>
            <a:fillRect/>
          </a:stretch>
        </a:blipFill>
      </dgm:spPr>
    </dgm:pt>
    <dgm:pt modelId="{84CD0BB3-57A8-AD48-B391-441E30AD70C3}" type="pres">
      <dgm:prSet presAssocID="{BCFCCBE5-E9D9-B542-A8EB-51E13DFD4289}" presName="textRect" presStyleLbl="revTx" presStyleIdx="1" presStyleCnt="5">
        <dgm:presLayoutVars>
          <dgm:bulletEnabled val="1"/>
        </dgm:presLayoutVars>
      </dgm:prSet>
      <dgm:spPr/>
      <dgm:t>
        <a:bodyPr/>
        <a:lstStyle/>
        <a:p>
          <a:endParaRPr lang="en-US"/>
        </a:p>
      </dgm:t>
    </dgm:pt>
    <dgm:pt modelId="{85C965C7-28EF-2447-AE4E-607053A7A95D}" type="pres">
      <dgm:prSet presAssocID="{BE5B5847-E9F2-5B4D-858A-0F936AAF3463}" presName="sibTrans" presStyleLbl="sibTrans2D1" presStyleIdx="0" presStyleCnt="0"/>
      <dgm:spPr/>
      <dgm:t>
        <a:bodyPr/>
        <a:lstStyle/>
        <a:p>
          <a:endParaRPr lang="en-US"/>
        </a:p>
      </dgm:t>
    </dgm:pt>
    <dgm:pt modelId="{018F0599-BAE4-5143-AFBA-182C09196C2C}" type="pres">
      <dgm:prSet presAssocID="{48497430-AE69-E947-8618-6CA15BAAF51F}" presName="compNode" presStyleCnt="0"/>
      <dgm:spPr/>
    </dgm:pt>
    <dgm:pt modelId="{4A4E3C18-0A68-7048-8036-60DC1B7AF634}" type="pres">
      <dgm:prSet presAssocID="{48497430-AE69-E947-8618-6CA15BAAF51F}" presName="pictRect" presStyleLbl="node1" presStyleIdx="2" presStyleCnt="5"/>
      <dgm:spPr>
        <a:blipFill rotWithShape="0">
          <a:blip xmlns:r="http://schemas.openxmlformats.org/officeDocument/2006/relationships" r:embed="rId3"/>
          <a:stretch>
            <a:fillRect/>
          </a:stretch>
        </a:blipFill>
      </dgm:spPr>
    </dgm:pt>
    <dgm:pt modelId="{9AF6F4D6-E9CC-1E49-AC9C-17309CBA4D1A}" type="pres">
      <dgm:prSet presAssocID="{48497430-AE69-E947-8618-6CA15BAAF51F}" presName="textRect" presStyleLbl="revTx" presStyleIdx="2" presStyleCnt="5">
        <dgm:presLayoutVars>
          <dgm:bulletEnabled val="1"/>
        </dgm:presLayoutVars>
      </dgm:prSet>
      <dgm:spPr/>
      <dgm:t>
        <a:bodyPr/>
        <a:lstStyle/>
        <a:p>
          <a:endParaRPr lang="en-US"/>
        </a:p>
      </dgm:t>
    </dgm:pt>
    <dgm:pt modelId="{B511F7B9-668E-DD4E-98F2-0C109140CEC7}" type="pres">
      <dgm:prSet presAssocID="{67B013B7-C056-6449-865E-6662C6F08A79}" presName="sibTrans" presStyleLbl="sibTrans2D1" presStyleIdx="0" presStyleCnt="0"/>
      <dgm:spPr/>
      <dgm:t>
        <a:bodyPr/>
        <a:lstStyle/>
        <a:p>
          <a:endParaRPr lang="en-US"/>
        </a:p>
      </dgm:t>
    </dgm:pt>
    <dgm:pt modelId="{798C6957-5DF4-8E4A-B7CD-043191B189EC}" type="pres">
      <dgm:prSet presAssocID="{E9FD6065-1671-6D40-B5BD-656328D04223}" presName="compNode" presStyleCnt="0"/>
      <dgm:spPr/>
    </dgm:pt>
    <dgm:pt modelId="{26070294-709E-4B4B-9F66-E794B7D2D16A}" type="pres">
      <dgm:prSet presAssocID="{E9FD6065-1671-6D40-B5BD-656328D04223}" presName="pictRect" presStyleLbl="node1" presStyleIdx="3" presStyleCnt="5"/>
      <dgm:spPr>
        <a:blipFill rotWithShape="0">
          <a:blip xmlns:r="http://schemas.openxmlformats.org/officeDocument/2006/relationships" r:embed="rId4"/>
          <a:stretch>
            <a:fillRect/>
          </a:stretch>
        </a:blipFill>
      </dgm:spPr>
    </dgm:pt>
    <dgm:pt modelId="{226976C5-2231-DC46-9BC9-543D8B6F5088}" type="pres">
      <dgm:prSet presAssocID="{E9FD6065-1671-6D40-B5BD-656328D04223}" presName="textRect" presStyleLbl="revTx" presStyleIdx="3" presStyleCnt="5">
        <dgm:presLayoutVars>
          <dgm:bulletEnabled val="1"/>
        </dgm:presLayoutVars>
      </dgm:prSet>
      <dgm:spPr/>
      <dgm:t>
        <a:bodyPr/>
        <a:lstStyle/>
        <a:p>
          <a:endParaRPr lang="en-US"/>
        </a:p>
      </dgm:t>
    </dgm:pt>
    <dgm:pt modelId="{CFE8BDB0-D14A-364B-BF5F-F85FC18E0F2A}" type="pres">
      <dgm:prSet presAssocID="{3B7971CF-0C91-624F-81C2-36BC58E868EA}" presName="sibTrans" presStyleLbl="sibTrans2D1" presStyleIdx="0" presStyleCnt="0"/>
      <dgm:spPr/>
      <dgm:t>
        <a:bodyPr/>
        <a:lstStyle/>
        <a:p>
          <a:endParaRPr lang="en-US"/>
        </a:p>
      </dgm:t>
    </dgm:pt>
    <dgm:pt modelId="{6C1C9C02-DEF3-8C42-B8A8-BCA97A1DF67B}" type="pres">
      <dgm:prSet presAssocID="{2382C71F-A9A8-A149-BC9D-A6A233C71745}" presName="compNode" presStyleCnt="0"/>
      <dgm:spPr/>
    </dgm:pt>
    <dgm:pt modelId="{56EB0BD0-A3AE-1C4F-8700-B65548955D07}" type="pres">
      <dgm:prSet presAssocID="{2382C71F-A9A8-A149-BC9D-A6A233C71745}" presName="pictRect" presStyleLbl="node1" presStyleIdx="4" presStyleCnt="5"/>
      <dgm:spPr>
        <a:blipFill rotWithShape="0">
          <a:blip xmlns:r="http://schemas.openxmlformats.org/officeDocument/2006/relationships" r:embed="rId5"/>
          <a:stretch>
            <a:fillRect/>
          </a:stretch>
        </a:blipFill>
      </dgm:spPr>
    </dgm:pt>
    <dgm:pt modelId="{F6432D3F-F7A7-EF49-B940-E031867E6FCA}" type="pres">
      <dgm:prSet presAssocID="{2382C71F-A9A8-A149-BC9D-A6A233C71745}" presName="textRect" presStyleLbl="revTx" presStyleIdx="4" presStyleCnt="5">
        <dgm:presLayoutVars>
          <dgm:bulletEnabled val="1"/>
        </dgm:presLayoutVars>
      </dgm:prSet>
      <dgm:spPr/>
      <dgm:t>
        <a:bodyPr/>
        <a:lstStyle/>
        <a:p>
          <a:endParaRPr lang="en-US"/>
        </a:p>
      </dgm:t>
    </dgm:pt>
  </dgm:ptLst>
  <dgm:cxnLst>
    <dgm:cxn modelId="{A5A3F7EE-BD3A-B847-9C07-F76E42E37399}" type="presOf" srcId="{E9FD6065-1671-6D40-B5BD-656328D04223}" destId="{226976C5-2231-DC46-9BC9-543D8B6F5088}" srcOrd="0" destOrd="0" presId="urn:microsoft.com/office/officeart/2005/8/layout/pList1"/>
    <dgm:cxn modelId="{D4919ED1-45B5-3741-9E43-1C5CFF1A5DC4}" type="presOf" srcId="{97CDF371-382A-5048-9A9F-DEAB9CCD7252}" destId="{4BB10849-D9B8-1147-B236-ED0035C17296}" srcOrd="0" destOrd="0" presId="urn:microsoft.com/office/officeart/2005/8/layout/pList1"/>
    <dgm:cxn modelId="{BDB57BCA-9D51-9543-ACCF-0137AE506E2E}" type="presOf" srcId="{BE5B5847-E9F2-5B4D-858A-0F936AAF3463}" destId="{85C965C7-28EF-2447-AE4E-607053A7A95D}" srcOrd="0" destOrd="0" presId="urn:microsoft.com/office/officeart/2005/8/layout/pList1"/>
    <dgm:cxn modelId="{8B414C24-743F-0E45-BD18-0620D35CFE76}" srcId="{97CDF371-382A-5048-9A9F-DEAB9CCD7252}" destId="{BCFCCBE5-E9D9-B542-A8EB-51E13DFD4289}" srcOrd="1" destOrd="0" parTransId="{B0AA0F75-20DD-904A-AD32-B7E85F96F6FD}" sibTransId="{BE5B5847-E9F2-5B4D-858A-0F936AAF3463}"/>
    <dgm:cxn modelId="{63411C0D-CB42-CF4E-9203-A57FF97318AC}" type="presOf" srcId="{3B7971CF-0C91-624F-81C2-36BC58E868EA}" destId="{CFE8BDB0-D14A-364B-BF5F-F85FC18E0F2A}" srcOrd="0" destOrd="0" presId="urn:microsoft.com/office/officeart/2005/8/layout/pList1"/>
    <dgm:cxn modelId="{543E9D7E-5234-E349-AC8B-045B76FACF45}" type="presOf" srcId="{2382C71F-A9A8-A149-BC9D-A6A233C71745}" destId="{F6432D3F-F7A7-EF49-B940-E031867E6FCA}" srcOrd="0" destOrd="0" presId="urn:microsoft.com/office/officeart/2005/8/layout/pList1"/>
    <dgm:cxn modelId="{02F16864-6A7C-DD44-AF6F-41F8984CBCDB}" type="presOf" srcId="{67B013B7-C056-6449-865E-6662C6F08A79}" destId="{B511F7B9-668E-DD4E-98F2-0C109140CEC7}" srcOrd="0" destOrd="0" presId="urn:microsoft.com/office/officeart/2005/8/layout/pList1"/>
    <dgm:cxn modelId="{4D419070-8AE1-BC44-9BAE-3522781B88F5}" type="presOf" srcId="{BCFCCBE5-E9D9-B542-A8EB-51E13DFD4289}" destId="{84CD0BB3-57A8-AD48-B391-441E30AD70C3}" srcOrd="0" destOrd="0" presId="urn:microsoft.com/office/officeart/2005/8/layout/pList1"/>
    <dgm:cxn modelId="{614131D8-5AE2-B042-B6FD-EB09EE059535}" type="presOf" srcId="{2A156A11-CA91-8646-8CE7-07451A6637D0}" destId="{0E23A8D2-C301-B745-BBEF-9D746347845C}" srcOrd="0" destOrd="0" presId="urn:microsoft.com/office/officeart/2005/8/layout/pList1"/>
    <dgm:cxn modelId="{0396DCCA-353A-7F48-83F4-342558148889}" type="presOf" srcId="{48497430-AE69-E947-8618-6CA15BAAF51F}" destId="{9AF6F4D6-E9CC-1E49-AC9C-17309CBA4D1A}" srcOrd="0" destOrd="0" presId="urn:microsoft.com/office/officeart/2005/8/layout/pList1"/>
    <dgm:cxn modelId="{7D3079B1-ACD1-A440-8AA5-AADA738512EF}" srcId="{97CDF371-382A-5048-9A9F-DEAB9CCD7252}" destId="{48497430-AE69-E947-8618-6CA15BAAF51F}" srcOrd="2" destOrd="0" parTransId="{1967A159-DD45-EC4B-8547-631676D3ED4E}" sibTransId="{67B013B7-C056-6449-865E-6662C6F08A79}"/>
    <dgm:cxn modelId="{70409D96-5512-6B4F-8FC4-F0B83EA23987}" srcId="{97CDF371-382A-5048-9A9F-DEAB9CCD7252}" destId="{E9FD6065-1671-6D40-B5BD-656328D04223}" srcOrd="3" destOrd="0" parTransId="{9C15E516-A90B-7941-8E21-6AB34688886A}" sibTransId="{3B7971CF-0C91-624F-81C2-36BC58E868EA}"/>
    <dgm:cxn modelId="{830459AD-966F-7048-85D8-2BF953978257}" type="presOf" srcId="{07788768-D793-4448-9181-CD0F29C4032B}" destId="{A838C233-9997-7247-B426-DB13ADC77086}" srcOrd="0" destOrd="0" presId="urn:microsoft.com/office/officeart/2005/8/layout/pList1"/>
    <dgm:cxn modelId="{D6EDEA86-BA51-1F42-92A8-9F0E9D43030D}" srcId="{97CDF371-382A-5048-9A9F-DEAB9CCD7252}" destId="{2382C71F-A9A8-A149-BC9D-A6A233C71745}" srcOrd="4" destOrd="0" parTransId="{D0AC8F75-3728-3D45-B4A4-F866CB3D046A}" sibTransId="{E45C591B-FF21-9E4D-9D9F-CE877EA69A60}"/>
    <dgm:cxn modelId="{3307AD9C-8C1C-CE4D-A08E-B6A27140868A}" srcId="{97CDF371-382A-5048-9A9F-DEAB9CCD7252}" destId="{07788768-D793-4448-9181-CD0F29C4032B}" srcOrd="0" destOrd="0" parTransId="{5A8E4DA4-3D3E-5449-9213-7A3CB11BEA15}" sibTransId="{2A156A11-CA91-8646-8CE7-07451A6637D0}"/>
    <dgm:cxn modelId="{47C68B2E-DEB0-714E-8AFF-31166BA4145F}" type="presParOf" srcId="{4BB10849-D9B8-1147-B236-ED0035C17296}" destId="{1DB5F3CB-B48A-814A-BF01-1D34CA654D81}" srcOrd="0" destOrd="0" presId="urn:microsoft.com/office/officeart/2005/8/layout/pList1"/>
    <dgm:cxn modelId="{505EAF95-7D73-EA45-94F7-A24ACFEB39CC}" type="presParOf" srcId="{1DB5F3CB-B48A-814A-BF01-1D34CA654D81}" destId="{8C23DBEB-C4BC-1443-9CFF-38BA6E287ECD}" srcOrd="0" destOrd="0" presId="urn:microsoft.com/office/officeart/2005/8/layout/pList1"/>
    <dgm:cxn modelId="{CFE0370A-7103-9D40-B377-D720F319EBA4}" type="presParOf" srcId="{1DB5F3CB-B48A-814A-BF01-1D34CA654D81}" destId="{A838C233-9997-7247-B426-DB13ADC77086}" srcOrd="1" destOrd="0" presId="urn:microsoft.com/office/officeart/2005/8/layout/pList1"/>
    <dgm:cxn modelId="{0DF94DF0-8619-C84E-A5FA-39122B2169DC}" type="presParOf" srcId="{4BB10849-D9B8-1147-B236-ED0035C17296}" destId="{0E23A8D2-C301-B745-BBEF-9D746347845C}" srcOrd="1" destOrd="0" presId="urn:microsoft.com/office/officeart/2005/8/layout/pList1"/>
    <dgm:cxn modelId="{3903DF1F-5D89-B846-B873-83065AE973DD}" type="presParOf" srcId="{4BB10849-D9B8-1147-B236-ED0035C17296}" destId="{C3A39823-7D50-4A4D-940C-CE93DA281368}" srcOrd="2" destOrd="0" presId="urn:microsoft.com/office/officeart/2005/8/layout/pList1"/>
    <dgm:cxn modelId="{515D1C70-EF26-F44D-8E46-D35C92ADDEB2}" type="presParOf" srcId="{C3A39823-7D50-4A4D-940C-CE93DA281368}" destId="{EB874268-A99F-7E4A-BF6A-97BEE835841D}" srcOrd="0" destOrd="0" presId="urn:microsoft.com/office/officeart/2005/8/layout/pList1"/>
    <dgm:cxn modelId="{5D13CAF9-0B4F-824C-8208-DCE0C2653E12}" type="presParOf" srcId="{C3A39823-7D50-4A4D-940C-CE93DA281368}" destId="{84CD0BB3-57A8-AD48-B391-441E30AD70C3}" srcOrd="1" destOrd="0" presId="urn:microsoft.com/office/officeart/2005/8/layout/pList1"/>
    <dgm:cxn modelId="{4233CDC3-7D1C-4545-A6E4-BEB8F1D53B93}" type="presParOf" srcId="{4BB10849-D9B8-1147-B236-ED0035C17296}" destId="{85C965C7-28EF-2447-AE4E-607053A7A95D}" srcOrd="3" destOrd="0" presId="urn:microsoft.com/office/officeart/2005/8/layout/pList1"/>
    <dgm:cxn modelId="{45A4FBA1-5D2F-4D4B-9417-CD5774066FD5}" type="presParOf" srcId="{4BB10849-D9B8-1147-B236-ED0035C17296}" destId="{018F0599-BAE4-5143-AFBA-182C09196C2C}" srcOrd="4" destOrd="0" presId="urn:microsoft.com/office/officeart/2005/8/layout/pList1"/>
    <dgm:cxn modelId="{397BB4AD-5D11-D943-B814-ADED75CDECB7}" type="presParOf" srcId="{018F0599-BAE4-5143-AFBA-182C09196C2C}" destId="{4A4E3C18-0A68-7048-8036-60DC1B7AF634}" srcOrd="0" destOrd="0" presId="urn:microsoft.com/office/officeart/2005/8/layout/pList1"/>
    <dgm:cxn modelId="{90AC4CB8-57EB-0D4B-BB0F-7E43D12093E3}" type="presParOf" srcId="{018F0599-BAE4-5143-AFBA-182C09196C2C}" destId="{9AF6F4D6-E9CC-1E49-AC9C-17309CBA4D1A}" srcOrd="1" destOrd="0" presId="urn:microsoft.com/office/officeart/2005/8/layout/pList1"/>
    <dgm:cxn modelId="{60F31DB2-A856-244A-A12B-40C9174D2E2A}" type="presParOf" srcId="{4BB10849-D9B8-1147-B236-ED0035C17296}" destId="{B511F7B9-668E-DD4E-98F2-0C109140CEC7}" srcOrd="5" destOrd="0" presId="urn:microsoft.com/office/officeart/2005/8/layout/pList1"/>
    <dgm:cxn modelId="{BE34568F-99B6-6F47-BB6D-6AD9D78896B3}" type="presParOf" srcId="{4BB10849-D9B8-1147-B236-ED0035C17296}" destId="{798C6957-5DF4-8E4A-B7CD-043191B189EC}" srcOrd="6" destOrd="0" presId="urn:microsoft.com/office/officeart/2005/8/layout/pList1"/>
    <dgm:cxn modelId="{AE4246D0-EF98-8E4E-88B1-9847F7ABBAF3}" type="presParOf" srcId="{798C6957-5DF4-8E4A-B7CD-043191B189EC}" destId="{26070294-709E-4B4B-9F66-E794B7D2D16A}" srcOrd="0" destOrd="0" presId="urn:microsoft.com/office/officeart/2005/8/layout/pList1"/>
    <dgm:cxn modelId="{B07D487F-7776-2E4A-B16C-5A41ED6EBAFB}" type="presParOf" srcId="{798C6957-5DF4-8E4A-B7CD-043191B189EC}" destId="{226976C5-2231-DC46-9BC9-543D8B6F5088}" srcOrd="1" destOrd="0" presId="urn:microsoft.com/office/officeart/2005/8/layout/pList1"/>
    <dgm:cxn modelId="{BD452750-5E45-A147-A687-8F870384370E}" type="presParOf" srcId="{4BB10849-D9B8-1147-B236-ED0035C17296}" destId="{CFE8BDB0-D14A-364B-BF5F-F85FC18E0F2A}" srcOrd="7" destOrd="0" presId="urn:microsoft.com/office/officeart/2005/8/layout/pList1"/>
    <dgm:cxn modelId="{34FD67A7-4716-C040-94C6-8E7AF88A30D1}" type="presParOf" srcId="{4BB10849-D9B8-1147-B236-ED0035C17296}" destId="{6C1C9C02-DEF3-8C42-B8A8-BCA97A1DF67B}" srcOrd="8" destOrd="0" presId="urn:microsoft.com/office/officeart/2005/8/layout/pList1"/>
    <dgm:cxn modelId="{F5DDCAE0-BD22-484F-9FAB-1F998FD53B89}" type="presParOf" srcId="{6C1C9C02-DEF3-8C42-B8A8-BCA97A1DF67B}" destId="{56EB0BD0-A3AE-1C4F-8700-B65548955D07}" srcOrd="0" destOrd="0" presId="urn:microsoft.com/office/officeart/2005/8/layout/pList1"/>
    <dgm:cxn modelId="{4847BC28-9E66-8C4D-A459-2B8DB4A36095}" type="presParOf" srcId="{6C1C9C02-DEF3-8C42-B8A8-BCA97A1DF67B}" destId="{F6432D3F-F7A7-EF49-B940-E031867E6FCA}" srcOrd="1" destOrd="0" presId="urn:microsoft.com/office/officeart/2005/8/layout/p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C3BEEE-282E-464B-9BB6-ADB5597CA663}"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6F747819-CEF2-B247-8792-20E2C47F2C5D}">
      <dgm:prSet phldrT="[Text]"/>
      <dgm:spPr/>
      <dgm:t>
        <a:bodyPr/>
        <a:lstStyle/>
        <a:p>
          <a:r>
            <a:rPr lang="en-US" dirty="0" smtClean="0"/>
            <a:t>Heading</a:t>
          </a:r>
          <a:endParaRPr lang="en-US" dirty="0"/>
        </a:p>
      </dgm:t>
    </dgm:pt>
    <dgm:pt modelId="{F528C799-9093-524B-B07D-88E3A03AAEC5}" type="parTrans" cxnId="{0E88B74C-C51C-F04A-AEEA-0A3FCD1BC882}">
      <dgm:prSet/>
      <dgm:spPr/>
      <dgm:t>
        <a:bodyPr/>
        <a:lstStyle/>
        <a:p>
          <a:endParaRPr lang="en-US"/>
        </a:p>
      </dgm:t>
    </dgm:pt>
    <dgm:pt modelId="{58542640-A44D-B341-A85F-3D588DDBDF08}" type="sibTrans" cxnId="{0E88B74C-C51C-F04A-AEEA-0A3FCD1BC882}">
      <dgm:prSet/>
      <dgm:spPr/>
      <dgm:t>
        <a:bodyPr/>
        <a:lstStyle/>
        <a:p>
          <a:endParaRPr lang="en-US"/>
        </a:p>
      </dgm:t>
    </dgm:pt>
    <dgm:pt modelId="{4F29FE18-D523-0549-B5F6-52F02DE34897}">
      <dgm:prSet phldrT="[Text]"/>
      <dgm:spPr/>
      <dgm:t>
        <a:bodyPr/>
        <a:lstStyle/>
        <a:p>
          <a:r>
            <a:rPr lang="en-US" dirty="0" smtClean="0"/>
            <a:t>Question</a:t>
          </a:r>
          <a:endParaRPr lang="en-US" dirty="0"/>
        </a:p>
      </dgm:t>
    </dgm:pt>
    <dgm:pt modelId="{27A1E955-EFCF-0D48-8573-E776A05554CA}" type="parTrans" cxnId="{45EC26D0-A1F3-B74D-8889-64F84051C67A}">
      <dgm:prSet/>
      <dgm:spPr/>
      <dgm:t>
        <a:bodyPr/>
        <a:lstStyle/>
        <a:p>
          <a:endParaRPr lang="en-US"/>
        </a:p>
      </dgm:t>
    </dgm:pt>
    <dgm:pt modelId="{9E336770-F495-074A-9734-07AB2C6B98EF}" type="sibTrans" cxnId="{45EC26D0-A1F3-B74D-8889-64F84051C67A}">
      <dgm:prSet/>
      <dgm:spPr/>
      <dgm:t>
        <a:bodyPr/>
        <a:lstStyle/>
        <a:p>
          <a:endParaRPr lang="en-US"/>
        </a:p>
      </dgm:t>
    </dgm:pt>
    <dgm:pt modelId="{DB8DDFCD-88FC-EB4A-9A18-289030B903D4}">
      <dgm:prSet phldrT="[Text]"/>
      <dgm:spPr/>
      <dgm:t>
        <a:bodyPr/>
        <a:lstStyle/>
        <a:p>
          <a:r>
            <a:rPr lang="en-US" dirty="0" smtClean="0"/>
            <a:t>List of evidence</a:t>
          </a:r>
          <a:endParaRPr lang="en-US" dirty="0"/>
        </a:p>
      </dgm:t>
    </dgm:pt>
    <dgm:pt modelId="{118F361F-62B5-CB44-97B9-D1117AEAC600}" type="parTrans" cxnId="{E448539F-BAF8-3049-84F7-2855715A03F0}">
      <dgm:prSet/>
      <dgm:spPr/>
      <dgm:t>
        <a:bodyPr/>
        <a:lstStyle/>
        <a:p>
          <a:endParaRPr lang="en-US"/>
        </a:p>
      </dgm:t>
    </dgm:pt>
    <dgm:pt modelId="{2DE7F6EC-812A-B642-B064-210D668D91A6}" type="sibTrans" cxnId="{E448539F-BAF8-3049-84F7-2855715A03F0}">
      <dgm:prSet/>
      <dgm:spPr/>
      <dgm:t>
        <a:bodyPr/>
        <a:lstStyle/>
        <a:p>
          <a:endParaRPr lang="en-US"/>
        </a:p>
      </dgm:t>
    </dgm:pt>
    <dgm:pt modelId="{E9CB3ED3-A0CC-2E44-980C-B374EC130FDB}">
      <dgm:prSet phldrT="[Text]"/>
      <dgm:spPr/>
      <dgm:t>
        <a:bodyPr/>
        <a:lstStyle/>
        <a:p>
          <a:r>
            <a:rPr lang="en-US" dirty="0" smtClean="0"/>
            <a:t>Tells you what the section is about</a:t>
          </a:r>
          <a:endParaRPr lang="en-US" dirty="0"/>
        </a:p>
      </dgm:t>
    </dgm:pt>
    <dgm:pt modelId="{1D0B1AF8-142B-A14C-8D0E-E14275E5E4DD}" type="parTrans" cxnId="{8205ED8A-A06E-5C49-BF9D-E456D9EF0772}">
      <dgm:prSet/>
      <dgm:spPr/>
      <dgm:t>
        <a:bodyPr/>
        <a:lstStyle/>
        <a:p>
          <a:endParaRPr lang="en-US"/>
        </a:p>
      </dgm:t>
    </dgm:pt>
    <dgm:pt modelId="{212E042E-B800-644E-92B8-2D152CDA8D2D}" type="sibTrans" cxnId="{8205ED8A-A06E-5C49-BF9D-E456D9EF0772}">
      <dgm:prSet/>
      <dgm:spPr/>
      <dgm:t>
        <a:bodyPr/>
        <a:lstStyle/>
        <a:p>
          <a:endParaRPr lang="en-US"/>
        </a:p>
      </dgm:t>
    </dgm:pt>
    <dgm:pt modelId="{1548C9B9-DFA1-F84E-8F7D-2839D14E1082}">
      <dgm:prSet phldrT="[Text]"/>
      <dgm:spPr/>
      <dgm:t>
        <a:bodyPr/>
        <a:lstStyle/>
        <a:p>
          <a:r>
            <a:rPr lang="en-US" dirty="0" smtClean="0"/>
            <a:t>Designed to help you think about the topic</a:t>
          </a:r>
          <a:endParaRPr lang="en-US" dirty="0"/>
        </a:p>
      </dgm:t>
    </dgm:pt>
    <dgm:pt modelId="{24117CE5-3A70-C244-A7D4-51F9D1656800}" type="parTrans" cxnId="{BEC9F7F8-D523-D84D-BB33-7F29A66C4929}">
      <dgm:prSet/>
      <dgm:spPr/>
      <dgm:t>
        <a:bodyPr/>
        <a:lstStyle/>
        <a:p>
          <a:endParaRPr lang="en-US"/>
        </a:p>
      </dgm:t>
    </dgm:pt>
    <dgm:pt modelId="{85AC4274-1D22-674A-8A2F-F7A12125F8BF}" type="sibTrans" cxnId="{BEC9F7F8-D523-D84D-BB33-7F29A66C4929}">
      <dgm:prSet/>
      <dgm:spPr/>
      <dgm:t>
        <a:bodyPr/>
        <a:lstStyle/>
        <a:p>
          <a:endParaRPr lang="en-US"/>
        </a:p>
      </dgm:t>
    </dgm:pt>
    <dgm:pt modelId="{64ECF81E-D0BB-CA40-A3E2-E00F56C289F5}">
      <dgm:prSet phldrT="[Text]"/>
      <dgm:spPr/>
      <dgm:t>
        <a:bodyPr/>
        <a:lstStyle/>
        <a:p>
          <a:r>
            <a:rPr lang="en-US" dirty="0" smtClean="0"/>
            <a:t>Just what it says!</a:t>
          </a:r>
          <a:endParaRPr lang="en-US" dirty="0"/>
        </a:p>
      </dgm:t>
    </dgm:pt>
    <dgm:pt modelId="{AF71291E-CDF2-C343-A421-E68223394C6C}" type="parTrans" cxnId="{E8654438-B0EF-0C44-ACCD-631DF4B3DE67}">
      <dgm:prSet/>
      <dgm:spPr/>
      <dgm:t>
        <a:bodyPr/>
        <a:lstStyle/>
        <a:p>
          <a:endParaRPr lang="en-US"/>
        </a:p>
      </dgm:t>
    </dgm:pt>
    <dgm:pt modelId="{528203E6-0990-3140-A393-3304622B8FA4}" type="sibTrans" cxnId="{E8654438-B0EF-0C44-ACCD-631DF4B3DE67}">
      <dgm:prSet/>
      <dgm:spPr/>
      <dgm:t>
        <a:bodyPr/>
        <a:lstStyle/>
        <a:p>
          <a:endParaRPr lang="en-US"/>
        </a:p>
      </dgm:t>
    </dgm:pt>
    <dgm:pt modelId="{0F785993-8B2D-954C-9F2B-6B23C11FC96E}" type="pres">
      <dgm:prSet presAssocID="{C6C3BEEE-282E-464B-9BB6-ADB5597CA663}" presName="linear" presStyleCnt="0">
        <dgm:presLayoutVars>
          <dgm:dir/>
          <dgm:animLvl val="lvl"/>
          <dgm:resizeHandles val="exact"/>
        </dgm:presLayoutVars>
      </dgm:prSet>
      <dgm:spPr/>
      <dgm:t>
        <a:bodyPr/>
        <a:lstStyle/>
        <a:p>
          <a:endParaRPr lang="en-US"/>
        </a:p>
      </dgm:t>
    </dgm:pt>
    <dgm:pt modelId="{2985CD97-B2CE-A84C-903D-970292622609}" type="pres">
      <dgm:prSet presAssocID="{6F747819-CEF2-B247-8792-20E2C47F2C5D}" presName="parentLin" presStyleCnt="0"/>
      <dgm:spPr/>
    </dgm:pt>
    <dgm:pt modelId="{3E0DB17C-2EFB-4049-BF89-C0190A987AEF}" type="pres">
      <dgm:prSet presAssocID="{6F747819-CEF2-B247-8792-20E2C47F2C5D}" presName="parentLeftMargin" presStyleLbl="node1" presStyleIdx="0" presStyleCnt="3"/>
      <dgm:spPr/>
      <dgm:t>
        <a:bodyPr/>
        <a:lstStyle/>
        <a:p>
          <a:endParaRPr lang="en-US"/>
        </a:p>
      </dgm:t>
    </dgm:pt>
    <dgm:pt modelId="{587838AE-B643-D044-9310-20C1C447CB2E}" type="pres">
      <dgm:prSet presAssocID="{6F747819-CEF2-B247-8792-20E2C47F2C5D}" presName="parentText" presStyleLbl="node1" presStyleIdx="0" presStyleCnt="3">
        <dgm:presLayoutVars>
          <dgm:chMax val="0"/>
          <dgm:bulletEnabled val="1"/>
        </dgm:presLayoutVars>
      </dgm:prSet>
      <dgm:spPr/>
      <dgm:t>
        <a:bodyPr/>
        <a:lstStyle/>
        <a:p>
          <a:endParaRPr lang="en-US"/>
        </a:p>
      </dgm:t>
    </dgm:pt>
    <dgm:pt modelId="{3F261FF3-E2D0-CD49-9171-31E45730DD76}" type="pres">
      <dgm:prSet presAssocID="{6F747819-CEF2-B247-8792-20E2C47F2C5D}" presName="negativeSpace" presStyleCnt="0"/>
      <dgm:spPr/>
    </dgm:pt>
    <dgm:pt modelId="{F1D7C382-E2D1-3646-B720-C4044EA55B41}" type="pres">
      <dgm:prSet presAssocID="{6F747819-CEF2-B247-8792-20E2C47F2C5D}" presName="childText" presStyleLbl="conFgAcc1" presStyleIdx="0" presStyleCnt="3">
        <dgm:presLayoutVars>
          <dgm:bulletEnabled val="1"/>
        </dgm:presLayoutVars>
      </dgm:prSet>
      <dgm:spPr/>
      <dgm:t>
        <a:bodyPr/>
        <a:lstStyle/>
        <a:p>
          <a:endParaRPr lang="en-US"/>
        </a:p>
      </dgm:t>
    </dgm:pt>
    <dgm:pt modelId="{1FD552DA-9785-DC49-87E8-CEE2D7350439}" type="pres">
      <dgm:prSet presAssocID="{58542640-A44D-B341-A85F-3D588DDBDF08}" presName="spaceBetweenRectangles" presStyleCnt="0"/>
      <dgm:spPr/>
    </dgm:pt>
    <dgm:pt modelId="{C5ED90C9-F233-6B40-B090-8247FB5CBC46}" type="pres">
      <dgm:prSet presAssocID="{4F29FE18-D523-0549-B5F6-52F02DE34897}" presName="parentLin" presStyleCnt="0"/>
      <dgm:spPr/>
    </dgm:pt>
    <dgm:pt modelId="{4F0DB49D-F9AF-524F-8B6C-E58954722950}" type="pres">
      <dgm:prSet presAssocID="{4F29FE18-D523-0549-B5F6-52F02DE34897}" presName="parentLeftMargin" presStyleLbl="node1" presStyleIdx="0" presStyleCnt="3"/>
      <dgm:spPr/>
      <dgm:t>
        <a:bodyPr/>
        <a:lstStyle/>
        <a:p>
          <a:endParaRPr lang="en-US"/>
        </a:p>
      </dgm:t>
    </dgm:pt>
    <dgm:pt modelId="{286BC42C-2DAF-6F4E-A899-1C6994A78962}" type="pres">
      <dgm:prSet presAssocID="{4F29FE18-D523-0549-B5F6-52F02DE34897}" presName="parentText" presStyleLbl="node1" presStyleIdx="1" presStyleCnt="3">
        <dgm:presLayoutVars>
          <dgm:chMax val="0"/>
          <dgm:bulletEnabled val="1"/>
        </dgm:presLayoutVars>
      </dgm:prSet>
      <dgm:spPr/>
      <dgm:t>
        <a:bodyPr/>
        <a:lstStyle/>
        <a:p>
          <a:endParaRPr lang="en-US"/>
        </a:p>
      </dgm:t>
    </dgm:pt>
    <dgm:pt modelId="{ACE8B48A-0285-554D-91B0-10CF83A6B93A}" type="pres">
      <dgm:prSet presAssocID="{4F29FE18-D523-0549-B5F6-52F02DE34897}" presName="negativeSpace" presStyleCnt="0"/>
      <dgm:spPr/>
    </dgm:pt>
    <dgm:pt modelId="{A189328B-C625-3C48-AD71-7859897EFE71}" type="pres">
      <dgm:prSet presAssocID="{4F29FE18-D523-0549-B5F6-52F02DE34897}" presName="childText" presStyleLbl="conFgAcc1" presStyleIdx="1" presStyleCnt="3">
        <dgm:presLayoutVars>
          <dgm:bulletEnabled val="1"/>
        </dgm:presLayoutVars>
      </dgm:prSet>
      <dgm:spPr/>
      <dgm:t>
        <a:bodyPr/>
        <a:lstStyle/>
        <a:p>
          <a:endParaRPr lang="en-US"/>
        </a:p>
      </dgm:t>
    </dgm:pt>
    <dgm:pt modelId="{EB7C7473-6B31-F84D-BD35-52827A008D8A}" type="pres">
      <dgm:prSet presAssocID="{9E336770-F495-074A-9734-07AB2C6B98EF}" presName="spaceBetweenRectangles" presStyleCnt="0"/>
      <dgm:spPr/>
    </dgm:pt>
    <dgm:pt modelId="{CA70EBEE-DF7A-AE40-B2EF-11640C3F8BC6}" type="pres">
      <dgm:prSet presAssocID="{DB8DDFCD-88FC-EB4A-9A18-289030B903D4}" presName="parentLin" presStyleCnt="0"/>
      <dgm:spPr/>
    </dgm:pt>
    <dgm:pt modelId="{03BA3535-39AD-CA4B-83A9-2BED9AD41AA8}" type="pres">
      <dgm:prSet presAssocID="{DB8DDFCD-88FC-EB4A-9A18-289030B903D4}" presName="parentLeftMargin" presStyleLbl="node1" presStyleIdx="1" presStyleCnt="3"/>
      <dgm:spPr/>
      <dgm:t>
        <a:bodyPr/>
        <a:lstStyle/>
        <a:p>
          <a:endParaRPr lang="en-US"/>
        </a:p>
      </dgm:t>
    </dgm:pt>
    <dgm:pt modelId="{BEF76C28-C632-2D47-A4C8-8B9C6C8E780E}" type="pres">
      <dgm:prSet presAssocID="{DB8DDFCD-88FC-EB4A-9A18-289030B903D4}" presName="parentText" presStyleLbl="node1" presStyleIdx="2" presStyleCnt="3">
        <dgm:presLayoutVars>
          <dgm:chMax val="0"/>
          <dgm:bulletEnabled val="1"/>
        </dgm:presLayoutVars>
      </dgm:prSet>
      <dgm:spPr/>
      <dgm:t>
        <a:bodyPr/>
        <a:lstStyle/>
        <a:p>
          <a:endParaRPr lang="en-US"/>
        </a:p>
      </dgm:t>
    </dgm:pt>
    <dgm:pt modelId="{AD79C440-41E4-2144-B5D3-B7EEA91BB2EB}" type="pres">
      <dgm:prSet presAssocID="{DB8DDFCD-88FC-EB4A-9A18-289030B903D4}" presName="negativeSpace" presStyleCnt="0"/>
      <dgm:spPr/>
    </dgm:pt>
    <dgm:pt modelId="{15DA4172-4902-7741-BE38-C3AF86E124B8}" type="pres">
      <dgm:prSet presAssocID="{DB8DDFCD-88FC-EB4A-9A18-289030B903D4}" presName="childText" presStyleLbl="conFgAcc1" presStyleIdx="2" presStyleCnt="3">
        <dgm:presLayoutVars>
          <dgm:bulletEnabled val="1"/>
        </dgm:presLayoutVars>
      </dgm:prSet>
      <dgm:spPr/>
      <dgm:t>
        <a:bodyPr/>
        <a:lstStyle/>
        <a:p>
          <a:endParaRPr lang="en-US"/>
        </a:p>
      </dgm:t>
    </dgm:pt>
  </dgm:ptLst>
  <dgm:cxnLst>
    <dgm:cxn modelId="{8205ED8A-A06E-5C49-BF9D-E456D9EF0772}" srcId="{6F747819-CEF2-B247-8792-20E2C47F2C5D}" destId="{E9CB3ED3-A0CC-2E44-980C-B374EC130FDB}" srcOrd="0" destOrd="0" parTransId="{1D0B1AF8-142B-A14C-8D0E-E14275E5E4DD}" sibTransId="{212E042E-B800-644E-92B8-2D152CDA8D2D}"/>
    <dgm:cxn modelId="{CF9D2D3A-A69C-754B-9983-DBCAA382EB97}" type="presOf" srcId="{C6C3BEEE-282E-464B-9BB6-ADB5597CA663}" destId="{0F785993-8B2D-954C-9F2B-6B23C11FC96E}" srcOrd="0" destOrd="0" presId="urn:microsoft.com/office/officeart/2005/8/layout/list1"/>
    <dgm:cxn modelId="{BAACA59E-8545-F840-830C-E1DAADCFCCA9}" type="presOf" srcId="{4F29FE18-D523-0549-B5F6-52F02DE34897}" destId="{4F0DB49D-F9AF-524F-8B6C-E58954722950}" srcOrd="0" destOrd="0" presId="urn:microsoft.com/office/officeart/2005/8/layout/list1"/>
    <dgm:cxn modelId="{2CB288A0-DD37-2048-BF42-3ADCEA34CE48}" type="presOf" srcId="{4F29FE18-D523-0549-B5F6-52F02DE34897}" destId="{286BC42C-2DAF-6F4E-A899-1C6994A78962}" srcOrd="1" destOrd="0" presId="urn:microsoft.com/office/officeart/2005/8/layout/list1"/>
    <dgm:cxn modelId="{CDFE5771-BE9B-A04E-8D86-7AF51DECDF48}" type="presOf" srcId="{64ECF81E-D0BB-CA40-A3E2-E00F56C289F5}" destId="{15DA4172-4902-7741-BE38-C3AF86E124B8}" srcOrd="0" destOrd="0" presId="urn:microsoft.com/office/officeart/2005/8/layout/list1"/>
    <dgm:cxn modelId="{2EFB38EA-7C08-2548-A8AF-A9CC308C1AC7}" type="presOf" srcId="{DB8DDFCD-88FC-EB4A-9A18-289030B903D4}" destId="{BEF76C28-C632-2D47-A4C8-8B9C6C8E780E}" srcOrd="1" destOrd="0" presId="urn:microsoft.com/office/officeart/2005/8/layout/list1"/>
    <dgm:cxn modelId="{ED541DA9-9867-864D-BA0B-EE8FE75EFAA9}" type="presOf" srcId="{1548C9B9-DFA1-F84E-8F7D-2839D14E1082}" destId="{A189328B-C625-3C48-AD71-7859897EFE71}" srcOrd="0" destOrd="0" presId="urn:microsoft.com/office/officeart/2005/8/layout/list1"/>
    <dgm:cxn modelId="{7BC5A8D2-6DB9-484B-B559-2122100F3621}" type="presOf" srcId="{6F747819-CEF2-B247-8792-20E2C47F2C5D}" destId="{587838AE-B643-D044-9310-20C1C447CB2E}" srcOrd="1" destOrd="0" presId="urn:microsoft.com/office/officeart/2005/8/layout/list1"/>
    <dgm:cxn modelId="{2AACF45B-2E2F-8D4A-A3F2-6A49C7BEA8AD}" type="presOf" srcId="{6F747819-CEF2-B247-8792-20E2C47F2C5D}" destId="{3E0DB17C-2EFB-4049-BF89-C0190A987AEF}" srcOrd="0" destOrd="0" presId="urn:microsoft.com/office/officeart/2005/8/layout/list1"/>
    <dgm:cxn modelId="{0E88B74C-C51C-F04A-AEEA-0A3FCD1BC882}" srcId="{C6C3BEEE-282E-464B-9BB6-ADB5597CA663}" destId="{6F747819-CEF2-B247-8792-20E2C47F2C5D}" srcOrd="0" destOrd="0" parTransId="{F528C799-9093-524B-B07D-88E3A03AAEC5}" sibTransId="{58542640-A44D-B341-A85F-3D588DDBDF08}"/>
    <dgm:cxn modelId="{BEC9F7F8-D523-D84D-BB33-7F29A66C4929}" srcId="{4F29FE18-D523-0549-B5F6-52F02DE34897}" destId="{1548C9B9-DFA1-F84E-8F7D-2839D14E1082}" srcOrd="0" destOrd="0" parTransId="{24117CE5-3A70-C244-A7D4-51F9D1656800}" sibTransId="{85AC4274-1D22-674A-8A2F-F7A12125F8BF}"/>
    <dgm:cxn modelId="{E448539F-BAF8-3049-84F7-2855715A03F0}" srcId="{C6C3BEEE-282E-464B-9BB6-ADB5597CA663}" destId="{DB8DDFCD-88FC-EB4A-9A18-289030B903D4}" srcOrd="2" destOrd="0" parTransId="{118F361F-62B5-CB44-97B9-D1117AEAC600}" sibTransId="{2DE7F6EC-812A-B642-B064-210D668D91A6}"/>
    <dgm:cxn modelId="{7DF2A3F5-23E8-D848-B734-5091F7C6F67C}" type="presOf" srcId="{E9CB3ED3-A0CC-2E44-980C-B374EC130FDB}" destId="{F1D7C382-E2D1-3646-B720-C4044EA55B41}" srcOrd="0" destOrd="0" presId="urn:microsoft.com/office/officeart/2005/8/layout/list1"/>
    <dgm:cxn modelId="{E8654438-B0EF-0C44-ACCD-631DF4B3DE67}" srcId="{DB8DDFCD-88FC-EB4A-9A18-289030B903D4}" destId="{64ECF81E-D0BB-CA40-A3E2-E00F56C289F5}" srcOrd="0" destOrd="0" parTransId="{AF71291E-CDF2-C343-A421-E68223394C6C}" sibTransId="{528203E6-0990-3140-A393-3304622B8FA4}"/>
    <dgm:cxn modelId="{45EC26D0-A1F3-B74D-8889-64F84051C67A}" srcId="{C6C3BEEE-282E-464B-9BB6-ADB5597CA663}" destId="{4F29FE18-D523-0549-B5F6-52F02DE34897}" srcOrd="1" destOrd="0" parTransId="{27A1E955-EFCF-0D48-8573-E776A05554CA}" sibTransId="{9E336770-F495-074A-9734-07AB2C6B98EF}"/>
    <dgm:cxn modelId="{E870AF3E-9622-3542-858A-BDA13F993400}" type="presOf" srcId="{DB8DDFCD-88FC-EB4A-9A18-289030B903D4}" destId="{03BA3535-39AD-CA4B-83A9-2BED9AD41AA8}" srcOrd="0" destOrd="0" presId="urn:microsoft.com/office/officeart/2005/8/layout/list1"/>
    <dgm:cxn modelId="{18157FC0-FE9C-EB4D-B09D-D5EA55F18D58}" type="presParOf" srcId="{0F785993-8B2D-954C-9F2B-6B23C11FC96E}" destId="{2985CD97-B2CE-A84C-903D-970292622609}" srcOrd="0" destOrd="0" presId="urn:microsoft.com/office/officeart/2005/8/layout/list1"/>
    <dgm:cxn modelId="{C378ED58-2CB5-6846-8C01-BBAD9FE5F1E3}" type="presParOf" srcId="{2985CD97-B2CE-A84C-903D-970292622609}" destId="{3E0DB17C-2EFB-4049-BF89-C0190A987AEF}" srcOrd="0" destOrd="0" presId="urn:microsoft.com/office/officeart/2005/8/layout/list1"/>
    <dgm:cxn modelId="{B17E09F8-0BF8-E742-B29B-B5E83FC1E3BD}" type="presParOf" srcId="{2985CD97-B2CE-A84C-903D-970292622609}" destId="{587838AE-B643-D044-9310-20C1C447CB2E}" srcOrd="1" destOrd="0" presId="urn:microsoft.com/office/officeart/2005/8/layout/list1"/>
    <dgm:cxn modelId="{9FF9E54E-A43E-3046-977F-F71FD53DF924}" type="presParOf" srcId="{0F785993-8B2D-954C-9F2B-6B23C11FC96E}" destId="{3F261FF3-E2D0-CD49-9171-31E45730DD76}" srcOrd="1" destOrd="0" presId="urn:microsoft.com/office/officeart/2005/8/layout/list1"/>
    <dgm:cxn modelId="{A11CA147-F0BC-5E49-9537-1A85C101CE00}" type="presParOf" srcId="{0F785993-8B2D-954C-9F2B-6B23C11FC96E}" destId="{F1D7C382-E2D1-3646-B720-C4044EA55B41}" srcOrd="2" destOrd="0" presId="urn:microsoft.com/office/officeart/2005/8/layout/list1"/>
    <dgm:cxn modelId="{B2CD7363-A19F-F741-B3A3-A22CB64916FA}" type="presParOf" srcId="{0F785993-8B2D-954C-9F2B-6B23C11FC96E}" destId="{1FD552DA-9785-DC49-87E8-CEE2D7350439}" srcOrd="3" destOrd="0" presId="urn:microsoft.com/office/officeart/2005/8/layout/list1"/>
    <dgm:cxn modelId="{5DFB2F57-EF0E-5949-9546-FADE5C0B0460}" type="presParOf" srcId="{0F785993-8B2D-954C-9F2B-6B23C11FC96E}" destId="{C5ED90C9-F233-6B40-B090-8247FB5CBC46}" srcOrd="4" destOrd="0" presId="urn:microsoft.com/office/officeart/2005/8/layout/list1"/>
    <dgm:cxn modelId="{506E2C4A-1977-BB4E-868F-EDB337C48CF7}" type="presParOf" srcId="{C5ED90C9-F233-6B40-B090-8247FB5CBC46}" destId="{4F0DB49D-F9AF-524F-8B6C-E58954722950}" srcOrd="0" destOrd="0" presId="urn:microsoft.com/office/officeart/2005/8/layout/list1"/>
    <dgm:cxn modelId="{A9CE5236-39E4-C448-B161-E45586FC00E2}" type="presParOf" srcId="{C5ED90C9-F233-6B40-B090-8247FB5CBC46}" destId="{286BC42C-2DAF-6F4E-A899-1C6994A78962}" srcOrd="1" destOrd="0" presId="urn:microsoft.com/office/officeart/2005/8/layout/list1"/>
    <dgm:cxn modelId="{F570C228-1979-224F-8AAF-C1E6696B1A2B}" type="presParOf" srcId="{0F785993-8B2D-954C-9F2B-6B23C11FC96E}" destId="{ACE8B48A-0285-554D-91B0-10CF83A6B93A}" srcOrd="5" destOrd="0" presId="urn:microsoft.com/office/officeart/2005/8/layout/list1"/>
    <dgm:cxn modelId="{E0B040D5-935E-A149-9B89-58BF0908C59E}" type="presParOf" srcId="{0F785993-8B2D-954C-9F2B-6B23C11FC96E}" destId="{A189328B-C625-3C48-AD71-7859897EFE71}" srcOrd="6" destOrd="0" presId="urn:microsoft.com/office/officeart/2005/8/layout/list1"/>
    <dgm:cxn modelId="{7FB3669E-8D85-D54C-AA8F-7A735B9C7B18}" type="presParOf" srcId="{0F785993-8B2D-954C-9F2B-6B23C11FC96E}" destId="{EB7C7473-6B31-F84D-BD35-52827A008D8A}" srcOrd="7" destOrd="0" presId="urn:microsoft.com/office/officeart/2005/8/layout/list1"/>
    <dgm:cxn modelId="{A72B1312-7D76-8C48-9D3D-3916B6D3B270}" type="presParOf" srcId="{0F785993-8B2D-954C-9F2B-6B23C11FC96E}" destId="{CA70EBEE-DF7A-AE40-B2EF-11640C3F8BC6}" srcOrd="8" destOrd="0" presId="urn:microsoft.com/office/officeart/2005/8/layout/list1"/>
    <dgm:cxn modelId="{8B9AA653-6C74-A244-9961-FE080B8FA11A}" type="presParOf" srcId="{CA70EBEE-DF7A-AE40-B2EF-11640C3F8BC6}" destId="{03BA3535-39AD-CA4B-83A9-2BED9AD41AA8}" srcOrd="0" destOrd="0" presId="urn:microsoft.com/office/officeart/2005/8/layout/list1"/>
    <dgm:cxn modelId="{444E2359-A60A-0C48-AA3C-2C2989E6C6E6}" type="presParOf" srcId="{CA70EBEE-DF7A-AE40-B2EF-11640C3F8BC6}" destId="{BEF76C28-C632-2D47-A4C8-8B9C6C8E780E}" srcOrd="1" destOrd="0" presId="urn:microsoft.com/office/officeart/2005/8/layout/list1"/>
    <dgm:cxn modelId="{4F0193D7-AA58-B14D-A587-4E1F04610DA5}" type="presParOf" srcId="{0F785993-8B2D-954C-9F2B-6B23C11FC96E}" destId="{AD79C440-41E4-2144-B5D3-B7EEA91BB2EB}" srcOrd="9" destOrd="0" presId="urn:microsoft.com/office/officeart/2005/8/layout/list1"/>
    <dgm:cxn modelId="{3D49E735-EAFB-7F42-B98A-877F892ED98B}" type="presParOf" srcId="{0F785993-8B2D-954C-9F2B-6B23C11FC96E}" destId="{15DA4172-4902-7741-BE38-C3AF86E124B8}"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F48C6C-695F-5A43-8E71-0460BB6209A2}">
      <dsp:nvSpPr>
        <dsp:cNvPr id="0" name=""/>
        <dsp:cNvSpPr/>
      </dsp:nvSpPr>
      <dsp:spPr>
        <a:xfrm>
          <a:off x="916483" y="1984"/>
          <a:ext cx="2030015" cy="121800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Week 1 </a:t>
          </a:r>
          <a:br>
            <a:rPr lang="en-US" sz="1800" kern="1200" dirty="0" smtClean="0"/>
          </a:br>
          <a:r>
            <a:rPr lang="en-US" sz="1800" kern="1200" dirty="0" smtClean="0"/>
            <a:t>1</a:t>
          </a:r>
          <a:r>
            <a:rPr lang="en-US" sz="1800" kern="1200" baseline="30000" dirty="0" smtClean="0"/>
            <a:t>st</a:t>
          </a:r>
          <a:r>
            <a:rPr lang="en-US" sz="1800" kern="1200" dirty="0" smtClean="0"/>
            <a:t> Feb</a:t>
          </a:r>
          <a:br>
            <a:rPr lang="en-US" sz="1800" kern="1200" dirty="0" smtClean="0"/>
          </a:br>
          <a:r>
            <a:rPr lang="en-US" sz="1800" kern="1200" dirty="0" smtClean="0"/>
            <a:t>Context</a:t>
          </a:r>
          <a:endParaRPr lang="en-US" sz="1800" kern="1200" dirty="0"/>
        </a:p>
      </dsp:txBody>
      <dsp:txXfrm>
        <a:off x="916483" y="1984"/>
        <a:ext cx="2030015" cy="1218009"/>
      </dsp:txXfrm>
    </dsp:sp>
    <dsp:sp modelId="{FE80601B-B02A-9F4F-ABCC-F3BAD7CBF9CB}">
      <dsp:nvSpPr>
        <dsp:cNvPr id="0" name=""/>
        <dsp:cNvSpPr/>
      </dsp:nvSpPr>
      <dsp:spPr>
        <a:xfrm>
          <a:off x="3149500" y="1984"/>
          <a:ext cx="2030015" cy="121800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Week 2 </a:t>
          </a:r>
          <a:br>
            <a:rPr lang="en-US" sz="1800" kern="1200" dirty="0" smtClean="0"/>
          </a:br>
          <a:r>
            <a:rPr lang="en-US" sz="1800" kern="1200" dirty="0" smtClean="0"/>
            <a:t>8</a:t>
          </a:r>
          <a:r>
            <a:rPr lang="en-US" sz="1800" kern="1200" baseline="30000" dirty="0" smtClean="0"/>
            <a:t>th</a:t>
          </a:r>
          <a:r>
            <a:rPr lang="en-US" sz="1800" kern="1200" dirty="0" smtClean="0"/>
            <a:t> Feb</a:t>
          </a:r>
        </a:p>
        <a:p>
          <a:pPr lvl="0" algn="ctr" defTabSz="800100">
            <a:lnSpc>
              <a:spcPct val="90000"/>
            </a:lnSpc>
            <a:spcBef>
              <a:spcPct val="0"/>
            </a:spcBef>
            <a:spcAft>
              <a:spcPct val="35000"/>
            </a:spcAft>
          </a:pPr>
          <a:r>
            <a:rPr lang="en-US" sz="1800" kern="1200" dirty="0" smtClean="0"/>
            <a:t>motivations</a:t>
          </a:r>
          <a:endParaRPr lang="en-US" sz="1800" kern="1200" dirty="0"/>
        </a:p>
      </dsp:txBody>
      <dsp:txXfrm>
        <a:off x="3149500" y="1984"/>
        <a:ext cx="2030015" cy="1218009"/>
      </dsp:txXfrm>
    </dsp:sp>
    <dsp:sp modelId="{6EB3564A-8DD1-8547-A151-7F8475309EF7}">
      <dsp:nvSpPr>
        <dsp:cNvPr id="0" name=""/>
        <dsp:cNvSpPr/>
      </dsp:nvSpPr>
      <dsp:spPr>
        <a:xfrm>
          <a:off x="916483" y="1422995"/>
          <a:ext cx="2030015" cy="121800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Week 3 </a:t>
          </a:r>
          <a:br>
            <a:rPr lang="en-US" sz="1800" kern="1200" dirty="0" smtClean="0"/>
          </a:br>
          <a:r>
            <a:rPr lang="en-US" sz="1800" kern="1200" dirty="0" smtClean="0"/>
            <a:t>15</a:t>
          </a:r>
          <a:r>
            <a:rPr lang="en-US" sz="1800" kern="1200" baseline="30000" dirty="0" smtClean="0"/>
            <a:t>th</a:t>
          </a:r>
          <a:r>
            <a:rPr lang="en-US" sz="1800" kern="1200" dirty="0" smtClean="0"/>
            <a:t> Feb</a:t>
          </a:r>
        </a:p>
        <a:p>
          <a:pPr lvl="0" algn="ctr" defTabSz="800100">
            <a:lnSpc>
              <a:spcPct val="90000"/>
            </a:lnSpc>
            <a:spcBef>
              <a:spcPct val="0"/>
            </a:spcBef>
            <a:spcAft>
              <a:spcPct val="35000"/>
            </a:spcAft>
          </a:pPr>
          <a:r>
            <a:rPr lang="en-US" sz="1800" kern="1200" dirty="0" smtClean="0"/>
            <a:t>progress </a:t>
          </a:r>
          <a:endParaRPr lang="en-US" sz="1800" kern="1200" dirty="0"/>
        </a:p>
      </dsp:txBody>
      <dsp:txXfrm>
        <a:off x="916483" y="1422995"/>
        <a:ext cx="2030015" cy="1218009"/>
      </dsp:txXfrm>
    </dsp:sp>
    <dsp:sp modelId="{D5B111DD-B791-EA46-99EC-6745CA2F2E84}">
      <dsp:nvSpPr>
        <dsp:cNvPr id="0" name=""/>
        <dsp:cNvSpPr/>
      </dsp:nvSpPr>
      <dsp:spPr>
        <a:xfrm>
          <a:off x="3149500" y="1422995"/>
          <a:ext cx="2030015" cy="121800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Week 4</a:t>
          </a:r>
          <a:br>
            <a:rPr lang="en-US" sz="1800" kern="1200" dirty="0" smtClean="0"/>
          </a:br>
          <a:r>
            <a:rPr lang="en-US" sz="1800" kern="1200" dirty="0" smtClean="0"/>
            <a:t> 22</a:t>
          </a:r>
          <a:r>
            <a:rPr lang="en-US" sz="1800" kern="1200" baseline="30000" dirty="0" smtClean="0"/>
            <a:t>nd</a:t>
          </a:r>
          <a:r>
            <a:rPr lang="en-US" sz="1800" kern="1200" dirty="0" smtClean="0"/>
            <a:t> Feb</a:t>
          </a:r>
        </a:p>
        <a:p>
          <a:pPr lvl="0" algn="ctr" defTabSz="800100">
            <a:lnSpc>
              <a:spcPct val="90000"/>
            </a:lnSpc>
            <a:spcBef>
              <a:spcPct val="0"/>
            </a:spcBef>
            <a:spcAft>
              <a:spcPct val="35000"/>
            </a:spcAft>
          </a:pPr>
          <a:r>
            <a:rPr lang="en-US" sz="1800" kern="1200" dirty="0" smtClean="0"/>
            <a:t>self knowledge</a:t>
          </a:r>
          <a:endParaRPr lang="en-US" sz="1800" kern="1200" dirty="0"/>
        </a:p>
      </dsp:txBody>
      <dsp:txXfrm>
        <a:off x="3149500" y="1422995"/>
        <a:ext cx="2030015" cy="1218009"/>
      </dsp:txXfrm>
    </dsp:sp>
    <dsp:sp modelId="{6523677D-BA14-7D4E-ACED-82EAD86A7952}">
      <dsp:nvSpPr>
        <dsp:cNvPr id="0" name=""/>
        <dsp:cNvSpPr/>
      </dsp:nvSpPr>
      <dsp:spPr>
        <a:xfrm>
          <a:off x="916483" y="2844006"/>
          <a:ext cx="2030015" cy="121800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Week 5  </a:t>
          </a:r>
          <a:br>
            <a:rPr lang="en-US" sz="1800" kern="1200" dirty="0" smtClean="0"/>
          </a:br>
          <a:r>
            <a:rPr lang="en-US" sz="1800" kern="1200" dirty="0" smtClean="0"/>
            <a:t>1</a:t>
          </a:r>
          <a:r>
            <a:rPr lang="en-US" sz="1800" kern="1200" baseline="30000" dirty="0" smtClean="0"/>
            <a:t>st</a:t>
          </a:r>
          <a:r>
            <a:rPr lang="en-US" sz="1800" kern="1200" dirty="0" smtClean="0"/>
            <a:t> March</a:t>
          </a:r>
        </a:p>
        <a:p>
          <a:pPr lvl="0" algn="ctr" defTabSz="800100">
            <a:lnSpc>
              <a:spcPct val="90000"/>
            </a:lnSpc>
            <a:spcBef>
              <a:spcPct val="0"/>
            </a:spcBef>
            <a:spcAft>
              <a:spcPct val="35000"/>
            </a:spcAft>
          </a:pPr>
          <a:r>
            <a:rPr lang="en-US" sz="1800" kern="1200" dirty="0" smtClean="0"/>
            <a:t>future plans</a:t>
          </a:r>
          <a:endParaRPr lang="en-US" sz="1800" kern="1200" dirty="0"/>
        </a:p>
      </dsp:txBody>
      <dsp:txXfrm>
        <a:off x="916483" y="2844006"/>
        <a:ext cx="2030015" cy="1218009"/>
      </dsp:txXfrm>
    </dsp:sp>
    <dsp:sp modelId="{5DEFDD4B-1B4C-2048-9438-F35E5D9EBE2F}">
      <dsp:nvSpPr>
        <dsp:cNvPr id="0" name=""/>
        <dsp:cNvSpPr/>
      </dsp:nvSpPr>
      <dsp:spPr>
        <a:xfrm>
          <a:off x="3149500" y="2844006"/>
          <a:ext cx="2030015" cy="121800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Week 6 </a:t>
          </a:r>
          <a:br>
            <a:rPr lang="en-US" sz="1800" kern="1200" dirty="0" smtClean="0"/>
          </a:br>
          <a:r>
            <a:rPr lang="en-US" sz="1800" kern="1200" dirty="0" smtClean="0"/>
            <a:t>8</a:t>
          </a:r>
          <a:r>
            <a:rPr lang="en-US" sz="1800" kern="1200" baseline="30000" dirty="0" smtClean="0"/>
            <a:t>th</a:t>
          </a:r>
          <a:r>
            <a:rPr lang="en-US" sz="1800" kern="1200" dirty="0" smtClean="0"/>
            <a:t> March </a:t>
          </a:r>
          <a:br>
            <a:rPr lang="en-US" sz="1800" kern="1200" dirty="0" smtClean="0"/>
          </a:br>
          <a:r>
            <a:rPr lang="en-US" sz="1800" kern="1200" dirty="0" smtClean="0"/>
            <a:t>Assessment </a:t>
          </a:r>
          <a:br>
            <a:rPr lang="en-US" sz="1800" kern="1200" dirty="0" smtClean="0"/>
          </a:br>
          <a:r>
            <a:rPr lang="en-US" sz="1800" kern="1200" dirty="0" smtClean="0"/>
            <a:t>Interviews</a:t>
          </a:r>
          <a:endParaRPr lang="en-US" sz="1800" kern="1200" dirty="0"/>
        </a:p>
      </dsp:txBody>
      <dsp:txXfrm>
        <a:off x="3149500" y="2844006"/>
        <a:ext cx="2030015" cy="121800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23DBEB-C4BC-1443-9CFF-38BA6E287ECD}">
      <dsp:nvSpPr>
        <dsp:cNvPr id="0" name=""/>
        <dsp:cNvSpPr/>
      </dsp:nvSpPr>
      <dsp:spPr>
        <a:xfrm>
          <a:off x="120215" y="903"/>
          <a:ext cx="1829817" cy="1260743"/>
        </a:xfrm>
        <a:prstGeom prst="roundRect">
          <a:avLst/>
        </a:prstGeom>
        <a:blipFill rotWithShape="0">
          <a:blip xmlns:r="http://schemas.openxmlformats.org/officeDocument/2006/relationships" r:embed="rId1"/>
          <a:stretch>
            <a:fillRect/>
          </a:stretch>
        </a:blip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sp>
    <dsp:sp modelId="{A838C233-9997-7247-B426-DB13ADC77086}">
      <dsp:nvSpPr>
        <dsp:cNvPr id="0" name=""/>
        <dsp:cNvSpPr/>
      </dsp:nvSpPr>
      <dsp:spPr>
        <a:xfrm>
          <a:off x="120215" y="1261647"/>
          <a:ext cx="1829817" cy="67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n-US" sz="1900" kern="1200" dirty="0" smtClean="0"/>
            <a:t>exam</a:t>
          </a:r>
          <a:endParaRPr lang="en-US" sz="1900" kern="1200" dirty="0"/>
        </a:p>
      </dsp:txBody>
      <dsp:txXfrm>
        <a:off x="120215" y="1261647"/>
        <a:ext cx="1829817" cy="678862"/>
      </dsp:txXfrm>
    </dsp:sp>
    <dsp:sp modelId="{EB874268-A99F-7E4A-BF6A-97BEE835841D}">
      <dsp:nvSpPr>
        <dsp:cNvPr id="0" name=""/>
        <dsp:cNvSpPr/>
      </dsp:nvSpPr>
      <dsp:spPr>
        <a:xfrm>
          <a:off x="2133091" y="903"/>
          <a:ext cx="1829817" cy="1260743"/>
        </a:xfrm>
        <a:prstGeom prst="roundRect">
          <a:avLst/>
        </a:prstGeom>
        <a:blipFill rotWithShape="0">
          <a:blip xmlns:r="http://schemas.openxmlformats.org/officeDocument/2006/relationships" r:embed="rId2"/>
          <a:stretch>
            <a:fillRect/>
          </a:stretch>
        </a:blip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sp>
    <dsp:sp modelId="{84CD0BB3-57A8-AD48-B391-441E30AD70C3}">
      <dsp:nvSpPr>
        <dsp:cNvPr id="0" name=""/>
        <dsp:cNvSpPr/>
      </dsp:nvSpPr>
      <dsp:spPr>
        <a:xfrm>
          <a:off x="2133091" y="1261647"/>
          <a:ext cx="1829817" cy="67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n-US" sz="1900" kern="1200" dirty="0" smtClean="0"/>
            <a:t>motivations</a:t>
          </a:r>
          <a:endParaRPr lang="en-US" sz="1900" kern="1200" dirty="0"/>
        </a:p>
      </dsp:txBody>
      <dsp:txXfrm>
        <a:off x="2133091" y="1261647"/>
        <a:ext cx="1829817" cy="678862"/>
      </dsp:txXfrm>
    </dsp:sp>
    <dsp:sp modelId="{4A4E3C18-0A68-7048-8036-60DC1B7AF634}">
      <dsp:nvSpPr>
        <dsp:cNvPr id="0" name=""/>
        <dsp:cNvSpPr/>
      </dsp:nvSpPr>
      <dsp:spPr>
        <a:xfrm>
          <a:off x="4145967" y="903"/>
          <a:ext cx="1829817" cy="1260743"/>
        </a:xfrm>
        <a:prstGeom prst="roundRect">
          <a:avLst/>
        </a:prstGeom>
        <a:blipFill rotWithShape="0">
          <a:blip xmlns:r="http://schemas.openxmlformats.org/officeDocument/2006/relationships" r:embed="rId3"/>
          <a:stretch>
            <a:fillRect/>
          </a:stretch>
        </a:blip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sp>
    <dsp:sp modelId="{9AF6F4D6-E9CC-1E49-AC9C-17309CBA4D1A}">
      <dsp:nvSpPr>
        <dsp:cNvPr id="0" name=""/>
        <dsp:cNvSpPr/>
      </dsp:nvSpPr>
      <dsp:spPr>
        <a:xfrm>
          <a:off x="4145967" y="1261647"/>
          <a:ext cx="1829817" cy="67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n-US" sz="1900" kern="1200" dirty="0" smtClean="0"/>
            <a:t>progress</a:t>
          </a:r>
          <a:endParaRPr lang="en-US" sz="1900" kern="1200" dirty="0"/>
        </a:p>
      </dsp:txBody>
      <dsp:txXfrm>
        <a:off x="4145967" y="1261647"/>
        <a:ext cx="1829817" cy="678862"/>
      </dsp:txXfrm>
    </dsp:sp>
    <dsp:sp modelId="{26070294-709E-4B4B-9F66-E794B7D2D16A}">
      <dsp:nvSpPr>
        <dsp:cNvPr id="0" name=""/>
        <dsp:cNvSpPr/>
      </dsp:nvSpPr>
      <dsp:spPr>
        <a:xfrm>
          <a:off x="1126653" y="2123490"/>
          <a:ext cx="1829817" cy="1260743"/>
        </a:xfrm>
        <a:prstGeom prst="roundRect">
          <a:avLst/>
        </a:prstGeom>
        <a:blipFill rotWithShape="0">
          <a:blip xmlns:r="http://schemas.openxmlformats.org/officeDocument/2006/relationships" r:embed="rId4"/>
          <a:stretch>
            <a:fillRect/>
          </a:stretch>
        </a:blip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sp>
    <dsp:sp modelId="{226976C5-2231-DC46-9BC9-543D8B6F5088}">
      <dsp:nvSpPr>
        <dsp:cNvPr id="0" name=""/>
        <dsp:cNvSpPr/>
      </dsp:nvSpPr>
      <dsp:spPr>
        <a:xfrm>
          <a:off x="1126653" y="3384234"/>
          <a:ext cx="1829817" cy="67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n-US" sz="1900" kern="1200" dirty="0" smtClean="0"/>
            <a:t>self knowledge</a:t>
          </a:r>
          <a:endParaRPr lang="en-US" sz="1900" kern="1200" dirty="0"/>
        </a:p>
      </dsp:txBody>
      <dsp:txXfrm>
        <a:off x="1126653" y="3384234"/>
        <a:ext cx="1829817" cy="678862"/>
      </dsp:txXfrm>
    </dsp:sp>
    <dsp:sp modelId="{56EB0BD0-A3AE-1C4F-8700-B65548955D07}">
      <dsp:nvSpPr>
        <dsp:cNvPr id="0" name=""/>
        <dsp:cNvSpPr/>
      </dsp:nvSpPr>
      <dsp:spPr>
        <a:xfrm>
          <a:off x="3139529" y="2123490"/>
          <a:ext cx="1829817" cy="1260743"/>
        </a:xfrm>
        <a:prstGeom prst="roundRect">
          <a:avLst/>
        </a:prstGeom>
        <a:blipFill rotWithShape="0">
          <a:blip xmlns:r="http://schemas.openxmlformats.org/officeDocument/2006/relationships" r:embed="rId5"/>
          <a:stretch>
            <a:fillRect/>
          </a:stretch>
        </a:blip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sp>
    <dsp:sp modelId="{F6432D3F-F7A7-EF49-B940-E031867E6FCA}">
      <dsp:nvSpPr>
        <dsp:cNvPr id="0" name=""/>
        <dsp:cNvSpPr/>
      </dsp:nvSpPr>
      <dsp:spPr>
        <a:xfrm>
          <a:off x="3139529" y="3384234"/>
          <a:ext cx="1829817" cy="67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n-US" sz="1900" kern="1200" dirty="0" smtClean="0"/>
            <a:t>Future plans</a:t>
          </a:r>
          <a:endParaRPr lang="en-US" sz="1900" kern="1200" dirty="0"/>
        </a:p>
      </dsp:txBody>
      <dsp:txXfrm>
        <a:off x="3139529" y="3384234"/>
        <a:ext cx="1829817" cy="67886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D7C382-E2D1-3646-B720-C4044EA55B41}">
      <dsp:nvSpPr>
        <dsp:cNvPr id="0" name=""/>
        <dsp:cNvSpPr/>
      </dsp:nvSpPr>
      <dsp:spPr>
        <a:xfrm>
          <a:off x="0" y="496547"/>
          <a:ext cx="6371458" cy="89302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4496" tIns="437388" rIns="494496"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Tells you what the section is about</a:t>
          </a:r>
          <a:endParaRPr lang="en-US" sz="2100" kern="1200" dirty="0"/>
        </a:p>
      </dsp:txBody>
      <dsp:txXfrm>
        <a:off x="0" y="496547"/>
        <a:ext cx="6371458" cy="893025"/>
      </dsp:txXfrm>
    </dsp:sp>
    <dsp:sp modelId="{587838AE-B643-D044-9310-20C1C447CB2E}">
      <dsp:nvSpPr>
        <dsp:cNvPr id="0" name=""/>
        <dsp:cNvSpPr/>
      </dsp:nvSpPr>
      <dsp:spPr>
        <a:xfrm>
          <a:off x="318572" y="186587"/>
          <a:ext cx="4460021" cy="6199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68578" tIns="0" rIns="168578" bIns="0" numCol="1" spcCol="1270" anchor="ctr" anchorCtr="0">
          <a:noAutofit/>
        </a:bodyPr>
        <a:lstStyle/>
        <a:p>
          <a:pPr lvl="0" algn="l" defTabSz="933450">
            <a:lnSpc>
              <a:spcPct val="90000"/>
            </a:lnSpc>
            <a:spcBef>
              <a:spcPct val="0"/>
            </a:spcBef>
            <a:spcAft>
              <a:spcPct val="35000"/>
            </a:spcAft>
          </a:pPr>
          <a:r>
            <a:rPr lang="en-US" sz="2100" kern="1200" dirty="0" smtClean="0"/>
            <a:t>Heading</a:t>
          </a:r>
          <a:endParaRPr lang="en-US" sz="2100" kern="1200" dirty="0"/>
        </a:p>
      </dsp:txBody>
      <dsp:txXfrm>
        <a:off x="318572" y="186587"/>
        <a:ext cx="4460021" cy="619920"/>
      </dsp:txXfrm>
    </dsp:sp>
    <dsp:sp modelId="{A189328B-C625-3C48-AD71-7859897EFE71}">
      <dsp:nvSpPr>
        <dsp:cNvPr id="0" name=""/>
        <dsp:cNvSpPr/>
      </dsp:nvSpPr>
      <dsp:spPr>
        <a:xfrm>
          <a:off x="0" y="1812932"/>
          <a:ext cx="6371458" cy="89302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4496" tIns="437388" rIns="494496"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Designed to help you think about the topic</a:t>
          </a:r>
          <a:endParaRPr lang="en-US" sz="2100" kern="1200" dirty="0"/>
        </a:p>
      </dsp:txBody>
      <dsp:txXfrm>
        <a:off x="0" y="1812932"/>
        <a:ext cx="6371458" cy="893025"/>
      </dsp:txXfrm>
    </dsp:sp>
    <dsp:sp modelId="{286BC42C-2DAF-6F4E-A899-1C6994A78962}">
      <dsp:nvSpPr>
        <dsp:cNvPr id="0" name=""/>
        <dsp:cNvSpPr/>
      </dsp:nvSpPr>
      <dsp:spPr>
        <a:xfrm>
          <a:off x="318572" y="1502972"/>
          <a:ext cx="4460021" cy="6199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68578" tIns="0" rIns="168578" bIns="0" numCol="1" spcCol="1270" anchor="ctr" anchorCtr="0">
          <a:noAutofit/>
        </a:bodyPr>
        <a:lstStyle/>
        <a:p>
          <a:pPr lvl="0" algn="l" defTabSz="933450">
            <a:lnSpc>
              <a:spcPct val="90000"/>
            </a:lnSpc>
            <a:spcBef>
              <a:spcPct val="0"/>
            </a:spcBef>
            <a:spcAft>
              <a:spcPct val="35000"/>
            </a:spcAft>
          </a:pPr>
          <a:r>
            <a:rPr lang="en-US" sz="2100" kern="1200" dirty="0" smtClean="0"/>
            <a:t>Question</a:t>
          </a:r>
          <a:endParaRPr lang="en-US" sz="2100" kern="1200" dirty="0"/>
        </a:p>
      </dsp:txBody>
      <dsp:txXfrm>
        <a:off x="318572" y="1502972"/>
        <a:ext cx="4460021" cy="619920"/>
      </dsp:txXfrm>
    </dsp:sp>
    <dsp:sp modelId="{15DA4172-4902-7741-BE38-C3AF86E124B8}">
      <dsp:nvSpPr>
        <dsp:cNvPr id="0" name=""/>
        <dsp:cNvSpPr/>
      </dsp:nvSpPr>
      <dsp:spPr>
        <a:xfrm>
          <a:off x="0" y="3129317"/>
          <a:ext cx="6371458" cy="89302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4496" tIns="437388" rIns="494496"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Just what it says!</a:t>
          </a:r>
          <a:endParaRPr lang="en-US" sz="2100" kern="1200" dirty="0"/>
        </a:p>
      </dsp:txBody>
      <dsp:txXfrm>
        <a:off x="0" y="3129317"/>
        <a:ext cx="6371458" cy="893025"/>
      </dsp:txXfrm>
    </dsp:sp>
    <dsp:sp modelId="{BEF76C28-C632-2D47-A4C8-8B9C6C8E780E}">
      <dsp:nvSpPr>
        <dsp:cNvPr id="0" name=""/>
        <dsp:cNvSpPr/>
      </dsp:nvSpPr>
      <dsp:spPr>
        <a:xfrm>
          <a:off x="318572" y="2819357"/>
          <a:ext cx="4460021" cy="6199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68578" tIns="0" rIns="168578" bIns="0" numCol="1" spcCol="1270" anchor="ctr" anchorCtr="0">
          <a:noAutofit/>
        </a:bodyPr>
        <a:lstStyle/>
        <a:p>
          <a:pPr lvl="0" algn="l" defTabSz="933450">
            <a:lnSpc>
              <a:spcPct val="90000"/>
            </a:lnSpc>
            <a:spcBef>
              <a:spcPct val="0"/>
            </a:spcBef>
            <a:spcAft>
              <a:spcPct val="35000"/>
            </a:spcAft>
          </a:pPr>
          <a:r>
            <a:rPr lang="en-US" sz="2100" kern="1200" dirty="0" smtClean="0"/>
            <a:t>List of evidence</a:t>
          </a:r>
          <a:endParaRPr lang="en-US" sz="2100" kern="1200" dirty="0"/>
        </a:p>
      </dsp:txBody>
      <dsp:txXfrm>
        <a:off x="318572" y="2819357"/>
        <a:ext cx="4460021" cy="6199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4F6F36-565F-9249-B929-AEF3AC674F78}" type="datetimeFigureOut">
              <a:rPr lang="en-US" smtClean="0"/>
              <a:pPr/>
              <a:t>1/30/10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FE7293-365D-124B-8A72-4585EACD130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BCA1EF-7DEF-7241-B165-5696BA230FDA}" type="slidenum">
              <a:rPr lang="en-US"/>
              <a:pPr/>
              <a:t>1</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a:t>Objective to get to know the each other and establish framework for future sessions</a:t>
            </a:r>
          </a:p>
          <a:p>
            <a:r>
              <a:rPr lang="en-US" dirty="0"/>
              <a:t>Introduce think pair share</a:t>
            </a:r>
          </a:p>
          <a:p>
            <a:r>
              <a:rPr lang="en-US" dirty="0"/>
              <a:t>Establish expectations for portfolio contribution for this part of the course</a:t>
            </a:r>
          </a:p>
          <a:p>
            <a:r>
              <a:rPr lang="en-US" dirty="0"/>
              <a:t>Much of the session will be run via discussion and question and answer</a:t>
            </a:r>
          </a:p>
          <a:p>
            <a:r>
              <a:rPr lang="en-US" dirty="0"/>
              <a:t>The slides will be used according to need, but can form a useful note for review and revision.</a:t>
            </a:r>
          </a:p>
          <a:p>
            <a:r>
              <a:rPr lang="en-US" dirty="0"/>
              <a:t>They can also be used as reference by students who do not attend the session.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F2E997-4533-7B45-89AB-F3A58B8754D2}" type="slidenum">
              <a:rPr lang="en-US"/>
              <a:pPr/>
              <a:t>15</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a:t>Opening for discussion of the range of types of feedback</a:t>
            </a:r>
          </a:p>
          <a:p>
            <a:r>
              <a:rPr lang="en-US"/>
              <a:t>Learning taking place in three domains</a:t>
            </a:r>
          </a:p>
          <a:p>
            <a:pPr lvl="1"/>
            <a:r>
              <a:rPr lang="en-US"/>
              <a:t>Cognitive</a:t>
            </a:r>
          </a:p>
          <a:p>
            <a:pPr lvl="1"/>
            <a:r>
              <a:rPr lang="en-US"/>
              <a:t>Affective</a:t>
            </a:r>
          </a:p>
          <a:p>
            <a:pPr lvl="1"/>
            <a:r>
              <a:rPr lang="en-US"/>
              <a:t>Psycho-motor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E5588E-EC67-FE43-A7AE-4A29C1AD7D75}" type="slidenum">
              <a:rPr lang="en-US"/>
              <a:pPr/>
              <a:t>16</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a:t>Interactive discussion, write feedback on board/acetate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6DFB9C-EC3A-B145-9928-95E96A6454AA}" type="slidenum">
              <a:rPr lang="en-US"/>
              <a:pPr/>
              <a:t>17</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US"/>
              <a:t>Ask the question, get a vote, have some discussion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ED5926-155D-1E48-8C68-C1091EDFFC18}" type="slidenum">
              <a:rPr lang="en-US"/>
              <a:pPr/>
              <a:t>18</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US"/>
              <a:t>Discussion of different types of feedback</a:t>
            </a:r>
          </a:p>
          <a:p>
            <a:r>
              <a:rPr lang="en-US"/>
              <a:t>Relation between feedback and reflection</a:t>
            </a:r>
          </a:p>
          <a:p>
            <a:r>
              <a:rPr lang="en-US"/>
              <a:t>Peer learning</a:t>
            </a:r>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3752F1-D520-4244-8E87-B6B549E2C7E1}" type="slidenum">
              <a:rPr lang="en-US"/>
              <a:pPr/>
              <a:t>19</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B6E76C-BA31-5A4D-A0DC-68B5E8F104EB}" type="slidenum">
              <a:rPr lang="en-US"/>
              <a:pPr/>
              <a:t>20</a:t>
            </a:fld>
            <a:endParaRPr lang="en-US"/>
          </a:p>
        </p:txBody>
      </p:sp>
      <p:sp>
        <p:nvSpPr>
          <p:cNvPr id="552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29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7A1AB7-A6C8-A84C-BED0-3FF9470F5389}" type="slidenum">
              <a:rPr lang="en-US"/>
              <a:pPr/>
              <a:t>21</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a:solidFill>
                  <a:srgbClr val="000000"/>
                </a:solidFill>
                <a:latin typeface="Verdana" pitchFamily="-107" charset="0"/>
              </a:rPr>
              <a:t>Same as previous slide</a:t>
            </a:r>
          </a:p>
          <a:p>
            <a:r>
              <a:rPr lang="en-US">
                <a:solidFill>
                  <a:srgbClr val="000000"/>
                </a:solidFill>
                <a:latin typeface="Verdana" pitchFamily="-107" charset="0"/>
              </a:rPr>
              <a:t>But also, point out difference in perceptions before and immediately after, its about learning, we are fine tuning our judgement</a:t>
            </a:r>
          </a:p>
          <a:p>
            <a:r>
              <a:rPr lang="en-US">
                <a:solidFill>
                  <a:srgbClr val="000000"/>
                </a:solidFill>
                <a:latin typeface="Verdana" pitchFamily="-107" charset="0"/>
              </a:rPr>
              <a:t>Folks</a:t>
            </a:r>
          </a:p>
          <a:p>
            <a:endParaRPr lang="en-US">
              <a:solidFill>
                <a:srgbClr val="000000"/>
              </a:solidFill>
              <a:latin typeface="Verdana" pitchFamily="-107" charset="0"/>
            </a:endParaRPr>
          </a:p>
          <a:p>
            <a:r>
              <a:rPr lang="en-US">
                <a:solidFill>
                  <a:srgbClr val="000000"/>
                </a:solidFill>
                <a:latin typeface="Verdana" pitchFamily="-107" charset="0"/>
              </a:rPr>
              <a:t>I think you will agree that Its important you get the most out of all the work you have put into the course, and that you do well in your exams. As you may be aware, I will be taking the routes for success sessions at the start of the new term.  I have a simple request which I think can help with your long term success. Can you please each have a think about these following simple questions. and make a note of your answers ready for our first session.</a:t>
            </a:r>
          </a:p>
          <a:p>
            <a:endParaRPr lang="en-US">
              <a:solidFill>
                <a:srgbClr val="000000"/>
              </a:solidFill>
              <a:latin typeface="Verdana" pitchFamily="-107" charset="0"/>
            </a:endParaRPr>
          </a:p>
          <a:p>
            <a:r>
              <a:rPr lang="en-US">
                <a:solidFill>
                  <a:srgbClr val="000000"/>
                </a:solidFill>
                <a:latin typeface="Verdana" pitchFamily="-107" charset="0"/>
              </a:rPr>
              <a:t>They are designed to help you get feedback from the exam. I don't need to know the answers individually, but I will ask you to anonymously use this info during our first lecture session.</a:t>
            </a:r>
          </a:p>
          <a:p>
            <a:endParaRPr lang="en-US">
              <a:solidFill>
                <a:srgbClr val="000000"/>
              </a:solidFill>
              <a:latin typeface="Verdana" pitchFamily="-107" charset="0"/>
            </a:endParaRPr>
          </a:p>
          <a:p>
            <a:r>
              <a:rPr lang="en-US">
                <a:solidFill>
                  <a:srgbClr val="000000"/>
                </a:solidFill>
                <a:latin typeface="Verdana" pitchFamily="-107" charset="0"/>
              </a:rPr>
              <a:t>1) ***before the exam*** What mark do you/did you expect to get for the exam?</a:t>
            </a:r>
          </a:p>
          <a:p>
            <a:r>
              <a:rPr lang="en-US">
                <a:solidFill>
                  <a:srgbClr val="000000"/>
                </a:solidFill>
                <a:latin typeface="Verdana" pitchFamily="-107" charset="0"/>
              </a:rPr>
              <a:t>a) 70% or more -(excellent pass)</a:t>
            </a:r>
          </a:p>
          <a:p>
            <a:r>
              <a:rPr lang="en-US">
                <a:solidFill>
                  <a:srgbClr val="000000"/>
                </a:solidFill>
                <a:latin typeface="Verdana" pitchFamily="-107" charset="0"/>
              </a:rPr>
              <a:t>b)60-69% (good pass)</a:t>
            </a:r>
          </a:p>
          <a:p>
            <a:r>
              <a:rPr lang="en-US">
                <a:solidFill>
                  <a:srgbClr val="000000"/>
                </a:solidFill>
                <a:latin typeface="Verdana" pitchFamily="-107" charset="0"/>
              </a:rPr>
              <a:t>c)50-59% (pass)</a:t>
            </a:r>
          </a:p>
          <a:p>
            <a:r>
              <a:rPr lang="en-US">
                <a:solidFill>
                  <a:srgbClr val="000000"/>
                </a:solidFill>
                <a:latin typeface="Verdana" pitchFamily="-107" charset="0"/>
              </a:rPr>
              <a:t>d)40-49%  (bare pass)</a:t>
            </a:r>
          </a:p>
          <a:p>
            <a:r>
              <a:rPr lang="en-US">
                <a:solidFill>
                  <a:srgbClr val="000000"/>
                </a:solidFill>
                <a:latin typeface="Verdana" pitchFamily="-107" charset="0"/>
              </a:rPr>
              <a:t>e)30-39%  (near miss)</a:t>
            </a:r>
          </a:p>
          <a:p>
            <a:r>
              <a:rPr lang="en-US">
                <a:solidFill>
                  <a:srgbClr val="000000"/>
                </a:solidFill>
                <a:latin typeface="Verdana" pitchFamily="-107" charset="0"/>
              </a:rPr>
              <a:t>f) 29% or less (unfortunately low)</a:t>
            </a:r>
          </a:p>
          <a:p>
            <a:endParaRPr lang="en-US">
              <a:solidFill>
                <a:srgbClr val="000000"/>
              </a:solidFill>
              <a:latin typeface="Verdana" pitchFamily="-107" charset="0"/>
            </a:endParaRPr>
          </a:p>
          <a:p>
            <a:r>
              <a:rPr lang="en-US">
                <a:solidFill>
                  <a:srgbClr val="000000"/>
                </a:solidFill>
                <a:latin typeface="Verdana" pitchFamily="-107" charset="0"/>
              </a:rPr>
              <a:t>supplementary question, how do you feel about it? eg please, good, ok, resigned, disappointed (use your own words/phrases)</a:t>
            </a:r>
          </a:p>
          <a:p>
            <a:r>
              <a:rPr lang="en-US">
                <a:solidFill>
                  <a:srgbClr val="000000"/>
                </a:solidFill>
                <a:latin typeface="Verdana" pitchFamily="-107" charset="0"/>
              </a:rPr>
              <a:t>Why do you feel that way?</a:t>
            </a:r>
          </a:p>
          <a:p>
            <a:endParaRPr lang="en-US">
              <a:solidFill>
                <a:srgbClr val="000000"/>
              </a:solidFill>
              <a:latin typeface="Verdana" pitchFamily="-107" charset="0"/>
            </a:endParaRPr>
          </a:p>
          <a:p>
            <a:r>
              <a:rPr lang="en-US">
                <a:solidFill>
                  <a:srgbClr val="000000"/>
                </a:solidFill>
                <a:latin typeface="Verdana" pitchFamily="-107" charset="0"/>
              </a:rPr>
              <a:t>2) ***immediately after the exam*** What mark do you expect to get for the exam</a:t>
            </a:r>
          </a:p>
          <a:p>
            <a:r>
              <a:rPr lang="en-US">
                <a:solidFill>
                  <a:srgbClr val="000000"/>
                </a:solidFill>
                <a:latin typeface="Verdana" pitchFamily="-107" charset="0"/>
              </a:rPr>
              <a:t>a) 70% or more -(excellent pass)</a:t>
            </a:r>
          </a:p>
          <a:p>
            <a:r>
              <a:rPr lang="en-US">
                <a:solidFill>
                  <a:srgbClr val="000000"/>
                </a:solidFill>
                <a:latin typeface="Verdana" pitchFamily="-107" charset="0"/>
              </a:rPr>
              <a:t>b)60-69% (good pass)</a:t>
            </a:r>
          </a:p>
          <a:p>
            <a:r>
              <a:rPr lang="en-US">
                <a:solidFill>
                  <a:srgbClr val="000000"/>
                </a:solidFill>
                <a:latin typeface="Verdana" pitchFamily="-107" charset="0"/>
              </a:rPr>
              <a:t>c)50-59% (pass)</a:t>
            </a:r>
          </a:p>
          <a:p>
            <a:r>
              <a:rPr lang="en-US">
                <a:solidFill>
                  <a:srgbClr val="000000"/>
                </a:solidFill>
                <a:latin typeface="Verdana" pitchFamily="-107" charset="0"/>
              </a:rPr>
              <a:t>d)40-49%  (bare pass)</a:t>
            </a:r>
          </a:p>
          <a:p>
            <a:r>
              <a:rPr lang="en-US">
                <a:solidFill>
                  <a:srgbClr val="000000"/>
                </a:solidFill>
                <a:latin typeface="Verdana" pitchFamily="-107" charset="0"/>
              </a:rPr>
              <a:t>e)30-39%  (near miss)</a:t>
            </a:r>
          </a:p>
          <a:p>
            <a:r>
              <a:rPr lang="en-US">
                <a:solidFill>
                  <a:srgbClr val="000000"/>
                </a:solidFill>
                <a:latin typeface="Verdana" pitchFamily="-107" charset="0"/>
              </a:rPr>
              <a:t>f) 29% or less (unfortunately low)</a:t>
            </a:r>
          </a:p>
          <a:p>
            <a:endParaRPr lang="en-US">
              <a:solidFill>
                <a:srgbClr val="000000"/>
              </a:solidFill>
              <a:latin typeface="Verdana" pitchFamily="-107" charset="0"/>
            </a:endParaRPr>
          </a:p>
          <a:p>
            <a:r>
              <a:rPr lang="en-US">
                <a:solidFill>
                  <a:srgbClr val="000000"/>
                </a:solidFill>
                <a:latin typeface="Verdana" pitchFamily="-107" charset="0"/>
              </a:rPr>
              <a:t>supplementary question, how do you feel about it? eg please, good, ok, resigned, disappointed (use your own words/phrases)</a:t>
            </a:r>
          </a:p>
          <a:p>
            <a:r>
              <a:rPr lang="en-US">
                <a:solidFill>
                  <a:srgbClr val="000000"/>
                </a:solidFill>
                <a:latin typeface="Verdana" pitchFamily="-107" charset="0"/>
              </a:rPr>
              <a:t>Why do you feel that way?</a:t>
            </a:r>
          </a:p>
          <a:p>
            <a:endParaRPr lang="en-US">
              <a:solidFill>
                <a:srgbClr val="000000"/>
              </a:solidFill>
              <a:latin typeface="Verdana" pitchFamily="-107" charset="0"/>
            </a:endParaRPr>
          </a:p>
          <a:p>
            <a:r>
              <a:rPr lang="en-US">
                <a:solidFill>
                  <a:srgbClr val="000000"/>
                </a:solidFill>
                <a:latin typeface="Verdana" pitchFamily="-107" charset="0"/>
              </a:rPr>
              <a:t>that's it :-) Its good training to go through this process with any exam you take, but I will discuss that with you more when I see you in February. Meanwhile I hope you all do well in the exam and look forward to meeting you all next term.</a:t>
            </a:r>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9AF4DF-6DC6-CA40-8E09-2BAAF1234F69}" type="slidenum">
              <a:rPr lang="en-US"/>
              <a:pPr/>
              <a:t>22</a:t>
            </a:fld>
            <a:endParaRPr lang="en-US"/>
          </a:p>
        </p:txBody>
      </p:sp>
      <p:sp>
        <p:nvSpPr>
          <p:cNvPr id="593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3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solidFill>
                  <a:srgbClr val="000000"/>
                </a:solidFill>
                <a:latin typeface="Verdana" pitchFamily="-107" charset="0"/>
              </a:rPr>
              <a:t>Designed to make explicit evaluation</a:t>
            </a:r>
          </a:p>
          <a:p>
            <a:r>
              <a:rPr lang="en-US">
                <a:solidFill>
                  <a:srgbClr val="000000"/>
                </a:solidFill>
                <a:latin typeface="Verdana" pitchFamily="-107" charset="0"/>
              </a:rPr>
              <a:t>Also point out that the bounds relate to class of degrees</a:t>
            </a:r>
          </a:p>
          <a:p>
            <a:r>
              <a:rPr lang="en-US">
                <a:solidFill>
                  <a:srgbClr val="000000"/>
                </a:solidFill>
                <a:latin typeface="Verdana" pitchFamily="-107" charset="0"/>
              </a:rPr>
              <a:t>Most students at soton get 2.1 or above</a:t>
            </a:r>
          </a:p>
          <a:p>
            <a:r>
              <a:rPr lang="en-US">
                <a:solidFill>
                  <a:srgbClr val="000000"/>
                </a:solidFill>
                <a:latin typeface="Verdana" pitchFamily="-107" charset="0"/>
              </a:rPr>
              <a:t>……</a:t>
            </a:r>
          </a:p>
          <a:p>
            <a:r>
              <a:rPr lang="en-US">
                <a:solidFill>
                  <a:srgbClr val="000000"/>
                </a:solidFill>
                <a:latin typeface="Verdana" pitchFamily="-107" charset="0"/>
              </a:rPr>
              <a:t>Email sent before class</a:t>
            </a:r>
          </a:p>
          <a:p>
            <a:r>
              <a:rPr lang="en-US">
                <a:solidFill>
                  <a:srgbClr val="000000"/>
                </a:solidFill>
                <a:latin typeface="Verdana" pitchFamily="-107" charset="0"/>
              </a:rPr>
              <a:t>Folks</a:t>
            </a:r>
          </a:p>
          <a:p>
            <a:endParaRPr lang="en-US">
              <a:solidFill>
                <a:srgbClr val="000000"/>
              </a:solidFill>
              <a:latin typeface="Verdana" pitchFamily="-107" charset="0"/>
            </a:endParaRPr>
          </a:p>
          <a:p>
            <a:r>
              <a:rPr lang="en-US">
                <a:solidFill>
                  <a:srgbClr val="000000"/>
                </a:solidFill>
                <a:latin typeface="Verdana" pitchFamily="-107" charset="0"/>
              </a:rPr>
              <a:t>I think you will agree that Its important you get the most out of all the work you have put into the course, and that you do well in your exams. As you may be aware, I will be taking the routes for success sessions at the start of the new term.  I have a simple request which I think can help with your long term success. Can you please each have a think about these following simple questions. and make a note of your answers ready for our first session.</a:t>
            </a:r>
          </a:p>
          <a:p>
            <a:endParaRPr lang="en-US">
              <a:solidFill>
                <a:srgbClr val="000000"/>
              </a:solidFill>
              <a:latin typeface="Verdana" pitchFamily="-107" charset="0"/>
            </a:endParaRPr>
          </a:p>
          <a:p>
            <a:r>
              <a:rPr lang="en-US">
                <a:solidFill>
                  <a:srgbClr val="000000"/>
                </a:solidFill>
                <a:latin typeface="Verdana" pitchFamily="-107" charset="0"/>
              </a:rPr>
              <a:t>They are designed to help you get feedback from the exam. I don't need to know the answers individually, but I will ask you to anonymously use this info during our first lecture session.</a:t>
            </a:r>
          </a:p>
          <a:p>
            <a:endParaRPr lang="en-US">
              <a:solidFill>
                <a:srgbClr val="000000"/>
              </a:solidFill>
              <a:latin typeface="Verdana" pitchFamily="-107" charset="0"/>
            </a:endParaRPr>
          </a:p>
          <a:p>
            <a:r>
              <a:rPr lang="en-US">
                <a:solidFill>
                  <a:srgbClr val="000000"/>
                </a:solidFill>
                <a:latin typeface="Verdana" pitchFamily="-107" charset="0"/>
              </a:rPr>
              <a:t>1) ***before the exam*** What mark do you/did you expect to get for the exam?</a:t>
            </a:r>
          </a:p>
          <a:p>
            <a:r>
              <a:rPr lang="en-US">
                <a:solidFill>
                  <a:srgbClr val="000000"/>
                </a:solidFill>
                <a:latin typeface="Verdana" pitchFamily="-107" charset="0"/>
              </a:rPr>
              <a:t>a) 70% or more -(excellent pass)</a:t>
            </a:r>
          </a:p>
          <a:p>
            <a:r>
              <a:rPr lang="en-US">
                <a:solidFill>
                  <a:srgbClr val="000000"/>
                </a:solidFill>
                <a:latin typeface="Verdana" pitchFamily="-107" charset="0"/>
              </a:rPr>
              <a:t>b)60-69% (good pass)</a:t>
            </a:r>
          </a:p>
          <a:p>
            <a:r>
              <a:rPr lang="en-US">
                <a:solidFill>
                  <a:srgbClr val="000000"/>
                </a:solidFill>
                <a:latin typeface="Verdana" pitchFamily="-107" charset="0"/>
              </a:rPr>
              <a:t>c)50-59% (pass)</a:t>
            </a:r>
          </a:p>
          <a:p>
            <a:r>
              <a:rPr lang="en-US">
                <a:solidFill>
                  <a:srgbClr val="000000"/>
                </a:solidFill>
                <a:latin typeface="Verdana" pitchFamily="-107" charset="0"/>
              </a:rPr>
              <a:t>d)40-49%  (bare pass)</a:t>
            </a:r>
          </a:p>
          <a:p>
            <a:r>
              <a:rPr lang="en-US">
                <a:solidFill>
                  <a:srgbClr val="000000"/>
                </a:solidFill>
                <a:latin typeface="Verdana" pitchFamily="-107" charset="0"/>
              </a:rPr>
              <a:t>e)30-39%  (near miss)</a:t>
            </a:r>
          </a:p>
          <a:p>
            <a:r>
              <a:rPr lang="en-US">
                <a:solidFill>
                  <a:srgbClr val="000000"/>
                </a:solidFill>
                <a:latin typeface="Verdana" pitchFamily="-107" charset="0"/>
              </a:rPr>
              <a:t>f) 29% or less (unfortunately low)</a:t>
            </a:r>
          </a:p>
          <a:p>
            <a:endParaRPr lang="en-US">
              <a:solidFill>
                <a:srgbClr val="000000"/>
              </a:solidFill>
              <a:latin typeface="Verdana" pitchFamily="-107" charset="0"/>
            </a:endParaRPr>
          </a:p>
          <a:p>
            <a:r>
              <a:rPr lang="en-US">
                <a:solidFill>
                  <a:srgbClr val="000000"/>
                </a:solidFill>
                <a:latin typeface="Verdana" pitchFamily="-107" charset="0"/>
              </a:rPr>
              <a:t>supplementary question, how do you feel about it? eg please, good, ok, resigned, disappointed (use your own words/phrases)</a:t>
            </a:r>
          </a:p>
          <a:p>
            <a:r>
              <a:rPr lang="en-US">
                <a:solidFill>
                  <a:srgbClr val="000000"/>
                </a:solidFill>
                <a:latin typeface="Verdana" pitchFamily="-107" charset="0"/>
              </a:rPr>
              <a:t>Why do you feel that way?</a:t>
            </a:r>
          </a:p>
          <a:p>
            <a:endParaRPr lang="en-US">
              <a:solidFill>
                <a:srgbClr val="000000"/>
              </a:solidFill>
              <a:latin typeface="Verdana" pitchFamily="-107" charset="0"/>
            </a:endParaRPr>
          </a:p>
          <a:p>
            <a:r>
              <a:rPr lang="en-US">
                <a:solidFill>
                  <a:srgbClr val="000000"/>
                </a:solidFill>
                <a:latin typeface="Verdana" pitchFamily="-107" charset="0"/>
              </a:rPr>
              <a:t>2) ***immediately after the exam*** What mark do you expect to get for the exam</a:t>
            </a:r>
          </a:p>
          <a:p>
            <a:r>
              <a:rPr lang="en-US">
                <a:solidFill>
                  <a:srgbClr val="000000"/>
                </a:solidFill>
                <a:latin typeface="Verdana" pitchFamily="-107" charset="0"/>
              </a:rPr>
              <a:t>a) 70% or more -(excellent pass)</a:t>
            </a:r>
          </a:p>
          <a:p>
            <a:r>
              <a:rPr lang="en-US">
                <a:solidFill>
                  <a:srgbClr val="000000"/>
                </a:solidFill>
                <a:latin typeface="Verdana" pitchFamily="-107" charset="0"/>
              </a:rPr>
              <a:t>b)60-69% (good pass)</a:t>
            </a:r>
          </a:p>
          <a:p>
            <a:r>
              <a:rPr lang="en-US">
                <a:solidFill>
                  <a:srgbClr val="000000"/>
                </a:solidFill>
                <a:latin typeface="Verdana" pitchFamily="-107" charset="0"/>
              </a:rPr>
              <a:t>c)50-59% (pass)</a:t>
            </a:r>
          </a:p>
          <a:p>
            <a:r>
              <a:rPr lang="en-US">
                <a:solidFill>
                  <a:srgbClr val="000000"/>
                </a:solidFill>
                <a:latin typeface="Verdana" pitchFamily="-107" charset="0"/>
              </a:rPr>
              <a:t>d)40-49%  (bare pass)</a:t>
            </a:r>
          </a:p>
          <a:p>
            <a:r>
              <a:rPr lang="en-US">
                <a:solidFill>
                  <a:srgbClr val="000000"/>
                </a:solidFill>
                <a:latin typeface="Verdana" pitchFamily="-107" charset="0"/>
              </a:rPr>
              <a:t>e)30-39%  (near miss)</a:t>
            </a:r>
          </a:p>
          <a:p>
            <a:r>
              <a:rPr lang="en-US">
                <a:solidFill>
                  <a:srgbClr val="000000"/>
                </a:solidFill>
                <a:latin typeface="Verdana" pitchFamily="-107" charset="0"/>
              </a:rPr>
              <a:t>f) 29% or less (unfortunately low)</a:t>
            </a:r>
          </a:p>
          <a:p>
            <a:endParaRPr lang="en-US">
              <a:solidFill>
                <a:srgbClr val="000000"/>
              </a:solidFill>
              <a:latin typeface="Verdana" pitchFamily="-107" charset="0"/>
            </a:endParaRPr>
          </a:p>
          <a:p>
            <a:r>
              <a:rPr lang="en-US">
                <a:solidFill>
                  <a:srgbClr val="000000"/>
                </a:solidFill>
                <a:latin typeface="Verdana" pitchFamily="-107" charset="0"/>
              </a:rPr>
              <a:t>supplementary question, how do you feel about it? eg please, good, ok, resigned, disappointed (use your own words/phrases)</a:t>
            </a:r>
          </a:p>
          <a:p>
            <a:r>
              <a:rPr lang="en-US">
                <a:solidFill>
                  <a:srgbClr val="000000"/>
                </a:solidFill>
                <a:latin typeface="Verdana" pitchFamily="-107" charset="0"/>
              </a:rPr>
              <a:t>Why do you feel that way?</a:t>
            </a:r>
          </a:p>
          <a:p>
            <a:endParaRPr lang="en-US">
              <a:solidFill>
                <a:srgbClr val="000000"/>
              </a:solidFill>
              <a:latin typeface="Verdana" pitchFamily="-107" charset="0"/>
            </a:endParaRPr>
          </a:p>
          <a:p>
            <a:r>
              <a:rPr lang="en-US">
                <a:solidFill>
                  <a:srgbClr val="000000"/>
                </a:solidFill>
                <a:latin typeface="Verdana" pitchFamily="-107" charset="0"/>
              </a:rPr>
              <a:t>that's it :-) Its good training to go through this process with any exam you take, but I will discuss that with you more when I see you in February. Meanwhile I hope you all do well in the exam and look forward to meeting you all next term.</a:t>
            </a:r>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61E00B-9521-0143-93F0-47A238AE373A}" type="slidenum">
              <a:rPr lang="en-US"/>
              <a:pPr/>
              <a:t>23</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a:t>This document is available from EdShare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FA3088-E80A-1C44-8298-8851D509FE5A}" type="slidenum">
              <a:rPr lang="en-US"/>
              <a:pPr/>
              <a:t>24</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Intros</a:t>
            </a:r>
          </a:p>
          <a:p>
            <a:r>
              <a:rPr lang="en-US" dirty="0" smtClean="0"/>
              <a:t>Your Objectives</a:t>
            </a:r>
          </a:p>
          <a:p>
            <a:pPr lvl="1"/>
            <a:r>
              <a:rPr lang="en-US" dirty="0" smtClean="0"/>
              <a:t>Thinking </a:t>
            </a:r>
            <a:r>
              <a:rPr lang="en-US" b="1" dirty="0" smtClean="0"/>
              <a:t>about personal objectives</a:t>
            </a:r>
          </a:p>
          <a:p>
            <a:pPr lvl="1"/>
            <a:r>
              <a:rPr lang="en-US" b="1" dirty="0" smtClean="0"/>
              <a:t>Scoping out</a:t>
            </a:r>
            <a:r>
              <a:rPr lang="en-US" dirty="0" smtClean="0"/>
              <a:t> the area</a:t>
            </a:r>
          </a:p>
          <a:p>
            <a:r>
              <a:rPr lang="en-US" dirty="0" smtClean="0"/>
              <a:t>About Feedback</a:t>
            </a:r>
          </a:p>
          <a:p>
            <a:r>
              <a:rPr lang="en-US" dirty="0" smtClean="0"/>
              <a:t>How can we get feedback</a:t>
            </a:r>
          </a:p>
          <a:p>
            <a:r>
              <a:rPr lang="en-US" dirty="0" smtClean="0"/>
              <a:t>Where can we get feedback</a:t>
            </a:r>
          </a:p>
          <a:p>
            <a:r>
              <a:rPr lang="en-US" dirty="0" smtClean="0"/>
              <a:t>What can we do with feedback</a:t>
            </a:r>
          </a:p>
          <a:p>
            <a:r>
              <a:rPr lang="en-US" dirty="0" smtClean="0"/>
              <a:t>Initial understanding</a:t>
            </a:r>
          </a:p>
          <a:p>
            <a:r>
              <a:rPr lang="en-US" dirty="0" smtClean="0"/>
              <a:t>Task</a:t>
            </a:r>
          </a:p>
          <a:p>
            <a:r>
              <a:rPr lang="en-US" dirty="0" smtClean="0"/>
              <a:t>Framing expectations for the portfolio</a:t>
            </a:r>
          </a:p>
          <a:p>
            <a:r>
              <a:rPr lang="en-US" dirty="0" smtClean="0"/>
              <a:t>Tasks will include</a:t>
            </a:r>
          </a:p>
          <a:p>
            <a:r>
              <a:rPr lang="en-US" dirty="0" smtClean="0"/>
              <a:t>Reflecting on examination result</a:t>
            </a:r>
          </a:p>
          <a:p>
            <a:r>
              <a:rPr lang="en-US" dirty="0" smtClean="0"/>
              <a:t>Making an action plan</a:t>
            </a:r>
          </a:p>
          <a:p>
            <a:r>
              <a:rPr lang="en-US" dirty="0" smtClean="0"/>
              <a:t>Developing frameworks for future reflections</a:t>
            </a:r>
          </a:p>
          <a:p>
            <a:r>
              <a:rPr lang="en-US" dirty="0" smtClean="0"/>
              <a:t>Making explicit understandings of learning by creating advice and guidance for future students</a:t>
            </a:r>
          </a:p>
          <a:p>
            <a:endParaRPr lang="en-US" dirty="0"/>
          </a:p>
        </p:txBody>
      </p:sp>
      <p:sp>
        <p:nvSpPr>
          <p:cNvPr id="4" name="Slide Number Placeholder 3"/>
          <p:cNvSpPr>
            <a:spLocks noGrp="1"/>
          </p:cNvSpPr>
          <p:nvPr>
            <p:ph type="sldNum" sz="quarter" idx="10"/>
          </p:nvPr>
        </p:nvSpPr>
        <p:spPr/>
        <p:txBody>
          <a:bodyPr/>
          <a:lstStyle/>
          <a:p>
            <a:fld id="{91FE7293-365D-124B-8A72-4585EACD130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8E1E14-AC1F-1F49-82BA-39CDC77D731A}" type="slidenum">
              <a:rPr lang="en-US"/>
              <a:pPr/>
              <a:t>25</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1ACA57-3BAA-254B-87B2-8851EB2B7313}" type="slidenum">
              <a:rPr lang="en-US"/>
              <a:pPr/>
              <a:t>26</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A7E74C-D7F4-924B-9796-0CE06C5DD2C7}" type="slidenum">
              <a:rPr lang="en-US"/>
              <a:pPr/>
              <a:t>27</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A43D20-8E65-3841-967E-8ED08B6C8B6A}" type="slidenum">
              <a:rPr lang="en-US"/>
              <a:pPr/>
              <a:t>28</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five minute video clip which looks at the student experience from the students perspective</a:t>
            </a:r>
          </a:p>
          <a:p>
            <a:r>
              <a:rPr lang="en-US" dirty="0" smtClean="0"/>
              <a:t>Opens up discussion into the tensions between academic and non academic life</a:t>
            </a:r>
          </a:p>
          <a:p>
            <a:r>
              <a:rPr lang="en-US" dirty="0" smtClean="0"/>
              <a:t>Need for work life balance</a:t>
            </a:r>
          </a:p>
          <a:p>
            <a:endParaRPr lang="en-US" dirty="0"/>
          </a:p>
        </p:txBody>
      </p:sp>
      <p:sp>
        <p:nvSpPr>
          <p:cNvPr id="4" name="Slide Number Placeholder 3"/>
          <p:cNvSpPr>
            <a:spLocks noGrp="1"/>
          </p:cNvSpPr>
          <p:nvPr>
            <p:ph type="sldNum" sz="quarter" idx="10"/>
          </p:nvPr>
        </p:nvSpPr>
        <p:spPr/>
        <p:txBody>
          <a:bodyPr/>
          <a:lstStyle/>
          <a:p>
            <a:fld id="{91FE7293-365D-124B-8A72-4585EACD1308}" type="slidenum">
              <a:rPr lang="en-US" smtClean="0"/>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Portfolio</a:t>
            </a:r>
            <a:r>
              <a:rPr lang="en-US" baseline="0" dirty="0" smtClean="0"/>
              <a:t> template handout on page with five boxes</a:t>
            </a:r>
            <a:endParaRPr lang="en-US" dirty="0"/>
          </a:p>
        </p:txBody>
      </p:sp>
      <p:sp>
        <p:nvSpPr>
          <p:cNvPr id="4" name="Slide Number Placeholder 3"/>
          <p:cNvSpPr>
            <a:spLocks noGrp="1"/>
          </p:cNvSpPr>
          <p:nvPr>
            <p:ph type="sldNum" sz="quarter" idx="10"/>
          </p:nvPr>
        </p:nvSpPr>
        <p:spPr/>
        <p:txBody>
          <a:bodyPr/>
          <a:lstStyle/>
          <a:p>
            <a:fld id="{91FE7293-365D-124B-8A72-4585EACD1308}"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to establish how the classes will be run</a:t>
            </a:r>
          </a:p>
          <a:p>
            <a:r>
              <a:rPr lang="en-US" dirty="0" err="1" smtClean="0"/>
              <a:t>Eg</a:t>
            </a:r>
            <a:r>
              <a:rPr lang="en-US" dirty="0" smtClean="0"/>
              <a:t> Q&amp;A</a:t>
            </a:r>
          </a:p>
          <a:p>
            <a:r>
              <a:rPr lang="en-US" dirty="0" smtClean="0"/>
              <a:t>Think share pair</a:t>
            </a:r>
          </a:p>
          <a:p>
            <a:r>
              <a:rPr lang="en-US" dirty="0" smtClean="0"/>
              <a:t>zappers</a:t>
            </a:r>
          </a:p>
          <a:p>
            <a:endParaRPr lang="en-US" dirty="0"/>
          </a:p>
        </p:txBody>
      </p:sp>
      <p:sp>
        <p:nvSpPr>
          <p:cNvPr id="4" name="Slide Number Placeholder 3"/>
          <p:cNvSpPr>
            <a:spLocks noGrp="1"/>
          </p:cNvSpPr>
          <p:nvPr>
            <p:ph type="sldNum" sz="quarter" idx="10"/>
          </p:nvPr>
        </p:nvSpPr>
        <p:spPr/>
        <p:txBody>
          <a:bodyPr/>
          <a:lstStyle/>
          <a:p>
            <a:fld id="{91FE7293-365D-124B-8A72-4585EACD130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Objective to get some general feedback from the students – who</a:t>
            </a:r>
            <a:r>
              <a:rPr lang="en-US" baseline="0" dirty="0" smtClean="0"/>
              <a:t> are you, why are you here? This is also the opening question to the Portfolio interview</a:t>
            </a:r>
            <a:endParaRPr lang="en-US" dirty="0" smtClean="0"/>
          </a:p>
          <a:p>
            <a:r>
              <a:rPr lang="en-US" dirty="0" smtClean="0"/>
              <a:t>Establish the diversity of objectives, but also the commonality</a:t>
            </a:r>
          </a:p>
          <a:p>
            <a:r>
              <a:rPr lang="en-US" dirty="0" smtClean="0"/>
              <a:t>Reminder – from induction….</a:t>
            </a:r>
          </a:p>
          <a:p>
            <a:r>
              <a:rPr lang="en-US" dirty="0" smtClean="0"/>
              <a:t>Extra info - degree profile of students from FY same as that of A level point entry</a:t>
            </a:r>
          </a:p>
          <a:p>
            <a:r>
              <a:rPr lang="en-US" dirty="0" smtClean="0"/>
              <a:t>Students may go on to do degree different to that first selected</a:t>
            </a:r>
          </a:p>
          <a:p>
            <a:r>
              <a:rPr lang="en-US" dirty="0" smtClean="0"/>
              <a:t>Some students take the year a second time</a:t>
            </a:r>
          </a:p>
          <a:p>
            <a:r>
              <a:rPr lang="en-US" dirty="0" smtClean="0"/>
              <a:t>Some students go on to study at another university</a:t>
            </a:r>
          </a:p>
          <a:p>
            <a:r>
              <a:rPr lang="en-US" dirty="0" smtClean="0"/>
              <a:t>You have to pass the course to progress</a:t>
            </a:r>
          </a:p>
          <a:p>
            <a:endParaRPr lang="en-US" dirty="0"/>
          </a:p>
        </p:txBody>
      </p:sp>
      <p:sp>
        <p:nvSpPr>
          <p:cNvPr id="4" name="Slide Number Placeholder 3"/>
          <p:cNvSpPr>
            <a:spLocks noGrp="1"/>
          </p:cNvSpPr>
          <p:nvPr>
            <p:ph type="sldNum" sz="quarter" idx="10"/>
          </p:nvPr>
        </p:nvSpPr>
        <p:spPr/>
        <p:txBody>
          <a:bodyPr/>
          <a:lstStyle/>
          <a:p>
            <a:fld id="{91FE7293-365D-124B-8A72-4585EACD130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Exam</a:t>
            </a:r>
          </a:p>
          <a:p>
            <a:r>
              <a:rPr lang="en-US" dirty="0" smtClean="0"/>
              <a:t>2) Your</a:t>
            </a:r>
            <a:r>
              <a:rPr lang="en-US" baseline="0" dirty="0" smtClean="0"/>
              <a:t> motivations</a:t>
            </a:r>
          </a:p>
          <a:p>
            <a:r>
              <a:rPr lang="en-US" baseline="0" dirty="0" smtClean="0"/>
              <a:t>3) Your progress</a:t>
            </a:r>
          </a:p>
          <a:p>
            <a:r>
              <a:rPr lang="en-US" baseline="0" dirty="0" smtClean="0"/>
              <a:t>4) Self knowledge</a:t>
            </a:r>
          </a:p>
          <a:p>
            <a:r>
              <a:rPr lang="en-US" baseline="0" dirty="0" smtClean="0"/>
              <a:t>5) Future Objectives</a:t>
            </a:r>
          </a:p>
          <a:p>
            <a:endParaRPr lang="en-US" dirty="0"/>
          </a:p>
        </p:txBody>
      </p:sp>
      <p:sp>
        <p:nvSpPr>
          <p:cNvPr id="4" name="Slide Number Placeholder 3"/>
          <p:cNvSpPr>
            <a:spLocks noGrp="1"/>
          </p:cNvSpPr>
          <p:nvPr>
            <p:ph type="sldNum" sz="quarter" idx="10"/>
          </p:nvPr>
        </p:nvSpPr>
        <p:spPr/>
        <p:txBody>
          <a:bodyPr/>
          <a:lstStyle/>
          <a:p>
            <a:fld id="{91FE7293-365D-124B-8A72-4585EACD1308}"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 the portfolio</a:t>
            </a:r>
            <a:r>
              <a:rPr lang="en-US" baseline="0" dirty="0" smtClean="0"/>
              <a:t> using the visualiser</a:t>
            </a:r>
          </a:p>
          <a:p>
            <a:r>
              <a:rPr lang="en-US" baseline="0" dirty="0" smtClean="0"/>
              <a:t>Have a one page handout of the sections</a:t>
            </a:r>
            <a:endParaRPr lang="en-US" dirty="0"/>
          </a:p>
        </p:txBody>
      </p:sp>
      <p:sp>
        <p:nvSpPr>
          <p:cNvPr id="4" name="Slide Number Placeholder 3"/>
          <p:cNvSpPr>
            <a:spLocks noGrp="1"/>
          </p:cNvSpPr>
          <p:nvPr>
            <p:ph type="sldNum" sz="quarter" idx="10"/>
          </p:nvPr>
        </p:nvSpPr>
        <p:spPr/>
        <p:txBody>
          <a:bodyPr/>
          <a:lstStyle/>
          <a:p>
            <a:fld id="{91FE7293-365D-124B-8A72-4585EACD1308}"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10F576-5B1E-1E4F-8ACE-8E34989B9EA9}" type="slidenum">
              <a:rPr lang="en-US"/>
              <a:pPr/>
              <a:t>12</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n-US"/>
              <a:t>Recap on what has gone, and what is expected</a:t>
            </a:r>
          </a:p>
          <a:p>
            <a:r>
              <a:rPr lang="en-US"/>
              <a:t>Gauging the level of engagement, and motivation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C6CD15-66C2-8E44-AAD1-B52CFAD50A5F}" type="slidenum">
              <a:rPr lang="en-US"/>
              <a:pPr/>
              <a:t>13</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a:t>Relate the whole routes to success class back to the personal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23AF68-C085-374A-87C7-EF70DDB0CD5F}" type="slidenum">
              <a:rPr lang="en-US"/>
              <a:pPr/>
              <a:t>14</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3"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F7F9DAA9-E1B8-1E45-A18B-C28F2F4F4E7D}" type="slidenum">
              <a:rPr lang="en-US" smtClean="0"/>
              <a:pPr/>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GB"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
        <p:nvSpPr>
          <p:cNvPr id="4" name="Date Placeholder 3"/>
          <p:cNvSpPr>
            <a:spLocks noGrp="1"/>
          </p:cNvSpPr>
          <p:nvPr>
            <p:ph type="dt" sz="half" idx="10"/>
          </p:nvPr>
        </p:nvSpPr>
        <p:spPr/>
        <p:txBody>
          <a:bodyPr/>
          <a:lstStyle/>
          <a:p>
            <a:fld id="{F181BD52-4CB9-BF46-B47D-2DDA26E8E796}" type="datetimeFigureOut">
              <a:rPr lang="en-US" smtClean="0"/>
              <a:pPr/>
              <a:t>1/30/10</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F181BD52-4CB9-BF46-B47D-2DDA26E8E796}" type="datetimeFigureOut">
              <a:rPr lang="en-US" smtClean="0"/>
              <a:pPr/>
              <a:t>1/30/10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F9DAA9-E1B8-1E45-A18B-C28F2F4F4E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GB"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181BD52-4CB9-BF46-B47D-2DDA26E8E796}" type="datetimeFigureOut">
              <a:rPr lang="en-US" smtClean="0"/>
              <a:pPr/>
              <a:t>1/30/10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9DAA9-E1B8-1E45-A18B-C28F2F4F4E7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GB"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F181BD52-4CB9-BF46-B47D-2DDA26E8E796}" type="datetimeFigureOut">
              <a:rPr lang="en-US" smtClean="0"/>
              <a:pPr/>
              <a:t>1/30/10</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F7F9DAA9-E1B8-1E45-A18B-C28F2F4F4E7D}" type="slidenum">
              <a:rPr lang="en-US" smtClean="0"/>
              <a:pPr/>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GB"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Click icon to add picture</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F181BD52-4CB9-BF46-B47D-2DDA26E8E796}" type="datetimeFigureOut">
              <a:rPr lang="en-US" smtClean="0"/>
              <a:pPr/>
              <a:t>1/30/10</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F7F9DAA9-E1B8-1E45-A18B-C28F2F4F4E7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GB"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Click icon to add picture</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F181BD52-4CB9-BF46-B47D-2DDA26E8E796}" type="datetimeFigureOut">
              <a:rPr lang="en-US" smtClean="0"/>
              <a:pPr/>
              <a:t>1/30/10</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F7F9DAA9-E1B8-1E45-A18B-C28F2F4F4E7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p:txBody>
          <a:bodyPr/>
          <a:lstStyle/>
          <a:p>
            <a:fld id="{F181BD52-4CB9-BF46-B47D-2DDA26E8E796}" type="datetimeFigureOut">
              <a:rPr lang="en-US" smtClean="0"/>
              <a:pPr/>
              <a:t>1/30/10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9DAA9-E1B8-1E45-A18B-C28F2F4F4E7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p:txBody>
          <a:bodyPr/>
          <a:lstStyle/>
          <a:p>
            <a:fld id="{F181BD52-4CB9-BF46-B47D-2DDA26E8E796}" type="datetimeFigureOut">
              <a:rPr lang="en-US" smtClean="0"/>
              <a:pPr/>
              <a:t>1/30/10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9DAA9-E1B8-1E45-A18B-C28F2F4F4E7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smtClean="0"/>
            </a:lvl1pPr>
          </a:lstStyle>
          <a:p>
            <a:r>
              <a:rPr lang="en-US" dirty="0"/>
              <a:t>FY February</a:t>
            </a:r>
            <a:r>
              <a:rPr lang="en-US" dirty="0" smtClean="0"/>
              <a:t> 2010</a:t>
            </a:r>
            <a:br>
              <a:rPr lang="en-US" dirty="0" smtClean="0"/>
            </a:br>
            <a:r>
              <a:rPr lang="en-US" dirty="0"/>
              <a:t>Routes to Success</a:t>
            </a:r>
            <a:endParaRPr lang="en-US" sz="1400" dirty="0"/>
          </a:p>
        </p:txBody>
      </p:sp>
      <p:sp>
        <p:nvSpPr>
          <p:cNvPr id="6" name="Footer Placeholder 5"/>
          <p:cNvSpPr>
            <a:spLocks noGrp="1"/>
          </p:cNvSpPr>
          <p:nvPr>
            <p:ph type="ftr" sz="quarter" idx="11"/>
          </p:nvPr>
        </p:nvSpPr>
        <p:spPr>
          <a:xfrm>
            <a:off x="3124200" y="6248400"/>
            <a:ext cx="2895600" cy="457200"/>
          </a:xfrm>
        </p:spPr>
        <p:txBody>
          <a:bodyPr/>
          <a:lstStyle>
            <a:lvl1pPr>
              <a:defRPr smtClean="0"/>
            </a:lvl1pPr>
          </a:lstStyle>
          <a:p>
            <a:r>
              <a:rPr lang="en-US"/>
              <a:t> saw@ecs.soton.ac.uk</a:t>
            </a:r>
            <a:endParaRPr lang="en-US" sz="140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smtClean="0"/>
            </a:lvl1pPr>
          </a:lstStyle>
          <a:p>
            <a:r>
              <a:rPr lang="en-US" dirty="0"/>
              <a:t>FY February</a:t>
            </a:r>
            <a:r>
              <a:rPr lang="en-US" dirty="0" smtClean="0"/>
              <a:t> 2010</a:t>
            </a:r>
            <a:br>
              <a:rPr lang="en-US" dirty="0" smtClean="0"/>
            </a:br>
            <a:r>
              <a:rPr lang="en-US" dirty="0"/>
              <a:t>Routes to Success</a:t>
            </a:r>
            <a:endParaRPr lang="en-US" sz="1400" dirty="0"/>
          </a:p>
        </p:txBody>
      </p:sp>
      <p:sp>
        <p:nvSpPr>
          <p:cNvPr id="6" name="Footer Placeholder 5"/>
          <p:cNvSpPr>
            <a:spLocks noGrp="1"/>
          </p:cNvSpPr>
          <p:nvPr>
            <p:ph type="ftr" sz="quarter" idx="11"/>
          </p:nvPr>
        </p:nvSpPr>
        <p:spPr>
          <a:xfrm>
            <a:off x="3124200" y="6248400"/>
            <a:ext cx="2895600" cy="457200"/>
          </a:xfrm>
        </p:spPr>
        <p:txBody>
          <a:bodyPr/>
          <a:lstStyle>
            <a:lvl1pPr>
              <a:defRPr smtClean="0"/>
            </a:lvl1pPr>
          </a:lstStyle>
          <a:p>
            <a:r>
              <a:rPr lang="en-US"/>
              <a:t> saw@ecs.soton.ac.uk</a:t>
            </a:r>
            <a:endParaRPr lang="en-US" sz="140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p:txBody>
          <a:bodyPr/>
          <a:lstStyle/>
          <a:p>
            <a:fld id="{F181BD52-4CB9-BF46-B47D-2DDA26E8E796}" type="datetimeFigureOut">
              <a:rPr lang="en-US" smtClean="0"/>
              <a:pPr/>
              <a:t>1/30/10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9DAA9-E1B8-1E45-A18B-C28F2F4F4E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GB"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F181BD52-4CB9-BF46-B47D-2DDA26E8E796}" type="datetimeFigureOut">
              <a:rPr lang="en-US" smtClean="0"/>
              <a:pPr/>
              <a:t>1/30/10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9DAA9-E1B8-1E45-A18B-C28F2F4F4E7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Date Placeholder 4"/>
          <p:cNvSpPr>
            <a:spLocks noGrp="1"/>
          </p:cNvSpPr>
          <p:nvPr>
            <p:ph type="dt" sz="half" idx="10"/>
          </p:nvPr>
        </p:nvSpPr>
        <p:spPr/>
        <p:txBody>
          <a:bodyPr/>
          <a:lstStyle/>
          <a:p>
            <a:fld id="{F181BD52-4CB9-BF46-B47D-2DDA26E8E796}" type="datetimeFigureOut">
              <a:rPr lang="en-US" smtClean="0"/>
              <a:pPr/>
              <a:t>1/30/10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9DAA9-E1B8-1E45-A18B-C28F2F4F4E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7" name="Date Placeholder 6"/>
          <p:cNvSpPr>
            <a:spLocks noGrp="1"/>
          </p:cNvSpPr>
          <p:nvPr>
            <p:ph type="dt" sz="half" idx="10"/>
          </p:nvPr>
        </p:nvSpPr>
        <p:spPr/>
        <p:txBody>
          <a:bodyPr/>
          <a:lstStyle/>
          <a:p>
            <a:fld id="{F181BD52-4CB9-BF46-B47D-2DDA26E8E796}" type="datetimeFigureOut">
              <a:rPr lang="en-US" smtClean="0"/>
              <a:pPr/>
              <a:t>1/30/10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F9DAA9-E1B8-1E45-A18B-C28F2F4F4E7D}" type="slidenum">
              <a:rPr lang="en-US" smtClean="0"/>
              <a:pPr/>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Date Placeholder 4"/>
          <p:cNvSpPr>
            <a:spLocks noGrp="1"/>
          </p:cNvSpPr>
          <p:nvPr>
            <p:ph type="dt" sz="half" idx="10"/>
          </p:nvPr>
        </p:nvSpPr>
        <p:spPr/>
        <p:txBody>
          <a:bodyPr/>
          <a:lstStyle/>
          <a:p>
            <a:fld id="{F181BD52-4CB9-BF46-B47D-2DDA26E8E796}" type="datetimeFigureOut">
              <a:rPr lang="en-US" smtClean="0"/>
              <a:pPr/>
              <a:t>1/30/10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9DAA9-E1B8-1E45-A18B-C28F2F4F4E7D}" type="slidenum">
              <a:rPr lang="en-US" smtClean="0"/>
              <a:pPr/>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Date Placeholder 4"/>
          <p:cNvSpPr>
            <a:spLocks noGrp="1"/>
          </p:cNvSpPr>
          <p:nvPr>
            <p:ph type="dt" sz="half" idx="10"/>
          </p:nvPr>
        </p:nvSpPr>
        <p:spPr/>
        <p:txBody>
          <a:bodyPr/>
          <a:lstStyle/>
          <a:p>
            <a:fld id="{F181BD52-4CB9-BF46-B47D-2DDA26E8E796}" type="datetimeFigureOut">
              <a:rPr lang="en-US" smtClean="0"/>
              <a:pPr/>
              <a:t>1/30/10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9DAA9-E1B8-1E45-A18B-C28F2F4F4E7D}" type="slidenum">
              <a:rPr lang="en-US" smtClean="0"/>
              <a:pPr/>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5" name="Date Placeholder 4"/>
          <p:cNvSpPr>
            <a:spLocks noGrp="1"/>
          </p:cNvSpPr>
          <p:nvPr>
            <p:ph type="dt" sz="half" idx="10"/>
          </p:nvPr>
        </p:nvSpPr>
        <p:spPr/>
        <p:txBody>
          <a:bodyPr/>
          <a:lstStyle/>
          <a:p>
            <a:fld id="{F181BD52-4CB9-BF46-B47D-2DDA26E8E796}" type="datetimeFigureOut">
              <a:rPr lang="en-US" smtClean="0"/>
              <a:pPr/>
              <a:t>1/30/10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9DAA9-E1B8-1E45-A18B-C28F2F4F4E7D}" type="slidenum">
              <a:rPr lang="en-US" smtClean="0"/>
              <a:pPr/>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F181BD52-4CB9-BF46-B47D-2DDA26E8E796}" type="datetimeFigureOut">
              <a:rPr lang="en-US" smtClean="0"/>
              <a:pPr/>
              <a:t>1/30/10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F9DAA9-E1B8-1E45-A18B-C28F2F4F4E7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slideLayout" Target="../slideLayouts/slideLayout1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19"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GB"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F181BD52-4CB9-BF46-B47D-2DDA26E8E796}" type="datetimeFigureOut">
              <a:rPr lang="en-US" smtClean="0"/>
              <a:pPr/>
              <a:t>1/30/10</a:t>
            </a:fld>
            <a:endParaRPr lang="en-US" dirty="0"/>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r>
              <a:rPr lang="en-US" dirty="0" err="1" smtClean="0"/>
              <a:t>saw@ecs.soton.ac.uk</a:t>
            </a:r>
            <a:endParaRPr lang="en-US" dirty="0"/>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F7F9DAA9-E1B8-1E45-A18B-C28F2F4F4E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2" r:id="rId17"/>
    <p:sldLayoutId id="2147483713" r:id="rId18"/>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diagramLayout" Target="../diagrams/layout3.xml"/><Relationship Id="rId5" Type="http://schemas.openxmlformats.org/officeDocument/2006/relationships/diagramQuickStyle" Target="../diagrams/quickStyle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diagramData" Target="../diagrams/data3.xml"/><Relationship Id="rId6" Type="http://schemas.openxmlformats.org/officeDocument/2006/relationships/diagramColors" Target="../diagrams/colors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1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20.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2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4" Type="http://schemas.openxmlformats.org/officeDocument/2006/relationships/image" Target="../media/image10.png"/><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9.pdf"/></Relationships>
</file>

<file path=ppt/slides/_rels/slide20.xml.rels><?xml version="1.0" encoding="UTF-8" standalone="yes"?>
<Relationships xmlns="http://schemas.openxmlformats.org/package/2006/relationships"><Relationship Id="rId4" Type="http://schemas.openxmlformats.org/officeDocument/2006/relationships/image" Target="../media/image23.png"/><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22.png"/><Relationship Id="rId5" Type="http://schemas.openxmlformats.org/officeDocument/2006/relationships/image" Target="../media/image24.png"/></Relationships>
</file>

<file path=ppt/slides/_rels/slide21.xml.rels><?xml version="1.0" encoding="UTF-8" standalone="yes"?>
<Relationships xmlns="http://schemas.openxmlformats.org/package/2006/relationships"><Relationship Id="rId4" Type="http://schemas.openxmlformats.org/officeDocument/2006/relationships/image" Target="../media/image23.png"/><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22.png"/><Relationship Id="rId5" Type="http://schemas.openxmlformats.org/officeDocument/2006/relationships/image" Target="../media/image24.png"/></Relationships>
</file>

<file path=ppt/slides/_rels/slide22.xml.rels><?xml version="1.0" encoding="UTF-8" standalone="yes"?>
<Relationships xmlns="http://schemas.openxmlformats.org/package/2006/relationships"><Relationship Id="rId4" Type="http://schemas.openxmlformats.org/officeDocument/2006/relationships/image" Target="../media/image23.png"/><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22.png"/><Relationship Id="rId5"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4" Type="http://schemas.openxmlformats.org/officeDocument/2006/relationships/oleObject" Target="../embeddings/oleObject2.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4" Type="http://schemas.openxmlformats.org/officeDocument/2006/relationships/image" Target="../media/image27.pdf"/><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hyperlink" Target="http://www.youtube.com/watch?v=dGCJ46vyR9o" TargetMode="External"/><Relationship Id="rId5"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4" Type="http://schemas.openxmlformats.org/officeDocument/2006/relationships/diagramLayout" Target="../diagrams/layout1.xml"/><Relationship Id="rId5" Type="http://schemas.openxmlformats.org/officeDocument/2006/relationships/diagramQuickStyle" Target="../diagrams/quickStyle1.xml"/><Relationship Id="rId7" Type="http://schemas.microsoft.com/office/2007/relationships/diagramDrawing" Target="../diagrams/drawing1.xml"/><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12.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6" Type="http://schemas.microsoft.com/office/2007/relationships/diagramDrawing" Target="../diagrams/drawing2.xml"/><Relationship Id="rId4" Type="http://schemas.openxmlformats.org/officeDocument/2006/relationships/diagramQuickStyle" Target="../diagrams/quickStyle2.xml"/><Relationship Id="rId1" Type="http://schemas.openxmlformats.org/officeDocument/2006/relationships/slideLayout" Target="../slideLayouts/slideLayout9.xml"/><Relationship Id="rId2" Type="http://schemas.openxmlformats.org/officeDocument/2006/relationships/diagramData" Target="../diagrams/data2.xml"/><Relationship Id="rId3" Type="http://schemas.openxmlformats.org/officeDocument/2006/relationships/diagramLayout" Target="../diagrams/layout2.xml"/><Relationship Id="rId5" Type="http://schemas.openxmlformats.org/officeDocument/2006/relationships/diagramColors" Target="../diagrams/colors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r>
              <a:rPr kumimoji="0" lang="en-US" dirty="0"/>
              <a:t>Foundation Year</a:t>
            </a:r>
            <a:br>
              <a:rPr kumimoji="0" lang="en-US" dirty="0"/>
            </a:br>
            <a:r>
              <a:rPr kumimoji="0" lang="en-US" dirty="0"/>
              <a:t>Routes to Success</a:t>
            </a:r>
            <a:br>
              <a:rPr kumimoji="0" lang="en-US" dirty="0"/>
            </a:br>
            <a:r>
              <a:rPr kumimoji="0" lang="en-US" sz="2400" dirty="0"/>
              <a:t>Part III - Sustaining Success</a:t>
            </a:r>
            <a:endParaRPr kumimoji="0" lang="en-US" dirty="0"/>
          </a:p>
        </p:txBody>
      </p:sp>
      <p:sp>
        <p:nvSpPr>
          <p:cNvPr id="2051" name="Rectangle 3"/>
          <p:cNvSpPr>
            <a:spLocks noGrp="1" noChangeArrowheads="1"/>
          </p:cNvSpPr>
          <p:nvPr>
            <p:ph type="subTitle" idx="1"/>
          </p:nvPr>
        </p:nvSpPr>
        <p:spPr/>
        <p:txBody>
          <a:bodyPr/>
          <a:lstStyle/>
          <a:p>
            <a:r>
              <a:rPr kumimoji="0" lang="en-US" dirty="0"/>
              <a:t>Su White</a:t>
            </a:r>
            <a:br>
              <a:rPr kumimoji="0" lang="en-US" dirty="0"/>
            </a:br>
            <a:r>
              <a:rPr kumimoji="0" lang="en-US" dirty="0"/>
              <a:t>Semester </a:t>
            </a:r>
            <a:r>
              <a:rPr kumimoji="0" lang="en-US" dirty="0" smtClean="0"/>
              <a:t>2</a:t>
            </a:r>
          </a:p>
          <a:p>
            <a:r>
              <a:rPr kumimoji="0" lang="en-US" dirty="0" smtClean="0"/>
              <a:t>Week1 - Context</a:t>
            </a:r>
            <a:endParaRPr kumimoji="0"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TeachingRTSPages"/>
          <p:cNvPicPr>
            <a:picLocks noChangeAspect="1" noChangeArrowheads="1"/>
          </p:cNvPicPr>
          <p:nvPr/>
        </p:nvPicPr>
        <p:blipFill>
          <a:blip r:embed="rId2"/>
          <a:srcRect/>
          <a:stretch>
            <a:fillRect/>
          </a:stretch>
        </p:blipFill>
        <p:spPr bwMode="auto">
          <a:xfrm rot="709289">
            <a:off x="6103883" y="-266700"/>
            <a:ext cx="3143250" cy="4191000"/>
          </a:xfrm>
          <a:prstGeom prst="rect">
            <a:avLst/>
          </a:prstGeom>
          <a:noFill/>
        </p:spPr>
      </p:pic>
      <p:sp>
        <p:nvSpPr>
          <p:cNvPr id="2" name="Title 1"/>
          <p:cNvSpPr>
            <a:spLocks noGrp="1"/>
          </p:cNvSpPr>
          <p:nvPr>
            <p:ph type="title"/>
          </p:nvPr>
        </p:nvSpPr>
        <p:spPr/>
        <p:txBody>
          <a:bodyPr/>
          <a:lstStyle/>
          <a:p>
            <a:r>
              <a:rPr lang="en-US" dirty="0" smtClean="0"/>
              <a:t>Intros: each section</a:t>
            </a:r>
            <a:endParaRPr lang="en-US" dirty="0"/>
          </a:p>
        </p:txBody>
      </p:sp>
      <p:graphicFrame>
        <p:nvGraphicFramePr>
          <p:cNvPr id="4" name="Content Placeholder 3"/>
          <p:cNvGraphicFramePr>
            <a:graphicFrameLocks noGrp="1"/>
          </p:cNvGraphicFramePr>
          <p:nvPr>
            <p:ph idx="1"/>
          </p:nvPr>
        </p:nvGraphicFramePr>
        <p:xfrm>
          <a:off x="779463" y="1828800"/>
          <a:ext cx="6371459" cy="420893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objectives</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kumimoji="0" lang="en-US" dirty="0"/>
              <a:t>Your formal objectives:</a:t>
            </a:r>
          </a:p>
        </p:txBody>
      </p:sp>
      <p:sp>
        <p:nvSpPr>
          <p:cNvPr id="3075" name="Rectangle 3"/>
          <p:cNvSpPr>
            <a:spLocks noGrp="1" noChangeArrowheads="1"/>
          </p:cNvSpPr>
          <p:nvPr>
            <p:ph type="body" idx="1"/>
          </p:nvPr>
        </p:nvSpPr>
        <p:spPr/>
        <p:txBody>
          <a:bodyPr/>
          <a:lstStyle/>
          <a:p>
            <a:pPr>
              <a:buFont typeface="Wingdings" pitchFamily="-107" charset="2"/>
              <a:buNone/>
            </a:pPr>
            <a:r>
              <a:rPr kumimoji="0" lang="en-GB" sz="2000" dirty="0">
                <a:latin typeface="Verdana" pitchFamily="-107" charset="0"/>
              </a:rPr>
              <a:t>The module - Sustaining Success</a:t>
            </a:r>
          </a:p>
          <a:p>
            <a:pPr>
              <a:buFont typeface="Wingdings" pitchFamily="-107" charset="2"/>
              <a:buNone/>
            </a:pPr>
            <a:r>
              <a:rPr kumimoji="0" lang="en-GB" sz="2000" dirty="0">
                <a:latin typeface="Verdana" pitchFamily="-107" charset="0"/>
              </a:rPr>
              <a:t>Three portfolio components</a:t>
            </a:r>
          </a:p>
          <a:p>
            <a:r>
              <a:rPr kumimoji="0" lang="en-GB" sz="2000" dirty="0">
                <a:latin typeface="Verdana" pitchFamily="-107" charset="0"/>
              </a:rPr>
              <a:t>Getting Started in Higher Education: </a:t>
            </a:r>
            <a:r>
              <a:rPr kumimoji="0" lang="en-GB" sz="2000" dirty="0" smtClean="0">
                <a:latin typeface="Verdana" pitchFamily="-107" charset="0"/>
              </a:rPr>
              <a:t>	</a:t>
            </a:r>
            <a:br>
              <a:rPr kumimoji="0" lang="en-GB" sz="2000" dirty="0" smtClean="0">
                <a:latin typeface="Verdana" pitchFamily="-107" charset="0"/>
              </a:rPr>
            </a:br>
            <a:r>
              <a:rPr kumimoji="0" lang="en-GB" sz="2000" dirty="0" smtClean="0">
                <a:latin typeface="Verdana" pitchFamily="-107" charset="0"/>
              </a:rPr>
              <a:t> November </a:t>
            </a:r>
            <a:r>
              <a:rPr kumimoji="0" lang="en-GB" sz="2000" dirty="0" smtClean="0">
                <a:latin typeface="Verdana" pitchFamily="-107" charset="0"/>
              </a:rPr>
              <a:t>2009 </a:t>
            </a:r>
            <a:r>
              <a:rPr kumimoji="0" lang="en-GB" sz="2800" dirty="0" smtClean="0">
                <a:solidFill>
                  <a:srgbClr val="FF0000"/>
                </a:solidFill>
                <a:latin typeface="Zapf Dingbats"/>
                <a:ea typeface="Zapf Dingbats"/>
                <a:cs typeface="Zapf Dingbats"/>
              </a:rPr>
              <a:t>✔</a:t>
            </a:r>
            <a:endParaRPr kumimoji="0" lang="en-GB" sz="2000" dirty="0" smtClean="0">
              <a:solidFill>
                <a:srgbClr val="FF0000"/>
              </a:solidFill>
              <a:latin typeface="Verdana" pitchFamily="-107" charset="0"/>
            </a:endParaRPr>
          </a:p>
          <a:p>
            <a:r>
              <a:rPr kumimoji="0" lang="en-GB" sz="2000" dirty="0">
                <a:latin typeface="Verdana" pitchFamily="-107" charset="0"/>
              </a:rPr>
              <a:t>Making Progress:  				</a:t>
            </a:r>
            <a:r>
              <a:rPr kumimoji="0" lang="en-GB" sz="2000" dirty="0" smtClean="0">
                <a:latin typeface="Verdana" pitchFamily="-107" charset="0"/>
              </a:rPr>
              <a:t/>
            </a:r>
            <a:br>
              <a:rPr kumimoji="0" lang="en-GB" sz="2000" dirty="0" smtClean="0">
                <a:latin typeface="Verdana" pitchFamily="-107" charset="0"/>
              </a:rPr>
            </a:br>
            <a:r>
              <a:rPr kumimoji="0" lang="en-GB" sz="2000" dirty="0" smtClean="0">
                <a:latin typeface="Verdana" pitchFamily="-107" charset="0"/>
              </a:rPr>
              <a:t>February </a:t>
            </a:r>
            <a:r>
              <a:rPr kumimoji="0" lang="en-GB" sz="2000" dirty="0" smtClean="0">
                <a:latin typeface="Verdana" pitchFamily="-107" charset="0"/>
              </a:rPr>
              <a:t>2010  </a:t>
            </a:r>
            <a:r>
              <a:rPr kumimoji="0" lang="en-GB" sz="2800" dirty="0" smtClean="0">
                <a:solidFill>
                  <a:srgbClr val="FF0000"/>
                </a:solidFill>
                <a:latin typeface="Zapf Dingbats"/>
                <a:ea typeface="Zapf Dingbats"/>
                <a:cs typeface="Zapf Dingbats"/>
              </a:rPr>
              <a:t>✔</a:t>
            </a:r>
            <a:endParaRPr kumimoji="0" lang="en-GB" sz="2000" dirty="0" smtClean="0">
              <a:solidFill>
                <a:srgbClr val="FF0000"/>
              </a:solidFill>
              <a:latin typeface="Verdana" pitchFamily="-107" charset="0"/>
            </a:endParaRPr>
          </a:p>
          <a:p>
            <a:r>
              <a:rPr kumimoji="0" lang="en-GB" sz="2000" dirty="0">
                <a:latin typeface="Verdana" pitchFamily="-107" charset="0"/>
              </a:rPr>
              <a:t>Sustaining Success:  				</a:t>
            </a:r>
            <a:br>
              <a:rPr kumimoji="0" lang="en-GB" sz="2000" dirty="0">
                <a:latin typeface="Verdana" pitchFamily="-107" charset="0"/>
              </a:rPr>
            </a:br>
            <a:r>
              <a:rPr kumimoji="0" lang="en-GB" sz="2000" dirty="0" smtClean="0">
                <a:latin typeface="Verdana" pitchFamily="-107" charset="0"/>
              </a:rPr>
              <a:t>10-19 </a:t>
            </a:r>
            <a:r>
              <a:rPr kumimoji="0" lang="en-GB" sz="2000" dirty="0">
                <a:latin typeface="Verdana" pitchFamily="-107" charset="0"/>
              </a:rPr>
              <a:t>March </a:t>
            </a:r>
            <a:r>
              <a:rPr kumimoji="0" lang="en-GB" sz="2000" dirty="0" smtClean="0">
                <a:latin typeface="Verdana" pitchFamily="-107" charset="0"/>
              </a:rPr>
              <a:t>2010</a:t>
            </a:r>
            <a:endParaRPr kumimoji="0" lang="en-US" sz="2000" dirty="0">
              <a:solidFill>
                <a:srgbClr val="A81050"/>
              </a:solidFill>
              <a:latin typeface="Verdana" pitchFamily="-107"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smtClean="0"/>
              <a:t>Objectives (task)</a:t>
            </a:r>
            <a:endParaRPr lang="en-US" dirty="0"/>
          </a:p>
        </p:txBody>
      </p:sp>
      <p:sp>
        <p:nvSpPr>
          <p:cNvPr id="43011" name="Rectangle 3"/>
          <p:cNvSpPr>
            <a:spLocks noGrp="1" noChangeArrowheads="1"/>
          </p:cNvSpPr>
          <p:nvPr>
            <p:ph type="body" sz="half" idx="1"/>
          </p:nvPr>
        </p:nvSpPr>
        <p:spPr>
          <a:xfrm>
            <a:off x="779462" y="3212353"/>
            <a:ext cx="3657600" cy="2836022"/>
          </a:xfrm>
        </p:spPr>
        <p:txBody>
          <a:bodyPr/>
          <a:lstStyle/>
          <a:p>
            <a:r>
              <a:rPr lang="en-US" sz="2400" dirty="0" smtClean="0"/>
              <a:t>Should </a:t>
            </a:r>
            <a:r>
              <a:rPr lang="en-US" sz="2400" dirty="0"/>
              <a:t>relate to why you are here :-)</a:t>
            </a:r>
          </a:p>
        </p:txBody>
      </p:sp>
      <p:sp>
        <p:nvSpPr>
          <p:cNvPr id="43012" name="Rectangle 4"/>
          <p:cNvSpPr>
            <a:spLocks noGrp="1" noChangeArrowheads="1"/>
          </p:cNvSpPr>
          <p:nvPr>
            <p:ph type="body" sz="half" idx="2"/>
          </p:nvPr>
        </p:nvSpPr>
        <p:spPr>
          <a:xfrm>
            <a:off x="4688541" y="2330824"/>
            <a:ext cx="3657600" cy="3717551"/>
          </a:xfrm>
        </p:spPr>
        <p:txBody>
          <a:bodyPr>
            <a:normAutofit fontScale="85000" lnSpcReduction="10000"/>
          </a:bodyPr>
          <a:lstStyle/>
          <a:p>
            <a:pPr>
              <a:buFont typeface="Wingdings" pitchFamily="-107" charset="2"/>
              <a:buNone/>
            </a:pPr>
            <a:r>
              <a:rPr lang="en-US" sz="2400" dirty="0"/>
              <a:t>Think for a moment…</a:t>
            </a:r>
          </a:p>
          <a:p>
            <a:pPr>
              <a:buFont typeface="Wingdings" pitchFamily="-107" charset="2"/>
              <a:buNone/>
            </a:pPr>
            <a:r>
              <a:rPr lang="en-US" sz="2400" dirty="0"/>
              <a:t>What do you want to achieve?</a:t>
            </a:r>
          </a:p>
          <a:p>
            <a:pPr>
              <a:lnSpc>
                <a:spcPct val="180000"/>
              </a:lnSpc>
              <a:buFont typeface="Wingdings" pitchFamily="-107" charset="2"/>
              <a:buChar char="ü"/>
            </a:pPr>
            <a:r>
              <a:rPr lang="en-US" sz="1800" dirty="0"/>
              <a:t>Today</a:t>
            </a:r>
          </a:p>
          <a:p>
            <a:pPr>
              <a:lnSpc>
                <a:spcPct val="180000"/>
              </a:lnSpc>
              <a:buFont typeface="Wingdings" pitchFamily="-107" charset="2"/>
              <a:buChar char="ü"/>
            </a:pPr>
            <a:r>
              <a:rPr lang="en-US" sz="1800" dirty="0"/>
              <a:t>Tomorrow</a:t>
            </a:r>
          </a:p>
          <a:p>
            <a:pPr>
              <a:lnSpc>
                <a:spcPct val="180000"/>
              </a:lnSpc>
              <a:buFont typeface="Wingdings" pitchFamily="-107" charset="2"/>
              <a:buChar char="ü"/>
            </a:pPr>
            <a:r>
              <a:rPr lang="en-US" sz="1800" dirty="0"/>
              <a:t>This semester, year, </a:t>
            </a:r>
          </a:p>
          <a:p>
            <a:pPr>
              <a:lnSpc>
                <a:spcPct val="180000"/>
              </a:lnSpc>
              <a:buFont typeface="Wingdings" pitchFamily="-107" charset="2"/>
              <a:buChar char="ü"/>
            </a:pPr>
            <a:r>
              <a:rPr lang="en-US" sz="1800" dirty="0"/>
              <a:t>During the life of your degree</a:t>
            </a:r>
            <a:endParaRPr lang="en-US" sz="2400" dirty="0"/>
          </a:p>
        </p:txBody>
      </p:sp>
      <p:sp>
        <p:nvSpPr>
          <p:cNvPr id="43013" name="AutoShape 5"/>
          <p:cNvSpPr>
            <a:spLocks noChangeArrowheads="1"/>
          </p:cNvSpPr>
          <p:nvPr/>
        </p:nvSpPr>
        <p:spPr bwMode="auto">
          <a:xfrm>
            <a:off x="6754672" y="0"/>
            <a:ext cx="3182937" cy="1902786"/>
          </a:xfrm>
          <a:prstGeom prst="cloudCallout">
            <a:avLst>
              <a:gd name="adj1" fmla="val -27760"/>
              <a:gd name="adj2" fmla="val 98889"/>
            </a:avLst>
          </a:prstGeom>
          <a:solidFill>
            <a:schemeClr val="accent1"/>
          </a:solidFill>
          <a:ln w="9525">
            <a:solidFill>
              <a:schemeClr val="tx1"/>
            </a:solidFill>
            <a:round/>
            <a:headEnd/>
            <a:tailEnd/>
          </a:ln>
        </p:spPr>
        <p:txBody>
          <a:bodyPr wrap="none" anchor="ctr">
            <a:prstTxWarp prst="textNoShape">
              <a:avLst/>
            </a:prstTxWarp>
          </a:bodyPr>
          <a:lstStyle/>
          <a:p>
            <a:pPr algn="ctr"/>
            <a:r>
              <a:rPr lang="en-US" dirty="0"/>
              <a:t>Ambition, </a:t>
            </a:r>
            <a:br>
              <a:rPr lang="en-US" dirty="0"/>
            </a:br>
            <a:r>
              <a:rPr lang="en-US" dirty="0"/>
              <a:t>desire, need, </a:t>
            </a:r>
            <a:br>
              <a:rPr lang="en-US" dirty="0"/>
            </a:br>
            <a:r>
              <a:rPr lang="en-US" dirty="0"/>
              <a:t>want….</a:t>
            </a:r>
          </a:p>
        </p:txBody>
      </p:sp>
      <p:sp>
        <p:nvSpPr>
          <p:cNvPr id="8" name="Rectangle 7"/>
          <p:cNvSpPr/>
          <p:nvPr/>
        </p:nvSpPr>
        <p:spPr>
          <a:xfrm>
            <a:off x="1813391" y="1656220"/>
            <a:ext cx="5247342" cy="461665"/>
          </a:xfrm>
          <a:prstGeom prst="rect">
            <a:avLst/>
          </a:prstGeom>
        </p:spPr>
        <p:txBody>
          <a:bodyPr wrap="square">
            <a:spAutoFit/>
          </a:bodyPr>
          <a:lstStyle/>
          <a:p>
            <a:pPr marL="282575" lvl="0" indent="-282575" defTabSz="914400">
              <a:spcBef>
                <a:spcPts val="2000"/>
              </a:spcBef>
              <a:buFont typeface="Wingdings 2" pitchFamily="18" charset="2"/>
              <a:buChar char=""/>
            </a:pPr>
            <a:r>
              <a:rPr lang="en-US" sz="2400" dirty="0">
                <a:solidFill>
                  <a:prstClr val="white"/>
                </a:solidFill>
              </a:rPr>
              <a:t>Identify your own objectives</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p:txBody>
          <a:bodyPr/>
          <a:lstStyle/>
          <a:p>
            <a:r>
              <a:rPr lang="en-US" dirty="0"/>
              <a:t>About Feedback</a:t>
            </a:r>
          </a:p>
        </p:txBody>
      </p:sp>
      <p:sp>
        <p:nvSpPr>
          <p:cNvPr id="50179" name="Rectangle 3"/>
          <p:cNvSpPr>
            <a:spLocks noGrp="1" noChangeArrowheads="1"/>
          </p:cNvSpPr>
          <p:nvPr>
            <p:ph type="subTitle" idx="1"/>
          </p:nvPr>
        </p:nvSpPr>
        <p:spPr/>
        <p:txBody>
          <a:bodyPr/>
          <a:lstStyle/>
          <a:p>
            <a:r>
              <a:rPr lang="en-US"/>
              <a:t>How do we get it?</a:t>
            </a:r>
          </a:p>
          <a:p>
            <a:r>
              <a:rPr lang="en-US"/>
              <a:t>How? When? So What?</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kumimoji="0" lang="en-US" dirty="0"/>
              <a:t>Varieties of Feedback: </a:t>
            </a:r>
            <a:br>
              <a:rPr kumimoji="0" lang="en-US" dirty="0"/>
            </a:br>
            <a:r>
              <a:rPr kumimoji="0" lang="en-US" dirty="0"/>
              <a:t>Full Brain?</a:t>
            </a:r>
          </a:p>
        </p:txBody>
      </p:sp>
      <p:pic>
        <p:nvPicPr>
          <p:cNvPr id="27652" name="Picture 4" descr="fullbrain"/>
          <p:cNvPicPr>
            <a:picLocks noChangeAspect="1" noChangeArrowheads="1"/>
          </p:cNvPicPr>
          <p:nvPr/>
        </p:nvPicPr>
        <p:blipFill>
          <a:blip r:embed="rId3"/>
          <a:srcRect/>
          <a:stretch>
            <a:fillRect/>
          </a:stretch>
        </p:blipFill>
        <p:spPr bwMode="auto">
          <a:xfrm>
            <a:off x="2590800" y="1981200"/>
            <a:ext cx="3313113" cy="4267200"/>
          </a:xfrm>
          <a:prstGeom prst="rect">
            <a:avLst/>
          </a:prstGeom>
          <a:noFill/>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kumimoji="0" lang="en-US" dirty="0"/>
              <a:t>Tell me about this module</a:t>
            </a:r>
          </a:p>
        </p:txBody>
      </p:sp>
      <p:sp>
        <p:nvSpPr>
          <p:cNvPr id="69635" name="Rectangle 3"/>
          <p:cNvSpPr>
            <a:spLocks noGrp="1" noChangeArrowheads="1"/>
          </p:cNvSpPr>
          <p:nvPr>
            <p:ph type="body" idx="1"/>
          </p:nvPr>
        </p:nvSpPr>
        <p:spPr/>
        <p:txBody>
          <a:bodyPr/>
          <a:lstStyle/>
          <a:p>
            <a:pPr marL="609600" indent="-609600">
              <a:buFont typeface="Wingdings" pitchFamily="-107" charset="2"/>
              <a:buNone/>
            </a:pPr>
            <a:r>
              <a:rPr lang="en-US" dirty="0"/>
              <a:t>What have you done?</a:t>
            </a:r>
          </a:p>
          <a:p>
            <a:pPr marL="609600" indent="-609600"/>
            <a:r>
              <a:rPr lang="en-US" dirty="0"/>
              <a:t>How do you rate it so far?</a:t>
            </a:r>
          </a:p>
          <a:p>
            <a:pPr marL="609600" indent="-609600">
              <a:buFont typeface="Arial" pitchFamily="-107" charset="0"/>
              <a:buAutoNum type="alphaLcPeriod"/>
            </a:pPr>
            <a:r>
              <a:rPr lang="en-US" dirty="0"/>
              <a:t>Obviously useful</a:t>
            </a:r>
          </a:p>
          <a:p>
            <a:pPr marL="609600" indent="-609600">
              <a:buFont typeface="Arial" pitchFamily="-107" charset="0"/>
              <a:buAutoNum type="alphaLcPeriod"/>
            </a:pPr>
            <a:r>
              <a:rPr lang="en-US" dirty="0"/>
              <a:t>Surprisingly useful</a:t>
            </a:r>
          </a:p>
          <a:p>
            <a:pPr marL="609600" indent="-609600">
              <a:buFont typeface="Arial" pitchFamily="-107" charset="0"/>
              <a:buAutoNum type="alphaLcPeriod"/>
            </a:pPr>
            <a:r>
              <a:rPr lang="en-US" dirty="0"/>
              <a:t>Still not sure</a:t>
            </a:r>
          </a:p>
          <a:p>
            <a:pPr marL="609600" indent="-609600">
              <a:buFont typeface="Arial" pitchFamily="-107" charset="0"/>
              <a:buAutoNum type="alphaLcPeriod"/>
            </a:pPr>
            <a:r>
              <a:rPr lang="en-US" dirty="0"/>
              <a:t>Don’t think it is helping</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kumimoji="0" lang="en-US" dirty="0"/>
              <a:t>Reflection and Feedback 1</a:t>
            </a:r>
          </a:p>
        </p:txBody>
      </p:sp>
      <p:sp>
        <p:nvSpPr>
          <p:cNvPr id="22531" name="Rectangle 3"/>
          <p:cNvSpPr>
            <a:spLocks noGrp="1" noChangeArrowheads="1"/>
          </p:cNvSpPr>
          <p:nvPr>
            <p:ph type="body" idx="1"/>
          </p:nvPr>
        </p:nvSpPr>
        <p:spPr>
          <a:xfrm>
            <a:off x="685800" y="1981200"/>
            <a:ext cx="4343400" cy="4114800"/>
          </a:xfrm>
        </p:spPr>
        <p:txBody>
          <a:bodyPr/>
          <a:lstStyle/>
          <a:p>
            <a:pPr>
              <a:buFont typeface="Wingdings" pitchFamily="-107" charset="2"/>
              <a:buNone/>
            </a:pPr>
            <a:r>
              <a:rPr lang="en-US"/>
              <a:t>True of False?</a:t>
            </a:r>
          </a:p>
          <a:p>
            <a:pPr>
              <a:buFont typeface="Wingdings" pitchFamily="-107" charset="2"/>
              <a:buNone/>
            </a:pPr>
            <a:r>
              <a:rPr lang="en-US"/>
              <a:t>	You can only get feedback on your work from the lecturers or demonstrators</a:t>
            </a:r>
          </a:p>
        </p:txBody>
      </p:sp>
      <p:graphicFrame>
        <p:nvGraphicFramePr>
          <p:cNvPr id="22532" name="Object 4"/>
          <p:cNvGraphicFramePr>
            <a:graphicFrameLocks/>
          </p:cNvGraphicFramePr>
          <p:nvPr/>
        </p:nvGraphicFramePr>
        <p:xfrm>
          <a:off x="5486400" y="1981200"/>
          <a:ext cx="1852613" cy="4095750"/>
        </p:xfrm>
        <a:graphic>
          <a:graphicData uri="http://schemas.openxmlformats.org/presentationml/2006/ole">
            <p:oleObj spid="_x0000_s265218" name="Clip" r:id="rId4" imgW="1042920" imgH="2300040" progId="">
              <p:embed/>
            </p:oleObj>
          </a:graphicData>
        </a:graphic>
      </p:graphicFrame>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kumimoji="0" lang="en-US" dirty="0"/>
              <a:t>reflection and feedback 2</a:t>
            </a:r>
          </a:p>
        </p:txBody>
      </p:sp>
      <p:sp>
        <p:nvSpPr>
          <p:cNvPr id="23555" name="Rectangle 3"/>
          <p:cNvSpPr>
            <a:spLocks noGrp="1" noChangeArrowheads="1"/>
          </p:cNvSpPr>
          <p:nvPr>
            <p:ph type="body" sz="half" idx="1"/>
          </p:nvPr>
        </p:nvSpPr>
        <p:spPr>
          <a:xfrm>
            <a:off x="685799" y="1981200"/>
            <a:ext cx="4294319" cy="4114800"/>
          </a:xfrm>
        </p:spPr>
        <p:txBody>
          <a:bodyPr>
            <a:normAutofit fontScale="85000" lnSpcReduction="20000"/>
          </a:bodyPr>
          <a:lstStyle/>
          <a:p>
            <a:pPr marL="457200" indent="-457200">
              <a:lnSpc>
                <a:spcPct val="90000"/>
              </a:lnSpc>
              <a:buFont typeface="Wingdings" pitchFamily="-107" charset="2"/>
              <a:buNone/>
            </a:pPr>
            <a:r>
              <a:rPr lang="en-US" sz="2000" dirty="0"/>
              <a:t>How can you get feedback from </a:t>
            </a:r>
            <a:r>
              <a:rPr lang="en-US" sz="2000" dirty="0" smtClean="0"/>
              <a:t>an exam</a:t>
            </a:r>
            <a:r>
              <a:rPr lang="en-US" sz="2000" dirty="0"/>
              <a:t>?</a:t>
            </a:r>
          </a:p>
          <a:p>
            <a:pPr marL="457200" indent="-457200">
              <a:lnSpc>
                <a:spcPct val="90000"/>
              </a:lnSpc>
              <a:buFont typeface="Wingdings" pitchFamily="-107" charset="2"/>
              <a:buNone/>
            </a:pPr>
            <a:r>
              <a:rPr lang="en-US" sz="2000" dirty="0"/>
              <a:t>Choose any which apply</a:t>
            </a:r>
          </a:p>
          <a:p>
            <a:pPr marL="457200" indent="-457200">
              <a:lnSpc>
                <a:spcPct val="90000"/>
              </a:lnSpc>
              <a:buFont typeface="Arial" pitchFamily="-107" charset="0"/>
              <a:buAutoNum type="alphaLcPeriod"/>
            </a:pPr>
            <a:endParaRPr lang="en-US" sz="2000" dirty="0"/>
          </a:p>
          <a:p>
            <a:pPr marL="457200" indent="-457200">
              <a:lnSpc>
                <a:spcPct val="90000"/>
              </a:lnSpc>
              <a:buFont typeface="Arial" pitchFamily="-107" charset="0"/>
              <a:buAutoNum type="alphaLcPeriod"/>
            </a:pPr>
            <a:r>
              <a:rPr lang="en-US" sz="2000" dirty="0"/>
              <a:t>Listen to the general feedback on how we all did</a:t>
            </a:r>
          </a:p>
          <a:p>
            <a:pPr marL="457200" indent="-457200">
              <a:lnSpc>
                <a:spcPct val="90000"/>
              </a:lnSpc>
              <a:buFont typeface="Arial" pitchFamily="-107" charset="0"/>
              <a:buAutoNum type="alphaLcPeriod"/>
            </a:pPr>
            <a:r>
              <a:rPr lang="en-US" sz="2000" dirty="0"/>
              <a:t>Think about how I did</a:t>
            </a:r>
          </a:p>
          <a:p>
            <a:pPr marL="457200" indent="-457200">
              <a:lnSpc>
                <a:spcPct val="90000"/>
              </a:lnSpc>
              <a:buFont typeface="Arial" pitchFamily="-107" charset="0"/>
              <a:buAutoNum type="alphaLcPeriod"/>
            </a:pPr>
            <a:r>
              <a:rPr lang="en-US" sz="2000" dirty="0"/>
              <a:t>Talk to fellow students about</a:t>
            </a:r>
            <a:r>
              <a:rPr lang="en-US" sz="2000" dirty="0" smtClean="0"/>
              <a:t> </a:t>
            </a:r>
            <a:br>
              <a:rPr lang="en-US" sz="2000" dirty="0" smtClean="0"/>
            </a:br>
            <a:r>
              <a:rPr lang="en-US" sz="2000" dirty="0" smtClean="0"/>
              <a:t> how </a:t>
            </a:r>
            <a:r>
              <a:rPr lang="en-US" sz="2000" dirty="0"/>
              <a:t>we did</a:t>
            </a:r>
          </a:p>
          <a:p>
            <a:pPr marL="457200" indent="-457200">
              <a:lnSpc>
                <a:spcPct val="90000"/>
              </a:lnSpc>
              <a:buFont typeface="Arial" pitchFamily="-107" charset="0"/>
              <a:buAutoNum type="alphaLcPeriod"/>
            </a:pPr>
            <a:r>
              <a:rPr lang="en-US" sz="2000" dirty="0"/>
              <a:t>Read and analyse at my marked</a:t>
            </a:r>
            <a:r>
              <a:rPr lang="en-US" sz="2000" dirty="0" smtClean="0"/>
              <a:t> </a:t>
            </a:r>
            <a:br>
              <a:rPr lang="en-US" sz="2000" dirty="0" smtClean="0"/>
            </a:br>
            <a:r>
              <a:rPr lang="en-US" sz="2000" dirty="0" smtClean="0"/>
              <a:t>exam </a:t>
            </a:r>
            <a:r>
              <a:rPr lang="en-US" sz="2000" dirty="0"/>
              <a:t>script </a:t>
            </a:r>
          </a:p>
          <a:p>
            <a:pPr marL="457200" indent="-457200">
              <a:lnSpc>
                <a:spcPct val="90000"/>
              </a:lnSpc>
              <a:buFont typeface="Arial" pitchFamily="-107" charset="0"/>
              <a:buAutoNum type="alphaLcPeriod"/>
            </a:pPr>
            <a:r>
              <a:rPr lang="en-US" sz="2000" dirty="0"/>
              <a:t>Attempt the exam a second time </a:t>
            </a:r>
          </a:p>
        </p:txBody>
      </p:sp>
      <p:pic>
        <p:nvPicPr>
          <p:cNvPr id="23558" name="Picture 6" descr="feedback"/>
          <p:cNvPicPr>
            <a:picLocks noGrp="1" noChangeAspect="1" noChangeArrowheads="1"/>
          </p:cNvPicPr>
          <p:nvPr>
            <p:ph sz="half" idx="2"/>
          </p:nvPr>
        </p:nvPicPr>
        <p:blipFill>
          <a:blip r:embed="rId3"/>
          <a:srcRect/>
          <a:stretch>
            <a:fillRect/>
          </a:stretch>
        </p:blipFill>
        <p:spPr>
          <a:xfrm>
            <a:off x="4980119" y="2274888"/>
            <a:ext cx="3810000" cy="3525837"/>
          </a:xfrm>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dirty="0"/>
              <a:t>This week…</a:t>
            </a:r>
          </a:p>
        </p:txBody>
      </p:sp>
      <p:pic>
        <p:nvPicPr>
          <p:cNvPr id="89094" name="Picture 6" descr="0809RTSSustainingSuccessQ1"/>
          <p:cNvPicPr>
            <a:picLocks noChangeAspect="1" noChangeArrowheads="1"/>
          </p:cNvPicPr>
          <p:nvPr/>
        </p:nvPicPr>
        <p:blipFill>
          <a:blip r:embed="rId3"/>
          <a:srcRect/>
          <a:stretch>
            <a:fillRect/>
          </a:stretch>
        </p:blipFill>
        <p:spPr bwMode="auto">
          <a:xfrm>
            <a:off x="609600" y="1905000"/>
            <a:ext cx="7924800" cy="4524375"/>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Plan today</a:t>
            </a:r>
            <a:endParaRPr lang="en-US" dirty="0"/>
          </a:p>
        </p:txBody>
      </p:sp>
      <p:pic>
        <p:nvPicPr>
          <p:cNvPr id="3" name="Picture 2"/>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0" y="1160463"/>
            <a:ext cx="9372600" cy="5697537"/>
          </a:xfrm>
          <a:prstGeom prst="rect">
            <a:avLst/>
          </a:prstGeom>
          <a:noFill/>
        </p:spPr>
      </p:pic>
      <p:sp>
        <p:nvSpPr>
          <p:cNvPr id="4" name="Text Box 5"/>
          <p:cNvSpPr txBox="1">
            <a:spLocks noChangeArrowheads="1"/>
          </p:cNvSpPr>
          <p:nvPr/>
        </p:nvSpPr>
        <p:spPr bwMode="auto">
          <a:xfrm>
            <a:off x="3787126" y="1880978"/>
            <a:ext cx="1101725" cy="396875"/>
          </a:xfrm>
          <a:prstGeom prst="rect">
            <a:avLst/>
          </a:prstGeom>
          <a:noFill/>
          <a:ln w="9525">
            <a:noFill/>
            <a:miter lim="800000"/>
            <a:headEnd/>
            <a:tailEnd/>
          </a:ln>
        </p:spPr>
        <p:txBody>
          <a:bodyPr wrap="none">
            <a:prstTxWarp prst="textNoShape">
              <a:avLst/>
            </a:prstTxWarp>
            <a:spAutoFit/>
          </a:bodyPr>
          <a:lstStyle/>
          <a:p>
            <a:r>
              <a:rPr lang="en-US" sz="2000" dirty="0">
                <a:solidFill>
                  <a:schemeClr val="accent1"/>
                </a:solidFill>
              </a:rPr>
              <a:t>1. Intros</a:t>
            </a:r>
          </a:p>
        </p:txBody>
      </p:sp>
      <p:sp>
        <p:nvSpPr>
          <p:cNvPr id="5" name="Text Box 8"/>
          <p:cNvSpPr txBox="1">
            <a:spLocks noChangeArrowheads="1"/>
          </p:cNvSpPr>
          <p:nvPr/>
        </p:nvSpPr>
        <p:spPr bwMode="auto">
          <a:xfrm>
            <a:off x="5280688" y="1517585"/>
            <a:ext cx="1017588" cy="396875"/>
          </a:xfrm>
          <a:prstGeom prst="rect">
            <a:avLst/>
          </a:prstGeom>
          <a:noFill/>
          <a:ln w="9525">
            <a:noFill/>
            <a:miter lim="800000"/>
            <a:headEnd/>
            <a:tailEnd/>
          </a:ln>
        </p:spPr>
        <p:txBody>
          <a:bodyPr wrap="none">
            <a:prstTxWarp prst="textNoShape">
              <a:avLst/>
            </a:prstTxWarp>
            <a:spAutoFit/>
          </a:bodyPr>
          <a:lstStyle/>
          <a:p>
            <a:r>
              <a:rPr lang="en-US" sz="2000" dirty="0">
                <a:solidFill>
                  <a:schemeClr val="accent1"/>
                </a:solidFill>
              </a:rPr>
              <a:t>4. Task</a:t>
            </a:r>
            <a:endParaRPr lang="en-US" dirty="0">
              <a:solidFill>
                <a:schemeClr val="accent1"/>
              </a:solidFill>
            </a:endParaRPr>
          </a:p>
        </p:txBody>
      </p:sp>
      <p:sp>
        <p:nvSpPr>
          <p:cNvPr id="6" name="Text Box 7"/>
          <p:cNvSpPr txBox="1">
            <a:spLocks noChangeArrowheads="1"/>
          </p:cNvSpPr>
          <p:nvPr/>
        </p:nvSpPr>
        <p:spPr bwMode="auto">
          <a:xfrm>
            <a:off x="5691057" y="2568864"/>
            <a:ext cx="1214438" cy="701675"/>
          </a:xfrm>
          <a:prstGeom prst="rect">
            <a:avLst/>
          </a:prstGeom>
          <a:noFill/>
          <a:ln w="9525">
            <a:noFill/>
            <a:miter lim="800000"/>
            <a:headEnd/>
            <a:tailEnd/>
          </a:ln>
        </p:spPr>
        <p:txBody>
          <a:bodyPr wrap="none">
            <a:prstTxWarp prst="textNoShape">
              <a:avLst/>
            </a:prstTxWarp>
            <a:spAutoFit/>
          </a:bodyPr>
          <a:lstStyle/>
          <a:p>
            <a:r>
              <a:rPr lang="en-US" sz="2000" dirty="0">
                <a:solidFill>
                  <a:schemeClr val="accent1"/>
                </a:solidFill>
              </a:rPr>
              <a:t>3. About</a:t>
            </a:r>
            <a:br>
              <a:rPr lang="en-US" sz="2000" dirty="0">
                <a:solidFill>
                  <a:schemeClr val="accent1"/>
                </a:solidFill>
              </a:rPr>
            </a:br>
            <a:r>
              <a:rPr lang="en-US" sz="2000" dirty="0">
                <a:solidFill>
                  <a:schemeClr val="accent1"/>
                </a:solidFill>
              </a:rPr>
              <a:t>feedback</a:t>
            </a:r>
            <a:endParaRPr lang="en-US" dirty="0">
              <a:solidFill>
                <a:schemeClr val="accent1"/>
              </a:solidFill>
            </a:endParaRPr>
          </a:p>
        </p:txBody>
      </p:sp>
      <p:sp>
        <p:nvSpPr>
          <p:cNvPr id="7" name="Text Box 6"/>
          <p:cNvSpPr txBox="1">
            <a:spLocks noChangeArrowheads="1"/>
          </p:cNvSpPr>
          <p:nvPr/>
        </p:nvSpPr>
        <p:spPr bwMode="auto">
          <a:xfrm>
            <a:off x="3130694" y="2969188"/>
            <a:ext cx="1312863" cy="701675"/>
          </a:xfrm>
          <a:prstGeom prst="rect">
            <a:avLst/>
          </a:prstGeom>
          <a:noFill/>
          <a:ln w="9525">
            <a:noFill/>
            <a:miter lim="800000"/>
            <a:headEnd/>
            <a:tailEnd/>
          </a:ln>
        </p:spPr>
        <p:txBody>
          <a:bodyPr wrap="none">
            <a:prstTxWarp prst="textNoShape">
              <a:avLst/>
            </a:prstTxWarp>
            <a:spAutoFit/>
          </a:bodyPr>
          <a:lstStyle/>
          <a:p>
            <a:r>
              <a:rPr lang="en-US" sz="2000" dirty="0">
                <a:solidFill>
                  <a:schemeClr val="accent1"/>
                </a:solidFill>
              </a:rPr>
              <a:t>2. Your</a:t>
            </a:r>
            <a:br>
              <a:rPr lang="en-US" sz="2000" dirty="0">
                <a:solidFill>
                  <a:schemeClr val="accent1"/>
                </a:solidFill>
              </a:rPr>
            </a:br>
            <a:r>
              <a:rPr lang="en-US" sz="2000" dirty="0">
                <a:solidFill>
                  <a:schemeClr val="accent1"/>
                </a:solidFill>
              </a:rPr>
              <a:t>objectives</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GB" dirty="0"/>
              <a:t>Maths A: How do we do it?</a:t>
            </a:r>
          </a:p>
        </p:txBody>
      </p:sp>
      <p:grpSp>
        <p:nvGrpSpPr>
          <p:cNvPr id="2" name="Group 3"/>
          <p:cNvGrpSpPr>
            <a:grpSpLocks/>
          </p:cNvGrpSpPr>
          <p:nvPr/>
        </p:nvGrpSpPr>
        <p:grpSpPr bwMode="auto">
          <a:xfrm>
            <a:off x="2438400" y="1447800"/>
            <a:ext cx="4219575" cy="5410200"/>
            <a:chOff x="0" y="912"/>
            <a:chExt cx="2658" cy="3408"/>
          </a:xfrm>
        </p:grpSpPr>
        <p:pic>
          <p:nvPicPr>
            <p:cNvPr id="54276" name="Picture 4" descr="peeping terror"/>
            <p:cNvPicPr>
              <a:picLocks noChangeAspect="1" noChangeArrowheads="1"/>
            </p:cNvPicPr>
            <p:nvPr/>
          </p:nvPicPr>
          <p:blipFill>
            <a:blip r:embed="rId3"/>
            <a:srcRect/>
            <a:stretch>
              <a:fillRect/>
            </a:stretch>
          </p:blipFill>
          <p:spPr bwMode="auto">
            <a:xfrm>
              <a:off x="0" y="912"/>
              <a:ext cx="1700" cy="1824"/>
            </a:xfrm>
            <a:prstGeom prst="rect">
              <a:avLst/>
            </a:prstGeom>
            <a:noFill/>
            <a:ln w="9525">
              <a:noFill/>
              <a:miter lim="800000"/>
              <a:headEnd/>
              <a:tailEnd/>
            </a:ln>
          </p:spPr>
        </p:pic>
        <p:pic>
          <p:nvPicPr>
            <p:cNvPr id="54277" name="Picture 5" descr="maxheadroom"/>
            <p:cNvPicPr>
              <a:picLocks noChangeAspect="1" noChangeArrowheads="1"/>
            </p:cNvPicPr>
            <p:nvPr/>
          </p:nvPicPr>
          <p:blipFill>
            <a:blip r:embed="rId4"/>
            <a:srcRect/>
            <a:stretch>
              <a:fillRect/>
            </a:stretch>
          </p:blipFill>
          <p:spPr bwMode="auto">
            <a:xfrm>
              <a:off x="1344" y="1872"/>
              <a:ext cx="1314" cy="1440"/>
            </a:xfrm>
            <a:prstGeom prst="rect">
              <a:avLst/>
            </a:prstGeom>
            <a:noFill/>
          </p:spPr>
        </p:pic>
        <p:pic>
          <p:nvPicPr>
            <p:cNvPr id="54278" name="Picture 6" descr="cryinggirl"/>
            <p:cNvPicPr>
              <a:picLocks noChangeAspect="1" noChangeArrowheads="1"/>
            </p:cNvPicPr>
            <p:nvPr/>
          </p:nvPicPr>
          <p:blipFill>
            <a:blip r:embed="rId5"/>
            <a:srcRect/>
            <a:stretch>
              <a:fillRect/>
            </a:stretch>
          </p:blipFill>
          <p:spPr bwMode="auto">
            <a:xfrm>
              <a:off x="336" y="2912"/>
              <a:ext cx="1632" cy="1408"/>
            </a:xfrm>
            <a:prstGeom prst="rect">
              <a:avLst/>
            </a:prstGeom>
            <a:noFill/>
          </p:spPr>
        </p:pic>
      </p:gr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kumimoji="0" lang="en-US" dirty="0"/>
              <a:t>Thinking about your exam :-)</a:t>
            </a:r>
          </a:p>
        </p:txBody>
      </p:sp>
      <p:sp>
        <p:nvSpPr>
          <p:cNvPr id="1028" name="Rectangle 4"/>
          <p:cNvSpPr>
            <a:spLocks noGrp="1" noChangeArrowheads="1"/>
          </p:cNvSpPr>
          <p:nvPr>
            <p:ph type="body" sz="half" idx="2"/>
          </p:nvPr>
        </p:nvSpPr>
        <p:spPr>
          <a:xfrm>
            <a:off x="4648200" y="2590800"/>
            <a:ext cx="3810000" cy="3505200"/>
          </a:xfrm>
        </p:spPr>
        <p:txBody>
          <a:bodyPr>
            <a:normAutofit fontScale="85000" lnSpcReduction="20000"/>
          </a:bodyPr>
          <a:lstStyle/>
          <a:p>
            <a:pPr marL="457200" indent="-457200">
              <a:lnSpc>
                <a:spcPct val="90000"/>
              </a:lnSpc>
              <a:buFont typeface="Wingdings" pitchFamily="-107" charset="2"/>
              <a:buNone/>
            </a:pPr>
            <a:r>
              <a:rPr lang="en-US" sz="2000" dirty="0">
                <a:solidFill>
                  <a:schemeClr val="tx2"/>
                </a:solidFill>
                <a:latin typeface="Verdana" pitchFamily="-107" charset="0"/>
              </a:rPr>
              <a:t>1) What mark do you/did you expect to get for the exam?</a:t>
            </a:r>
          </a:p>
          <a:p>
            <a:pPr marL="457200" indent="-457200">
              <a:lnSpc>
                <a:spcPct val="90000"/>
              </a:lnSpc>
              <a:buFont typeface="Arial" pitchFamily="-107" charset="0"/>
              <a:buAutoNum type="alphaLcPeriod"/>
            </a:pPr>
            <a:r>
              <a:rPr lang="en-US" sz="2000" dirty="0">
                <a:solidFill>
                  <a:schemeClr val="tx2"/>
                </a:solidFill>
                <a:latin typeface="Verdana" pitchFamily="-107" charset="0"/>
              </a:rPr>
              <a:t>70% or more -(excellent pass)</a:t>
            </a:r>
          </a:p>
          <a:p>
            <a:pPr marL="457200" indent="-457200">
              <a:lnSpc>
                <a:spcPct val="90000"/>
              </a:lnSpc>
              <a:buFont typeface="Arial" pitchFamily="-107" charset="0"/>
              <a:buAutoNum type="alphaLcPeriod"/>
            </a:pPr>
            <a:r>
              <a:rPr lang="en-US" sz="2000" dirty="0">
                <a:solidFill>
                  <a:schemeClr val="tx2"/>
                </a:solidFill>
                <a:latin typeface="Verdana" pitchFamily="-107" charset="0"/>
              </a:rPr>
              <a:t>60-69% (good pass)</a:t>
            </a:r>
          </a:p>
          <a:p>
            <a:pPr marL="457200" indent="-457200">
              <a:lnSpc>
                <a:spcPct val="90000"/>
              </a:lnSpc>
              <a:buFont typeface="Arial" pitchFamily="-107" charset="0"/>
              <a:buAutoNum type="alphaLcPeriod"/>
            </a:pPr>
            <a:r>
              <a:rPr lang="en-US" sz="2000" dirty="0">
                <a:solidFill>
                  <a:schemeClr val="tx2"/>
                </a:solidFill>
                <a:latin typeface="Verdana" pitchFamily="-107" charset="0"/>
              </a:rPr>
              <a:t>50-59% (pass)</a:t>
            </a:r>
          </a:p>
          <a:p>
            <a:pPr marL="457200" indent="-457200">
              <a:lnSpc>
                <a:spcPct val="90000"/>
              </a:lnSpc>
              <a:buFont typeface="Arial" pitchFamily="-107" charset="0"/>
              <a:buAutoNum type="alphaLcPeriod"/>
            </a:pPr>
            <a:r>
              <a:rPr lang="en-US" sz="2000" dirty="0">
                <a:solidFill>
                  <a:schemeClr val="tx2"/>
                </a:solidFill>
                <a:latin typeface="Verdana" pitchFamily="-107" charset="0"/>
              </a:rPr>
              <a:t>40-49%  (bare pass)</a:t>
            </a:r>
          </a:p>
          <a:p>
            <a:pPr marL="457200" indent="-457200">
              <a:lnSpc>
                <a:spcPct val="90000"/>
              </a:lnSpc>
              <a:buFont typeface="Arial" pitchFamily="-107" charset="0"/>
              <a:buAutoNum type="alphaLcPeriod"/>
            </a:pPr>
            <a:r>
              <a:rPr lang="en-US" sz="2000" dirty="0">
                <a:solidFill>
                  <a:schemeClr val="tx2"/>
                </a:solidFill>
                <a:latin typeface="Verdana" pitchFamily="-107" charset="0"/>
              </a:rPr>
              <a:t>30-39%  (near miss)</a:t>
            </a:r>
          </a:p>
          <a:p>
            <a:pPr marL="457200" indent="-457200">
              <a:lnSpc>
                <a:spcPct val="90000"/>
              </a:lnSpc>
              <a:buFont typeface="Arial" pitchFamily="-107" charset="0"/>
              <a:buAutoNum type="alphaLcPeriod"/>
            </a:pPr>
            <a:r>
              <a:rPr lang="en-US" sz="2000" dirty="0">
                <a:solidFill>
                  <a:schemeClr val="tx2"/>
                </a:solidFill>
                <a:latin typeface="Verdana" pitchFamily="-107" charset="0"/>
              </a:rPr>
              <a:t>29% or less (unfortunately low)</a:t>
            </a:r>
            <a:endParaRPr lang="en-US" sz="2400" dirty="0"/>
          </a:p>
        </p:txBody>
      </p:sp>
      <p:grpSp>
        <p:nvGrpSpPr>
          <p:cNvPr id="2" name="Group 5"/>
          <p:cNvGrpSpPr>
            <a:grpSpLocks/>
          </p:cNvGrpSpPr>
          <p:nvPr/>
        </p:nvGrpSpPr>
        <p:grpSpPr bwMode="auto">
          <a:xfrm>
            <a:off x="1447800" y="2514600"/>
            <a:ext cx="2238375" cy="3497263"/>
            <a:chOff x="0" y="912"/>
            <a:chExt cx="2658" cy="3408"/>
          </a:xfrm>
        </p:grpSpPr>
        <p:pic>
          <p:nvPicPr>
            <p:cNvPr id="1030" name="Picture 6" descr="peeping terror"/>
            <p:cNvPicPr>
              <a:picLocks noChangeAspect="1" noChangeArrowheads="1"/>
            </p:cNvPicPr>
            <p:nvPr/>
          </p:nvPicPr>
          <p:blipFill>
            <a:blip r:embed="rId3"/>
            <a:srcRect/>
            <a:stretch>
              <a:fillRect/>
            </a:stretch>
          </p:blipFill>
          <p:spPr bwMode="auto">
            <a:xfrm>
              <a:off x="0" y="912"/>
              <a:ext cx="1700" cy="1824"/>
            </a:xfrm>
            <a:prstGeom prst="rect">
              <a:avLst/>
            </a:prstGeom>
            <a:noFill/>
            <a:ln w="9525">
              <a:noFill/>
              <a:miter lim="800000"/>
              <a:headEnd/>
              <a:tailEnd/>
            </a:ln>
          </p:spPr>
        </p:pic>
        <p:pic>
          <p:nvPicPr>
            <p:cNvPr id="1031" name="Picture 7" descr="maxheadroom"/>
            <p:cNvPicPr>
              <a:picLocks noChangeAspect="1" noChangeArrowheads="1"/>
            </p:cNvPicPr>
            <p:nvPr/>
          </p:nvPicPr>
          <p:blipFill>
            <a:blip r:embed="rId4"/>
            <a:srcRect/>
            <a:stretch>
              <a:fillRect/>
            </a:stretch>
          </p:blipFill>
          <p:spPr bwMode="auto">
            <a:xfrm>
              <a:off x="1344" y="1872"/>
              <a:ext cx="1314" cy="1440"/>
            </a:xfrm>
            <a:prstGeom prst="rect">
              <a:avLst/>
            </a:prstGeom>
            <a:noFill/>
          </p:spPr>
        </p:pic>
        <p:pic>
          <p:nvPicPr>
            <p:cNvPr id="1032" name="Picture 8" descr="cryinggirl"/>
            <p:cNvPicPr>
              <a:picLocks noChangeAspect="1" noChangeArrowheads="1"/>
            </p:cNvPicPr>
            <p:nvPr/>
          </p:nvPicPr>
          <p:blipFill>
            <a:blip r:embed="rId5"/>
            <a:srcRect/>
            <a:stretch>
              <a:fillRect/>
            </a:stretch>
          </p:blipFill>
          <p:spPr bwMode="auto">
            <a:xfrm>
              <a:off x="336" y="2912"/>
              <a:ext cx="1632" cy="1408"/>
            </a:xfrm>
            <a:prstGeom prst="rect">
              <a:avLst/>
            </a:prstGeom>
            <a:noFill/>
          </p:spPr>
        </p:pic>
      </p:grpSp>
      <p:sp>
        <p:nvSpPr>
          <p:cNvPr id="1033" name="Text Box 9"/>
          <p:cNvSpPr txBox="1">
            <a:spLocks noChangeArrowheads="1"/>
          </p:cNvSpPr>
          <p:nvPr/>
        </p:nvSpPr>
        <p:spPr bwMode="auto">
          <a:xfrm>
            <a:off x="1752600" y="1905000"/>
            <a:ext cx="4495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Before you took the exam..</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kumimoji="0" lang="en-US" dirty="0"/>
              <a:t>Thinking about your exam :-)</a:t>
            </a:r>
          </a:p>
        </p:txBody>
      </p:sp>
      <p:sp>
        <p:nvSpPr>
          <p:cNvPr id="58371" name="Rectangle 3"/>
          <p:cNvSpPr>
            <a:spLocks noGrp="1" noChangeArrowheads="1"/>
          </p:cNvSpPr>
          <p:nvPr>
            <p:ph type="body" sz="half" idx="2"/>
          </p:nvPr>
        </p:nvSpPr>
        <p:spPr>
          <a:xfrm>
            <a:off x="4648200" y="2590800"/>
            <a:ext cx="3810000" cy="3505200"/>
          </a:xfrm>
        </p:spPr>
        <p:txBody>
          <a:bodyPr>
            <a:normAutofit fontScale="85000" lnSpcReduction="20000"/>
          </a:bodyPr>
          <a:lstStyle/>
          <a:p>
            <a:pPr marL="457200" indent="-457200">
              <a:lnSpc>
                <a:spcPct val="90000"/>
              </a:lnSpc>
              <a:buFont typeface="Wingdings" pitchFamily="-107" charset="2"/>
              <a:buNone/>
            </a:pPr>
            <a:r>
              <a:rPr lang="en-US" sz="2000" dirty="0">
                <a:solidFill>
                  <a:schemeClr val="tx2"/>
                </a:solidFill>
                <a:latin typeface="Verdana" pitchFamily="-107" charset="0"/>
              </a:rPr>
              <a:t>1) What mark do you/did you expect to get for the exam?</a:t>
            </a:r>
          </a:p>
          <a:p>
            <a:pPr marL="457200" indent="-457200">
              <a:lnSpc>
                <a:spcPct val="90000"/>
              </a:lnSpc>
              <a:buFont typeface="Arial" pitchFamily="-107" charset="0"/>
              <a:buAutoNum type="alphaLcPeriod"/>
            </a:pPr>
            <a:r>
              <a:rPr lang="en-US" sz="2000" dirty="0">
                <a:solidFill>
                  <a:schemeClr val="tx2"/>
                </a:solidFill>
                <a:latin typeface="Verdana" pitchFamily="-107" charset="0"/>
              </a:rPr>
              <a:t>70% or more -(excellent pass)</a:t>
            </a:r>
          </a:p>
          <a:p>
            <a:pPr marL="457200" indent="-457200">
              <a:lnSpc>
                <a:spcPct val="90000"/>
              </a:lnSpc>
              <a:buFont typeface="Arial" pitchFamily="-107" charset="0"/>
              <a:buAutoNum type="alphaLcPeriod"/>
            </a:pPr>
            <a:r>
              <a:rPr lang="en-US" sz="2000" dirty="0">
                <a:solidFill>
                  <a:schemeClr val="tx2"/>
                </a:solidFill>
                <a:latin typeface="Verdana" pitchFamily="-107" charset="0"/>
              </a:rPr>
              <a:t>60-69% (good pass)</a:t>
            </a:r>
          </a:p>
          <a:p>
            <a:pPr marL="457200" indent="-457200">
              <a:lnSpc>
                <a:spcPct val="90000"/>
              </a:lnSpc>
              <a:buFont typeface="Arial" pitchFamily="-107" charset="0"/>
              <a:buAutoNum type="alphaLcPeriod"/>
            </a:pPr>
            <a:r>
              <a:rPr lang="en-US" sz="2000" dirty="0">
                <a:solidFill>
                  <a:schemeClr val="tx2"/>
                </a:solidFill>
                <a:latin typeface="Verdana" pitchFamily="-107" charset="0"/>
              </a:rPr>
              <a:t>50-59% (pass)</a:t>
            </a:r>
          </a:p>
          <a:p>
            <a:pPr marL="457200" indent="-457200">
              <a:lnSpc>
                <a:spcPct val="90000"/>
              </a:lnSpc>
              <a:buFont typeface="Arial" pitchFamily="-107" charset="0"/>
              <a:buAutoNum type="alphaLcPeriod"/>
            </a:pPr>
            <a:r>
              <a:rPr lang="en-US" sz="2000" dirty="0">
                <a:solidFill>
                  <a:schemeClr val="tx2"/>
                </a:solidFill>
                <a:latin typeface="Verdana" pitchFamily="-107" charset="0"/>
              </a:rPr>
              <a:t>40-49%  (bare pass)</a:t>
            </a:r>
          </a:p>
          <a:p>
            <a:pPr marL="457200" indent="-457200">
              <a:lnSpc>
                <a:spcPct val="90000"/>
              </a:lnSpc>
              <a:buFont typeface="Arial" pitchFamily="-107" charset="0"/>
              <a:buAutoNum type="alphaLcPeriod"/>
            </a:pPr>
            <a:r>
              <a:rPr lang="en-US" sz="2000" dirty="0">
                <a:solidFill>
                  <a:schemeClr val="tx2"/>
                </a:solidFill>
                <a:latin typeface="Verdana" pitchFamily="-107" charset="0"/>
              </a:rPr>
              <a:t>30-39%  (near miss)</a:t>
            </a:r>
          </a:p>
          <a:p>
            <a:pPr marL="457200" indent="-457200">
              <a:lnSpc>
                <a:spcPct val="90000"/>
              </a:lnSpc>
              <a:buFont typeface="Arial" pitchFamily="-107" charset="0"/>
              <a:buAutoNum type="alphaLcPeriod"/>
            </a:pPr>
            <a:r>
              <a:rPr lang="en-US" sz="2000" dirty="0">
                <a:solidFill>
                  <a:schemeClr val="tx2"/>
                </a:solidFill>
                <a:latin typeface="Verdana" pitchFamily="-107" charset="0"/>
              </a:rPr>
              <a:t>29% or less (unfortunately low)</a:t>
            </a:r>
            <a:endParaRPr lang="en-US" sz="2400" dirty="0">
              <a:solidFill>
                <a:srgbClr val="000000"/>
              </a:solidFill>
              <a:latin typeface="Verdana" pitchFamily="-107" charset="0"/>
            </a:endParaRPr>
          </a:p>
        </p:txBody>
      </p:sp>
      <p:grpSp>
        <p:nvGrpSpPr>
          <p:cNvPr id="2" name="Group 4"/>
          <p:cNvGrpSpPr>
            <a:grpSpLocks/>
          </p:cNvGrpSpPr>
          <p:nvPr/>
        </p:nvGrpSpPr>
        <p:grpSpPr bwMode="auto">
          <a:xfrm>
            <a:off x="1447800" y="2514600"/>
            <a:ext cx="2238375" cy="3497263"/>
            <a:chOff x="0" y="912"/>
            <a:chExt cx="2658" cy="3408"/>
          </a:xfrm>
        </p:grpSpPr>
        <p:pic>
          <p:nvPicPr>
            <p:cNvPr id="58373" name="Picture 5" descr="peeping terror"/>
            <p:cNvPicPr>
              <a:picLocks noChangeAspect="1" noChangeArrowheads="1"/>
            </p:cNvPicPr>
            <p:nvPr/>
          </p:nvPicPr>
          <p:blipFill>
            <a:blip r:embed="rId3"/>
            <a:srcRect/>
            <a:stretch>
              <a:fillRect/>
            </a:stretch>
          </p:blipFill>
          <p:spPr bwMode="auto">
            <a:xfrm>
              <a:off x="0" y="912"/>
              <a:ext cx="1700" cy="1824"/>
            </a:xfrm>
            <a:prstGeom prst="rect">
              <a:avLst/>
            </a:prstGeom>
            <a:noFill/>
            <a:ln w="9525">
              <a:noFill/>
              <a:miter lim="800000"/>
              <a:headEnd/>
              <a:tailEnd/>
            </a:ln>
          </p:spPr>
        </p:pic>
        <p:pic>
          <p:nvPicPr>
            <p:cNvPr id="58374" name="Picture 6" descr="maxheadroom"/>
            <p:cNvPicPr>
              <a:picLocks noChangeAspect="1" noChangeArrowheads="1"/>
            </p:cNvPicPr>
            <p:nvPr/>
          </p:nvPicPr>
          <p:blipFill>
            <a:blip r:embed="rId4"/>
            <a:srcRect/>
            <a:stretch>
              <a:fillRect/>
            </a:stretch>
          </p:blipFill>
          <p:spPr bwMode="auto">
            <a:xfrm>
              <a:off x="1344" y="1872"/>
              <a:ext cx="1314" cy="1440"/>
            </a:xfrm>
            <a:prstGeom prst="rect">
              <a:avLst/>
            </a:prstGeom>
            <a:noFill/>
          </p:spPr>
        </p:pic>
        <p:pic>
          <p:nvPicPr>
            <p:cNvPr id="58375" name="Picture 7" descr="cryinggirl"/>
            <p:cNvPicPr>
              <a:picLocks noChangeAspect="1" noChangeArrowheads="1"/>
            </p:cNvPicPr>
            <p:nvPr/>
          </p:nvPicPr>
          <p:blipFill>
            <a:blip r:embed="rId5"/>
            <a:srcRect/>
            <a:stretch>
              <a:fillRect/>
            </a:stretch>
          </p:blipFill>
          <p:spPr bwMode="auto">
            <a:xfrm>
              <a:off x="336" y="2912"/>
              <a:ext cx="1632" cy="1408"/>
            </a:xfrm>
            <a:prstGeom prst="rect">
              <a:avLst/>
            </a:prstGeom>
            <a:noFill/>
          </p:spPr>
        </p:pic>
      </p:grpSp>
      <p:sp>
        <p:nvSpPr>
          <p:cNvPr id="58376" name="Text Box 8"/>
          <p:cNvSpPr txBox="1">
            <a:spLocks noChangeArrowheads="1"/>
          </p:cNvSpPr>
          <p:nvPr/>
        </p:nvSpPr>
        <p:spPr bwMode="auto">
          <a:xfrm>
            <a:off x="1752600" y="1905000"/>
            <a:ext cx="6324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Immediately after you took the exam..</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 saw@ecs.soton.ac.uk</a:t>
            </a:r>
            <a:endParaRPr lang="en-US" sz="1400"/>
          </a:p>
        </p:txBody>
      </p:sp>
      <p:sp>
        <p:nvSpPr>
          <p:cNvPr id="84994" name="Rectangle 2"/>
          <p:cNvSpPr>
            <a:spLocks noGrp="1" noChangeArrowheads="1"/>
          </p:cNvSpPr>
          <p:nvPr>
            <p:ph type="title"/>
          </p:nvPr>
        </p:nvSpPr>
        <p:spPr/>
        <p:txBody>
          <a:bodyPr/>
          <a:lstStyle/>
          <a:p>
            <a:r>
              <a:rPr lang="en-US" dirty="0"/>
              <a:t>Feedback from previous years…</a:t>
            </a:r>
          </a:p>
        </p:txBody>
      </p:sp>
      <p:pic>
        <p:nvPicPr>
          <p:cNvPr id="84996" name="Picture 4" descr="0809RTSFeedbackScreenshot"/>
          <p:cNvPicPr>
            <a:picLocks noGrp="1" noChangeAspect="1" noChangeArrowheads="1"/>
          </p:cNvPicPr>
          <p:nvPr>
            <p:ph idx="1"/>
          </p:nvPr>
        </p:nvPicPr>
        <p:blipFill>
          <a:blip r:embed="rId3"/>
          <a:srcRect/>
          <a:stretch>
            <a:fillRect/>
          </a:stretch>
        </p:blipFill>
        <p:spPr>
          <a:xfrm>
            <a:off x="571500" y="1774825"/>
            <a:ext cx="8001000" cy="5083175"/>
          </a:xfrm>
        </p:spPr>
      </p:pic>
      <p:sp>
        <p:nvSpPr>
          <p:cNvPr id="84997" name="AutoShape 5"/>
          <p:cNvSpPr>
            <a:spLocks noChangeArrowheads="1"/>
          </p:cNvSpPr>
          <p:nvPr/>
        </p:nvSpPr>
        <p:spPr bwMode="auto">
          <a:xfrm>
            <a:off x="7315200" y="1066800"/>
            <a:ext cx="2362200" cy="1981200"/>
          </a:xfrm>
          <a:prstGeom prst="star5">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400"/>
              <a:t>Available </a:t>
            </a:r>
            <a:br>
              <a:rPr lang="en-US" sz="1400"/>
            </a:br>
            <a:r>
              <a:rPr lang="en-US" sz="1400"/>
              <a:t>on </a:t>
            </a:r>
            <a:br>
              <a:rPr lang="en-US" sz="1400"/>
            </a:br>
            <a:r>
              <a:rPr lang="en-US" sz="1400"/>
              <a:t>EdShare</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p:txBody>
          <a:bodyPr/>
          <a:lstStyle/>
          <a:p>
            <a:r>
              <a:rPr lang="en-US" dirty="0"/>
              <a:t>Your Tasks</a:t>
            </a:r>
          </a:p>
        </p:txBody>
      </p:sp>
      <p:sp>
        <p:nvSpPr>
          <p:cNvPr id="51203" name="Rectangle 3"/>
          <p:cNvSpPr>
            <a:spLocks noGrp="1" noChangeArrowheads="1"/>
          </p:cNvSpPr>
          <p:nvPr>
            <p:ph type="subTitle" idx="1"/>
          </p:nvPr>
        </p:nvSpPr>
        <p:spPr/>
        <p:txBody>
          <a:bodyPr/>
          <a:lstStyle/>
          <a:p>
            <a:r>
              <a:rPr lang="en-US" dirty="0" err="1"/>
              <a:t>Somethings</a:t>
            </a:r>
            <a:r>
              <a:rPr lang="en-US" dirty="0"/>
              <a:t> for you…</a:t>
            </a:r>
          </a:p>
          <a:p>
            <a:r>
              <a:rPr lang="en-US" dirty="0"/>
              <a:t>And the portfolio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a:t>Your tips for success</a:t>
            </a:r>
          </a:p>
        </p:txBody>
      </p:sp>
      <p:sp>
        <p:nvSpPr>
          <p:cNvPr id="65539" name="Rectangle 3"/>
          <p:cNvSpPr>
            <a:spLocks noGrp="1" noChangeArrowheads="1"/>
          </p:cNvSpPr>
          <p:nvPr>
            <p:ph type="body" idx="1"/>
          </p:nvPr>
        </p:nvSpPr>
        <p:spPr/>
        <p:txBody>
          <a:bodyPr/>
          <a:lstStyle/>
          <a:p>
            <a:pPr>
              <a:buFont typeface="Wingdings" pitchFamily="-107" charset="2"/>
              <a:buNone/>
            </a:pPr>
            <a:r>
              <a:rPr lang="en-US" dirty="0"/>
              <a:t>Think, pair, share</a:t>
            </a:r>
          </a:p>
          <a:p>
            <a:pPr>
              <a:buFont typeface="Wingdings" pitchFamily="-107" charset="2"/>
              <a:buNone/>
            </a:pPr>
            <a:r>
              <a:rPr lang="en-US" dirty="0"/>
              <a:t>What are your top three tips for academic success?</a:t>
            </a:r>
          </a:p>
          <a:p>
            <a:pPr>
              <a:buFont typeface="Wingdings" pitchFamily="-107" charset="2"/>
              <a:buNone/>
            </a:pPr>
            <a:r>
              <a:rPr lang="en-US" dirty="0"/>
              <a:t>Analyse how you have succeeded</a:t>
            </a:r>
          </a:p>
          <a:p>
            <a:pPr>
              <a:buFont typeface="Wingdings" pitchFamily="-107" charset="2"/>
              <a:buNone/>
            </a:pPr>
            <a:r>
              <a:rPr lang="en-US" dirty="0"/>
              <a:t>I will be asking for feedback from some groups :-)</a:t>
            </a: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a:t>1) Progress review</a:t>
            </a:r>
          </a:p>
        </p:txBody>
      </p:sp>
      <p:sp>
        <p:nvSpPr>
          <p:cNvPr id="64515" name="Rectangle 3"/>
          <p:cNvSpPr>
            <a:spLocks noGrp="1" noChangeArrowheads="1"/>
          </p:cNvSpPr>
          <p:nvPr>
            <p:ph type="body" idx="1"/>
          </p:nvPr>
        </p:nvSpPr>
        <p:spPr/>
        <p:txBody>
          <a:bodyPr/>
          <a:lstStyle/>
          <a:p>
            <a:pPr>
              <a:buFontTx/>
              <a:buNone/>
            </a:pPr>
            <a:r>
              <a:rPr lang="en-US" dirty="0"/>
              <a:t>Think about your progress so far this year</a:t>
            </a:r>
          </a:p>
          <a:p>
            <a:r>
              <a:rPr lang="en-US" dirty="0"/>
              <a:t>What will you continue?</a:t>
            </a:r>
          </a:p>
          <a:p>
            <a:r>
              <a:rPr lang="en-US" dirty="0"/>
              <a:t>What will you modify?</a:t>
            </a:r>
          </a:p>
          <a:p>
            <a:r>
              <a:rPr lang="en-US" dirty="0"/>
              <a:t>What will you stop?</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dirty="0"/>
              <a:t>Thank You :-)</a:t>
            </a:r>
          </a:p>
        </p:txBody>
      </p:sp>
      <p:graphicFrame>
        <p:nvGraphicFramePr>
          <p:cNvPr id="74756" name="Object 4"/>
          <p:cNvGraphicFramePr>
            <a:graphicFrameLocks/>
          </p:cNvGraphicFramePr>
          <p:nvPr>
            <p:ph type="body" idx="1"/>
          </p:nvPr>
        </p:nvGraphicFramePr>
        <p:xfrm>
          <a:off x="4795838" y="1752600"/>
          <a:ext cx="4348162" cy="4114800"/>
        </p:xfrm>
        <a:graphic>
          <a:graphicData uri="http://schemas.openxmlformats.org/presentationml/2006/ole">
            <p:oleObj spid="_x0000_s289794" name="Clip" r:id="rId4" imgW="3665520" imgH="3468600" progId="">
              <p:embed/>
            </p:oleObj>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dirty="0"/>
              <a:t>Follow Up Activities..</a:t>
            </a:r>
          </a:p>
        </p:txBody>
      </p:sp>
      <p:sp>
        <p:nvSpPr>
          <p:cNvPr id="94211" name="Rectangle 3"/>
          <p:cNvSpPr>
            <a:spLocks noGrp="1" noChangeArrowheads="1"/>
          </p:cNvSpPr>
          <p:nvPr>
            <p:ph type="body" idx="1"/>
          </p:nvPr>
        </p:nvSpPr>
        <p:spPr/>
        <p:txBody>
          <a:bodyPr/>
          <a:lstStyle/>
          <a:p>
            <a:r>
              <a:rPr lang="en-US" dirty="0"/>
              <a:t>Think about evidence…</a:t>
            </a:r>
          </a:p>
          <a:p>
            <a:r>
              <a:rPr lang="en-US" dirty="0"/>
              <a:t>Where will you get evidence?</a:t>
            </a:r>
          </a:p>
          <a:p>
            <a:r>
              <a:rPr lang="en-US" dirty="0"/>
              <a:t>What sort of evidence can you use?</a:t>
            </a:r>
          </a:p>
          <a:p>
            <a:r>
              <a:rPr lang="en-US" dirty="0"/>
              <a:t>Watch the video</a:t>
            </a:r>
          </a:p>
          <a:p>
            <a:r>
              <a:rPr lang="en-US" dirty="0"/>
              <a:t>Take a look at EdShare - how could you use it to assemble evidence?</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A vision of students today</a:t>
            </a:r>
            <a:endParaRPr lang="en-US" dirty="0"/>
          </a:p>
        </p:txBody>
      </p:sp>
      <p:pic>
        <p:nvPicPr>
          <p:cNvPr id="3" name="Picture 5">
            <a:hlinkClick r:id="rId3"/>
          </p:cNvPr>
          <p:cNvPicPr>
            <a:picLocks noChangeAspect="1" noChangeArrowheads="1"/>
          </p:cNvPicPr>
          <p:nvPr/>
        </p:nvPicPr>
        <mc:AlternateContent>
          <mc:Choice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2819400" y="1676400"/>
            <a:ext cx="3365500" cy="4343400"/>
          </a:xfrm>
          <a:prstGeom prst="rect">
            <a:avLst/>
          </a:prstGeom>
          <a:noFill/>
          <a:ln w="9525">
            <a:noFill/>
            <a:miter lim="800000"/>
            <a:headEnd/>
            <a:tailEnd/>
          </a:ln>
          <a:effectLst>
            <a:outerShdw blurRad="50800" dist="25399" dir="2700000" algn="ctr" rotWithShape="0">
              <a:srgbClr val="000000">
                <a:alpha val="75000"/>
              </a:srgbClr>
            </a:outerShdw>
          </a:effectLst>
        </p:spPr>
      </p:pic>
      <p:sp>
        <p:nvSpPr>
          <p:cNvPr id="4" name="Text Box 8"/>
          <p:cNvSpPr txBox="1">
            <a:spLocks noChangeArrowheads="1"/>
          </p:cNvSpPr>
          <p:nvPr/>
        </p:nvSpPr>
        <p:spPr bwMode="auto">
          <a:xfrm>
            <a:off x="381000" y="5943600"/>
            <a:ext cx="84582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t>Work by Michael Wesch of Kansas State University - Digital Ethnography Project</a:t>
            </a:r>
            <a:endParaRPr lang="en-US" sz="2000"/>
          </a:p>
        </p:txBody>
      </p:sp>
      <p:sp>
        <p:nvSpPr>
          <p:cNvPr id="6" name="Text Box 7"/>
          <p:cNvSpPr txBox="1">
            <a:spLocks noChangeArrowheads="1"/>
          </p:cNvSpPr>
          <p:nvPr/>
        </p:nvSpPr>
        <p:spPr bwMode="auto">
          <a:xfrm>
            <a:off x="762000" y="3200400"/>
            <a:ext cx="1828800" cy="701675"/>
          </a:xfrm>
          <a:prstGeom prst="rect">
            <a:avLst/>
          </a:prstGeom>
          <a:noFill/>
          <a:ln w="9525">
            <a:noFill/>
            <a:miter lim="800000"/>
            <a:headEnd/>
            <a:tailEnd/>
          </a:ln>
        </p:spPr>
        <p:txBody>
          <a:bodyPr>
            <a:prstTxWarp prst="textNoShape">
              <a:avLst/>
            </a:prstTxWarp>
            <a:spAutoFit/>
          </a:bodyPr>
          <a:lstStyle/>
          <a:p>
            <a:pPr>
              <a:spcBef>
                <a:spcPct val="50000"/>
              </a:spcBef>
            </a:pPr>
            <a:r>
              <a:rPr lang="en-US" sz="2000" dirty="0"/>
              <a:t>Swap to web browser!</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Intros</a:t>
            </a:r>
            <a:endParaRPr lang="en-US" dirty="0"/>
          </a:p>
        </p:txBody>
      </p:sp>
      <p:sp>
        <p:nvSpPr>
          <p:cNvPr id="3" name="Text Placeholder 2"/>
          <p:cNvSpPr>
            <a:spLocks noGrp="1"/>
          </p:cNvSpPr>
          <p:nvPr>
            <p:ph type="body" idx="1"/>
          </p:nvPr>
        </p:nvSpPr>
        <p:spPr/>
        <p:txBody>
          <a:bodyPr/>
          <a:lstStyle/>
          <a:p>
            <a:r>
              <a:rPr lang="en-US" dirty="0" smtClean="0"/>
              <a:t>Me, you, the module and us </a:t>
            </a:r>
            <a:r>
              <a:rPr lang="en-US" dirty="0" err="1" smtClean="0">
                <a:sym typeface="Wingdings"/>
              </a:rPr>
              <a: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I resources</a:t>
            </a:r>
            <a:endParaRPr lang="en-US" dirty="0"/>
          </a:p>
        </p:txBody>
      </p:sp>
      <p:sp>
        <p:nvSpPr>
          <p:cNvPr id="3" name="Content Placeholder 2"/>
          <p:cNvSpPr>
            <a:spLocks noGrp="1"/>
          </p:cNvSpPr>
          <p:nvPr>
            <p:ph idx="1"/>
          </p:nvPr>
        </p:nvSpPr>
        <p:spPr/>
        <p:txBody>
          <a:bodyPr/>
          <a:lstStyle/>
          <a:p>
            <a:r>
              <a:rPr lang="en-US" dirty="0" smtClean="0"/>
              <a:t>These slides</a:t>
            </a:r>
          </a:p>
          <a:p>
            <a:r>
              <a:rPr lang="en-US" dirty="0" smtClean="0"/>
              <a:t>The portfolio template</a:t>
            </a:r>
          </a:p>
          <a:p>
            <a:r>
              <a:rPr lang="en-US" dirty="0" smtClean="0"/>
              <a:t>Portfolio Summary</a:t>
            </a:r>
          </a:p>
          <a:p>
            <a:r>
              <a:rPr lang="en-US" dirty="0" smtClean="0"/>
              <a:t>Feedback from previous years</a:t>
            </a:r>
          </a:p>
          <a:p>
            <a:r>
              <a:rPr lang="en-US" dirty="0" smtClean="0"/>
              <a:t>A vision of students today (video clip)</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Intros: me and you? </a:t>
            </a:r>
            <a:endParaRPr lang="en-US" dirty="0"/>
          </a:p>
        </p:txBody>
      </p:sp>
      <p:sp>
        <p:nvSpPr>
          <p:cNvPr id="3" name="Content Placeholder 2"/>
          <p:cNvSpPr>
            <a:spLocks noGrp="1"/>
          </p:cNvSpPr>
          <p:nvPr>
            <p:ph idx="1"/>
          </p:nvPr>
        </p:nvSpPr>
        <p:spPr>
          <a:xfrm>
            <a:off x="457200" y="1600200"/>
            <a:ext cx="4062739" cy="5012748"/>
          </a:xfrm>
        </p:spPr>
        <p:txBody>
          <a:bodyPr>
            <a:normAutofit fontScale="85000" lnSpcReduction="20000"/>
          </a:bodyPr>
          <a:lstStyle/>
          <a:p>
            <a:pPr>
              <a:buNone/>
            </a:pPr>
            <a:r>
              <a:rPr lang="en-US" sz="2581" dirty="0" smtClean="0"/>
              <a:t>Me? Your lecturer</a:t>
            </a:r>
          </a:p>
          <a:p>
            <a:r>
              <a:rPr lang="en-US" dirty="0" smtClean="0"/>
              <a:t>Dr Su White</a:t>
            </a:r>
          </a:p>
          <a:p>
            <a:r>
              <a:rPr lang="en-US" dirty="0" smtClean="0"/>
              <a:t>Academic in ECS</a:t>
            </a:r>
          </a:p>
          <a:p>
            <a:r>
              <a:rPr lang="en-US" dirty="0" err="1" smtClean="0"/>
              <a:t>saw@ecs.soton.ac.uk</a:t>
            </a:r>
            <a:r>
              <a:rPr lang="en-US" dirty="0" smtClean="0"/>
              <a:t>	</a:t>
            </a:r>
          </a:p>
          <a:p>
            <a:r>
              <a:rPr lang="en-US" dirty="0" smtClean="0"/>
              <a:t>Researcher in Learning Societies Lab</a:t>
            </a:r>
          </a:p>
          <a:p>
            <a:endParaRPr lang="en-US" dirty="0" smtClean="0"/>
          </a:p>
          <a:p>
            <a:pPr>
              <a:buNone/>
            </a:pPr>
            <a:r>
              <a:rPr lang="en-US" dirty="0" smtClean="0"/>
              <a:t>Why I am here</a:t>
            </a:r>
          </a:p>
          <a:p>
            <a:r>
              <a:rPr lang="en-US" dirty="0" smtClean="0"/>
              <a:t>Senior tutor on the foundation year</a:t>
            </a:r>
          </a:p>
          <a:p>
            <a:r>
              <a:rPr lang="en-US" dirty="0" smtClean="0"/>
              <a:t>Believe that all students can learn and succeed</a:t>
            </a:r>
            <a:endParaRPr lang="en-US" dirty="0"/>
          </a:p>
        </p:txBody>
      </p:sp>
      <p:pic>
        <p:nvPicPr>
          <p:cNvPr id="4" name="Picture 3" descr="su white"/>
          <p:cNvPicPr>
            <a:picLocks noChangeAspect="1" noChangeArrowheads="1"/>
          </p:cNvPicPr>
          <p:nvPr/>
        </p:nvPicPr>
        <p:blipFill>
          <a:blip r:embed="rId3"/>
          <a:srcRect/>
          <a:stretch>
            <a:fillRect/>
          </a:stretch>
        </p:blipFill>
        <p:spPr bwMode="auto">
          <a:xfrm>
            <a:off x="4921783" y="3090870"/>
            <a:ext cx="2089150" cy="2197100"/>
          </a:xfrm>
          <a:prstGeom prst="rect">
            <a:avLst/>
          </a:prstGeom>
          <a:noFill/>
        </p:spPr>
      </p:pic>
      <p:sp>
        <p:nvSpPr>
          <p:cNvPr id="7" name="Oval Callout 6"/>
          <p:cNvSpPr/>
          <p:nvPr/>
        </p:nvSpPr>
        <p:spPr>
          <a:xfrm>
            <a:off x="6355473" y="1138767"/>
            <a:ext cx="2522502" cy="1526822"/>
          </a:xfrm>
          <a:prstGeom prst="wedgeEllipseCallout">
            <a:avLst>
              <a:gd name="adj1" fmla="val -56997"/>
              <a:gd name="adj2" fmla="val 179957"/>
            </a:avLst>
          </a:prstGeom>
          <a:ln/>
        </p:spPr>
        <p:style>
          <a:lnRef idx="1">
            <a:schemeClr val="accent1"/>
          </a:lnRef>
          <a:fillRef idx="3">
            <a:schemeClr val="accent1"/>
          </a:fillRef>
          <a:effectRef idx="2">
            <a:schemeClr val="accent1"/>
          </a:effectRef>
          <a:fontRef idx="minor">
            <a:schemeClr val="lt1"/>
          </a:fontRef>
        </p:style>
        <p:txBody>
          <a:bodyPr anchor="ctr"/>
          <a:lstStyle/>
          <a:p>
            <a:pPr algn="ctr"/>
            <a:r>
              <a:rPr lang="en-US" dirty="0" smtClean="0"/>
              <a:t/>
            </a:r>
            <a:br>
              <a:rPr lang="en-US" dirty="0" smtClean="0"/>
            </a:br>
            <a:r>
              <a:rPr lang="en-US" sz="2400" dirty="0" smtClean="0"/>
              <a:t>What about you?</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Intros: Why We are here</a:t>
            </a:r>
            <a:endParaRPr lang="en-US" dirty="0"/>
          </a:p>
        </p:txBody>
      </p:sp>
      <p:sp>
        <p:nvSpPr>
          <p:cNvPr id="3" name="Rectangle 2"/>
          <p:cNvSpPr>
            <a:spLocks noGrp="1" noChangeArrowheads="1"/>
          </p:cNvSpPr>
          <p:nvPr/>
        </p:nvSpPr>
        <p:spPr bwMode="auto">
          <a:xfrm>
            <a:off x="779463" y="1849969"/>
            <a:ext cx="3810000" cy="4114800"/>
          </a:xfrm>
          <a:prstGeom prst="rect">
            <a:avLst/>
          </a:prstGeom>
          <a:noFill/>
          <a:ln w="9525">
            <a:noFill/>
            <a:miter lim="800000"/>
            <a:headEnd/>
            <a:tailEnd/>
          </a:ln>
          <a:effectLst>
            <a:outerShdw blurRad="508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Wingdings" pitchFamily="-107" charset="2"/>
              <a:buChar char="§"/>
              <a:defRPr kumimoji="1" sz="2800">
                <a:solidFill>
                  <a:schemeClr val="tx1"/>
                </a:solidFill>
                <a:latin typeface="+mn-lt"/>
                <a:ea typeface="+mn-ea"/>
                <a:cs typeface="+mn-cs"/>
              </a:defRPr>
            </a:lvl1pPr>
            <a:lvl2pPr marL="742950" indent="-285750" algn="l" rtl="0" fontAlgn="base">
              <a:spcBef>
                <a:spcPct val="20000"/>
              </a:spcBef>
              <a:spcAft>
                <a:spcPct val="0"/>
              </a:spcAft>
              <a:buFont typeface="Wingdings" pitchFamily="-107" charset="2"/>
              <a:buChar char=""/>
              <a:defRPr kumimoji="1" sz="2400">
                <a:solidFill>
                  <a:schemeClr val="tx1"/>
                </a:solidFill>
                <a:latin typeface="+mn-lt"/>
                <a:ea typeface="+mn-ea"/>
              </a:defRPr>
            </a:lvl2pPr>
            <a:lvl3pPr marL="1143000" indent="-228600" algn="l" rtl="0" fontAlgn="base">
              <a:spcBef>
                <a:spcPct val="20000"/>
              </a:spcBef>
              <a:spcAft>
                <a:spcPct val="0"/>
              </a:spcAft>
              <a:buFont typeface="Wingdings" pitchFamily="-107" charset="2"/>
              <a:buChar char="§"/>
              <a:defRPr kumimoji="1" sz="2000">
                <a:solidFill>
                  <a:schemeClr val="tx1"/>
                </a:solidFill>
                <a:latin typeface="+mn-lt"/>
                <a:ea typeface="+mn-ea"/>
              </a:defRPr>
            </a:lvl3pPr>
            <a:lvl4pPr marL="1600200" indent="-228600" algn="l" rtl="0" fontAlgn="base">
              <a:spcBef>
                <a:spcPct val="20000"/>
              </a:spcBef>
              <a:spcAft>
                <a:spcPct val="0"/>
              </a:spcAft>
              <a:buFont typeface="Wingdings" pitchFamily="-107" charset="2"/>
              <a:buChar char=""/>
              <a:defRPr kumimoji="1" sz="1800">
                <a:solidFill>
                  <a:schemeClr val="tx1"/>
                </a:solidFill>
                <a:latin typeface="+mn-lt"/>
                <a:ea typeface="+mn-ea"/>
              </a:defRPr>
            </a:lvl4pPr>
            <a:lvl5pPr marL="2057400" indent="-228600" algn="l" rtl="0" fontAlgn="base">
              <a:spcBef>
                <a:spcPct val="20000"/>
              </a:spcBef>
              <a:spcAft>
                <a:spcPct val="0"/>
              </a:spcAft>
              <a:buFont typeface="Wingdings" pitchFamily="-107" charset="2"/>
              <a:buChar char=""/>
              <a:defRPr kumimoji="1" sz="1800">
                <a:solidFill>
                  <a:schemeClr val="tx1"/>
                </a:solidFill>
                <a:latin typeface="+mn-lt"/>
                <a:ea typeface="+mn-ea"/>
              </a:defRPr>
            </a:lvl5pPr>
            <a:lvl6pPr marL="2514600" indent="-228600" algn="l" rtl="0" fontAlgn="base">
              <a:spcBef>
                <a:spcPct val="20000"/>
              </a:spcBef>
              <a:spcAft>
                <a:spcPct val="0"/>
              </a:spcAft>
              <a:buFont typeface="Wingdings" pitchFamily="-107" charset="2"/>
              <a:buChar char=""/>
              <a:defRPr kumimoji="1" sz="1800">
                <a:solidFill>
                  <a:schemeClr val="tx1"/>
                </a:solidFill>
                <a:latin typeface="+mn-lt"/>
                <a:ea typeface="+mn-ea"/>
              </a:defRPr>
            </a:lvl6pPr>
            <a:lvl7pPr marL="2971800" indent="-228600" algn="l" rtl="0" fontAlgn="base">
              <a:spcBef>
                <a:spcPct val="20000"/>
              </a:spcBef>
              <a:spcAft>
                <a:spcPct val="0"/>
              </a:spcAft>
              <a:buFont typeface="Wingdings" pitchFamily="-107" charset="2"/>
              <a:buChar char=""/>
              <a:defRPr kumimoji="1" sz="1800">
                <a:solidFill>
                  <a:schemeClr val="tx1"/>
                </a:solidFill>
                <a:latin typeface="+mn-lt"/>
                <a:ea typeface="+mn-ea"/>
              </a:defRPr>
            </a:lvl7pPr>
            <a:lvl8pPr marL="3429000" indent="-228600" algn="l" rtl="0" fontAlgn="base">
              <a:spcBef>
                <a:spcPct val="20000"/>
              </a:spcBef>
              <a:spcAft>
                <a:spcPct val="0"/>
              </a:spcAft>
              <a:buFont typeface="Wingdings" pitchFamily="-107" charset="2"/>
              <a:buChar char=""/>
              <a:defRPr kumimoji="1" sz="1800">
                <a:solidFill>
                  <a:schemeClr val="tx1"/>
                </a:solidFill>
                <a:latin typeface="+mn-lt"/>
                <a:ea typeface="+mn-ea"/>
              </a:defRPr>
            </a:lvl8pPr>
            <a:lvl9pPr marL="3886200" indent="-228600" algn="l" rtl="0" fontAlgn="base">
              <a:spcBef>
                <a:spcPct val="20000"/>
              </a:spcBef>
              <a:spcAft>
                <a:spcPct val="0"/>
              </a:spcAft>
              <a:buFont typeface="Wingdings" pitchFamily="-107" charset="2"/>
              <a:buChar char=""/>
              <a:defRPr kumimoji="1" sz="1800">
                <a:solidFill>
                  <a:schemeClr val="tx1"/>
                </a:solidFill>
                <a:latin typeface="+mn-lt"/>
                <a:ea typeface="+mn-ea"/>
              </a:defRPr>
            </a:lvl9pPr>
          </a:lstStyle>
          <a:p>
            <a:pPr>
              <a:buFont typeface="Wingdings" pitchFamily="-107" charset="2"/>
              <a:buNone/>
            </a:pPr>
            <a:r>
              <a:rPr lang="en-US" sz="2400" dirty="0"/>
              <a:t>Routes to success!</a:t>
            </a:r>
          </a:p>
          <a:p>
            <a:r>
              <a:rPr lang="en-US" sz="2400" dirty="0"/>
              <a:t>It’s a module</a:t>
            </a:r>
          </a:p>
          <a:p>
            <a:r>
              <a:rPr lang="en-US" sz="2400" dirty="0"/>
              <a:t>You have coursework</a:t>
            </a:r>
          </a:p>
          <a:p>
            <a:r>
              <a:rPr lang="en-US" sz="2400" dirty="0"/>
              <a:t>This is the lecture series</a:t>
            </a:r>
          </a:p>
          <a:p>
            <a:r>
              <a:rPr lang="en-US" sz="2400" dirty="0"/>
              <a:t>I want to make it useful</a:t>
            </a:r>
          </a:p>
        </p:txBody>
      </p:sp>
      <p:sp>
        <p:nvSpPr>
          <p:cNvPr id="4" name="AutoShape 5"/>
          <p:cNvSpPr>
            <a:spLocks noChangeArrowheads="1"/>
          </p:cNvSpPr>
          <p:nvPr/>
        </p:nvSpPr>
        <p:spPr bwMode="auto">
          <a:xfrm>
            <a:off x="4914677" y="1849969"/>
            <a:ext cx="3810000" cy="2971800"/>
          </a:xfrm>
          <a:prstGeom prst="cloudCallout">
            <a:avLst>
              <a:gd name="adj1" fmla="val -43750"/>
              <a:gd name="adj2" fmla="val 70000"/>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prstTxWarp prst="textNoShape">
              <a:avLst/>
            </a:prstTxWarp>
          </a:bodyPr>
          <a:lstStyle/>
          <a:p>
            <a:pPr algn="ctr"/>
            <a:r>
              <a:rPr lang="en-US" dirty="0"/>
              <a:t>Each week we will</a:t>
            </a:r>
            <a:br>
              <a:rPr lang="en-US" dirty="0"/>
            </a:br>
            <a:r>
              <a:rPr lang="en-US" dirty="0"/>
              <a:t>rehearse part of</a:t>
            </a:r>
            <a:br>
              <a:rPr lang="en-US" dirty="0"/>
            </a:br>
            <a:r>
              <a:rPr lang="en-US" dirty="0"/>
              <a:t>the portfolio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Intros: The big picture</a:t>
            </a:r>
            <a:endParaRPr lang="en-US" dirty="0"/>
          </a:p>
        </p:txBody>
      </p:sp>
      <p:graphicFrame>
        <p:nvGraphicFramePr>
          <p:cNvPr id="3" name="Diagram 2"/>
          <p:cNvGraphicFramePr/>
          <p:nvPr/>
        </p:nvGraphicFramePr>
        <p:xfrm>
          <a:off x="1802513" y="1911638"/>
          <a:ext cx="6096000"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Intros: Look at the Portfolio</a:t>
            </a:r>
            <a:endParaRPr lang="en-US" dirty="0"/>
          </a:p>
        </p:txBody>
      </p:sp>
      <p:pic>
        <p:nvPicPr>
          <p:cNvPr id="4" name="Picture 3" descr="TeachingRTSPages"/>
          <p:cNvPicPr>
            <a:picLocks noChangeAspect="1" noChangeArrowheads="1"/>
          </p:cNvPicPr>
          <p:nvPr/>
        </p:nvPicPr>
        <p:blipFill>
          <a:blip r:embed="rId3"/>
          <a:srcRect/>
          <a:stretch>
            <a:fillRect/>
          </a:stretch>
        </p:blipFill>
        <p:spPr bwMode="auto">
          <a:xfrm>
            <a:off x="2880037" y="1782393"/>
            <a:ext cx="3143250" cy="4191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Intros: what you have to think about</a:t>
            </a:r>
            <a:endParaRPr lang="en-US" dirty="0"/>
          </a:p>
        </p:txBody>
      </p:sp>
      <p:graphicFrame>
        <p:nvGraphicFramePr>
          <p:cNvPr id="3" name="Diagram 2"/>
          <p:cNvGraphicFramePr/>
          <p:nvPr/>
        </p:nvGraphicFramePr>
        <p:xfrm>
          <a:off x="1665959" y="2346148"/>
          <a:ext cx="6096000" cy="40640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Intros:</a:t>
            </a:r>
            <a:endParaRPr lang="en-US" dirty="0"/>
          </a:p>
        </p:txBody>
      </p:sp>
      <p:sp>
        <p:nvSpPr>
          <p:cNvPr id="3" name="Content Placeholder 2"/>
          <p:cNvSpPr>
            <a:spLocks noGrp="1"/>
          </p:cNvSpPr>
          <p:nvPr>
            <p:ph idx="1"/>
          </p:nvPr>
        </p:nvSpPr>
        <p:spPr/>
        <p:txBody>
          <a:bodyPr/>
          <a:lstStyle/>
          <a:p>
            <a:pPr>
              <a:buNone/>
            </a:pPr>
            <a:r>
              <a:rPr lang="en-US" dirty="0" smtClean="0"/>
              <a:t>What we will do</a:t>
            </a:r>
          </a:p>
          <a:p>
            <a:pPr>
              <a:buNone/>
            </a:pPr>
            <a:r>
              <a:rPr lang="en-US" dirty="0" smtClean="0"/>
              <a:t>Weeks 1-5</a:t>
            </a:r>
          </a:p>
          <a:p>
            <a:r>
              <a:rPr lang="en-US" dirty="0" smtClean="0"/>
              <a:t>Each week</a:t>
            </a:r>
          </a:p>
          <a:p>
            <a:pPr lvl="1"/>
            <a:r>
              <a:rPr lang="en-US" dirty="0" smtClean="0"/>
              <a:t>will rehearse thinking </a:t>
            </a:r>
          </a:p>
          <a:p>
            <a:pPr lvl="1"/>
            <a:r>
              <a:rPr lang="en-US" dirty="0" smtClean="0"/>
              <a:t>provide ideas for each section</a:t>
            </a:r>
          </a:p>
          <a:p>
            <a:r>
              <a:rPr lang="en-US" dirty="0" smtClean="0"/>
              <a:t>Week 6</a:t>
            </a:r>
          </a:p>
          <a:p>
            <a:pPr lvl="1"/>
            <a:r>
              <a:rPr lang="en-US" dirty="0" smtClean="0"/>
              <a:t>Handin your portfolio</a:t>
            </a:r>
          </a:p>
          <a:p>
            <a:pPr lvl="1"/>
            <a:r>
              <a:rPr lang="en-US" dirty="0" smtClean="0"/>
              <a:t>Individual recorded interview</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139</TotalTime>
  <Words>2220</Words>
  <Application>Microsoft Macintosh PowerPoint</Application>
  <PresentationFormat>On-screen Show (4:3)</PresentationFormat>
  <Paragraphs>303</Paragraphs>
  <Slides>30</Slides>
  <Notes>25</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Revolution</vt:lpstr>
      <vt:lpstr>Clip</vt:lpstr>
      <vt:lpstr>Foundation Year Routes to Success Part III - Sustaining Success</vt:lpstr>
      <vt:lpstr>The Plan today</vt:lpstr>
      <vt:lpstr>Intros</vt:lpstr>
      <vt:lpstr>Intros: me and you? </vt:lpstr>
      <vt:lpstr>Intros: Why We are here</vt:lpstr>
      <vt:lpstr>Intros: The big picture</vt:lpstr>
      <vt:lpstr>Intros: Look at the Portfolio</vt:lpstr>
      <vt:lpstr>Intros: what you have to think about</vt:lpstr>
      <vt:lpstr>Intros:</vt:lpstr>
      <vt:lpstr>Intros: each section</vt:lpstr>
      <vt:lpstr>Your objectives</vt:lpstr>
      <vt:lpstr>Your formal objectives:</vt:lpstr>
      <vt:lpstr>Objectives (task)</vt:lpstr>
      <vt:lpstr>About Feedback</vt:lpstr>
      <vt:lpstr>Varieties of Feedback:  Full Brain?</vt:lpstr>
      <vt:lpstr>Tell me about this module</vt:lpstr>
      <vt:lpstr>Reflection and Feedback 1</vt:lpstr>
      <vt:lpstr>reflection and feedback 2</vt:lpstr>
      <vt:lpstr>This week…</vt:lpstr>
      <vt:lpstr>Maths A: How do we do it?</vt:lpstr>
      <vt:lpstr>Thinking about your exam :-)</vt:lpstr>
      <vt:lpstr>Thinking about your exam :-)</vt:lpstr>
      <vt:lpstr>Feedback from previous years…</vt:lpstr>
      <vt:lpstr>Your Tasks</vt:lpstr>
      <vt:lpstr>Your tips for success</vt:lpstr>
      <vt:lpstr>1) Progress review</vt:lpstr>
      <vt:lpstr>Thank You :-)</vt:lpstr>
      <vt:lpstr>Follow Up Activities..</vt:lpstr>
      <vt:lpstr>Task: A vision of students today</vt:lpstr>
      <vt:lpstr>Week I resources</vt:lpstr>
    </vt:vector>
  </TitlesOfParts>
  <Company>University of Southampton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 White</dc:creator>
  <cp:lastModifiedBy>Su White</cp:lastModifiedBy>
  <cp:revision>14</cp:revision>
  <dcterms:created xsi:type="dcterms:W3CDTF">2010-01-30T22:04:06Z</dcterms:created>
  <dcterms:modified xsi:type="dcterms:W3CDTF">2010-01-30T22:14:36Z</dcterms:modified>
</cp:coreProperties>
</file>