
<file path=[Content_Types].xml><?xml version="1.0" encoding="utf-8"?>
<Types xmlns="http://schemas.openxmlformats.org/package/2006/content-types">
  <Override PartName="/ppt/slideLayouts/slideLayout8.xml" ContentType="application/vnd.openxmlformats-officedocument.presentationml.slideLayout+xml"/>
  <Override PartName="/ppt/notesSlides/notesSlide2.xml" ContentType="application/vnd.openxmlformats-officedocument.presentationml.notesSlide+xml"/>
  <Override PartName="/ppt/theme/theme2.xml" ContentType="application/vnd.openxmlformats-officedocument.theme+xml"/>
  <Override PartName="/ppt/slides/slide2.xml" ContentType="application/vnd.openxmlformats-officedocument.presentationml.slide+xml"/>
  <Override PartName="/ppt/diagrams/colors1.xml" ContentType="application/vnd.openxmlformats-officedocument.drawingml.diagramColors+xml"/>
  <Override PartName="/docProps/app.xml" ContentType="application/vnd.openxmlformats-officedocument.extended-properties+xml"/>
  <Override PartName="/ppt/diagrams/layout1.xml" ContentType="application/vnd.openxmlformats-officedocument.drawingml.diagramLayout+xml"/>
  <Override PartName="/ppt/slides/slide11.xml" ContentType="application/vnd.openxmlformats-officedocument.presentationml.slide+xml"/>
  <Override PartName="/ppt/slides/slide18.xml" ContentType="application/vnd.openxmlformats-officedocument.presentationml.slide+xml"/>
  <Override PartName="/ppt/theme/theme3.xml" ContentType="application/vnd.openxmlformats-officedocument.theme+xml"/>
  <Override PartName="/ppt/slideLayouts/slideLayout3.xml" ContentType="application/vnd.openxmlformats-officedocument.presentationml.slideLayout+xml"/>
  <Override PartName="/ppt/slides/slide21.xml" ContentType="application/vnd.openxmlformats-officedocument.presentationml.slide+xml"/>
  <Override PartName="/ppt/slideLayouts/slideLayout5.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viewProps.xml" ContentType="application/vnd.openxmlformats-officedocument.presentationml.viewProps+xml"/>
  <Override PartName="/ppt/slideMasters/slideMaster1.xml" ContentType="application/vnd.openxmlformats-officedocument.presentationml.slideMaster+xml"/>
  <Override PartName="/ppt/diagrams/data1.xml" ContentType="application/vnd.openxmlformats-officedocument.drawingml.diagramData+xml"/>
  <Override PartName="/ppt/notesSlides/notesSlide7.xml" ContentType="application/vnd.openxmlformats-officedocument.presentationml.notesSlide+xml"/>
  <Override PartName="/ppt/notesSlides/notesSlide4.xml" ContentType="application/vnd.openxmlformats-officedocument.presentationml.notesSlide+xml"/>
  <Override PartName="/ppt/handoutMasters/handoutMaster1.xml" ContentType="application/vnd.openxmlformats-officedocument.presentationml.handoutMaster+xml"/>
  <Override PartName="/ppt/slides/slide13.xml" ContentType="application/vnd.openxmlformats-officedocument.presentationml.slide+xml"/>
  <Override PartName="/ppt/slides/slide14.xml" ContentType="application/vnd.openxmlformats-officedocument.presentationml.slide+xml"/>
  <Override PartName="/ppt/notesSlides/notesSlide6.xml" ContentType="application/vnd.openxmlformats-officedocument.presentationml.notesSlide+xml"/>
  <Override PartName="/ppt/slides/slide20.xml" ContentType="application/vnd.openxmlformats-officedocument.presentationml.slide+xml"/>
  <Override PartName="/ppt/slides/slide17.xml" ContentType="application/vnd.openxmlformats-officedocument.presentationml.slide+xml"/>
  <Override PartName="/ppt/slideLayouts/slideLayout4.xml" ContentType="application/vnd.openxmlformats-officedocument.presentationml.slideLayout+xml"/>
  <Override PartName="/ppt/notesSlides/notesSlide5.xml" ContentType="application/vnd.openxmlformats-officedocument.presentationml.notesSlide+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diagrams/quickStyle1.xml" ContentType="application/vnd.openxmlformats-officedocument.drawingml.diagramStyle+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ppt/slides/slide5.xml" ContentType="application/vnd.openxmlformats-officedocument.presentationml.slide+xml"/>
  <Override PartName="/ppt/slideLayouts/slideLayout14.xml" ContentType="application/vnd.openxmlformats-officedocument.presentationml.slideLayout+xml"/>
  <Override PartName="/ppt/slides/slide10.xml" ContentType="application/vnd.openxmlformats-officedocument.presentationml.slide+xml"/>
  <Override PartName="/ppt/slideLayouts/slideLayout7.xml" ContentType="application/vnd.openxmlformats-officedocument.presentationml.slideLayout+xml"/>
  <Override PartName="/ppt/presProps.xml" ContentType="application/vnd.openxmlformats-officedocument.presentationml.presProps+xml"/>
  <Default Extension="jpeg" ContentType="image/jpeg"/>
  <Default Extension="png" ContentType="image/png"/>
  <Override PartName="/ppt/slides/slide3.xml" ContentType="application/vnd.openxmlformats-officedocument.presentationml.slide+xml"/>
  <Override PartName="/ppt/slides/slide4.xml" ContentType="application/vnd.openxmlformats-officedocument.presentationml.slide+xml"/>
  <Override PartName="/ppt/slideLayouts/slideLayout11.xml" ContentType="application/vnd.openxmlformats-officedocument.presentationml.slideLayout+xml"/>
  <Override PartName="/docProps/core.xml" ContentType="application/vnd.openxmlformats-package.core-properties+xml"/>
  <Override PartName="/ppt/slideLayouts/slideLayout13.xml" ContentType="application/vnd.openxmlformats-officedocument.presentationml.slideLayout+xml"/>
  <Override PartName="/ppt/slides/slide8.xml" ContentType="application/vnd.openxmlformats-officedocument.presentationml.slide+xml"/>
  <Override PartName="/ppt/slides/slide15.xml" ContentType="application/vnd.openxmlformats-officedocument.presentationml.slide+xml"/>
  <Default Extension="bin" ContentType="application/vnd.openxmlformats-officedocument.presentationml.printerSettings"/>
  <Override PartName="/ppt/slideLayouts/slideLayout15.xml" ContentType="application/vnd.openxmlformats-officedocument.presentationml.slideLayout+xml"/>
  <Default Extension="rels" ContentType="application/vnd.openxmlformats-package.relationships+xml"/>
  <Override PartName="/ppt/slides/slide9.xml" ContentType="application/vnd.openxmlformats-officedocument.presentationml.slide+xml"/>
  <Override PartName="/ppt/diagrams/drawing1.xml" ContentType="application/vnd.ms-office.drawingml.diagramDrawing+xml"/>
  <Override PartName="/ppt/slides/slide6.xml" ContentType="application/vnd.openxmlformats-officedocument.presentationml.slide+xml"/>
  <Override PartName="/ppt/slides/slide16.xml" ContentType="application/vnd.openxmlformats-officedocument.presentationml.slide+xml"/>
  <Default Extension="pdf" ContentType="application/pdf"/>
  <Override PartName="/ppt/slideLayouts/slideLayout12.xml" ContentType="application/vnd.openxmlformats-officedocument.presentationml.slideLayout+xml"/>
  <Override PartName="/ppt/slides/slide19.xml" ContentType="application/vnd.openxmlformats-officedocument.presentationml.slide+xml"/>
  <Override PartName="/ppt/slides/slide12.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saveSubsetFonts="1" autoCompressPictures="0">
  <p:sldMasterIdLst>
    <p:sldMasterId id="2147483648" r:id="rId1"/>
  </p:sldMasterIdLst>
  <p:notesMasterIdLst>
    <p:notesMasterId r:id="rId23"/>
  </p:notesMasterIdLst>
  <p:handoutMasterIdLst>
    <p:handoutMasterId r:id="rId24"/>
  </p:handoutMasterIdLst>
  <p:sldIdLst>
    <p:sldId id="264" r:id="rId2"/>
    <p:sldId id="265" r:id="rId3"/>
    <p:sldId id="388" r:id="rId4"/>
    <p:sldId id="389" r:id="rId5"/>
    <p:sldId id="375" r:id="rId6"/>
    <p:sldId id="387" r:id="rId7"/>
    <p:sldId id="377" r:id="rId8"/>
    <p:sldId id="378" r:id="rId9"/>
    <p:sldId id="379" r:id="rId10"/>
    <p:sldId id="380" r:id="rId11"/>
    <p:sldId id="381" r:id="rId12"/>
    <p:sldId id="372" r:id="rId13"/>
    <p:sldId id="362" r:id="rId14"/>
    <p:sldId id="383" r:id="rId15"/>
    <p:sldId id="382" r:id="rId16"/>
    <p:sldId id="386" r:id="rId17"/>
    <p:sldId id="384" r:id="rId18"/>
    <p:sldId id="385" r:id="rId19"/>
    <p:sldId id="347" r:id="rId20"/>
    <p:sldId id="349" r:id="rId21"/>
    <p:sldId id="348" r:id="rId22"/>
  </p:sldIdLst>
  <p:sldSz cx="9144000" cy="6858000" type="screen4x3"/>
  <p:notesSz cx="7099300" cy="10234613"/>
  <p:defaultTextStyle>
    <a:defPPr>
      <a:defRPr lang="en-GB"/>
    </a:defPPr>
    <a:lvl1pPr algn="l" rtl="0" eaLnBrk="0" fontAlgn="base" hangingPunct="0">
      <a:spcBef>
        <a:spcPct val="20000"/>
      </a:spcBef>
      <a:spcAft>
        <a:spcPct val="0"/>
      </a:spcAft>
      <a:buClr>
        <a:schemeClr val="accent1"/>
      </a:buClr>
      <a:buSzPct val="80000"/>
      <a:buFont typeface="Wingdings" charset="2"/>
      <a:buChar char="n"/>
      <a:defRPr sz="4000" kern="1200">
        <a:solidFill>
          <a:schemeClr val="tx2"/>
        </a:solidFill>
        <a:latin typeface="Tahoma" charset="0"/>
        <a:ea typeface="+mn-ea"/>
        <a:cs typeface="+mn-cs"/>
      </a:defRPr>
    </a:lvl1pPr>
    <a:lvl2pPr marL="457200" algn="l" rtl="0" eaLnBrk="0" fontAlgn="base" hangingPunct="0">
      <a:spcBef>
        <a:spcPct val="20000"/>
      </a:spcBef>
      <a:spcAft>
        <a:spcPct val="0"/>
      </a:spcAft>
      <a:buClr>
        <a:schemeClr val="accent1"/>
      </a:buClr>
      <a:buSzPct val="80000"/>
      <a:buFont typeface="Wingdings" charset="2"/>
      <a:buChar char="n"/>
      <a:defRPr sz="4000" kern="1200">
        <a:solidFill>
          <a:schemeClr val="tx2"/>
        </a:solidFill>
        <a:latin typeface="Tahoma" charset="0"/>
        <a:ea typeface="+mn-ea"/>
        <a:cs typeface="+mn-cs"/>
      </a:defRPr>
    </a:lvl2pPr>
    <a:lvl3pPr marL="914400" algn="l" rtl="0" eaLnBrk="0" fontAlgn="base" hangingPunct="0">
      <a:spcBef>
        <a:spcPct val="20000"/>
      </a:spcBef>
      <a:spcAft>
        <a:spcPct val="0"/>
      </a:spcAft>
      <a:buClr>
        <a:schemeClr val="accent1"/>
      </a:buClr>
      <a:buSzPct val="80000"/>
      <a:buFont typeface="Wingdings" charset="2"/>
      <a:buChar char="n"/>
      <a:defRPr sz="4000" kern="1200">
        <a:solidFill>
          <a:schemeClr val="tx2"/>
        </a:solidFill>
        <a:latin typeface="Tahoma" charset="0"/>
        <a:ea typeface="+mn-ea"/>
        <a:cs typeface="+mn-cs"/>
      </a:defRPr>
    </a:lvl3pPr>
    <a:lvl4pPr marL="1371600" algn="l" rtl="0" eaLnBrk="0" fontAlgn="base" hangingPunct="0">
      <a:spcBef>
        <a:spcPct val="20000"/>
      </a:spcBef>
      <a:spcAft>
        <a:spcPct val="0"/>
      </a:spcAft>
      <a:buClr>
        <a:schemeClr val="accent1"/>
      </a:buClr>
      <a:buSzPct val="80000"/>
      <a:buFont typeface="Wingdings" charset="2"/>
      <a:buChar char="n"/>
      <a:defRPr sz="4000" kern="1200">
        <a:solidFill>
          <a:schemeClr val="tx2"/>
        </a:solidFill>
        <a:latin typeface="Tahoma" charset="0"/>
        <a:ea typeface="+mn-ea"/>
        <a:cs typeface="+mn-cs"/>
      </a:defRPr>
    </a:lvl4pPr>
    <a:lvl5pPr marL="1828800" algn="l" rtl="0" eaLnBrk="0" fontAlgn="base" hangingPunct="0">
      <a:spcBef>
        <a:spcPct val="20000"/>
      </a:spcBef>
      <a:spcAft>
        <a:spcPct val="0"/>
      </a:spcAft>
      <a:buClr>
        <a:schemeClr val="accent1"/>
      </a:buClr>
      <a:buSzPct val="80000"/>
      <a:buFont typeface="Wingdings" charset="2"/>
      <a:buChar char="n"/>
      <a:defRPr sz="4000" kern="1200">
        <a:solidFill>
          <a:schemeClr val="tx2"/>
        </a:solidFill>
        <a:latin typeface="Tahoma" charset="0"/>
        <a:ea typeface="+mn-ea"/>
        <a:cs typeface="+mn-cs"/>
      </a:defRPr>
    </a:lvl5pPr>
    <a:lvl6pPr marL="2286000" algn="l" defTabSz="457200" rtl="0" eaLnBrk="1" latinLnBrk="0" hangingPunct="1">
      <a:defRPr sz="4000" kern="1200">
        <a:solidFill>
          <a:schemeClr val="tx2"/>
        </a:solidFill>
        <a:latin typeface="Tahoma" charset="0"/>
        <a:ea typeface="+mn-ea"/>
        <a:cs typeface="+mn-cs"/>
      </a:defRPr>
    </a:lvl6pPr>
    <a:lvl7pPr marL="2743200" algn="l" defTabSz="457200" rtl="0" eaLnBrk="1" latinLnBrk="0" hangingPunct="1">
      <a:defRPr sz="4000" kern="1200">
        <a:solidFill>
          <a:schemeClr val="tx2"/>
        </a:solidFill>
        <a:latin typeface="Tahoma" charset="0"/>
        <a:ea typeface="+mn-ea"/>
        <a:cs typeface="+mn-cs"/>
      </a:defRPr>
    </a:lvl7pPr>
    <a:lvl8pPr marL="3200400" algn="l" defTabSz="457200" rtl="0" eaLnBrk="1" latinLnBrk="0" hangingPunct="1">
      <a:defRPr sz="4000" kern="1200">
        <a:solidFill>
          <a:schemeClr val="tx2"/>
        </a:solidFill>
        <a:latin typeface="Tahoma" charset="0"/>
        <a:ea typeface="+mn-ea"/>
        <a:cs typeface="+mn-cs"/>
      </a:defRPr>
    </a:lvl8pPr>
    <a:lvl9pPr marL="3657600" algn="l" defTabSz="457200" rtl="0" eaLnBrk="1" latinLnBrk="0" hangingPunct="1">
      <a:defRPr sz="4000" kern="1200">
        <a:solidFill>
          <a:schemeClr val="tx2"/>
        </a:solidFill>
        <a:latin typeface="Tahoma"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DDDDDD"/>
    <a:srgbClr val="FFFFCC"/>
    <a:srgbClr val="CC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SorterView">
  <p:normalViewPr>
    <p:restoredLeft sz="15620"/>
    <p:restoredTop sz="94660"/>
  </p:normalViewPr>
  <p:slideViewPr>
    <p:cSldViewPr>
      <p:cViewPr varScale="1">
        <p:scale>
          <a:sx n="97" d="100"/>
          <a:sy n="97" d="100"/>
        </p:scale>
        <p:origin x="-1216" y="-112"/>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100" d="100"/>
        <a:sy n="100" d="100"/>
      </p:scale>
      <p:origin x="0" y="0"/>
    </p:cViewPr>
  </p:sorterViewPr>
  <p:notesViewPr>
    <p:cSldViewPr>
      <p:cViewPr>
        <p:scale>
          <a:sx n="200" d="100"/>
          <a:sy n="200" d="100"/>
        </p:scale>
        <p:origin x="1170" y="4848"/>
      </p:cViewPr>
      <p:guideLst>
        <p:guide orient="horz" pos="2232"/>
        <p:guide pos="3032"/>
      </p:guideLst>
    </p:cSldViewPr>
  </p:notesViewPr>
  <p:gridSpacing cx="73736200" cy="73736200"/>
</p:viewPr>
</file>

<file path=ppt/_rels/presentation.xml.rels><?xml version="1.0" encoding="UTF-8" standalone="yes"?>
<Relationships xmlns="http://schemas.openxmlformats.org/package/2006/relationships"><Relationship Id="rId7" Type="http://schemas.openxmlformats.org/officeDocument/2006/relationships/slide" Target="slides/slide6.xml"/><Relationship Id="rId1" Type="http://schemas.openxmlformats.org/officeDocument/2006/relationships/slideMaster" Target="slideMasters/slideMaster1.xml"/><Relationship Id="rId24" Type="http://schemas.openxmlformats.org/officeDocument/2006/relationships/handoutMaster" Target="handoutMasters/handoutMaster1.xml"/><Relationship Id="rId25" Type="http://schemas.openxmlformats.org/officeDocument/2006/relationships/printerSettings" Target="printerSettings/printerSettings1.bin"/><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12" Type="http://schemas.openxmlformats.org/officeDocument/2006/relationships/slide" Target="slides/slide1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3" Type="http://schemas.openxmlformats.org/officeDocument/2006/relationships/slide" Target="slides/slide2.xml"/><Relationship Id="rId27" Type="http://schemas.openxmlformats.org/officeDocument/2006/relationships/viewProps" Target="viewProps.xml"/><Relationship Id="rId14" Type="http://schemas.openxmlformats.org/officeDocument/2006/relationships/slide" Target="slides/slide13.xml"/><Relationship Id="rId23" Type="http://schemas.openxmlformats.org/officeDocument/2006/relationships/notesMaster" Target="notesMasters/notesMaster1.xml"/><Relationship Id="rId4" Type="http://schemas.openxmlformats.org/officeDocument/2006/relationships/slide" Target="slides/slide3.xml"/><Relationship Id="rId28" Type="http://schemas.openxmlformats.org/officeDocument/2006/relationships/theme" Target="theme/theme1.xml"/><Relationship Id="rId26" Type="http://schemas.openxmlformats.org/officeDocument/2006/relationships/presProps" Target="presProps.xml"/><Relationship Id="rId11" Type="http://schemas.openxmlformats.org/officeDocument/2006/relationships/slide" Target="slides/slide10.xml"/><Relationship Id="rId29" Type="http://schemas.openxmlformats.org/officeDocument/2006/relationships/tableStyles" Target="tableStyles.xml"/><Relationship Id="rId6" Type="http://schemas.openxmlformats.org/officeDocument/2006/relationships/slide" Target="slides/slide5.xml"/><Relationship Id="rId16" Type="http://schemas.openxmlformats.org/officeDocument/2006/relationships/slide" Target="slides/slide15.xml"/><Relationship Id="rId5" Type="http://schemas.openxmlformats.org/officeDocument/2006/relationships/slide" Target="slides/slide4.xml"/><Relationship Id="rId15" Type="http://schemas.openxmlformats.org/officeDocument/2006/relationships/slide" Target="slides/slide14.xml"/><Relationship Id="rId19" Type="http://schemas.openxmlformats.org/officeDocument/2006/relationships/slide" Target="slides/slide18.xml"/><Relationship Id="rId20" Type="http://schemas.openxmlformats.org/officeDocument/2006/relationships/slide" Target="slides/slide19.xml"/><Relationship Id="rId22" Type="http://schemas.openxmlformats.org/officeDocument/2006/relationships/slide" Target="slides/slide21.xml"/><Relationship Id="rId21" Type="http://schemas.openxmlformats.org/officeDocument/2006/relationships/slide" Target="slides/slide20.xml"/><Relationship Id="rId2" Type="http://schemas.openxmlformats.org/officeDocument/2006/relationships/slide" Target="slides/slide1.xml"/></Relationships>
</file>

<file path=ppt/_rels/viewProps.xml.rels><?xml version="1.0" encoding="UTF-8" standalone="yes"?>
<Relationships xmlns="http://schemas.openxmlformats.org/package/2006/relationships"><Relationship Id="rId1" Type="http://schemas.openxmlformats.org/officeDocument/2006/relationships/slide" Target="slides/slide2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71B51A-38BA-D14B-9421-B894441CEA87}" type="doc">
      <dgm:prSet loTypeId="urn:microsoft.com/office/officeart/2005/8/layout/list1" loCatId="list" qsTypeId="urn:microsoft.com/office/officeart/2005/8/quickstyle/simple4" qsCatId="simple" csTypeId="urn:microsoft.com/office/officeart/2005/8/colors/accent1_2" csCatId="accent1" phldr="1"/>
      <dgm:spPr/>
      <dgm:t>
        <a:bodyPr/>
        <a:lstStyle/>
        <a:p>
          <a:endParaRPr lang="en-US"/>
        </a:p>
      </dgm:t>
    </dgm:pt>
    <dgm:pt modelId="{9C355A69-A81A-734D-97EE-4140641A75CA}">
      <dgm:prSet phldrT="[Text]"/>
      <dgm:spPr/>
      <dgm:t>
        <a:bodyPr/>
        <a:lstStyle/>
        <a:p>
          <a:r>
            <a:rPr lang="en-US" dirty="0" smtClean="0"/>
            <a:t>Purpose</a:t>
          </a:r>
          <a:endParaRPr lang="en-US" dirty="0"/>
        </a:p>
      </dgm:t>
    </dgm:pt>
    <dgm:pt modelId="{36A40BE7-1A93-6248-8F1A-3CFA5F99B32A}" type="parTrans" cxnId="{0A1F5355-0BD5-F341-99F6-8A147D00D02E}">
      <dgm:prSet/>
      <dgm:spPr/>
      <dgm:t>
        <a:bodyPr/>
        <a:lstStyle/>
        <a:p>
          <a:endParaRPr lang="en-US"/>
        </a:p>
      </dgm:t>
    </dgm:pt>
    <dgm:pt modelId="{129FA976-3EBA-BD44-98EB-2FCD6DC2A620}" type="sibTrans" cxnId="{0A1F5355-0BD5-F341-99F6-8A147D00D02E}">
      <dgm:prSet/>
      <dgm:spPr/>
      <dgm:t>
        <a:bodyPr/>
        <a:lstStyle/>
        <a:p>
          <a:endParaRPr lang="en-US"/>
        </a:p>
      </dgm:t>
    </dgm:pt>
    <dgm:pt modelId="{10DE3ECF-2424-9A4F-8C7E-96D9388E5B0C}">
      <dgm:prSet phldrT="[Tex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dirty="0" smtClean="0"/>
            <a:t>Protocols</a:t>
          </a:r>
        </a:p>
      </dgm:t>
    </dgm:pt>
    <dgm:pt modelId="{19FA3D8F-E232-9E4B-91C1-4AA5CC0CF1E3}" type="parTrans" cxnId="{1B17469D-DB0E-5044-9C19-22DC0750DBC6}">
      <dgm:prSet/>
      <dgm:spPr/>
      <dgm:t>
        <a:bodyPr/>
        <a:lstStyle/>
        <a:p>
          <a:endParaRPr lang="en-US"/>
        </a:p>
      </dgm:t>
    </dgm:pt>
    <dgm:pt modelId="{2DC8DAC4-5613-1749-BAC8-A16CFFB5A3B6}" type="sibTrans" cxnId="{1B17469D-DB0E-5044-9C19-22DC0750DBC6}">
      <dgm:prSet/>
      <dgm:spPr/>
      <dgm:t>
        <a:bodyPr/>
        <a:lstStyle/>
        <a:p>
          <a:endParaRPr lang="en-US"/>
        </a:p>
      </dgm:t>
    </dgm:pt>
    <dgm:pt modelId="{649CF02F-AC9E-114C-BF0B-EECF91F1CB1C}">
      <dgm:prSet phldrT="[Tex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dirty="0" smtClean="0"/>
            <a:t>Pragmatics</a:t>
          </a:r>
        </a:p>
      </dgm:t>
    </dgm:pt>
    <dgm:pt modelId="{DCB8F252-2541-6849-9511-1723D563E07F}" type="parTrans" cxnId="{F112A511-88BA-4C40-91F4-244B064596EC}">
      <dgm:prSet/>
      <dgm:spPr/>
      <dgm:t>
        <a:bodyPr/>
        <a:lstStyle/>
        <a:p>
          <a:endParaRPr lang="en-US"/>
        </a:p>
      </dgm:t>
    </dgm:pt>
    <dgm:pt modelId="{DACC17D2-B87B-4346-B5FE-EF5A32243D3B}" type="sibTrans" cxnId="{F112A511-88BA-4C40-91F4-244B064596EC}">
      <dgm:prSet/>
      <dgm:spPr/>
      <dgm:t>
        <a:bodyPr/>
        <a:lstStyle/>
        <a:p>
          <a:endParaRPr lang="en-US"/>
        </a:p>
      </dgm:t>
    </dgm:pt>
    <dgm:pt modelId="{C815B277-1862-C644-A06D-9637887D0C32}">
      <dgm:prSet/>
      <dgm:spPr/>
      <dgm:t>
        <a:bodyPr/>
        <a:lstStyle/>
        <a:p>
          <a:r>
            <a:rPr lang="en-US" dirty="0" smtClean="0"/>
            <a:t>Paradigm</a:t>
          </a:r>
          <a:endParaRPr lang="en-US" dirty="0"/>
        </a:p>
      </dgm:t>
    </dgm:pt>
    <dgm:pt modelId="{DEB7A9BF-CB5B-1E4E-8F9C-7A6B2F7DFEED}" type="parTrans" cxnId="{CAFF8AFF-CBC9-624C-A950-4BCC036A2E82}">
      <dgm:prSet/>
      <dgm:spPr/>
      <dgm:t>
        <a:bodyPr/>
        <a:lstStyle/>
        <a:p>
          <a:endParaRPr lang="en-US"/>
        </a:p>
      </dgm:t>
    </dgm:pt>
    <dgm:pt modelId="{679628CF-1066-9044-B9FD-CD41B1E657EF}" type="sibTrans" cxnId="{CAFF8AFF-CBC9-624C-A950-4BCC036A2E82}">
      <dgm:prSet/>
      <dgm:spPr/>
      <dgm:t>
        <a:bodyPr/>
        <a:lstStyle/>
        <a:p>
          <a:endParaRPr lang="en-US"/>
        </a:p>
      </dgm:t>
    </dgm:pt>
    <dgm:pt modelId="{D18F2C41-666F-7149-9775-FDEA763EEFEC}" type="pres">
      <dgm:prSet presAssocID="{4C71B51A-38BA-D14B-9421-B894441CEA87}" presName="linear" presStyleCnt="0">
        <dgm:presLayoutVars>
          <dgm:dir/>
          <dgm:animLvl val="lvl"/>
          <dgm:resizeHandles val="exact"/>
        </dgm:presLayoutVars>
      </dgm:prSet>
      <dgm:spPr/>
      <dgm:t>
        <a:bodyPr/>
        <a:lstStyle/>
        <a:p>
          <a:endParaRPr lang="en-US"/>
        </a:p>
      </dgm:t>
    </dgm:pt>
    <dgm:pt modelId="{9B65B411-596B-4F4B-804F-0FCEFE9FFE1E}" type="pres">
      <dgm:prSet presAssocID="{9C355A69-A81A-734D-97EE-4140641A75CA}" presName="parentLin" presStyleCnt="0"/>
      <dgm:spPr/>
    </dgm:pt>
    <dgm:pt modelId="{40852238-84B8-5349-A401-FD5C2A5B52B1}" type="pres">
      <dgm:prSet presAssocID="{9C355A69-A81A-734D-97EE-4140641A75CA}" presName="parentLeftMargin" presStyleLbl="node1" presStyleIdx="0" presStyleCnt="4"/>
      <dgm:spPr/>
      <dgm:t>
        <a:bodyPr/>
        <a:lstStyle/>
        <a:p>
          <a:endParaRPr lang="en-US"/>
        </a:p>
      </dgm:t>
    </dgm:pt>
    <dgm:pt modelId="{3E2D725E-D567-114A-B148-6D6DFF982068}" type="pres">
      <dgm:prSet presAssocID="{9C355A69-A81A-734D-97EE-4140641A75CA}" presName="parentText" presStyleLbl="node1" presStyleIdx="0" presStyleCnt="4">
        <dgm:presLayoutVars>
          <dgm:chMax val="0"/>
          <dgm:bulletEnabled val="1"/>
        </dgm:presLayoutVars>
      </dgm:prSet>
      <dgm:spPr/>
      <dgm:t>
        <a:bodyPr/>
        <a:lstStyle/>
        <a:p>
          <a:endParaRPr lang="en-US"/>
        </a:p>
      </dgm:t>
    </dgm:pt>
    <dgm:pt modelId="{BEC9AFDB-5BB2-2242-A746-A492ABD0B5EF}" type="pres">
      <dgm:prSet presAssocID="{9C355A69-A81A-734D-97EE-4140641A75CA}" presName="negativeSpace" presStyleCnt="0"/>
      <dgm:spPr/>
    </dgm:pt>
    <dgm:pt modelId="{1FB71DC2-A71E-8947-B96B-61C954398968}" type="pres">
      <dgm:prSet presAssocID="{9C355A69-A81A-734D-97EE-4140641A75CA}" presName="childText" presStyleLbl="conFgAcc1" presStyleIdx="0" presStyleCnt="4">
        <dgm:presLayoutVars>
          <dgm:bulletEnabled val="1"/>
        </dgm:presLayoutVars>
      </dgm:prSet>
      <dgm:spPr/>
    </dgm:pt>
    <dgm:pt modelId="{03D39BC2-B2CB-384D-B7F0-FAC22FFA0E22}" type="pres">
      <dgm:prSet presAssocID="{129FA976-3EBA-BD44-98EB-2FCD6DC2A620}" presName="spaceBetweenRectangles" presStyleCnt="0"/>
      <dgm:spPr/>
    </dgm:pt>
    <dgm:pt modelId="{C7DD51B6-86BC-F545-AD0E-B84104FBB484}" type="pres">
      <dgm:prSet presAssocID="{C815B277-1862-C644-A06D-9637887D0C32}" presName="parentLin" presStyleCnt="0"/>
      <dgm:spPr/>
    </dgm:pt>
    <dgm:pt modelId="{63CBBC86-1E44-184B-B4B4-27669F04B489}" type="pres">
      <dgm:prSet presAssocID="{C815B277-1862-C644-A06D-9637887D0C32}" presName="parentLeftMargin" presStyleLbl="node1" presStyleIdx="0" presStyleCnt="4"/>
      <dgm:spPr/>
      <dgm:t>
        <a:bodyPr/>
        <a:lstStyle/>
        <a:p>
          <a:endParaRPr lang="en-US"/>
        </a:p>
      </dgm:t>
    </dgm:pt>
    <dgm:pt modelId="{1E04AA52-1DD1-9845-AC00-E07699F682A3}" type="pres">
      <dgm:prSet presAssocID="{C815B277-1862-C644-A06D-9637887D0C32}" presName="parentText" presStyleLbl="node1" presStyleIdx="1" presStyleCnt="4">
        <dgm:presLayoutVars>
          <dgm:chMax val="0"/>
          <dgm:bulletEnabled val="1"/>
        </dgm:presLayoutVars>
      </dgm:prSet>
      <dgm:spPr/>
      <dgm:t>
        <a:bodyPr/>
        <a:lstStyle/>
        <a:p>
          <a:endParaRPr lang="en-US"/>
        </a:p>
      </dgm:t>
    </dgm:pt>
    <dgm:pt modelId="{5FB79C6E-FAE5-A748-A8F1-D1CEC07E758E}" type="pres">
      <dgm:prSet presAssocID="{C815B277-1862-C644-A06D-9637887D0C32}" presName="negativeSpace" presStyleCnt="0"/>
      <dgm:spPr/>
    </dgm:pt>
    <dgm:pt modelId="{CED9A8A8-FB60-ED45-9BE2-9BFA6116EAF6}" type="pres">
      <dgm:prSet presAssocID="{C815B277-1862-C644-A06D-9637887D0C32}" presName="childText" presStyleLbl="conFgAcc1" presStyleIdx="1" presStyleCnt="4">
        <dgm:presLayoutVars>
          <dgm:bulletEnabled val="1"/>
        </dgm:presLayoutVars>
      </dgm:prSet>
      <dgm:spPr/>
      <dgm:t>
        <a:bodyPr/>
        <a:lstStyle/>
        <a:p>
          <a:endParaRPr lang="en-US"/>
        </a:p>
      </dgm:t>
    </dgm:pt>
    <dgm:pt modelId="{8509EE0F-811B-BD4C-93EE-97D7EFD9D082}" type="pres">
      <dgm:prSet presAssocID="{679628CF-1066-9044-B9FD-CD41B1E657EF}" presName="spaceBetweenRectangles" presStyleCnt="0"/>
      <dgm:spPr/>
    </dgm:pt>
    <dgm:pt modelId="{1A874C46-651D-C948-BEBA-8C317C70FECC}" type="pres">
      <dgm:prSet presAssocID="{10DE3ECF-2424-9A4F-8C7E-96D9388E5B0C}" presName="parentLin" presStyleCnt="0"/>
      <dgm:spPr/>
    </dgm:pt>
    <dgm:pt modelId="{959DC133-6038-0344-BF93-47E21A903D85}" type="pres">
      <dgm:prSet presAssocID="{10DE3ECF-2424-9A4F-8C7E-96D9388E5B0C}" presName="parentLeftMargin" presStyleLbl="node1" presStyleIdx="1" presStyleCnt="4"/>
      <dgm:spPr/>
      <dgm:t>
        <a:bodyPr/>
        <a:lstStyle/>
        <a:p>
          <a:endParaRPr lang="en-US"/>
        </a:p>
      </dgm:t>
    </dgm:pt>
    <dgm:pt modelId="{76E403AB-56B2-9048-BC34-7AC82022FE83}" type="pres">
      <dgm:prSet presAssocID="{10DE3ECF-2424-9A4F-8C7E-96D9388E5B0C}" presName="parentText" presStyleLbl="node1" presStyleIdx="2" presStyleCnt="4">
        <dgm:presLayoutVars>
          <dgm:chMax val="0"/>
          <dgm:bulletEnabled val="1"/>
        </dgm:presLayoutVars>
      </dgm:prSet>
      <dgm:spPr/>
      <dgm:t>
        <a:bodyPr/>
        <a:lstStyle/>
        <a:p>
          <a:endParaRPr lang="en-US"/>
        </a:p>
      </dgm:t>
    </dgm:pt>
    <dgm:pt modelId="{C0A25069-7273-FB46-8037-16480AE31034}" type="pres">
      <dgm:prSet presAssocID="{10DE3ECF-2424-9A4F-8C7E-96D9388E5B0C}" presName="negativeSpace" presStyleCnt="0"/>
      <dgm:spPr/>
    </dgm:pt>
    <dgm:pt modelId="{B8FD655F-4F3F-CD43-B1A2-FD3F67573578}" type="pres">
      <dgm:prSet presAssocID="{10DE3ECF-2424-9A4F-8C7E-96D9388E5B0C}" presName="childText" presStyleLbl="conFgAcc1" presStyleIdx="2" presStyleCnt="4">
        <dgm:presLayoutVars>
          <dgm:bulletEnabled val="1"/>
        </dgm:presLayoutVars>
      </dgm:prSet>
      <dgm:spPr/>
    </dgm:pt>
    <dgm:pt modelId="{FE467B11-00A3-A744-955B-E2BBB724358F}" type="pres">
      <dgm:prSet presAssocID="{2DC8DAC4-5613-1749-BAC8-A16CFFB5A3B6}" presName="spaceBetweenRectangles" presStyleCnt="0"/>
      <dgm:spPr/>
    </dgm:pt>
    <dgm:pt modelId="{08F54B4A-FBB3-7D48-B0EF-3449CB198D65}" type="pres">
      <dgm:prSet presAssocID="{649CF02F-AC9E-114C-BF0B-EECF91F1CB1C}" presName="parentLin" presStyleCnt="0"/>
      <dgm:spPr/>
    </dgm:pt>
    <dgm:pt modelId="{EB65D748-B4BB-054B-B8B3-40DE6BC93CE4}" type="pres">
      <dgm:prSet presAssocID="{649CF02F-AC9E-114C-BF0B-EECF91F1CB1C}" presName="parentLeftMargin" presStyleLbl="node1" presStyleIdx="2" presStyleCnt="4"/>
      <dgm:spPr/>
      <dgm:t>
        <a:bodyPr/>
        <a:lstStyle/>
        <a:p>
          <a:endParaRPr lang="en-US"/>
        </a:p>
      </dgm:t>
    </dgm:pt>
    <dgm:pt modelId="{9FE794F0-10B6-E949-AA59-07024A4DC7BE}" type="pres">
      <dgm:prSet presAssocID="{649CF02F-AC9E-114C-BF0B-EECF91F1CB1C}" presName="parentText" presStyleLbl="node1" presStyleIdx="3" presStyleCnt="4">
        <dgm:presLayoutVars>
          <dgm:chMax val="0"/>
          <dgm:bulletEnabled val="1"/>
        </dgm:presLayoutVars>
      </dgm:prSet>
      <dgm:spPr/>
      <dgm:t>
        <a:bodyPr/>
        <a:lstStyle/>
        <a:p>
          <a:endParaRPr lang="en-US"/>
        </a:p>
      </dgm:t>
    </dgm:pt>
    <dgm:pt modelId="{5B9279DE-F3E7-7541-80F0-3A490F207AFD}" type="pres">
      <dgm:prSet presAssocID="{649CF02F-AC9E-114C-BF0B-EECF91F1CB1C}" presName="negativeSpace" presStyleCnt="0"/>
      <dgm:spPr/>
    </dgm:pt>
    <dgm:pt modelId="{2F4D4A81-BCD0-6F48-B0A9-F0109341A409}" type="pres">
      <dgm:prSet presAssocID="{649CF02F-AC9E-114C-BF0B-EECF91F1CB1C}" presName="childText" presStyleLbl="conFgAcc1" presStyleIdx="3" presStyleCnt="4">
        <dgm:presLayoutVars>
          <dgm:bulletEnabled val="1"/>
        </dgm:presLayoutVars>
      </dgm:prSet>
      <dgm:spPr/>
    </dgm:pt>
  </dgm:ptLst>
  <dgm:cxnLst>
    <dgm:cxn modelId="{EDEA5103-252E-6743-A888-2829B8003C2D}" type="presOf" srcId="{10DE3ECF-2424-9A4F-8C7E-96D9388E5B0C}" destId="{76E403AB-56B2-9048-BC34-7AC82022FE83}" srcOrd="1" destOrd="0" presId="urn:microsoft.com/office/officeart/2005/8/layout/list1"/>
    <dgm:cxn modelId="{975500CD-B2B4-B244-BD63-8BC20D192E75}" type="presOf" srcId="{C815B277-1862-C644-A06D-9637887D0C32}" destId="{1E04AA52-1DD1-9845-AC00-E07699F682A3}" srcOrd="1" destOrd="0" presId="urn:microsoft.com/office/officeart/2005/8/layout/list1"/>
    <dgm:cxn modelId="{C08FB56B-2799-5B4B-B319-43AEC3937EAF}" type="presOf" srcId="{C815B277-1862-C644-A06D-9637887D0C32}" destId="{63CBBC86-1E44-184B-B4B4-27669F04B489}" srcOrd="0" destOrd="0" presId="urn:microsoft.com/office/officeart/2005/8/layout/list1"/>
    <dgm:cxn modelId="{1B17469D-DB0E-5044-9C19-22DC0750DBC6}" srcId="{4C71B51A-38BA-D14B-9421-B894441CEA87}" destId="{10DE3ECF-2424-9A4F-8C7E-96D9388E5B0C}" srcOrd="2" destOrd="0" parTransId="{19FA3D8F-E232-9E4B-91C1-4AA5CC0CF1E3}" sibTransId="{2DC8DAC4-5613-1749-BAC8-A16CFFB5A3B6}"/>
    <dgm:cxn modelId="{F112A511-88BA-4C40-91F4-244B064596EC}" srcId="{4C71B51A-38BA-D14B-9421-B894441CEA87}" destId="{649CF02F-AC9E-114C-BF0B-EECF91F1CB1C}" srcOrd="3" destOrd="0" parTransId="{DCB8F252-2541-6849-9511-1723D563E07F}" sibTransId="{DACC17D2-B87B-4346-B5FE-EF5A32243D3B}"/>
    <dgm:cxn modelId="{CAFF8AFF-CBC9-624C-A950-4BCC036A2E82}" srcId="{4C71B51A-38BA-D14B-9421-B894441CEA87}" destId="{C815B277-1862-C644-A06D-9637887D0C32}" srcOrd="1" destOrd="0" parTransId="{DEB7A9BF-CB5B-1E4E-8F9C-7A6B2F7DFEED}" sibTransId="{679628CF-1066-9044-B9FD-CD41B1E657EF}"/>
    <dgm:cxn modelId="{09A4F163-B58C-6C4F-ACF0-A84F1C2C2630}" type="presOf" srcId="{9C355A69-A81A-734D-97EE-4140641A75CA}" destId="{40852238-84B8-5349-A401-FD5C2A5B52B1}" srcOrd="0" destOrd="0" presId="urn:microsoft.com/office/officeart/2005/8/layout/list1"/>
    <dgm:cxn modelId="{0A1F5355-0BD5-F341-99F6-8A147D00D02E}" srcId="{4C71B51A-38BA-D14B-9421-B894441CEA87}" destId="{9C355A69-A81A-734D-97EE-4140641A75CA}" srcOrd="0" destOrd="0" parTransId="{36A40BE7-1A93-6248-8F1A-3CFA5F99B32A}" sibTransId="{129FA976-3EBA-BD44-98EB-2FCD6DC2A620}"/>
    <dgm:cxn modelId="{FA5CF9D4-C9D7-2641-8191-21D455FF87B7}" type="presOf" srcId="{649CF02F-AC9E-114C-BF0B-EECF91F1CB1C}" destId="{9FE794F0-10B6-E949-AA59-07024A4DC7BE}" srcOrd="1" destOrd="0" presId="urn:microsoft.com/office/officeart/2005/8/layout/list1"/>
    <dgm:cxn modelId="{2A1CD2A2-2DE1-5C41-B46D-BF75D40D97C0}" type="presOf" srcId="{649CF02F-AC9E-114C-BF0B-EECF91F1CB1C}" destId="{EB65D748-B4BB-054B-B8B3-40DE6BC93CE4}" srcOrd="0" destOrd="0" presId="urn:microsoft.com/office/officeart/2005/8/layout/list1"/>
    <dgm:cxn modelId="{51CEE100-416B-B640-A6E6-E5F248B35E37}" type="presOf" srcId="{9C355A69-A81A-734D-97EE-4140641A75CA}" destId="{3E2D725E-D567-114A-B148-6D6DFF982068}" srcOrd="1" destOrd="0" presId="urn:microsoft.com/office/officeart/2005/8/layout/list1"/>
    <dgm:cxn modelId="{8109ADE0-F89C-6941-BA5C-E4FD4EF39007}" type="presOf" srcId="{4C71B51A-38BA-D14B-9421-B894441CEA87}" destId="{D18F2C41-666F-7149-9775-FDEA763EEFEC}" srcOrd="0" destOrd="0" presId="urn:microsoft.com/office/officeart/2005/8/layout/list1"/>
    <dgm:cxn modelId="{F3258A5B-0C03-664F-8099-C53A0D47F87E}" type="presOf" srcId="{10DE3ECF-2424-9A4F-8C7E-96D9388E5B0C}" destId="{959DC133-6038-0344-BF93-47E21A903D85}" srcOrd="0" destOrd="0" presId="urn:microsoft.com/office/officeart/2005/8/layout/list1"/>
    <dgm:cxn modelId="{DB0CD376-1DB4-6041-9195-B949A3AA2676}" type="presParOf" srcId="{D18F2C41-666F-7149-9775-FDEA763EEFEC}" destId="{9B65B411-596B-4F4B-804F-0FCEFE9FFE1E}" srcOrd="0" destOrd="0" presId="urn:microsoft.com/office/officeart/2005/8/layout/list1"/>
    <dgm:cxn modelId="{1E8B1AFD-85FA-304E-A393-5AB92BD0C8BB}" type="presParOf" srcId="{9B65B411-596B-4F4B-804F-0FCEFE9FFE1E}" destId="{40852238-84B8-5349-A401-FD5C2A5B52B1}" srcOrd="0" destOrd="0" presId="urn:microsoft.com/office/officeart/2005/8/layout/list1"/>
    <dgm:cxn modelId="{DACA0C43-FC40-1546-8294-95026E8B392C}" type="presParOf" srcId="{9B65B411-596B-4F4B-804F-0FCEFE9FFE1E}" destId="{3E2D725E-D567-114A-B148-6D6DFF982068}" srcOrd="1" destOrd="0" presId="urn:microsoft.com/office/officeart/2005/8/layout/list1"/>
    <dgm:cxn modelId="{4C55D943-1D01-8947-8EB3-B7CB1B19D064}" type="presParOf" srcId="{D18F2C41-666F-7149-9775-FDEA763EEFEC}" destId="{BEC9AFDB-5BB2-2242-A746-A492ABD0B5EF}" srcOrd="1" destOrd="0" presId="urn:microsoft.com/office/officeart/2005/8/layout/list1"/>
    <dgm:cxn modelId="{F219DB84-378F-8D42-BF2D-D16FAC392585}" type="presParOf" srcId="{D18F2C41-666F-7149-9775-FDEA763EEFEC}" destId="{1FB71DC2-A71E-8947-B96B-61C954398968}" srcOrd="2" destOrd="0" presId="urn:microsoft.com/office/officeart/2005/8/layout/list1"/>
    <dgm:cxn modelId="{C29B5924-87B6-7448-8A25-B657C5062796}" type="presParOf" srcId="{D18F2C41-666F-7149-9775-FDEA763EEFEC}" destId="{03D39BC2-B2CB-384D-B7F0-FAC22FFA0E22}" srcOrd="3" destOrd="0" presId="urn:microsoft.com/office/officeart/2005/8/layout/list1"/>
    <dgm:cxn modelId="{1EF9F5FB-8BA8-084E-8243-A7478178AE0D}" type="presParOf" srcId="{D18F2C41-666F-7149-9775-FDEA763EEFEC}" destId="{C7DD51B6-86BC-F545-AD0E-B84104FBB484}" srcOrd="4" destOrd="0" presId="urn:microsoft.com/office/officeart/2005/8/layout/list1"/>
    <dgm:cxn modelId="{7057019D-D3A2-D045-958F-D087E10A0BFC}" type="presParOf" srcId="{C7DD51B6-86BC-F545-AD0E-B84104FBB484}" destId="{63CBBC86-1E44-184B-B4B4-27669F04B489}" srcOrd="0" destOrd="0" presId="urn:microsoft.com/office/officeart/2005/8/layout/list1"/>
    <dgm:cxn modelId="{A04CC6A8-6588-7440-85CA-F9B057570B6A}" type="presParOf" srcId="{C7DD51B6-86BC-F545-AD0E-B84104FBB484}" destId="{1E04AA52-1DD1-9845-AC00-E07699F682A3}" srcOrd="1" destOrd="0" presId="urn:microsoft.com/office/officeart/2005/8/layout/list1"/>
    <dgm:cxn modelId="{184816B5-FEA1-0842-984A-C764F0780784}" type="presParOf" srcId="{D18F2C41-666F-7149-9775-FDEA763EEFEC}" destId="{5FB79C6E-FAE5-A748-A8F1-D1CEC07E758E}" srcOrd="5" destOrd="0" presId="urn:microsoft.com/office/officeart/2005/8/layout/list1"/>
    <dgm:cxn modelId="{6930A701-85CD-544E-9446-D2B6DEFC6513}" type="presParOf" srcId="{D18F2C41-666F-7149-9775-FDEA763EEFEC}" destId="{CED9A8A8-FB60-ED45-9BE2-9BFA6116EAF6}" srcOrd="6" destOrd="0" presId="urn:microsoft.com/office/officeart/2005/8/layout/list1"/>
    <dgm:cxn modelId="{BF39B4F2-19C8-084D-9CB6-11160C98146A}" type="presParOf" srcId="{D18F2C41-666F-7149-9775-FDEA763EEFEC}" destId="{8509EE0F-811B-BD4C-93EE-97D7EFD9D082}" srcOrd="7" destOrd="0" presId="urn:microsoft.com/office/officeart/2005/8/layout/list1"/>
    <dgm:cxn modelId="{7E280BED-72E3-824B-9356-0F36754D3893}" type="presParOf" srcId="{D18F2C41-666F-7149-9775-FDEA763EEFEC}" destId="{1A874C46-651D-C948-BEBA-8C317C70FECC}" srcOrd="8" destOrd="0" presId="urn:microsoft.com/office/officeart/2005/8/layout/list1"/>
    <dgm:cxn modelId="{A9C4B4CE-BA52-114A-B342-E2A1BF07DC08}" type="presParOf" srcId="{1A874C46-651D-C948-BEBA-8C317C70FECC}" destId="{959DC133-6038-0344-BF93-47E21A903D85}" srcOrd="0" destOrd="0" presId="urn:microsoft.com/office/officeart/2005/8/layout/list1"/>
    <dgm:cxn modelId="{B99CFD15-E1C2-D445-B5E2-B93EAC99EF1B}" type="presParOf" srcId="{1A874C46-651D-C948-BEBA-8C317C70FECC}" destId="{76E403AB-56B2-9048-BC34-7AC82022FE83}" srcOrd="1" destOrd="0" presId="urn:microsoft.com/office/officeart/2005/8/layout/list1"/>
    <dgm:cxn modelId="{B30C0FE2-9329-1D44-815B-16CB99FF577C}" type="presParOf" srcId="{D18F2C41-666F-7149-9775-FDEA763EEFEC}" destId="{C0A25069-7273-FB46-8037-16480AE31034}" srcOrd="9" destOrd="0" presId="urn:microsoft.com/office/officeart/2005/8/layout/list1"/>
    <dgm:cxn modelId="{BE9B7F59-C884-6842-ABF9-0ED99B824189}" type="presParOf" srcId="{D18F2C41-666F-7149-9775-FDEA763EEFEC}" destId="{B8FD655F-4F3F-CD43-B1A2-FD3F67573578}" srcOrd="10" destOrd="0" presId="urn:microsoft.com/office/officeart/2005/8/layout/list1"/>
    <dgm:cxn modelId="{B5E22A45-0AC5-2047-A7B8-239E7A2DE112}" type="presParOf" srcId="{D18F2C41-666F-7149-9775-FDEA763EEFEC}" destId="{FE467B11-00A3-A744-955B-E2BBB724358F}" srcOrd="11" destOrd="0" presId="urn:microsoft.com/office/officeart/2005/8/layout/list1"/>
    <dgm:cxn modelId="{987DE72F-3D39-FD48-85D3-EB0B563A65E3}" type="presParOf" srcId="{D18F2C41-666F-7149-9775-FDEA763EEFEC}" destId="{08F54B4A-FBB3-7D48-B0EF-3449CB198D65}" srcOrd="12" destOrd="0" presId="urn:microsoft.com/office/officeart/2005/8/layout/list1"/>
    <dgm:cxn modelId="{0CE2E05D-B3E4-AC45-88FA-016FA467DA83}" type="presParOf" srcId="{08F54B4A-FBB3-7D48-B0EF-3449CB198D65}" destId="{EB65D748-B4BB-054B-B8B3-40DE6BC93CE4}" srcOrd="0" destOrd="0" presId="urn:microsoft.com/office/officeart/2005/8/layout/list1"/>
    <dgm:cxn modelId="{E6A82EA2-43C2-384B-9FED-DEC96D5D2FD6}" type="presParOf" srcId="{08F54B4A-FBB3-7D48-B0EF-3449CB198D65}" destId="{9FE794F0-10B6-E949-AA59-07024A4DC7BE}" srcOrd="1" destOrd="0" presId="urn:microsoft.com/office/officeart/2005/8/layout/list1"/>
    <dgm:cxn modelId="{4988A40D-2930-124D-AD33-FB03A4A108F4}" type="presParOf" srcId="{D18F2C41-666F-7149-9775-FDEA763EEFEC}" destId="{5B9279DE-F3E7-7541-80F0-3A490F207AFD}" srcOrd="13" destOrd="0" presId="urn:microsoft.com/office/officeart/2005/8/layout/list1"/>
    <dgm:cxn modelId="{F0C57111-EB43-9C42-B0CF-FD5684DD04F5}" type="presParOf" srcId="{D18F2C41-666F-7149-9775-FDEA763EEFEC}" destId="{2F4D4A81-BCD0-6F48-B0A9-F0109341A409}" srcOrd="14"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FB71DC2-A71E-8947-B96B-61C954398968}">
      <dsp:nvSpPr>
        <dsp:cNvPr id="0" name=""/>
        <dsp:cNvSpPr/>
      </dsp:nvSpPr>
      <dsp:spPr>
        <a:xfrm>
          <a:off x="0" y="347020"/>
          <a:ext cx="6096000" cy="5796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3E2D725E-D567-114A-B148-6D6DFF982068}">
      <dsp:nvSpPr>
        <dsp:cNvPr id="0" name=""/>
        <dsp:cNvSpPr/>
      </dsp:nvSpPr>
      <dsp:spPr>
        <a:xfrm>
          <a:off x="304800" y="7539"/>
          <a:ext cx="4267200" cy="678960"/>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1290" tIns="0" rIns="161290" bIns="0" numCol="1" spcCol="1270" anchor="ctr" anchorCtr="0">
          <a:noAutofit/>
        </a:bodyPr>
        <a:lstStyle/>
        <a:p>
          <a:pPr lvl="0" algn="l" defTabSz="1022350">
            <a:lnSpc>
              <a:spcPct val="90000"/>
            </a:lnSpc>
            <a:spcBef>
              <a:spcPct val="0"/>
            </a:spcBef>
            <a:spcAft>
              <a:spcPct val="35000"/>
            </a:spcAft>
          </a:pPr>
          <a:r>
            <a:rPr lang="en-US" sz="2300" kern="1200" dirty="0" smtClean="0"/>
            <a:t>Purpose</a:t>
          </a:r>
          <a:endParaRPr lang="en-US" sz="2300" kern="1200" dirty="0"/>
        </a:p>
      </dsp:txBody>
      <dsp:txXfrm>
        <a:off x="304800" y="7539"/>
        <a:ext cx="4267200" cy="678960"/>
      </dsp:txXfrm>
    </dsp:sp>
    <dsp:sp modelId="{CED9A8A8-FB60-ED45-9BE2-9BFA6116EAF6}">
      <dsp:nvSpPr>
        <dsp:cNvPr id="0" name=""/>
        <dsp:cNvSpPr/>
      </dsp:nvSpPr>
      <dsp:spPr>
        <a:xfrm>
          <a:off x="0" y="1390300"/>
          <a:ext cx="6096000" cy="5796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1E04AA52-1DD1-9845-AC00-E07699F682A3}">
      <dsp:nvSpPr>
        <dsp:cNvPr id="0" name=""/>
        <dsp:cNvSpPr/>
      </dsp:nvSpPr>
      <dsp:spPr>
        <a:xfrm>
          <a:off x="304800" y="1050819"/>
          <a:ext cx="4267200" cy="678960"/>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1290" tIns="0" rIns="161290" bIns="0" numCol="1" spcCol="1270" anchor="ctr" anchorCtr="0">
          <a:noAutofit/>
        </a:bodyPr>
        <a:lstStyle/>
        <a:p>
          <a:pPr lvl="0" algn="l" defTabSz="1022350">
            <a:lnSpc>
              <a:spcPct val="90000"/>
            </a:lnSpc>
            <a:spcBef>
              <a:spcPct val="0"/>
            </a:spcBef>
            <a:spcAft>
              <a:spcPct val="35000"/>
            </a:spcAft>
          </a:pPr>
          <a:r>
            <a:rPr lang="en-US" sz="2300" kern="1200" dirty="0" smtClean="0"/>
            <a:t>Paradigm</a:t>
          </a:r>
          <a:endParaRPr lang="en-US" sz="2300" kern="1200" dirty="0"/>
        </a:p>
      </dsp:txBody>
      <dsp:txXfrm>
        <a:off x="304800" y="1050819"/>
        <a:ext cx="4267200" cy="678960"/>
      </dsp:txXfrm>
    </dsp:sp>
    <dsp:sp modelId="{B8FD655F-4F3F-CD43-B1A2-FD3F67573578}">
      <dsp:nvSpPr>
        <dsp:cNvPr id="0" name=""/>
        <dsp:cNvSpPr/>
      </dsp:nvSpPr>
      <dsp:spPr>
        <a:xfrm>
          <a:off x="0" y="2433580"/>
          <a:ext cx="6096000" cy="5796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76E403AB-56B2-9048-BC34-7AC82022FE83}">
      <dsp:nvSpPr>
        <dsp:cNvPr id="0" name=""/>
        <dsp:cNvSpPr/>
      </dsp:nvSpPr>
      <dsp:spPr>
        <a:xfrm>
          <a:off x="304800" y="2094100"/>
          <a:ext cx="4267200" cy="678960"/>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1290" tIns="0" rIns="161290" bIns="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US" sz="2300" kern="1200" dirty="0" smtClean="0"/>
            <a:t>Protocols</a:t>
          </a:r>
        </a:p>
      </dsp:txBody>
      <dsp:txXfrm>
        <a:off x="304800" y="2094100"/>
        <a:ext cx="4267200" cy="678960"/>
      </dsp:txXfrm>
    </dsp:sp>
    <dsp:sp modelId="{2F4D4A81-BCD0-6F48-B0A9-F0109341A409}">
      <dsp:nvSpPr>
        <dsp:cNvPr id="0" name=""/>
        <dsp:cNvSpPr/>
      </dsp:nvSpPr>
      <dsp:spPr>
        <a:xfrm>
          <a:off x="0" y="3476860"/>
          <a:ext cx="6096000" cy="5796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FE794F0-10B6-E949-AA59-07024A4DC7BE}">
      <dsp:nvSpPr>
        <dsp:cNvPr id="0" name=""/>
        <dsp:cNvSpPr/>
      </dsp:nvSpPr>
      <dsp:spPr>
        <a:xfrm>
          <a:off x="304800" y="3137380"/>
          <a:ext cx="4267200" cy="678960"/>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1290" tIns="0" rIns="161290" bIns="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US" sz="2300" kern="1200" dirty="0" smtClean="0"/>
            <a:t>Pragmatics</a:t>
          </a:r>
        </a:p>
      </dsp:txBody>
      <dsp:txXfrm>
        <a:off x="304800" y="3137380"/>
        <a:ext cx="4267200" cy="67896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1588"/>
            <a:ext cx="3076575" cy="514351"/>
          </a:xfrm>
          <a:prstGeom prst="rect">
            <a:avLst/>
          </a:prstGeom>
          <a:noFill/>
          <a:ln w="9525">
            <a:noFill/>
            <a:miter lim="800000"/>
            <a:headEnd/>
            <a:tailEnd/>
          </a:ln>
          <a:effectLst/>
        </p:spPr>
        <p:txBody>
          <a:bodyPr vert="horz" wrap="square" lIns="20256" tIns="0" rIns="20256" bIns="0" numCol="1" anchor="t" anchorCtr="0" compatLnSpc="1">
            <a:prstTxWarp prst="textNoShape">
              <a:avLst/>
            </a:prstTxWarp>
          </a:bodyPr>
          <a:lstStyle>
            <a:lvl1pPr defTabSz="769938">
              <a:spcBef>
                <a:spcPct val="0"/>
              </a:spcBef>
              <a:buClrTx/>
              <a:buSzTx/>
              <a:buFontTx/>
              <a:buNone/>
              <a:defRPr sz="1100" i="1">
                <a:solidFill>
                  <a:schemeClr val="tx1"/>
                </a:solidFill>
                <a:latin typeface="Times New Roman" charset="0"/>
              </a:defRPr>
            </a:lvl1pPr>
          </a:lstStyle>
          <a:p>
            <a:endParaRPr lang="en-US"/>
          </a:p>
        </p:txBody>
      </p:sp>
      <p:sp>
        <p:nvSpPr>
          <p:cNvPr id="3075" name="Rectangle 3"/>
          <p:cNvSpPr>
            <a:spLocks noGrp="1" noChangeArrowheads="1"/>
          </p:cNvSpPr>
          <p:nvPr>
            <p:ph type="dt" sz="quarter" idx="1"/>
          </p:nvPr>
        </p:nvSpPr>
        <p:spPr bwMode="auto">
          <a:xfrm>
            <a:off x="4022725" y="0"/>
            <a:ext cx="3076575" cy="514350"/>
          </a:xfrm>
          <a:prstGeom prst="rect">
            <a:avLst/>
          </a:prstGeom>
          <a:noFill/>
          <a:ln w="9525">
            <a:noFill/>
            <a:miter lim="800000"/>
            <a:headEnd/>
            <a:tailEnd/>
          </a:ln>
          <a:effectLst/>
        </p:spPr>
        <p:txBody>
          <a:bodyPr vert="horz" wrap="square" lIns="20256" tIns="0" rIns="20256" bIns="0" numCol="1" anchor="t" anchorCtr="0" compatLnSpc="1">
            <a:prstTxWarp prst="textNoShape">
              <a:avLst/>
            </a:prstTxWarp>
          </a:bodyPr>
          <a:lstStyle>
            <a:lvl1pPr algn="r" defTabSz="769938">
              <a:spcBef>
                <a:spcPct val="0"/>
              </a:spcBef>
              <a:buClrTx/>
              <a:buSzTx/>
              <a:buFontTx/>
              <a:buNone/>
              <a:defRPr sz="800" b="1">
                <a:solidFill>
                  <a:schemeClr val="tx1"/>
                </a:solidFill>
                <a:latin typeface="Arial" charset="0"/>
              </a:defRPr>
            </a:lvl1pPr>
          </a:lstStyle>
          <a:p>
            <a:fld id="{702FA574-357C-544C-859E-4277362640D8}" type="datetime1">
              <a:rPr lang="en-GB"/>
              <a:pPr/>
              <a:t>11/3/09</a:t>
            </a:fld>
            <a:endParaRPr lang="en-GB"/>
          </a:p>
        </p:txBody>
      </p:sp>
      <p:sp>
        <p:nvSpPr>
          <p:cNvPr id="3076" name="Rectangle 4"/>
          <p:cNvSpPr>
            <a:spLocks noGrp="1" noChangeArrowheads="1"/>
          </p:cNvSpPr>
          <p:nvPr>
            <p:ph type="ftr" sz="quarter" idx="2"/>
          </p:nvPr>
        </p:nvSpPr>
        <p:spPr bwMode="auto">
          <a:xfrm>
            <a:off x="0" y="9723438"/>
            <a:ext cx="3076575" cy="512762"/>
          </a:xfrm>
          <a:prstGeom prst="rect">
            <a:avLst/>
          </a:prstGeom>
          <a:noFill/>
          <a:ln w="9525">
            <a:noFill/>
            <a:miter lim="800000"/>
            <a:headEnd/>
            <a:tailEnd/>
          </a:ln>
          <a:effectLst/>
        </p:spPr>
        <p:txBody>
          <a:bodyPr vert="horz" wrap="square" lIns="20256" tIns="0" rIns="20256" bIns="0" numCol="1" anchor="b" anchorCtr="0" compatLnSpc="1">
            <a:prstTxWarp prst="textNoShape">
              <a:avLst/>
            </a:prstTxWarp>
          </a:bodyPr>
          <a:lstStyle>
            <a:lvl1pPr defTabSz="769938">
              <a:spcBef>
                <a:spcPct val="0"/>
              </a:spcBef>
              <a:buClrTx/>
              <a:buSzTx/>
              <a:buFontTx/>
              <a:buNone/>
              <a:defRPr sz="800" b="1">
                <a:solidFill>
                  <a:schemeClr val="tx1"/>
                </a:solidFill>
                <a:latin typeface="Arial" charset="0"/>
              </a:defRPr>
            </a:lvl1pPr>
          </a:lstStyle>
          <a:p>
            <a:r>
              <a:rPr lang="en-GB"/>
              <a:t>ELEC 6021 Research Methods</a:t>
            </a:r>
          </a:p>
        </p:txBody>
      </p:sp>
      <p:sp>
        <p:nvSpPr>
          <p:cNvPr id="3077" name="Rectangle 5"/>
          <p:cNvSpPr>
            <a:spLocks noGrp="1" noChangeArrowheads="1"/>
          </p:cNvSpPr>
          <p:nvPr>
            <p:ph type="sldNum" sz="quarter" idx="3"/>
          </p:nvPr>
        </p:nvSpPr>
        <p:spPr bwMode="auto">
          <a:xfrm>
            <a:off x="4022725" y="9723438"/>
            <a:ext cx="3076575" cy="512762"/>
          </a:xfrm>
          <a:prstGeom prst="rect">
            <a:avLst/>
          </a:prstGeom>
          <a:noFill/>
          <a:ln w="9525">
            <a:noFill/>
            <a:miter lim="800000"/>
            <a:headEnd/>
            <a:tailEnd/>
          </a:ln>
          <a:effectLst/>
        </p:spPr>
        <p:txBody>
          <a:bodyPr vert="horz" wrap="square" lIns="20256" tIns="0" rIns="20256" bIns="0" numCol="1" anchor="b" anchorCtr="0" compatLnSpc="1">
            <a:prstTxWarp prst="textNoShape">
              <a:avLst/>
            </a:prstTxWarp>
          </a:bodyPr>
          <a:lstStyle>
            <a:lvl1pPr algn="r" defTabSz="769938">
              <a:spcBef>
                <a:spcPct val="0"/>
              </a:spcBef>
              <a:buClrTx/>
              <a:buSzTx/>
              <a:buFontTx/>
              <a:buNone/>
              <a:defRPr sz="800" b="1">
                <a:solidFill>
                  <a:schemeClr val="tx1"/>
                </a:solidFill>
                <a:latin typeface="Arial" charset="0"/>
              </a:defRPr>
            </a:lvl1pPr>
          </a:lstStyle>
          <a:p>
            <a:fld id="{70C63731-CCA1-3348-A0FB-0C9DFFA022DC}" type="slidenum">
              <a:rPr lang="en-GB"/>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rotWithShape="0">
          <a:gsLst>
            <a:gs pos="0">
              <a:schemeClr val="bg1"/>
            </a:gs>
            <a:gs pos="100000">
              <a:schemeClr val="bg1">
                <a:gamma/>
                <a:shade val="100000"/>
                <a:invGamma/>
              </a:schemeClr>
            </a:gs>
          </a:gsLst>
          <a:lin ang="5400000" scaled="1"/>
        </a:gra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1588"/>
            <a:ext cx="3076575" cy="514351"/>
          </a:xfrm>
          <a:prstGeom prst="rect">
            <a:avLst/>
          </a:prstGeom>
          <a:noFill/>
          <a:ln w="9525">
            <a:noFill/>
            <a:miter lim="800000"/>
            <a:headEnd/>
            <a:tailEnd/>
          </a:ln>
          <a:effectLst/>
        </p:spPr>
        <p:txBody>
          <a:bodyPr vert="horz" wrap="square" lIns="20256" tIns="0" rIns="20256" bIns="0" numCol="1" anchor="t" anchorCtr="0" compatLnSpc="1">
            <a:prstTxWarp prst="textNoShape">
              <a:avLst/>
            </a:prstTxWarp>
          </a:bodyPr>
          <a:lstStyle>
            <a:lvl1pPr defTabSz="769938">
              <a:spcBef>
                <a:spcPct val="0"/>
              </a:spcBef>
              <a:buClrTx/>
              <a:buSzTx/>
              <a:buFontTx/>
              <a:buNone/>
              <a:defRPr sz="1100" i="1">
                <a:solidFill>
                  <a:schemeClr val="tx1"/>
                </a:solidFill>
                <a:latin typeface="Times New Roman" charset="0"/>
              </a:defRPr>
            </a:lvl1pPr>
          </a:lstStyle>
          <a:p>
            <a:endParaRPr lang="en-US"/>
          </a:p>
        </p:txBody>
      </p:sp>
      <p:sp>
        <p:nvSpPr>
          <p:cNvPr id="2051" name="Rectangle 3"/>
          <p:cNvSpPr>
            <a:spLocks noGrp="1" noChangeArrowheads="1"/>
          </p:cNvSpPr>
          <p:nvPr>
            <p:ph type="dt" idx="1"/>
          </p:nvPr>
        </p:nvSpPr>
        <p:spPr bwMode="auto">
          <a:xfrm>
            <a:off x="4022725" y="-1588"/>
            <a:ext cx="3076575" cy="514351"/>
          </a:xfrm>
          <a:prstGeom prst="rect">
            <a:avLst/>
          </a:prstGeom>
          <a:noFill/>
          <a:ln w="9525">
            <a:noFill/>
            <a:miter lim="800000"/>
            <a:headEnd/>
            <a:tailEnd/>
          </a:ln>
          <a:effectLst/>
        </p:spPr>
        <p:txBody>
          <a:bodyPr vert="horz" wrap="square" lIns="20256" tIns="0" rIns="20256" bIns="0" numCol="1" anchor="t" anchorCtr="0" compatLnSpc="1">
            <a:prstTxWarp prst="textNoShape">
              <a:avLst/>
            </a:prstTxWarp>
          </a:bodyPr>
          <a:lstStyle>
            <a:lvl1pPr algn="r" defTabSz="769938">
              <a:spcBef>
                <a:spcPct val="0"/>
              </a:spcBef>
              <a:buClrTx/>
              <a:buSzTx/>
              <a:buFontTx/>
              <a:buNone/>
              <a:defRPr sz="1100" i="1">
                <a:solidFill>
                  <a:schemeClr val="tx1"/>
                </a:solidFill>
                <a:latin typeface="Times New Roman" charset="0"/>
              </a:defRPr>
            </a:lvl1pPr>
          </a:lstStyle>
          <a:p>
            <a:fld id="{F18ADDE5-AA77-3348-B277-9AA70DBCE809}" type="datetime1">
              <a:rPr lang="en-GB"/>
              <a:pPr/>
              <a:t>11/3/09</a:t>
            </a:fld>
            <a:endParaRPr lang="en-GB"/>
          </a:p>
        </p:txBody>
      </p:sp>
      <p:sp>
        <p:nvSpPr>
          <p:cNvPr id="2052" name="Rectangle 4"/>
          <p:cNvSpPr>
            <a:spLocks noGrp="1" noChangeArrowheads="1"/>
          </p:cNvSpPr>
          <p:nvPr>
            <p:ph type="ftr" sz="quarter" idx="4"/>
          </p:nvPr>
        </p:nvSpPr>
        <p:spPr bwMode="auto">
          <a:xfrm>
            <a:off x="0" y="9723438"/>
            <a:ext cx="3076575" cy="512762"/>
          </a:xfrm>
          <a:prstGeom prst="rect">
            <a:avLst/>
          </a:prstGeom>
          <a:noFill/>
          <a:ln w="9525">
            <a:noFill/>
            <a:miter lim="800000"/>
            <a:headEnd/>
            <a:tailEnd/>
          </a:ln>
          <a:effectLst/>
        </p:spPr>
        <p:txBody>
          <a:bodyPr vert="horz" wrap="square" lIns="20256" tIns="0" rIns="20256" bIns="0" numCol="1" anchor="b" anchorCtr="0" compatLnSpc="1">
            <a:prstTxWarp prst="textNoShape">
              <a:avLst/>
            </a:prstTxWarp>
          </a:bodyPr>
          <a:lstStyle>
            <a:lvl1pPr defTabSz="769938">
              <a:spcBef>
                <a:spcPct val="0"/>
              </a:spcBef>
              <a:buClrTx/>
              <a:buSzTx/>
              <a:buFontTx/>
              <a:buNone/>
              <a:defRPr sz="1100" i="1">
                <a:solidFill>
                  <a:schemeClr val="tx1"/>
                </a:solidFill>
                <a:latin typeface="Times New Roman" charset="0"/>
              </a:defRPr>
            </a:lvl1pPr>
          </a:lstStyle>
          <a:p>
            <a:endParaRPr lang="en-US"/>
          </a:p>
        </p:txBody>
      </p:sp>
      <p:sp>
        <p:nvSpPr>
          <p:cNvPr id="2053" name="Rectangle 5"/>
          <p:cNvSpPr>
            <a:spLocks noGrp="1" noChangeArrowheads="1"/>
          </p:cNvSpPr>
          <p:nvPr>
            <p:ph type="sldNum" sz="quarter" idx="5"/>
          </p:nvPr>
        </p:nvSpPr>
        <p:spPr bwMode="auto">
          <a:xfrm>
            <a:off x="4022725" y="9723438"/>
            <a:ext cx="3076575" cy="512762"/>
          </a:xfrm>
          <a:prstGeom prst="rect">
            <a:avLst/>
          </a:prstGeom>
          <a:noFill/>
          <a:ln w="9525">
            <a:noFill/>
            <a:miter lim="800000"/>
            <a:headEnd/>
            <a:tailEnd/>
          </a:ln>
          <a:effectLst/>
        </p:spPr>
        <p:txBody>
          <a:bodyPr vert="horz" wrap="square" lIns="20256" tIns="0" rIns="20256" bIns="0" numCol="1" anchor="b" anchorCtr="0" compatLnSpc="1">
            <a:prstTxWarp prst="textNoShape">
              <a:avLst/>
            </a:prstTxWarp>
          </a:bodyPr>
          <a:lstStyle>
            <a:lvl1pPr algn="r" defTabSz="769938">
              <a:spcBef>
                <a:spcPct val="0"/>
              </a:spcBef>
              <a:buClrTx/>
              <a:buSzTx/>
              <a:buFontTx/>
              <a:buNone/>
              <a:defRPr sz="1100" i="1">
                <a:solidFill>
                  <a:schemeClr val="tx1"/>
                </a:solidFill>
                <a:latin typeface="Times New Roman" charset="0"/>
              </a:defRPr>
            </a:lvl1pPr>
          </a:lstStyle>
          <a:p>
            <a:fld id="{0FE30F3A-6BD7-E147-BA58-99E6B09EB8CD}" type="slidenum">
              <a:rPr lang="en-GB"/>
              <a:pPr/>
              <a:t>‹#›</a:t>
            </a:fld>
            <a:endParaRPr lang="en-GB"/>
          </a:p>
        </p:txBody>
      </p:sp>
      <p:sp>
        <p:nvSpPr>
          <p:cNvPr id="18438" name="Rectangle 6"/>
          <p:cNvSpPr>
            <a:spLocks noChangeArrowheads="1" noTextEdit="1"/>
          </p:cNvSpPr>
          <p:nvPr>
            <p:ph type="sldImg" idx="2"/>
          </p:nvPr>
        </p:nvSpPr>
        <p:spPr bwMode="auto">
          <a:xfrm>
            <a:off x="1000125" y="774700"/>
            <a:ext cx="5099050" cy="3824288"/>
          </a:xfrm>
          <a:prstGeom prst="rect">
            <a:avLst/>
          </a:prstGeom>
          <a:noFill/>
          <a:ln w="12700">
            <a:solidFill>
              <a:schemeClr val="tx1"/>
            </a:solidFill>
            <a:miter lim="800000"/>
            <a:headEnd/>
            <a:tailEnd/>
          </a:ln>
        </p:spPr>
      </p:sp>
      <p:sp>
        <p:nvSpPr>
          <p:cNvPr id="2055" name="Rectangle 7"/>
          <p:cNvSpPr>
            <a:spLocks noGrp="1" noChangeArrowheads="1"/>
          </p:cNvSpPr>
          <p:nvPr>
            <p:ph type="body" sz="quarter" idx="3"/>
          </p:nvPr>
        </p:nvSpPr>
        <p:spPr bwMode="auto">
          <a:xfrm>
            <a:off x="947738" y="4860925"/>
            <a:ext cx="5203825" cy="4606925"/>
          </a:xfrm>
          <a:prstGeom prst="rect">
            <a:avLst/>
          </a:prstGeom>
          <a:noFill/>
          <a:ln w="9525">
            <a:noFill/>
            <a:miter lim="800000"/>
            <a:headEnd/>
            <a:tailEnd/>
          </a:ln>
          <a:effectLst/>
        </p:spPr>
        <p:txBody>
          <a:bodyPr vert="horz" wrap="none" lIns="94527" tIns="45576" rIns="94527" bIns="45576"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cSld>
  <p:clrMap bg1="lt1" tx1="dk1" bg2="lt2" tx2="dk2" accent1="accent1" accent2="accent2" accent3="accent3" accent4="accent4" accent5="accent5" accent6="accent6" hlink="hlink" folHlink="folHlink"/>
  <p:hf hdr="0" ftr="0"/>
  <p:notesStyle>
    <a:lvl1pPr algn="l" defTabSz="866775" rtl="0" eaLnBrk="0" fontAlgn="base" hangingPunct="0">
      <a:spcBef>
        <a:spcPct val="30000"/>
      </a:spcBef>
      <a:spcAft>
        <a:spcPct val="0"/>
      </a:spcAft>
      <a:defRPr sz="1200" kern="1200">
        <a:solidFill>
          <a:schemeClr val="tx1"/>
        </a:solidFill>
        <a:latin typeface="Times New Roman" charset="0"/>
        <a:ea typeface="ＭＳ Ｐゴシック" pitchFamily="-65" charset="-128"/>
        <a:cs typeface="ＭＳ Ｐゴシック" pitchFamily="-65" charset="-128"/>
      </a:defRPr>
    </a:lvl1pPr>
    <a:lvl2pPr marL="446088" algn="l" defTabSz="866775"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890588" algn="l" defTabSz="866775"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36675" algn="l" defTabSz="866775"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782763" algn="l" defTabSz="866775"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Rectangle 3"/>
          <p:cNvSpPr>
            <a:spLocks noGrp="1" noChangeArrowheads="1"/>
          </p:cNvSpPr>
          <p:nvPr>
            <p:ph type="dt" sz="quarter" idx="1"/>
          </p:nvPr>
        </p:nvSpPr>
        <p:spPr>
          <a:noFill/>
        </p:spPr>
        <p:txBody>
          <a:bodyPr/>
          <a:lstStyle/>
          <a:p>
            <a:fld id="{573DD8E0-286E-8845-B39D-34673A4BE8E2}" type="datetime1">
              <a:rPr lang="en-GB"/>
              <a:pPr/>
              <a:t>11/3/09</a:t>
            </a:fld>
            <a:endParaRPr lang="en-GB"/>
          </a:p>
        </p:txBody>
      </p:sp>
      <p:sp>
        <p:nvSpPr>
          <p:cNvPr id="20483" name="Rectangle 5"/>
          <p:cNvSpPr>
            <a:spLocks noGrp="1" noChangeArrowheads="1"/>
          </p:cNvSpPr>
          <p:nvPr>
            <p:ph type="sldNum" sz="quarter" idx="5"/>
          </p:nvPr>
        </p:nvSpPr>
        <p:spPr>
          <a:noFill/>
        </p:spPr>
        <p:txBody>
          <a:bodyPr/>
          <a:lstStyle/>
          <a:p>
            <a:fld id="{451A6F14-0FDE-5743-81C1-DC94F50C7ADE}" type="slidenum">
              <a:rPr lang="en-GB"/>
              <a:pPr/>
              <a:t>1</a:t>
            </a:fld>
            <a:endParaRPr lang="en-GB"/>
          </a:p>
        </p:txBody>
      </p:sp>
      <p:sp>
        <p:nvSpPr>
          <p:cNvPr id="20484" name="Rectangle 2"/>
          <p:cNvSpPr>
            <a:spLocks noChangeArrowheads="1" noTextEdit="1"/>
          </p:cNvSpPr>
          <p:nvPr>
            <p:ph type="sldImg"/>
          </p:nvPr>
        </p:nvSpPr>
        <p:spPr>
          <a:xfrm>
            <a:off x="1001713" y="774700"/>
            <a:ext cx="5099050" cy="3824288"/>
          </a:xfrm>
          <a:ln/>
        </p:spPr>
      </p:sp>
      <p:sp>
        <p:nvSpPr>
          <p:cNvPr id="20485" name="Rectangle 3"/>
          <p:cNvSpPr>
            <a:spLocks noGrp="1" noChangeArrowheads="1"/>
          </p:cNvSpPr>
          <p:nvPr>
            <p:ph type="body" idx="1"/>
          </p:nvPr>
        </p:nvSpPr>
        <p:spPr>
          <a:noFill/>
          <a:ln/>
        </p:spPr>
        <p:txBody>
          <a:bodyPr/>
          <a:lstStyle/>
          <a:p>
            <a:endParaRPr lang="en-US">
              <a:ea typeface="ＭＳ Ｐゴシック" charset="-128"/>
              <a:cs typeface="ＭＳ Ｐゴシック"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Rectangle 3"/>
          <p:cNvSpPr>
            <a:spLocks noGrp="1" noChangeArrowheads="1"/>
          </p:cNvSpPr>
          <p:nvPr>
            <p:ph type="dt" sz="quarter" idx="1"/>
          </p:nvPr>
        </p:nvSpPr>
        <p:spPr>
          <a:noFill/>
        </p:spPr>
        <p:txBody>
          <a:bodyPr/>
          <a:lstStyle/>
          <a:p>
            <a:fld id="{EBC27946-86B8-624D-8426-5D1C649E76CC}" type="datetime1">
              <a:rPr lang="en-GB"/>
              <a:pPr/>
              <a:t>11/3/09</a:t>
            </a:fld>
            <a:endParaRPr lang="en-GB"/>
          </a:p>
        </p:txBody>
      </p:sp>
      <p:sp>
        <p:nvSpPr>
          <p:cNvPr id="24579" name="Rectangle 5"/>
          <p:cNvSpPr>
            <a:spLocks noGrp="1" noChangeArrowheads="1"/>
          </p:cNvSpPr>
          <p:nvPr>
            <p:ph type="sldNum" sz="quarter" idx="5"/>
          </p:nvPr>
        </p:nvSpPr>
        <p:spPr>
          <a:noFill/>
        </p:spPr>
        <p:txBody>
          <a:bodyPr/>
          <a:lstStyle/>
          <a:p>
            <a:fld id="{7CA3A78D-7FE9-0C43-8B1B-85AA2A5FBD77}" type="slidenum">
              <a:rPr lang="en-GB"/>
              <a:pPr/>
              <a:t>2</a:t>
            </a:fld>
            <a:endParaRPr lang="en-GB"/>
          </a:p>
        </p:txBody>
      </p:sp>
      <p:sp>
        <p:nvSpPr>
          <p:cNvPr id="24580" name="Rectangle 2"/>
          <p:cNvSpPr>
            <a:spLocks noChangeArrowheads="1" noTextEdit="1"/>
          </p:cNvSpPr>
          <p:nvPr>
            <p:ph type="sldImg"/>
          </p:nvPr>
        </p:nvSpPr>
        <p:spPr>
          <a:xfrm>
            <a:off x="1001713" y="774700"/>
            <a:ext cx="5099050" cy="3824288"/>
          </a:xfrm>
          <a:ln/>
        </p:spPr>
      </p:sp>
      <p:sp>
        <p:nvSpPr>
          <p:cNvPr id="24581" name="Rectangle 3"/>
          <p:cNvSpPr>
            <a:spLocks noGrp="1" noChangeArrowheads="1"/>
          </p:cNvSpPr>
          <p:nvPr>
            <p:ph type="body" idx="1"/>
          </p:nvPr>
        </p:nvSpPr>
        <p:spPr>
          <a:noFill/>
          <a:ln/>
        </p:spPr>
        <p:txBody>
          <a:bodyPr/>
          <a:lstStyle/>
          <a:p>
            <a:r>
              <a:rPr lang="en-US" sz="1000">
                <a:solidFill>
                  <a:srgbClr val="000000"/>
                </a:solidFill>
                <a:latin typeface="Monaco" charset="0"/>
                <a:ea typeface="ＭＳ Ｐゴシック" charset="-128"/>
                <a:cs typeface="ＭＳ Ｐゴシック" charset="-128"/>
              </a:rPr>
              <a:t> 5/10   WK 1   Background and course structure by LC &amp; SAW Susan White: anecdotal tales of an exemplar of interdisciplinary research.   </a:t>
            </a:r>
          </a:p>
          <a:p>
            <a:r>
              <a:rPr lang="en-US" sz="1000">
                <a:solidFill>
                  <a:srgbClr val="000000"/>
                </a:solidFill>
                <a:latin typeface="Monaco" charset="0"/>
                <a:ea typeface="ＭＳ Ｐゴシック" charset="-128"/>
                <a:cs typeface="ＭＳ Ｐゴシック" charset="-128"/>
              </a:rPr>
              <a:t>  12/10   WK 2   Comparison/ Social science methodologies (Gerry Stoker introduced by LC. SAW to listen.) BOTH LECTURES ACTUALLY ON THURSDAY 10-11:30   </a:t>
            </a:r>
          </a:p>
          <a:p>
            <a:r>
              <a:rPr lang="en-US" sz="1000">
                <a:solidFill>
                  <a:srgbClr val="000000"/>
                </a:solidFill>
                <a:latin typeface="Monaco" charset="0"/>
                <a:ea typeface="ＭＳ Ｐゴシック" charset="-128"/>
                <a:cs typeface="ＭＳ Ｐゴシック" charset="-128"/>
              </a:rPr>
              <a:t>  19/10   WK 3   Research design   Su White? </a:t>
            </a:r>
          </a:p>
          <a:p>
            <a:r>
              <a:rPr lang="en-US">
                <a:latin typeface="Arial" charset="0"/>
                <a:ea typeface="ＭＳ Ｐゴシック" charset="-128"/>
                <a:cs typeface="ＭＳ Ｐゴシック" charset="-128"/>
              </a:rPr>
              <a:t> Background and course structure by LC &amp; SAW Su White: anecdotal tales of interdisciplinary research. Intro by CP Methodology &amp; method, strategies and underlying philosophies Disciplinary and paradigm differences and how they influence research practice 12/10   Comparison/ Social science methodologies Prof Gerry Stoker . </a:t>
            </a:r>
            <a:r>
              <a:rPr lang="en-US" b="1">
                <a:latin typeface="Arial" charset="0"/>
                <a:ea typeface="ＭＳ Ｐゴシック" charset="-128"/>
                <a:cs typeface="ＭＳ Ｐゴシック" charset="-128"/>
              </a:rPr>
              <a:t>BOTH LECTURES ACTUALLY ON THURSDAY 10-11:30 </a:t>
            </a:r>
            <a:r>
              <a:rPr lang="en-US">
                <a:latin typeface="Arial" charset="0"/>
                <a:ea typeface="ＭＳ Ｐゴシック" charset="-128"/>
                <a:cs typeface="ＭＳ Ｐゴシック" charset="-128"/>
              </a:rPr>
              <a:t>Experiments /causality  Prof Gerry Stoker 19/10 Research design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Rectangle 2"/>
          <p:cNvSpPr>
            <a:spLocks noChangeArrowheads="1" noTextEdit="1"/>
          </p:cNvSpPr>
          <p:nvPr>
            <p:ph type="sldImg"/>
          </p:nvPr>
        </p:nvSpPr>
        <p:spPr>
          <a:ln/>
        </p:spPr>
      </p:sp>
      <p:sp>
        <p:nvSpPr>
          <p:cNvPr id="33795" name="Rectangle 3"/>
          <p:cNvSpPr>
            <a:spLocks noGrp="1" noChangeArrowheads="1"/>
          </p:cNvSpPr>
          <p:nvPr>
            <p:ph type="body" idx="1"/>
          </p:nvPr>
        </p:nvSpPr>
        <p:spPr>
          <a:noFill/>
          <a:ln/>
        </p:spPr>
        <p:txBody>
          <a:bodyPr/>
          <a:lstStyle/>
          <a:p>
            <a:r>
              <a:rPr lang="en-US">
                <a:latin typeface="Arial" charset="0"/>
                <a:ea typeface="ＭＳ Ｐゴシック" charset="-128"/>
                <a:cs typeface="ＭＳ Ｐゴシック" charset="-128"/>
              </a:rPr>
              <a:t> Background and course structure by LC &amp; SAW Su White: anecdotal tales of interdisciplinary research. Intro by CP Methodology &amp; method, strategies and underlying philosophies Disciplinary and paradigm differences and how they influence research practice 12/10   Comparison/ Social science methodologies Prof Gerry Stoker . </a:t>
            </a:r>
            <a:r>
              <a:rPr lang="en-US" b="1">
                <a:latin typeface="Arial" charset="0"/>
                <a:ea typeface="ＭＳ Ｐゴシック" charset="-128"/>
                <a:cs typeface="ＭＳ Ｐゴシック" charset="-128"/>
              </a:rPr>
              <a:t>BOTH LECTURES ACTUALLY ON THURSDAY 10-11:30 </a:t>
            </a:r>
            <a:r>
              <a:rPr lang="en-US">
                <a:latin typeface="Arial" charset="0"/>
                <a:ea typeface="ＭＳ Ｐゴシック" charset="-128"/>
                <a:cs typeface="ＭＳ Ｐゴシック" charset="-128"/>
              </a:rPr>
              <a:t>Experiments /causality  Prof Gerry Stoker 19/10 Research design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C9711B22-14CC-7443-924D-83FB924E5990}" type="slidenum">
              <a:rPr lang="en-GB"/>
              <a:pPr/>
              <a:t>13</a:t>
            </a:fld>
            <a:endParaRPr lang="en-GB"/>
          </a:p>
        </p:txBody>
      </p:sp>
      <p:sp>
        <p:nvSpPr>
          <p:cNvPr id="35843" name="Rectangle 2"/>
          <p:cNvSpPr>
            <a:spLocks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endParaRPr lang="en-US">
              <a:ea typeface="ＭＳ Ｐゴシック" charset="-128"/>
              <a:cs typeface="ＭＳ Ｐゴシック"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Rectangle 3"/>
          <p:cNvSpPr>
            <a:spLocks noGrp="1" noChangeArrowheads="1"/>
          </p:cNvSpPr>
          <p:nvPr>
            <p:ph type="dt" sz="quarter" idx="1"/>
          </p:nvPr>
        </p:nvSpPr>
        <p:spPr>
          <a:noFill/>
        </p:spPr>
        <p:txBody>
          <a:bodyPr/>
          <a:lstStyle/>
          <a:p>
            <a:fld id="{444937D0-9467-284B-BC94-9CE35FCED662}" type="datetime1">
              <a:rPr lang="en-GB"/>
              <a:pPr/>
              <a:t>11/3/09</a:t>
            </a:fld>
            <a:endParaRPr lang="en-GB"/>
          </a:p>
        </p:txBody>
      </p:sp>
      <p:sp>
        <p:nvSpPr>
          <p:cNvPr id="43011" name="Rectangle 5"/>
          <p:cNvSpPr>
            <a:spLocks noGrp="1" noChangeArrowheads="1"/>
          </p:cNvSpPr>
          <p:nvPr>
            <p:ph type="sldNum" sz="quarter" idx="5"/>
          </p:nvPr>
        </p:nvSpPr>
        <p:spPr>
          <a:noFill/>
        </p:spPr>
        <p:txBody>
          <a:bodyPr/>
          <a:lstStyle/>
          <a:p>
            <a:fld id="{310A3BA2-79AD-7A44-A24C-D537C5AFCFB4}" type="slidenum">
              <a:rPr lang="en-GB"/>
              <a:pPr/>
              <a:t>19</a:t>
            </a:fld>
            <a:endParaRPr lang="en-GB"/>
          </a:p>
        </p:txBody>
      </p:sp>
      <p:sp>
        <p:nvSpPr>
          <p:cNvPr id="43012" name="Rectangle 2"/>
          <p:cNvSpPr>
            <a:spLocks noChangeArrowheads="1" noTextEdit="1"/>
          </p:cNvSpPr>
          <p:nvPr>
            <p:ph type="sldImg"/>
          </p:nvPr>
        </p:nvSpPr>
        <p:spPr>
          <a:xfrm>
            <a:off x="1001713" y="774700"/>
            <a:ext cx="5099050" cy="3824288"/>
          </a:xfrm>
          <a:ln/>
        </p:spPr>
      </p:sp>
      <p:sp>
        <p:nvSpPr>
          <p:cNvPr id="43013" name="Rectangle 3"/>
          <p:cNvSpPr>
            <a:spLocks noGrp="1" noChangeArrowheads="1"/>
          </p:cNvSpPr>
          <p:nvPr>
            <p:ph type="body" idx="1"/>
          </p:nvPr>
        </p:nvSpPr>
        <p:spPr>
          <a:noFill/>
          <a:ln/>
        </p:spPr>
        <p:txBody>
          <a:bodyPr/>
          <a:lstStyle/>
          <a:p>
            <a:endParaRPr lang="en-US">
              <a:ea typeface="ＭＳ Ｐゴシック" charset="-128"/>
              <a:cs typeface="ＭＳ Ｐゴシック"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8" name="Rectangle 3"/>
          <p:cNvSpPr>
            <a:spLocks noGrp="1" noChangeArrowheads="1"/>
          </p:cNvSpPr>
          <p:nvPr>
            <p:ph type="dt" sz="quarter" idx="1"/>
          </p:nvPr>
        </p:nvSpPr>
        <p:spPr>
          <a:noFill/>
        </p:spPr>
        <p:txBody>
          <a:bodyPr/>
          <a:lstStyle/>
          <a:p>
            <a:fld id="{92BC8BAD-F425-5C43-B478-970CD46E90AE}" type="datetime1">
              <a:rPr lang="en-GB"/>
              <a:pPr/>
              <a:t>11/3/09</a:t>
            </a:fld>
            <a:endParaRPr lang="en-GB"/>
          </a:p>
        </p:txBody>
      </p:sp>
      <p:sp>
        <p:nvSpPr>
          <p:cNvPr id="45059" name="Rectangle 5"/>
          <p:cNvSpPr>
            <a:spLocks noGrp="1" noChangeArrowheads="1"/>
          </p:cNvSpPr>
          <p:nvPr>
            <p:ph type="sldNum" sz="quarter" idx="5"/>
          </p:nvPr>
        </p:nvSpPr>
        <p:spPr>
          <a:noFill/>
        </p:spPr>
        <p:txBody>
          <a:bodyPr/>
          <a:lstStyle/>
          <a:p>
            <a:fld id="{2CA5F69F-61DF-4143-9F27-3C4E88E1D5CD}" type="slidenum">
              <a:rPr lang="en-GB"/>
              <a:pPr/>
              <a:t>20</a:t>
            </a:fld>
            <a:endParaRPr lang="en-GB"/>
          </a:p>
        </p:txBody>
      </p:sp>
      <p:sp>
        <p:nvSpPr>
          <p:cNvPr id="45060" name="Rectangle 2"/>
          <p:cNvSpPr>
            <a:spLocks noChangeArrowheads="1" noTextEdit="1"/>
          </p:cNvSpPr>
          <p:nvPr>
            <p:ph type="sldImg"/>
          </p:nvPr>
        </p:nvSpPr>
        <p:spPr>
          <a:xfrm>
            <a:off x="1001713" y="774700"/>
            <a:ext cx="5099050" cy="3824288"/>
          </a:xfrm>
          <a:ln cap="flat"/>
        </p:spPr>
      </p:sp>
      <p:sp>
        <p:nvSpPr>
          <p:cNvPr id="45061" name="Rectangle 3"/>
          <p:cNvSpPr>
            <a:spLocks noGrp="1" noChangeArrowheads="1"/>
          </p:cNvSpPr>
          <p:nvPr>
            <p:ph type="body" idx="1"/>
          </p:nvPr>
        </p:nvSpPr>
        <p:spPr>
          <a:noFill/>
          <a:ln/>
        </p:spPr>
        <p:txBody>
          <a:bodyPr/>
          <a:lstStyle/>
          <a:p>
            <a:endParaRPr lang="en-US">
              <a:ea typeface="ＭＳ Ｐゴシック" charset="-128"/>
              <a:cs typeface="ＭＳ Ｐゴシック"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6" name="Rectangle 3"/>
          <p:cNvSpPr>
            <a:spLocks noGrp="1" noChangeArrowheads="1"/>
          </p:cNvSpPr>
          <p:nvPr>
            <p:ph type="dt" sz="quarter" idx="1"/>
          </p:nvPr>
        </p:nvSpPr>
        <p:spPr>
          <a:noFill/>
        </p:spPr>
        <p:txBody>
          <a:bodyPr/>
          <a:lstStyle/>
          <a:p>
            <a:fld id="{546EA345-CCE2-294F-8621-494D69D07FED}" type="datetime1">
              <a:rPr lang="en-GB"/>
              <a:pPr/>
              <a:t>11/3/09</a:t>
            </a:fld>
            <a:endParaRPr lang="en-GB"/>
          </a:p>
        </p:txBody>
      </p:sp>
      <p:sp>
        <p:nvSpPr>
          <p:cNvPr id="47107" name="Rectangle 5"/>
          <p:cNvSpPr>
            <a:spLocks noGrp="1" noChangeArrowheads="1"/>
          </p:cNvSpPr>
          <p:nvPr>
            <p:ph type="sldNum" sz="quarter" idx="5"/>
          </p:nvPr>
        </p:nvSpPr>
        <p:spPr>
          <a:noFill/>
        </p:spPr>
        <p:txBody>
          <a:bodyPr/>
          <a:lstStyle/>
          <a:p>
            <a:fld id="{8D9B88C4-A705-114B-B9C1-5A5FE6D17B59}" type="slidenum">
              <a:rPr lang="en-GB"/>
              <a:pPr/>
              <a:t>21</a:t>
            </a:fld>
            <a:endParaRPr lang="en-GB"/>
          </a:p>
        </p:txBody>
      </p:sp>
      <p:sp>
        <p:nvSpPr>
          <p:cNvPr id="47108" name="Rectangle 2"/>
          <p:cNvSpPr>
            <a:spLocks noChangeArrowheads="1" noTextEdit="1"/>
          </p:cNvSpPr>
          <p:nvPr>
            <p:ph type="sldImg"/>
          </p:nvPr>
        </p:nvSpPr>
        <p:spPr>
          <a:ln/>
        </p:spPr>
      </p:sp>
      <p:sp>
        <p:nvSpPr>
          <p:cNvPr id="47109" name="Rectangle 3"/>
          <p:cNvSpPr>
            <a:spLocks noGrp="1" noChangeArrowheads="1"/>
          </p:cNvSpPr>
          <p:nvPr>
            <p:ph type="body" idx="1"/>
          </p:nvPr>
        </p:nvSpPr>
        <p:spPr>
          <a:noFill/>
          <a:ln/>
        </p:spPr>
        <p:txBody>
          <a:bodyPr/>
          <a:lstStyle/>
          <a:p>
            <a:endParaRPr lang="en-US">
              <a:ea typeface="ＭＳ Ｐゴシック" charset="-128"/>
              <a:cs typeface="ＭＳ Ｐゴシック"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GB"/>
          </a:p>
        </p:txBody>
      </p:sp>
      <p:sp>
        <p:nvSpPr>
          <p:cNvPr id="4" name="Rectangle 2"/>
          <p:cNvSpPr>
            <a:spLocks noGrp="1" noChangeArrowheads="1"/>
          </p:cNvSpPr>
          <p:nvPr>
            <p:ph type="dt" sz="half" idx="10"/>
          </p:nvPr>
        </p:nvSpPr>
        <p:spPr>
          <a:ln/>
        </p:spPr>
        <p:txBody>
          <a:bodyPr/>
          <a:lstStyle>
            <a:lvl1pPr>
              <a:defRPr/>
            </a:lvl1pPr>
          </a:lstStyle>
          <a:p>
            <a:endParaRPr lang="en-US"/>
          </a:p>
        </p:txBody>
      </p:sp>
      <p:sp>
        <p:nvSpPr>
          <p:cNvPr id="5" name="Rectangle 3"/>
          <p:cNvSpPr>
            <a:spLocks noGrp="1" noChangeArrowheads="1"/>
          </p:cNvSpPr>
          <p:nvPr>
            <p:ph type="ftr" sz="quarter" idx="11"/>
          </p:nvPr>
        </p:nvSpPr>
        <p:spPr>
          <a:ln/>
        </p:spPr>
        <p:txBody>
          <a:bodyPr/>
          <a:lstStyle>
            <a:lvl1pPr>
              <a:defRPr/>
            </a:lvl1pPr>
          </a:lstStyle>
          <a:p>
            <a:r>
              <a:rPr lang="en-GB"/>
              <a:t>saw@ecs.soton.ac.uk</a:t>
            </a:r>
          </a:p>
        </p:txBody>
      </p:sp>
      <p:sp>
        <p:nvSpPr>
          <p:cNvPr id="6" name="Rectangle 4"/>
          <p:cNvSpPr>
            <a:spLocks noGrp="1" noChangeArrowheads="1"/>
          </p:cNvSpPr>
          <p:nvPr>
            <p:ph type="sldNum" sz="quarter" idx="12"/>
          </p:nvPr>
        </p:nvSpPr>
        <p:spPr>
          <a:ln/>
        </p:spPr>
        <p:txBody>
          <a:bodyPr/>
          <a:lstStyle>
            <a:lvl1pPr>
              <a:defRPr/>
            </a:lvl1pPr>
          </a:lstStyle>
          <a:p>
            <a:fld id="{9F4F7548-D587-E846-8329-7D022A2CB2D3}" type="slidenum">
              <a:rPr lang="en-GB"/>
              <a:pPr/>
              <a:t>‹#›</a:t>
            </a:fld>
            <a:endParaRPr lang="en-GB"/>
          </a:p>
        </p:txBody>
      </p:sp>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Rectangle 2"/>
          <p:cNvSpPr>
            <a:spLocks noGrp="1" noChangeArrowheads="1"/>
          </p:cNvSpPr>
          <p:nvPr>
            <p:ph type="dt" sz="half" idx="10"/>
          </p:nvPr>
        </p:nvSpPr>
        <p:spPr>
          <a:ln/>
        </p:spPr>
        <p:txBody>
          <a:bodyPr/>
          <a:lstStyle>
            <a:lvl1pPr>
              <a:defRPr/>
            </a:lvl1pPr>
          </a:lstStyle>
          <a:p>
            <a:endParaRPr lang="en-US"/>
          </a:p>
        </p:txBody>
      </p:sp>
      <p:sp>
        <p:nvSpPr>
          <p:cNvPr id="5" name="Rectangle 3"/>
          <p:cNvSpPr>
            <a:spLocks noGrp="1" noChangeArrowheads="1"/>
          </p:cNvSpPr>
          <p:nvPr>
            <p:ph type="ftr" sz="quarter" idx="11"/>
          </p:nvPr>
        </p:nvSpPr>
        <p:spPr>
          <a:ln/>
        </p:spPr>
        <p:txBody>
          <a:bodyPr/>
          <a:lstStyle>
            <a:lvl1pPr>
              <a:defRPr/>
            </a:lvl1pPr>
          </a:lstStyle>
          <a:p>
            <a:r>
              <a:rPr lang="en-GB"/>
              <a:t>saw@ecs.soton.ac.uk</a:t>
            </a:r>
          </a:p>
        </p:txBody>
      </p:sp>
      <p:sp>
        <p:nvSpPr>
          <p:cNvPr id="6" name="Rectangle 4"/>
          <p:cNvSpPr>
            <a:spLocks noGrp="1" noChangeArrowheads="1"/>
          </p:cNvSpPr>
          <p:nvPr>
            <p:ph type="sldNum" sz="quarter" idx="12"/>
          </p:nvPr>
        </p:nvSpPr>
        <p:spPr>
          <a:ln/>
        </p:spPr>
        <p:txBody>
          <a:bodyPr/>
          <a:lstStyle>
            <a:lvl1pPr>
              <a:defRPr/>
            </a:lvl1pPr>
          </a:lstStyle>
          <a:p>
            <a:fld id="{9470A0D0-57FD-CA4E-9C20-6136C8310C20}" type="slidenum">
              <a:rPr lang="en-GB"/>
              <a:pPr/>
              <a:t>‹#›</a:t>
            </a:fld>
            <a:endParaRPr lang="en-GB"/>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51638" y="260350"/>
            <a:ext cx="1997075" cy="6059488"/>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755650" y="260350"/>
            <a:ext cx="5843588" cy="6059488"/>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Rectangle 2"/>
          <p:cNvSpPr>
            <a:spLocks noGrp="1" noChangeArrowheads="1"/>
          </p:cNvSpPr>
          <p:nvPr>
            <p:ph type="dt" sz="half" idx="10"/>
          </p:nvPr>
        </p:nvSpPr>
        <p:spPr>
          <a:ln/>
        </p:spPr>
        <p:txBody>
          <a:bodyPr/>
          <a:lstStyle>
            <a:lvl1pPr>
              <a:defRPr/>
            </a:lvl1pPr>
          </a:lstStyle>
          <a:p>
            <a:endParaRPr lang="en-US"/>
          </a:p>
        </p:txBody>
      </p:sp>
      <p:sp>
        <p:nvSpPr>
          <p:cNvPr id="5" name="Rectangle 3"/>
          <p:cNvSpPr>
            <a:spLocks noGrp="1" noChangeArrowheads="1"/>
          </p:cNvSpPr>
          <p:nvPr>
            <p:ph type="ftr" sz="quarter" idx="11"/>
          </p:nvPr>
        </p:nvSpPr>
        <p:spPr>
          <a:ln/>
        </p:spPr>
        <p:txBody>
          <a:bodyPr/>
          <a:lstStyle>
            <a:lvl1pPr>
              <a:defRPr/>
            </a:lvl1pPr>
          </a:lstStyle>
          <a:p>
            <a:r>
              <a:rPr lang="en-GB"/>
              <a:t>saw@ecs.soton.ac.uk</a:t>
            </a:r>
          </a:p>
        </p:txBody>
      </p:sp>
      <p:sp>
        <p:nvSpPr>
          <p:cNvPr id="6" name="Rectangle 4"/>
          <p:cNvSpPr>
            <a:spLocks noGrp="1" noChangeArrowheads="1"/>
          </p:cNvSpPr>
          <p:nvPr>
            <p:ph type="sldNum" sz="quarter" idx="12"/>
          </p:nvPr>
        </p:nvSpPr>
        <p:spPr>
          <a:ln/>
        </p:spPr>
        <p:txBody>
          <a:bodyPr/>
          <a:lstStyle>
            <a:lvl1pPr>
              <a:defRPr/>
            </a:lvl1pPr>
          </a:lstStyle>
          <a:p>
            <a:fld id="{42C48D5F-1FC1-EE4E-BE26-C32ECAD1BD71}" type="slidenum">
              <a:rPr lang="en-GB"/>
              <a:pPr/>
              <a:t>‹#›</a:t>
            </a:fld>
            <a:endParaRPr lang="en-GB"/>
          </a:p>
        </p:txBody>
      </p:sp>
    </p:spTree>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92275" y="260350"/>
            <a:ext cx="7056438" cy="819150"/>
          </a:xfrm>
        </p:spPr>
        <p:txBody>
          <a:bodyPr/>
          <a:lstStyle/>
          <a:p>
            <a:r>
              <a:rPr lang="en-GB" smtClean="0"/>
              <a:t>Click to edit Master title style</a:t>
            </a:r>
            <a:endParaRPr lang="en-GB"/>
          </a:p>
        </p:txBody>
      </p:sp>
      <p:sp>
        <p:nvSpPr>
          <p:cNvPr id="3" name="Text Placeholder 2"/>
          <p:cNvSpPr>
            <a:spLocks noGrp="1"/>
          </p:cNvSpPr>
          <p:nvPr>
            <p:ph type="body" sz="half" idx="1"/>
          </p:nvPr>
        </p:nvSpPr>
        <p:spPr>
          <a:xfrm>
            <a:off x="755650" y="2205038"/>
            <a:ext cx="3810000" cy="41148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718050" y="2205038"/>
            <a:ext cx="3810000" cy="41148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Rectangle 2"/>
          <p:cNvSpPr>
            <a:spLocks noGrp="1" noChangeArrowheads="1"/>
          </p:cNvSpPr>
          <p:nvPr>
            <p:ph type="dt" sz="half" idx="10"/>
          </p:nvPr>
        </p:nvSpPr>
        <p:spPr>
          <a:ln/>
        </p:spPr>
        <p:txBody>
          <a:bodyPr/>
          <a:lstStyle>
            <a:lvl1pPr>
              <a:defRPr/>
            </a:lvl1pPr>
          </a:lstStyle>
          <a:p>
            <a:endParaRPr lang="en-US"/>
          </a:p>
        </p:txBody>
      </p:sp>
      <p:sp>
        <p:nvSpPr>
          <p:cNvPr id="6" name="Rectangle 3"/>
          <p:cNvSpPr>
            <a:spLocks noGrp="1" noChangeArrowheads="1"/>
          </p:cNvSpPr>
          <p:nvPr>
            <p:ph type="ftr" sz="quarter" idx="11"/>
          </p:nvPr>
        </p:nvSpPr>
        <p:spPr>
          <a:ln/>
        </p:spPr>
        <p:txBody>
          <a:bodyPr/>
          <a:lstStyle>
            <a:lvl1pPr>
              <a:defRPr/>
            </a:lvl1pPr>
          </a:lstStyle>
          <a:p>
            <a:r>
              <a:rPr lang="en-GB"/>
              <a:t>saw@ecs.soton.ac.uk</a:t>
            </a:r>
          </a:p>
        </p:txBody>
      </p:sp>
      <p:sp>
        <p:nvSpPr>
          <p:cNvPr id="7" name="Rectangle 4"/>
          <p:cNvSpPr>
            <a:spLocks noGrp="1" noChangeArrowheads="1"/>
          </p:cNvSpPr>
          <p:nvPr>
            <p:ph type="sldNum" sz="quarter" idx="12"/>
          </p:nvPr>
        </p:nvSpPr>
        <p:spPr>
          <a:ln/>
        </p:spPr>
        <p:txBody>
          <a:bodyPr/>
          <a:lstStyle>
            <a:lvl1pPr>
              <a:defRPr/>
            </a:lvl1pPr>
          </a:lstStyle>
          <a:p>
            <a:fld id="{EF7B803D-F1A1-3B42-9D73-D23C714CA48E}" type="slidenum">
              <a:rPr lang="en-GB"/>
              <a:pPr/>
              <a:t>‹#›</a:t>
            </a:fld>
            <a:endParaRPr lang="en-GB"/>
          </a:p>
        </p:txBody>
      </p:sp>
    </p:spTree>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692275" y="260350"/>
            <a:ext cx="7056438" cy="819150"/>
          </a:xfrm>
        </p:spPr>
        <p:txBody>
          <a:bodyPr/>
          <a:lstStyle/>
          <a:p>
            <a:r>
              <a:rPr lang="en-GB" smtClean="0"/>
              <a:t>Click to edit Master title style</a:t>
            </a:r>
            <a:endParaRPr lang="en-GB"/>
          </a:p>
        </p:txBody>
      </p:sp>
      <p:sp>
        <p:nvSpPr>
          <p:cNvPr id="3" name="Content Placeholder 2"/>
          <p:cNvSpPr>
            <a:spLocks noGrp="1"/>
          </p:cNvSpPr>
          <p:nvPr>
            <p:ph sz="half" idx="1"/>
          </p:nvPr>
        </p:nvSpPr>
        <p:spPr>
          <a:xfrm>
            <a:off x="755650" y="2205038"/>
            <a:ext cx="3810000" cy="41148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718050" y="2205038"/>
            <a:ext cx="3810000" cy="41148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Rectangle 2"/>
          <p:cNvSpPr>
            <a:spLocks noGrp="1" noChangeArrowheads="1"/>
          </p:cNvSpPr>
          <p:nvPr>
            <p:ph type="dt" sz="half" idx="10"/>
          </p:nvPr>
        </p:nvSpPr>
        <p:spPr>
          <a:ln/>
        </p:spPr>
        <p:txBody>
          <a:bodyPr/>
          <a:lstStyle>
            <a:lvl1pPr>
              <a:defRPr/>
            </a:lvl1pPr>
          </a:lstStyle>
          <a:p>
            <a:endParaRPr lang="en-US"/>
          </a:p>
        </p:txBody>
      </p:sp>
      <p:sp>
        <p:nvSpPr>
          <p:cNvPr id="6" name="Rectangle 3"/>
          <p:cNvSpPr>
            <a:spLocks noGrp="1" noChangeArrowheads="1"/>
          </p:cNvSpPr>
          <p:nvPr>
            <p:ph type="ftr" sz="quarter" idx="11"/>
          </p:nvPr>
        </p:nvSpPr>
        <p:spPr>
          <a:ln/>
        </p:spPr>
        <p:txBody>
          <a:bodyPr/>
          <a:lstStyle>
            <a:lvl1pPr>
              <a:defRPr/>
            </a:lvl1pPr>
          </a:lstStyle>
          <a:p>
            <a:r>
              <a:rPr lang="en-GB"/>
              <a:t>saw@ecs.soton.ac.uk</a:t>
            </a:r>
          </a:p>
        </p:txBody>
      </p:sp>
      <p:sp>
        <p:nvSpPr>
          <p:cNvPr id="7" name="Rectangle 4"/>
          <p:cNvSpPr>
            <a:spLocks noGrp="1" noChangeArrowheads="1"/>
          </p:cNvSpPr>
          <p:nvPr>
            <p:ph type="sldNum" sz="quarter" idx="12"/>
          </p:nvPr>
        </p:nvSpPr>
        <p:spPr>
          <a:ln/>
        </p:spPr>
        <p:txBody>
          <a:bodyPr/>
          <a:lstStyle>
            <a:lvl1pPr>
              <a:defRPr/>
            </a:lvl1pPr>
          </a:lstStyle>
          <a:p>
            <a:fld id="{DAF19D74-6DE7-084D-BC09-3F86AB9D5628}" type="slidenum">
              <a:rPr lang="en-GB"/>
              <a:pPr/>
              <a:t>‹#›</a:t>
            </a:fld>
            <a:endParaRPr lang="en-GB"/>
          </a:p>
        </p:txBody>
      </p:sp>
    </p:spTree>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692275" y="260350"/>
            <a:ext cx="7056438" cy="819150"/>
          </a:xfrm>
        </p:spPr>
        <p:txBody>
          <a:bodyPr/>
          <a:lstStyle/>
          <a:p>
            <a:r>
              <a:rPr lang="en-GB" smtClean="0"/>
              <a:t>Click to edit Master title style</a:t>
            </a:r>
            <a:endParaRPr lang="en-GB"/>
          </a:p>
        </p:txBody>
      </p:sp>
      <p:sp>
        <p:nvSpPr>
          <p:cNvPr id="3" name="ClipArt Placeholder 2"/>
          <p:cNvSpPr>
            <a:spLocks noGrp="1"/>
          </p:cNvSpPr>
          <p:nvPr>
            <p:ph type="clipArt" sz="half" idx="1"/>
          </p:nvPr>
        </p:nvSpPr>
        <p:spPr>
          <a:xfrm>
            <a:off x="755650" y="2205038"/>
            <a:ext cx="3810000" cy="4114800"/>
          </a:xfrm>
        </p:spPr>
        <p:txBody>
          <a:bodyPr/>
          <a:lstStyle/>
          <a:p>
            <a:pPr lvl="0"/>
            <a:endParaRPr lang="en-GB" noProof="0" smtClean="0"/>
          </a:p>
        </p:txBody>
      </p:sp>
      <p:sp>
        <p:nvSpPr>
          <p:cNvPr id="4" name="Text Placeholder 3"/>
          <p:cNvSpPr>
            <a:spLocks noGrp="1"/>
          </p:cNvSpPr>
          <p:nvPr>
            <p:ph type="body" sz="half" idx="2"/>
          </p:nvPr>
        </p:nvSpPr>
        <p:spPr>
          <a:xfrm>
            <a:off x="4718050" y="2205038"/>
            <a:ext cx="3810000" cy="41148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Rectangle 2"/>
          <p:cNvSpPr>
            <a:spLocks noGrp="1" noChangeArrowheads="1"/>
          </p:cNvSpPr>
          <p:nvPr>
            <p:ph type="dt" sz="half" idx="10"/>
          </p:nvPr>
        </p:nvSpPr>
        <p:spPr>
          <a:ln/>
        </p:spPr>
        <p:txBody>
          <a:bodyPr/>
          <a:lstStyle>
            <a:lvl1pPr>
              <a:defRPr/>
            </a:lvl1pPr>
          </a:lstStyle>
          <a:p>
            <a:endParaRPr lang="en-US"/>
          </a:p>
        </p:txBody>
      </p:sp>
      <p:sp>
        <p:nvSpPr>
          <p:cNvPr id="6" name="Rectangle 3"/>
          <p:cNvSpPr>
            <a:spLocks noGrp="1" noChangeArrowheads="1"/>
          </p:cNvSpPr>
          <p:nvPr>
            <p:ph type="ftr" sz="quarter" idx="11"/>
          </p:nvPr>
        </p:nvSpPr>
        <p:spPr>
          <a:ln/>
        </p:spPr>
        <p:txBody>
          <a:bodyPr/>
          <a:lstStyle>
            <a:lvl1pPr>
              <a:defRPr/>
            </a:lvl1pPr>
          </a:lstStyle>
          <a:p>
            <a:r>
              <a:rPr lang="en-GB"/>
              <a:t>saw@ecs.soton.ac.uk</a:t>
            </a:r>
          </a:p>
        </p:txBody>
      </p:sp>
      <p:sp>
        <p:nvSpPr>
          <p:cNvPr id="7" name="Rectangle 4"/>
          <p:cNvSpPr>
            <a:spLocks noGrp="1" noChangeArrowheads="1"/>
          </p:cNvSpPr>
          <p:nvPr>
            <p:ph type="sldNum" sz="quarter" idx="12"/>
          </p:nvPr>
        </p:nvSpPr>
        <p:spPr>
          <a:ln/>
        </p:spPr>
        <p:txBody>
          <a:bodyPr/>
          <a:lstStyle>
            <a:lvl1pPr>
              <a:defRPr/>
            </a:lvl1pPr>
          </a:lstStyle>
          <a:p>
            <a:fld id="{5BC77F2A-7607-1445-A996-505B2BCDE9B6}" type="slidenum">
              <a:rPr lang="en-GB"/>
              <a:pPr/>
              <a:t>‹#›</a:t>
            </a:fld>
            <a:endParaRPr lang="en-GB"/>
          </a:p>
        </p:txBody>
      </p:sp>
    </p:spTree>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692275" y="260350"/>
            <a:ext cx="7056438" cy="819150"/>
          </a:xfrm>
        </p:spPr>
        <p:txBody>
          <a:bodyPr/>
          <a:lstStyle/>
          <a:p>
            <a:r>
              <a:rPr lang="en-GB" smtClean="0"/>
              <a:t>Click to edit Master title style</a:t>
            </a:r>
            <a:endParaRPr lang="en-GB"/>
          </a:p>
        </p:txBody>
      </p:sp>
      <p:sp>
        <p:nvSpPr>
          <p:cNvPr id="3" name="Text Placeholder 2"/>
          <p:cNvSpPr>
            <a:spLocks noGrp="1"/>
          </p:cNvSpPr>
          <p:nvPr>
            <p:ph type="body" sz="half" idx="1"/>
          </p:nvPr>
        </p:nvSpPr>
        <p:spPr>
          <a:xfrm>
            <a:off x="755650" y="2205038"/>
            <a:ext cx="3810000" cy="41148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lipArt Placeholder 3"/>
          <p:cNvSpPr>
            <a:spLocks noGrp="1"/>
          </p:cNvSpPr>
          <p:nvPr>
            <p:ph type="clipArt" sz="half" idx="2"/>
          </p:nvPr>
        </p:nvSpPr>
        <p:spPr>
          <a:xfrm>
            <a:off x="4718050" y="2205038"/>
            <a:ext cx="3810000" cy="4114800"/>
          </a:xfrm>
        </p:spPr>
        <p:txBody>
          <a:bodyPr/>
          <a:lstStyle/>
          <a:p>
            <a:pPr lvl="0"/>
            <a:endParaRPr lang="en-GB" noProof="0" smtClean="0"/>
          </a:p>
        </p:txBody>
      </p:sp>
      <p:sp>
        <p:nvSpPr>
          <p:cNvPr id="5" name="Rectangle 2"/>
          <p:cNvSpPr>
            <a:spLocks noGrp="1" noChangeArrowheads="1"/>
          </p:cNvSpPr>
          <p:nvPr>
            <p:ph type="dt" sz="half" idx="10"/>
          </p:nvPr>
        </p:nvSpPr>
        <p:spPr>
          <a:ln/>
        </p:spPr>
        <p:txBody>
          <a:bodyPr/>
          <a:lstStyle>
            <a:lvl1pPr>
              <a:defRPr/>
            </a:lvl1pPr>
          </a:lstStyle>
          <a:p>
            <a:endParaRPr lang="en-US"/>
          </a:p>
        </p:txBody>
      </p:sp>
      <p:sp>
        <p:nvSpPr>
          <p:cNvPr id="6" name="Rectangle 3"/>
          <p:cNvSpPr>
            <a:spLocks noGrp="1" noChangeArrowheads="1"/>
          </p:cNvSpPr>
          <p:nvPr>
            <p:ph type="ftr" sz="quarter" idx="11"/>
          </p:nvPr>
        </p:nvSpPr>
        <p:spPr>
          <a:ln/>
        </p:spPr>
        <p:txBody>
          <a:bodyPr/>
          <a:lstStyle>
            <a:lvl1pPr>
              <a:defRPr/>
            </a:lvl1pPr>
          </a:lstStyle>
          <a:p>
            <a:r>
              <a:rPr lang="en-GB"/>
              <a:t>saw@ecs.soton.ac.uk</a:t>
            </a:r>
          </a:p>
        </p:txBody>
      </p:sp>
      <p:sp>
        <p:nvSpPr>
          <p:cNvPr id="7" name="Rectangle 4"/>
          <p:cNvSpPr>
            <a:spLocks noGrp="1" noChangeArrowheads="1"/>
          </p:cNvSpPr>
          <p:nvPr>
            <p:ph type="sldNum" sz="quarter" idx="12"/>
          </p:nvPr>
        </p:nvSpPr>
        <p:spPr>
          <a:ln/>
        </p:spPr>
        <p:txBody>
          <a:bodyPr/>
          <a:lstStyle>
            <a:lvl1pPr>
              <a:defRPr/>
            </a:lvl1pPr>
          </a:lstStyle>
          <a:p>
            <a:fld id="{534A1A7B-4553-864D-9EA3-B37FD0DBBCD6}" type="slidenum">
              <a:rPr lang="en-GB"/>
              <a:pPr/>
              <a:t>‹#›</a:t>
            </a:fld>
            <a:endParaRPr lang="en-GB"/>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idx="1"/>
          </p:nvPr>
        </p:nvSpPr>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4" name="Rectangle 2"/>
          <p:cNvSpPr>
            <a:spLocks noGrp="1" noChangeArrowheads="1"/>
          </p:cNvSpPr>
          <p:nvPr>
            <p:ph type="dt" sz="half" idx="10"/>
          </p:nvPr>
        </p:nvSpPr>
        <p:spPr>
          <a:ln/>
        </p:spPr>
        <p:txBody>
          <a:bodyPr/>
          <a:lstStyle>
            <a:lvl1pPr>
              <a:defRPr/>
            </a:lvl1pPr>
          </a:lstStyle>
          <a:p>
            <a:endParaRPr lang="en-US"/>
          </a:p>
        </p:txBody>
      </p:sp>
      <p:sp>
        <p:nvSpPr>
          <p:cNvPr id="5" name="Rectangle 3"/>
          <p:cNvSpPr>
            <a:spLocks noGrp="1" noChangeArrowheads="1"/>
          </p:cNvSpPr>
          <p:nvPr>
            <p:ph type="ftr" sz="quarter" idx="11"/>
          </p:nvPr>
        </p:nvSpPr>
        <p:spPr>
          <a:ln/>
        </p:spPr>
        <p:txBody>
          <a:bodyPr/>
          <a:lstStyle>
            <a:lvl1pPr>
              <a:defRPr/>
            </a:lvl1pPr>
          </a:lstStyle>
          <a:p>
            <a:r>
              <a:rPr lang="en-GB"/>
              <a:t>saw@ecs.soton.ac.uk</a:t>
            </a:r>
          </a:p>
        </p:txBody>
      </p:sp>
      <p:sp>
        <p:nvSpPr>
          <p:cNvPr id="6" name="Rectangle 4"/>
          <p:cNvSpPr>
            <a:spLocks noGrp="1" noChangeArrowheads="1"/>
          </p:cNvSpPr>
          <p:nvPr>
            <p:ph type="sldNum" sz="quarter" idx="12"/>
          </p:nvPr>
        </p:nvSpPr>
        <p:spPr>
          <a:ln/>
        </p:spPr>
        <p:txBody>
          <a:bodyPr/>
          <a:lstStyle>
            <a:lvl1pPr>
              <a:defRPr/>
            </a:lvl1pPr>
          </a:lstStyle>
          <a:p>
            <a:fld id="{2DE026E6-C165-024F-ADE5-DA3FC326DEA1}" type="slidenum">
              <a:rPr lang="en-GB"/>
              <a:pPr/>
              <a:t>‹#›</a:t>
            </a:fld>
            <a:endParaRPr lang="en-GB"/>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Rectangle 2"/>
          <p:cNvSpPr>
            <a:spLocks noGrp="1" noChangeArrowheads="1"/>
          </p:cNvSpPr>
          <p:nvPr>
            <p:ph type="dt" sz="half" idx="10"/>
          </p:nvPr>
        </p:nvSpPr>
        <p:spPr>
          <a:ln/>
        </p:spPr>
        <p:txBody>
          <a:bodyPr/>
          <a:lstStyle>
            <a:lvl1pPr>
              <a:defRPr/>
            </a:lvl1pPr>
          </a:lstStyle>
          <a:p>
            <a:endParaRPr lang="en-US"/>
          </a:p>
        </p:txBody>
      </p:sp>
      <p:sp>
        <p:nvSpPr>
          <p:cNvPr id="5" name="Rectangle 3"/>
          <p:cNvSpPr>
            <a:spLocks noGrp="1" noChangeArrowheads="1"/>
          </p:cNvSpPr>
          <p:nvPr>
            <p:ph type="ftr" sz="quarter" idx="11"/>
          </p:nvPr>
        </p:nvSpPr>
        <p:spPr>
          <a:ln/>
        </p:spPr>
        <p:txBody>
          <a:bodyPr/>
          <a:lstStyle>
            <a:lvl1pPr>
              <a:defRPr/>
            </a:lvl1pPr>
          </a:lstStyle>
          <a:p>
            <a:r>
              <a:rPr lang="en-GB"/>
              <a:t>saw@ecs.soton.ac.uk</a:t>
            </a:r>
          </a:p>
        </p:txBody>
      </p:sp>
      <p:sp>
        <p:nvSpPr>
          <p:cNvPr id="6" name="Rectangle 4"/>
          <p:cNvSpPr>
            <a:spLocks noGrp="1" noChangeArrowheads="1"/>
          </p:cNvSpPr>
          <p:nvPr>
            <p:ph type="sldNum" sz="quarter" idx="12"/>
          </p:nvPr>
        </p:nvSpPr>
        <p:spPr>
          <a:ln/>
        </p:spPr>
        <p:txBody>
          <a:bodyPr/>
          <a:lstStyle>
            <a:lvl1pPr>
              <a:defRPr/>
            </a:lvl1pPr>
          </a:lstStyle>
          <a:p>
            <a:fld id="{BA6BB9EC-9CAC-9946-8780-9A8C228D2126}" type="slidenum">
              <a:rPr lang="en-GB"/>
              <a:pPr/>
              <a:t>‹#›</a:t>
            </a:fld>
            <a:endParaRPr lang="en-GB"/>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755650" y="2205038"/>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718050" y="2205038"/>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Rectangle 2"/>
          <p:cNvSpPr>
            <a:spLocks noGrp="1" noChangeArrowheads="1"/>
          </p:cNvSpPr>
          <p:nvPr>
            <p:ph type="dt" sz="half" idx="10"/>
          </p:nvPr>
        </p:nvSpPr>
        <p:spPr>
          <a:ln/>
        </p:spPr>
        <p:txBody>
          <a:bodyPr/>
          <a:lstStyle>
            <a:lvl1pPr>
              <a:defRPr/>
            </a:lvl1pPr>
          </a:lstStyle>
          <a:p>
            <a:endParaRPr lang="en-US"/>
          </a:p>
        </p:txBody>
      </p:sp>
      <p:sp>
        <p:nvSpPr>
          <p:cNvPr id="6" name="Rectangle 3"/>
          <p:cNvSpPr>
            <a:spLocks noGrp="1" noChangeArrowheads="1"/>
          </p:cNvSpPr>
          <p:nvPr>
            <p:ph type="ftr" sz="quarter" idx="11"/>
          </p:nvPr>
        </p:nvSpPr>
        <p:spPr>
          <a:ln/>
        </p:spPr>
        <p:txBody>
          <a:bodyPr/>
          <a:lstStyle>
            <a:lvl1pPr>
              <a:defRPr/>
            </a:lvl1pPr>
          </a:lstStyle>
          <a:p>
            <a:r>
              <a:rPr lang="en-GB"/>
              <a:t>saw@ecs.soton.ac.uk</a:t>
            </a:r>
          </a:p>
        </p:txBody>
      </p:sp>
      <p:sp>
        <p:nvSpPr>
          <p:cNvPr id="7" name="Rectangle 4"/>
          <p:cNvSpPr>
            <a:spLocks noGrp="1" noChangeArrowheads="1"/>
          </p:cNvSpPr>
          <p:nvPr>
            <p:ph type="sldNum" sz="quarter" idx="12"/>
          </p:nvPr>
        </p:nvSpPr>
        <p:spPr>
          <a:ln/>
        </p:spPr>
        <p:txBody>
          <a:bodyPr/>
          <a:lstStyle>
            <a:lvl1pPr>
              <a:defRPr/>
            </a:lvl1pPr>
          </a:lstStyle>
          <a:p>
            <a:fld id="{A4A78DC4-7377-234C-98F9-0536F8897BAF}" type="slidenum">
              <a:rPr lang="en-GB"/>
              <a:pPr/>
              <a:t>‹#›</a:t>
            </a:fld>
            <a:endParaRPr lang="en-GB"/>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7" name="Rectangle 2"/>
          <p:cNvSpPr>
            <a:spLocks noGrp="1" noChangeArrowheads="1"/>
          </p:cNvSpPr>
          <p:nvPr>
            <p:ph type="dt" sz="half" idx="10"/>
          </p:nvPr>
        </p:nvSpPr>
        <p:spPr>
          <a:ln/>
        </p:spPr>
        <p:txBody>
          <a:bodyPr/>
          <a:lstStyle>
            <a:lvl1pPr>
              <a:defRPr/>
            </a:lvl1pPr>
          </a:lstStyle>
          <a:p>
            <a:endParaRPr lang="en-US"/>
          </a:p>
        </p:txBody>
      </p:sp>
      <p:sp>
        <p:nvSpPr>
          <p:cNvPr id="8" name="Rectangle 3"/>
          <p:cNvSpPr>
            <a:spLocks noGrp="1" noChangeArrowheads="1"/>
          </p:cNvSpPr>
          <p:nvPr>
            <p:ph type="ftr" sz="quarter" idx="11"/>
          </p:nvPr>
        </p:nvSpPr>
        <p:spPr>
          <a:ln/>
        </p:spPr>
        <p:txBody>
          <a:bodyPr/>
          <a:lstStyle>
            <a:lvl1pPr>
              <a:defRPr/>
            </a:lvl1pPr>
          </a:lstStyle>
          <a:p>
            <a:r>
              <a:rPr lang="en-GB"/>
              <a:t>saw@ecs.soton.ac.uk</a:t>
            </a:r>
          </a:p>
        </p:txBody>
      </p:sp>
      <p:sp>
        <p:nvSpPr>
          <p:cNvPr id="9" name="Rectangle 4"/>
          <p:cNvSpPr>
            <a:spLocks noGrp="1" noChangeArrowheads="1"/>
          </p:cNvSpPr>
          <p:nvPr>
            <p:ph type="sldNum" sz="quarter" idx="12"/>
          </p:nvPr>
        </p:nvSpPr>
        <p:spPr>
          <a:ln/>
        </p:spPr>
        <p:txBody>
          <a:bodyPr/>
          <a:lstStyle>
            <a:lvl1pPr>
              <a:defRPr/>
            </a:lvl1pPr>
          </a:lstStyle>
          <a:p>
            <a:fld id="{B63B197E-B953-C141-9B70-35A62A43001F}" type="slidenum">
              <a:rPr lang="en-GB"/>
              <a:pPr/>
              <a:t>‹#›</a:t>
            </a:fld>
            <a:endParaRPr lang="en-GB"/>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Rectangle 2"/>
          <p:cNvSpPr>
            <a:spLocks noGrp="1" noChangeArrowheads="1"/>
          </p:cNvSpPr>
          <p:nvPr>
            <p:ph type="dt" sz="half" idx="10"/>
          </p:nvPr>
        </p:nvSpPr>
        <p:spPr>
          <a:ln/>
        </p:spPr>
        <p:txBody>
          <a:bodyPr/>
          <a:lstStyle>
            <a:lvl1pPr>
              <a:defRPr/>
            </a:lvl1pPr>
          </a:lstStyle>
          <a:p>
            <a:endParaRPr lang="en-US"/>
          </a:p>
        </p:txBody>
      </p:sp>
      <p:sp>
        <p:nvSpPr>
          <p:cNvPr id="4" name="Rectangle 3"/>
          <p:cNvSpPr>
            <a:spLocks noGrp="1" noChangeArrowheads="1"/>
          </p:cNvSpPr>
          <p:nvPr>
            <p:ph type="ftr" sz="quarter" idx="11"/>
          </p:nvPr>
        </p:nvSpPr>
        <p:spPr>
          <a:ln/>
        </p:spPr>
        <p:txBody>
          <a:bodyPr/>
          <a:lstStyle>
            <a:lvl1pPr>
              <a:defRPr/>
            </a:lvl1pPr>
          </a:lstStyle>
          <a:p>
            <a:r>
              <a:rPr lang="en-GB"/>
              <a:t>saw@ecs.soton.ac.uk</a:t>
            </a:r>
          </a:p>
        </p:txBody>
      </p:sp>
      <p:sp>
        <p:nvSpPr>
          <p:cNvPr id="5" name="Rectangle 4"/>
          <p:cNvSpPr>
            <a:spLocks noGrp="1" noChangeArrowheads="1"/>
          </p:cNvSpPr>
          <p:nvPr>
            <p:ph type="sldNum" sz="quarter" idx="12"/>
          </p:nvPr>
        </p:nvSpPr>
        <p:spPr>
          <a:ln/>
        </p:spPr>
        <p:txBody>
          <a:bodyPr/>
          <a:lstStyle>
            <a:lvl1pPr>
              <a:defRPr/>
            </a:lvl1pPr>
          </a:lstStyle>
          <a:p>
            <a:fld id="{66A25146-8564-0C41-9638-1EF268D98D5C}" type="slidenum">
              <a:rPr lang="en-GB"/>
              <a:pPr/>
              <a:t>‹#›</a:t>
            </a:fld>
            <a:endParaRPr lang="en-GB"/>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endParaRPr lang="en-US"/>
          </a:p>
        </p:txBody>
      </p:sp>
      <p:sp>
        <p:nvSpPr>
          <p:cNvPr id="3" name="Rectangle 3"/>
          <p:cNvSpPr>
            <a:spLocks noGrp="1" noChangeArrowheads="1"/>
          </p:cNvSpPr>
          <p:nvPr>
            <p:ph type="ftr" sz="quarter" idx="11"/>
          </p:nvPr>
        </p:nvSpPr>
        <p:spPr>
          <a:ln/>
        </p:spPr>
        <p:txBody>
          <a:bodyPr/>
          <a:lstStyle>
            <a:lvl1pPr>
              <a:defRPr/>
            </a:lvl1pPr>
          </a:lstStyle>
          <a:p>
            <a:r>
              <a:rPr lang="en-GB"/>
              <a:t>saw@ecs.soton.ac.uk</a:t>
            </a:r>
          </a:p>
        </p:txBody>
      </p:sp>
      <p:sp>
        <p:nvSpPr>
          <p:cNvPr id="4" name="Rectangle 4"/>
          <p:cNvSpPr>
            <a:spLocks noGrp="1" noChangeArrowheads="1"/>
          </p:cNvSpPr>
          <p:nvPr>
            <p:ph type="sldNum" sz="quarter" idx="12"/>
          </p:nvPr>
        </p:nvSpPr>
        <p:spPr>
          <a:ln/>
        </p:spPr>
        <p:txBody>
          <a:bodyPr/>
          <a:lstStyle>
            <a:lvl1pPr>
              <a:defRPr/>
            </a:lvl1pPr>
          </a:lstStyle>
          <a:p>
            <a:fld id="{CBB72363-D4BD-064E-9882-95E9FAB20C38}" type="slidenum">
              <a:rPr lang="en-GB"/>
              <a:pPr/>
              <a:t>‹#›</a:t>
            </a:fld>
            <a:endParaRPr lang="en-GB"/>
          </a:p>
        </p:txBody>
      </p:sp>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endParaRPr lang="en-US"/>
          </a:p>
        </p:txBody>
      </p:sp>
      <p:sp>
        <p:nvSpPr>
          <p:cNvPr id="6" name="Rectangle 3"/>
          <p:cNvSpPr>
            <a:spLocks noGrp="1" noChangeArrowheads="1"/>
          </p:cNvSpPr>
          <p:nvPr>
            <p:ph type="ftr" sz="quarter" idx="11"/>
          </p:nvPr>
        </p:nvSpPr>
        <p:spPr>
          <a:ln/>
        </p:spPr>
        <p:txBody>
          <a:bodyPr/>
          <a:lstStyle>
            <a:lvl1pPr>
              <a:defRPr/>
            </a:lvl1pPr>
          </a:lstStyle>
          <a:p>
            <a:r>
              <a:rPr lang="en-GB"/>
              <a:t>saw@ecs.soton.ac.uk</a:t>
            </a:r>
          </a:p>
        </p:txBody>
      </p:sp>
      <p:sp>
        <p:nvSpPr>
          <p:cNvPr id="7" name="Rectangle 4"/>
          <p:cNvSpPr>
            <a:spLocks noGrp="1" noChangeArrowheads="1"/>
          </p:cNvSpPr>
          <p:nvPr>
            <p:ph type="sldNum" sz="quarter" idx="12"/>
          </p:nvPr>
        </p:nvSpPr>
        <p:spPr>
          <a:ln/>
        </p:spPr>
        <p:txBody>
          <a:bodyPr/>
          <a:lstStyle>
            <a:lvl1pPr>
              <a:defRPr/>
            </a:lvl1pPr>
          </a:lstStyle>
          <a:p>
            <a:fld id="{6CC30054-8ED0-6546-A391-46B47D90A812}" type="slidenum">
              <a:rPr lang="en-GB"/>
              <a:pPr/>
              <a:t>‹#›</a:t>
            </a:fld>
            <a:endParaRPr lang="en-GB"/>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endParaRPr lang="en-US"/>
          </a:p>
        </p:txBody>
      </p:sp>
      <p:sp>
        <p:nvSpPr>
          <p:cNvPr id="6" name="Rectangle 3"/>
          <p:cNvSpPr>
            <a:spLocks noGrp="1" noChangeArrowheads="1"/>
          </p:cNvSpPr>
          <p:nvPr>
            <p:ph type="ftr" sz="quarter" idx="11"/>
          </p:nvPr>
        </p:nvSpPr>
        <p:spPr>
          <a:ln/>
        </p:spPr>
        <p:txBody>
          <a:bodyPr/>
          <a:lstStyle>
            <a:lvl1pPr>
              <a:defRPr/>
            </a:lvl1pPr>
          </a:lstStyle>
          <a:p>
            <a:r>
              <a:rPr lang="en-GB"/>
              <a:t>saw@ecs.soton.ac.uk</a:t>
            </a:r>
          </a:p>
        </p:txBody>
      </p:sp>
      <p:sp>
        <p:nvSpPr>
          <p:cNvPr id="7" name="Rectangle 4"/>
          <p:cNvSpPr>
            <a:spLocks noGrp="1" noChangeArrowheads="1"/>
          </p:cNvSpPr>
          <p:nvPr>
            <p:ph type="sldNum" sz="quarter" idx="12"/>
          </p:nvPr>
        </p:nvSpPr>
        <p:spPr>
          <a:ln/>
        </p:spPr>
        <p:txBody>
          <a:bodyPr/>
          <a:lstStyle>
            <a:lvl1pPr>
              <a:defRPr/>
            </a:lvl1pPr>
          </a:lstStyle>
          <a:p>
            <a:fld id="{0D0F8B4E-1518-B541-B9C7-456CA7670121}" type="slidenum">
              <a:rPr lang="en-GB"/>
              <a:pPr/>
              <a:t>‹#›</a:t>
            </a:fld>
            <a:endParaRPr lang="en-GB"/>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14" Type="http://schemas.openxmlformats.org/officeDocument/2006/relationships/slideLayout" Target="../slideLayouts/slideLayout14.xml"/><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16" Type="http://schemas.openxmlformats.org/officeDocument/2006/relationships/theme" Target="../theme/theme1.xml"/><Relationship Id="rId8" Type="http://schemas.openxmlformats.org/officeDocument/2006/relationships/slideLayout" Target="../slideLayouts/slideLayout8.xml"/><Relationship Id="rId13" Type="http://schemas.openxmlformats.org/officeDocument/2006/relationships/slideLayout" Target="../slideLayouts/slideLayout13.xml"/><Relationship Id="rId10" Type="http://schemas.openxmlformats.org/officeDocument/2006/relationships/slideLayout" Target="../slideLayouts/slideLayout1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18"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CC"/>
        </a:solidFill>
        <a:effectLst/>
      </p:bgPr>
    </p:bg>
    <p:spTree>
      <p:nvGrpSpPr>
        <p:cNvPr id="1" name=""/>
        <p:cNvGrpSpPr/>
        <p:nvPr/>
      </p:nvGrpSpPr>
      <p:grpSpPr>
        <a:xfrm>
          <a:off x="0" y="0"/>
          <a:ext cx="0" cy="0"/>
          <a:chOff x="0" y="0"/>
          <a:chExt cx="0" cy="0"/>
        </a:xfrm>
      </p:grpSpPr>
      <p:pic>
        <p:nvPicPr>
          <p:cNvPr id="1026" name="Picture 16"/>
          <p:cNvPicPr>
            <a:picLocks noChangeAspect="1" noChangeArrowheads="1"/>
          </p:cNvPicPr>
          <p:nvPr userDrawn="1"/>
        </p:nvPicPr>
        <p:blipFill>
          <a:blip r:embed="rId17"/>
          <a:srcRect/>
          <a:stretch>
            <a:fillRect/>
          </a:stretch>
        </p:blipFill>
        <p:spPr bwMode="auto">
          <a:xfrm>
            <a:off x="0" y="6453188"/>
            <a:ext cx="9144000" cy="404812"/>
          </a:xfrm>
          <a:prstGeom prst="rect">
            <a:avLst/>
          </a:prstGeom>
          <a:noFill/>
          <a:ln w="9525">
            <a:noFill/>
            <a:miter lim="800000"/>
            <a:headEnd/>
            <a:tailEnd/>
          </a:ln>
        </p:spPr>
      </p:pic>
      <p:sp>
        <p:nvSpPr>
          <p:cNvPr id="2" name="Rectangle 2"/>
          <p:cNvSpPr>
            <a:spLocks noGrp="1" noChangeArrowheads="1"/>
          </p:cNvSpPr>
          <p:nvPr>
            <p:ph type="dt" sz="half" idx="2"/>
          </p:nvPr>
        </p:nvSpPr>
        <p:spPr bwMode="auto">
          <a:xfrm>
            <a:off x="685800" y="63246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spcBef>
                <a:spcPct val="0"/>
              </a:spcBef>
              <a:buClrTx/>
              <a:buSzTx/>
              <a:buFontTx/>
              <a:buNone/>
              <a:defRPr sz="1400">
                <a:solidFill>
                  <a:schemeClr val="bg1"/>
                </a:solidFill>
                <a:latin typeface="Times New Roman" charset="0"/>
              </a:defRPr>
            </a:lvl1pPr>
          </a:lstStyle>
          <a:p>
            <a:endParaRPr lang="en-US"/>
          </a:p>
        </p:txBody>
      </p:sp>
      <p:sp>
        <p:nvSpPr>
          <p:cNvPr id="1027" name="Rectangle 3"/>
          <p:cNvSpPr>
            <a:spLocks noGrp="1" noChangeArrowheads="1"/>
          </p:cNvSpPr>
          <p:nvPr>
            <p:ph type="ftr" sz="quarter" idx="3"/>
          </p:nvPr>
        </p:nvSpPr>
        <p:spPr bwMode="auto">
          <a:xfrm>
            <a:off x="3132138" y="6423025"/>
            <a:ext cx="2895600" cy="26035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spcBef>
                <a:spcPct val="0"/>
              </a:spcBef>
              <a:buClrTx/>
              <a:buSzTx/>
              <a:buFontTx/>
              <a:buNone/>
              <a:defRPr sz="1000" b="1">
                <a:solidFill>
                  <a:schemeClr val="bg1"/>
                </a:solidFill>
                <a:latin typeface="Arial" charset="0"/>
              </a:defRPr>
            </a:lvl1pPr>
          </a:lstStyle>
          <a:p>
            <a:r>
              <a:rPr lang="en-GB"/>
              <a:t>saw@ecs.soton.ac.uk</a:t>
            </a:r>
          </a:p>
        </p:txBody>
      </p:sp>
      <p:sp>
        <p:nvSpPr>
          <p:cNvPr id="1028" name="Rectangle 4"/>
          <p:cNvSpPr>
            <a:spLocks noGrp="1" noChangeArrowheads="1"/>
          </p:cNvSpPr>
          <p:nvPr>
            <p:ph type="sldNum" sz="quarter" idx="4"/>
          </p:nvPr>
        </p:nvSpPr>
        <p:spPr bwMode="auto">
          <a:xfrm>
            <a:off x="6553200" y="6381750"/>
            <a:ext cx="1905000" cy="40005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spcBef>
                <a:spcPct val="0"/>
              </a:spcBef>
              <a:buClrTx/>
              <a:buSzTx/>
              <a:buFontTx/>
              <a:buNone/>
              <a:defRPr sz="1400">
                <a:solidFill>
                  <a:schemeClr val="tx1"/>
                </a:solidFill>
                <a:latin typeface="Times New Roman" charset="0"/>
              </a:defRPr>
            </a:lvl1pPr>
          </a:lstStyle>
          <a:p>
            <a:fld id="{678AF72B-84F1-7F4E-B63B-12B9B395F464}" type="slidenum">
              <a:rPr lang="en-GB"/>
              <a:pPr/>
              <a:t>‹#›</a:t>
            </a:fld>
            <a:endParaRPr lang="en-GB"/>
          </a:p>
        </p:txBody>
      </p:sp>
      <p:sp>
        <p:nvSpPr>
          <p:cNvPr id="1030" name="Rectangle 5"/>
          <p:cNvSpPr>
            <a:spLocks noGrp="1" noChangeArrowheads="1"/>
          </p:cNvSpPr>
          <p:nvPr>
            <p:ph type="title"/>
          </p:nvPr>
        </p:nvSpPr>
        <p:spPr bwMode="auto">
          <a:xfrm>
            <a:off x="762000" y="304800"/>
            <a:ext cx="5867400" cy="81915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GB"/>
              <a:t>Click to edit Master title style</a:t>
            </a:r>
          </a:p>
        </p:txBody>
      </p:sp>
      <p:sp>
        <p:nvSpPr>
          <p:cNvPr id="1031" name="Rectangle 6"/>
          <p:cNvSpPr>
            <a:spLocks noGrp="1" noChangeArrowheads="1"/>
          </p:cNvSpPr>
          <p:nvPr>
            <p:ph type="body" idx="1"/>
          </p:nvPr>
        </p:nvSpPr>
        <p:spPr bwMode="auto">
          <a:xfrm>
            <a:off x="755650" y="2205038"/>
            <a:ext cx="7772400" cy="4114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 name="Rectangle 7"/>
          <p:cNvSpPr>
            <a:spLocks noChangeArrowheads="1"/>
          </p:cNvSpPr>
          <p:nvPr/>
        </p:nvSpPr>
        <p:spPr bwMode="auto">
          <a:xfrm>
            <a:off x="762000" y="1371600"/>
            <a:ext cx="8382000" cy="152400"/>
          </a:xfrm>
          <a:prstGeom prst="rect">
            <a:avLst/>
          </a:prstGeom>
          <a:gradFill rotWithShape="0">
            <a:gsLst>
              <a:gs pos="0">
                <a:srgbClr val="0066FF"/>
              </a:gs>
              <a:gs pos="100000">
                <a:srgbClr val="FFCC66"/>
              </a:gs>
            </a:gsLst>
            <a:lin ang="0" scaled="1"/>
          </a:gradFill>
          <a:ln w="9525">
            <a:noFill/>
            <a:miter lim="800000"/>
            <a:headEnd/>
            <a:tailEnd/>
          </a:ln>
          <a:effectLst/>
        </p:spPr>
        <p:txBody>
          <a:bodyPr wrap="none" lIns="90488" tIns="44450" rIns="90488" bIns="44450" anchor="ctr">
            <a:prstTxWarp prst="textNoShape">
              <a:avLst/>
            </a:prstTxWarp>
          </a:bodyPr>
          <a:lstStyle/>
          <a:p>
            <a:pPr defTabSz="762000">
              <a:spcBef>
                <a:spcPct val="50000"/>
              </a:spcBef>
              <a:buClrTx/>
              <a:buSzTx/>
              <a:buFontTx/>
              <a:buNone/>
            </a:pPr>
            <a:endParaRPr lang="en-US" sz="2400">
              <a:solidFill>
                <a:schemeClr val="tx1"/>
              </a:solidFill>
              <a:latin typeface="Times New Roman" charset="0"/>
            </a:endParaRPr>
          </a:p>
        </p:txBody>
      </p:sp>
      <p:sp>
        <p:nvSpPr>
          <p:cNvPr id="1034" name="Text Box 10"/>
          <p:cNvSpPr txBox="1">
            <a:spLocks noChangeArrowheads="1"/>
          </p:cNvSpPr>
          <p:nvPr userDrawn="1"/>
        </p:nvSpPr>
        <p:spPr bwMode="auto">
          <a:xfrm>
            <a:off x="6553200" y="6477000"/>
            <a:ext cx="1905000" cy="276225"/>
          </a:xfrm>
          <a:prstGeom prst="rect">
            <a:avLst/>
          </a:prstGeom>
          <a:noFill/>
          <a:ln w="12700">
            <a:noFill/>
            <a:miter lim="800000"/>
            <a:headEnd type="none" w="sm" len="sm"/>
            <a:tailEnd type="none" w="sm" len="sm"/>
          </a:ln>
          <a:effectLst/>
        </p:spPr>
        <p:txBody>
          <a:bodyPr>
            <a:prstTxWarp prst="textNoShape">
              <a:avLst/>
            </a:prstTxWarp>
            <a:spAutoFit/>
          </a:bodyPr>
          <a:lstStyle/>
          <a:p>
            <a:pPr>
              <a:spcBef>
                <a:spcPct val="50000"/>
              </a:spcBef>
              <a:buFont typeface="Wingdings" charset="2"/>
              <a:buNone/>
            </a:pPr>
            <a:r>
              <a:rPr lang="en-GB" sz="1200" b="1">
                <a:solidFill>
                  <a:schemeClr val="bg1"/>
                </a:solidFill>
                <a:latin typeface="Arial" charset="0"/>
              </a:rPr>
              <a:t>COMP6043 w5 Surveys</a:t>
            </a:r>
          </a:p>
        </p:txBody>
      </p:sp>
      <p:pic>
        <p:nvPicPr>
          <p:cNvPr id="4" name="Picture 7" descr="electronics_computer_science_cmyk.eps"/>
          <p:cNvPicPr>
            <a:picLocks noChangeAspect="1"/>
          </p:cNvPicPr>
          <p:nvPr userDrawn="1"/>
        </p:nvPicPr>
        <p:blipFill>
          <a:blip r:embed="rId18"/>
          <a:srcRect/>
          <a:stretch>
            <a:fillRect/>
          </a:stretch>
        </p:blipFill>
        <p:spPr bwMode="auto">
          <a:xfrm>
            <a:off x="6624638" y="179388"/>
            <a:ext cx="2312987" cy="97631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p:wipe dir="r"/>
  </p:transition>
  <p:timing>
    <p:tnLst>
      <p:par>
        <p:cTn id="1" dur="indefinite" restart="never" nodeType="tmRoot"/>
      </p:par>
    </p:tnLst>
  </p:timing>
  <p:hf sldNum="0" hdr="0" dt="0"/>
  <p:txStyles>
    <p:titleStyle>
      <a:lvl1pPr algn="l" rtl="0" eaLnBrk="0" fontAlgn="base" hangingPunct="0">
        <a:spcBef>
          <a:spcPct val="0"/>
        </a:spcBef>
        <a:spcAft>
          <a:spcPct val="0"/>
        </a:spcAft>
        <a:defRPr sz="2800">
          <a:solidFill>
            <a:schemeClr val="tx2"/>
          </a:solidFill>
          <a:latin typeface="+mj-lt"/>
          <a:ea typeface="ＭＳ Ｐゴシック" pitchFamily="-65" charset="-128"/>
          <a:cs typeface="ＭＳ Ｐゴシック" pitchFamily="-65" charset="-128"/>
        </a:defRPr>
      </a:lvl1pPr>
      <a:lvl2pPr algn="l" rtl="0" eaLnBrk="0" fontAlgn="base" hangingPunct="0">
        <a:spcBef>
          <a:spcPct val="0"/>
        </a:spcBef>
        <a:spcAft>
          <a:spcPct val="0"/>
        </a:spcAft>
        <a:defRPr sz="2800">
          <a:solidFill>
            <a:schemeClr val="tx2"/>
          </a:solidFill>
          <a:latin typeface="Arial Black" charset="0"/>
          <a:ea typeface="ＭＳ Ｐゴシック" pitchFamily="-65" charset="-128"/>
          <a:cs typeface="ＭＳ Ｐゴシック" pitchFamily="-65" charset="-128"/>
        </a:defRPr>
      </a:lvl2pPr>
      <a:lvl3pPr algn="l" rtl="0" eaLnBrk="0" fontAlgn="base" hangingPunct="0">
        <a:spcBef>
          <a:spcPct val="0"/>
        </a:spcBef>
        <a:spcAft>
          <a:spcPct val="0"/>
        </a:spcAft>
        <a:defRPr sz="2800">
          <a:solidFill>
            <a:schemeClr val="tx2"/>
          </a:solidFill>
          <a:latin typeface="Arial Black" charset="0"/>
          <a:ea typeface="ＭＳ Ｐゴシック" pitchFamily="-65" charset="-128"/>
          <a:cs typeface="ＭＳ Ｐゴシック" pitchFamily="-65" charset="-128"/>
        </a:defRPr>
      </a:lvl3pPr>
      <a:lvl4pPr algn="l" rtl="0" eaLnBrk="0" fontAlgn="base" hangingPunct="0">
        <a:spcBef>
          <a:spcPct val="0"/>
        </a:spcBef>
        <a:spcAft>
          <a:spcPct val="0"/>
        </a:spcAft>
        <a:defRPr sz="2800">
          <a:solidFill>
            <a:schemeClr val="tx2"/>
          </a:solidFill>
          <a:latin typeface="Arial Black" charset="0"/>
          <a:ea typeface="ＭＳ Ｐゴシック" pitchFamily="-65" charset="-128"/>
          <a:cs typeface="ＭＳ Ｐゴシック" pitchFamily="-65" charset="-128"/>
        </a:defRPr>
      </a:lvl4pPr>
      <a:lvl5pPr algn="l" rtl="0" eaLnBrk="0" fontAlgn="base" hangingPunct="0">
        <a:spcBef>
          <a:spcPct val="0"/>
        </a:spcBef>
        <a:spcAft>
          <a:spcPct val="0"/>
        </a:spcAft>
        <a:defRPr sz="2800">
          <a:solidFill>
            <a:schemeClr val="tx2"/>
          </a:solidFill>
          <a:latin typeface="Arial Black" charset="0"/>
          <a:ea typeface="ＭＳ Ｐゴシック" pitchFamily="-65" charset="-128"/>
          <a:cs typeface="ＭＳ Ｐゴシック" pitchFamily="-65" charset="-128"/>
        </a:defRPr>
      </a:lvl5pPr>
      <a:lvl6pPr marL="457200" algn="l" rtl="0" eaLnBrk="0" fontAlgn="base" hangingPunct="0">
        <a:spcBef>
          <a:spcPct val="0"/>
        </a:spcBef>
        <a:spcAft>
          <a:spcPct val="0"/>
        </a:spcAft>
        <a:defRPr sz="3200">
          <a:solidFill>
            <a:schemeClr val="tx2"/>
          </a:solidFill>
          <a:latin typeface="Arial Black" charset="0"/>
        </a:defRPr>
      </a:lvl6pPr>
      <a:lvl7pPr marL="914400" algn="l" rtl="0" eaLnBrk="0" fontAlgn="base" hangingPunct="0">
        <a:spcBef>
          <a:spcPct val="0"/>
        </a:spcBef>
        <a:spcAft>
          <a:spcPct val="0"/>
        </a:spcAft>
        <a:defRPr sz="3200">
          <a:solidFill>
            <a:schemeClr val="tx2"/>
          </a:solidFill>
          <a:latin typeface="Arial Black" charset="0"/>
        </a:defRPr>
      </a:lvl7pPr>
      <a:lvl8pPr marL="1371600" algn="l" rtl="0" eaLnBrk="0" fontAlgn="base" hangingPunct="0">
        <a:spcBef>
          <a:spcPct val="0"/>
        </a:spcBef>
        <a:spcAft>
          <a:spcPct val="0"/>
        </a:spcAft>
        <a:defRPr sz="3200">
          <a:solidFill>
            <a:schemeClr val="tx2"/>
          </a:solidFill>
          <a:latin typeface="Arial Black" charset="0"/>
        </a:defRPr>
      </a:lvl8pPr>
      <a:lvl9pPr marL="1828800" algn="l" rtl="0" eaLnBrk="0" fontAlgn="base" hangingPunct="0">
        <a:spcBef>
          <a:spcPct val="0"/>
        </a:spcBef>
        <a:spcAft>
          <a:spcPct val="0"/>
        </a:spcAft>
        <a:defRPr sz="3200">
          <a:solidFill>
            <a:schemeClr val="tx2"/>
          </a:solidFill>
          <a:latin typeface="Arial Black" charset="0"/>
        </a:defRPr>
      </a:lvl9pPr>
    </p:titleStyle>
    <p:bodyStyle>
      <a:lvl1pPr marL="342900" indent="-342900" algn="l" rtl="0" eaLnBrk="0" fontAlgn="base" hangingPunct="0">
        <a:spcBef>
          <a:spcPct val="20000"/>
        </a:spcBef>
        <a:spcAft>
          <a:spcPct val="0"/>
        </a:spcAft>
        <a:buClr>
          <a:schemeClr val="accent1"/>
        </a:buClr>
        <a:buSzPct val="80000"/>
        <a:buFont typeface="Wingdings" charset="2"/>
        <a:buChar char="n"/>
        <a:defRPr sz="2000">
          <a:solidFill>
            <a:schemeClr val="tx1"/>
          </a:solidFill>
          <a:latin typeface="Arial"/>
          <a:ea typeface="ＭＳ Ｐゴシック" pitchFamily="-65" charset="-128"/>
          <a:cs typeface="Arial"/>
        </a:defRPr>
      </a:lvl1pPr>
      <a:lvl2pPr marL="742950" indent="-285750" algn="l" rtl="0" eaLnBrk="0" fontAlgn="base" hangingPunct="0">
        <a:spcBef>
          <a:spcPct val="20000"/>
        </a:spcBef>
        <a:spcAft>
          <a:spcPct val="0"/>
        </a:spcAft>
        <a:buClr>
          <a:schemeClr val="accent1"/>
        </a:buClr>
        <a:buSzPct val="80000"/>
        <a:buFont typeface="Wingdings" charset="2"/>
        <a:buChar char="l"/>
        <a:defRPr>
          <a:solidFill>
            <a:schemeClr val="tx1"/>
          </a:solidFill>
          <a:latin typeface="Arial"/>
          <a:ea typeface="ＭＳ Ｐゴシック" charset="-128"/>
          <a:cs typeface="Arial"/>
        </a:defRPr>
      </a:lvl2pPr>
      <a:lvl3pPr marL="1143000" indent="-228600" algn="l" rtl="0" eaLnBrk="0" fontAlgn="base" hangingPunct="0">
        <a:spcBef>
          <a:spcPct val="20000"/>
        </a:spcBef>
        <a:spcAft>
          <a:spcPct val="0"/>
        </a:spcAft>
        <a:buClr>
          <a:schemeClr val="accent1"/>
        </a:buClr>
        <a:buFont typeface="Wingdings" charset="2"/>
        <a:buChar char="«"/>
        <a:defRPr sz="1600">
          <a:solidFill>
            <a:schemeClr val="tx1"/>
          </a:solidFill>
          <a:latin typeface="Arial"/>
          <a:ea typeface="ＭＳ Ｐゴシック" charset="-128"/>
          <a:cs typeface="Arial"/>
        </a:defRPr>
      </a:lvl3pPr>
      <a:lvl4pPr marL="1600200" indent="-228600" algn="l" rtl="0" eaLnBrk="0" fontAlgn="base" hangingPunct="0">
        <a:spcBef>
          <a:spcPct val="20000"/>
        </a:spcBef>
        <a:spcAft>
          <a:spcPct val="0"/>
        </a:spcAft>
        <a:buFont typeface="Times New Roman" charset="0"/>
        <a:buChar char="–"/>
        <a:defRPr sz="1400">
          <a:solidFill>
            <a:schemeClr val="tx1"/>
          </a:solidFill>
          <a:latin typeface="Arial"/>
          <a:ea typeface="ＭＳ Ｐゴシック" charset="-128"/>
          <a:cs typeface="Arial"/>
        </a:defRPr>
      </a:lvl4pPr>
      <a:lvl5pPr marL="2057400" indent="-228600" algn="l" rtl="0" eaLnBrk="0" fontAlgn="base" hangingPunct="0">
        <a:spcBef>
          <a:spcPct val="20000"/>
        </a:spcBef>
        <a:spcAft>
          <a:spcPct val="0"/>
        </a:spcAft>
        <a:buFont typeface="Times New Roman" charset="0"/>
        <a:buChar char="»"/>
        <a:defRPr sz="1400">
          <a:solidFill>
            <a:schemeClr val="tx1"/>
          </a:solidFill>
          <a:latin typeface="Arial"/>
          <a:ea typeface="ＭＳ Ｐゴシック" charset="-128"/>
          <a:cs typeface="Arial"/>
        </a:defRPr>
      </a:lvl5pPr>
      <a:lvl6pPr marL="2514600" indent="-228600" algn="l" rtl="0" eaLnBrk="0" fontAlgn="base" hangingPunct="0">
        <a:spcBef>
          <a:spcPct val="20000"/>
        </a:spcBef>
        <a:spcAft>
          <a:spcPct val="0"/>
        </a:spcAft>
        <a:buFont typeface="Times New Roman" charset="0"/>
        <a:buChar char="»"/>
        <a:defRPr sz="2000">
          <a:solidFill>
            <a:schemeClr val="tx1"/>
          </a:solidFill>
          <a:latin typeface="+mn-lt"/>
          <a:ea typeface="ＭＳ Ｐゴシック" charset="-128"/>
        </a:defRPr>
      </a:lvl6pPr>
      <a:lvl7pPr marL="2971800" indent="-228600" algn="l" rtl="0" eaLnBrk="0" fontAlgn="base" hangingPunct="0">
        <a:spcBef>
          <a:spcPct val="20000"/>
        </a:spcBef>
        <a:spcAft>
          <a:spcPct val="0"/>
        </a:spcAft>
        <a:buFont typeface="Times New Roman" charset="0"/>
        <a:buChar char="»"/>
        <a:defRPr sz="2000">
          <a:solidFill>
            <a:schemeClr val="tx1"/>
          </a:solidFill>
          <a:latin typeface="+mn-lt"/>
          <a:ea typeface="ＭＳ Ｐゴシック" charset="-128"/>
        </a:defRPr>
      </a:lvl7pPr>
      <a:lvl8pPr marL="3429000" indent="-228600" algn="l" rtl="0" eaLnBrk="0" fontAlgn="base" hangingPunct="0">
        <a:spcBef>
          <a:spcPct val="20000"/>
        </a:spcBef>
        <a:spcAft>
          <a:spcPct val="0"/>
        </a:spcAft>
        <a:buFont typeface="Times New Roman" charset="0"/>
        <a:buChar char="»"/>
        <a:defRPr sz="2000">
          <a:solidFill>
            <a:schemeClr val="tx1"/>
          </a:solidFill>
          <a:latin typeface="+mn-lt"/>
          <a:ea typeface="ＭＳ Ｐゴシック" charset="-128"/>
        </a:defRPr>
      </a:lvl8pPr>
      <a:lvl9pPr marL="3886200" indent="-228600" algn="l" rtl="0" eaLnBrk="0" fontAlgn="base" hangingPunct="0">
        <a:spcBef>
          <a:spcPct val="20000"/>
        </a:spcBef>
        <a:spcAft>
          <a:spcPct val="0"/>
        </a:spcAft>
        <a:buFont typeface="Times New Roman" charset="0"/>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3"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4" Type="http://schemas.openxmlformats.org/officeDocument/2006/relationships/image" Target="../media/image4.png"/><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3.pdf"/></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3" Type="http://schemas.openxmlformats.org/officeDocument/2006/relationships/image" Target="../media/image7.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6" Type="http://schemas.microsoft.com/office/2007/relationships/diagramDrawing" Target="../diagrams/drawing1.xml"/><Relationship Id="rId4" Type="http://schemas.openxmlformats.org/officeDocument/2006/relationships/diagramQuickStyle" Target="../diagrams/quickStyle1.xml"/><Relationship Id="rId1" Type="http://schemas.openxmlformats.org/officeDocument/2006/relationships/slideLayout" Target="../slideLayouts/slideLayout6.xml"/><Relationship Id="rId2" Type="http://schemas.openxmlformats.org/officeDocument/2006/relationships/diagramData" Target="../diagrams/data1.xml"/><Relationship Id="rId3" Type="http://schemas.openxmlformats.org/officeDocument/2006/relationships/diagramLayout" Target="../diagrams/layout1.xml"/><Relationship Id="rId5" Type="http://schemas.openxmlformats.org/officeDocument/2006/relationships/diagramColors" Target="../diagrams/colors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defTabSz="762000"/>
            <a:r>
              <a:rPr lang="en-GB" smtClean="0"/>
              <a:t>saw@ecs.soton.ac.uk</a:t>
            </a:r>
          </a:p>
        </p:txBody>
      </p:sp>
      <p:sp>
        <p:nvSpPr>
          <p:cNvPr id="19459" name="Rectangle 2"/>
          <p:cNvSpPr>
            <a:spLocks noGrp="1" noChangeArrowheads="1"/>
          </p:cNvSpPr>
          <p:nvPr>
            <p:ph type="ctrTitle"/>
          </p:nvPr>
        </p:nvSpPr>
        <p:spPr>
          <a:xfrm>
            <a:off x="685800" y="1752600"/>
            <a:ext cx="7772400" cy="1676400"/>
          </a:xfrm>
          <a:noFill/>
        </p:spPr>
        <p:txBody>
          <a:bodyPr/>
          <a:lstStyle/>
          <a:p>
            <a:pPr algn="ctr"/>
            <a:r>
              <a:rPr lang="en-GB" sz="2400" dirty="0">
                <a:ea typeface="ＭＳ Ｐゴシック" charset="-128"/>
                <a:cs typeface="ＭＳ Ｐゴシック" charset="-128"/>
              </a:rPr>
              <a:t>COMP6043 </a:t>
            </a:r>
            <a:br>
              <a:rPr lang="en-GB" sz="2400" dirty="0">
                <a:ea typeface="ＭＳ Ｐゴシック" charset="-128"/>
                <a:cs typeface="ＭＳ Ｐゴシック" charset="-128"/>
              </a:rPr>
            </a:br>
            <a:r>
              <a:rPr lang="en-GB" sz="2400" dirty="0">
                <a:ea typeface="ＭＳ Ｐゴシック" charset="-128"/>
                <a:cs typeface="ＭＳ Ｐゴシック" charset="-128"/>
              </a:rPr>
              <a:t>Week 5</a:t>
            </a:r>
            <a:r>
              <a:rPr lang="en-GB" sz="2400" dirty="0" smtClean="0">
                <a:ea typeface="ＭＳ Ｐゴシック" charset="-128"/>
                <a:cs typeface="ＭＳ Ｐゴシック" charset="-128"/>
              </a:rPr>
              <a:t/>
            </a:r>
            <a:br>
              <a:rPr lang="en-GB" sz="2400" dirty="0" smtClean="0">
                <a:ea typeface="ＭＳ Ｐゴシック" charset="-128"/>
                <a:cs typeface="ＭＳ Ｐゴシック" charset="-128"/>
              </a:rPr>
            </a:br>
            <a:r>
              <a:rPr lang="en-GB" sz="2400" dirty="0" smtClean="0">
                <a:ea typeface="ＭＳ Ｐゴシック" charset="-128"/>
                <a:cs typeface="ＭＳ Ｐゴシック" charset="-128"/>
              </a:rPr>
              <a:t>Survey Systems</a:t>
            </a:r>
            <a:br>
              <a:rPr lang="en-GB" sz="2400" dirty="0" smtClean="0">
                <a:ea typeface="ＭＳ Ｐゴシック" charset="-128"/>
                <a:cs typeface="ＭＳ Ｐゴシック" charset="-128"/>
              </a:rPr>
            </a:br>
            <a:r>
              <a:rPr lang="en-GB" sz="2400" dirty="0">
                <a:ea typeface="ＭＳ Ｐゴシック" charset="-128"/>
                <a:cs typeface="ＭＳ Ｐゴシック" charset="-128"/>
              </a:rPr>
              <a:t>November 2009</a:t>
            </a:r>
          </a:p>
        </p:txBody>
      </p:sp>
      <p:sp>
        <p:nvSpPr>
          <p:cNvPr id="19460" name="Rectangle 3"/>
          <p:cNvSpPr>
            <a:spLocks noGrp="1" noChangeArrowheads="1"/>
          </p:cNvSpPr>
          <p:nvPr>
            <p:ph type="subTitle" idx="1"/>
          </p:nvPr>
        </p:nvSpPr>
        <p:spPr>
          <a:xfrm>
            <a:off x="1371600" y="3733800"/>
            <a:ext cx="6400800" cy="2590800"/>
          </a:xfrm>
          <a:noFill/>
        </p:spPr>
        <p:txBody>
          <a:bodyPr/>
          <a:lstStyle/>
          <a:p>
            <a:pPr marL="342900" indent="-342900">
              <a:lnSpc>
                <a:spcPct val="90000"/>
              </a:lnSpc>
            </a:pPr>
            <a:endParaRPr lang="en-GB">
              <a:latin typeface="Arial" charset="0"/>
              <a:ea typeface="ＭＳ Ｐゴシック" charset="-128"/>
            </a:endParaRPr>
          </a:p>
          <a:p>
            <a:pPr marL="342900" indent="-342900">
              <a:lnSpc>
                <a:spcPct val="90000"/>
              </a:lnSpc>
            </a:pPr>
            <a:r>
              <a:rPr lang="en-GB">
                <a:latin typeface="Arial" charset="0"/>
                <a:ea typeface="ＭＳ Ｐゴシック" charset="-128"/>
              </a:rPr>
              <a:t>Dr Su White  </a:t>
            </a:r>
          </a:p>
          <a:p>
            <a:pPr marL="342900" indent="-342900">
              <a:lnSpc>
                <a:spcPct val="90000"/>
              </a:lnSpc>
            </a:pPr>
            <a:endParaRPr lang="en-GB">
              <a:latin typeface="Arial" charset="0"/>
              <a:ea typeface="ＭＳ Ｐゴシック" charset="-128"/>
            </a:endParaRPr>
          </a:p>
        </p:txBody>
      </p:sp>
    </p:spTree>
  </p:cSld>
  <p:clrMapOvr>
    <a:masterClrMapping/>
  </p:clrMapOvr>
  <mc:AlternateContent>
    <mc:Choice xmlns:mp="http://schemas.microsoft.com/office/mac/powerpoint/2008/main" Requires="mp">
      <mp:transition>
        <mp:cube/>
      </mp:transition>
    </mc:Choice>
    <mc:Fallback>
      <p:transition>
        <p:cover/>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smtClean="0">
                <a:ea typeface="ＭＳ Ｐゴシック" charset="-128"/>
                <a:cs typeface="ＭＳ Ｐゴシック" charset="-128"/>
              </a:rPr>
              <a:t>Purpose: to publish…</a:t>
            </a:r>
          </a:p>
        </p:txBody>
      </p:sp>
      <p:sp>
        <p:nvSpPr>
          <p:cNvPr id="30723" name="Content Placeholder 2"/>
          <p:cNvSpPr>
            <a:spLocks noGrp="1"/>
          </p:cNvSpPr>
          <p:nvPr>
            <p:ph idx="1"/>
          </p:nvPr>
        </p:nvSpPr>
        <p:spPr/>
        <p:txBody>
          <a:bodyPr/>
          <a:lstStyle/>
          <a:p>
            <a:r>
              <a:rPr lang="en-US" smtClean="0">
                <a:latin typeface="Arial" charset="0"/>
                <a:ea typeface="ＭＳ Ｐゴシック" charset="-128"/>
              </a:rPr>
              <a:t>This is the way the world is </a:t>
            </a:r>
            <a:br>
              <a:rPr lang="en-US" smtClean="0">
                <a:latin typeface="Arial" charset="0"/>
                <a:ea typeface="ＭＳ Ｐゴシック" charset="-128"/>
              </a:rPr>
            </a:br>
            <a:r>
              <a:rPr lang="en-US" smtClean="0">
                <a:latin typeface="Arial" charset="0"/>
                <a:ea typeface="ＭＳ Ｐゴシック" charset="-128"/>
              </a:rPr>
              <a:t>(survey?)</a:t>
            </a:r>
          </a:p>
          <a:p>
            <a:r>
              <a:rPr lang="en-US" smtClean="0">
                <a:latin typeface="Arial" charset="0"/>
                <a:ea typeface="ＭＳ Ｐゴシック" charset="-128"/>
              </a:rPr>
              <a:t>This is what is wrong with the world </a:t>
            </a:r>
            <a:br>
              <a:rPr lang="en-US" smtClean="0">
                <a:latin typeface="Arial" charset="0"/>
                <a:ea typeface="ＭＳ Ｐゴシック" charset="-128"/>
              </a:rPr>
            </a:br>
            <a:r>
              <a:rPr lang="en-US" smtClean="0">
                <a:latin typeface="Arial" charset="0"/>
                <a:ea typeface="ＭＳ Ｐゴシック" charset="-128"/>
              </a:rPr>
              <a:t>(evidence?)</a:t>
            </a:r>
          </a:p>
          <a:p>
            <a:r>
              <a:rPr lang="en-US" smtClean="0">
                <a:latin typeface="Arial" charset="0"/>
                <a:ea typeface="ＭＳ Ｐゴシック" charset="-128"/>
              </a:rPr>
              <a:t>This is my startling idea </a:t>
            </a:r>
            <a:br>
              <a:rPr lang="en-US" smtClean="0">
                <a:latin typeface="Arial" charset="0"/>
                <a:ea typeface="ＭＳ Ｐゴシック" charset="-128"/>
              </a:rPr>
            </a:br>
            <a:r>
              <a:rPr lang="en-US" smtClean="0">
                <a:latin typeface="Arial" charset="0"/>
                <a:ea typeface="ＭＳ Ｐゴシック" charset="-128"/>
              </a:rPr>
              <a:t>(paradigm/epistemology?)</a:t>
            </a:r>
          </a:p>
          <a:p>
            <a:r>
              <a:rPr lang="en-US" smtClean="0">
                <a:latin typeface="Arial" charset="0"/>
                <a:ea typeface="ＭＳ Ｐゴシック" charset="-128"/>
              </a:rPr>
              <a:t>This is what I found </a:t>
            </a:r>
            <a:br>
              <a:rPr lang="en-US" smtClean="0">
                <a:latin typeface="Arial" charset="0"/>
                <a:ea typeface="ＭＳ Ｐゴシック" charset="-128"/>
              </a:rPr>
            </a:br>
            <a:r>
              <a:rPr lang="en-US" smtClean="0">
                <a:latin typeface="Arial" charset="0"/>
                <a:ea typeface="ＭＳ Ｐゴシック" charset="-128"/>
              </a:rPr>
              <a:t>(valid method, evidence and conclusions)</a:t>
            </a:r>
          </a:p>
        </p:txBody>
      </p:sp>
      <p:sp>
        <p:nvSpPr>
          <p:cNvPr id="30724" name="Footer Placeholder 3"/>
          <p:cNvSpPr>
            <a:spLocks noGrp="1"/>
          </p:cNvSpPr>
          <p:nvPr>
            <p:ph type="ftr" sz="quarter" idx="11"/>
          </p:nvPr>
        </p:nvSpPr>
        <p:spPr>
          <a:noFill/>
        </p:spPr>
        <p:txBody>
          <a:bodyPr/>
          <a:lstStyle/>
          <a:p>
            <a:r>
              <a:rPr lang="en-GB" smtClean="0"/>
              <a:t>saw@ecs.soton.ac.uk</a:t>
            </a:r>
          </a:p>
        </p:txBody>
      </p:sp>
    </p:spTree>
  </p:cSld>
  <p:clrMapOvr>
    <a:masterClrMapping/>
  </p:clrMapOvr>
  <mc:AlternateContent>
    <mc:Choice xmlns:mp="http://schemas.microsoft.com/office/mac/powerpoint/2008/main" Requires="mp">
      <mp:transition>
        <mp:cube/>
      </mp:transition>
    </mc:Choice>
    <mc:Fallback>
      <p:transition>
        <p:cover/>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smtClean="0">
                <a:ea typeface="ＭＳ Ｐゴシック" charset="-128"/>
                <a:cs typeface="ＭＳ Ｐゴシック" charset="-128"/>
              </a:rPr>
              <a:t>Paradigm</a:t>
            </a:r>
          </a:p>
        </p:txBody>
      </p:sp>
      <p:sp>
        <p:nvSpPr>
          <p:cNvPr id="31747" name="Content Placeholder 2"/>
          <p:cNvSpPr>
            <a:spLocks noGrp="1"/>
          </p:cNvSpPr>
          <p:nvPr>
            <p:ph sz="half" idx="1"/>
          </p:nvPr>
        </p:nvSpPr>
        <p:spPr/>
        <p:txBody>
          <a:bodyPr/>
          <a:lstStyle/>
          <a:p>
            <a:r>
              <a:rPr lang="en-US" smtClean="0">
                <a:latin typeface="Arial" charset="0"/>
                <a:ea typeface="ＭＳ Ｐゴシック" charset="-128"/>
              </a:rPr>
              <a:t>Epistemology</a:t>
            </a:r>
          </a:p>
          <a:p>
            <a:pPr lvl="1"/>
            <a:r>
              <a:rPr lang="en-US" smtClean="0">
                <a:latin typeface="Arial" charset="0"/>
              </a:rPr>
              <a:t>Will determine where we start</a:t>
            </a:r>
          </a:p>
          <a:p>
            <a:pPr lvl="1"/>
            <a:r>
              <a:rPr lang="en-US" smtClean="0">
                <a:latin typeface="Arial" charset="0"/>
              </a:rPr>
              <a:t>Where we want to engage in discourse</a:t>
            </a:r>
          </a:p>
          <a:p>
            <a:pPr lvl="1"/>
            <a:r>
              <a:rPr lang="en-US" smtClean="0">
                <a:latin typeface="Arial" charset="0"/>
              </a:rPr>
              <a:t>May constrain our beliefs</a:t>
            </a:r>
          </a:p>
          <a:p>
            <a:pPr lvl="1"/>
            <a:r>
              <a:rPr lang="en-US" smtClean="0">
                <a:latin typeface="Arial" charset="0"/>
              </a:rPr>
              <a:t>May determine the contents of our survey</a:t>
            </a:r>
          </a:p>
        </p:txBody>
      </p:sp>
      <p:sp>
        <p:nvSpPr>
          <p:cNvPr id="31748" name="Content Placeholder 4"/>
          <p:cNvSpPr>
            <a:spLocks noGrp="1"/>
          </p:cNvSpPr>
          <p:nvPr>
            <p:ph sz="half" idx="2"/>
          </p:nvPr>
        </p:nvSpPr>
        <p:spPr/>
        <p:txBody>
          <a:bodyPr/>
          <a:lstStyle/>
          <a:p>
            <a:r>
              <a:rPr lang="en-US" smtClean="0">
                <a:latin typeface="Arial" charset="0"/>
                <a:ea typeface="ＭＳ Ｐゴシック" charset="-128"/>
              </a:rPr>
              <a:t>Methodology</a:t>
            </a:r>
          </a:p>
          <a:p>
            <a:pPr lvl="1"/>
            <a:r>
              <a:rPr lang="en-US" smtClean="0">
                <a:latin typeface="Arial" charset="0"/>
              </a:rPr>
              <a:t>What sort of survey?</a:t>
            </a:r>
          </a:p>
          <a:p>
            <a:pPr lvl="1"/>
            <a:r>
              <a:rPr lang="en-US" smtClean="0">
                <a:latin typeface="Arial" charset="0"/>
              </a:rPr>
              <a:t>What sort of data</a:t>
            </a:r>
          </a:p>
          <a:p>
            <a:pPr lvl="1"/>
            <a:r>
              <a:rPr lang="en-US" smtClean="0">
                <a:latin typeface="Arial" charset="0"/>
              </a:rPr>
              <a:t>Anticipates analysis</a:t>
            </a:r>
          </a:p>
        </p:txBody>
      </p:sp>
      <p:sp>
        <p:nvSpPr>
          <p:cNvPr id="31749" name="Footer Placeholder 3"/>
          <p:cNvSpPr>
            <a:spLocks noGrp="1"/>
          </p:cNvSpPr>
          <p:nvPr>
            <p:ph type="ftr" sz="quarter" idx="11"/>
          </p:nvPr>
        </p:nvSpPr>
        <p:spPr>
          <a:noFill/>
        </p:spPr>
        <p:txBody>
          <a:bodyPr/>
          <a:lstStyle/>
          <a:p>
            <a:r>
              <a:rPr lang="en-GB" smtClean="0"/>
              <a:t>saw@ecs.soton.ac.uk</a:t>
            </a:r>
          </a:p>
        </p:txBody>
      </p:sp>
    </p:spTree>
  </p:cSld>
  <p:clrMapOvr>
    <a:masterClrMapping/>
  </p:clrMapOvr>
  <mc:AlternateContent>
    <mc:Choice xmlns:mp="http://schemas.microsoft.com/office/mac/powerpoint/2008/main" Requires="mp">
      <mp:transition>
        <mp:cube/>
      </mp:transition>
    </mc:Choice>
    <mc:Fallback>
      <p:transition>
        <p:cover/>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smtClean="0">
                <a:ea typeface="ＭＳ Ｐゴシック" charset="-128"/>
                <a:cs typeface="ＭＳ Ｐゴシック" charset="-128"/>
              </a:rPr>
              <a:t>Paradigm: What tools do we have?</a:t>
            </a:r>
          </a:p>
        </p:txBody>
      </p:sp>
      <p:sp>
        <p:nvSpPr>
          <p:cNvPr id="32771" name="Rectangle 3"/>
          <p:cNvSpPr>
            <a:spLocks noGrp="1" noChangeArrowheads="1"/>
          </p:cNvSpPr>
          <p:nvPr>
            <p:ph type="body" idx="1"/>
          </p:nvPr>
        </p:nvSpPr>
        <p:spPr>
          <a:xfrm>
            <a:off x="381000" y="1981200"/>
            <a:ext cx="5410200" cy="3200400"/>
          </a:xfrm>
        </p:spPr>
        <p:txBody>
          <a:bodyPr/>
          <a:lstStyle/>
          <a:p>
            <a:r>
              <a:rPr lang="en-US" smtClean="0">
                <a:latin typeface="Arial" charset="0"/>
                <a:ea typeface="ＭＳ Ｐゴシック" charset="-128"/>
              </a:rPr>
              <a:t>Methodology – a way of thinking about or studying (social reality)</a:t>
            </a:r>
            <a:br>
              <a:rPr lang="en-US" smtClean="0">
                <a:latin typeface="Arial" charset="0"/>
                <a:ea typeface="ＭＳ Ｐゴシック" charset="-128"/>
              </a:rPr>
            </a:br>
            <a:endParaRPr lang="en-US" smtClean="0">
              <a:latin typeface="Arial" charset="0"/>
              <a:ea typeface="ＭＳ Ｐゴシック" charset="-128"/>
            </a:endParaRPr>
          </a:p>
          <a:p>
            <a:r>
              <a:rPr lang="en-US" smtClean="0">
                <a:latin typeface="Arial" charset="0"/>
                <a:ea typeface="ＭＳ Ｐゴシック" charset="-128"/>
              </a:rPr>
              <a:t>Method – a set of procedures and techniques for gathering and analysing data</a:t>
            </a:r>
            <a:br>
              <a:rPr lang="en-US" smtClean="0">
                <a:latin typeface="Arial" charset="0"/>
                <a:ea typeface="ＭＳ Ｐゴシック" charset="-128"/>
              </a:rPr>
            </a:br>
            <a:endParaRPr lang="en-US" smtClean="0">
              <a:latin typeface="Arial" charset="0"/>
              <a:ea typeface="ＭＳ Ｐゴシック" charset="-128"/>
            </a:endParaRPr>
          </a:p>
          <a:p>
            <a:r>
              <a:rPr lang="en-US" smtClean="0">
                <a:latin typeface="Arial" charset="0"/>
                <a:ea typeface="ＭＳ Ｐゴシック" charset="-128"/>
              </a:rPr>
              <a:t>Analytical Processes – the application of set techniques appropriate to quantitative or qualitative methodologies</a:t>
            </a:r>
          </a:p>
          <a:p>
            <a:pPr>
              <a:buFont typeface="Wingdings" charset="2"/>
              <a:buNone/>
            </a:pPr>
            <a:endParaRPr lang="en-US" smtClean="0">
              <a:latin typeface="Arial" charset="0"/>
              <a:ea typeface="ＭＳ Ｐゴシック" charset="-128"/>
            </a:endParaRPr>
          </a:p>
        </p:txBody>
      </p:sp>
      <p:pic>
        <p:nvPicPr>
          <p:cNvPr id="32772" name="Picture 3"/>
          <p:cNvPicPr>
            <a:picLocks noChangeAspect="1"/>
          </p:cNvPicPr>
          <p:nvPr/>
        </p:nvPicPr>
        <p:blipFill>
          <a:blip r:embed="rId3"/>
          <a:srcRect/>
          <a:stretch>
            <a:fillRect/>
          </a:stretch>
        </p:blipFill>
        <p:spPr bwMode="auto">
          <a:xfrm>
            <a:off x="5867400" y="1905000"/>
            <a:ext cx="2987675" cy="2895600"/>
          </a:xfrm>
          <a:prstGeom prst="rect">
            <a:avLst/>
          </a:prstGeom>
          <a:noFill/>
          <a:ln w="9525">
            <a:noFill/>
            <a:miter lim="800000"/>
            <a:headEnd/>
            <a:tailEnd/>
          </a:ln>
        </p:spPr>
      </p:pic>
      <p:sp>
        <p:nvSpPr>
          <p:cNvPr id="32773" name="Rectangle 4"/>
          <p:cNvSpPr>
            <a:spLocks noChangeArrowheads="1"/>
          </p:cNvSpPr>
          <p:nvPr/>
        </p:nvSpPr>
        <p:spPr bwMode="auto">
          <a:xfrm>
            <a:off x="3124200" y="5715000"/>
            <a:ext cx="5638800" cy="400050"/>
          </a:xfrm>
          <a:prstGeom prst="rect">
            <a:avLst/>
          </a:prstGeom>
          <a:noFill/>
          <a:ln w="9525">
            <a:noFill/>
            <a:miter lim="800000"/>
            <a:headEnd/>
            <a:tailEnd/>
          </a:ln>
        </p:spPr>
        <p:txBody>
          <a:bodyPr>
            <a:prstTxWarp prst="textNoShape">
              <a:avLst/>
            </a:prstTxWarp>
            <a:spAutoFit/>
          </a:bodyPr>
          <a:lstStyle/>
          <a:p>
            <a:pPr algn="r">
              <a:buFont typeface="Wingdings" charset="2"/>
              <a:buNone/>
            </a:pPr>
            <a:r>
              <a:rPr lang="en-US" sz="2000"/>
              <a:t>Thanks (in part) to Strauss and Corbin)</a:t>
            </a:r>
          </a:p>
        </p:txBody>
      </p:sp>
    </p:spTree>
  </p:cSld>
  <p:clrMapOvr>
    <a:masterClrMapping/>
  </p:clrMapOvr>
  <mc:AlternateContent>
    <mc:Choice xmlns:mp="http://schemas.microsoft.com/office/mac/powerpoint/2008/main" Requires="mp">
      <mp:transition>
        <mp:cube/>
      </mp:transition>
    </mc:Choice>
    <mc:Fallback>
      <p:transition>
        <p:cover/>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Slide Number Placeholder 3"/>
          <p:cNvSpPr>
            <a:spLocks noGrp="1"/>
          </p:cNvSpPr>
          <p:nvPr>
            <p:ph type="sldNum" sz="quarter" idx="12"/>
          </p:nvPr>
        </p:nvSpPr>
        <p:spPr>
          <a:xfrm>
            <a:off x="685800" y="6324600"/>
            <a:ext cx="1905000" cy="457200"/>
          </a:xfrm>
          <a:noFill/>
        </p:spPr>
        <p:txBody>
          <a:bodyPr/>
          <a:lstStyle/>
          <a:p>
            <a:pPr algn="l" defTabSz="762000"/>
            <a:fld id="{29AAC893-D2EA-5B44-AA8A-6154A82DD9C4}" type="slidenum">
              <a:rPr lang="en-GB">
                <a:solidFill>
                  <a:schemeClr val="bg1"/>
                </a:solidFill>
              </a:rPr>
              <a:pPr algn="l" defTabSz="762000"/>
              <a:t>13</a:t>
            </a:fld>
            <a:endParaRPr lang="en-GB">
              <a:solidFill>
                <a:schemeClr val="bg1"/>
              </a:solidFill>
            </a:endParaRPr>
          </a:p>
        </p:txBody>
      </p:sp>
      <p:sp>
        <p:nvSpPr>
          <p:cNvPr id="34819" name="Rectangle 2"/>
          <p:cNvSpPr>
            <a:spLocks noGrp="1" noChangeArrowheads="1"/>
          </p:cNvSpPr>
          <p:nvPr>
            <p:ph type="title"/>
          </p:nvPr>
        </p:nvSpPr>
        <p:spPr>
          <a:xfrm>
            <a:off x="1676400" y="381000"/>
            <a:ext cx="7056438" cy="819150"/>
          </a:xfrm>
        </p:spPr>
        <p:txBody>
          <a:bodyPr/>
          <a:lstStyle/>
          <a:p>
            <a:r>
              <a:rPr lang="en-US" smtClean="0">
                <a:ea typeface="ＭＳ Ｐゴシック" charset="-128"/>
                <a:cs typeface="ＭＳ Ｐゴシック" charset="-128"/>
              </a:rPr>
              <a:t>Paradigm: an</a:t>
            </a:r>
            <a:r>
              <a:rPr lang="en-GB" smtClean="0">
                <a:ea typeface="ＭＳ Ｐゴシック" charset="-128"/>
                <a:cs typeface="ＭＳ Ｐゴシック" charset="-128"/>
              </a:rPr>
              <a:t> example</a:t>
            </a:r>
            <a:r>
              <a:rPr lang="en-US" smtClean="0">
                <a:ea typeface="ＭＳ Ｐゴシック" charset="-128"/>
                <a:cs typeface="ＭＳ Ｐゴシック" charset="-128"/>
              </a:rPr>
              <a:t>…</a:t>
            </a:r>
            <a:endParaRPr lang="en-GB" smtClean="0">
              <a:ea typeface="ＭＳ Ｐゴシック" charset="-128"/>
              <a:cs typeface="ＭＳ Ｐゴシック" charset="-128"/>
            </a:endParaRPr>
          </a:p>
        </p:txBody>
      </p:sp>
      <p:sp>
        <p:nvSpPr>
          <p:cNvPr id="34820" name="Rectangle 3"/>
          <p:cNvSpPr>
            <a:spLocks noGrp="1" noChangeArrowheads="1"/>
          </p:cNvSpPr>
          <p:nvPr>
            <p:ph type="body" idx="1"/>
          </p:nvPr>
        </p:nvSpPr>
        <p:spPr>
          <a:xfrm>
            <a:off x="762000" y="1828800"/>
            <a:ext cx="7772400" cy="4114800"/>
          </a:xfrm>
        </p:spPr>
        <p:txBody>
          <a:bodyPr/>
          <a:lstStyle/>
          <a:p>
            <a:pPr>
              <a:buFont typeface="Wingdings" charset="2"/>
              <a:buNone/>
            </a:pPr>
            <a:r>
              <a:rPr lang="en-GB" sz="1800" smtClean="0">
                <a:latin typeface="Arial" charset="0"/>
                <a:ea typeface="ＭＳ Ｐゴシック" charset="-128"/>
              </a:rPr>
              <a:t>	Folksonomies are internet based collections of user assigned labels, or “tags”, for web resources. There is a debate within the Web Science community as to the importance of social tagging in general, and folksonomies in particular. </a:t>
            </a:r>
          </a:p>
          <a:p>
            <a:endParaRPr lang="en-GB" sz="1800" smtClean="0">
              <a:latin typeface="Arial" charset="0"/>
              <a:ea typeface="ＭＳ Ｐゴシック" charset="-128"/>
            </a:endParaRPr>
          </a:p>
          <a:p>
            <a:pPr>
              <a:buFont typeface="Wingdings" charset="2"/>
              <a:buNone/>
            </a:pPr>
            <a:r>
              <a:rPr lang="en-GB" sz="1800" smtClean="0">
                <a:latin typeface="Arial" charset="0"/>
                <a:ea typeface="ＭＳ Ｐゴシック" charset="-128"/>
              </a:rPr>
              <a:t>	This report surveys a range of current social tagging systems and distinguishes between true folksonomy systems such as Del.icio.us, which attempt to enhance the classification of resources, and simple tagging systems such as Flickr, which merely improve description. </a:t>
            </a:r>
          </a:p>
          <a:p>
            <a:endParaRPr lang="en-GB" sz="1800" smtClean="0">
              <a:latin typeface="Arial" charset="0"/>
              <a:ea typeface="ＭＳ Ｐゴシック" charset="-128"/>
            </a:endParaRPr>
          </a:p>
          <a:p>
            <a:pPr>
              <a:buFont typeface="Wingdings" charset="2"/>
              <a:buNone/>
            </a:pPr>
            <a:r>
              <a:rPr lang="en-GB" sz="1800" smtClean="0">
                <a:latin typeface="Arial" charset="0"/>
                <a:ea typeface="ＭＳ Ｐゴシック" charset="-128"/>
              </a:rPr>
              <a:t>	The paper concludes by describing some research work in progress to extract semantic metadata from folksonomies in order to improve search engine performance.</a:t>
            </a:r>
          </a:p>
          <a:p>
            <a:pPr>
              <a:buFont typeface="Wingdings" charset="2"/>
              <a:buNone/>
            </a:pPr>
            <a:endParaRPr lang="en-GB" sz="1800" smtClean="0">
              <a:latin typeface="Arial" charset="0"/>
              <a:ea typeface="ＭＳ Ｐゴシック" charset="-128"/>
            </a:endParaRPr>
          </a:p>
          <a:p>
            <a:endParaRPr lang="en-GB" sz="1800" smtClean="0">
              <a:latin typeface="Arial" charset="0"/>
              <a:ea typeface="ＭＳ Ｐゴシック" charset="-128"/>
            </a:endParaRPr>
          </a:p>
        </p:txBody>
      </p:sp>
    </p:spTree>
  </p:cSld>
  <p:clrMapOvr>
    <a:masterClrMapping/>
  </p:clrMapOvr>
  <mc:AlternateContent>
    <mc:Choice xmlns:mp="http://schemas.microsoft.com/office/mac/powerpoint/2008/main" Requires="mp">
      <mp:transition>
        <mp:cube/>
      </mp:transition>
    </mc:Choice>
    <mc:Fallback>
      <p:transition>
        <p:cover/>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Title 5"/>
          <p:cNvSpPr>
            <a:spLocks noGrp="1"/>
          </p:cNvSpPr>
          <p:nvPr>
            <p:ph type="title"/>
          </p:nvPr>
        </p:nvSpPr>
        <p:spPr/>
        <p:txBody>
          <a:bodyPr/>
          <a:lstStyle/>
          <a:p>
            <a:r>
              <a:rPr lang="en-US" smtClean="0">
                <a:ea typeface="ＭＳ Ｐゴシック" charset="-128"/>
                <a:cs typeface="ＭＳ Ｐゴシック" charset="-128"/>
              </a:rPr>
              <a:t>Protocols</a:t>
            </a:r>
          </a:p>
        </p:txBody>
      </p:sp>
      <p:sp>
        <p:nvSpPr>
          <p:cNvPr id="36867" name="Content Placeholder 6"/>
          <p:cNvSpPr>
            <a:spLocks noGrp="1"/>
          </p:cNvSpPr>
          <p:nvPr>
            <p:ph sz="half" idx="1"/>
          </p:nvPr>
        </p:nvSpPr>
        <p:spPr/>
        <p:txBody>
          <a:bodyPr/>
          <a:lstStyle/>
          <a:p>
            <a:r>
              <a:rPr lang="en-US" smtClean="0">
                <a:latin typeface="Arial" charset="0"/>
                <a:ea typeface="ＭＳ Ｐゴシック" charset="-128"/>
              </a:rPr>
              <a:t>Ethics, Privacy and Data Protection</a:t>
            </a:r>
          </a:p>
        </p:txBody>
      </p:sp>
      <p:sp>
        <p:nvSpPr>
          <p:cNvPr id="36868" name="Content Placeholder 7"/>
          <p:cNvSpPr>
            <a:spLocks noGrp="1"/>
          </p:cNvSpPr>
          <p:nvPr>
            <p:ph sz="half" idx="2"/>
          </p:nvPr>
        </p:nvSpPr>
        <p:spPr/>
        <p:txBody>
          <a:bodyPr/>
          <a:lstStyle/>
          <a:p>
            <a:r>
              <a:rPr lang="en-US" smtClean="0">
                <a:latin typeface="Arial" charset="0"/>
                <a:ea typeface="ＭＳ Ｐゴシック" charset="-128"/>
              </a:rPr>
              <a:t>Just think about the personal…</a:t>
            </a:r>
          </a:p>
          <a:p>
            <a:pPr lvl="1"/>
            <a:r>
              <a:rPr lang="en-US" smtClean="0">
                <a:latin typeface="Arial" charset="0"/>
              </a:rPr>
              <a:t>You are asking for information</a:t>
            </a:r>
          </a:p>
          <a:p>
            <a:pPr lvl="1"/>
            <a:r>
              <a:rPr lang="en-US" smtClean="0">
                <a:latin typeface="Arial" charset="0"/>
              </a:rPr>
              <a:t>Respect your contributors</a:t>
            </a:r>
          </a:p>
          <a:p>
            <a:endParaRPr lang="en-US" smtClean="0">
              <a:latin typeface="Arial" charset="0"/>
              <a:ea typeface="ＭＳ Ｐゴシック" charset="-128"/>
            </a:endParaRPr>
          </a:p>
        </p:txBody>
      </p:sp>
      <p:sp>
        <p:nvSpPr>
          <p:cNvPr id="36869" name="Footer Placeholder 4"/>
          <p:cNvSpPr>
            <a:spLocks noGrp="1"/>
          </p:cNvSpPr>
          <p:nvPr>
            <p:ph type="ftr" sz="quarter" idx="11"/>
          </p:nvPr>
        </p:nvSpPr>
        <p:spPr>
          <a:noFill/>
        </p:spPr>
        <p:txBody>
          <a:bodyPr/>
          <a:lstStyle/>
          <a:p>
            <a:r>
              <a:rPr lang="en-GB" smtClean="0"/>
              <a:t>saw@ecs.soton.ac.uk</a:t>
            </a:r>
          </a:p>
        </p:txBody>
      </p:sp>
    </p:spTree>
  </p:cSld>
  <p:clrMapOvr>
    <a:masterClrMapping/>
  </p:clrMapOvr>
  <mc:AlternateContent>
    <mc:Choice xmlns:mp="http://schemas.microsoft.com/office/mac/powerpoint/2008/main" Requires="mp">
      <mp:transition>
        <mp:cube/>
      </mp:transition>
    </mc:Choice>
    <mc:Fallback>
      <p:transition>
        <p:cover/>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smtClean="0">
                <a:ea typeface="ＭＳ Ｐゴシック" charset="-128"/>
                <a:cs typeface="ＭＳ Ｐゴシック" charset="-128"/>
              </a:rPr>
              <a:t>Pragmatics</a:t>
            </a:r>
          </a:p>
        </p:txBody>
      </p:sp>
      <p:sp>
        <p:nvSpPr>
          <p:cNvPr id="37891" name="Content Placeholder 4"/>
          <p:cNvSpPr>
            <a:spLocks noGrp="1"/>
          </p:cNvSpPr>
          <p:nvPr>
            <p:ph sz="half" idx="1"/>
          </p:nvPr>
        </p:nvSpPr>
        <p:spPr/>
        <p:txBody>
          <a:bodyPr/>
          <a:lstStyle/>
          <a:p>
            <a:r>
              <a:rPr lang="en-US" sz="2400" smtClean="0">
                <a:latin typeface="Arial" charset="0"/>
                <a:ea typeface="ＭＳ Ｐゴシック" charset="-128"/>
              </a:rPr>
              <a:t>Constraints</a:t>
            </a:r>
          </a:p>
          <a:p>
            <a:pPr lvl="1"/>
            <a:r>
              <a:rPr lang="en-US" sz="2000" smtClean="0">
                <a:latin typeface="Arial" charset="0"/>
              </a:rPr>
              <a:t>Timing and access</a:t>
            </a:r>
          </a:p>
          <a:p>
            <a:r>
              <a:rPr lang="en-US" sz="2400" smtClean="0">
                <a:latin typeface="Arial" charset="0"/>
                <a:ea typeface="ＭＳ Ｐゴシック" charset="-128"/>
              </a:rPr>
              <a:t>Population/sample size</a:t>
            </a:r>
          </a:p>
          <a:p>
            <a:r>
              <a:rPr lang="en-US" sz="2400" smtClean="0">
                <a:latin typeface="Arial" charset="0"/>
                <a:ea typeface="ＭＳ Ｐゴシック" charset="-128"/>
              </a:rPr>
              <a:t>Consequences</a:t>
            </a:r>
          </a:p>
          <a:p>
            <a:pPr lvl="1"/>
            <a:r>
              <a:rPr lang="en-US" sz="2000" smtClean="0">
                <a:latin typeface="Arial" charset="0"/>
              </a:rPr>
              <a:t>Data Volume</a:t>
            </a:r>
          </a:p>
          <a:p>
            <a:r>
              <a:rPr lang="en-US" sz="2400" smtClean="0">
                <a:latin typeface="Arial" charset="0"/>
                <a:ea typeface="ＭＳ Ｐゴシック" charset="-128"/>
              </a:rPr>
              <a:t>Design</a:t>
            </a:r>
          </a:p>
          <a:p>
            <a:pPr lvl="1"/>
            <a:r>
              <a:rPr lang="en-US" sz="2000" smtClean="0">
                <a:latin typeface="Arial" charset="0"/>
              </a:rPr>
              <a:t>Expertise</a:t>
            </a:r>
          </a:p>
          <a:p>
            <a:pPr lvl="1"/>
            <a:r>
              <a:rPr lang="en-US" sz="2000" smtClean="0">
                <a:latin typeface="Arial" charset="0"/>
              </a:rPr>
              <a:t>Tools</a:t>
            </a:r>
          </a:p>
          <a:p>
            <a:pPr lvl="1"/>
            <a:r>
              <a:rPr lang="en-US" sz="2000" smtClean="0">
                <a:latin typeface="Arial" charset="0"/>
              </a:rPr>
              <a:t>Draft and Review</a:t>
            </a:r>
            <a:endParaRPr lang="en-US" smtClean="0">
              <a:latin typeface="Arial" charset="0"/>
            </a:endParaRPr>
          </a:p>
          <a:p>
            <a:pPr lvl="1"/>
            <a:endParaRPr lang="en-US" smtClean="0">
              <a:latin typeface="Arial" charset="0"/>
            </a:endParaRPr>
          </a:p>
        </p:txBody>
      </p:sp>
      <p:sp>
        <p:nvSpPr>
          <p:cNvPr id="37892" name="Content Placeholder 5"/>
          <p:cNvSpPr>
            <a:spLocks noGrp="1"/>
          </p:cNvSpPr>
          <p:nvPr>
            <p:ph sz="half" idx="2"/>
          </p:nvPr>
        </p:nvSpPr>
        <p:spPr/>
        <p:txBody>
          <a:bodyPr/>
          <a:lstStyle/>
          <a:p>
            <a:r>
              <a:rPr lang="en-US" sz="2400" smtClean="0">
                <a:latin typeface="Arial" charset="0"/>
                <a:ea typeface="ＭＳ Ｐゴシック" charset="-128"/>
              </a:rPr>
              <a:t>Solutions</a:t>
            </a:r>
          </a:p>
          <a:p>
            <a:pPr lvl="1"/>
            <a:r>
              <a:rPr lang="en-US" sz="2000" smtClean="0">
                <a:latin typeface="Arial" charset="0"/>
              </a:rPr>
              <a:t>Smart surveys</a:t>
            </a:r>
          </a:p>
          <a:p>
            <a:pPr lvl="1"/>
            <a:r>
              <a:rPr lang="en-US" sz="2000" smtClean="0">
                <a:latin typeface="Arial" charset="0"/>
              </a:rPr>
              <a:t>Existing data</a:t>
            </a:r>
          </a:p>
          <a:p>
            <a:pPr lvl="1"/>
            <a:r>
              <a:rPr lang="en-US" sz="2000" smtClean="0">
                <a:latin typeface="Arial" charset="0"/>
              </a:rPr>
              <a:t>Previous Surveys</a:t>
            </a:r>
          </a:p>
          <a:p>
            <a:pPr lvl="1"/>
            <a:r>
              <a:rPr lang="en-US" sz="2000" smtClean="0">
                <a:latin typeface="Arial" charset="0"/>
              </a:rPr>
              <a:t>Sanity Check</a:t>
            </a:r>
          </a:p>
          <a:p>
            <a:pPr lvl="1"/>
            <a:r>
              <a:rPr lang="en-US" sz="2000" smtClean="0">
                <a:latin typeface="Arial" charset="0"/>
              </a:rPr>
              <a:t>Peer Review</a:t>
            </a:r>
          </a:p>
          <a:p>
            <a:r>
              <a:rPr lang="en-US" sz="2400" smtClean="0">
                <a:latin typeface="Arial" charset="0"/>
                <a:ea typeface="ＭＳ Ｐゴシック" charset="-128"/>
              </a:rPr>
              <a:t>Process</a:t>
            </a:r>
          </a:p>
          <a:p>
            <a:pPr lvl="1"/>
            <a:r>
              <a:rPr lang="en-US" sz="2000" smtClean="0">
                <a:latin typeface="Arial" charset="0"/>
              </a:rPr>
              <a:t>Pre-test/Trial/Pilot </a:t>
            </a:r>
            <a:br>
              <a:rPr lang="en-US" sz="2000" smtClean="0">
                <a:latin typeface="Arial" charset="0"/>
              </a:rPr>
            </a:br>
            <a:r>
              <a:rPr lang="en-US" sz="2000" smtClean="0">
                <a:latin typeface="Arial" charset="0"/>
              </a:rPr>
              <a:t>…then survey</a:t>
            </a:r>
          </a:p>
          <a:p>
            <a:pPr lvl="1"/>
            <a:r>
              <a:rPr lang="en-US" sz="2000" smtClean="0">
                <a:latin typeface="Arial" charset="0"/>
              </a:rPr>
              <a:t>Follow up survey</a:t>
            </a:r>
          </a:p>
          <a:p>
            <a:pPr lvl="1">
              <a:buFont typeface="Wingdings" charset="2"/>
              <a:buNone/>
            </a:pPr>
            <a:endParaRPr lang="en-US" sz="2000" smtClean="0">
              <a:latin typeface="Arial" charset="0"/>
            </a:endParaRPr>
          </a:p>
        </p:txBody>
      </p:sp>
      <p:sp>
        <p:nvSpPr>
          <p:cNvPr id="37893" name="Footer Placeholder 3"/>
          <p:cNvSpPr>
            <a:spLocks noGrp="1"/>
          </p:cNvSpPr>
          <p:nvPr>
            <p:ph type="ftr" sz="quarter" idx="11"/>
          </p:nvPr>
        </p:nvSpPr>
        <p:spPr>
          <a:noFill/>
        </p:spPr>
        <p:txBody>
          <a:bodyPr/>
          <a:lstStyle/>
          <a:p>
            <a:r>
              <a:rPr lang="en-GB" smtClean="0"/>
              <a:t>saw@ecs.soton.ac.uk</a:t>
            </a:r>
          </a:p>
        </p:txBody>
      </p:sp>
    </p:spTree>
  </p:cSld>
  <p:clrMapOvr>
    <a:masterClrMapping/>
  </p:clrMapOvr>
  <mc:AlternateContent>
    <mc:Choice xmlns:mp="http://schemas.microsoft.com/office/mac/powerpoint/2008/main" Requires="mp">
      <mp:transition>
        <mp:cube/>
      </mp:transition>
    </mc:Choice>
    <mc:Fallback>
      <p:transition>
        <p:cover/>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4" name="Title 5"/>
          <p:cNvSpPr>
            <a:spLocks noGrp="1"/>
          </p:cNvSpPr>
          <p:nvPr>
            <p:ph type="title"/>
          </p:nvPr>
        </p:nvSpPr>
        <p:spPr/>
        <p:txBody>
          <a:bodyPr/>
          <a:lstStyle/>
          <a:p>
            <a:r>
              <a:rPr lang="en-US" smtClean="0">
                <a:ea typeface="ＭＳ Ｐゴシック" charset="-128"/>
                <a:cs typeface="ＭＳ Ｐゴシック" charset="-128"/>
              </a:rPr>
              <a:t>Pragmatics – bringing it together</a:t>
            </a:r>
          </a:p>
        </p:txBody>
      </p:sp>
      <p:sp>
        <p:nvSpPr>
          <p:cNvPr id="38915" name="Content Placeholder 6"/>
          <p:cNvSpPr>
            <a:spLocks noGrp="1"/>
          </p:cNvSpPr>
          <p:nvPr>
            <p:ph idx="1"/>
          </p:nvPr>
        </p:nvSpPr>
        <p:spPr/>
        <p:txBody>
          <a:bodyPr/>
          <a:lstStyle/>
          <a:p>
            <a:r>
              <a:rPr lang="en-US" smtClean="0">
                <a:latin typeface="Arial" charset="0"/>
                <a:ea typeface="ＭＳ Ｐゴシック" charset="-128"/>
              </a:rPr>
              <a:t>What you want to explore/find out/prove/discover</a:t>
            </a:r>
          </a:p>
          <a:p>
            <a:r>
              <a:rPr lang="en-US" smtClean="0">
                <a:latin typeface="Arial" charset="0"/>
                <a:ea typeface="ＭＳ Ｐゴシック" charset="-128"/>
              </a:rPr>
              <a:t>Who will you interview</a:t>
            </a:r>
          </a:p>
          <a:p>
            <a:r>
              <a:rPr lang="en-US" smtClean="0">
                <a:latin typeface="Arial" charset="0"/>
                <a:ea typeface="ＭＳ Ｐゴシック" charset="-128"/>
              </a:rPr>
              <a:t>How you will do it</a:t>
            </a:r>
          </a:p>
          <a:p>
            <a:r>
              <a:rPr lang="en-US" smtClean="0">
                <a:latin typeface="Arial" charset="0"/>
                <a:ea typeface="ＭＳ Ｐゴシック" charset="-128"/>
              </a:rPr>
              <a:t>What you will ask</a:t>
            </a:r>
          </a:p>
          <a:p>
            <a:r>
              <a:rPr lang="en-US" smtClean="0">
                <a:latin typeface="Arial" charset="0"/>
                <a:ea typeface="ＭＳ Ｐゴシック" charset="-128"/>
              </a:rPr>
              <a:t>Pre-test, pilot</a:t>
            </a:r>
          </a:p>
          <a:p>
            <a:r>
              <a:rPr lang="en-US" smtClean="0">
                <a:latin typeface="Arial" charset="0"/>
                <a:ea typeface="ＭＳ Ｐゴシック" charset="-128"/>
              </a:rPr>
              <a:t>Conduct survey/collect data</a:t>
            </a:r>
          </a:p>
          <a:p>
            <a:r>
              <a:rPr lang="en-US" smtClean="0">
                <a:latin typeface="Arial" charset="0"/>
                <a:ea typeface="ＭＳ Ｐゴシック" charset="-128"/>
              </a:rPr>
              <a:t>Analyse data</a:t>
            </a:r>
          </a:p>
          <a:p>
            <a:r>
              <a:rPr lang="en-US" smtClean="0">
                <a:latin typeface="Arial" charset="0"/>
                <a:ea typeface="ＭＳ Ｐゴシック" charset="-128"/>
              </a:rPr>
              <a:t>Interim conclusions/discussion/</a:t>
            </a:r>
          </a:p>
          <a:p>
            <a:r>
              <a:rPr lang="en-US" smtClean="0">
                <a:latin typeface="Arial" charset="0"/>
                <a:ea typeface="ＭＳ Ｐゴシック" charset="-128"/>
              </a:rPr>
              <a:t>Draft, review, publish</a:t>
            </a:r>
          </a:p>
        </p:txBody>
      </p:sp>
      <p:sp>
        <p:nvSpPr>
          <p:cNvPr id="38916" name="Footer Placeholder 4"/>
          <p:cNvSpPr>
            <a:spLocks noGrp="1"/>
          </p:cNvSpPr>
          <p:nvPr>
            <p:ph type="ftr" sz="quarter" idx="11"/>
          </p:nvPr>
        </p:nvSpPr>
        <p:spPr>
          <a:noFill/>
        </p:spPr>
        <p:txBody>
          <a:bodyPr/>
          <a:lstStyle/>
          <a:p>
            <a:r>
              <a:rPr lang="en-GB" smtClean="0"/>
              <a:t>saw@ecs.soton.ac.uk</a:t>
            </a:r>
          </a:p>
        </p:txBody>
      </p:sp>
    </p:spTree>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smtClean="0">
                <a:ea typeface="ＭＳ Ｐゴシック" charset="-128"/>
                <a:cs typeface="ＭＳ Ｐゴシック" charset="-128"/>
              </a:rPr>
              <a:t>Pragmatics: some options</a:t>
            </a:r>
          </a:p>
        </p:txBody>
      </p:sp>
      <p:sp>
        <p:nvSpPr>
          <p:cNvPr id="39939" name="Footer Placeholder 2"/>
          <p:cNvSpPr>
            <a:spLocks noGrp="1"/>
          </p:cNvSpPr>
          <p:nvPr>
            <p:ph type="ftr" sz="quarter" idx="11"/>
          </p:nvPr>
        </p:nvSpPr>
        <p:spPr>
          <a:noFill/>
        </p:spPr>
        <p:txBody>
          <a:bodyPr/>
          <a:lstStyle/>
          <a:p>
            <a:r>
              <a:rPr lang="en-GB" smtClean="0"/>
              <a:t>saw@ecs.soton.ac.uk</a:t>
            </a:r>
          </a:p>
        </p:txBody>
      </p:sp>
      <p:pic>
        <p:nvPicPr>
          <p:cNvPr id="39940" name="Picture 3" descr="Picture 36.png"/>
          <p:cNvPicPr>
            <a:picLocks noChangeAspect="1"/>
          </p:cNvPicPr>
          <p:nvPr/>
        </p:nvPicPr>
        <p:blipFill>
          <a:blip r:embed="rId2"/>
          <a:srcRect/>
          <a:stretch>
            <a:fillRect/>
          </a:stretch>
        </p:blipFill>
        <p:spPr bwMode="auto">
          <a:xfrm>
            <a:off x="0" y="2133600"/>
            <a:ext cx="9144000" cy="4257675"/>
          </a:xfrm>
          <a:prstGeom prst="rect">
            <a:avLst/>
          </a:prstGeom>
          <a:noFill/>
          <a:ln w="9525">
            <a:noFill/>
            <a:miter lim="800000"/>
            <a:headEnd/>
            <a:tailEnd/>
          </a:ln>
        </p:spPr>
      </p:pic>
    </p:spTree>
  </p:cSld>
  <p:clrMapOvr>
    <a:masterClrMapping/>
  </p:clrMapOvr>
  <mc:AlternateContent>
    <mc:Choice xmlns:mp="http://schemas.microsoft.com/office/mac/powerpoint/2008/main" Requires="mp">
      <mp:transition>
        <mp:cube/>
      </mp:transition>
    </mc:Choice>
    <mc:Fallback>
      <p:transition>
        <p:cover/>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smtClean="0">
                <a:ea typeface="ＭＳ Ｐゴシック" charset="-128"/>
                <a:cs typeface="ＭＳ Ｐゴシック" charset="-128"/>
              </a:rPr>
              <a:t>Pragmatics – some options</a:t>
            </a:r>
          </a:p>
        </p:txBody>
      </p:sp>
      <p:pic>
        <p:nvPicPr>
          <p:cNvPr id="40963" name="Content Placeholder 5" descr="Picture 37.png"/>
          <p:cNvPicPr>
            <a:picLocks noGrp="1" noChangeAspect="1"/>
          </p:cNvPicPr>
          <p:nvPr>
            <p:ph idx="1"/>
          </p:nvPr>
        </p:nvPicPr>
        <p:blipFill>
          <a:blip r:embed="rId2"/>
          <a:srcRect l="-40744" r="-40744"/>
          <a:stretch>
            <a:fillRect/>
          </a:stretch>
        </p:blipFill>
        <p:spPr/>
      </p:pic>
      <p:sp>
        <p:nvSpPr>
          <p:cNvPr id="40964" name="Footer Placeholder 3"/>
          <p:cNvSpPr>
            <a:spLocks noGrp="1"/>
          </p:cNvSpPr>
          <p:nvPr>
            <p:ph type="ftr" sz="quarter" idx="11"/>
          </p:nvPr>
        </p:nvSpPr>
        <p:spPr>
          <a:noFill/>
        </p:spPr>
        <p:txBody>
          <a:bodyPr/>
          <a:lstStyle/>
          <a:p>
            <a:r>
              <a:rPr lang="en-GB" smtClean="0"/>
              <a:t>saw@ecs.soton.ac.uk</a:t>
            </a:r>
          </a:p>
        </p:txBody>
      </p:sp>
      <p:sp>
        <p:nvSpPr>
          <p:cNvPr id="40965" name="Rectangle 6"/>
          <p:cNvSpPr>
            <a:spLocks noChangeArrowheads="1"/>
          </p:cNvSpPr>
          <p:nvPr/>
        </p:nvSpPr>
        <p:spPr bwMode="auto">
          <a:xfrm>
            <a:off x="609600" y="1676400"/>
            <a:ext cx="8153400" cy="461963"/>
          </a:xfrm>
          <a:prstGeom prst="rect">
            <a:avLst/>
          </a:prstGeom>
          <a:solidFill>
            <a:schemeClr val="bg1"/>
          </a:solidFill>
          <a:ln w="9525">
            <a:noFill/>
            <a:miter lim="800000"/>
            <a:headEnd/>
            <a:tailEnd/>
          </a:ln>
        </p:spPr>
        <p:txBody>
          <a:bodyPr>
            <a:prstTxWarp prst="textNoShape">
              <a:avLst/>
            </a:prstTxWarp>
            <a:spAutoFit/>
          </a:bodyPr>
          <a:lstStyle/>
          <a:p>
            <a:pPr>
              <a:buFont typeface="Wingdings" charset="2"/>
              <a:buNone/>
            </a:pPr>
            <a:r>
              <a:rPr lang="en-US" sz="1200"/>
              <a:t>Thanks to Tony Hirst</a:t>
            </a:r>
            <a:br>
              <a:rPr lang="en-US" sz="1200"/>
            </a:br>
            <a:r>
              <a:rPr lang="en-US" sz="1200"/>
              <a:t>http://ouseful.wordpress.com/2009/02/17/creating-your-own-results-charts-for-surveys-created-with-google-forms/</a:t>
            </a:r>
          </a:p>
        </p:txBody>
      </p:sp>
    </p:spTree>
  </p:cSld>
  <p:clrMapOvr>
    <a:masterClrMapping/>
  </p:clrMapOvr>
  <mc:AlternateContent>
    <mc:Choice xmlns:mp="http://schemas.microsoft.com/office/mac/powerpoint/2008/main" Requires="mp">
      <mp:transition>
        <mp:cube/>
      </mp:transition>
    </mc:Choice>
    <mc:Fallback>
      <p:transition>
        <p:cover/>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pPr defTabSz="762000"/>
            <a:r>
              <a:rPr lang="en-GB" smtClean="0"/>
              <a:t>saw@ecs.soton.ac.uk</a:t>
            </a:r>
          </a:p>
        </p:txBody>
      </p:sp>
      <p:sp>
        <p:nvSpPr>
          <p:cNvPr id="41987" name="Rectangle 2"/>
          <p:cNvSpPr>
            <a:spLocks noGrp="1" noChangeArrowheads="1"/>
          </p:cNvSpPr>
          <p:nvPr>
            <p:ph type="title"/>
          </p:nvPr>
        </p:nvSpPr>
        <p:spPr>
          <a:noFill/>
        </p:spPr>
        <p:txBody>
          <a:bodyPr/>
          <a:lstStyle/>
          <a:p>
            <a:r>
              <a:rPr lang="en-GB">
                <a:ea typeface="ＭＳ Ｐゴシック" charset="-128"/>
                <a:cs typeface="ＭＳ Ｐゴシック" charset="-128"/>
              </a:rPr>
              <a:t>References</a:t>
            </a:r>
          </a:p>
        </p:txBody>
      </p:sp>
      <p:sp>
        <p:nvSpPr>
          <p:cNvPr id="41988" name="Rectangle 3"/>
          <p:cNvSpPr>
            <a:spLocks noGrp="1" noChangeArrowheads="1"/>
          </p:cNvSpPr>
          <p:nvPr>
            <p:ph type="body" idx="1"/>
          </p:nvPr>
        </p:nvSpPr>
        <p:spPr>
          <a:noFill/>
        </p:spPr>
        <p:txBody>
          <a:bodyPr/>
          <a:lstStyle/>
          <a:p>
            <a:r>
              <a:rPr lang="en-GB" sz="2800" dirty="0">
                <a:latin typeface="Arial" charset="0"/>
                <a:ea typeface="ＭＳ Ｐゴシック" charset="-128"/>
              </a:rPr>
              <a:t>for background and related material and references please see the course web page</a:t>
            </a:r>
          </a:p>
          <a:p>
            <a:endParaRPr lang="en-GB" sz="2800" dirty="0">
              <a:latin typeface="Arial" charset="0"/>
              <a:ea typeface="ＭＳ Ｐゴシック" charset="-128"/>
            </a:endParaRPr>
          </a:p>
          <a:p>
            <a:pPr lvl="1">
              <a:buFont typeface="Wingdings" charset="2"/>
              <a:buNone/>
            </a:pPr>
            <a:r>
              <a:rPr lang="en-US" sz="2600" dirty="0">
                <a:latin typeface="Arial" charset="0"/>
              </a:rPr>
              <a:t>de </a:t>
            </a:r>
            <a:r>
              <a:rPr lang="en-US" sz="2600" dirty="0" err="1">
                <a:latin typeface="Arial" charset="0"/>
              </a:rPr>
              <a:t>Leeuw</a:t>
            </a:r>
            <a:r>
              <a:rPr lang="en-US" sz="2600" dirty="0">
                <a:latin typeface="Arial" charset="0"/>
              </a:rPr>
              <a:t> et al, 2008</a:t>
            </a:r>
          </a:p>
          <a:p>
            <a:pPr lvl="1">
              <a:buFont typeface="Wingdings" charset="2"/>
              <a:buNone/>
            </a:pPr>
            <a:r>
              <a:rPr lang="en-US" sz="2600" b="1" dirty="0">
                <a:latin typeface="Arial" charset="0"/>
              </a:rPr>
              <a:t>International handbook of survey methodology </a:t>
            </a:r>
          </a:p>
          <a:p>
            <a:pPr lvl="1">
              <a:buFont typeface="Wingdings" charset="2"/>
              <a:buNone/>
            </a:pPr>
            <a:r>
              <a:rPr lang="en-US" sz="2600" dirty="0">
                <a:latin typeface="Arial" charset="0"/>
              </a:rPr>
              <a:t>http://www.xs4all.nl/~edithl/surveyhandbook/contents.htm </a:t>
            </a:r>
          </a:p>
          <a:p>
            <a:pPr lvl="1">
              <a:buFont typeface="Wingdings" charset="2"/>
              <a:buNone/>
            </a:pPr>
            <a:r>
              <a:rPr lang="en-US" sz="2600" dirty="0">
                <a:latin typeface="Arial" charset="0"/>
              </a:rPr>
              <a:t/>
            </a:r>
            <a:br>
              <a:rPr lang="en-US" sz="2600" dirty="0">
                <a:latin typeface="Arial" charset="0"/>
              </a:rPr>
            </a:br>
            <a:endParaRPr lang="en-US" sz="2600" dirty="0">
              <a:latin typeface="Arial" charset="0"/>
            </a:endParaRPr>
          </a:p>
          <a:p>
            <a:endParaRPr lang="en-GB" sz="2800" dirty="0">
              <a:latin typeface="Arial" charset="0"/>
              <a:ea typeface="ＭＳ Ｐゴシック" charset="-128"/>
            </a:endParaRPr>
          </a:p>
          <a:p>
            <a:endParaRPr lang="en-GB" sz="2800" dirty="0">
              <a:latin typeface="Arial" charset="0"/>
              <a:ea typeface="ＭＳ Ｐゴシック" charset="-128"/>
            </a:endParaRPr>
          </a:p>
          <a:p>
            <a:pPr>
              <a:buFont typeface="Wingdings" charset="2"/>
              <a:buNone/>
            </a:pPr>
            <a:endParaRPr lang="en-GB" sz="1800" dirty="0">
              <a:latin typeface="Arial" charset="0"/>
              <a:ea typeface="ＭＳ Ｐゴシック" charset="-128"/>
            </a:endParaRPr>
          </a:p>
        </p:txBody>
      </p:sp>
    </p:spTree>
  </p:cSld>
  <p:clrMapOvr>
    <a:masterClrMapping/>
  </p:clrMapOvr>
  <mc:AlternateContent>
    <mc:Choice xmlns:mp="http://schemas.microsoft.com/office/mac/powerpoint/2008/main" Requires="mp">
      <mp:transition>
        <mp:cube/>
      </mp:transition>
    </mc:Choice>
    <mc:Fallback>
      <p:transition>
        <p:cover/>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Footer Placeholder 5"/>
          <p:cNvSpPr>
            <a:spLocks noGrp="1"/>
          </p:cNvSpPr>
          <p:nvPr>
            <p:ph type="ftr" sz="quarter" idx="11"/>
          </p:nvPr>
        </p:nvSpPr>
        <p:spPr/>
        <p:txBody>
          <a:bodyPr/>
          <a:lstStyle/>
          <a:p>
            <a:pPr defTabSz="762000"/>
            <a:r>
              <a:rPr lang="en-GB" smtClean="0"/>
              <a:t>saw@ecs.soton.ac.uk</a:t>
            </a:r>
          </a:p>
        </p:txBody>
      </p:sp>
      <p:sp>
        <p:nvSpPr>
          <p:cNvPr id="23555" name="Rectangle 2"/>
          <p:cNvSpPr>
            <a:spLocks noGrp="1" noChangeArrowheads="1"/>
          </p:cNvSpPr>
          <p:nvPr>
            <p:ph type="title"/>
          </p:nvPr>
        </p:nvSpPr>
        <p:spPr>
          <a:noFill/>
        </p:spPr>
        <p:txBody>
          <a:bodyPr/>
          <a:lstStyle/>
          <a:p>
            <a:r>
              <a:rPr lang="en-GB">
                <a:ea typeface="ＭＳ Ｐゴシック" charset="-128"/>
                <a:cs typeface="ＭＳ Ｐゴシック" charset="-128"/>
              </a:rPr>
              <a:t>The plan</a:t>
            </a:r>
          </a:p>
        </p:txBody>
      </p:sp>
      <p:sp>
        <p:nvSpPr>
          <p:cNvPr id="23556" name="Rectangle 3"/>
          <p:cNvSpPr>
            <a:spLocks noGrp="1" noChangeArrowheads="1"/>
          </p:cNvSpPr>
          <p:nvPr>
            <p:ph type="body" sz="half" idx="1"/>
          </p:nvPr>
        </p:nvSpPr>
        <p:spPr>
          <a:noFill/>
        </p:spPr>
        <p:txBody>
          <a:bodyPr/>
          <a:lstStyle/>
          <a:p>
            <a:r>
              <a:rPr lang="en-GB" sz="1800" dirty="0" smtClean="0">
                <a:latin typeface="Arial" charset="0"/>
                <a:ea typeface="ＭＳ Ｐゴシック" charset="-128"/>
              </a:rPr>
              <a:t>Survey Tools  </a:t>
            </a:r>
            <a:r>
              <a:rPr lang="en-US" sz="1800" dirty="0" smtClean="0">
                <a:latin typeface="Arial" charset="0"/>
                <a:ea typeface="ＭＳ Ｐゴシック" charset="-128"/>
              </a:rPr>
              <a:t>–</a:t>
            </a:r>
            <a:r>
              <a:rPr lang="en-GB" sz="1800" dirty="0" smtClean="0">
                <a:latin typeface="Arial" charset="0"/>
                <a:ea typeface="ＭＳ Ｐゴシック" charset="-128"/>
              </a:rPr>
              <a:t> The Landscape</a:t>
            </a:r>
          </a:p>
          <a:p>
            <a:r>
              <a:rPr lang="en-GB" sz="1800" dirty="0" smtClean="0">
                <a:latin typeface="Arial" charset="0"/>
                <a:ea typeface="ＭＳ Ｐゴシック" charset="-128"/>
              </a:rPr>
              <a:t>Comparative Functionality</a:t>
            </a:r>
          </a:p>
          <a:p>
            <a:r>
              <a:rPr lang="en-GB" sz="1800" dirty="0" smtClean="0">
                <a:latin typeface="Arial" charset="0"/>
                <a:ea typeface="ＭＳ Ｐゴシック" charset="-128"/>
              </a:rPr>
              <a:t>Selecting the right question type</a:t>
            </a:r>
          </a:p>
          <a:p>
            <a:r>
              <a:rPr lang="en-GB" sz="1800" dirty="0" smtClean="0">
                <a:latin typeface="Arial" charset="0"/>
                <a:ea typeface="ＭＳ Ｐゴシック" charset="-128"/>
              </a:rPr>
              <a:t>Next Steps</a:t>
            </a:r>
            <a:br>
              <a:rPr lang="en-GB" sz="1800" dirty="0" smtClean="0">
                <a:latin typeface="Arial" charset="0"/>
                <a:ea typeface="ＭＳ Ｐゴシック" charset="-128"/>
              </a:rPr>
            </a:br>
            <a:r>
              <a:rPr lang="en-GB" sz="1800" dirty="0" smtClean="0">
                <a:latin typeface="Arial" charset="0"/>
                <a:ea typeface="ＭＳ Ｐゴシック" charset="-128"/>
              </a:rPr>
              <a:t/>
            </a:r>
            <a:br>
              <a:rPr lang="en-GB" sz="1800" dirty="0" smtClean="0">
                <a:latin typeface="Arial" charset="0"/>
                <a:ea typeface="ＭＳ Ｐゴシック" charset="-128"/>
              </a:rPr>
            </a:br>
            <a:endParaRPr lang="en-GB" sz="1800" b="1" u="sng" dirty="0" smtClean="0">
              <a:latin typeface="Arial" charset="0"/>
              <a:ea typeface="ＭＳ Ｐゴシック" charset="-128"/>
            </a:endParaRPr>
          </a:p>
        </p:txBody>
      </p:sp>
      <p:pic>
        <p:nvPicPr>
          <p:cNvPr id="23557" name="Picture 5" descr="MCj00787320000[1]"/>
          <p:cNvPicPr>
            <a:picLocks noGrp="1" noChangeAspect="1" noChangeArrowheads="1"/>
          </p:cNvPicPr>
          <p:nvPr>
            <p:ph sz="half" idx="2"/>
          </p:nvPr>
        </p:nvPicPr>
        <mc:AlternateContent>
          <mc:Choice xmlns:ma="http://schemas.microsoft.com/office/mac/drawingml/2008/main" Requires="ma">
            <p:blipFill>
              <a:blip r:embed="rId3"/>
              <a:srcRect/>
              <a:stretch>
                <a:fillRect/>
              </a:stretch>
            </p:blipFill>
          </mc:Choice>
          <mc:Fallback>
            <p:blipFill>
              <a:blip r:embed="rId4"/>
              <a:srcRect/>
              <a:stretch>
                <a:fillRect/>
              </a:stretch>
            </p:blipFill>
          </mc:Fallback>
        </mc:AlternateContent>
        <p:spPr>
          <a:xfrm>
            <a:off x="4643438" y="2636838"/>
            <a:ext cx="2751137" cy="3933825"/>
          </a:xfrm>
        </p:spPr>
      </p:pic>
      <p:sp>
        <p:nvSpPr>
          <p:cNvPr id="23558" name="AutoShape 7"/>
          <p:cNvSpPr>
            <a:spLocks noChangeArrowheads="1"/>
          </p:cNvSpPr>
          <p:nvPr/>
        </p:nvSpPr>
        <p:spPr bwMode="auto">
          <a:xfrm rot="452676">
            <a:off x="5759450" y="-171450"/>
            <a:ext cx="3384550" cy="3600450"/>
          </a:xfrm>
          <a:prstGeom prst="irregularSeal1">
            <a:avLst/>
          </a:prstGeom>
          <a:noFill/>
          <a:ln w="57150">
            <a:solidFill>
              <a:schemeClr val="tx1"/>
            </a:solidFill>
            <a:miter lim="800000"/>
            <a:headEnd type="none" w="sm" len="sm"/>
            <a:tailEnd type="none" w="sm" len="sm"/>
          </a:ln>
        </p:spPr>
        <p:txBody>
          <a:bodyPr wrap="none" anchor="ctr">
            <a:prstTxWarp prst="textNoShape">
              <a:avLst/>
            </a:prstTxWarp>
          </a:bodyPr>
          <a:lstStyle/>
          <a:p>
            <a:pPr algn="ctr">
              <a:buFont typeface="Wingdings" charset="2"/>
              <a:buNone/>
            </a:pPr>
            <a:r>
              <a:rPr lang="en-GB" sz="2000" b="1">
                <a:latin typeface="Bradley Hand ITC" pitchFamily="66" charset="0"/>
              </a:rPr>
              <a:t>I may </a:t>
            </a:r>
            <a:br>
              <a:rPr lang="en-GB" sz="2000" b="1">
                <a:latin typeface="Bradley Hand ITC" pitchFamily="66" charset="0"/>
              </a:rPr>
            </a:br>
            <a:r>
              <a:rPr lang="en-GB" sz="2000" b="1">
                <a:latin typeface="Bradley Hand ITC" pitchFamily="66" charset="0"/>
              </a:rPr>
              <a:t>skip over</a:t>
            </a:r>
            <a:br>
              <a:rPr lang="en-GB" sz="2000" b="1">
                <a:latin typeface="Bradley Hand ITC" pitchFamily="66" charset="0"/>
              </a:rPr>
            </a:br>
            <a:r>
              <a:rPr lang="en-GB" sz="2000" b="1">
                <a:latin typeface="Bradley Hand ITC" pitchFamily="66" charset="0"/>
              </a:rPr>
              <a:t> some slides, </a:t>
            </a:r>
            <a:br>
              <a:rPr lang="en-GB" sz="2000" b="1">
                <a:latin typeface="Bradley Hand ITC" pitchFamily="66" charset="0"/>
              </a:rPr>
            </a:br>
            <a:r>
              <a:rPr lang="en-GB" sz="2000" b="1">
                <a:latin typeface="Bradley Hand ITC" pitchFamily="66" charset="0"/>
              </a:rPr>
              <a:t>but use them </a:t>
            </a:r>
            <a:br>
              <a:rPr lang="en-GB" sz="2000" b="1">
                <a:latin typeface="Bradley Hand ITC" pitchFamily="66" charset="0"/>
              </a:rPr>
            </a:br>
            <a:r>
              <a:rPr lang="en-GB" sz="2000" b="1">
                <a:latin typeface="Bradley Hand ITC" pitchFamily="66" charset="0"/>
              </a:rPr>
              <a:t>as notes</a:t>
            </a:r>
          </a:p>
        </p:txBody>
      </p:sp>
    </p:spTree>
  </p:cSld>
  <p:clrMapOvr>
    <a:masterClrMapping/>
  </p:clrMapOvr>
  <mc:AlternateContent>
    <mc:Choice xmlns:mp="http://schemas.microsoft.com/office/mac/powerpoint/2008/main" Requires="mp">
      <mp:transition>
        <mp:cube/>
      </mp:transition>
    </mc:Choice>
    <mc:Fallback>
      <p:transition>
        <p:cover/>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defTabSz="762000"/>
            <a:r>
              <a:rPr lang="en-GB" smtClean="0"/>
              <a:t>saw@ecs.soton.ac.uk</a:t>
            </a:r>
          </a:p>
        </p:txBody>
      </p:sp>
      <p:sp>
        <p:nvSpPr>
          <p:cNvPr id="44035" name="Rectangle 2"/>
          <p:cNvSpPr>
            <a:spLocks noGrp="1" noChangeArrowheads="1"/>
          </p:cNvSpPr>
          <p:nvPr>
            <p:ph type="title"/>
          </p:nvPr>
        </p:nvSpPr>
        <p:spPr>
          <a:noFill/>
        </p:spPr>
        <p:txBody>
          <a:bodyPr/>
          <a:lstStyle/>
          <a:p>
            <a:r>
              <a:rPr lang="en-GB">
                <a:ea typeface="ＭＳ Ｐゴシック" charset="-128"/>
                <a:cs typeface="ＭＳ Ｐゴシック" charset="-128"/>
              </a:rPr>
              <a:t>my details</a:t>
            </a:r>
          </a:p>
        </p:txBody>
      </p:sp>
      <p:sp>
        <p:nvSpPr>
          <p:cNvPr id="44036" name="Rectangle 3"/>
          <p:cNvSpPr>
            <a:spLocks noGrp="1" noChangeArrowheads="1"/>
          </p:cNvSpPr>
          <p:nvPr>
            <p:ph type="body" idx="1"/>
          </p:nvPr>
        </p:nvSpPr>
        <p:spPr>
          <a:xfrm>
            <a:off x="685800" y="1981200"/>
            <a:ext cx="8456613" cy="4114800"/>
          </a:xfrm>
          <a:noFill/>
        </p:spPr>
        <p:txBody>
          <a:bodyPr/>
          <a:lstStyle/>
          <a:p>
            <a:pPr>
              <a:buFont typeface="Wingdings" charset="2"/>
              <a:buNone/>
            </a:pPr>
            <a:r>
              <a:rPr lang="en-GB">
                <a:latin typeface="Arial" charset="0"/>
                <a:ea typeface="ＭＳ Ｐゴシック" charset="-128"/>
              </a:rPr>
              <a:t>Dr Su White</a:t>
            </a:r>
          </a:p>
          <a:p>
            <a:pPr>
              <a:lnSpc>
                <a:spcPct val="190000"/>
              </a:lnSpc>
            </a:pPr>
            <a:r>
              <a:rPr lang="en-GB">
                <a:latin typeface="Arial" charset="0"/>
                <a:ea typeface="ＭＳ Ｐゴシック" charset="-128"/>
              </a:rPr>
              <a:t>saw@ecs.soton.ac.uk </a:t>
            </a:r>
          </a:p>
          <a:p>
            <a:pPr>
              <a:lnSpc>
                <a:spcPct val="190000"/>
              </a:lnSpc>
            </a:pPr>
            <a:r>
              <a:rPr lang="en-GB">
                <a:latin typeface="Arial" charset="0"/>
                <a:ea typeface="ＭＳ Ｐゴシック" charset="-128"/>
              </a:rPr>
              <a:t>+44 (0)23 8059 4471</a:t>
            </a:r>
          </a:p>
          <a:p>
            <a:pPr>
              <a:lnSpc>
                <a:spcPct val="190000"/>
              </a:lnSpc>
            </a:pPr>
            <a:r>
              <a:rPr lang="en-GB">
                <a:latin typeface="Arial" charset="0"/>
                <a:ea typeface="ＭＳ Ｐゴシック" charset="-128"/>
              </a:rPr>
              <a:t>http://www.ecs.soton.ac.uk/~saw</a:t>
            </a:r>
          </a:p>
        </p:txBody>
      </p:sp>
    </p:spTree>
  </p:cSld>
  <p:clrMapOvr>
    <a:masterClrMapping/>
  </p:clrMapOvr>
  <mc:AlternateContent>
    <mc:Choice xmlns:mp="http://schemas.microsoft.com/office/mac/powerpoint/2008/main" Requires="mp">
      <mp:transition>
        <mp:cube/>
      </mp:transition>
    </mc:Choice>
    <mc:Fallback>
      <p:transition>
        <p:cover/>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defTabSz="762000"/>
            <a:r>
              <a:rPr lang="en-GB" smtClean="0"/>
              <a:t>saw@ecs.soton.ac.uk</a:t>
            </a:r>
          </a:p>
        </p:txBody>
      </p:sp>
      <p:sp>
        <p:nvSpPr>
          <p:cNvPr id="46083" name="Rectangle 2"/>
          <p:cNvSpPr>
            <a:spLocks noGrp="1" noChangeArrowheads="1"/>
          </p:cNvSpPr>
          <p:nvPr>
            <p:ph type="title"/>
          </p:nvPr>
        </p:nvSpPr>
        <p:spPr/>
        <p:txBody>
          <a:bodyPr/>
          <a:lstStyle/>
          <a:p>
            <a:r>
              <a:rPr lang="en-GB">
                <a:ea typeface="ＭＳ Ｐゴシック" charset="-128"/>
                <a:cs typeface="ＭＳ Ｐゴシック" charset="-128"/>
              </a:rPr>
              <a:t>Further Reading</a:t>
            </a:r>
          </a:p>
        </p:txBody>
      </p:sp>
      <p:sp>
        <p:nvSpPr>
          <p:cNvPr id="46084" name="Content Placeholder 5"/>
          <p:cNvSpPr>
            <a:spLocks noGrp="1"/>
          </p:cNvSpPr>
          <p:nvPr>
            <p:ph idx="1"/>
          </p:nvPr>
        </p:nvSpPr>
        <p:spPr>
          <a:xfrm>
            <a:off x="755650" y="2205038"/>
            <a:ext cx="4730750" cy="4114800"/>
          </a:xfrm>
        </p:spPr>
        <p:txBody>
          <a:bodyPr/>
          <a:lstStyle/>
          <a:p>
            <a:r>
              <a:rPr lang="en-US" smtClean="0">
                <a:latin typeface="Arial" charset="0"/>
                <a:ea typeface="ＭＳ Ｐゴシック" charset="-128"/>
              </a:rPr>
              <a:t>Moore McCabe and Craig - Introduction to the practice of statistics </a:t>
            </a:r>
            <a:br>
              <a:rPr lang="en-US" smtClean="0">
                <a:latin typeface="Arial" charset="0"/>
                <a:ea typeface="ＭＳ Ｐゴシック" charset="-128"/>
              </a:rPr>
            </a:br>
            <a:r>
              <a:rPr lang="en-US" smtClean="0">
                <a:latin typeface="Arial" charset="0"/>
                <a:ea typeface="ＭＳ Ｐゴシック" charset="-128"/>
              </a:rPr>
              <a:t>(and associated excel manual)</a:t>
            </a:r>
          </a:p>
          <a:p>
            <a:endParaRPr lang="en-US" smtClean="0">
              <a:latin typeface="Arial" charset="0"/>
              <a:ea typeface="ＭＳ Ｐゴシック" charset="-128"/>
            </a:endParaRPr>
          </a:p>
          <a:p>
            <a:endParaRPr lang="en-US" smtClean="0">
              <a:latin typeface="Arial" charset="0"/>
              <a:ea typeface="ＭＳ Ｐゴシック" charset="-128"/>
            </a:endParaRPr>
          </a:p>
          <a:p>
            <a:endParaRPr lang="en-US" smtClean="0">
              <a:latin typeface="Arial" charset="0"/>
              <a:ea typeface="ＭＳ Ｐゴシック" charset="-128"/>
            </a:endParaRPr>
          </a:p>
          <a:p>
            <a:r>
              <a:rPr lang="en-US" smtClean="0">
                <a:latin typeface="Arial" charset="0"/>
                <a:ea typeface="ＭＳ Ｐゴシック" charset="-128"/>
              </a:rPr>
              <a:t>Tufte – The visual display of quantitative analysis</a:t>
            </a:r>
          </a:p>
        </p:txBody>
      </p:sp>
      <p:pic>
        <p:nvPicPr>
          <p:cNvPr id="46085" name="Picture 7" descr="Picture 33.png"/>
          <p:cNvPicPr>
            <a:picLocks noChangeAspect="1"/>
          </p:cNvPicPr>
          <p:nvPr/>
        </p:nvPicPr>
        <p:blipFill>
          <a:blip r:embed="rId3"/>
          <a:srcRect/>
          <a:stretch>
            <a:fillRect/>
          </a:stretch>
        </p:blipFill>
        <p:spPr bwMode="auto">
          <a:xfrm>
            <a:off x="4876800" y="3886200"/>
            <a:ext cx="2032000" cy="2413000"/>
          </a:xfrm>
          <a:prstGeom prst="rect">
            <a:avLst/>
          </a:prstGeom>
          <a:noFill/>
          <a:ln w="9525">
            <a:noFill/>
            <a:miter lim="800000"/>
            <a:headEnd/>
            <a:tailEnd/>
          </a:ln>
        </p:spPr>
      </p:pic>
      <p:pic>
        <p:nvPicPr>
          <p:cNvPr id="46086" name="Picture 8" descr="Picture 34.png"/>
          <p:cNvPicPr>
            <a:picLocks noChangeAspect="1"/>
          </p:cNvPicPr>
          <p:nvPr/>
        </p:nvPicPr>
        <p:blipFill>
          <a:blip r:embed="rId4"/>
          <a:srcRect/>
          <a:stretch>
            <a:fillRect/>
          </a:stretch>
        </p:blipFill>
        <p:spPr bwMode="auto">
          <a:xfrm>
            <a:off x="6921500" y="2209800"/>
            <a:ext cx="2222500" cy="2611438"/>
          </a:xfrm>
          <a:prstGeom prst="rect">
            <a:avLst/>
          </a:prstGeom>
          <a:noFill/>
          <a:ln w="9525">
            <a:noFill/>
            <a:miter lim="800000"/>
            <a:headEnd/>
            <a:tailEnd/>
          </a:ln>
        </p:spPr>
      </p:pic>
    </p:spTree>
  </p:cSld>
  <p:clrMapOvr>
    <a:masterClrMapping/>
  </p:clrMapOvr>
  <mc:AlternateContent>
    <mc:Choice xmlns:mp="http://schemas.microsoft.com/office/mac/powerpoint/2008/main" Requires="mp">
      <mp:transition>
        <mp:cube/>
      </mp:transition>
    </mc:Choice>
    <mc:Fallback>
      <p:transition>
        <p:cover/>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half" idx="1"/>
          </p:nvPr>
        </p:nvSpPr>
        <p:spPr/>
        <p:txBody>
          <a:bodyPr/>
          <a:lstStyle/>
          <a:p>
            <a:endParaRPr lang="en-US" dirty="0"/>
          </a:p>
        </p:txBody>
      </p:sp>
      <p:sp>
        <p:nvSpPr>
          <p:cNvPr id="4" name="Content Placeholder 3"/>
          <p:cNvSpPr>
            <a:spLocks noGrp="1"/>
          </p:cNvSpPr>
          <p:nvPr>
            <p:ph sz="half" idx="2"/>
          </p:nvPr>
        </p:nvSpPr>
        <p:spPr/>
        <p:txBody>
          <a:bodyPr/>
          <a:lstStyle/>
          <a:p>
            <a:endParaRPr lang="en-US"/>
          </a:p>
        </p:txBody>
      </p:sp>
      <p:sp>
        <p:nvSpPr>
          <p:cNvPr id="5" name="Footer Placeholder 4"/>
          <p:cNvSpPr>
            <a:spLocks noGrp="1"/>
          </p:cNvSpPr>
          <p:nvPr>
            <p:ph type="ftr" sz="quarter" idx="11"/>
          </p:nvPr>
        </p:nvSpPr>
        <p:spPr/>
        <p:txBody>
          <a:bodyPr/>
          <a:lstStyle/>
          <a:p>
            <a:r>
              <a:rPr lang="en-GB" smtClean="0"/>
              <a:t>saw@ecs.soton.ac.uk</a:t>
            </a:r>
            <a:endParaRPr lang="en-GB"/>
          </a:p>
        </p:txBody>
      </p:sp>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Opening Protocol</a:t>
            </a:r>
            <a:endParaRPr lang="en-US" dirty="0"/>
          </a:p>
        </p:txBody>
      </p:sp>
      <p:sp>
        <p:nvSpPr>
          <p:cNvPr id="7" name="Content Placeholder 6"/>
          <p:cNvSpPr>
            <a:spLocks noGrp="1"/>
          </p:cNvSpPr>
          <p:nvPr>
            <p:ph idx="1"/>
          </p:nvPr>
        </p:nvSpPr>
        <p:spPr/>
        <p:txBody>
          <a:bodyPr/>
          <a:lstStyle/>
          <a:p>
            <a:pPr>
              <a:buNone/>
            </a:pPr>
            <a:r>
              <a:rPr lang="en-US" dirty="0" smtClean="0"/>
              <a:t>Surveys will often be anonymous </a:t>
            </a:r>
          </a:p>
          <a:p>
            <a:pPr>
              <a:buNone/>
            </a:pPr>
            <a:r>
              <a:rPr lang="en-US" dirty="0" smtClean="0"/>
              <a:t> but you might still want some demographics</a:t>
            </a:r>
          </a:p>
          <a:p>
            <a:pPr>
              <a:buNone/>
            </a:pPr>
            <a:r>
              <a:rPr lang="en-US" dirty="0" smtClean="0"/>
              <a:t>Example </a:t>
            </a:r>
          </a:p>
          <a:p>
            <a:pPr>
              <a:buNone/>
            </a:pPr>
            <a:r>
              <a:rPr lang="en-US" dirty="0" smtClean="0"/>
              <a:t>Gender </a:t>
            </a:r>
          </a:p>
          <a:p>
            <a:pPr>
              <a:buNone/>
            </a:pPr>
            <a:endParaRPr lang="en-US" dirty="0"/>
          </a:p>
        </p:txBody>
      </p:sp>
      <p:sp>
        <p:nvSpPr>
          <p:cNvPr id="5" name="Footer Placeholder 4"/>
          <p:cNvSpPr>
            <a:spLocks noGrp="1"/>
          </p:cNvSpPr>
          <p:nvPr>
            <p:ph type="ftr" sz="quarter" idx="11"/>
          </p:nvPr>
        </p:nvSpPr>
        <p:spPr/>
        <p:txBody>
          <a:bodyPr/>
          <a:lstStyle/>
          <a:p>
            <a:r>
              <a:rPr lang="en-GB" smtClean="0"/>
              <a:t>saw@ecs.soton.ac.uk</a:t>
            </a:r>
            <a:endParaRPr lang="en-GB"/>
          </a:p>
        </p:txBody>
      </p:sp>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dirty="0" smtClean="0">
                <a:ea typeface="ＭＳ Ｐゴシック" charset="-128"/>
                <a:cs typeface="ＭＳ Ｐゴシック" charset="-128"/>
              </a:rPr>
              <a:t>Walk through Survey</a:t>
            </a:r>
            <a:endParaRPr lang="en-US" dirty="0" smtClean="0">
              <a:ea typeface="ＭＳ Ｐゴシック" charset="-128"/>
              <a:cs typeface="ＭＳ Ｐゴシック" charset="-128"/>
            </a:endParaRPr>
          </a:p>
        </p:txBody>
      </p:sp>
      <p:sp>
        <p:nvSpPr>
          <p:cNvPr id="26627" name="Footer Placeholder 2"/>
          <p:cNvSpPr>
            <a:spLocks noGrp="1"/>
          </p:cNvSpPr>
          <p:nvPr>
            <p:ph type="ftr" sz="quarter" idx="11"/>
          </p:nvPr>
        </p:nvSpPr>
        <p:spPr>
          <a:noFill/>
        </p:spPr>
        <p:txBody>
          <a:bodyPr/>
          <a:lstStyle/>
          <a:p>
            <a:r>
              <a:rPr lang="en-GB" smtClean="0"/>
              <a:t>saw@ecs.soton.ac.uk</a:t>
            </a:r>
          </a:p>
        </p:txBody>
      </p:sp>
      <p:pic>
        <p:nvPicPr>
          <p:cNvPr id="6" name="Picture 5" descr="Picture 4.png"/>
          <p:cNvPicPr>
            <a:picLocks noChangeAspect="1"/>
          </p:cNvPicPr>
          <p:nvPr/>
        </p:nvPicPr>
        <p:blipFill>
          <a:blip r:embed="rId2"/>
          <a:stretch>
            <a:fillRect/>
          </a:stretch>
        </p:blipFill>
        <p:spPr>
          <a:xfrm>
            <a:off x="1371600" y="2590800"/>
            <a:ext cx="6774889" cy="2184830"/>
          </a:xfrm>
          <a:prstGeom prst="rect">
            <a:avLst/>
          </a:prstGeom>
        </p:spPr>
      </p:pic>
    </p:spTree>
  </p:cSld>
  <p:clrMapOvr>
    <a:masterClrMapping/>
  </p:clrMapOvr>
  <mc:AlternateContent>
    <mc:Choice xmlns:mp="http://schemas.microsoft.com/office/mac/powerpoint/2008/main" Requires="mp">
      <mp:transition>
        <mp:cube/>
      </mp:transition>
    </mc:Choice>
    <mc:Fallback>
      <p:transition>
        <p:cover/>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Demographics</a:t>
            </a:r>
            <a:endParaRPr lang="en-US" dirty="0"/>
          </a:p>
        </p:txBody>
      </p:sp>
      <p:sp>
        <p:nvSpPr>
          <p:cNvPr id="7" name="Content Placeholder 6"/>
          <p:cNvSpPr>
            <a:spLocks noGrp="1"/>
          </p:cNvSpPr>
          <p:nvPr>
            <p:ph idx="1"/>
          </p:nvPr>
        </p:nvSpPr>
        <p:spPr/>
        <p:txBody>
          <a:bodyPr/>
          <a:lstStyle/>
          <a:p>
            <a:pPr>
              <a:buNone/>
            </a:pPr>
            <a:r>
              <a:rPr lang="en-US" dirty="0" smtClean="0"/>
              <a:t>Surveys will often be anonymous </a:t>
            </a:r>
          </a:p>
          <a:p>
            <a:pPr>
              <a:buNone/>
            </a:pPr>
            <a:r>
              <a:rPr lang="en-US" dirty="0" smtClean="0"/>
              <a:t> but you might still want some demographics</a:t>
            </a:r>
          </a:p>
          <a:p>
            <a:pPr>
              <a:buNone/>
            </a:pPr>
            <a:r>
              <a:rPr lang="en-US" dirty="0" smtClean="0"/>
              <a:t>Example </a:t>
            </a:r>
          </a:p>
          <a:p>
            <a:pPr>
              <a:buNone/>
            </a:pPr>
            <a:r>
              <a:rPr lang="en-US" dirty="0" smtClean="0"/>
              <a:t>Gender </a:t>
            </a:r>
          </a:p>
          <a:p>
            <a:pPr>
              <a:buNone/>
            </a:pPr>
            <a:endParaRPr lang="en-US" dirty="0"/>
          </a:p>
        </p:txBody>
      </p:sp>
      <p:sp>
        <p:nvSpPr>
          <p:cNvPr id="5" name="Footer Placeholder 4"/>
          <p:cNvSpPr>
            <a:spLocks noGrp="1"/>
          </p:cNvSpPr>
          <p:nvPr>
            <p:ph type="ftr" sz="quarter" idx="11"/>
          </p:nvPr>
        </p:nvSpPr>
        <p:spPr/>
        <p:txBody>
          <a:bodyPr/>
          <a:lstStyle/>
          <a:p>
            <a:r>
              <a:rPr lang="en-GB" smtClean="0"/>
              <a:t>saw@ecs.soton.ac.uk</a:t>
            </a:r>
            <a:endParaRPr lang="en-GB"/>
          </a:p>
        </p:txBody>
      </p:sp>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Title 5"/>
          <p:cNvSpPr>
            <a:spLocks noGrp="1"/>
          </p:cNvSpPr>
          <p:nvPr>
            <p:ph type="title"/>
          </p:nvPr>
        </p:nvSpPr>
        <p:spPr/>
        <p:txBody>
          <a:bodyPr/>
          <a:lstStyle/>
          <a:p>
            <a:r>
              <a:rPr lang="en-US" smtClean="0">
                <a:ea typeface="ＭＳ Ｐゴシック" charset="-128"/>
                <a:cs typeface="ＭＳ Ｐゴシック" charset="-128"/>
              </a:rPr>
              <a:t>Surveys grab attention…</a:t>
            </a:r>
          </a:p>
        </p:txBody>
      </p:sp>
      <p:sp>
        <p:nvSpPr>
          <p:cNvPr id="27651" name="Footer Placeholder 1"/>
          <p:cNvSpPr>
            <a:spLocks noGrp="1"/>
          </p:cNvSpPr>
          <p:nvPr>
            <p:ph type="ftr" sz="quarter" idx="11"/>
          </p:nvPr>
        </p:nvSpPr>
        <p:spPr>
          <a:noFill/>
        </p:spPr>
        <p:txBody>
          <a:bodyPr/>
          <a:lstStyle/>
          <a:p>
            <a:r>
              <a:rPr lang="en-GB" smtClean="0"/>
              <a:t>saw@ecs.soton.ac.uk</a:t>
            </a:r>
          </a:p>
        </p:txBody>
      </p:sp>
      <p:pic>
        <p:nvPicPr>
          <p:cNvPr id="27652" name="Picture 2" descr="Picture 31.png"/>
          <p:cNvPicPr>
            <a:picLocks noChangeAspect="1"/>
          </p:cNvPicPr>
          <p:nvPr/>
        </p:nvPicPr>
        <p:blipFill>
          <a:blip r:embed="rId2"/>
          <a:srcRect/>
          <a:stretch>
            <a:fillRect/>
          </a:stretch>
        </p:blipFill>
        <p:spPr bwMode="auto">
          <a:xfrm>
            <a:off x="0" y="1752600"/>
            <a:ext cx="4821238" cy="4494213"/>
          </a:xfrm>
          <a:prstGeom prst="rect">
            <a:avLst/>
          </a:prstGeom>
          <a:noFill/>
          <a:ln w="9525">
            <a:noFill/>
            <a:miter lim="800000"/>
            <a:headEnd/>
            <a:tailEnd/>
          </a:ln>
        </p:spPr>
      </p:pic>
      <p:pic>
        <p:nvPicPr>
          <p:cNvPr id="27653" name="Picture 4" descr="Picture 32.png"/>
          <p:cNvPicPr>
            <a:picLocks noChangeAspect="1"/>
          </p:cNvPicPr>
          <p:nvPr/>
        </p:nvPicPr>
        <p:blipFill>
          <a:blip r:embed="rId3"/>
          <a:srcRect/>
          <a:stretch>
            <a:fillRect/>
          </a:stretch>
        </p:blipFill>
        <p:spPr bwMode="auto">
          <a:xfrm>
            <a:off x="4953000" y="2286000"/>
            <a:ext cx="3857625" cy="3511550"/>
          </a:xfrm>
          <a:prstGeom prst="rect">
            <a:avLst/>
          </a:prstGeom>
          <a:noFill/>
          <a:ln w="9525">
            <a:noFill/>
            <a:miter lim="800000"/>
            <a:headEnd/>
            <a:tailEnd/>
          </a:ln>
        </p:spPr>
      </p:pic>
    </p:spTree>
  </p:cSld>
  <p:clrMapOvr>
    <a:masterClrMapping/>
  </p:clrMapOvr>
  <mc:AlternateContent>
    <mc:Choice xmlns:mp="http://schemas.microsoft.com/office/mac/powerpoint/2008/main" Requires="mp">
      <mp:transition>
        <mp:cube/>
      </mp:transition>
    </mc:Choice>
    <mc:Fallback>
      <p:transition>
        <p:cover/>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smtClean="0">
                <a:ea typeface="ＭＳ Ｐゴシック" charset="-128"/>
                <a:cs typeface="ＭＳ Ｐゴシック" charset="-128"/>
              </a:rPr>
              <a:t>Approaching a survey</a:t>
            </a:r>
          </a:p>
        </p:txBody>
      </p:sp>
      <p:sp>
        <p:nvSpPr>
          <p:cNvPr id="28675" name="Footer Placeholder 2"/>
          <p:cNvSpPr>
            <a:spLocks noGrp="1"/>
          </p:cNvSpPr>
          <p:nvPr>
            <p:ph type="ftr" sz="quarter" idx="11"/>
          </p:nvPr>
        </p:nvSpPr>
        <p:spPr>
          <a:noFill/>
        </p:spPr>
        <p:txBody>
          <a:bodyPr/>
          <a:lstStyle/>
          <a:p>
            <a:r>
              <a:rPr lang="en-GB" smtClean="0"/>
              <a:t>saw@ecs.soton.ac.uk</a:t>
            </a:r>
          </a:p>
        </p:txBody>
      </p:sp>
      <p:graphicFrame>
        <p:nvGraphicFramePr>
          <p:cNvPr id="4" name="Diagram 3"/>
          <p:cNvGraphicFramePr/>
          <p:nvPr/>
        </p:nvGraphicFramePr>
        <p:xfrm>
          <a:off x="1524000" y="1397000"/>
          <a:ext cx="6096000" cy="4064000"/>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spTree>
  </p:cSld>
  <p:clrMapOvr>
    <a:masterClrMapping/>
  </p:clrMapOvr>
  <mc:AlternateContent>
    <mc:Choice xmlns:mp="http://schemas.microsoft.com/office/mac/powerpoint/2008/main" Requires="mp">
      <mp:transition>
        <mp:cube/>
      </mp:transition>
    </mc:Choice>
    <mc:Fallback>
      <p:transition>
        <p:cover/>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smtClean="0">
                <a:ea typeface="ＭＳ Ｐゴシック" charset="-128"/>
                <a:cs typeface="ＭＳ Ｐゴシック" charset="-128"/>
              </a:rPr>
              <a:t>Purpose</a:t>
            </a:r>
          </a:p>
        </p:txBody>
      </p:sp>
      <p:sp>
        <p:nvSpPr>
          <p:cNvPr id="29699" name="Content Placeholder 2"/>
          <p:cNvSpPr>
            <a:spLocks noGrp="1"/>
          </p:cNvSpPr>
          <p:nvPr>
            <p:ph sz="half" idx="1"/>
          </p:nvPr>
        </p:nvSpPr>
        <p:spPr/>
        <p:txBody>
          <a:bodyPr/>
          <a:lstStyle/>
          <a:p>
            <a:r>
              <a:rPr lang="en-US" smtClean="0">
                <a:latin typeface="Arial" charset="0"/>
                <a:ea typeface="ＭＳ Ｐゴシック" charset="-128"/>
              </a:rPr>
              <a:t>Why do we conduct research?</a:t>
            </a:r>
          </a:p>
          <a:p>
            <a:pPr lvl="1"/>
            <a:r>
              <a:rPr lang="en-US" smtClean="0">
                <a:latin typeface="Arial" charset="0"/>
              </a:rPr>
              <a:t>Validate</a:t>
            </a:r>
          </a:p>
          <a:p>
            <a:pPr lvl="1"/>
            <a:r>
              <a:rPr lang="en-US" smtClean="0">
                <a:latin typeface="Arial" charset="0"/>
              </a:rPr>
              <a:t>Confound</a:t>
            </a:r>
          </a:p>
          <a:p>
            <a:pPr lvl="1"/>
            <a:r>
              <a:rPr lang="en-US" smtClean="0">
                <a:latin typeface="Arial" charset="0"/>
              </a:rPr>
              <a:t>Generate new evidence</a:t>
            </a:r>
          </a:p>
        </p:txBody>
      </p:sp>
      <p:sp>
        <p:nvSpPr>
          <p:cNvPr id="29700" name="Content Placeholder 4"/>
          <p:cNvSpPr>
            <a:spLocks noGrp="1"/>
          </p:cNvSpPr>
          <p:nvPr>
            <p:ph sz="half" idx="2"/>
          </p:nvPr>
        </p:nvSpPr>
        <p:spPr/>
        <p:txBody>
          <a:bodyPr/>
          <a:lstStyle/>
          <a:p>
            <a:r>
              <a:rPr lang="en-US" smtClean="0">
                <a:latin typeface="Arial" charset="0"/>
                <a:ea typeface="ＭＳ Ｐゴシック" charset="-128"/>
              </a:rPr>
              <a:t>What sort of evidence</a:t>
            </a:r>
          </a:p>
          <a:p>
            <a:pPr lvl="1"/>
            <a:r>
              <a:rPr lang="en-US" smtClean="0">
                <a:latin typeface="Arial" charset="0"/>
              </a:rPr>
              <a:t>Convincing</a:t>
            </a:r>
          </a:p>
          <a:p>
            <a:pPr lvl="1"/>
            <a:r>
              <a:rPr lang="en-US" smtClean="0">
                <a:latin typeface="Arial" charset="0"/>
              </a:rPr>
              <a:t>Objective</a:t>
            </a:r>
          </a:p>
          <a:p>
            <a:pPr lvl="1"/>
            <a:r>
              <a:rPr lang="en-US" smtClean="0">
                <a:latin typeface="Arial" charset="0"/>
              </a:rPr>
              <a:t>Valid</a:t>
            </a:r>
          </a:p>
          <a:p>
            <a:pPr lvl="2"/>
            <a:r>
              <a:rPr lang="en-US" smtClean="0">
                <a:latin typeface="Arial" charset="0"/>
              </a:rPr>
              <a:t>Does this raise issues?</a:t>
            </a:r>
          </a:p>
          <a:p>
            <a:r>
              <a:rPr lang="en-US" smtClean="0">
                <a:latin typeface="Arial" charset="0"/>
                <a:ea typeface="ＭＳ Ｐゴシック" charset="-128"/>
              </a:rPr>
              <a:t>Enable analysis</a:t>
            </a:r>
          </a:p>
          <a:p>
            <a:r>
              <a:rPr lang="en-US" smtClean="0">
                <a:latin typeface="Arial" charset="0"/>
                <a:ea typeface="ＭＳ Ｐゴシック" charset="-128"/>
              </a:rPr>
              <a:t>Generate Conclusions</a:t>
            </a:r>
          </a:p>
          <a:p>
            <a:r>
              <a:rPr lang="en-US" smtClean="0">
                <a:latin typeface="Arial" charset="0"/>
                <a:ea typeface="ＭＳ Ｐゴシック" charset="-128"/>
              </a:rPr>
              <a:t>Publication</a:t>
            </a:r>
          </a:p>
          <a:p>
            <a:endParaRPr lang="en-US" smtClean="0">
              <a:latin typeface="Arial" charset="0"/>
              <a:ea typeface="ＭＳ Ｐゴシック" charset="-128"/>
            </a:endParaRPr>
          </a:p>
        </p:txBody>
      </p:sp>
      <p:sp>
        <p:nvSpPr>
          <p:cNvPr id="29701" name="Footer Placeholder 3"/>
          <p:cNvSpPr>
            <a:spLocks noGrp="1"/>
          </p:cNvSpPr>
          <p:nvPr>
            <p:ph type="ftr" sz="quarter" idx="11"/>
          </p:nvPr>
        </p:nvSpPr>
        <p:spPr>
          <a:noFill/>
        </p:spPr>
        <p:txBody>
          <a:bodyPr/>
          <a:lstStyle/>
          <a:p>
            <a:r>
              <a:rPr lang="en-GB" smtClean="0"/>
              <a:t>saw@ecs.soton.ac.uk</a:t>
            </a:r>
          </a:p>
        </p:txBody>
      </p:sp>
    </p:spTree>
  </p:cSld>
  <p:clrMapOvr>
    <a:masterClrMapping/>
  </p:clrMapOvr>
  <mc:AlternateContent>
    <mc:Choice xmlns:mp="http://schemas.microsoft.com/office/mac/powerpoint/2008/main" Requires="mp">
      <mp:transition>
        <mp:cube/>
      </mp:transition>
    </mc:Choice>
    <mc:Fallback>
      <p:transition>
        <p:cover/>
      </p:transition>
    </mc:Fallback>
  </mc:AlternateContent>
  <p:timing>
    <p:tnLst>
      <p:par>
        <p:cTn id="1" dur="indefinite" restart="never" nodeType="tmRoot"/>
      </p:par>
    </p:tnLst>
  </p:timing>
</p:sld>
</file>

<file path=ppt/theme/theme1.xml><?xml version="1.0" encoding="utf-8"?>
<a:theme xmlns:a="http://schemas.openxmlformats.org/drawingml/2006/main" name="MEADOW">
  <a:themeElements>
    <a:clrScheme name="">
      <a:dk1>
        <a:srgbClr val="003399"/>
      </a:dk1>
      <a:lt1>
        <a:srgbClr val="FFFFFF"/>
      </a:lt1>
      <a:dk2>
        <a:srgbClr val="003399"/>
      </a:dk2>
      <a:lt2>
        <a:srgbClr val="0066FF"/>
      </a:lt2>
      <a:accent1>
        <a:srgbClr val="003399"/>
      </a:accent1>
      <a:accent2>
        <a:srgbClr val="9900CC"/>
      </a:accent2>
      <a:accent3>
        <a:srgbClr val="FFFFFF"/>
      </a:accent3>
      <a:accent4>
        <a:srgbClr val="002A82"/>
      </a:accent4>
      <a:accent5>
        <a:srgbClr val="AAADCA"/>
      </a:accent5>
      <a:accent6>
        <a:srgbClr val="8A00B9"/>
      </a:accent6>
      <a:hlink>
        <a:srgbClr val="FFCC66"/>
      </a:hlink>
      <a:folHlink>
        <a:srgbClr val="FF6699"/>
      </a:folHlink>
    </a:clrScheme>
    <a:fontScheme name="MEADOW">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20000"/>
          </a:spcBef>
          <a:spcAft>
            <a:spcPct val="0"/>
          </a:spcAft>
          <a:buClr>
            <a:schemeClr val="accent1"/>
          </a:buClr>
          <a:buSzPct val="80000"/>
          <a:buFont typeface="Wingdings" charset="2"/>
          <a:buChar char="n"/>
          <a:tabLst/>
          <a:defRPr kumimoji="0" lang="en-GB" sz="4000" b="0" i="0" u="none" strike="noStrike" cap="none" normalizeH="0" baseline="0">
            <a:ln>
              <a:noFill/>
            </a:ln>
            <a:solidFill>
              <a:schemeClr val="tx2"/>
            </a:solidFill>
            <a:effectLst/>
            <a:latin typeface="Tahoma"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20000"/>
          </a:spcBef>
          <a:spcAft>
            <a:spcPct val="0"/>
          </a:spcAft>
          <a:buClr>
            <a:schemeClr val="accent1"/>
          </a:buClr>
          <a:buSzPct val="80000"/>
          <a:buFont typeface="Wingdings" charset="2"/>
          <a:buChar char="n"/>
          <a:tabLst/>
          <a:defRPr kumimoji="0" lang="en-GB" sz="4000" b="0" i="0" u="none" strike="noStrike" cap="none" normalizeH="0" baseline="0">
            <a:ln>
              <a:noFill/>
            </a:ln>
            <a:solidFill>
              <a:schemeClr val="tx2"/>
            </a:solidFill>
            <a:effectLst/>
            <a:latin typeface="Tahoma" charset="0"/>
          </a:defRPr>
        </a:defPPr>
      </a:lstStyle>
    </a:lnDef>
  </a:objectDefaults>
  <a:extraClrSchemeLst>
    <a:extraClrScheme>
      <a:clrScheme name="MEADOW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EADOW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MEADOW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EADOW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EADOW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EADOW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MEADOW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Designs\MEADOW.POT</Template>
  <TotalTime>25670</TotalTime>
  <Words>1073</Words>
  <Application>Microsoft Macintosh PowerPoint</Application>
  <PresentationFormat>On-screen Show (4:3)</PresentationFormat>
  <Paragraphs>157</Paragraphs>
  <Slides>21</Slides>
  <Notes>7</Notes>
  <HiddenSlides>0</HiddenSlides>
  <MMClips>0</MMClips>
  <ScaleCrop>false</ScaleCrop>
  <HeadingPairs>
    <vt:vector size="6" baseType="variant">
      <vt:variant>
        <vt:lpstr>Fonts Used</vt:lpstr>
      </vt:variant>
      <vt:variant>
        <vt:i4>9</vt:i4>
      </vt:variant>
      <vt:variant>
        <vt:lpstr>Design Template</vt:lpstr>
      </vt:variant>
      <vt:variant>
        <vt:i4>1</vt:i4>
      </vt:variant>
      <vt:variant>
        <vt:lpstr>Slide Titles</vt:lpstr>
      </vt:variant>
      <vt:variant>
        <vt:i4>21</vt:i4>
      </vt:variant>
    </vt:vector>
  </HeadingPairs>
  <TitlesOfParts>
    <vt:vector size="31" baseType="lpstr">
      <vt:lpstr>Tahoma</vt:lpstr>
      <vt:lpstr>ＭＳ Ｐゴシック</vt:lpstr>
      <vt:lpstr>Wingdings</vt:lpstr>
      <vt:lpstr>Arial Black</vt:lpstr>
      <vt:lpstr>Arial</vt:lpstr>
      <vt:lpstr>Times New Roman</vt:lpstr>
      <vt:lpstr>Futura</vt:lpstr>
      <vt:lpstr>Bradley Hand ITC</vt:lpstr>
      <vt:lpstr>Monaco</vt:lpstr>
      <vt:lpstr>MEADOW</vt:lpstr>
      <vt:lpstr>COMP6043  Week 5 Survey Systems November 2009</vt:lpstr>
      <vt:lpstr>The plan</vt:lpstr>
      <vt:lpstr>Slide 3</vt:lpstr>
      <vt:lpstr>Opening Protocol</vt:lpstr>
      <vt:lpstr>Walk through Survey</vt:lpstr>
      <vt:lpstr>Demographics</vt:lpstr>
      <vt:lpstr>Surveys grab attention…</vt:lpstr>
      <vt:lpstr>Approaching a survey</vt:lpstr>
      <vt:lpstr>Purpose</vt:lpstr>
      <vt:lpstr>Purpose: to publish…</vt:lpstr>
      <vt:lpstr>Paradigm</vt:lpstr>
      <vt:lpstr>Paradigm: What tools do we have?</vt:lpstr>
      <vt:lpstr>Paradigm: an example…</vt:lpstr>
      <vt:lpstr>Protocols</vt:lpstr>
      <vt:lpstr>Pragmatics</vt:lpstr>
      <vt:lpstr>Pragmatics – bringing it together</vt:lpstr>
      <vt:lpstr>Pragmatics: some options</vt:lpstr>
      <vt:lpstr>Pragmatics – some options</vt:lpstr>
      <vt:lpstr>References</vt:lpstr>
      <vt:lpstr>my details</vt:lpstr>
      <vt:lpstr>Further Reading</vt:lpstr>
    </vt:vector>
  </TitlesOfParts>
  <Company>University of Southampton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methods report writing</dc:title>
  <dc:subject>communications skills for PG engineers</dc:subject>
  <dc:creator>Su White</dc:creator>
  <cp:lastModifiedBy>Su White</cp:lastModifiedBy>
  <cp:revision>201</cp:revision>
  <cp:lastPrinted>2008-10-09T13:12:42Z</cp:lastPrinted>
  <dcterms:created xsi:type="dcterms:W3CDTF">2009-11-03T08:27:45Z</dcterms:created>
  <dcterms:modified xsi:type="dcterms:W3CDTF">2009-11-03T12:55:55Z</dcterms:modified>
</cp:coreProperties>
</file>