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diagrams/drawing2.xml" ContentType="application/vnd.ms-office.drawingml.diagramDrawing+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diagrams/layout2.xml" ContentType="application/vnd.openxmlformats-officedocument.drawingml.diagram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6"/>
  </p:notesMasterIdLst>
  <p:handoutMasterIdLst>
    <p:handoutMasterId r:id="rId27"/>
  </p:handoutMasterIdLst>
  <p:sldIdLst>
    <p:sldId id="264" r:id="rId2"/>
    <p:sldId id="298" r:id="rId3"/>
    <p:sldId id="265" r:id="rId4"/>
    <p:sldId id="374" r:id="rId5"/>
    <p:sldId id="395" r:id="rId6"/>
    <p:sldId id="393" r:id="rId7"/>
    <p:sldId id="394" r:id="rId8"/>
    <p:sldId id="390" r:id="rId9"/>
    <p:sldId id="392" r:id="rId10"/>
    <p:sldId id="378" r:id="rId11"/>
    <p:sldId id="379" r:id="rId12"/>
    <p:sldId id="387" r:id="rId13"/>
    <p:sldId id="388" r:id="rId14"/>
    <p:sldId id="380" r:id="rId15"/>
    <p:sldId id="381" r:id="rId16"/>
    <p:sldId id="372" r:id="rId17"/>
    <p:sldId id="383" r:id="rId18"/>
    <p:sldId id="397" r:id="rId19"/>
    <p:sldId id="382" r:id="rId20"/>
    <p:sldId id="386" r:id="rId21"/>
    <p:sldId id="398" r:id="rId22"/>
    <p:sldId id="399" r:id="rId23"/>
    <p:sldId id="347" r:id="rId24"/>
    <p:sldId id="349" r:id="rId25"/>
  </p:sldIdLst>
  <p:sldSz cx="9144000" cy="6858000" type="screen4x3"/>
  <p:notesSz cx="7099300" cy="10234613"/>
  <p:defaultTextStyle>
    <a:defPPr>
      <a:defRPr lang="en-GB"/>
    </a:defPPr>
    <a:lvl1pPr algn="l" rtl="0" eaLnBrk="0" fontAlgn="base" hangingPunct="0">
      <a:spcBef>
        <a:spcPct val="20000"/>
      </a:spcBef>
      <a:spcAft>
        <a:spcPct val="0"/>
      </a:spcAft>
      <a:buClr>
        <a:schemeClr val="accent1"/>
      </a:buClr>
      <a:buSzPct val="80000"/>
      <a:buFont typeface="Wingdings" pitchFamily="-112" charset="2"/>
      <a:buChar char="n"/>
      <a:defRPr sz="4000" kern="1200">
        <a:solidFill>
          <a:schemeClr val="tx2"/>
        </a:solidFill>
        <a:latin typeface="Tahoma" pitchFamily="-112" charset="0"/>
        <a:ea typeface="+mn-ea"/>
        <a:cs typeface="+mn-cs"/>
      </a:defRPr>
    </a:lvl1pPr>
    <a:lvl2pPr marL="457200" algn="l" rtl="0" eaLnBrk="0" fontAlgn="base" hangingPunct="0">
      <a:spcBef>
        <a:spcPct val="20000"/>
      </a:spcBef>
      <a:spcAft>
        <a:spcPct val="0"/>
      </a:spcAft>
      <a:buClr>
        <a:schemeClr val="accent1"/>
      </a:buClr>
      <a:buSzPct val="80000"/>
      <a:buFont typeface="Wingdings" pitchFamily="-112" charset="2"/>
      <a:buChar char="n"/>
      <a:defRPr sz="4000" kern="1200">
        <a:solidFill>
          <a:schemeClr val="tx2"/>
        </a:solidFill>
        <a:latin typeface="Tahoma" pitchFamily="-112" charset="0"/>
        <a:ea typeface="+mn-ea"/>
        <a:cs typeface="+mn-cs"/>
      </a:defRPr>
    </a:lvl2pPr>
    <a:lvl3pPr marL="914400" algn="l" rtl="0" eaLnBrk="0" fontAlgn="base" hangingPunct="0">
      <a:spcBef>
        <a:spcPct val="20000"/>
      </a:spcBef>
      <a:spcAft>
        <a:spcPct val="0"/>
      </a:spcAft>
      <a:buClr>
        <a:schemeClr val="accent1"/>
      </a:buClr>
      <a:buSzPct val="80000"/>
      <a:buFont typeface="Wingdings" pitchFamily="-112" charset="2"/>
      <a:buChar char="n"/>
      <a:defRPr sz="4000" kern="1200">
        <a:solidFill>
          <a:schemeClr val="tx2"/>
        </a:solidFill>
        <a:latin typeface="Tahoma" pitchFamily="-112" charset="0"/>
        <a:ea typeface="+mn-ea"/>
        <a:cs typeface="+mn-cs"/>
      </a:defRPr>
    </a:lvl3pPr>
    <a:lvl4pPr marL="1371600" algn="l" rtl="0" eaLnBrk="0" fontAlgn="base" hangingPunct="0">
      <a:spcBef>
        <a:spcPct val="20000"/>
      </a:spcBef>
      <a:spcAft>
        <a:spcPct val="0"/>
      </a:spcAft>
      <a:buClr>
        <a:schemeClr val="accent1"/>
      </a:buClr>
      <a:buSzPct val="80000"/>
      <a:buFont typeface="Wingdings" pitchFamily="-112" charset="2"/>
      <a:buChar char="n"/>
      <a:defRPr sz="4000" kern="1200">
        <a:solidFill>
          <a:schemeClr val="tx2"/>
        </a:solidFill>
        <a:latin typeface="Tahoma" pitchFamily="-112" charset="0"/>
        <a:ea typeface="+mn-ea"/>
        <a:cs typeface="+mn-cs"/>
      </a:defRPr>
    </a:lvl4pPr>
    <a:lvl5pPr marL="1828800" algn="l" rtl="0" eaLnBrk="0" fontAlgn="base" hangingPunct="0">
      <a:spcBef>
        <a:spcPct val="20000"/>
      </a:spcBef>
      <a:spcAft>
        <a:spcPct val="0"/>
      </a:spcAft>
      <a:buClr>
        <a:schemeClr val="accent1"/>
      </a:buClr>
      <a:buSzPct val="80000"/>
      <a:buFont typeface="Wingdings" pitchFamily="-112" charset="2"/>
      <a:buChar char="n"/>
      <a:defRPr sz="4000" kern="1200">
        <a:solidFill>
          <a:schemeClr val="tx2"/>
        </a:solidFill>
        <a:latin typeface="Tahoma" pitchFamily="-112" charset="0"/>
        <a:ea typeface="+mn-ea"/>
        <a:cs typeface="+mn-cs"/>
      </a:defRPr>
    </a:lvl5pPr>
    <a:lvl6pPr marL="2286000" algn="l" defTabSz="457200" rtl="0" eaLnBrk="1" latinLnBrk="0" hangingPunct="1">
      <a:defRPr sz="4000" kern="1200">
        <a:solidFill>
          <a:schemeClr val="tx2"/>
        </a:solidFill>
        <a:latin typeface="Tahoma" pitchFamily="-112" charset="0"/>
        <a:ea typeface="+mn-ea"/>
        <a:cs typeface="+mn-cs"/>
      </a:defRPr>
    </a:lvl6pPr>
    <a:lvl7pPr marL="2743200" algn="l" defTabSz="457200" rtl="0" eaLnBrk="1" latinLnBrk="0" hangingPunct="1">
      <a:defRPr sz="4000" kern="1200">
        <a:solidFill>
          <a:schemeClr val="tx2"/>
        </a:solidFill>
        <a:latin typeface="Tahoma" pitchFamily="-112" charset="0"/>
        <a:ea typeface="+mn-ea"/>
        <a:cs typeface="+mn-cs"/>
      </a:defRPr>
    </a:lvl7pPr>
    <a:lvl8pPr marL="3200400" algn="l" defTabSz="457200" rtl="0" eaLnBrk="1" latinLnBrk="0" hangingPunct="1">
      <a:defRPr sz="4000" kern="1200">
        <a:solidFill>
          <a:schemeClr val="tx2"/>
        </a:solidFill>
        <a:latin typeface="Tahoma" pitchFamily="-112" charset="0"/>
        <a:ea typeface="+mn-ea"/>
        <a:cs typeface="+mn-cs"/>
      </a:defRPr>
    </a:lvl8pPr>
    <a:lvl9pPr marL="3657600" algn="l" defTabSz="457200" rtl="0" eaLnBrk="1" latinLnBrk="0" hangingPunct="1">
      <a:defRPr sz="4000" kern="1200">
        <a:solidFill>
          <a:schemeClr val="tx2"/>
        </a:solidFill>
        <a:latin typeface="Tahoma"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DDDDD"/>
    <a:srgbClr val="FFFFCC"/>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13" d="100"/>
          <a:sy n="113" d="100"/>
        </p:scale>
        <p:origin x="-13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1170" y="4848"/>
      </p:cViewPr>
      <p:guideLst>
        <p:guide orient="horz" pos="2232"/>
        <p:guide pos="3032"/>
      </p:guideLst>
    </p:cSldViewPr>
  </p:notes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handoutMaster" Target="handoutMasters/handout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notesMaster" Target="notesMasters/notesMaster1.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1B51A-38BA-D14B-9421-B894441CEA8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C355A69-A81A-734D-97EE-4140641A75CA}">
      <dgm:prSet phldrT="[Text]"/>
      <dgm:spPr/>
      <dgm:t>
        <a:bodyPr/>
        <a:lstStyle/>
        <a:p>
          <a:r>
            <a:rPr lang="en-US" dirty="0" smtClean="0"/>
            <a:t>Purpose</a:t>
          </a:r>
          <a:endParaRPr lang="en-US" dirty="0"/>
        </a:p>
      </dgm:t>
    </dgm:pt>
    <dgm:pt modelId="{36A40BE7-1A93-6248-8F1A-3CFA5F99B32A}" type="parTrans" cxnId="{0A1F5355-0BD5-F341-99F6-8A147D00D02E}">
      <dgm:prSet/>
      <dgm:spPr/>
      <dgm:t>
        <a:bodyPr/>
        <a:lstStyle/>
        <a:p>
          <a:endParaRPr lang="en-US"/>
        </a:p>
      </dgm:t>
    </dgm:pt>
    <dgm:pt modelId="{129FA976-3EBA-BD44-98EB-2FCD6DC2A620}" type="sibTrans" cxnId="{0A1F5355-0BD5-F341-99F6-8A147D00D02E}">
      <dgm:prSet/>
      <dgm:spPr/>
      <dgm:t>
        <a:bodyPr/>
        <a:lstStyle/>
        <a:p>
          <a:endParaRPr lang="en-US"/>
        </a:p>
      </dgm:t>
    </dgm:pt>
    <dgm:pt modelId="{10DE3ECF-2424-9A4F-8C7E-96D9388E5B0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Protocols</a:t>
          </a:r>
        </a:p>
      </dgm:t>
    </dgm:pt>
    <dgm:pt modelId="{19FA3D8F-E232-9E4B-91C1-4AA5CC0CF1E3}" type="parTrans" cxnId="{1B17469D-DB0E-5044-9C19-22DC0750DBC6}">
      <dgm:prSet/>
      <dgm:spPr/>
      <dgm:t>
        <a:bodyPr/>
        <a:lstStyle/>
        <a:p>
          <a:endParaRPr lang="en-US"/>
        </a:p>
      </dgm:t>
    </dgm:pt>
    <dgm:pt modelId="{2DC8DAC4-5613-1749-BAC8-A16CFFB5A3B6}" type="sibTrans" cxnId="{1B17469D-DB0E-5044-9C19-22DC0750DBC6}">
      <dgm:prSet/>
      <dgm:spPr/>
      <dgm:t>
        <a:bodyPr/>
        <a:lstStyle/>
        <a:p>
          <a:endParaRPr lang="en-US"/>
        </a:p>
      </dgm:t>
    </dgm:pt>
    <dgm:pt modelId="{649CF02F-AC9E-114C-BF0B-EECF91F1CB1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Pragmatics</a:t>
          </a:r>
        </a:p>
      </dgm:t>
    </dgm:pt>
    <dgm:pt modelId="{DCB8F252-2541-6849-9511-1723D563E07F}" type="parTrans" cxnId="{F112A511-88BA-4C40-91F4-244B064596EC}">
      <dgm:prSet/>
      <dgm:spPr/>
      <dgm:t>
        <a:bodyPr/>
        <a:lstStyle/>
        <a:p>
          <a:endParaRPr lang="en-US"/>
        </a:p>
      </dgm:t>
    </dgm:pt>
    <dgm:pt modelId="{DACC17D2-B87B-4346-B5FE-EF5A32243D3B}" type="sibTrans" cxnId="{F112A511-88BA-4C40-91F4-244B064596EC}">
      <dgm:prSet/>
      <dgm:spPr/>
      <dgm:t>
        <a:bodyPr/>
        <a:lstStyle/>
        <a:p>
          <a:endParaRPr lang="en-US"/>
        </a:p>
      </dgm:t>
    </dgm:pt>
    <dgm:pt modelId="{C815B277-1862-C644-A06D-9637887D0C32}">
      <dgm:prSet/>
      <dgm:spPr/>
      <dgm:t>
        <a:bodyPr/>
        <a:lstStyle/>
        <a:p>
          <a:r>
            <a:rPr lang="en-US" dirty="0" smtClean="0"/>
            <a:t>Paradigm</a:t>
          </a:r>
          <a:endParaRPr lang="en-US" dirty="0"/>
        </a:p>
      </dgm:t>
    </dgm:pt>
    <dgm:pt modelId="{DEB7A9BF-CB5B-1E4E-8F9C-7A6B2F7DFEED}" type="parTrans" cxnId="{CAFF8AFF-CBC9-624C-A950-4BCC036A2E82}">
      <dgm:prSet/>
      <dgm:spPr/>
      <dgm:t>
        <a:bodyPr/>
        <a:lstStyle/>
        <a:p>
          <a:endParaRPr lang="en-US"/>
        </a:p>
      </dgm:t>
    </dgm:pt>
    <dgm:pt modelId="{679628CF-1066-9044-B9FD-CD41B1E657EF}" type="sibTrans" cxnId="{CAFF8AFF-CBC9-624C-A950-4BCC036A2E82}">
      <dgm:prSet/>
      <dgm:spPr/>
      <dgm:t>
        <a:bodyPr/>
        <a:lstStyle/>
        <a:p>
          <a:endParaRPr lang="en-US"/>
        </a:p>
      </dgm:t>
    </dgm:pt>
    <dgm:pt modelId="{D18F2C41-666F-7149-9775-FDEA763EEFEC}" type="pres">
      <dgm:prSet presAssocID="{4C71B51A-38BA-D14B-9421-B894441CEA87}" presName="linear" presStyleCnt="0">
        <dgm:presLayoutVars>
          <dgm:dir/>
          <dgm:animLvl val="lvl"/>
          <dgm:resizeHandles val="exact"/>
        </dgm:presLayoutVars>
      </dgm:prSet>
      <dgm:spPr/>
      <dgm:t>
        <a:bodyPr/>
        <a:lstStyle/>
        <a:p>
          <a:endParaRPr lang="en-US"/>
        </a:p>
      </dgm:t>
    </dgm:pt>
    <dgm:pt modelId="{9B65B411-596B-4F4B-804F-0FCEFE9FFE1E}" type="pres">
      <dgm:prSet presAssocID="{9C355A69-A81A-734D-97EE-4140641A75CA}" presName="parentLin" presStyleCnt="0"/>
      <dgm:spPr/>
    </dgm:pt>
    <dgm:pt modelId="{40852238-84B8-5349-A401-FD5C2A5B52B1}" type="pres">
      <dgm:prSet presAssocID="{9C355A69-A81A-734D-97EE-4140641A75CA}" presName="parentLeftMargin" presStyleLbl="node1" presStyleIdx="0" presStyleCnt="4"/>
      <dgm:spPr/>
      <dgm:t>
        <a:bodyPr/>
        <a:lstStyle/>
        <a:p>
          <a:endParaRPr lang="en-US"/>
        </a:p>
      </dgm:t>
    </dgm:pt>
    <dgm:pt modelId="{3E2D725E-D567-114A-B148-6D6DFF982068}" type="pres">
      <dgm:prSet presAssocID="{9C355A69-A81A-734D-97EE-4140641A75CA}" presName="parentText" presStyleLbl="node1" presStyleIdx="0" presStyleCnt="4">
        <dgm:presLayoutVars>
          <dgm:chMax val="0"/>
          <dgm:bulletEnabled val="1"/>
        </dgm:presLayoutVars>
      </dgm:prSet>
      <dgm:spPr/>
      <dgm:t>
        <a:bodyPr/>
        <a:lstStyle/>
        <a:p>
          <a:endParaRPr lang="en-US"/>
        </a:p>
      </dgm:t>
    </dgm:pt>
    <dgm:pt modelId="{BEC9AFDB-5BB2-2242-A746-A492ABD0B5EF}" type="pres">
      <dgm:prSet presAssocID="{9C355A69-A81A-734D-97EE-4140641A75CA}" presName="negativeSpace" presStyleCnt="0"/>
      <dgm:spPr/>
    </dgm:pt>
    <dgm:pt modelId="{1FB71DC2-A71E-8947-B96B-61C954398968}" type="pres">
      <dgm:prSet presAssocID="{9C355A69-A81A-734D-97EE-4140641A75CA}" presName="childText" presStyleLbl="conFgAcc1" presStyleIdx="0" presStyleCnt="4">
        <dgm:presLayoutVars>
          <dgm:bulletEnabled val="1"/>
        </dgm:presLayoutVars>
      </dgm:prSet>
      <dgm:spPr/>
    </dgm:pt>
    <dgm:pt modelId="{03D39BC2-B2CB-384D-B7F0-FAC22FFA0E22}" type="pres">
      <dgm:prSet presAssocID="{129FA976-3EBA-BD44-98EB-2FCD6DC2A620}" presName="spaceBetweenRectangles" presStyleCnt="0"/>
      <dgm:spPr/>
    </dgm:pt>
    <dgm:pt modelId="{C7DD51B6-86BC-F545-AD0E-B84104FBB484}" type="pres">
      <dgm:prSet presAssocID="{C815B277-1862-C644-A06D-9637887D0C32}" presName="parentLin" presStyleCnt="0"/>
      <dgm:spPr/>
    </dgm:pt>
    <dgm:pt modelId="{63CBBC86-1E44-184B-B4B4-27669F04B489}" type="pres">
      <dgm:prSet presAssocID="{C815B277-1862-C644-A06D-9637887D0C32}" presName="parentLeftMargin" presStyleLbl="node1" presStyleIdx="0" presStyleCnt="4"/>
      <dgm:spPr/>
      <dgm:t>
        <a:bodyPr/>
        <a:lstStyle/>
        <a:p>
          <a:endParaRPr lang="en-US"/>
        </a:p>
      </dgm:t>
    </dgm:pt>
    <dgm:pt modelId="{1E04AA52-1DD1-9845-AC00-E07699F682A3}" type="pres">
      <dgm:prSet presAssocID="{C815B277-1862-C644-A06D-9637887D0C32}" presName="parentText" presStyleLbl="node1" presStyleIdx="1" presStyleCnt="4">
        <dgm:presLayoutVars>
          <dgm:chMax val="0"/>
          <dgm:bulletEnabled val="1"/>
        </dgm:presLayoutVars>
      </dgm:prSet>
      <dgm:spPr/>
      <dgm:t>
        <a:bodyPr/>
        <a:lstStyle/>
        <a:p>
          <a:endParaRPr lang="en-US"/>
        </a:p>
      </dgm:t>
    </dgm:pt>
    <dgm:pt modelId="{5FB79C6E-FAE5-A748-A8F1-D1CEC07E758E}" type="pres">
      <dgm:prSet presAssocID="{C815B277-1862-C644-A06D-9637887D0C32}" presName="negativeSpace" presStyleCnt="0"/>
      <dgm:spPr/>
    </dgm:pt>
    <dgm:pt modelId="{CED9A8A8-FB60-ED45-9BE2-9BFA6116EAF6}" type="pres">
      <dgm:prSet presAssocID="{C815B277-1862-C644-A06D-9637887D0C32}" presName="childText" presStyleLbl="conFgAcc1" presStyleIdx="1" presStyleCnt="4">
        <dgm:presLayoutVars>
          <dgm:bulletEnabled val="1"/>
        </dgm:presLayoutVars>
      </dgm:prSet>
      <dgm:spPr/>
      <dgm:t>
        <a:bodyPr/>
        <a:lstStyle/>
        <a:p>
          <a:endParaRPr lang="en-US"/>
        </a:p>
      </dgm:t>
    </dgm:pt>
    <dgm:pt modelId="{8509EE0F-811B-BD4C-93EE-97D7EFD9D082}" type="pres">
      <dgm:prSet presAssocID="{679628CF-1066-9044-B9FD-CD41B1E657EF}" presName="spaceBetweenRectangles" presStyleCnt="0"/>
      <dgm:spPr/>
    </dgm:pt>
    <dgm:pt modelId="{1A874C46-651D-C948-BEBA-8C317C70FECC}" type="pres">
      <dgm:prSet presAssocID="{10DE3ECF-2424-9A4F-8C7E-96D9388E5B0C}" presName="parentLin" presStyleCnt="0"/>
      <dgm:spPr/>
    </dgm:pt>
    <dgm:pt modelId="{959DC133-6038-0344-BF93-47E21A903D85}" type="pres">
      <dgm:prSet presAssocID="{10DE3ECF-2424-9A4F-8C7E-96D9388E5B0C}" presName="parentLeftMargin" presStyleLbl="node1" presStyleIdx="1" presStyleCnt="4"/>
      <dgm:spPr/>
      <dgm:t>
        <a:bodyPr/>
        <a:lstStyle/>
        <a:p>
          <a:endParaRPr lang="en-US"/>
        </a:p>
      </dgm:t>
    </dgm:pt>
    <dgm:pt modelId="{76E403AB-56B2-9048-BC34-7AC82022FE83}" type="pres">
      <dgm:prSet presAssocID="{10DE3ECF-2424-9A4F-8C7E-96D9388E5B0C}" presName="parentText" presStyleLbl="node1" presStyleIdx="2" presStyleCnt="4">
        <dgm:presLayoutVars>
          <dgm:chMax val="0"/>
          <dgm:bulletEnabled val="1"/>
        </dgm:presLayoutVars>
      </dgm:prSet>
      <dgm:spPr/>
      <dgm:t>
        <a:bodyPr/>
        <a:lstStyle/>
        <a:p>
          <a:endParaRPr lang="en-US"/>
        </a:p>
      </dgm:t>
    </dgm:pt>
    <dgm:pt modelId="{C0A25069-7273-FB46-8037-16480AE31034}" type="pres">
      <dgm:prSet presAssocID="{10DE3ECF-2424-9A4F-8C7E-96D9388E5B0C}" presName="negativeSpace" presStyleCnt="0"/>
      <dgm:spPr/>
    </dgm:pt>
    <dgm:pt modelId="{B8FD655F-4F3F-CD43-B1A2-FD3F67573578}" type="pres">
      <dgm:prSet presAssocID="{10DE3ECF-2424-9A4F-8C7E-96D9388E5B0C}" presName="childText" presStyleLbl="conFgAcc1" presStyleIdx="2" presStyleCnt="4">
        <dgm:presLayoutVars>
          <dgm:bulletEnabled val="1"/>
        </dgm:presLayoutVars>
      </dgm:prSet>
      <dgm:spPr/>
    </dgm:pt>
    <dgm:pt modelId="{FE467B11-00A3-A744-955B-E2BBB724358F}" type="pres">
      <dgm:prSet presAssocID="{2DC8DAC4-5613-1749-BAC8-A16CFFB5A3B6}" presName="spaceBetweenRectangles" presStyleCnt="0"/>
      <dgm:spPr/>
    </dgm:pt>
    <dgm:pt modelId="{08F54B4A-FBB3-7D48-B0EF-3449CB198D65}" type="pres">
      <dgm:prSet presAssocID="{649CF02F-AC9E-114C-BF0B-EECF91F1CB1C}" presName="parentLin" presStyleCnt="0"/>
      <dgm:spPr/>
    </dgm:pt>
    <dgm:pt modelId="{EB65D748-B4BB-054B-B8B3-40DE6BC93CE4}" type="pres">
      <dgm:prSet presAssocID="{649CF02F-AC9E-114C-BF0B-EECF91F1CB1C}" presName="parentLeftMargin" presStyleLbl="node1" presStyleIdx="2" presStyleCnt="4"/>
      <dgm:spPr/>
      <dgm:t>
        <a:bodyPr/>
        <a:lstStyle/>
        <a:p>
          <a:endParaRPr lang="en-US"/>
        </a:p>
      </dgm:t>
    </dgm:pt>
    <dgm:pt modelId="{9FE794F0-10B6-E949-AA59-07024A4DC7BE}" type="pres">
      <dgm:prSet presAssocID="{649CF02F-AC9E-114C-BF0B-EECF91F1CB1C}" presName="parentText" presStyleLbl="node1" presStyleIdx="3" presStyleCnt="4">
        <dgm:presLayoutVars>
          <dgm:chMax val="0"/>
          <dgm:bulletEnabled val="1"/>
        </dgm:presLayoutVars>
      </dgm:prSet>
      <dgm:spPr/>
      <dgm:t>
        <a:bodyPr/>
        <a:lstStyle/>
        <a:p>
          <a:endParaRPr lang="en-US"/>
        </a:p>
      </dgm:t>
    </dgm:pt>
    <dgm:pt modelId="{5B9279DE-F3E7-7541-80F0-3A490F207AFD}" type="pres">
      <dgm:prSet presAssocID="{649CF02F-AC9E-114C-BF0B-EECF91F1CB1C}" presName="negativeSpace" presStyleCnt="0"/>
      <dgm:spPr/>
    </dgm:pt>
    <dgm:pt modelId="{2F4D4A81-BCD0-6F48-B0A9-F0109341A409}" type="pres">
      <dgm:prSet presAssocID="{649CF02F-AC9E-114C-BF0B-EECF91F1CB1C}" presName="childText" presStyleLbl="conFgAcc1" presStyleIdx="3" presStyleCnt="4">
        <dgm:presLayoutVars>
          <dgm:bulletEnabled val="1"/>
        </dgm:presLayoutVars>
      </dgm:prSet>
      <dgm:spPr/>
    </dgm:pt>
  </dgm:ptLst>
  <dgm:cxnLst>
    <dgm:cxn modelId="{79062C18-F7B7-6449-8BBF-5E1921C1D8EB}" type="presOf" srcId="{649CF02F-AC9E-114C-BF0B-EECF91F1CB1C}" destId="{EB65D748-B4BB-054B-B8B3-40DE6BC93CE4}" srcOrd="0" destOrd="0" presId="urn:microsoft.com/office/officeart/2005/8/layout/list1"/>
    <dgm:cxn modelId="{4831666F-CFB3-CF41-B1F9-B46C40F45C06}" type="presOf" srcId="{10DE3ECF-2424-9A4F-8C7E-96D9388E5B0C}" destId="{76E403AB-56B2-9048-BC34-7AC82022FE83}" srcOrd="1" destOrd="0" presId="urn:microsoft.com/office/officeart/2005/8/layout/list1"/>
    <dgm:cxn modelId="{40B46A3D-3C0E-2F4C-BFF5-CE64CA29DC07}" type="presOf" srcId="{9C355A69-A81A-734D-97EE-4140641A75CA}" destId="{40852238-84B8-5349-A401-FD5C2A5B52B1}" srcOrd="0" destOrd="0" presId="urn:microsoft.com/office/officeart/2005/8/layout/list1"/>
    <dgm:cxn modelId="{D81302AE-5011-724C-AB92-EB100E96E084}" type="presOf" srcId="{9C355A69-A81A-734D-97EE-4140641A75CA}" destId="{3E2D725E-D567-114A-B148-6D6DFF982068}" srcOrd="1" destOrd="0" presId="urn:microsoft.com/office/officeart/2005/8/layout/list1"/>
    <dgm:cxn modelId="{1B17469D-DB0E-5044-9C19-22DC0750DBC6}" srcId="{4C71B51A-38BA-D14B-9421-B894441CEA87}" destId="{10DE3ECF-2424-9A4F-8C7E-96D9388E5B0C}" srcOrd="2" destOrd="0" parTransId="{19FA3D8F-E232-9E4B-91C1-4AA5CC0CF1E3}" sibTransId="{2DC8DAC4-5613-1749-BAC8-A16CFFB5A3B6}"/>
    <dgm:cxn modelId="{68E16AB1-5F84-D845-BC45-8AB5157EC7B5}" type="presOf" srcId="{C815B277-1862-C644-A06D-9637887D0C32}" destId="{1E04AA52-1DD1-9845-AC00-E07699F682A3}" srcOrd="1" destOrd="0" presId="urn:microsoft.com/office/officeart/2005/8/layout/list1"/>
    <dgm:cxn modelId="{36A9B909-E412-064E-BF26-27F58616396F}" type="presOf" srcId="{649CF02F-AC9E-114C-BF0B-EECF91F1CB1C}" destId="{9FE794F0-10B6-E949-AA59-07024A4DC7BE}" srcOrd="1" destOrd="0" presId="urn:microsoft.com/office/officeart/2005/8/layout/list1"/>
    <dgm:cxn modelId="{F112A511-88BA-4C40-91F4-244B064596EC}" srcId="{4C71B51A-38BA-D14B-9421-B894441CEA87}" destId="{649CF02F-AC9E-114C-BF0B-EECF91F1CB1C}" srcOrd="3" destOrd="0" parTransId="{DCB8F252-2541-6849-9511-1723D563E07F}" sibTransId="{DACC17D2-B87B-4346-B5FE-EF5A32243D3B}"/>
    <dgm:cxn modelId="{C7990A38-E222-9545-91E2-843388AFA0CD}" type="presOf" srcId="{C815B277-1862-C644-A06D-9637887D0C32}" destId="{63CBBC86-1E44-184B-B4B4-27669F04B489}" srcOrd="0" destOrd="0" presId="urn:microsoft.com/office/officeart/2005/8/layout/list1"/>
    <dgm:cxn modelId="{CAFF8AFF-CBC9-624C-A950-4BCC036A2E82}" srcId="{4C71B51A-38BA-D14B-9421-B894441CEA87}" destId="{C815B277-1862-C644-A06D-9637887D0C32}" srcOrd="1" destOrd="0" parTransId="{DEB7A9BF-CB5B-1E4E-8F9C-7A6B2F7DFEED}" sibTransId="{679628CF-1066-9044-B9FD-CD41B1E657EF}"/>
    <dgm:cxn modelId="{4C47636E-19FE-9F47-B995-4B218B946FC5}" type="presOf" srcId="{10DE3ECF-2424-9A4F-8C7E-96D9388E5B0C}" destId="{959DC133-6038-0344-BF93-47E21A903D85}" srcOrd="0" destOrd="0" presId="urn:microsoft.com/office/officeart/2005/8/layout/list1"/>
    <dgm:cxn modelId="{0A1F5355-0BD5-F341-99F6-8A147D00D02E}" srcId="{4C71B51A-38BA-D14B-9421-B894441CEA87}" destId="{9C355A69-A81A-734D-97EE-4140641A75CA}" srcOrd="0" destOrd="0" parTransId="{36A40BE7-1A93-6248-8F1A-3CFA5F99B32A}" sibTransId="{129FA976-3EBA-BD44-98EB-2FCD6DC2A620}"/>
    <dgm:cxn modelId="{1D7E9F16-7BD1-4A42-975E-E5E983E17DD2}" type="presOf" srcId="{4C71B51A-38BA-D14B-9421-B894441CEA87}" destId="{D18F2C41-666F-7149-9775-FDEA763EEFEC}" srcOrd="0" destOrd="0" presId="urn:microsoft.com/office/officeart/2005/8/layout/list1"/>
    <dgm:cxn modelId="{885B2BDA-C4A7-A24D-85CD-238ECA4B3B17}" type="presParOf" srcId="{D18F2C41-666F-7149-9775-FDEA763EEFEC}" destId="{9B65B411-596B-4F4B-804F-0FCEFE9FFE1E}" srcOrd="0" destOrd="0" presId="urn:microsoft.com/office/officeart/2005/8/layout/list1"/>
    <dgm:cxn modelId="{4D2F3FAE-ECA3-774E-AE28-105D46452686}" type="presParOf" srcId="{9B65B411-596B-4F4B-804F-0FCEFE9FFE1E}" destId="{40852238-84B8-5349-A401-FD5C2A5B52B1}" srcOrd="0" destOrd="0" presId="urn:microsoft.com/office/officeart/2005/8/layout/list1"/>
    <dgm:cxn modelId="{F557D801-DC7F-5C4D-A29C-61C5DA217AFB}" type="presParOf" srcId="{9B65B411-596B-4F4B-804F-0FCEFE9FFE1E}" destId="{3E2D725E-D567-114A-B148-6D6DFF982068}" srcOrd="1" destOrd="0" presId="urn:microsoft.com/office/officeart/2005/8/layout/list1"/>
    <dgm:cxn modelId="{48472FDE-1809-3943-BF05-108A2377AD1A}" type="presParOf" srcId="{D18F2C41-666F-7149-9775-FDEA763EEFEC}" destId="{BEC9AFDB-5BB2-2242-A746-A492ABD0B5EF}" srcOrd="1" destOrd="0" presId="urn:microsoft.com/office/officeart/2005/8/layout/list1"/>
    <dgm:cxn modelId="{FB760DE5-27D4-6749-8036-BD79C3652918}" type="presParOf" srcId="{D18F2C41-666F-7149-9775-FDEA763EEFEC}" destId="{1FB71DC2-A71E-8947-B96B-61C954398968}" srcOrd="2" destOrd="0" presId="urn:microsoft.com/office/officeart/2005/8/layout/list1"/>
    <dgm:cxn modelId="{446B8B7E-CB90-624C-9717-AB3F2159610E}" type="presParOf" srcId="{D18F2C41-666F-7149-9775-FDEA763EEFEC}" destId="{03D39BC2-B2CB-384D-B7F0-FAC22FFA0E22}" srcOrd="3" destOrd="0" presId="urn:microsoft.com/office/officeart/2005/8/layout/list1"/>
    <dgm:cxn modelId="{CA37ACE8-AA2B-0443-A028-DAA2F5A7F2F9}" type="presParOf" srcId="{D18F2C41-666F-7149-9775-FDEA763EEFEC}" destId="{C7DD51B6-86BC-F545-AD0E-B84104FBB484}" srcOrd="4" destOrd="0" presId="urn:microsoft.com/office/officeart/2005/8/layout/list1"/>
    <dgm:cxn modelId="{81B6A81D-7FA4-1648-B4B3-626E75CA4A89}" type="presParOf" srcId="{C7DD51B6-86BC-F545-AD0E-B84104FBB484}" destId="{63CBBC86-1E44-184B-B4B4-27669F04B489}" srcOrd="0" destOrd="0" presId="urn:microsoft.com/office/officeart/2005/8/layout/list1"/>
    <dgm:cxn modelId="{A53939BE-EFD3-C14A-B56A-C670A5641104}" type="presParOf" srcId="{C7DD51B6-86BC-F545-AD0E-B84104FBB484}" destId="{1E04AA52-1DD1-9845-AC00-E07699F682A3}" srcOrd="1" destOrd="0" presId="urn:microsoft.com/office/officeart/2005/8/layout/list1"/>
    <dgm:cxn modelId="{D6CD030C-201D-7D4D-8076-9469BDEABE0C}" type="presParOf" srcId="{D18F2C41-666F-7149-9775-FDEA763EEFEC}" destId="{5FB79C6E-FAE5-A748-A8F1-D1CEC07E758E}" srcOrd="5" destOrd="0" presId="urn:microsoft.com/office/officeart/2005/8/layout/list1"/>
    <dgm:cxn modelId="{E2971A82-91B7-6D4C-84D2-1446082C91E9}" type="presParOf" srcId="{D18F2C41-666F-7149-9775-FDEA763EEFEC}" destId="{CED9A8A8-FB60-ED45-9BE2-9BFA6116EAF6}" srcOrd="6" destOrd="0" presId="urn:microsoft.com/office/officeart/2005/8/layout/list1"/>
    <dgm:cxn modelId="{BF3FF085-6F12-D34D-96E2-6B2832A37D8A}" type="presParOf" srcId="{D18F2C41-666F-7149-9775-FDEA763EEFEC}" destId="{8509EE0F-811B-BD4C-93EE-97D7EFD9D082}" srcOrd="7" destOrd="0" presId="urn:microsoft.com/office/officeart/2005/8/layout/list1"/>
    <dgm:cxn modelId="{6152E9B4-56EE-864A-9DDD-E0B5B8D42C17}" type="presParOf" srcId="{D18F2C41-666F-7149-9775-FDEA763EEFEC}" destId="{1A874C46-651D-C948-BEBA-8C317C70FECC}" srcOrd="8" destOrd="0" presId="urn:microsoft.com/office/officeart/2005/8/layout/list1"/>
    <dgm:cxn modelId="{2C11D97F-E537-374D-AB36-C519962E34A9}" type="presParOf" srcId="{1A874C46-651D-C948-BEBA-8C317C70FECC}" destId="{959DC133-6038-0344-BF93-47E21A903D85}" srcOrd="0" destOrd="0" presId="urn:microsoft.com/office/officeart/2005/8/layout/list1"/>
    <dgm:cxn modelId="{3EFD8FD4-51A2-E94A-B643-BDF58944E51E}" type="presParOf" srcId="{1A874C46-651D-C948-BEBA-8C317C70FECC}" destId="{76E403AB-56B2-9048-BC34-7AC82022FE83}" srcOrd="1" destOrd="0" presId="urn:microsoft.com/office/officeart/2005/8/layout/list1"/>
    <dgm:cxn modelId="{58AB2B6D-4915-F94A-B221-82CAD0B22DDA}" type="presParOf" srcId="{D18F2C41-666F-7149-9775-FDEA763EEFEC}" destId="{C0A25069-7273-FB46-8037-16480AE31034}" srcOrd="9" destOrd="0" presId="urn:microsoft.com/office/officeart/2005/8/layout/list1"/>
    <dgm:cxn modelId="{0D6F2B50-64D6-1C42-AE7C-0BAACB00BD11}" type="presParOf" srcId="{D18F2C41-666F-7149-9775-FDEA763EEFEC}" destId="{B8FD655F-4F3F-CD43-B1A2-FD3F67573578}" srcOrd="10" destOrd="0" presId="urn:microsoft.com/office/officeart/2005/8/layout/list1"/>
    <dgm:cxn modelId="{3BB6CF56-E8C4-E043-B752-977FA19A78DC}" type="presParOf" srcId="{D18F2C41-666F-7149-9775-FDEA763EEFEC}" destId="{FE467B11-00A3-A744-955B-E2BBB724358F}" srcOrd="11" destOrd="0" presId="urn:microsoft.com/office/officeart/2005/8/layout/list1"/>
    <dgm:cxn modelId="{41E12713-A8CE-5643-AAF8-97B3BEFE5E83}" type="presParOf" srcId="{D18F2C41-666F-7149-9775-FDEA763EEFEC}" destId="{08F54B4A-FBB3-7D48-B0EF-3449CB198D65}" srcOrd="12" destOrd="0" presId="urn:microsoft.com/office/officeart/2005/8/layout/list1"/>
    <dgm:cxn modelId="{E71ECFA4-7F58-2843-92E9-496997B5E599}" type="presParOf" srcId="{08F54B4A-FBB3-7D48-B0EF-3449CB198D65}" destId="{EB65D748-B4BB-054B-B8B3-40DE6BC93CE4}" srcOrd="0" destOrd="0" presId="urn:microsoft.com/office/officeart/2005/8/layout/list1"/>
    <dgm:cxn modelId="{75F16B3F-7658-DD45-B44E-95196DA0E424}" type="presParOf" srcId="{08F54B4A-FBB3-7D48-B0EF-3449CB198D65}" destId="{9FE794F0-10B6-E949-AA59-07024A4DC7BE}" srcOrd="1" destOrd="0" presId="urn:microsoft.com/office/officeart/2005/8/layout/list1"/>
    <dgm:cxn modelId="{C2A6F2CC-5F9A-6B40-B3BA-1AF8D8209632}" type="presParOf" srcId="{D18F2C41-666F-7149-9775-FDEA763EEFEC}" destId="{5B9279DE-F3E7-7541-80F0-3A490F207AFD}" srcOrd="13" destOrd="0" presId="urn:microsoft.com/office/officeart/2005/8/layout/list1"/>
    <dgm:cxn modelId="{431E65D4-6E32-964E-8608-84D7307E8793}" type="presParOf" srcId="{D18F2C41-666F-7149-9775-FDEA763EEFEC}" destId="{2F4D4A81-BCD0-6F48-B0A9-F0109341A409}"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D5980-387A-B947-9A0A-D560DE014C45}" type="doc">
      <dgm:prSet loTypeId="urn:microsoft.com/office/officeart/2005/8/layout/pyramid2" loCatId="pyramid" qsTypeId="urn:microsoft.com/office/officeart/2005/8/quickstyle/simple4" qsCatId="simple" csTypeId="urn:microsoft.com/office/officeart/2005/8/colors/accent1_2" csCatId="accent1" phldr="1"/>
      <dgm:spPr/>
    </dgm:pt>
    <dgm:pt modelId="{B25C75AB-CEF9-6247-9E86-71AB93654DD5}">
      <dgm:prSet phldrT="[Text]"/>
      <dgm:spPr/>
      <dgm:t>
        <a:bodyPr/>
        <a:lstStyle/>
        <a:p>
          <a:r>
            <a:rPr lang="en-US" dirty="0" smtClean="0"/>
            <a:t>identity</a:t>
          </a:r>
          <a:endParaRPr lang="en-US" dirty="0"/>
        </a:p>
      </dgm:t>
    </dgm:pt>
    <dgm:pt modelId="{4108F9F1-7BF7-9F45-9E15-CFEE19765637}" type="parTrans" cxnId="{2626D0F1-6AF0-6A46-9308-8C3E79FF9794}">
      <dgm:prSet/>
      <dgm:spPr/>
      <dgm:t>
        <a:bodyPr/>
        <a:lstStyle/>
        <a:p>
          <a:endParaRPr lang="en-US"/>
        </a:p>
      </dgm:t>
    </dgm:pt>
    <dgm:pt modelId="{AFE78AD7-C21F-B746-BD8F-96C8FCA06751}" type="sibTrans" cxnId="{2626D0F1-6AF0-6A46-9308-8C3E79FF9794}">
      <dgm:prSet/>
      <dgm:spPr/>
      <dgm:t>
        <a:bodyPr/>
        <a:lstStyle/>
        <a:p>
          <a:endParaRPr lang="en-US"/>
        </a:p>
      </dgm:t>
    </dgm:pt>
    <dgm:pt modelId="{15F9A4D7-E3E6-F047-97FD-D025409939BD}">
      <dgm:prSet phldrT="[Text]"/>
      <dgm:spPr/>
      <dgm:t>
        <a:bodyPr/>
        <a:lstStyle/>
        <a:p>
          <a:r>
            <a:rPr lang="en-US" dirty="0" smtClean="0"/>
            <a:t>values</a:t>
          </a:r>
          <a:endParaRPr lang="en-US" dirty="0"/>
        </a:p>
      </dgm:t>
    </dgm:pt>
    <dgm:pt modelId="{A127C78B-411D-A84C-8B34-6E92F4295EA7}" type="parTrans" cxnId="{43CD0F45-78F2-0044-B583-C7F9E843B3E3}">
      <dgm:prSet/>
      <dgm:spPr/>
      <dgm:t>
        <a:bodyPr/>
        <a:lstStyle/>
        <a:p>
          <a:endParaRPr lang="en-US"/>
        </a:p>
      </dgm:t>
    </dgm:pt>
    <dgm:pt modelId="{B39F2293-1098-1842-970F-A57821BE255D}" type="sibTrans" cxnId="{43CD0F45-78F2-0044-B583-C7F9E843B3E3}">
      <dgm:prSet/>
      <dgm:spPr/>
      <dgm:t>
        <a:bodyPr/>
        <a:lstStyle/>
        <a:p>
          <a:endParaRPr lang="en-US"/>
        </a:p>
      </dgm:t>
    </dgm:pt>
    <dgm:pt modelId="{83169213-529F-2E46-BF08-B18ED5C9C527}">
      <dgm:prSet phldrT="[Text]"/>
      <dgm:spPr/>
      <dgm:t>
        <a:bodyPr/>
        <a:lstStyle/>
        <a:p>
          <a:r>
            <a:rPr lang="en-US" dirty="0" smtClean="0"/>
            <a:t>capabilities</a:t>
          </a:r>
          <a:endParaRPr lang="en-US" dirty="0"/>
        </a:p>
      </dgm:t>
    </dgm:pt>
    <dgm:pt modelId="{F93C7833-D6C6-834D-ABAC-FE3E4D15291C}" type="parTrans" cxnId="{86DA5960-E58D-E44C-AEEC-D875A841078A}">
      <dgm:prSet/>
      <dgm:spPr/>
      <dgm:t>
        <a:bodyPr/>
        <a:lstStyle/>
        <a:p>
          <a:endParaRPr lang="en-US"/>
        </a:p>
      </dgm:t>
    </dgm:pt>
    <dgm:pt modelId="{C9958AFA-B60B-5F40-9D06-458BB3FB1E3F}" type="sibTrans" cxnId="{86DA5960-E58D-E44C-AEEC-D875A841078A}">
      <dgm:prSet/>
      <dgm:spPr/>
      <dgm:t>
        <a:bodyPr/>
        <a:lstStyle/>
        <a:p>
          <a:endParaRPr lang="en-US"/>
        </a:p>
      </dgm:t>
    </dgm:pt>
    <dgm:pt modelId="{F12AC2F0-662A-E240-BBFE-BC999C6F2AA1}">
      <dgm:prSet phldrT="[Text]"/>
      <dgm:spPr/>
      <dgm:t>
        <a:bodyPr/>
        <a:lstStyle/>
        <a:p>
          <a:r>
            <a:rPr lang="en-US" dirty="0" smtClean="0"/>
            <a:t>environment</a:t>
          </a:r>
          <a:endParaRPr lang="en-US" dirty="0"/>
        </a:p>
      </dgm:t>
    </dgm:pt>
    <dgm:pt modelId="{5A09AA25-F02D-F246-BB7E-4275FC06FE65}" type="parTrans" cxnId="{A3C313EF-8E2A-3143-AA9F-E5048AB07CE4}">
      <dgm:prSet/>
      <dgm:spPr/>
      <dgm:t>
        <a:bodyPr/>
        <a:lstStyle/>
        <a:p>
          <a:endParaRPr lang="en-US"/>
        </a:p>
      </dgm:t>
    </dgm:pt>
    <dgm:pt modelId="{467C5C27-A21D-3341-819F-F8342F604CCB}" type="sibTrans" cxnId="{A3C313EF-8E2A-3143-AA9F-E5048AB07CE4}">
      <dgm:prSet/>
      <dgm:spPr/>
      <dgm:t>
        <a:bodyPr/>
        <a:lstStyle/>
        <a:p>
          <a:endParaRPr lang="en-US"/>
        </a:p>
      </dgm:t>
    </dgm:pt>
    <dgm:pt modelId="{841DD843-26FF-DC40-9AF7-1BE3D4C0670D}">
      <dgm:prSet phldrT="[Text]"/>
      <dgm:spPr/>
      <dgm:t>
        <a:bodyPr/>
        <a:lstStyle/>
        <a:p>
          <a:r>
            <a:rPr lang="en-US" smtClean="0"/>
            <a:t>beliefs</a:t>
          </a:r>
          <a:endParaRPr lang="en-US" dirty="0"/>
        </a:p>
      </dgm:t>
    </dgm:pt>
    <dgm:pt modelId="{E9EFC3B7-D614-5B49-8ED3-5BBA6173D545}" type="parTrans" cxnId="{80A3BBC8-19A7-4C4F-B888-39F9C7AECA36}">
      <dgm:prSet/>
      <dgm:spPr/>
      <dgm:t>
        <a:bodyPr/>
        <a:lstStyle/>
        <a:p>
          <a:endParaRPr lang="en-US"/>
        </a:p>
      </dgm:t>
    </dgm:pt>
    <dgm:pt modelId="{36F5C910-6A48-374D-9B5E-5FCDCD205EAB}" type="sibTrans" cxnId="{80A3BBC8-19A7-4C4F-B888-39F9C7AECA36}">
      <dgm:prSet/>
      <dgm:spPr/>
      <dgm:t>
        <a:bodyPr/>
        <a:lstStyle/>
        <a:p>
          <a:endParaRPr lang="en-US"/>
        </a:p>
      </dgm:t>
    </dgm:pt>
    <dgm:pt modelId="{D4258864-820E-6147-B932-E455C5045AE2}" type="pres">
      <dgm:prSet presAssocID="{882D5980-387A-B947-9A0A-D560DE014C45}" presName="compositeShape" presStyleCnt="0">
        <dgm:presLayoutVars>
          <dgm:dir/>
          <dgm:resizeHandles/>
        </dgm:presLayoutVars>
      </dgm:prSet>
      <dgm:spPr/>
    </dgm:pt>
    <dgm:pt modelId="{D1111BD7-576E-F546-9A38-763B1929C7EA}" type="pres">
      <dgm:prSet presAssocID="{882D5980-387A-B947-9A0A-D560DE014C45}" presName="pyramid" presStyleLbl="node1" presStyleIdx="0" presStyleCnt="1"/>
      <dgm:spPr/>
    </dgm:pt>
    <dgm:pt modelId="{909D51FC-E474-2544-B033-7A7600FB0FA1}" type="pres">
      <dgm:prSet presAssocID="{882D5980-387A-B947-9A0A-D560DE014C45}" presName="theList" presStyleCnt="0"/>
      <dgm:spPr/>
    </dgm:pt>
    <dgm:pt modelId="{73544106-6AAA-D74E-B9A8-F34D029DECB6}" type="pres">
      <dgm:prSet presAssocID="{B25C75AB-CEF9-6247-9E86-71AB93654DD5}" presName="aNode" presStyleLbl="fgAcc1" presStyleIdx="0" presStyleCnt="5">
        <dgm:presLayoutVars>
          <dgm:bulletEnabled val="1"/>
        </dgm:presLayoutVars>
      </dgm:prSet>
      <dgm:spPr/>
      <dgm:t>
        <a:bodyPr/>
        <a:lstStyle/>
        <a:p>
          <a:endParaRPr lang="en-US"/>
        </a:p>
      </dgm:t>
    </dgm:pt>
    <dgm:pt modelId="{AF95D080-9EC2-5143-8A9A-FC2F8A4D1936}" type="pres">
      <dgm:prSet presAssocID="{B25C75AB-CEF9-6247-9E86-71AB93654DD5}" presName="aSpace" presStyleCnt="0"/>
      <dgm:spPr/>
    </dgm:pt>
    <dgm:pt modelId="{782078DD-67CE-4846-9DF9-895FFEB98E73}" type="pres">
      <dgm:prSet presAssocID="{15F9A4D7-E3E6-F047-97FD-D025409939BD}" presName="aNode" presStyleLbl="fgAcc1" presStyleIdx="1" presStyleCnt="5">
        <dgm:presLayoutVars>
          <dgm:bulletEnabled val="1"/>
        </dgm:presLayoutVars>
      </dgm:prSet>
      <dgm:spPr/>
      <dgm:t>
        <a:bodyPr/>
        <a:lstStyle/>
        <a:p>
          <a:endParaRPr lang="en-US"/>
        </a:p>
      </dgm:t>
    </dgm:pt>
    <dgm:pt modelId="{50DEAB6A-3D01-C247-BF88-5AF25A97DBCA}" type="pres">
      <dgm:prSet presAssocID="{15F9A4D7-E3E6-F047-97FD-D025409939BD}" presName="aSpace" presStyleCnt="0"/>
      <dgm:spPr/>
    </dgm:pt>
    <dgm:pt modelId="{A929DCFE-334A-4049-956B-230CA51336F8}" type="pres">
      <dgm:prSet presAssocID="{841DD843-26FF-DC40-9AF7-1BE3D4C0670D}" presName="aNode" presStyleLbl="fgAcc1" presStyleIdx="2" presStyleCnt="5">
        <dgm:presLayoutVars>
          <dgm:bulletEnabled val="1"/>
        </dgm:presLayoutVars>
      </dgm:prSet>
      <dgm:spPr/>
      <dgm:t>
        <a:bodyPr/>
        <a:lstStyle/>
        <a:p>
          <a:endParaRPr lang="en-US"/>
        </a:p>
      </dgm:t>
    </dgm:pt>
    <dgm:pt modelId="{BB84F7E7-7581-F646-933A-11BCD97E6C58}" type="pres">
      <dgm:prSet presAssocID="{841DD843-26FF-DC40-9AF7-1BE3D4C0670D}" presName="aSpace" presStyleCnt="0"/>
      <dgm:spPr/>
    </dgm:pt>
    <dgm:pt modelId="{A9A5D877-87B1-304B-800E-F9BCCD95C683}" type="pres">
      <dgm:prSet presAssocID="{83169213-529F-2E46-BF08-B18ED5C9C527}" presName="aNode" presStyleLbl="fgAcc1" presStyleIdx="3" presStyleCnt="5">
        <dgm:presLayoutVars>
          <dgm:bulletEnabled val="1"/>
        </dgm:presLayoutVars>
      </dgm:prSet>
      <dgm:spPr/>
      <dgm:t>
        <a:bodyPr/>
        <a:lstStyle/>
        <a:p>
          <a:endParaRPr lang="en-US"/>
        </a:p>
      </dgm:t>
    </dgm:pt>
    <dgm:pt modelId="{34499CDC-4D58-C541-A8BD-12C89AD90B21}" type="pres">
      <dgm:prSet presAssocID="{83169213-529F-2E46-BF08-B18ED5C9C527}" presName="aSpace" presStyleCnt="0"/>
      <dgm:spPr/>
    </dgm:pt>
    <dgm:pt modelId="{65A539F0-A341-104B-BEDA-64D8C19A2B29}" type="pres">
      <dgm:prSet presAssocID="{F12AC2F0-662A-E240-BBFE-BC999C6F2AA1}" presName="aNode" presStyleLbl="fgAcc1" presStyleIdx="4" presStyleCnt="5">
        <dgm:presLayoutVars>
          <dgm:bulletEnabled val="1"/>
        </dgm:presLayoutVars>
      </dgm:prSet>
      <dgm:spPr/>
      <dgm:t>
        <a:bodyPr/>
        <a:lstStyle/>
        <a:p>
          <a:endParaRPr lang="en-US"/>
        </a:p>
      </dgm:t>
    </dgm:pt>
    <dgm:pt modelId="{4C3744FD-D2E8-6F49-9E5E-C3CE1154D17A}" type="pres">
      <dgm:prSet presAssocID="{F12AC2F0-662A-E240-BBFE-BC999C6F2AA1}" presName="aSpace" presStyleCnt="0"/>
      <dgm:spPr/>
    </dgm:pt>
  </dgm:ptLst>
  <dgm:cxnLst>
    <dgm:cxn modelId="{80A3BBC8-19A7-4C4F-B888-39F9C7AECA36}" srcId="{882D5980-387A-B947-9A0A-D560DE014C45}" destId="{841DD843-26FF-DC40-9AF7-1BE3D4C0670D}" srcOrd="2" destOrd="0" parTransId="{E9EFC3B7-D614-5B49-8ED3-5BBA6173D545}" sibTransId="{36F5C910-6A48-374D-9B5E-5FCDCD205EAB}"/>
    <dgm:cxn modelId="{86DA5960-E58D-E44C-AEEC-D875A841078A}" srcId="{882D5980-387A-B947-9A0A-D560DE014C45}" destId="{83169213-529F-2E46-BF08-B18ED5C9C527}" srcOrd="3" destOrd="0" parTransId="{F93C7833-D6C6-834D-ABAC-FE3E4D15291C}" sibTransId="{C9958AFA-B60B-5F40-9D06-458BB3FB1E3F}"/>
    <dgm:cxn modelId="{2626D0F1-6AF0-6A46-9308-8C3E79FF9794}" srcId="{882D5980-387A-B947-9A0A-D560DE014C45}" destId="{B25C75AB-CEF9-6247-9E86-71AB93654DD5}" srcOrd="0" destOrd="0" parTransId="{4108F9F1-7BF7-9F45-9E15-CFEE19765637}" sibTransId="{AFE78AD7-C21F-B746-BD8F-96C8FCA06751}"/>
    <dgm:cxn modelId="{CF1A851B-11E8-3744-AA13-DC3B837C3C7D}" type="presOf" srcId="{15F9A4D7-E3E6-F047-97FD-D025409939BD}" destId="{782078DD-67CE-4846-9DF9-895FFEB98E73}" srcOrd="0" destOrd="0" presId="urn:microsoft.com/office/officeart/2005/8/layout/pyramid2"/>
    <dgm:cxn modelId="{43CD0F45-78F2-0044-B583-C7F9E843B3E3}" srcId="{882D5980-387A-B947-9A0A-D560DE014C45}" destId="{15F9A4D7-E3E6-F047-97FD-D025409939BD}" srcOrd="1" destOrd="0" parTransId="{A127C78B-411D-A84C-8B34-6E92F4295EA7}" sibTransId="{B39F2293-1098-1842-970F-A57821BE255D}"/>
    <dgm:cxn modelId="{B12A1DA2-DEE5-6040-B693-DFF0608234E2}" type="presOf" srcId="{83169213-529F-2E46-BF08-B18ED5C9C527}" destId="{A9A5D877-87B1-304B-800E-F9BCCD95C683}" srcOrd="0" destOrd="0" presId="urn:microsoft.com/office/officeart/2005/8/layout/pyramid2"/>
    <dgm:cxn modelId="{DDBC0E0E-B899-1049-B667-89F036EA92CD}" type="presOf" srcId="{841DD843-26FF-DC40-9AF7-1BE3D4C0670D}" destId="{A929DCFE-334A-4049-956B-230CA51336F8}" srcOrd="0" destOrd="0" presId="urn:microsoft.com/office/officeart/2005/8/layout/pyramid2"/>
    <dgm:cxn modelId="{A3C313EF-8E2A-3143-AA9F-E5048AB07CE4}" srcId="{882D5980-387A-B947-9A0A-D560DE014C45}" destId="{F12AC2F0-662A-E240-BBFE-BC999C6F2AA1}" srcOrd="4" destOrd="0" parTransId="{5A09AA25-F02D-F246-BB7E-4275FC06FE65}" sibTransId="{467C5C27-A21D-3341-819F-F8342F604CCB}"/>
    <dgm:cxn modelId="{FFFB66D4-7487-114F-A731-3F9CE734F507}" type="presOf" srcId="{B25C75AB-CEF9-6247-9E86-71AB93654DD5}" destId="{73544106-6AAA-D74E-B9A8-F34D029DECB6}" srcOrd="0" destOrd="0" presId="urn:microsoft.com/office/officeart/2005/8/layout/pyramid2"/>
    <dgm:cxn modelId="{AC9008BB-EEE7-4C4D-BD5D-CBE52AC8AADD}" type="presOf" srcId="{F12AC2F0-662A-E240-BBFE-BC999C6F2AA1}" destId="{65A539F0-A341-104B-BEDA-64D8C19A2B29}" srcOrd="0" destOrd="0" presId="urn:microsoft.com/office/officeart/2005/8/layout/pyramid2"/>
    <dgm:cxn modelId="{242774E1-3FBB-DF42-B2BB-5A990EE5B8D0}" type="presOf" srcId="{882D5980-387A-B947-9A0A-D560DE014C45}" destId="{D4258864-820E-6147-B932-E455C5045AE2}" srcOrd="0" destOrd="0" presId="urn:microsoft.com/office/officeart/2005/8/layout/pyramid2"/>
    <dgm:cxn modelId="{9C92F97A-5E25-4F42-9483-7F3463FDA2DC}" type="presParOf" srcId="{D4258864-820E-6147-B932-E455C5045AE2}" destId="{D1111BD7-576E-F546-9A38-763B1929C7EA}" srcOrd="0" destOrd="0" presId="urn:microsoft.com/office/officeart/2005/8/layout/pyramid2"/>
    <dgm:cxn modelId="{AAA61AF9-B72B-B14B-B8A4-E55BD9C2F25E}" type="presParOf" srcId="{D4258864-820E-6147-B932-E455C5045AE2}" destId="{909D51FC-E474-2544-B033-7A7600FB0FA1}" srcOrd="1" destOrd="0" presId="urn:microsoft.com/office/officeart/2005/8/layout/pyramid2"/>
    <dgm:cxn modelId="{35298758-877B-AB43-B4CE-3854534E471F}" type="presParOf" srcId="{909D51FC-E474-2544-B033-7A7600FB0FA1}" destId="{73544106-6AAA-D74E-B9A8-F34D029DECB6}" srcOrd="0" destOrd="0" presId="urn:microsoft.com/office/officeart/2005/8/layout/pyramid2"/>
    <dgm:cxn modelId="{8CF85E68-B0F6-C94B-A741-F48851D8B727}" type="presParOf" srcId="{909D51FC-E474-2544-B033-7A7600FB0FA1}" destId="{AF95D080-9EC2-5143-8A9A-FC2F8A4D1936}" srcOrd="1" destOrd="0" presId="urn:microsoft.com/office/officeart/2005/8/layout/pyramid2"/>
    <dgm:cxn modelId="{F52F13C5-1605-C94D-8B88-4357034882B6}" type="presParOf" srcId="{909D51FC-E474-2544-B033-7A7600FB0FA1}" destId="{782078DD-67CE-4846-9DF9-895FFEB98E73}" srcOrd="2" destOrd="0" presId="urn:microsoft.com/office/officeart/2005/8/layout/pyramid2"/>
    <dgm:cxn modelId="{F1672564-C297-594F-9AC6-31B253BF9089}" type="presParOf" srcId="{909D51FC-E474-2544-B033-7A7600FB0FA1}" destId="{50DEAB6A-3D01-C247-BF88-5AF25A97DBCA}" srcOrd="3" destOrd="0" presId="urn:microsoft.com/office/officeart/2005/8/layout/pyramid2"/>
    <dgm:cxn modelId="{73537ADF-E26E-6246-9B31-FC47E5B50A3F}" type="presParOf" srcId="{909D51FC-E474-2544-B033-7A7600FB0FA1}" destId="{A929DCFE-334A-4049-956B-230CA51336F8}" srcOrd="4" destOrd="0" presId="urn:microsoft.com/office/officeart/2005/8/layout/pyramid2"/>
    <dgm:cxn modelId="{B9198C71-21FA-724F-828F-BB34EF7CC743}" type="presParOf" srcId="{909D51FC-E474-2544-B033-7A7600FB0FA1}" destId="{BB84F7E7-7581-F646-933A-11BCD97E6C58}" srcOrd="5" destOrd="0" presId="urn:microsoft.com/office/officeart/2005/8/layout/pyramid2"/>
    <dgm:cxn modelId="{4004D55F-BEAA-134A-98D5-A2DD17198801}" type="presParOf" srcId="{909D51FC-E474-2544-B033-7A7600FB0FA1}" destId="{A9A5D877-87B1-304B-800E-F9BCCD95C683}" srcOrd="6" destOrd="0" presId="urn:microsoft.com/office/officeart/2005/8/layout/pyramid2"/>
    <dgm:cxn modelId="{F6F93BD6-F82A-654E-93BA-EAD98EC24834}" type="presParOf" srcId="{909D51FC-E474-2544-B033-7A7600FB0FA1}" destId="{34499CDC-4D58-C541-A8BD-12C89AD90B21}" srcOrd="7" destOrd="0" presId="urn:microsoft.com/office/officeart/2005/8/layout/pyramid2"/>
    <dgm:cxn modelId="{E6C70DAE-2228-6545-A248-26677D5DC2C1}" type="presParOf" srcId="{909D51FC-E474-2544-B033-7A7600FB0FA1}" destId="{65A539F0-A341-104B-BEDA-64D8C19A2B29}" srcOrd="8" destOrd="0" presId="urn:microsoft.com/office/officeart/2005/8/layout/pyramid2"/>
    <dgm:cxn modelId="{9949F109-E493-B541-9FDE-E05EF880C971}" type="presParOf" srcId="{909D51FC-E474-2544-B033-7A7600FB0FA1}" destId="{4C3744FD-D2E8-6F49-9E5E-C3CE1154D17A}" srcOrd="9"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B71DC2-A71E-8947-B96B-61C954398968}">
      <dsp:nvSpPr>
        <dsp:cNvPr id="0" name=""/>
        <dsp:cNvSpPr/>
      </dsp:nvSpPr>
      <dsp:spPr>
        <a:xfrm>
          <a:off x="0" y="34702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2D725E-D567-114A-B148-6D6DFF982068}">
      <dsp:nvSpPr>
        <dsp:cNvPr id="0" name=""/>
        <dsp:cNvSpPr/>
      </dsp:nvSpPr>
      <dsp:spPr>
        <a:xfrm>
          <a:off x="304800" y="753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Purpose</a:t>
          </a:r>
          <a:endParaRPr lang="en-US" sz="2300" kern="1200" dirty="0"/>
        </a:p>
      </dsp:txBody>
      <dsp:txXfrm>
        <a:off x="304800" y="7539"/>
        <a:ext cx="4267200" cy="678960"/>
      </dsp:txXfrm>
    </dsp:sp>
    <dsp:sp modelId="{CED9A8A8-FB60-ED45-9BE2-9BFA6116EAF6}">
      <dsp:nvSpPr>
        <dsp:cNvPr id="0" name=""/>
        <dsp:cNvSpPr/>
      </dsp:nvSpPr>
      <dsp:spPr>
        <a:xfrm>
          <a:off x="0" y="139030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04AA52-1DD1-9845-AC00-E07699F682A3}">
      <dsp:nvSpPr>
        <dsp:cNvPr id="0" name=""/>
        <dsp:cNvSpPr/>
      </dsp:nvSpPr>
      <dsp:spPr>
        <a:xfrm>
          <a:off x="304800" y="105081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Paradigm</a:t>
          </a:r>
          <a:endParaRPr lang="en-US" sz="2300" kern="1200" dirty="0"/>
        </a:p>
      </dsp:txBody>
      <dsp:txXfrm>
        <a:off x="304800" y="1050819"/>
        <a:ext cx="4267200" cy="678960"/>
      </dsp:txXfrm>
    </dsp:sp>
    <dsp:sp modelId="{B8FD655F-4F3F-CD43-B1A2-FD3F67573578}">
      <dsp:nvSpPr>
        <dsp:cNvPr id="0" name=""/>
        <dsp:cNvSpPr/>
      </dsp:nvSpPr>
      <dsp:spPr>
        <a:xfrm>
          <a:off x="0" y="243358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E403AB-56B2-9048-BC34-7AC82022FE83}">
      <dsp:nvSpPr>
        <dsp:cNvPr id="0" name=""/>
        <dsp:cNvSpPr/>
      </dsp:nvSpPr>
      <dsp:spPr>
        <a:xfrm>
          <a:off x="304800" y="209410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Protocols</a:t>
          </a:r>
        </a:p>
      </dsp:txBody>
      <dsp:txXfrm>
        <a:off x="304800" y="2094100"/>
        <a:ext cx="4267200" cy="678960"/>
      </dsp:txXfrm>
    </dsp:sp>
    <dsp:sp modelId="{2F4D4A81-BCD0-6F48-B0A9-F0109341A409}">
      <dsp:nvSpPr>
        <dsp:cNvPr id="0" name=""/>
        <dsp:cNvSpPr/>
      </dsp:nvSpPr>
      <dsp:spPr>
        <a:xfrm>
          <a:off x="0" y="347686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E794F0-10B6-E949-AA59-07024A4DC7BE}">
      <dsp:nvSpPr>
        <dsp:cNvPr id="0" name=""/>
        <dsp:cNvSpPr/>
      </dsp:nvSpPr>
      <dsp:spPr>
        <a:xfrm>
          <a:off x="304800" y="313738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Pragmatics</a:t>
          </a:r>
        </a:p>
      </dsp:txBody>
      <dsp:txXfrm>
        <a:off x="304800" y="3137380"/>
        <a:ext cx="4267200" cy="6789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111BD7-576E-F546-9A38-763B1929C7EA}">
      <dsp:nvSpPr>
        <dsp:cNvPr id="0" name=""/>
        <dsp:cNvSpPr/>
      </dsp:nvSpPr>
      <dsp:spPr>
        <a:xfrm>
          <a:off x="711199" y="0"/>
          <a:ext cx="4064000" cy="4064000"/>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544106-6AAA-D74E-B9A8-F34D029DECB6}">
      <dsp:nvSpPr>
        <dsp:cNvPr id="0" name=""/>
        <dsp:cNvSpPr/>
      </dsp:nvSpPr>
      <dsp:spPr>
        <a:xfrm>
          <a:off x="2743199" y="406796"/>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identity</a:t>
          </a:r>
          <a:endParaRPr lang="en-US" sz="2400" kern="1200" dirty="0"/>
        </a:p>
      </dsp:txBody>
      <dsp:txXfrm>
        <a:off x="2743199" y="406796"/>
        <a:ext cx="2641600" cy="577849"/>
      </dsp:txXfrm>
    </dsp:sp>
    <dsp:sp modelId="{782078DD-67CE-4846-9DF9-895FFEB98E73}">
      <dsp:nvSpPr>
        <dsp:cNvPr id="0" name=""/>
        <dsp:cNvSpPr/>
      </dsp:nvSpPr>
      <dsp:spPr>
        <a:xfrm>
          <a:off x="2743199" y="1056878"/>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values</a:t>
          </a:r>
          <a:endParaRPr lang="en-US" sz="2400" kern="1200" dirty="0"/>
        </a:p>
      </dsp:txBody>
      <dsp:txXfrm>
        <a:off x="2743199" y="1056878"/>
        <a:ext cx="2641600" cy="577849"/>
      </dsp:txXfrm>
    </dsp:sp>
    <dsp:sp modelId="{A929DCFE-334A-4049-956B-230CA51336F8}">
      <dsp:nvSpPr>
        <dsp:cNvPr id="0" name=""/>
        <dsp:cNvSpPr/>
      </dsp:nvSpPr>
      <dsp:spPr>
        <a:xfrm>
          <a:off x="2743199" y="1706959"/>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beliefs</a:t>
          </a:r>
          <a:endParaRPr lang="en-US" sz="2400" kern="1200" dirty="0"/>
        </a:p>
      </dsp:txBody>
      <dsp:txXfrm>
        <a:off x="2743199" y="1706959"/>
        <a:ext cx="2641600" cy="577849"/>
      </dsp:txXfrm>
    </dsp:sp>
    <dsp:sp modelId="{A9A5D877-87B1-304B-800E-F9BCCD95C683}">
      <dsp:nvSpPr>
        <dsp:cNvPr id="0" name=""/>
        <dsp:cNvSpPr/>
      </dsp:nvSpPr>
      <dsp:spPr>
        <a:xfrm>
          <a:off x="2743199" y="2357040"/>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capabilities</a:t>
          </a:r>
          <a:endParaRPr lang="en-US" sz="2400" kern="1200" dirty="0"/>
        </a:p>
      </dsp:txBody>
      <dsp:txXfrm>
        <a:off x="2743199" y="2357040"/>
        <a:ext cx="2641600" cy="577849"/>
      </dsp:txXfrm>
    </dsp:sp>
    <dsp:sp modelId="{65A539F0-A341-104B-BEDA-64D8C19A2B29}">
      <dsp:nvSpPr>
        <dsp:cNvPr id="0" name=""/>
        <dsp:cNvSpPr/>
      </dsp:nvSpPr>
      <dsp:spPr>
        <a:xfrm>
          <a:off x="2743199" y="3007121"/>
          <a:ext cx="2641600" cy="5778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environment</a:t>
          </a:r>
          <a:endParaRPr lang="en-US" sz="2400" kern="1200" dirty="0"/>
        </a:p>
      </dsp:txBody>
      <dsp:txXfrm>
        <a:off x="2743199" y="3007121"/>
        <a:ext cx="2641600" cy="57784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4022725" y="0"/>
            <a:ext cx="3076575" cy="514350"/>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pPr>
              <a:defRPr/>
            </a:pPr>
            <a:fld id="{418829D1-5F79-8B4D-9963-D27B7A7A3620}" type="datetime1">
              <a:rPr lang="en-GB"/>
              <a:pPr>
                <a:defRPr/>
              </a:pPr>
              <a:t>11/10/09</a:t>
            </a:fld>
            <a:endParaRPr lang="en-GB"/>
          </a:p>
        </p:txBody>
      </p:sp>
      <p:sp>
        <p:nvSpPr>
          <p:cNvPr id="3076" name="Rectangle 4"/>
          <p:cNvSpPr>
            <a:spLocks noGrp="1" noChangeArrowheads="1"/>
          </p:cNvSpPr>
          <p:nvPr>
            <p:ph type="ftr" sz="quarter" idx="2"/>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800" b="1">
                <a:solidFill>
                  <a:schemeClr val="tx1"/>
                </a:solidFill>
                <a:latin typeface="Arial" charset="0"/>
              </a:defRPr>
            </a:lvl1pPr>
          </a:lstStyle>
          <a:p>
            <a:pPr>
              <a:defRPr/>
            </a:pPr>
            <a:r>
              <a:rPr lang="en-GB"/>
              <a:t>ELEC 6021 Research Methods</a:t>
            </a:r>
          </a:p>
        </p:txBody>
      </p:sp>
      <p:sp>
        <p:nvSpPr>
          <p:cNvPr id="3077" name="Rectangle 5"/>
          <p:cNvSpPr>
            <a:spLocks noGrp="1" noChangeArrowheads="1"/>
          </p:cNvSpPr>
          <p:nvPr>
            <p:ph type="sldNum" sz="quarter" idx="3"/>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pPr>
              <a:defRPr/>
            </a:pPr>
            <a:fld id="{1CFAE81A-DCC2-0943-86B4-3FBC7A9DF8F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022725"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pPr>
              <a:defRPr/>
            </a:pPr>
            <a:fld id="{FA187E73-2DC2-294A-890A-96BF56FD96F1}" type="datetime1">
              <a:rPr lang="en-GB"/>
              <a:pPr>
                <a:defRPr/>
              </a:pPr>
              <a:t>11/10/09</a:t>
            </a:fld>
            <a:endParaRPr lang="en-GB"/>
          </a:p>
        </p:txBody>
      </p:sp>
      <p:sp>
        <p:nvSpPr>
          <p:cNvPr id="2052" name="Rectangle 4"/>
          <p:cNvSpPr>
            <a:spLocks noGrp="1" noChangeArrowheads="1"/>
          </p:cNvSpPr>
          <p:nvPr>
            <p:ph type="ftr" sz="quarter" idx="4"/>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2053" name="Rectangle 5"/>
          <p:cNvSpPr>
            <a:spLocks noGrp="1" noChangeArrowheads="1"/>
          </p:cNvSpPr>
          <p:nvPr>
            <p:ph type="sldNum" sz="quarter" idx="5"/>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pPr>
              <a:defRPr/>
            </a:pPr>
            <a:fld id="{FA8808FF-9023-0248-B753-73A37C2EB5D6}" type="slidenum">
              <a:rPr lang="en-GB"/>
              <a:pPr>
                <a:defRPr/>
              </a:pPr>
              <a:t>‹#›</a:t>
            </a:fld>
            <a:endParaRPr lang="en-GB"/>
          </a:p>
        </p:txBody>
      </p:sp>
      <p:sp>
        <p:nvSpPr>
          <p:cNvPr id="18438" name="Rectangle 6"/>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47738" y="4860925"/>
            <a:ext cx="5203825" cy="4606925"/>
          </a:xfrm>
          <a:prstGeom prst="rect">
            <a:avLst/>
          </a:prstGeom>
          <a:noFill/>
          <a:ln w="9525">
            <a:noFill/>
            <a:miter lim="800000"/>
            <a:headEnd/>
            <a:tailEnd/>
          </a:ln>
          <a:effectLst/>
        </p:spPr>
        <p:txBody>
          <a:bodyPr vert="horz" wrap="none" lIns="94527" tIns="45576" rIns="94527" bIns="4557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 bg1="lt1" tx1="dk1" bg2="lt2" tx2="dk2" accent1="accent1" accent2="accent2" accent3="accent3" accent4="accent4" accent5="accent5" accent6="accent6" hlink="hlink" folHlink="folHlink"/>
  <p:hf hdr="0" ftr="0"/>
  <p:notesStyle>
    <a:lvl1pPr algn="l" defTabSz="866775"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460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8905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36675"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782763"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9123DBE1-DA9C-8349-B4E8-6D2BA2956F55}" type="datetime1">
              <a:rPr lang="en-GB">
                <a:latin typeface="Times New Roman" pitchFamily="-112" charset="0"/>
              </a:rPr>
              <a:pPr/>
              <a:t>11/10/09</a:t>
            </a:fld>
            <a:endParaRPr lang="en-GB">
              <a:latin typeface="Times New Roman" pitchFamily="-112" charset="0"/>
            </a:endParaRPr>
          </a:p>
        </p:txBody>
      </p:sp>
      <p:sp>
        <p:nvSpPr>
          <p:cNvPr id="20483" name="Rectangle 5"/>
          <p:cNvSpPr>
            <a:spLocks noGrp="1" noChangeArrowheads="1"/>
          </p:cNvSpPr>
          <p:nvPr>
            <p:ph type="sldNum" sz="quarter" idx="5"/>
          </p:nvPr>
        </p:nvSpPr>
        <p:spPr>
          <a:noFill/>
        </p:spPr>
        <p:txBody>
          <a:bodyPr/>
          <a:lstStyle/>
          <a:p>
            <a:fld id="{F7BCAA30-2F7E-774E-AE9F-48320953E07B}" type="slidenum">
              <a:rPr lang="en-GB">
                <a:latin typeface="Times New Roman" pitchFamily="-112" charset="0"/>
              </a:rPr>
              <a:pPr/>
              <a:t>1</a:t>
            </a:fld>
            <a:endParaRPr lang="en-GB">
              <a:latin typeface="Times New Roman" pitchFamily="-112" charset="0"/>
            </a:endParaRPr>
          </a:p>
        </p:txBody>
      </p:sp>
      <p:sp>
        <p:nvSpPr>
          <p:cNvPr id="20484" name="Rectangle 2"/>
          <p:cNvSpPr>
            <a:spLocks noGrp="1" noRot="1" noChangeAspect="1" noChangeArrowheads="1" noTextEdit="1"/>
          </p:cNvSpPr>
          <p:nvPr>
            <p:ph type="sldImg"/>
          </p:nvPr>
        </p:nvSpPr>
        <p:spPr>
          <a:xfrm>
            <a:off x="1001713" y="774700"/>
            <a:ext cx="5099050" cy="3824288"/>
          </a:xfrm>
          <a:ln/>
        </p:spPr>
      </p:sp>
      <p:sp>
        <p:nvSpPr>
          <p:cNvPr id="20485" name="Rectangle 3"/>
          <p:cNvSpPr>
            <a:spLocks noGrp="1" noChangeArrowheads="1"/>
          </p:cNvSpPr>
          <p:nvPr>
            <p:ph type="body" idx="1"/>
          </p:nvPr>
        </p:nvSpPr>
        <p:spPr>
          <a:noFill/>
          <a:ln/>
        </p:spPr>
        <p:txBody>
          <a:bodyPr/>
          <a:lstStyle/>
          <a:p>
            <a:endParaRPr lang="en-US">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973D289C-78C2-D545-993E-A07C35122E08}" type="datetime1">
              <a:rPr lang="en-GB">
                <a:latin typeface="Times New Roman" pitchFamily="-112" charset="0"/>
              </a:rPr>
              <a:pPr/>
              <a:t>11/10/09</a:t>
            </a:fld>
            <a:endParaRPr lang="en-GB">
              <a:latin typeface="Times New Roman" pitchFamily="-112" charset="0"/>
            </a:endParaRPr>
          </a:p>
        </p:txBody>
      </p:sp>
      <p:sp>
        <p:nvSpPr>
          <p:cNvPr id="22531" name="Rectangle 5"/>
          <p:cNvSpPr>
            <a:spLocks noGrp="1" noChangeArrowheads="1"/>
          </p:cNvSpPr>
          <p:nvPr>
            <p:ph type="sldNum" sz="quarter" idx="5"/>
          </p:nvPr>
        </p:nvSpPr>
        <p:spPr>
          <a:noFill/>
        </p:spPr>
        <p:txBody>
          <a:bodyPr/>
          <a:lstStyle/>
          <a:p>
            <a:fld id="{CB751EAF-D43A-7B47-AA7C-7B802D056EE4}" type="slidenum">
              <a:rPr lang="en-GB">
                <a:latin typeface="Times New Roman" pitchFamily="-112" charset="0"/>
              </a:rPr>
              <a:pPr/>
              <a:t>2</a:t>
            </a:fld>
            <a:endParaRPr lang="en-GB">
              <a:latin typeface="Times New Roman" pitchFamily="-112" charset="0"/>
            </a:endParaRPr>
          </a:p>
        </p:txBody>
      </p:sp>
      <p:sp>
        <p:nvSpPr>
          <p:cNvPr id="22532" name="Rectangle 2"/>
          <p:cNvSpPr>
            <a:spLocks noGrp="1" noRot="1" noChangeAspect="1" noChangeArrowheads="1" noTextEdit="1"/>
          </p:cNvSpPr>
          <p:nvPr>
            <p:ph type="sldImg"/>
          </p:nvPr>
        </p:nvSpPr>
        <p:spPr>
          <a:xfrm>
            <a:off x="1001713" y="774700"/>
            <a:ext cx="5099050" cy="3824288"/>
          </a:xfrm>
          <a:ln/>
        </p:spPr>
      </p:sp>
      <p:sp>
        <p:nvSpPr>
          <p:cNvPr id="22533" name="Rectangle 3"/>
          <p:cNvSpPr>
            <a:spLocks noGrp="1" noChangeArrowheads="1"/>
          </p:cNvSpPr>
          <p:nvPr>
            <p:ph type="body" idx="1"/>
          </p:nvPr>
        </p:nvSpPr>
        <p:spPr>
          <a:noFill/>
          <a:ln/>
        </p:spPr>
        <p:txBody>
          <a:bodyPr/>
          <a:lstStyle/>
          <a:p>
            <a:r>
              <a:rPr lang="en-GB">
                <a:latin typeface="Times New Roman" pitchFamily="-112" charset="0"/>
                <a:ea typeface="ＭＳ Ｐゴシック" pitchFamily="-112" charset="-128"/>
                <a:cs typeface="ＭＳ Ｐゴシック" pitchFamily="-112" charset="-128"/>
              </a:rPr>
              <a:t>This class is a bit different in its format</a:t>
            </a:r>
          </a:p>
          <a:p>
            <a:r>
              <a:rPr lang="en-GB">
                <a:latin typeface="Times New Roman" pitchFamily="-112" charset="0"/>
                <a:ea typeface="ＭＳ Ｐゴシック" pitchFamily="-112" charset="-128"/>
                <a:cs typeface="ＭＳ Ｐゴシック" pitchFamily="-112" charset="-128"/>
              </a:rPr>
              <a:t>Use OHPs to explain interactive approach</a:t>
            </a:r>
            <a:br>
              <a:rPr lang="en-GB">
                <a:latin typeface="Times New Roman" pitchFamily="-112" charset="0"/>
                <a:ea typeface="ＭＳ Ｐゴシック" pitchFamily="-112" charset="-128"/>
                <a:cs typeface="ＭＳ Ｐゴシック" pitchFamily="-112" charset="-128"/>
              </a:rPr>
            </a:br>
            <a:endParaRPr lang="en-GB">
              <a:latin typeface="Times New Roman" pitchFamily="-112" charset="0"/>
              <a:ea typeface="ＭＳ Ｐゴシック" pitchFamily="-112" charset="-128"/>
              <a:cs typeface="ＭＳ Ｐゴシック" pitchFamily="-112" charset="-128"/>
            </a:endParaRPr>
          </a:p>
          <a:p>
            <a:r>
              <a:rPr lang="en-GB">
                <a:latin typeface="Times New Roman" pitchFamily="-112" charset="0"/>
                <a:ea typeface="ＭＳ Ｐゴシック" pitchFamily="-112" charset="-128"/>
                <a:cs typeface="ＭＳ Ｐゴシック" pitchFamily="-112" charset="-128"/>
              </a:rPr>
              <a:t>Use OHPs to set thinking tasks</a:t>
            </a:r>
            <a:br>
              <a:rPr lang="en-GB">
                <a:latin typeface="Times New Roman" pitchFamily="-112" charset="0"/>
                <a:ea typeface="ＭＳ Ｐゴシック" pitchFamily="-112" charset="-128"/>
                <a:cs typeface="ＭＳ Ｐゴシック" pitchFamily="-112" charset="-128"/>
              </a:rPr>
            </a:br>
            <a:r>
              <a:rPr lang="en-GB">
                <a:latin typeface="Times New Roman" pitchFamily="-112" charset="0"/>
                <a:ea typeface="ＭＳ Ｐゴシック" pitchFamily="-112" charset="-128"/>
                <a:cs typeface="ＭＳ Ｐゴシック" pitchFamily="-112" charset="-128"/>
              </a:rPr>
              <a:t>Use Coloured Cards to record student objectives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6E553B89-F775-8E4A-BEC1-EF980186EB5D}" type="datetime1">
              <a:rPr lang="en-GB">
                <a:latin typeface="Times New Roman" pitchFamily="-112" charset="0"/>
              </a:rPr>
              <a:pPr/>
              <a:t>11/10/09</a:t>
            </a:fld>
            <a:endParaRPr lang="en-GB">
              <a:latin typeface="Times New Roman" pitchFamily="-112" charset="0"/>
            </a:endParaRPr>
          </a:p>
        </p:txBody>
      </p:sp>
      <p:sp>
        <p:nvSpPr>
          <p:cNvPr id="24579" name="Rectangle 5"/>
          <p:cNvSpPr>
            <a:spLocks noGrp="1" noChangeArrowheads="1"/>
          </p:cNvSpPr>
          <p:nvPr>
            <p:ph type="sldNum" sz="quarter" idx="5"/>
          </p:nvPr>
        </p:nvSpPr>
        <p:spPr>
          <a:noFill/>
        </p:spPr>
        <p:txBody>
          <a:bodyPr/>
          <a:lstStyle/>
          <a:p>
            <a:fld id="{94116813-0BFB-E341-A85D-03C59AD74446}" type="slidenum">
              <a:rPr lang="en-GB">
                <a:latin typeface="Times New Roman" pitchFamily="-112" charset="0"/>
              </a:rPr>
              <a:pPr/>
              <a:t>3</a:t>
            </a:fld>
            <a:endParaRPr lang="en-GB">
              <a:latin typeface="Times New Roman" pitchFamily="-112" charset="0"/>
            </a:endParaRPr>
          </a:p>
        </p:txBody>
      </p:sp>
      <p:sp>
        <p:nvSpPr>
          <p:cNvPr id="24580" name="Rectangle 2"/>
          <p:cNvSpPr>
            <a:spLocks noGrp="1" noRot="1" noChangeAspect="1" noChangeArrowheads="1" noTextEdit="1"/>
          </p:cNvSpPr>
          <p:nvPr>
            <p:ph type="sldImg"/>
          </p:nvPr>
        </p:nvSpPr>
        <p:spPr>
          <a:xfrm>
            <a:off x="1001713" y="774700"/>
            <a:ext cx="5099050" cy="3824288"/>
          </a:xfrm>
          <a:ln/>
        </p:spPr>
      </p:sp>
      <p:sp>
        <p:nvSpPr>
          <p:cNvPr id="24581" name="Rectangle 3"/>
          <p:cNvSpPr>
            <a:spLocks noGrp="1" noChangeArrowheads="1"/>
          </p:cNvSpPr>
          <p:nvPr>
            <p:ph type="body" idx="1"/>
          </p:nvPr>
        </p:nvSpPr>
        <p:spPr>
          <a:noFill/>
          <a:ln/>
        </p:spPr>
        <p:txBody>
          <a:bodyPr/>
          <a:lstStyle/>
          <a:p>
            <a:r>
              <a:rPr lang="en-US" sz="1000" dirty="0">
                <a:solidFill>
                  <a:srgbClr val="000000"/>
                </a:solidFill>
                <a:latin typeface="Monaco" pitchFamily="-112" charset="0"/>
                <a:ea typeface="ＭＳ Ｐゴシック" pitchFamily="-112" charset="-128"/>
                <a:cs typeface="ＭＳ Ｐゴシック" pitchFamily="-112" charset="-128"/>
              </a:rPr>
              <a:t> 5/10   WK 1   Background and course structure by LC &amp; SAW Susan White: anecdotal tales of an exemplar of interdisciplinary research.   </a:t>
            </a:r>
          </a:p>
          <a:p>
            <a:r>
              <a:rPr lang="en-US" sz="1000" dirty="0">
                <a:solidFill>
                  <a:srgbClr val="000000"/>
                </a:solidFill>
                <a:latin typeface="Monaco" pitchFamily="-112" charset="0"/>
                <a:ea typeface="ＭＳ Ｐゴシック" pitchFamily="-112" charset="-128"/>
                <a:cs typeface="ＭＳ Ｐゴシック" pitchFamily="-112" charset="-128"/>
              </a:rPr>
              <a:t>  12/10   WK 2   Comparison/ Social science methodologies (Gerry Stoker introduced by LC. SAW to listen.) BOTH LECTURES ACTUALLY ON THURSDAY 10-11:30   </a:t>
            </a:r>
          </a:p>
          <a:p>
            <a:r>
              <a:rPr lang="en-US" sz="1000" dirty="0">
                <a:solidFill>
                  <a:srgbClr val="000000"/>
                </a:solidFill>
                <a:latin typeface="Monaco" pitchFamily="-112" charset="0"/>
                <a:ea typeface="ＭＳ Ｐゴシック" pitchFamily="-112" charset="-128"/>
                <a:cs typeface="ＭＳ Ｐゴシック" pitchFamily="-112" charset="-128"/>
              </a:rPr>
              <a:t>  19/10   WK 3   Research design   Su White? </a:t>
            </a:r>
          </a:p>
          <a:p>
            <a:r>
              <a:rPr lang="en-US" dirty="0">
                <a:latin typeface="Arial" pitchFamily="-112" charset="0"/>
                <a:ea typeface="ＭＳ Ｐゴシック" pitchFamily="-112" charset="-128"/>
                <a:cs typeface="ＭＳ Ｐゴシック" pitchFamily="-112"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dirty="0">
                <a:latin typeface="Arial" pitchFamily="-112" charset="0"/>
                <a:ea typeface="ＭＳ Ｐゴシック" pitchFamily="-112" charset="-128"/>
                <a:cs typeface="ＭＳ Ｐゴシック" pitchFamily="-112" charset="-128"/>
              </a:rPr>
              <a:t>BOTH LECTURES ACTUALLY ON THURSDAY 10-11:30 </a:t>
            </a:r>
            <a:r>
              <a:rPr lang="en-US" dirty="0">
                <a:latin typeface="Arial" pitchFamily="-112" charset="0"/>
                <a:ea typeface="ＭＳ Ｐゴシック" pitchFamily="-112" charset="-128"/>
                <a:cs typeface="ＭＳ Ｐゴシック" pitchFamily="-112" charset="-128"/>
              </a:rPr>
              <a:t>Experiments /causality  Prof Gerry Stoker 19/10 Research design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Followed</a:t>
            </a:r>
            <a:r>
              <a:rPr lang="en-US" baseline="0" dirty="0" smtClean="0"/>
              <a:t> through by examples (concrete) and then abstractions (</a:t>
            </a:r>
            <a:r>
              <a:rPr lang="en-US" baseline="0" dirty="0" err="1" smtClean="0"/>
              <a:t>dilts</a:t>
            </a:r>
            <a:r>
              <a:rPr lang="en-US" baseline="0" dirty="0" smtClean="0"/>
              <a:t> model)</a:t>
            </a:r>
            <a:endParaRPr lang="en-US" dirty="0"/>
          </a:p>
        </p:txBody>
      </p:sp>
      <p:sp>
        <p:nvSpPr>
          <p:cNvPr id="4" name="Date Placeholder 3"/>
          <p:cNvSpPr>
            <a:spLocks noGrp="1"/>
          </p:cNvSpPr>
          <p:nvPr>
            <p:ph type="dt" idx="10"/>
          </p:nvPr>
        </p:nvSpPr>
        <p:spPr/>
        <p:txBody>
          <a:bodyPr/>
          <a:lstStyle/>
          <a:p>
            <a:pPr>
              <a:defRPr/>
            </a:pPr>
            <a:fld id="{FA187E73-2DC2-294A-890A-96BF56FD96F1}" type="datetime1">
              <a:rPr lang="en-GB" smtClean="0"/>
              <a:pPr>
                <a:defRPr/>
              </a:pPr>
              <a:t>11/13/09</a:t>
            </a:fld>
            <a:endParaRPr lang="en-GB"/>
          </a:p>
        </p:txBody>
      </p:sp>
      <p:sp>
        <p:nvSpPr>
          <p:cNvPr id="5" name="Slide Number Placeholder 4"/>
          <p:cNvSpPr>
            <a:spLocks noGrp="1"/>
          </p:cNvSpPr>
          <p:nvPr>
            <p:ph type="sldNum" sz="quarter" idx="11"/>
          </p:nvPr>
        </p:nvSpPr>
        <p:spPr/>
        <p:txBody>
          <a:bodyPr/>
          <a:lstStyle/>
          <a:p>
            <a:pPr>
              <a:defRPr/>
            </a:pPr>
            <a:fld id="{FA8808FF-9023-0248-B753-73A37C2EB5D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pPr>
              <a:buFont typeface="Wingdings" pitchFamily="-112" charset="2"/>
              <a:buNone/>
            </a:pPr>
            <a:r>
              <a:rPr lang="en-US" smtClean="0">
                <a:latin typeface="Arial" pitchFamily="-112" charset="0"/>
                <a:ea typeface="ＭＳ Ｐゴシック" pitchFamily="-112" charset="-128"/>
                <a:cs typeface="ＭＳ Ｐゴシック" pitchFamily="-112" charset="-128"/>
              </a:rPr>
              <a:t>The project team observed that lecturers were especially keen to develop formative assessment but that their understanding of what might be required varied considerably. This paper describes the various ways in which the processes of the project have engaged lecturers in actively identifying and developing their conceptions of teaching, learning and assessment in their subject. </a:t>
            </a:r>
          </a:p>
          <a:p>
            <a:pPr>
              <a:buFont typeface="Wingdings" pitchFamily="-112" charset="2"/>
              <a:buNone/>
            </a:pPr>
            <a:r>
              <a:rPr lang="en-US" smtClean="0">
                <a:latin typeface="Arial" pitchFamily="-112" charset="0"/>
                <a:ea typeface="ＭＳ Ｐゴシック" pitchFamily="-112" charset="-128"/>
                <a:cs typeface="ＭＳ Ｐゴシック" pitchFamily="-112" charset="-128"/>
              </a:rPr>
              <a:t>It reports on an interview study that was conducted with a selection of participants. It is concluded that lecturers’ reflections on and understanding of assessment are closely related to the nature of the subject domain and that it is essential when attempting to improve assessment practice to start from the perspective of lecturers in the discipline. </a:t>
            </a:r>
          </a:p>
          <a:p>
            <a:endParaRPr lang="en-US">
              <a:latin typeface="Times New Roman" pitchFamily="-112" charset="0"/>
              <a:ea typeface="ＭＳ Ｐゴシック" pitchFamily="-112" charset="-128"/>
              <a:cs typeface="ＭＳ Ｐゴシック" pitchFamily="-112" charset="-128"/>
            </a:endParaRPr>
          </a:p>
        </p:txBody>
      </p:sp>
      <p:sp>
        <p:nvSpPr>
          <p:cNvPr id="27652" name="Date Placeholder 3"/>
          <p:cNvSpPr>
            <a:spLocks noGrp="1"/>
          </p:cNvSpPr>
          <p:nvPr>
            <p:ph type="dt" sz="quarter" idx="1"/>
          </p:nvPr>
        </p:nvSpPr>
        <p:spPr>
          <a:noFill/>
        </p:spPr>
        <p:txBody>
          <a:bodyPr/>
          <a:lstStyle/>
          <a:p>
            <a:fld id="{37E6423F-F0DE-3B48-B85C-EC515F79DA07}" type="datetime1">
              <a:rPr lang="en-GB" smtClean="0">
                <a:latin typeface="Times New Roman" pitchFamily="-112" charset="0"/>
              </a:rPr>
              <a:pPr/>
              <a:t>11/10/09</a:t>
            </a:fld>
            <a:endParaRPr lang="en-GB" smtClean="0">
              <a:latin typeface="Times New Roman" pitchFamily="-112" charset="0"/>
            </a:endParaRPr>
          </a:p>
        </p:txBody>
      </p:sp>
      <p:sp>
        <p:nvSpPr>
          <p:cNvPr id="27653" name="Slide Number Placeholder 4"/>
          <p:cNvSpPr>
            <a:spLocks noGrp="1"/>
          </p:cNvSpPr>
          <p:nvPr>
            <p:ph type="sldNum" sz="quarter" idx="5"/>
          </p:nvPr>
        </p:nvSpPr>
        <p:spPr>
          <a:noFill/>
        </p:spPr>
        <p:txBody>
          <a:bodyPr/>
          <a:lstStyle/>
          <a:p>
            <a:fld id="{685F5D24-08C7-354A-B1E6-4BB8ACE67DA2}" type="slidenum">
              <a:rPr lang="en-GB" smtClean="0">
                <a:latin typeface="Times New Roman" pitchFamily="-112" charset="0"/>
              </a:rPr>
              <a:pPr/>
              <a:t>5</a:t>
            </a:fld>
            <a:endParaRPr lang="en-GB" smtClean="0">
              <a:latin typeface="Times New Roman" pitchFamily="-11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r>
              <a:rPr lang="en-GB" smtClean="0">
                <a:latin typeface="Times New Roman" pitchFamily="-112" charset="0"/>
                <a:ea typeface="ＭＳ Ｐゴシック" pitchFamily="-112" charset="-128"/>
                <a:cs typeface="ＭＳ Ｐゴシック" pitchFamily="-112" charset="-128"/>
              </a:rPr>
              <a:t>Sullivan et al 2001, </a:t>
            </a:r>
            <a:r>
              <a:rPr lang="en-US" smtClean="0">
                <a:latin typeface="Times New Roman" pitchFamily="-112" charset="0"/>
                <a:ea typeface="ＭＳ Ｐゴシック" pitchFamily="-112" charset="-128"/>
                <a:cs typeface="ＭＳ Ｐゴシック" pitchFamily="-112" charset="-128"/>
              </a:rPr>
              <a:t>SULLIVAN, W., SULLIVAN, R. &amp; BUFFTON, B. (2001) Aligning individual and organisational values to support change. Journal of Change Management 2, 3 247-254.</a:t>
            </a:r>
            <a:endParaRPr lang="en-GB" smtClean="0">
              <a:latin typeface="Times New Roman" pitchFamily="-112" charset="0"/>
              <a:ea typeface="ＭＳ Ｐゴシック" pitchFamily="-112" charset="-128"/>
              <a:cs typeface="ＭＳ Ｐゴシック" pitchFamily="-112" charset="-128"/>
            </a:endParaRPr>
          </a:p>
          <a:p>
            <a:endParaRPr lang="en-US" smtClean="0">
              <a:latin typeface="Times New Roman" pitchFamily="-112" charset="0"/>
              <a:ea typeface="ＭＳ Ｐゴシック" pitchFamily="-112" charset="-128"/>
              <a:cs typeface="ＭＳ Ｐゴシック" pitchFamily="-112" charset="-128"/>
            </a:endParaRPr>
          </a:p>
        </p:txBody>
      </p:sp>
      <p:sp>
        <p:nvSpPr>
          <p:cNvPr id="35844" name="Date Placeholder 3"/>
          <p:cNvSpPr>
            <a:spLocks noGrp="1"/>
          </p:cNvSpPr>
          <p:nvPr>
            <p:ph type="dt" sz="quarter" idx="1"/>
          </p:nvPr>
        </p:nvSpPr>
        <p:spPr>
          <a:noFill/>
        </p:spPr>
        <p:txBody>
          <a:bodyPr/>
          <a:lstStyle/>
          <a:p>
            <a:fld id="{55E1C3AB-2192-6343-A6D7-B5B966AD3A3E}" type="datetime1">
              <a:rPr lang="en-GB" smtClean="0">
                <a:latin typeface="Times New Roman" pitchFamily="-112" charset="0"/>
              </a:rPr>
              <a:pPr/>
              <a:t>11/10/09</a:t>
            </a:fld>
            <a:endParaRPr lang="en-GB" smtClean="0">
              <a:latin typeface="Times New Roman" pitchFamily="-112" charset="0"/>
            </a:endParaRPr>
          </a:p>
        </p:txBody>
      </p:sp>
      <p:sp>
        <p:nvSpPr>
          <p:cNvPr id="35845" name="Slide Number Placeholder 4"/>
          <p:cNvSpPr>
            <a:spLocks noGrp="1"/>
          </p:cNvSpPr>
          <p:nvPr>
            <p:ph type="sldNum" sz="quarter" idx="5"/>
          </p:nvPr>
        </p:nvSpPr>
        <p:spPr>
          <a:noFill/>
        </p:spPr>
        <p:txBody>
          <a:bodyPr/>
          <a:lstStyle/>
          <a:p>
            <a:fld id="{982AB186-D17F-2643-97EF-01023D28FF35}" type="slidenum">
              <a:rPr lang="en-GB" smtClean="0">
                <a:latin typeface="Times New Roman" pitchFamily="-112" charset="0"/>
              </a:rPr>
              <a:pPr/>
              <a:t>12</a:t>
            </a:fld>
            <a:endParaRPr lang="en-GB" smtClean="0">
              <a:latin typeface="Times New Roman" pitchFamily="-11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a:latin typeface="Arial" pitchFamily="-112" charset="0"/>
                <a:ea typeface="ＭＳ Ｐゴシック" pitchFamily="-112" charset="-128"/>
                <a:cs typeface="ＭＳ Ｐゴシック" pitchFamily="-112"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a:latin typeface="Arial" pitchFamily="-112" charset="0"/>
                <a:ea typeface="ＭＳ Ｐゴシック" pitchFamily="-112" charset="-128"/>
                <a:cs typeface="ＭＳ Ｐゴシック" pitchFamily="-112" charset="-128"/>
              </a:rPr>
              <a:t>BOTH LECTURES ACTUALLY ON THURSDAY 10-11:30 </a:t>
            </a:r>
            <a:r>
              <a:rPr lang="en-US">
                <a:latin typeface="Arial" pitchFamily="-112" charset="0"/>
                <a:ea typeface="ＭＳ Ｐゴシック" pitchFamily="-112" charset="-128"/>
                <a:cs typeface="ＭＳ Ｐゴシック" pitchFamily="-112" charset="-128"/>
              </a:rPr>
              <a:t>Experiments /causality  Prof Gerry Stoker 19/10 Research design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fld id="{E9FFA4C6-043A-004A-A280-F8D239F49F1E}" type="datetime1">
              <a:rPr lang="en-GB">
                <a:latin typeface="Times New Roman" pitchFamily="-112" charset="0"/>
              </a:rPr>
              <a:pPr/>
              <a:t>11/10/09</a:t>
            </a:fld>
            <a:endParaRPr lang="en-GB">
              <a:latin typeface="Times New Roman" pitchFamily="-112" charset="0"/>
            </a:endParaRPr>
          </a:p>
        </p:txBody>
      </p:sp>
      <p:sp>
        <p:nvSpPr>
          <p:cNvPr id="47107" name="Rectangle 5"/>
          <p:cNvSpPr>
            <a:spLocks noGrp="1" noChangeArrowheads="1"/>
          </p:cNvSpPr>
          <p:nvPr>
            <p:ph type="sldNum" sz="quarter" idx="5"/>
          </p:nvPr>
        </p:nvSpPr>
        <p:spPr>
          <a:noFill/>
        </p:spPr>
        <p:txBody>
          <a:bodyPr/>
          <a:lstStyle/>
          <a:p>
            <a:fld id="{A346DCED-D10E-4948-8B10-44083E362C2D}" type="slidenum">
              <a:rPr lang="en-GB">
                <a:latin typeface="Times New Roman" pitchFamily="-112" charset="0"/>
              </a:rPr>
              <a:pPr/>
              <a:t>23</a:t>
            </a:fld>
            <a:endParaRPr lang="en-GB">
              <a:latin typeface="Times New Roman" pitchFamily="-112" charset="0"/>
            </a:endParaRPr>
          </a:p>
        </p:txBody>
      </p:sp>
      <p:sp>
        <p:nvSpPr>
          <p:cNvPr id="47108" name="Rectangle 2"/>
          <p:cNvSpPr>
            <a:spLocks noGrp="1" noRot="1" noChangeAspect="1" noChangeArrowheads="1" noTextEdit="1"/>
          </p:cNvSpPr>
          <p:nvPr>
            <p:ph type="sldImg"/>
          </p:nvPr>
        </p:nvSpPr>
        <p:spPr>
          <a:xfrm>
            <a:off x="1001713" y="774700"/>
            <a:ext cx="5099050" cy="3824288"/>
          </a:xfrm>
          <a:ln/>
        </p:spPr>
      </p:sp>
      <p:sp>
        <p:nvSpPr>
          <p:cNvPr id="47109" name="Rectangle 3"/>
          <p:cNvSpPr>
            <a:spLocks noGrp="1" noChangeArrowheads="1"/>
          </p:cNvSpPr>
          <p:nvPr>
            <p:ph type="body" idx="1"/>
          </p:nvPr>
        </p:nvSpPr>
        <p:spPr>
          <a:noFill/>
          <a:ln/>
        </p:spPr>
        <p:txBody>
          <a:bodyPr/>
          <a:lstStyle/>
          <a:p>
            <a:endParaRPr lang="en-US">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712E57D3-9855-DA49-BDB2-F0133819DDA8}" type="datetime1">
              <a:rPr lang="en-GB">
                <a:latin typeface="Times New Roman" pitchFamily="-112" charset="0"/>
              </a:rPr>
              <a:pPr/>
              <a:t>11/10/09</a:t>
            </a:fld>
            <a:endParaRPr lang="en-GB">
              <a:latin typeface="Times New Roman" pitchFamily="-112" charset="0"/>
            </a:endParaRPr>
          </a:p>
        </p:txBody>
      </p:sp>
      <p:sp>
        <p:nvSpPr>
          <p:cNvPr id="49155" name="Rectangle 5"/>
          <p:cNvSpPr>
            <a:spLocks noGrp="1" noChangeArrowheads="1"/>
          </p:cNvSpPr>
          <p:nvPr>
            <p:ph type="sldNum" sz="quarter" idx="5"/>
          </p:nvPr>
        </p:nvSpPr>
        <p:spPr>
          <a:noFill/>
        </p:spPr>
        <p:txBody>
          <a:bodyPr/>
          <a:lstStyle/>
          <a:p>
            <a:fld id="{51C2D8DE-9732-7740-9D69-D08D7B25542A}" type="slidenum">
              <a:rPr lang="en-GB">
                <a:latin typeface="Times New Roman" pitchFamily="-112" charset="0"/>
              </a:rPr>
              <a:pPr/>
              <a:t>24</a:t>
            </a:fld>
            <a:endParaRPr lang="en-GB">
              <a:latin typeface="Times New Roman" pitchFamily="-112" charset="0"/>
            </a:endParaRPr>
          </a:p>
        </p:txBody>
      </p:sp>
      <p:sp>
        <p:nvSpPr>
          <p:cNvPr id="49156" name="Rectangle 2"/>
          <p:cNvSpPr>
            <a:spLocks noGrp="1" noRot="1" noChangeAspect="1" noChangeArrowheads="1" noTextEdit="1"/>
          </p:cNvSpPr>
          <p:nvPr>
            <p:ph type="sldImg"/>
          </p:nvPr>
        </p:nvSpPr>
        <p:spPr>
          <a:xfrm>
            <a:off x="1001713" y="774700"/>
            <a:ext cx="5099050" cy="3824288"/>
          </a:xfrm>
          <a:ln cap="flat"/>
        </p:spPr>
      </p:sp>
      <p:sp>
        <p:nvSpPr>
          <p:cNvPr id="49157" name="Rectangle 3"/>
          <p:cNvSpPr>
            <a:spLocks noGrp="1" noChangeArrowheads="1"/>
          </p:cNvSpPr>
          <p:nvPr>
            <p:ph type="body" idx="1"/>
          </p:nvPr>
        </p:nvSpPr>
        <p:spPr>
          <a:noFill/>
          <a:ln/>
        </p:spPr>
        <p:txBody>
          <a:bodyPr/>
          <a:lstStyle/>
          <a:p>
            <a:endParaRPr lang="en-US">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DB4B0C19-C635-DA42-8122-0B95AB0E269C}" type="slidenum">
              <a:rPr lang="en-GB"/>
              <a:pPr>
                <a:defRPr/>
              </a:pPr>
              <a:t>‹#›</a:t>
            </a:fld>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46400BB7-31DC-7446-91C6-90316A2975FB}" type="slidenum">
              <a:rPr lang="en-GB"/>
              <a:pPr>
                <a:defRPr/>
              </a:pPr>
              <a:t>‹#›</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1997075" cy="60594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755650" y="260350"/>
            <a:ext cx="5843588" cy="60594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0E52D67F-9E06-9D4A-9F43-6FB34C6733B1}" type="slidenum">
              <a:rPr lang="en-GB"/>
              <a:pPr>
                <a:defRPr/>
              </a:pPr>
              <a:t>‹#›</a:t>
            </a:fld>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A8FAFA37-E135-C246-9547-35E08A3A94FC}" type="slidenum">
              <a:rPr lang="en-GB"/>
              <a:pPr>
                <a:defRPr/>
              </a:pPr>
              <a:t>‹#›</a:t>
            </a:fld>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372F576E-E074-6144-BD9F-CDE285C207B1}" type="slidenum">
              <a:rPr lang="en-GB"/>
              <a:pPr>
                <a:defRPr/>
              </a:pPr>
              <a:t>‹#›</a:t>
            </a:fld>
            <a:endParaRPr lang="en-GB"/>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lipArt Placeholder 2"/>
          <p:cNvSpPr>
            <a:spLocks noGrp="1"/>
          </p:cNvSpPr>
          <p:nvPr>
            <p:ph type="clipArt" sz="half" idx="1"/>
          </p:nvPr>
        </p:nvSpPr>
        <p:spPr>
          <a:xfrm>
            <a:off x="755650" y="2205038"/>
            <a:ext cx="3810000" cy="4114800"/>
          </a:xfrm>
        </p:spPr>
        <p:txBody>
          <a:bodyPr/>
          <a:lstStyle/>
          <a:p>
            <a:pPr lvl="0"/>
            <a:endParaRPr lang="en-GB" noProof="0" smtClean="0"/>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6ADED659-3AA2-D945-AF7B-5C2215B851C7}" type="slidenum">
              <a:rPr lang="en-GB"/>
              <a:pPr>
                <a:defRPr/>
              </a:pPr>
              <a:t>‹#›</a:t>
            </a:fld>
            <a:endParaRPr lang="en-GB"/>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lipArt Placeholder 3"/>
          <p:cNvSpPr>
            <a:spLocks noGrp="1"/>
          </p:cNvSpPr>
          <p:nvPr>
            <p:ph type="clipArt" sz="half" idx="2"/>
          </p:nvPr>
        </p:nvSpPr>
        <p:spPr>
          <a:xfrm>
            <a:off x="4718050" y="2205038"/>
            <a:ext cx="3810000" cy="4114800"/>
          </a:xfrm>
        </p:spPr>
        <p:txBody>
          <a:bodyPr/>
          <a:lstStyle/>
          <a:p>
            <a:pPr lvl="0"/>
            <a:endParaRPr lang="en-GB"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9ECF0862-D798-A04A-B617-DEA2CBDEF5B3}" type="slidenum">
              <a:rPr lang="en-GB"/>
              <a:pPr>
                <a:defRPr/>
              </a:pPr>
              <a:t>‹#›</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C40FB10D-ABEE-734B-94FB-653BD59F5D33}" type="slidenum">
              <a:rPr lang="en-GB"/>
              <a:pPr>
                <a:defRPr/>
              </a:pPr>
              <a:t>‹#›</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1802DF85-66E7-8747-9937-F0AA0D7A0D5F}" type="slidenum">
              <a:rPr lang="en-GB"/>
              <a:pPr>
                <a:defRPr/>
              </a:pPr>
              <a:t>‹#›</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E901A807-DCEF-024F-BDD6-98F3DA299703}" type="slidenum">
              <a:rPr lang="en-GB"/>
              <a:pPr>
                <a:defRPr/>
              </a:pPr>
              <a:t>‹#›</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9" name="Rectangle 4"/>
          <p:cNvSpPr>
            <a:spLocks noGrp="1" noChangeArrowheads="1"/>
          </p:cNvSpPr>
          <p:nvPr>
            <p:ph type="sldNum" sz="quarter" idx="12"/>
          </p:nvPr>
        </p:nvSpPr>
        <p:spPr>
          <a:ln/>
        </p:spPr>
        <p:txBody>
          <a:bodyPr/>
          <a:lstStyle>
            <a:lvl1pPr>
              <a:defRPr/>
            </a:lvl1pPr>
          </a:lstStyle>
          <a:p>
            <a:pPr>
              <a:defRPr/>
            </a:pPr>
            <a:fld id="{B7FB2257-E797-E449-A30A-FCBA54E1E1E0}" type="slidenum">
              <a:rPr lang="en-GB"/>
              <a:pPr>
                <a:defRPr/>
              </a:pPr>
              <a:t>‹#›</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5" name="Rectangle 4"/>
          <p:cNvSpPr>
            <a:spLocks noGrp="1" noChangeArrowheads="1"/>
          </p:cNvSpPr>
          <p:nvPr>
            <p:ph type="sldNum" sz="quarter" idx="12"/>
          </p:nvPr>
        </p:nvSpPr>
        <p:spPr>
          <a:ln/>
        </p:spPr>
        <p:txBody>
          <a:bodyPr/>
          <a:lstStyle>
            <a:lvl1pPr>
              <a:defRPr/>
            </a:lvl1pPr>
          </a:lstStyle>
          <a:p>
            <a:pPr>
              <a:defRPr/>
            </a:pPr>
            <a:fld id="{B103E5EF-D52C-6240-9BB1-D111D89096B0}" type="slidenum">
              <a:rPr lang="en-GB"/>
              <a:pPr>
                <a:defRPr/>
              </a:pPr>
              <a:t>‹#›</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4" name="Rectangle 4"/>
          <p:cNvSpPr>
            <a:spLocks noGrp="1" noChangeArrowheads="1"/>
          </p:cNvSpPr>
          <p:nvPr>
            <p:ph type="sldNum" sz="quarter" idx="12"/>
          </p:nvPr>
        </p:nvSpPr>
        <p:spPr>
          <a:ln/>
        </p:spPr>
        <p:txBody>
          <a:bodyPr/>
          <a:lstStyle>
            <a:lvl1pPr>
              <a:defRPr/>
            </a:lvl1pPr>
          </a:lstStyle>
          <a:p>
            <a:pPr>
              <a:defRPr/>
            </a:pPr>
            <a:fld id="{CC51003C-8659-884B-9762-0C0779502851}" type="slidenum">
              <a:rPr lang="en-GB"/>
              <a:pPr>
                <a:defRPr/>
              </a:pPr>
              <a:t>‹#›</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767D036E-B7F0-4F4C-B70E-742E22613EAD}" type="slidenum">
              <a:rPr lang="en-GB"/>
              <a:pPr>
                <a:defRPr/>
              </a:pPr>
              <a:t>‹#›</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67CF3C88-FB9B-6944-AA63-0A6C15F1F7A5}" type="slidenum">
              <a:rPr lang="en-GB"/>
              <a:pPr>
                <a:defRPr/>
              </a:pPr>
              <a:t>‹#›</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CC"/>
        </a:solidFill>
        <a:effectLst/>
      </p:bgPr>
    </p:bg>
    <p:spTree>
      <p:nvGrpSpPr>
        <p:cNvPr id="1" name=""/>
        <p:cNvGrpSpPr/>
        <p:nvPr/>
      </p:nvGrpSpPr>
      <p:grpSpPr>
        <a:xfrm>
          <a:off x="0" y="0"/>
          <a:ext cx="0" cy="0"/>
          <a:chOff x="0" y="0"/>
          <a:chExt cx="0" cy="0"/>
        </a:xfrm>
      </p:grpSpPr>
      <p:pic>
        <p:nvPicPr>
          <p:cNvPr id="1026" name="Picture 16"/>
          <p:cNvPicPr>
            <a:picLocks noChangeAspect="1" noChangeArrowheads="1"/>
          </p:cNvPicPr>
          <p:nvPr userDrawn="1"/>
        </p:nvPicPr>
        <p:blipFill>
          <a:blip r:embed="rId17"/>
          <a:srcRect/>
          <a:stretch>
            <a:fillRect/>
          </a:stretch>
        </p:blipFill>
        <p:spPr bwMode="auto">
          <a:xfrm>
            <a:off x="0" y="6453188"/>
            <a:ext cx="9144000" cy="404812"/>
          </a:xfrm>
          <a:prstGeom prst="rect">
            <a:avLst/>
          </a:prstGeom>
          <a:noFill/>
          <a:ln w="9525">
            <a:noFill/>
            <a:miter lim="800000"/>
            <a:headEnd/>
            <a:tailEnd/>
          </a:ln>
        </p:spPr>
      </p:pic>
      <p:sp>
        <p:nvSpPr>
          <p:cNvPr id="2" name="Rectangle 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SzTx/>
              <a:buFontTx/>
              <a:buNone/>
              <a:defRPr sz="1400">
                <a:solidFill>
                  <a:schemeClr val="bg1"/>
                </a:solidFill>
                <a:latin typeface="Times New Roman" charset="0"/>
              </a:defRPr>
            </a:lvl1pPr>
          </a:lstStyle>
          <a:p>
            <a:pPr>
              <a:defRPr/>
            </a:pPr>
            <a:endParaRPr lang="en-US"/>
          </a:p>
        </p:txBody>
      </p:sp>
      <p:sp>
        <p:nvSpPr>
          <p:cNvPr id="1027" name="Rectangle 3"/>
          <p:cNvSpPr>
            <a:spLocks noGrp="1" noChangeArrowheads="1"/>
          </p:cNvSpPr>
          <p:nvPr>
            <p:ph type="ftr" sz="quarter" idx="3"/>
          </p:nvPr>
        </p:nvSpPr>
        <p:spPr bwMode="auto">
          <a:xfrm>
            <a:off x="3132138" y="6423025"/>
            <a:ext cx="2895600" cy="260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ClrTx/>
              <a:buSzTx/>
              <a:buFontTx/>
              <a:buNone/>
              <a:defRPr sz="1000" b="1">
                <a:solidFill>
                  <a:schemeClr val="bg1"/>
                </a:solidFill>
                <a:latin typeface="Arial" charset="0"/>
              </a:defRPr>
            </a:lvl1pPr>
          </a:lstStyle>
          <a:p>
            <a:pPr>
              <a:defRPr/>
            </a:pPr>
            <a:r>
              <a:rPr lang="en-GB"/>
              <a:t>saw@ecs.soton.ac.uk</a:t>
            </a:r>
          </a:p>
        </p:txBody>
      </p:sp>
      <p:sp>
        <p:nvSpPr>
          <p:cNvPr id="1028" name="Rectangle 4"/>
          <p:cNvSpPr>
            <a:spLocks noGrp="1" noChangeArrowheads="1"/>
          </p:cNvSpPr>
          <p:nvPr>
            <p:ph type="sldNum" sz="quarter" idx="4"/>
          </p:nvPr>
        </p:nvSpPr>
        <p:spPr bwMode="auto">
          <a:xfrm>
            <a:off x="6553200" y="6381750"/>
            <a:ext cx="1905000" cy="4000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a:solidFill>
                  <a:schemeClr val="tx1"/>
                </a:solidFill>
                <a:latin typeface="Times New Roman" charset="0"/>
              </a:defRPr>
            </a:lvl1pPr>
          </a:lstStyle>
          <a:p>
            <a:pPr>
              <a:defRPr/>
            </a:pPr>
            <a:fld id="{F0E5B324-000B-8A4F-9AF3-B2406E6FF12D}" type="slidenum">
              <a:rPr lang="en-GB"/>
              <a:pPr>
                <a:defRPr/>
              </a:pPr>
              <a:t>‹#›</a:t>
            </a:fld>
            <a:endParaRPr lang="en-GB"/>
          </a:p>
        </p:txBody>
      </p:sp>
      <p:sp>
        <p:nvSpPr>
          <p:cNvPr id="1030" name="Rectangle 5"/>
          <p:cNvSpPr>
            <a:spLocks noGrp="1" noChangeArrowheads="1"/>
          </p:cNvSpPr>
          <p:nvPr>
            <p:ph type="title"/>
          </p:nvPr>
        </p:nvSpPr>
        <p:spPr bwMode="auto">
          <a:xfrm>
            <a:off x="762000" y="304800"/>
            <a:ext cx="5867400" cy="819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031" name="Rectangle 6"/>
          <p:cNvSpPr>
            <a:spLocks noGrp="1" noChangeArrowheads="1"/>
          </p:cNvSpPr>
          <p:nvPr>
            <p:ph type="body" idx="1"/>
          </p:nvPr>
        </p:nvSpPr>
        <p:spPr bwMode="auto">
          <a:xfrm>
            <a:off x="755650" y="2205038"/>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Rectangle 7"/>
          <p:cNvSpPr>
            <a:spLocks noChangeArrowheads="1"/>
          </p:cNvSpPr>
          <p:nvPr/>
        </p:nvSpPr>
        <p:spPr bwMode="auto">
          <a:xfrm>
            <a:off x="762000" y="1371600"/>
            <a:ext cx="8382000" cy="152400"/>
          </a:xfrm>
          <a:prstGeom prst="rect">
            <a:avLst/>
          </a:prstGeom>
          <a:gradFill rotWithShape="0">
            <a:gsLst>
              <a:gs pos="0">
                <a:srgbClr val="0066FF"/>
              </a:gs>
              <a:gs pos="100000">
                <a:srgbClr val="FFCC66"/>
              </a:gs>
            </a:gsLst>
            <a:lin ang="0" scaled="1"/>
          </a:gradFill>
          <a:ln w="9525">
            <a:noFill/>
            <a:miter lim="800000"/>
            <a:headEnd/>
            <a:tailEnd/>
          </a:ln>
          <a:effectLst/>
        </p:spPr>
        <p:txBody>
          <a:bodyPr wrap="none" lIns="90488" tIns="44450" rIns="90488" bIns="44450" anchor="ctr">
            <a:prstTxWarp prst="textNoShape">
              <a:avLst/>
            </a:prstTxWarp>
          </a:bodyPr>
          <a:lstStyle/>
          <a:p>
            <a:pPr defTabSz="762000">
              <a:spcBef>
                <a:spcPct val="50000"/>
              </a:spcBef>
              <a:buClrTx/>
              <a:buSzTx/>
              <a:buFontTx/>
              <a:buNone/>
              <a:defRPr/>
            </a:pPr>
            <a:endParaRPr lang="en-US" sz="2400">
              <a:solidFill>
                <a:schemeClr val="tx1"/>
              </a:solidFill>
              <a:latin typeface="Times New Roman" charset="0"/>
            </a:endParaRPr>
          </a:p>
        </p:txBody>
      </p:sp>
      <p:sp>
        <p:nvSpPr>
          <p:cNvPr id="1034" name="Text Box 10"/>
          <p:cNvSpPr txBox="1">
            <a:spLocks noChangeArrowheads="1"/>
          </p:cNvSpPr>
          <p:nvPr userDrawn="1"/>
        </p:nvSpPr>
        <p:spPr bwMode="auto">
          <a:xfrm>
            <a:off x="6400800" y="6477000"/>
            <a:ext cx="2133600" cy="276999"/>
          </a:xfrm>
          <a:prstGeom prst="rect">
            <a:avLst/>
          </a:prstGeom>
          <a:noFill/>
          <a:ln w="12700">
            <a:noFill/>
            <a:miter lim="800000"/>
            <a:headEnd type="none" w="sm" len="sm"/>
            <a:tailEnd type="none" w="sm" len="sm"/>
          </a:ln>
          <a:effectLst/>
        </p:spPr>
        <p:txBody>
          <a:bodyPr wrap="square">
            <a:prstTxWarp prst="textNoShape">
              <a:avLst/>
            </a:prstTxWarp>
            <a:spAutoFit/>
          </a:bodyPr>
          <a:lstStyle/>
          <a:p>
            <a:pPr algn="r">
              <a:spcBef>
                <a:spcPct val="50000"/>
              </a:spcBef>
              <a:buFont typeface="Wingdings" charset="2"/>
              <a:buNone/>
              <a:defRPr/>
            </a:pPr>
            <a:r>
              <a:rPr lang="en-GB" sz="1200" b="1" dirty="0">
                <a:solidFill>
                  <a:schemeClr val="bg1"/>
                </a:solidFill>
                <a:latin typeface="Arial" charset="0"/>
              </a:rPr>
              <a:t>COMP6043 w6</a:t>
            </a:r>
            <a:r>
              <a:rPr lang="en-GB" sz="1200" b="1" dirty="0" smtClean="0">
                <a:solidFill>
                  <a:schemeClr val="bg1"/>
                </a:solidFill>
                <a:latin typeface="Arial" charset="0"/>
              </a:rPr>
              <a:t> interviews</a:t>
            </a:r>
            <a:endParaRPr lang="en-GB" sz="1200" b="1" dirty="0">
              <a:solidFill>
                <a:schemeClr val="bg1"/>
              </a:solidFill>
              <a:latin typeface="Arial" charset="0"/>
            </a:endParaRPr>
          </a:p>
        </p:txBody>
      </p:sp>
      <p:pic>
        <p:nvPicPr>
          <p:cNvPr id="4" name="Picture 7" descr="electronics_computer_science_cmyk.eps"/>
          <p:cNvPicPr>
            <a:picLocks noChangeAspect="1"/>
          </p:cNvPicPr>
          <p:nvPr userDrawn="1"/>
        </p:nvPicPr>
        <p:blipFill>
          <a:blip r:embed="rId18"/>
          <a:srcRect/>
          <a:stretch>
            <a:fillRect/>
          </a:stretch>
        </p:blipFill>
        <p:spPr bwMode="auto">
          <a:xfrm>
            <a:off x="6624638" y="179388"/>
            <a:ext cx="2312987" cy="976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8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2pPr>
      <a:lvl3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3pPr>
      <a:lvl4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4pPr>
      <a:lvl5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200">
          <a:solidFill>
            <a:schemeClr val="tx2"/>
          </a:solidFill>
          <a:latin typeface="Arial Black" charset="0"/>
        </a:defRPr>
      </a:lvl6pPr>
      <a:lvl7pPr marL="914400" algn="l" rtl="0" eaLnBrk="0" fontAlgn="base" hangingPunct="0">
        <a:spcBef>
          <a:spcPct val="0"/>
        </a:spcBef>
        <a:spcAft>
          <a:spcPct val="0"/>
        </a:spcAft>
        <a:defRPr sz="3200">
          <a:solidFill>
            <a:schemeClr val="tx2"/>
          </a:solidFill>
          <a:latin typeface="Arial Black" charset="0"/>
        </a:defRPr>
      </a:lvl7pPr>
      <a:lvl8pPr marL="1371600" algn="l" rtl="0" eaLnBrk="0" fontAlgn="base" hangingPunct="0">
        <a:spcBef>
          <a:spcPct val="0"/>
        </a:spcBef>
        <a:spcAft>
          <a:spcPct val="0"/>
        </a:spcAft>
        <a:defRPr sz="3200">
          <a:solidFill>
            <a:schemeClr val="tx2"/>
          </a:solidFill>
          <a:latin typeface="Arial Black" charset="0"/>
        </a:defRPr>
      </a:lvl8pPr>
      <a:lvl9pPr marL="1828800" algn="l" rtl="0" eaLnBrk="0" fontAlgn="base" hangingPunct="0">
        <a:spcBef>
          <a:spcPct val="0"/>
        </a:spcBef>
        <a:spcAft>
          <a:spcPct val="0"/>
        </a:spcAft>
        <a:defRPr sz="32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112" charset="2"/>
        <a:buChar char="n"/>
        <a:defRPr sz="2000">
          <a:solidFill>
            <a:schemeClr val="tx1"/>
          </a:solidFill>
          <a:latin typeface="Arial"/>
          <a:ea typeface="ＭＳ Ｐゴシック" pitchFamily="-65" charset="-128"/>
          <a:cs typeface="Arial"/>
        </a:defRPr>
      </a:lvl1pPr>
      <a:lvl2pPr marL="742950" indent="-285750" algn="l" rtl="0" eaLnBrk="0" fontAlgn="base" hangingPunct="0">
        <a:spcBef>
          <a:spcPct val="20000"/>
        </a:spcBef>
        <a:spcAft>
          <a:spcPct val="0"/>
        </a:spcAft>
        <a:buClr>
          <a:schemeClr val="accent1"/>
        </a:buClr>
        <a:buSzPct val="80000"/>
        <a:buFont typeface="Wingdings" pitchFamily="-112" charset="2"/>
        <a:buChar char="l"/>
        <a:defRPr>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lr>
          <a:schemeClr val="accent1"/>
        </a:buClr>
        <a:buFont typeface="Wingdings" pitchFamily="-112" charset="2"/>
        <a:buChar char="«"/>
        <a:defRPr sz="16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Font typeface="Times New Roman" pitchFamily="-112" charset="0"/>
        <a:buChar char="–"/>
        <a:defRPr sz="14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Font typeface="Times New Roman" pitchFamily="-112" charset="0"/>
        <a:buChar char="»"/>
        <a:defRPr sz="14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6.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d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pPr defTabSz="762000"/>
            <a:r>
              <a:rPr lang="en-GB" smtClean="0">
                <a:latin typeface="Arial" pitchFamily="-112" charset="0"/>
              </a:rPr>
              <a:t>saw@ecs.soton.ac.uk</a:t>
            </a:r>
          </a:p>
        </p:txBody>
      </p:sp>
      <p:sp>
        <p:nvSpPr>
          <p:cNvPr id="19459" name="Rectangle 2"/>
          <p:cNvSpPr>
            <a:spLocks noGrp="1" noChangeArrowheads="1"/>
          </p:cNvSpPr>
          <p:nvPr>
            <p:ph type="ctrTitle"/>
          </p:nvPr>
        </p:nvSpPr>
        <p:spPr>
          <a:xfrm>
            <a:off x="685800" y="1752600"/>
            <a:ext cx="7772400" cy="1676400"/>
          </a:xfrm>
          <a:noFill/>
        </p:spPr>
        <p:txBody>
          <a:bodyPr/>
          <a:lstStyle/>
          <a:p>
            <a:pPr algn="ctr"/>
            <a:r>
              <a:rPr lang="en-GB" sz="2400">
                <a:ea typeface="ＭＳ Ｐゴシック" pitchFamily="-112" charset="-128"/>
                <a:cs typeface="ＭＳ Ｐゴシック" pitchFamily="-112" charset="-128"/>
              </a:rPr>
              <a:t>COMP6043 </a:t>
            </a:r>
            <a:br>
              <a:rPr lang="en-GB" sz="2400">
                <a:ea typeface="ＭＳ Ｐゴシック" pitchFamily="-112" charset="-128"/>
                <a:cs typeface="ＭＳ Ｐゴシック" pitchFamily="-112" charset="-128"/>
              </a:rPr>
            </a:br>
            <a:r>
              <a:rPr lang="en-GB" sz="2400">
                <a:ea typeface="ＭＳ Ｐゴシック" pitchFamily="-112" charset="-128"/>
                <a:cs typeface="ＭＳ Ｐゴシック" pitchFamily="-112" charset="-128"/>
              </a:rPr>
              <a:t>Week 6</a:t>
            </a:r>
            <a:br>
              <a:rPr lang="en-GB" sz="2400">
                <a:ea typeface="ＭＳ Ｐゴシック" pitchFamily="-112" charset="-128"/>
                <a:cs typeface="ＭＳ Ｐゴシック" pitchFamily="-112" charset="-128"/>
              </a:rPr>
            </a:br>
            <a:r>
              <a:rPr lang="en-GB" sz="2400">
                <a:ea typeface="ＭＳ Ｐゴシック" pitchFamily="-112" charset="-128"/>
                <a:cs typeface="ＭＳ Ｐゴシック" pitchFamily="-112" charset="-128"/>
              </a:rPr>
              <a:t>Interviews</a:t>
            </a:r>
            <a:br>
              <a:rPr lang="en-GB" sz="2400">
                <a:ea typeface="ＭＳ Ｐゴシック" pitchFamily="-112" charset="-128"/>
                <a:cs typeface="ＭＳ Ｐゴシック" pitchFamily="-112" charset="-128"/>
              </a:rPr>
            </a:br>
            <a:r>
              <a:rPr lang="en-GB" sz="2400">
                <a:ea typeface="ＭＳ Ｐゴシック" pitchFamily="-112" charset="-128"/>
                <a:cs typeface="ＭＳ Ｐゴシック" pitchFamily="-112" charset="-128"/>
              </a:rPr>
              <a:t>November 2009</a:t>
            </a:r>
          </a:p>
        </p:txBody>
      </p:sp>
      <p:sp>
        <p:nvSpPr>
          <p:cNvPr id="19460" name="Rectangle 3"/>
          <p:cNvSpPr>
            <a:spLocks noGrp="1" noChangeArrowheads="1"/>
          </p:cNvSpPr>
          <p:nvPr>
            <p:ph type="subTitle" idx="1"/>
          </p:nvPr>
        </p:nvSpPr>
        <p:spPr>
          <a:xfrm>
            <a:off x="1371600" y="3733800"/>
            <a:ext cx="6400800" cy="2590800"/>
          </a:xfrm>
          <a:noFill/>
        </p:spPr>
        <p:txBody>
          <a:bodyPr/>
          <a:lstStyle/>
          <a:p>
            <a:pPr marL="342900" indent="-342900">
              <a:lnSpc>
                <a:spcPct val="90000"/>
              </a:lnSpc>
            </a:pPr>
            <a:endParaRPr lang="en-GB">
              <a:latin typeface="Arial" pitchFamily="-112" charset="0"/>
              <a:ea typeface="ＭＳ Ｐゴシック" pitchFamily="-112" charset="-128"/>
            </a:endParaRPr>
          </a:p>
          <a:p>
            <a:pPr marL="342900" indent="-342900">
              <a:lnSpc>
                <a:spcPct val="90000"/>
              </a:lnSpc>
            </a:pPr>
            <a:r>
              <a:rPr lang="en-GB">
                <a:latin typeface="Arial" pitchFamily="-112" charset="0"/>
                <a:ea typeface="ＭＳ Ｐゴシック" pitchFamily="-112" charset="-128"/>
              </a:rPr>
              <a:t>Dr Su White  </a:t>
            </a:r>
          </a:p>
          <a:p>
            <a:pPr marL="342900" indent="-342900">
              <a:lnSpc>
                <a:spcPct val="90000"/>
              </a:lnSpc>
            </a:pPr>
            <a:endParaRPr lang="en-GB">
              <a:latin typeface="Arial" pitchFamily="-112" charset="0"/>
              <a:ea typeface="ＭＳ Ｐゴシック" pitchFamily="-112" charset="-128"/>
            </a:endParaRP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ea typeface="ＭＳ Ｐゴシック" pitchFamily="-112" charset="-128"/>
                <a:cs typeface="ＭＳ Ｐゴシック" pitchFamily="-112" charset="-128"/>
              </a:rPr>
              <a:t>Approaching an interview</a:t>
            </a:r>
          </a:p>
        </p:txBody>
      </p:sp>
      <p:sp>
        <p:nvSpPr>
          <p:cNvPr id="32771" name="Footer Placeholder 2"/>
          <p:cNvSpPr>
            <a:spLocks noGrp="1"/>
          </p:cNvSpPr>
          <p:nvPr>
            <p:ph type="ftr" sz="quarter" idx="11"/>
          </p:nvPr>
        </p:nvSpPr>
        <p:spPr>
          <a:noFill/>
        </p:spPr>
        <p:txBody>
          <a:bodyPr/>
          <a:lstStyle/>
          <a:p>
            <a:r>
              <a:rPr lang="en-GB" smtClean="0">
                <a:latin typeface="Arial" pitchFamily="-112" charset="0"/>
              </a:rPr>
              <a:t>saw@ecs.soton.ac.uk</a:t>
            </a:r>
          </a:p>
        </p:txBody>
      </p:sp>
      <p:graphicFrame>
        <p:nvGraphicFramePr>
          <p:cNvPr id="4" name="Diagram 3"/>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ＭＳ Ｐゴシック" pitchFamily="-112" charset="-128"/>
                <a:cs typeface="ＭＳ Ｐゴシック" pitchFamily="-112" charset="-128"/>
              </a:rPr>
              <a:t>Purpose</a:t>
            </a:r>
          </a:p>
        </p:txBody>
      </p:sp>
      <p:sp>
        <p:nvSpPr>
          <p:cNvPr id="33795" name="Content Placeholder 2"/>
          <p:cNvSpPr>
            <a:spLocks noGrp="1"/>
          </p:cNvSpPr>
          <p:nvPr>
            <p:ph sz="half" idx="1"/>
          </p:nvPr>
        </p:nvSpPr>
        <p:spPr/>
        <p:txBody>
          <a:bodyPr/>
          <a:lstStyle/>
          <a:p>
            <a:r>
              <a:rPr lang="en-US" smtClean="0">
                <a:latin typeface="Arial" pitchFamily="-112" charset="0"/>
                <a:ea typeface="ＭＳ Ｐゴシック" pitchFamily="-112" charset="-128"/>
              </a:rPr>
              <a:t>Like surveys…</a:t>
            </a:r>
          </a:p>
          <a:p>
            <a:r>
              <a:rPr lang="en-US" smtClean="0">
                <a:latin typeface="Arial" pitchFamily="-112" charset="0"/>
                <a:ea typeface="ＭＳ Ｐゴシック" pitchFamily="-112" charset="-128"/>
              </a:rPr>
              <a:t>Why do we conduct research?</a:t>
            </a:r>
          </a:p>
          <a:p>
            <a:pPr lvl="1"/>
            <a:r>
              <a:rPr lang="en-US" smtClean="0">
                <a:latin typeface="Arial" pitchFamily="-112" charset="0"/>
                <a:ea typeface="ＭＳ Ｐゴシック" pitchFamily="-112" charset="-128"/>
              </a:rPr>
              <a:t>Validate</a:t>
            </a:r>
          </a:p>
          <a:p>
            <a:pPr lvl="1"/>
            <a:r>
              <a:rPr lang="en-US" smtClean="0">
                <a:latin typeface="Arial" pitchFamily="-112" charset="0"/>
                <a:ea typeface="ＭＳ Ｐゴシック" pitchFamily="-112" charset="-128"/>
              </a:rPr>
              <a:t>Confound</a:t>
            </a:r>
          </a:p>
          <a:p>
            <a:pPr lvl="1"/>
            <a:r>
              <a:rPr lang="en-US" smtClean="0">
                <a:latin typeface="Arial" pitchFamily="-112" charset="0"/>
                <a:ea typeface="ＭＳ Ｐゴシック" pitchFamily="-112" charset="-128"/>
              </a:rPr>
              <a:t>Generate new evidence</a:t>
            </a:r>
          </a:p>
        </p:txBody>
      </p:sp>
      <p:sp>
        <p:nvSpPr>
          <p:cNvPr id="33796" name="Content Placeholder 4"/>
          <p:cNvSpPr>
            <a:spLocks noGrp="1"/>
          </p:cNvSpPr>
          <p:nvPr>
            <p:ph sz="half" idx="2"/>
          </p:nvPr>
        </p:nvSpPr>
        <p:spPr/>
        <p:txBody>
          <a:bodyPr/>
          <a:lstStyle/>
          <a:p>
            <a:r>
              <a:rPr lang="en-US" smtClean="0">
                <a:latin typeface="Arial" pitchFamily="-112" charset="0"/>
                <a:ea typeface="ＭＳ Ｐゴシック" pitchFamily="-112" charset="-128"/>
              </a:rPr>
              <a:t>What sort of evidence</a:t>
            </a:r>
          </a:p>
          <a:p>
            <a:pPr lvl="1"/>
            <a:r>
              <a:rPr lang="en-US" smtClean="0">
                <a:latin typeface="Arial" pitchFamily="-112" charset="0"/>
                <a:ea typeface="ＭＳ Ｐゴシック" pitchFamily="-112" charset="-128"/>
              </a:rPr>
              <a:t>Convincing</a:t>
            </a:r>
          </a:p>
          <a:p>
            <a:pPr lvl="1"/>
            <a:r>
              <a:rPr lang="en-US" smtClean="0">
                <a:latin typeface="Arial" pitchFamily="-112" charset="0"/>
                <a:ea typeface="ＭＳ Ｐゴシック" pitchFamily="-112" charset="-128"/>
              </a:rPr>
              <a:t>Objective</a:t>
            </a:r>
          </a:p>
          <a:p>
            <a:pPr lvl="1"/>
            <a:r>
              <a:rPr lang="en-US" smtClean="0">
                <a:latin typeface="Arial" pitchFamily="-112" charset="0"/>
                <a:ea typeface="ＭＳ Ｐゴシック" pitchFamily="-112" charset="-128"/>
              </a:rPr>
              <a:t>Valid</a:t>
            </a:r>
          </a:p>
          <a:p>
            <a:pPr lvl="2"/>
            <a:r>
              <a:rPr lang="en-US" smtClean="0">
                <a:latin typeface="Arial" pitchFamily="-112" charset="0"/>
                <a:ea typeface="ＭＳ Ｐゴシック" pitchFamily="-112" charset="-128"/>
              </a:rPr>
              <a:t>Does this raise issues?</a:t>
            </a:r>
          </a:p>
          <a:p>
            <a:r>
              <a:rPr lang="en-US" smtClean="0">
                <a:latin typeface="Arial" pitchFamily="-112" charset="0"/>
                <a:ea typeface="ＭＳ Ｐゴシック" pitchFamily="-112" charset="-128"/>
              </a:rPr>
              <a:t>Enable analysis</a:t>
            </a:r>
          </a:p>
          <a:p>
            <a:r>
              <a:rPr lang="en-US" smtClean="0">
                <a:latin typeface="Arial" pitchFamily="-112" charset="0"/>
                <a:ea typeface="ＭＳ Ｐゴシック" pitchFamily="-112" charset="-128"/>
              </a:rPr>
              <a:t>Generate Conclusions</a:t>
            </a:r>
          </a:p>
          <a:p>
            <a:r>
              <a:rPr lang="en-US" smtClean="0">
                <a:latin typeface="Arial" pitchFamily="-112" charset="0"/>
                <a:ea typeface="ＭＳ Ｐゴシック" pitchFamily="-112" charset="-128"/>
              </a:rPr>
              <a:t>Publication</a:t>
            </a:r>
          </a:p>
          <a:p>
            <a:endParaRPr lang="en-US" smtClean="0">
              <a:latin typeface="Arial" pitchFamily="-112" charset="0"/>
              <a:ea typeface="ＭＳ Ｐゴシック" pitchFamily="-112" charset="-128"/>
            </a:endParaRPr>
          </a:p>
        </p:txBody>
      </p:sp>
      <p:sp>
        <p:nvSpPr>
          <p:cNvPr id="33797" name="Footer Placeholder 3"/>
          <p:cNvSpPr>
            <a:spLocks noGrp="1"/>
          </p:cNvSpPr>
          <p:nvPr>
            <p:ph type="ftr" sz="quarter" idx="11"/>
          </p:nvPr>
        </p:nvSpPr>
        <p:spPr>
          <a:noFill/>
        </p:spPr>
        <p:txBody>
          <a:bodyPr/>
          <a:lstStyle/>
          <a:p>
            <a:r>
              <a:rPr lang="en-GB" smtClean="0">
                <a:latin typeface="Arial" pitchFamily="-112" charset="0"/>
              </a:rPr>
              <a:t>saw@ecs.soton.ac.uk</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ea typeface="ＭＳ Ｐゴシック" pitchFamily="-112" charset="-128"/>
                <a:cs typeface="ＭＳ Ｐゴシック" pitchFamily="-112" charset="-128"/>
              </a:rPr>
              <a:t> Ways of looking at change</a:t>
            </a:r>
          </a:p>
        </p:txBody>
      </p:sp>
      <p:sp>
        <p:nvSpPr>
          <p:cNvPr id="34819" name="Footer Placeholder 2"/>
          <p:cNvSpPr>
            <a:spLocks noGrp="1"/>
          </p:cNvSpPr>
          <p:nvPr>
            <p:ph type="ftr" sz="quarter" idx="11"/>
          </p:nvPr>
        </p:nvSpPr>
        <p:spPr>
          <a:noFill/>
        </p:spPr>
        <p:txBody>
          <a:bodyPr/>
          <a:lstStyle/>
          <a:p>
            <a:r>
              <a:rPr lang="en-GB" smtClean="0">
                <a:latin typeface="Arial" pitchFamily="-112" charset="0"/>
              </a:rPr>
              <a:t>saw@ecs.soton.ac.uk</a:t>
            </a:r>
          </a:p>
        </p:txBody>
      </p:sp>
      <p:graphicFrame>
        <p:nvGraphicFramePr>
          <p:cNvPr id="4" name="Diagram 3"/>
          <p:cNvGraphicFramePr/>
          <p:nvPr/>
        </p:nvGraphicFramePr>
        <p:xfrm>
          <a:off x="0" y="16764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34821" name="TextBox 4"/>
          <p:cNvSpPr txBox="1">
            <a:spLocks noChangeArrowheads="1"/>
          </p:cNvSpPr>
          <p:nvPr/>
        </p:nvSpPr>
        <p:spPr bwMode="auto">
          <a:xfrm>
            <a:off x="2743200" y="5715000"/>
            <a:ext cx="6019800" cy="584200"/>
          </a:xfrm>
          <a:prstGeom prst="rect">
            <a:avLst/>
          </a:prstGeom>
          <a:noFill/>
          <a:ln w="9525">
            <a:noFill/>
            <a:miter lim="800000"/>
            <a:headEnd/>
            <a:tailEnd/>
          </a:ln>
        </p:spPr>
        <p:txBody>
          <a:bodyPr>
            <a:prstTxWarp prst="textNoShape">
              <a:avLst/>
            </a:prstTxWarp>
            <a:spAutoFit/>
          </a:bodyPr>
          <a:lstStyle/>
          <a:p>
            <a:pPr algn="r">
              <a:buFont typeface="Wingdings" pitchFamily="-112" charset="2"/>
              <a:buNone/>
            </a:pPr>
            <a:r>
              <a:rPr lang="en-US" sz="1600"/>
              <a:t>Sullivan et al 2001</a:t>
            </a:r>
            <a:br>
              <a:rPr lang="en-US" sz="1600"/>
            </a:br>
            <a:r>
              <a:rPr lang="en-US" sz="1600"/>
              <a:t>Aligning individual and organisational values to support change</a:t>
            </a:r>
          </a:p>
        </p:txBody>
      </p:sp>
      <p:sp>
        <p:nvSpPr>
          <p:cNvPr id="34822" name="Cloud Callout 5"/>
          <p:cNvSpPr>
            <a:spLocks noChangeArrowheads="1"/>
          </p:cNvSpPr>
          <p:nvPr/>
        </p:nvSpPr>
        <p:spPr bwMode="auto">
          <a:xfrm rot="1091987">
            <a:off x="6172200" y="2133600"/>
            <a:ext cx="2362200" cy="1698625"/>
          </a:xfrm>
          <a:prstGeom prst="cloudCallout">
            <a:avLst>
              <a:gd name="adj1" fmla="val -47366"/>
              <a:gd name="adj2" fmla="val 97477"/>
            </a:avLst>
          </a:prstGeom>
          <a:solidFill>
            <a:schemeClr val="accent1"/>
          </a:solidFill>
          <a:ln w="12700">
            <a:solidFill>
              <a:schemeClr val="tx1"/>
            </a:solidFill>
            <a:round/>
            <a:headEnd type="none" w="sm" len="sm"/>
            <a:tailEnd type="none" w="sm" len="sm"/>
          </a:ln>
        </p:spPr>
        <p:txBody>
          <a:bodyPr>
            <a:prstTxWarp prst="textNoShape">
              <a:avLst/>
            </a:prstTxWarp>
          </a:bodyPr>
          <a:lstStyle/>
          <a:p>
            <a:pPr algn="ctr">
              <a:buFont typeface="Wingdings" pitchFamily="-112" charset="2"/>
              <a:buNone/>
            </a:pPr>
            <a:r>
              <a:rPr lang="en-US" sz="2000">
                <a:solidFill>
                  <a:schemeClr val="bg1"/>
                </a:solidFill>
              </a:rPr>
              <a:t>What evidence can I use here?</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ea typeface="ＭＳ Ｐゴシック" pitchFamily="-112" charset="-128"/>
                <a:cs typeface="ＭＳ Ｐゴシック" pitchFamily="-112" charset="-128"/>
              </a:rPr>
              <a:t>What’s going on inside?</a:t>
            </a:r>
          </a:p>
        </p:txBody>
      </p:sp>
      <p:pic>
        <p:nvPicPr>
          <p:cNvPr id="7" name="Content Placeholder 6" descr="jake inside-head.jpg"/>
          <p:cNvPicPr>
            <a:picLocks noGrp="1" noChangeAspect="1"/>
          </p:cNvPicPr>
          <p:nvPr>
            <p:ph sz="half" idx="2"/>
          </p:nvPr>
        </p:nvPicPr>
        <p:blipFill>
          <a:blip r:embed="rId2"/>
          <a:srcRect l="-735" r="-735"/>
          <a:stretch>
            <a:fillRect/>
          </a:stretch>
        </p:blipFill>
        <p:spPr>
          <a:xfrm>
            <a:off x="2209800" y="4267200"/>
            <a:ext cx="1911350" cy="2063750"/>
          </a:xfrm>
        </p:spPr>
      </p:pic>
      <p:sp>
        <p:nvSpPr>
          <p:cNvPr id="36868" name="Footer Placeholder 4"/>
          <p:cNvSpPr>
            <a:spLocks noGrp="1"/>
          </p:cNvSpPr>
          <p:nvPr>
            <p:ph type="ftr" sz="quarter" idx="11"/>
          </p:nvPr>
        </p:nvSpPr>
        <p:spPr>
          <a:noFill/>
        </p:spPr>
        <p:txBody>
          <a:bodyPr/>
          <a:lstStyle/>
          <a:p>
            <a:r>
              <a:rPr lang="en-GB" smtClean="0">
                <a:latin typeface="Arial" pitchFamily="-112" charset="0"/>
              </a:rPr>
              <a:t>saw@ecs.soton.ac.uk</a:t>
            </a:r>
          </a:p>
        </p:txBody>
      </p:sp>
      <p:pic>
        <p:nvPicPr>
          <p:cNvPr id="36869" name="Content Placeholder 8" descr="Picture 31.png"/>
          <p:cNvPicPr>
            <a:picLocks noGrp="1" noChangeAspect="1"/>
          </p:cNvPicPr>
          <p:nvPr>
            <p:ph sz="half" idx="1"/>
          </p:nvPr>
        </p:nvPicPr>
        <p:blipFill>
          <a:blip r:embed="rId3"/>
          <a:srcRect l="-12144" r="-12144"/>
          <a:stretch>
            <a:fillRect/>
          </a:stretch>
        </p:blipFill>
        <p:spPr>
          <a:xfrm>
            <a:off x="685800" y="2286000"/>
            <a:ext cx="1758950" cy="1900238"/>
          </a:xfrm>
        </p:spPr>
      </p:pic>
      <p:sp>
        <p:nvSpPr>
          <p:cNvPr id="19" name="Content Placeholder 6"/>
          <p:cNvSpPr txBox="1">
            <a:spLocks/>
          </p:cNvSpPr>
          <p:nvPr/>
        </p:nvSpPr>
        <p:spPr bwMode="auto">
          <a:xfrm>
            <a:off x="4718050" y="2205038"/>
            <a:ext cx="3810000" cy="4114800"/>
          </a:xfrm>
          <a:prstGeom prst="rect">
            <a:avLst/>
          </a:prstGeom>
          <a:noFill/>
          <a:ln w="9525">
            <a:noFill/>
            <a:miter lim="800000"/>
            <a:headEnd/>
            <a:tailEnd/>
          </a:ln>
        </p:spPr>
        <p:txBody>
          <a:bodyPr lIns="0" tIns="0" rIns="0" bIns="0">
            <a:prstTxWarp prst="textNoShape">
              <a:avLst/>
            </a:prstTxWarp>
          </a:bodyPr>
          <a:lstStyle/>
          <a:p>
            <a:pPr marL="342900" indent="-342900">
              <a:buFont typeface="Wingdings" charset="2"/>
              <a:buChar char="n"/>
              <a:defRPr/>
            </a:pPr>
            <a:r>
              <a:rPr lang="en-US" sz="2800" kern="0" dirty="0">
                <a:solidFill>
                  <a:schemeClr val="tx1"/>
                </a:solidFill>
                <a:latin typeface="Arial"/>
                <a:ea typeface="ＭＳ Ｐゴシック" pitchFamily="-65" charset="-128"/>
                <a:cs typeface="Arial"/>
              </a:rPr>
              <a:t>Survey</a:t>
            </a:r>
          </a:p>
          <a:p>
            <a:pPr marL="742950" lvl="1" indent="-285750">
              <a:buFont typeface="Wingdings" charset="2"/>
              <a:buChar char="l"/>
              <a:defRPr/>
            </a:pPr>
            <a:r>
              <a:rPr lang="en-US" sz="2400" kern="0" dirty="0">
                <a:solidFill>
                  <a:schemeClr val="tx1"/>
                </a:solidFill>
                <a:latin typeface="Arial"/>
                <a:ea typeface="ＭＳ Ｐゴシック" charset="-128"/>
                <a:cs typeface="Arial"/>
              </a:rPr>
              <a:t>Qualitative questions</a:t>
            </a:r>
          </a:p>
          <a:p>
            <a:pPr marL="342900" indent="-342900">
              <a:buFont typeface="Wingdings" charset="2"/>
              <a:buChar char="n"/>
              <a:defRPr/>
            </a:pPr>
            <a:r>
              <a:rPr lang="en-US" sz="2800" kern="0" dirty="0">
                <a:solidFill>
                  <a:schemeClr val="tx1"/>
                </a:solidFill>
                <a:latin typeface="Arial"/>
                <a:ea typeface="ＭＳ Ｐゴシック" pitchFamily="-65" charset="-128"/>
                <a:cs typeface="Arial"/>
              </a:rPr>
              <a:t>Interviews</a:t>
            </a:r>
          </a:p>
          <a:p>
            <a:pPr marL="742950" lvl="1" indent="-285750">
              <a:buFont typeface="Wingdings" charset="2"/>
              <a:buChar char="l"/>
              <a:defRPr/>
            </a:pPr>
            <a:r>
              <a:rPr lang="en-US" sz="2400" kern="0" dirty="0">
                <a:solidFill>
                  <a:schemeClr val="tx1"/>
                </a:solidFill>
                <a:latin typeface="Arial"/>
                <a:ea typeface="ＭＳ Ｐゴシック" charset="-128"/>
                <a:cs typeface="Arial"/>
              </a:rPr>
              <a:t>One to one</a:t>
            </a:r>
          </a:p>
          <a:p>
            <a:pPr marL="1143000" lvl="2" indent="-228600">
              <a:buSzTx/>
              <a:buFont typeface="Wingdings" charset="2"/>
              <a:buChar char="«"/>
              <a:defRPr/>
            </a:pPr>
            <a:r>
              <a:rPr lang="en-US" sz="2000" kern="0" dirty="0">
                <a:solidFill>
                  <a:schemeClr val="tx1"/>
                </a:solidFill>
                <a:latin typeface="Arial"/>
                <a:ea typeface="ＭＳ Ｐゴシック" charset="-128"/>
                <a:cs typeface="Arial"/>
              </a:rPr>
              <a:t>Structured</a:t>
            </a:r>
          </a:p>
          <a:p>
            <a:pPr marL="1143000" lvl="2" indent="-228600">
              <a:buSzTx/>
              <a:buFont typeface="Wingdings" charset="2"/>
              <a:buChar char="«"/>
              <a:defRPr/>
            </a:pPr>
            <a:r>
              <a:rPr lang="en-US" sz="2000" kern="0" dirty="0">
                <a:solidFill>
                  <a:schemeClr val="tx1"/>
                </a:solidFill>
                <a:latin typeface="Arial"/>
                <a:ea typeface="ＭＳ Ｐゴシック" charset="-128"/>
                <a:cs typeface="Arial"/>
              </a:rPr>
              <a:t>Semi structured</a:t>
            </a:r>
          </a:p>
          <a:p>
            <a:pPr marL="742950" lvl="1" indent="-285750">
              <a:buFont typeface="Wingdings" charset="2"/>
              <a:buChar char="l"/>
              <a:defRPr/>
            </a:pPr>
            <a:r>
              <a:rPr lang="en-US" sz="2400" kern="0" dirty="0">
                <a:solidFill>
                  <a:schemeClr val="tx1"/>
                </a:solidFill>
                <a:latin typeface="Arial"/>
                <a:ea typeface="ＭＳ Ｐゴシック" charset="-128"/>
                <a:cs typeface="Arial"/>
              </a:rPr>
              <a:t>One to many</a:t>
            </a:r>
          </a:p>
          <a:p>
            <a:pPr marL="1143000" lvl="2" indent="-228600">
              <a:buSzTx/>
              <a:buFont typeface="Wingdings" charset="2"/>
              <a:buChar char="«"/>
              <a:defRPr/>
            </a:pPr>
            <a:r>
              <a:rPr lang="en-US" sz="2000" kern="0" dirty="0">
                <a:solidFill>
                  <a:schemeClr val="tx1"/>
                </a:solidFill>
                <a:latin typeface="Arial"/>
                <a:ea typeface="ＭＳ Ｐゴシック" charset="-128"/>
                <a:cs typeface="Arial"/>
              </a:rPr>
              <a:t>Focus group</a:t>
            </a:r>
          </a:p>
          <a:p>
            <a:pPr marL="1143000" lvl="2" indent="-228600">
              <a:buSzTx/>
              <a:buFont typeface="Wingdings" charset="2"/>
              <a:buChar char="«"/>
              <a:defRPr/>
            </a:pPr>
            <a:r>
              <a:rPr lang="en-US" sz="2000" kern="0" dirty="0">
                <a:solidFill>
                  <a:schemeClr val="tx1"/>
                </a:solidFill>
                <a:latin typeface="Arial"/>
                <a:ea typeface="ＭＳ Ｐゴシック" charset="-128"/>
                <a:cs typeface="Arial"/>
              </a:rPr>
              <a:t>Other ‘devised’ methods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900" decel="100000" fill="hold"/>
                                        <p:tgtEl>
                                          <p:spTgt spid="1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pitchFamily="-112" charset="-128"/>
                <a:cs typeface="ＭＳ Ｐゴシック" pitchFamily="-112" charset="-128"/>
              </a:rPr>
              <a:t>Purpose: to publish…</a:t>
            </a:r>
          </a:p>
        </p:txBody>
      </p:sp>
      <p:sp>
        <p:nvSpPr>
          <p:cNvPr id="37891" name="Content Placeholder 2"/>
          <p:cNvSpPr>
            <a:spLocks noGrp="1"/>
          </p:cNvSpPr>
          <p:nvPr>
            <p:ph idx="1"/>
          </p:nvPr>
        </p:nvSpPr>
        <p:spPr/>
        <p:txBody>
          <a:bodyPr/>
          <a:lstStyle/>
          <a:p>
            <a:r>
              <a:rPr lang="en-US" smtClean="0">
                <a:latin typeface="Arial" pitchFamily="-112" charset="0"/>
                <a:ea typeface="ＭＳ Ｐゴシック" pitchFamily="-112" charset="-128"/>
              </a:rPr>
              <a:t>This is the way the world is </a:t>
            </a:r>
            <a:br>
              <a:rPr lang="en-US" smtClean="0">
                <a:latin typeface="Arial" pitchFamily="-112" charset="0"/>
                <a:ea typeface="ＭＳ Ｐゴシック" pitchFamily="-112" charset="-128"/>
              </a:rPr>
            </a:br>
            <a:r>
              <a:rPr lang="en-US" smtClean="0">
                <a:latin typeface="Arial" pitchFamily="-112" charset="0"/>
                <a:ea typeface="ＭＳ Ｐゴシック" pitchFamily="-112" charset="-128"/>
              </a:rPr>
              <a:t>(survey?)</a:t>
            </a:r>
          </a:p>
          <a:p>
            <a:r>
              <a:rPr lang="en-US" smtClean="0">
                <a:latin typeface="Arial" pitchFamily="-112" charset="0"/>
                <a:ea typeface="ＭＳ Ｐゴシック" pitchFamily="-112" charset="-128"/>
              </a:rPr>
              <a:t>This is what is wrong with the world </a:t>
            </a:r>
            <a:br>
              <a:rPr lang="en-US" smtClean="0">
                <a:latin typeface="Arial" pitchFamily="-112" charset="0"/>
                <a:ea typeface="ＭＳ Ｐゴシック" pitchFamily="-112" charset="-128"/>
              </a:rPr>
            </a:br>
            <a:r>
              <a:rPr lang="en-US" smtClean="0">
                <a:latin typeface="Arial" pitchFamily="-112" charset="0"/>
                <a:ea typeface="ＭＳ Ｐゴシック" pitchFamily="-112" charset="-128"/>
              </a:rPr>
              <a:t>(evidence?)</a:t>
            </a:r>
          </a:p>
          <a:p>
            <a:r>
              <a:rPr lang="en-US" smtClean="0">
                <a:latin typeface="Arial" pitchFamily="-112" charset="0"/>
                <a:ea typeface="ＭＳ Ｐゴシック" pitchFamily="-112" charset="-128"/>
              </a:rPr>
              <a:t>This is my startling idea </a:t>
            </a:r>
            <a:br>
              <a:rPr lang="en-US" smtClean="0">
                <a:latin typeface="Arial" pitchFamily="-112" charset="0"/>
                <a:ea typeface="ＭＳ Ｐゴシック" pitchFamily="-112" charset="-128"/>
              </a:rPr>
            </a:br>
            <a:r>
              <a:rPr lang="en-US" smtClean="0">
                <a:latin typeface="Arial" pitchFamily="-112" charset="0"/>
                <a:ea typeface="ＭＳ Ｐゴシック" pitchFamily="-112" charset="-128"/>
              </a:rPr>
              <a:t>(paradigm/epistemology?)</a:t>
            </a:r>
          </a:p>
          <a:p>
            <a:r>
              <a:rPr lang="en-US" smtClean="0">
                <a:latin typeface="Arial" pitchFamily="-112" charset="0"/>
                <a:ea typeface="ＭＳ Ｐゴシック" pitchFamily="-112" charset="-128"/>
              </a:rPr>
              <a:t>This is what I found </a:t>
            </a:r>
            <a:br>
              <a:rPr lang="en-US" smtClean="0">
                <a:latin typeface="Arial" pitchFamily="-112" charset="0"/>
                <a:ea typeface="ＭＳ Ｐゴシック" pitchFamily="-112" charset="-128"/>
              </a:rPr>
            </a:br>
            <a:r>
              <a:rPr lang="en-US" smtClean="0">
                <a:latin typeface="Arial" pitchFamily="-112" charset="0"/>
                <a:ea typeface="ＭＳ Ｐゴシック" pitchFamily="-112" charset="-128"/>
              </a:rPr>
              <a:t>(valid method, evidence and conclusions)</a:t>
            </a:r>
          </a:p>
        </p:txBody>
      </p:sp>
      <p:sp>
        <p:nvSpPr>
          <p:cNvPr id="37892" name="Footer Placeholder 3"/>
          <p:cNvSpPr>
            <a:spLocks noGrp="1"/>
          </p:cNvSpPr>
          <p:nvPr>
            <p:ph type="ftr" sz="quarter" idx="11"/>
          </p:nvPr>
        </p:nvSpPr>
        <p:spPr>
          <a:noFill/>
        </p:spPr>
        <p:txBody>
          <a:bodyPr/>
          <a:lstStyle/>
          <a:p>
            <a:r>
              <a:rPr lang="en-GB" smtClean="0">
                <a:latin typeface="Arial" pitchFamily="-112" charset="0"/>
              </a:rPr>
              <a:t>saw@ecs.soton.ac.uk</a:t>
            </a:r>
          </a:p>
        </p:txBody>
      </p:sp>
      <p:sp>
        <p:nvSpPr>
          <p:cNvPr id="37893" name="Cloud Callout 4"/>
          <p:cNvSpPr>
            <a:spLocks noChangeArrowheads="1"/>
          </p:cNvSpPr>
          <p:nvPr/>
        </p:nvSpPr>
        <p:spPr bwMode="auto">
          <a:xfrm>
            <a:off x="6056313" y="2438400"/>
            <a:ext cx="2554287" cy="1522413"/>
          </a:xfrm>
          <a:prstGeom prst="cloudCallout">
            <a:avLst>
              <a:gd name="adj1" fmla="val -53644"/>
              <a:gd name="adj2" fmla="val 77125"/>
            </a:avLst>
          </a:prstGeom>
          <a:solidFill>
            <a:schemeClr val="accent1"/>
          </a:solidFill>
          <a:ln w="12700">
            <a:solidFill>
              <a:schemeClr val="tx1"/>
            </a:solidFill>
            <a:round/>
            <a:headEnd type="none" w="sm" len="sm"/>
            <a:tailEnd type="none" w="sm" len="sm"/>
          </a:ln>
        </p:spPr>
        <p:txBody>
          <a:bodyPr>
            <a:prstTxWarp prst="textNoShape">
              <a:avLst/>
            </a:prstTxWarp>
          </a:bodyPr>
          <a:lstStyle/>
          <a:p>
            <a:pPr algn="ctr"/>
            <a:r>
              <a:rPr lang="en-US" sz="1600">
                <a:solidFill>
                  <a:schemeClr val="bg1"/>
                </a:solidFill>
              </a:rPr>
              <a:t>Just like surveys!</a:t>
            </a:r>
          </a:p>
          <a:p>
            <a:pPr algn="ctr"/>
            <a:r>
              <a:rPr lang="en-US" sz="1600">
                <a:solidFill>
                  <a:schemeClr val="bg1"/>
                </a:solidFill>
              </a:rPr>
              <a:t>Its all research</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112" charset="-128"/>
                <a:cs typeface="ＭＳ Ｐゴシック" pitchFamily="-112" charset="-128"/>
              </a:rPr>
              <a:t>Paradigm</a:t>
            </a:r>
          </a:p>
        </p:txBody>
      </p:sp>
      <p:sp>
        <p:nvSpPr>
          <p:cNvPr id="38915" name="Content Placeholder 2"/>
          <p:cNvSpPr>
            <a:spLocks noGrp="1"/>
          </p:cNvSpPr>
          <p:nvPr>
            <p:ph sz="half" idx="1"/>
          </p:nvPr>
        </p:nvSpPr>
        <p:spPr/>
        <p:txBody>
          <a:bodyPr/>
          <a:lstStyle/>
          <a:p>
            <a:r>
              <a:rPr lang="en-US" smtClean="0">
                <a:latin typeface="Arial" pitchFamily="-112" charset="0"/>
                <a:ea typeface="ＭＳ Ｐゴシック" pitchFamily="-112" charset="-128"/>
              </a:rPr>
              <a:t>Epistemology</a:t>
            </a:r>
          </a:p>
          <a:p>
            <a:pPr lvl="1"/>
            <a:r>
              <a:rPr lang="en-US" smtClean="0">
                <a:latin typeface="Arial" pitchFamily="-112" charset="0"/>
                <a:ea typeface="ＭＳ Ｐゴシック" pitchFamily="-112" charset="-128"/>
              </a:rPr>
              <a:t>Will determine where we start</a:t>
            </a:r>
          </a:p>
          <a:p>
            <a:pPr lvl="1"/>
            <a:r>
              <a:rPr lang="en-US" smtClean="0">
                <a:latin typeface="Arial" pitchFamily="-112" charset="0"/>
                <a:ea typeface="ＭＳ Ｐゴシック" pitchFamily="-112" charset="-128"/>
              </a:rPr>
              <a:t>Where we want to engage in discourse</a:t>
            </a:r>
          </a:p>
          <a:p>
            <a:pPr lvl="1"/>
            <a:r>
              <a:rPr lang="en-US" smtClean="0">
                <a:latin typeface="Arial" pitchFamily="-112" charset="0"/>
                <a:ea typeface="ＭＳ Ｐゴシック" pitchFamily="-112" charset="-128"/>
              </a:rPr>
              <a:t>May constrain our beliefs</a:t>
            </a:r>
          </a:p>
          <a:p>
            <a:pPr lvl="1"/>
            <a:r>
              <a:rPr lang="en-US" smtClean="0">
                <a:latin typeface="Arial" pitchFamily="-112" charset="0"/>
                <a:ea typeface="ＭＳ Ｐゴシック" pitchFamily="-112" charset="-128"/>
              </a:rPr>
              <a:t>May determine the contents of our survey</a:t>
            </a:r>
          </a:p>
        </p:txBody>
      </p:sp>
      <p:sp>
        <p:nvSpPr>
          <p:cNvPr id="38916" name="Content Placeholder 4"/>
          <p:cNvSpPr>
            <a:spLocks noGrp="1"/>
          </p:cNvSpPr>
          <p:nvPr>
            <p:ph sz="half" idx="2"/>
          </p:nvPr>
        </p:nvSpPr>
        <p:spPr/>
        <p:txBody>
          <a:bodyPr/>
          <a:lstStyle/>
          <a:p>
            <a:r>
              <a:rPr lang="en-US" smtClean="0">
                <a:latin typeface="Arial" pitchFamily="-112" charset="0"/>
                <a:ea typeface="ＭＳ Ｐゴシック" pitchFamily="-112" charset="-128"/>
              </a:rPr>
              <a:t>Methodology</a:t>
            </a:r>
          </a:p>
          <a:p>
            <a:pPr lvl="1"/>
            <a:r>
              <a:rPr lang="en-US" smtClean="0">
                <a:latin typeface="Arial" pitchFamily="-112" charset="0"/>
                <a:ea typeface="ＭＳ Ｐゴシック" pitchFamily="-112" charset="-128"/>
              </a:rPr>
              <a:t>How to administer interviews?</a:t>
            </a:r>
          </a:p>
          <a:p>
            <a:pPr lvl="1"/>
            <a:r>
              <a:rPr lang="en-US" smtClean="0">
                <a:latin typeface="Arial" pitchFamily="-112" charset="0"/>
                <a:ea typeface="ＭＳ Ｐゴシック" pitchFamily="-112" charset="-128"/>
              </a:rPr>
              <a:t>How to retain consistency</a:t>
            </a:r>
          </a:p>
          <a:p>
            <a:pPr lvl="1"/>
            <a:r>
              <a:rPr lang="en-US" smtClean="0">
                <a:latin typeface="Arial" pitchFamily="-112" charset="0"/>
                <a:ea typeface="ＭＳ Ｐゴシック" pitchFamily="-112" charset="-128"/>
              </a:rPr>
              <a:t>How to gather quality data?</a:t>
            </a:r>
          </a:p>
          <a:p>
            <a:pPr lvl="1"/>
            <a:r>
              <a:rPr lang="en-US" smtClean="0">
                <a:latin typeface="Arial" pitchFamily="-112" charset="0"/>
                <a:ea typeface="ＭＳ Ｐゴシック" pitchFamily="-112" charset="-128"/>
              </a:rPr>
              <a:t>Analysis methods/load</a:t>
            </a:r>
          </a:p>
          <a:p>
            <a:pPr lvl="1"/>
            <a:r>
              <a:rPr lang="en-US" smtClean="0">
                <a:latin typeface="Arial" pitchFamily="-112" charset="0"/>
                <a:ea typeface="ＭＳ Ｐゴシック" pitchFamily="-112" charset="-128"/>
              </a:rPr>
              <a:t>Anticipates analysis</a:t>
            </a:r>
          </a:p>
        </p:txBody>
      </p:sp>
      <p:sp>
        <p:nvSpPr>
          <p:cNvPr id="38917" name="Footer Placeholder 3"/>
          <p:cNvSpPr>
            <a:spLocks noGrp="1"/>
          </p:cNvSpPr>
          <p:nvPr>
            <p:ph type="ftr" sz="quarter" idx="11"/>
          </p:nvPr>
        </p:nvSpPr>
        <p:spPr>
          <a:noFill/>
        </p:spPr>
        <p:txBody>
          <a:bodyPr/>
          <a:lstStyle/>
          <a:p>
            <a:r>
              <a:rPr lang="en-GB" smtClean="0">
                <a:latin typeface="Arial" pitchFamily="-112" charset="0"/>
              </a:rPr>
              <a:t>saw@ecs.soton.ac.uk</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ea typeface="ＭＳ Ｐゴシック" pitchFamily="-112" charset="-128"/>
                <a:cs typeface="ＭＳ Ｐゴシック" pitchFamily="-112" charset="-128"/>
              </a:rPr>
              <a:t>Paradigm: What tools do we have?</a:t>
            </a:r>
          </a:p>
        </p:txBody>
      </p:sp>
      <p:sp>
        <p:nvSpPr>
          <p:cNvPr id="39939" name="Rectangle 3"/>
          <p:cNvSpPr>
            <a:spLocks noGrp="1" noChangeArrowheads="1"/>
          </p:cNvSpPr>
          <p:nvPr>
            <p:ph type="body" idx="1"/>
          </p:nvPr>
        </p:nvSpPr>
        <p:spPr>
          <a:xfrm>
            <a:off x="381000" y="1981200"/>
            <a:ext cx="5410200" cy="3200400"/>
          </a:xfrm>
        </p:spPr>
        <p:txBody>
          <a:bodyPr/>
          <a:lstStyle/>
          <a:p>
            <a:r>
              <a:rPr lang="en-US" smtClean="0">
                <a:latin typeface="Arial" pitchFamily="-112" charset="0"/>
                <a:ea typeface="ＭＳ Ｐゴシック" pitchFamily="-112" charset="-128"/>
              </a:rPr>
              <a:t>Methodology – a way of thinking about or studying (social reality)</a:t>
            </a:r>
            <a:br>
              <a:rPr lang="en-US" smtClean="0">
                <a:latin typeface="Arial" pitchFamily="-112" charset="0"/>
                <a:ea typeface="ＭＳ Ｐゴシック" pitchFamily="-112" charset="-128"/>
              </a:rPr>
            </a:br>
            <a:endParaRPr lang="en-US" smtClean="0">
              <a:latin typeface="Arial" pitchFamily="-112" charset="0"/>
              <a:ea typeface="ＭＳ Ｐゴシック" pitchFamily="-112" charset="-128"/>
            </a:endParaRPr>
          </a:p>
          <a:p>
            <a:r>
              <a:rPr lang="en-US" smtClean="0">
                <a:latin typeface="Arial" pitchFamily="-112" charset="0"/>
                <a:ea typeface="ＭＳ Ｐゴシック" pitchFamily="-112" charset="-128"/>
              </a:rPr>
              <a:t>Method – a set of procedures and techniques for gathering and analysing data</a:t>
            </a:r>
            <a:br>
              <a:rPr lang="en-US" smtClean="0">
                <a:latin typeface="Arial" pitchFamily="-112" charset="0"/>
                <a:ea typeface="ＭＳ Ｐゴシック" pitchFamily="-112" charset="-128"/>
              </a:rPr>
            </a:br>
            <a:endParaRPr lang="en-US" smtClean="0">
              <a:latin typeface="Arial" pitchFamily="-112" charset="0"/>
              <a:ea typeface="ＭＳ Ｐゴシック" pitchFamily="-112" charset="-128"/>
            </a:endParaRPr>
          </a:p>
          <a:p>
            <a:r>
              <a:rPr lang="en-US" smtClean="0">
                <a:latin typeface="Arial" pitchFamily="-112" charset="0"/>
                <a:ea typeface="ＭＳ Ｐゴシック" pitchFamily="-112" charset="-128"/>
              </a:rPr>
              <a:t>Analytical Processes – the application of set techniques appropriate to quantitative or qualitative methodologies</a:t>
            </a:r>
          </a:p>
          <a:p>
            <a:pPr>
              <a:buFont typeface="Wingdings" pitchFamily="-112" charset="2"/>
              <a:buNone/>
            </a:pPr>
            <a:endParaRPr lang="en-US" smtClean="0">
              <a:latin typeface="Arial" pitchFamily="-112" charset="0"/>
              <a:ea typeface="ＭＳ Ｐゴシック" pitchFamily="-112" charset="-128"/>
            </a:endParaRPr>
          </a:p>
        </p:txBody>
      </p:sp>
      <p:pic>
        <p:nvPicPr>
          <p:cNvPr id="39940" name="Picture 3"/>
          <p:cNvPicPr>
            <a:picLocks noChangeAspect="1"/>
          </p:cNvPicPr>
          <p:nvPr/>
        </p:nvPicPr>
        <p:blipFill>
          <a:blip r:embed="rId3"/>
          <a:srcRect/>
          <a:stretch>
            <a:fillRect/>
          </a:stretch>
        </p:blipFill>
        <p:spPr bwMode="auto">
          <a:xfrm>
            <a:off x="7162800" y="3200400"/>
            <a:ext cx="1573213" cy="1524000"/>
          </a:xfrm>
          <a:prstGeom prst="rect">
            <a:avLst/>
          </a:prstGeom>
          <a:noFill/>
          <a:ln w="9525">
            <a:noFill/>
            <a:miter lim="800000"/>
            <a:headEnd/>
            <a:tailEnd/>
          </a:ln>
        </p:spPr>
      </p:pic>
      <p:sp>
        <p:nvSpPr>
          <p:cNvPr id="39941" name="Rectangle 4"/>
          <p:cNvSpPr>
            <a:spLocks noChangeArrowheads="1"/>
          </p:cNvSpPr>
          <p:nvPr/>
        </p:nvSpPr>
        <p:spPr bwMode="auto">
          <a:xfrm>
            <a:off x="3124200" y="5715000"/>
            <a:ext cx="5638800" cy="400050"/>
          </a:xfrm>
          <a:prstGeom prst="rect">
            <a:avLst/>
          </a:prstGeom>
          <a:noFill/>
          <a:ln w="9525">
            <a:noFill/>
            <a:miter lim="800000"/>
            <a:headEnd/>
            <a:tailEnd/>
          </a:ln>
        </p:spPr>
        <p:txBody>
          <a:bodyPr>
            <a:prstTxWarp prst="textNoShape">
              <a:avLst/>
            </a:prstTxWarp>
            <a:spAutoFit/>
          </a:bodyPr>
          <a:lstStyle/>
          <a:p>
            <a:pPr algn="r">
              <a:buFont typeface="Wingdings" pitchFamily="-112" charset="2"/>
              <a:buNone/>
            </a:pPr>
            <a:r>
              <a:rPr lang="en-US" sz="2000"/>
              <a:t>Thanks (in part) to Strauss and Corbin)</a:t>
            </a:r>
          </a:p>
        </p:txBody>
      </p:sp>
      <p:sp>
        <p:nvSpPr>
          <p:cNvPr id="39942" name="Cloud Callout 6"/>
          <p:cNvSpPr>
            <a:spLocks noChangeArrowheads="1"/>
          </p:cNvSpPr>
          <p:nvPr/>
        </p:nvSpPr>
        <p:spPr bwMode="auto">
          <a:xfrm>
            <a:off x="6324600" y="1219200"/>
            <a:ext cx="2554288" cy="1522413"/>
          </a:xfrm>
          <a:prstGeom prst="cloudCallout">
            <a:avLst>
              <a:gd name="adj1" fmla="val -53644"/>
              <a:gd name="adj2" fmla="val 77125"/>
            </a:avLst>
          </a:prstGeom>
          <a:solidFill>
            <a:schemeClr val="accent1"/>
          </a:solidFill>
          <a:ln w="12700">
            <a:solidFill>
              <a:schemeClr val="tx1"/>
            </a:solidFill>
            <a:round/>
            <a:headEnd type="none" w="sm" len="sm"/>
            <a:tailEnd type="none" w="sm" len="sm"/>
          </a:ln>
        </p:spPr>
        <p:txBody>
          <a:bodyPr>
            <a:prstTxWarp prst="textNoShape">
              <a:avLst/>
            </a:prstTxWarp>
          </a:bodyPr>
          <a:lstStyle/>
          <a:p>
            <a:pPr algn="ctr"/>
            <a:r>
              <a:rPr lang="en-US" sz="1600">
                <a:solidFill>
                  <a:schemeClr val="bg1"/>
                </a:solidFill>
              </a:rPr>
              <a:t>Just like surveys!</a:t>
            </a:r>
          </a:p>
          <a:p>
            <a:pPr algn="ctr"/>
            <a:r>
              <a:rPr lang="en-US" sz="1600">
                <a:solidFill>
                  <a:schemeClr val="bg1"/>
                </a:solidFill>
              </a:rPr>
              <a:t>Its all research</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5"/>
          <p:cNvSpPr>
            <a:spLocks noGrp="1"/>
          </p:cNvSpPr>
          <p:nvPr>
            <p:ph type="title"/>
          </p:nvPr>
        </p:nvSpPr>
        <p:spPr/>
        <p:txBody>
          <a:bodyPr/>
          <a:lstStyle/>
          <a:p>
            <a:r>
              <a:rPr lang="en-US" smtClean="0">
                <a:ea typeface="ＭＳ Ｐゴシック" pitchFamily="-112" charset="-128"/>
                <a:cs typeface="ＭＳ Ｐゴシック" pitchFamily="-112" charset="-128"/>
              </a:rPr>
              <a:t>Protocols</a:t>
            </a:r>
          </a:p>
        </p:txBody>
      </p:sp>
      <p:sp>
        <p:nvSpPr>
          <p:cNvPr id="41987" name="Content Placeholder 6"/>
          <p:cNvSpPr>
            <a:spLocks noGrp="1"/>
          </p:cNvSpPr>
          <p:nvPr>
            <p:ph sz="half" idx="1"/>
          </p:nvPr>
        </p:nvSpPr>
        <p:spPr/>
        <p:txBody>
          <a:bodyPr/>
          <a:lstStyle/>
          <a:p>
            <a:r>
              <a:rPr lang="en-US" smtClean="0">
                <a:latin typeface="Arial" pitchFamily="-112" charset="0"/>
                <a:ea typeface="ＭＳ Ｐゴシック" pitchFamily="-112" charset="-128"/>
              </a:rPr>
              <a:t>Ethics, Privacy and Data Protection</a:t>
            </a:r>
          </a:p>
          <a:p>
            <a:endParaRPr lang="en-US" smtClean="0">
              <a:latin typeface="Arial" pitchFamily="-112" charset="0"/>
              <a:ea typeface="ＭＳ Ｐゴシック" pitchFamily="-112" charset="-128"/>
            </a:endParaRPr>
          </a:p>
          <a:p>
            <a:pPr algn="ctr">
              <a:buFont typeface="Wingdings" pitchFamily="-112" charset="2"/>
              <a:buNone/>
            </a:pPr>
            <a:r>
              <a:rPr lang="en-US" smtClean="0">
                <a:latin typeface="Arial" pitchFamily="-112" charset="0"/>
                <a:ea typeface="ＭＳ Ｐゴシック" pitchFamily="-112" charset="-128"/>
              </a:rPr>
              <a:t>Same old, same old…</a:t>
            </a:r>
          </a:p>
        </p:txBody>
      </p:sp>
      <p:sp>
        <p:nvSpPr>
          <p:cNvPr id="41988" name="Content Placeholder 7"/>
          <p:cNvSpPr>
            <a:spLocks noGrp="1"/>
          </p:cNvSpPr>
          <p:nvPr>
            <p:ph sz="half" idx="2"/>
          </p:nvPr>
        </p:nvSpPr>
        <p:spPr/>
        <p:txBody>
          <a:bodyPr/>
          <a:lstStyle/>
          <a:p>
            <a:r>
              <a:rPr lang="en-US" sz="2400" smtClean="0">
                <a:latin typeface="Arial" pitchFamily="-112" charset="0"/>
                <a:ea typeface="ＭＳ Ｐゴシック" pitchFamily="-112" charset="-128"/>
              </a:rPr>
              <a:t>Just think about the personal…</a:t>
            </a:r>
          </a:p>
          <a:p>
            <a:pPr lvl="1"/>
            <a:r>
              <a:rPr lang="en-US" sz="2000" smtClean="0">
                <a:latin typeface="Arial" pitchFamily="-112" charset="0"/>
                <a:ea typeface="ＭＳ Ｐゴシック" pitchFamily="-112" charset="-128"/>
              </a:rPr>
              <a:t>You are asking for information</a:t>
            </a:r>
          </a:p>
          <a:p>
            <a:pPr lvl="1"/>
            <a:r>
              <a:rPr lang="en-US" sz="2000" smtClean="0">
                <a:latin typeface="Arial" pitchFamily="-112" charset="0"/>
                <a:ea typeface="ＭＳ Ｐゴシック" pitchFamily="-112" charset="-128"/>
              </a:rPr>
              <a:t>Respect your contributors</a:t>
            </a:r>
            <a:br>
              <a:rPr lang="en-US" sz="2000" smtClean="0">
                <a:latin typeface="Arial" pitchFamily="-112" charset="0"/>
                <a:ea typeface="ＭＳ Ｐゴシック" pitchFamily="-112" charset="-128"/>
              </a:rPr>
            </a:br>
            <a:r>
              <a:rPr lang="en-US" sz="2000" smtClean="0">
                <a:latin typeface="Arial" pitchFamily="-112" charset="0"/>
                <a:ea typeface="ＭＳ Ｐゴシック" pitchFamily="-112" charset="-128"/>
              </a:rPr>
              <a:t/>
            </a:r>
            <a:br>
              <a:rPr lang="en-US" sz="2000" smtClean="0">
                <a:latin typeface="Arial" pitchFamily="-112" charset="0"/>
                <a:ea typeface="ＭＳ Ｐゴシック" pitchFamily="-112" charset="-128"/>
              </a:rPr>
            </a:br>
            <a:endParaRPr lang="en-US" sz="2000" smtClean="0">
              <a:latin typeface="Arial" pitchFamily="-112" charset="0"/>
              <a:ea typeface="ＭＳ Ｐゴシック" pitchFamily="-112" charset="-128"/>
            </a:endParaRPr>
          </a:p>
          <a:p>
            <a:pPr lvl="1">
              <a:buFont typeface="Wingdings" pitchFamily="-112" charset="2"/>
              <a:buNone/>
            </a:pPr>
            <a:r>
              <a:rPr lang="en-US" sz="2000" smtClean="0">
                <a:latin typeface="Arial" pitchFamily="-112" charset="0"/>
                <a:ea typeface="ＭＳ Ｐゴシック" pitchFamily="-112" charset="-128"/>
              </a:rPr>
              <a:t>the </a:t>
            </a:r>
            <a:r>
              <a:rPr lang="en-US" sz="2000" b="1" smtClean="0">
                <a:latin typeface="Arial" pitchFamily="-112" charset="0"/>
                <a:ea typeface="ＭＳ Ｐゴシック" pitchFamily="-112" charset="-128"/>
              </a:rPr>
              <a:t>challenge</a:t>
            </a:r>
            <a:r>
              <a:rPr lang="en-US" sz="2000" smtClean="0">
                <a:latin typeface="Arial" pitchFamily="-112" charset="0"/>
                <a:ea typeface="ＭＳ Ｐゴシック" pitchFamily="-112" charset="-128"/>
              </a:rPr>
              <a:t> of retaining objectivity</a:t>
            </a:r>
          </a:p>
          <a:p>
            <a:pPr lvl="2"/>
            <a:r>
              <a:rPr lang="en-US" sz="1800" smtClean="0">
                <a:latin typeface="Arial" pitchFamily="-112" charset="0"/>
                <a:ea typeface="ＭＳ Ｐゴシック" pitchFamily="-112" charset="-128"/>
              </a:rPr>
              <a:t>You may become a confidante!! </a:t>
            </a:r>
          </a:p>
          <a:p>
            <a:endParaRPr lang="en-US" smtClean="0">
              <a:latin typeface="Arial" pitchFamily="-112" charset="0"/>
              <a:ea typeface="ＭＳ Ｐゴシック" pitchFamily="-112" charset="-128"/>
            </a:endParaRPr>
          </a:p>
        </p:txBody>
      </p:sp>
      <p:sp>
        <p:nvSpPr>
          <p:cNvPr id="41989" name="Footer Placeholder 4"/>
          <p:cNvSpPr>
            <a:spLocks noGrp="1"/>
          </p:cNvSpPr>
          <p:nvPr>
            <p:ph type="ftr" sz="quarter" idx="11"/>
          </p:nvPr>
        </p:nvSpPr>
        <p:spPr>
          <a:noFill/>
        </p:spPr>
        <p:txBody>
          <a:bodyPr/>
          <a:lstStyle/>
          <a:p>
            <a:r>
              <a:rPr lang="en-GB" smtClean="0">
                <a:latin typeface="Arial" pitchFamily="-112" charset="0"/>
              </a:rPr>
              <a:t>saw@ecs.soton.ac.uk</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ea typeface="ＭＳ Ｐゴシック" pitchFamily="-112" charset="-128"/>
                <a:cs typeface="ＭＳ Ｐゴシック" pitchFamily="-112" charset="-128"/>
              </a:rPr>
              <a:t>Protocols</a:t>
            </a:r>
          </a:p>
        </p:txBody>
      </p:sp>
      <p:sp>
        <p:nvSpPr>
          <p:cNvPr id="43011" name="Content Placeholder 2"/>
          <p:cNvSpPr>
            <a:spLocks noGrp="1"/>
          </p:cNvSpPr>
          <p:nvPr>
            <p:ph sz="half" idx="1"/>
          </p:nvPr>
        </p:nvSpPr>
        <p:spPr/>
        <p:txBody>
          <a:bodyPr/>
          <a:lstStyle/>
          <a:p>
            <a:r>
              <a:rPr lang="en-US" smtClean="0">
                <a:latin typeface="Arial" pitchFamily="-112" charset="0"/>
                <a:ea typeface="ＭＳ Ｐゴシック" pitchFamily="-112" charset="-128"/>
              </a:rPr>
              <a:t>Establishing ground rules</a:t>
            </a:r>
          </a:p>
          <a:p>
            <a:pPr lvl="1"/>
            <a:r>
              <a:rPr lang="en-US" smtClean="0">
                <a:latin typeface="Arial" pitchFamily="-112" charset="0"/>
                <a:ea typeface="ＭＳ Ｐゴシック" pitchFamily="-112" charset="-128"/>
              </a:rPr>
              <a:t>Build rapport</a:t>
            </a:r>
          </a:p>
        </p:txBody>
      </p:sp>
      <p:sp>
        <p:nvSpPr>
          <p:cNvPr id="43012" name="Content Placeholder 4"/>
          <p:cNvSpPr>
            <a:spLocks noGrp="1"/>
          </p:cNvSpPr>
          <p:nvPr>
            <p:ph sz="half" idx="2"/>
          </p:nvPr>
        </p:nvSpPr>
        <p:spPr>
          <a:xfrm>
            <a:off x="4718050" y="3505200"/>
            <a:ext cx="3810000" cy="2814638"/>
          </a:xfrm>
        </p:spPr>
        <p:txBody>
          <a:bodyPr/>
          <a:lstStyle/>
          <a:p>
            <a:r>
              <a:rPr lang="en-US" smtClean="0">
                <a:latin typeface="Arial" pitchFamily="-112" charset="0"/>
                <a:ea typeface="ＭＳ Ｐゴシック" pitchFamily="-112" charset="-128"/>
              </a:rPr>
              <a:t>Running the show</a:t>
            </a:r>
          </a:p>
          <a:p>
            <a:pPr lvl="1"/>
            <a:r>
              <a:rPr lang="en-US" smtClean="0">
                <a:latin typeface="Arial" pitchFamily="-112" charset="0"/>
                <a:ea typeface="ＭＳ Ｐゴシック" pitchFamily="-112" charset="-128"/>
              </a:rPr>
              <a:t>Plan your questions</a:t>
            </a:r>
          </a:p>
          <a:p>
            <a:pPr lvl="2"/>
            <a:r>
              <a:rPr lang="en-US" smtClean="0">
                <a:latin typeface="Arial" pitchFamily="-112" charset="0"/>
                <a:ea typeface="ＭＳ Ｐゴシック" pitchFamily="-112" charset="-128"/>
              </a:rPr>
              <a:t>Dry run</a:t>
            </a:r>
          </a:p>
          <a:p>
            <a:pPr lvl="1"/>
            <a:r>
              <a:rPr lang="en-US" smtClean="0">
                <a:latin typeface="Arial" pitchFamily="-112" charset="0"/>
                <a:ea typeface="ＭＳ Ｐゴシック" pitchFamily="-112" charset="-128"/>
              </a:rPr>
              <a:t>Collect and record data</a:t>
            </a:r>
          </a:p>
          <a:p>
            <a:pPr lvl="2"/>
            <a:r>
              <a:rPr lang="en-US" smtClean="0">
                <a:latin typeface="Arial" pitchFamily="-112" charset="0"/>
                <a:ea typeface="ＭＳ Ｐゴシック" pitchFamily="-112" charset="-128"/>
              </a:rPr>
              <a:t>Be professional</a:t>
            </a:r>
          </a:p>
          <a:p>
            <a:pPr lvl="2"/>
            <a:r>
              <a:rPr lang="en-US" smtClean="0">
                <a:latin typeface="Arial" pitchFamily="-112" charset="0"/>
                <a:ea typeface="ＭＳ Ｐゴシック" pitchFamily="-112" charset="-128"/>
              </a:rPr>
              <a:t>Focus on interactions</a:t>
            </a:r>
          </a:p>
          <a:p>
            <a:endParaRPr lang="en-US" smtClean="0">
              <a:latin typeface="Arial" pitchFamily="-112" charset="0"/>
              <a:ea typeface="ＭＳ Ｐゴシック" pitchFamily="-112" charset="-128"/>
            </a:endParaRPr>
          </a:p>
        </p:txBody>
      </p:sp>
      <p:sp>
        <p:nvSpPr>
          <p:cNvPr id="43013" name="Footer Placeholder 3"/>
          <p:cNvSpPr>
            <a:spLocks noGrp="1"/>
          </p:cNvSpPr>
          <p:nvPr>
            <p:ph type="ftr" sz="quarter" idx="11"/>
          </p:nvPr>
        </p:nvSpPr>
        <p:spPr>
          <a:noFill/>
        </p:spPr>
        <p:txBody>
          <a:bodyPr/>
          <a:lstStyle/>
          <a:p>
            <a:r>
              <a:rPr lang="en-GB" smtClean="0">
                <a:latin typeface="Arial" pitchFamily="-112" charset="0"/>
              </a:rPr>
              <a:t>saw@ecs.soton.ac.uk</a:t>
            </a:r>
          </a:p>
        </p:txBody>
      </p:sp>
      <p:pic>
        <p:nvPicPr>
          <p:cNvPr id="43014" name="Picture 5" descr="Ringmaster.gif"/>
          <p:cNvPicPr>
            <a:picLocks noChangeAspect="1"/>
          </p:cNvPicPr>
          <p:nvPr/>
        </p:nvPicPr>
        <p:blipFill>
          <a:blip r:embed="rId2"/>
          <a:srcRect/>
          <a:stretch>
            <a:fillRect/>
          </a:stretch>
        </p:blipFill>
        <p:spPr bwMode="auto">
          <a:xfrm>
            <a:off x="7226300" y="1524000"/>
            <a:ext cx="1917700" cy="1993900"/>
          </a:xfrm>
          <a:prstGeom prst="rect">
            <a:avLst/>
          </a:prstGeom>
          <a:noFill/>
          <a:ln w="9525">
            <a:noFill/>
            <a:miter lim="800000"/>
            <a:headEnd/>
            <a:tailEnd/>
          </a:ln>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ea typeface="ＭＳ Ｐゴシック" pitchFamily="-112" charset="-128"/>
                <a:cs typeface="ＭＳ Ｐゴシック" pitchFamily="-112" charset="-128"/>
              </a:rPr>
              <a:t>Pragmatics</a:t>
            </a:r>
          </a:p>
        </p:txBody>
      </p:sp>
      <p:sp>
        <p:nvSpPr>
          <p:cNvPr id="44035" name="Content Placeholder 4"/>
          <p:cNvSpPr>
            <a:spLocks noGrp="1"/>
          </p:cNvSpPr>
          <p:nvPr>
            <p:ph sz="half" idx="1"/>
          </p:nvPr>
        </p:nvSpPr>
        <p:spPr/>
        <p:txBody>
          <a:bodyPr/>
          <a:lstStyle/>
          <a:p>
            <a:r>
              <a:rPr lang="en-US" sz="2400" smtClean="0">
                <a:latin typeface="Arial" pitchFamily="-112" charset="0"/>
                <a:ea typeface="ＭＳ Ｐゴシック" pitchFamily="-112" charset="-128"/>
              </a:rPr>
              <a:t>Constraints</a:t>
            </a:r>
          </a:p>
          <a:p>
            <a:pPr lvl="1"/>
            <a:r>
              <a:rPr lang="en-US" sz="2000" smtClean="0">
                <a:latin typeface="Arial" pitchFamily="-112" charset="0"/>
                <a:ea typeface="ＭＳ Ｐゴシック" pitchFamily="-112" charset="-128"/>
              </a:rPr>
              <a:t>Timing and access</a:t>
            </a:r>
          </a:p>
          <a:p>
            <a:r>
              <a:rPr lang="en-US" sz="2400" smtClean="0">
                <a:latin typeface="Arial" pitchFamily="-112" charset="0"/>
                <a:ea typeface="ＭＳ Ｐゴシック" pitchFamily="-112" charset="-128"/>
              </a:rPr>
              <a:t>Selection method/sampling rationale</a:t>
            </a:r>
          </a:p>
          <a:p>
            <a:r>
              <a:rPr lang="en-US" sz="2400" smtClean="0">
                <a:latin typeface="Arial" pitchFamily="-112" charset="0"/>
                <a:ea typeface="ＭＳ Ｐゴシック" pitchFamily="-112" charset="-128"/>
              </a:rPr>
              <a:t>Consequences</a:t>
            </a:r>
          </a:p>
          <a:p>
            <a:pPr lvl="1"/>
            <a:r>
              <a:rPr lang="en-US" sz="2000" smtClean="0">
                <a:latin typeface="Arial" pitchFamily="-112" charset="0"/>
                <a:ea typeface="ＭＳ Ｐゴシック" pitchFamily="-112" charset="-128"/>
              </a:rPr>
              <a:t>Data Volume </a:t>
            </a:r>
            <a:br>
              <a:rPr lang="en-US" sz="2000" smtClean="0">
                <a:latin typeface="Arial" pitchFamily="-112" charset="0"/>
                <a:ea typeface="ＭＳ Ｐゴシック" pitchFamily="-112" charset="-128"/>
              </a:rPr>
            </a:br>
            <a:r>
              <a:rPr lang="en-US" sz="2000" smtClean="0">
                <a:latin typeface="Arial" pitchFamily="-112" charset="0"/>
                <a:ea typeface="ＭＳ Ｐゴシック" pitchFamily="-112" charset="-128"/>
              </a:rPr>
              <a:t>(analysis tools)</a:t>
            </a:r>
          </a:p>
          <a:p>
            <a:r>
              <a:rPr lang="en-US" sz="2400" smtClean="0">
                <a:latin typeface="Arial" pitchFamily="-112" charset="0"/>
                <a:ea typeface="ＭＳ Ｐゴシック" pitchFamily="-112" charset="-128"/>
              </a:rPr>
              <a:t>Design</a:t>
            </a:r>
          </a:p>
          <a:p>
            <a:pPr lvl="1"/>
            <a:r>
              <a:rPr lang="en-US" sz="2000" smtClean="0">
                <a:latin typeface="Arial" pitchFamily="-112" charset="0"/>
                <a:ea typeface="ＭＳ Ｐゴシック" pitchFamily="-112" charset="-128"/>
              </a:rPr>
              <a:t>Expertise</a:t>
            </a:r>
          </a:p>
          <a:p>
            <a:pPr lvl="1"/>
            <a:r>
              <a:rPr lang="en-US" sz="2000" smtClean="0">
                <a:latin typeface="Arial" pitchFamily="-112" charset="0"/>
                <a:ea typeface="ＭＳ Ｐゴシック" pitchFamily="-112" charset="-128"/>
              </a:rPr>
              <a:t>Draft and Review</a:t>
            </a:r>
            <a:endParaRPr lang="en-US" smtClean="0">
              <a:latin typeface="Arial" pitchFamily="-112" charset="0"/>
              <a:ea typeface="ＭＳ Ｐゴシック" pitchFamily="-112" charset="-128"/>
            </a:endParaRPr>
          </a:p>
          <a:p>
            <a:pPr lvl="1"/>
            <a:endParaRPr lang="en-US" smtClean="0">
              <a:latin typeface="Arial" pitchFamily="-112" charset="0"/>
              <a:ea typeface="ＭＳ Ｐゴシック" pitchFamily="-112" charset="-128"/>
            </a:endParaRPr>
          </a:p>
        </p:txBody>
      </p:sp>
      <p:sp>
        <p:nvSpPr>
          <p:cNvPr id="44036" name="Content Placeholder 5"/>
          <p:cNvSpPr>
            <a:spLocks noGrp="1"/>
          </p:cNvSpPr>
          <p:nvPr>
            <p:ph sz="half" idx="2"/>
          </p:nvPr>
        </p:nvSpPr>
        <p:spPr/>
        <p:txBody>
          <a:bodyPr/>
          <a:lstStyle/>
          <a:p>
            <a:r>
              <a:rPr lang="en-US" sz="2400" smtClean="0">
                <a:latin typeface="Arial" pitchFamily="-112" charset="0"/>
                <a:ea typeface="ＭＳ Ｐゴシック" pitchFamily="-112" charset="-128"/>
              </a:rPr>
              <a:t>Process</a:t>
            </a:r>
          </a:p>
          <a:p>
            <a:pPr lvl="1"/>
            <a:r>
              <a:rPr lang="en-US" sz="2000" smtClean="0">
                <a:latin typeface="Arial" pitchFamily="-112" charset="0"/>
                <a:ea typeface="ＭＳ Ｐゴシック" pitchFamily="-112" charset="-128"/>
              </a:rPr>
              <a:t>Pre-test/Trial/Pilot </a:t>
            </a:r>
            <a:br>
              <a:rPr lang="en-US" sz="2000" smtClean="0">
                <a:latin typeface="Arial" pitchFamily="-112" charset="0"/>
                <a:ea typeface="ＭＳ Ｐゴシック" pitchFamily="-112" charset="-128"/>
              </a:rPr>
            </a:br>
            <a:r>
              <a:rPr lang="en-US" sz="2000" smtClean="0">
                <a:latin typeface="Arial" pitchFamily="-112" charset="0"/>
                <a:ea typeface="ＭＳ Ｐゴシック" pitchFamily="-112" charset="-128"/>
              </a:rPr>
              <a:t>…then survey</a:t>
            </a:r>
          </a:p>
          <a:p>
            <a:pPr lvl="1"/>
            <a:r>
              <a:rPr lang="en-US" sz="2000" smtClean="0">
                <a:latin typeface="Arial" pitchFamily="-112" charset="0"/>
                <a:ea typeface="ＭＳ Ｐゴシック" pitchFamily="-112" charset="-128"/>
              </a:rPr>
              <a:t>Follow up survey</a:t>
            </a:r>
          </a:p>
          <a:p>
            <a:pPr lvl="1">
              <a:buFont typeface="Wingdings" pitchFamily="-112" charset="2"/>
              <a:buNone/>
            </a:pPr>
            <a:endParaRPr lang="en-US" sz="2000" smtClean="0">
              <a:latin typeface="Arial" pitchFamily="-112" charset="0"/>
              <a:ea typeface="ＭＳ Ｐゴシック" pitchFamily="-112" charset="-128"/>
            </a:endParaRPr>
          </a:p>
        </p:txBody>
      </p:sp>
      <p:sp>
        <p:nvSpPr>
          <p:cNvPr id="44037" name="Footer Placeholder 3"/>
          <p:cNvSpPr>
            <a:spLocks noGrp="1"/>
          </p:cNvSpPr>
          <p:nvPr>
            <p:ph type="ftr" sz="quarter" idx="11"/>
          </p:nvPr>
        </p:nvSpPr>
        <p:spPr>
          <a:noFill/>
        </p:spPr>
        <p:txBody>
          <a:bodyPr/>
          <a:lstStyle/>
          <a:p>
            <a:r>
              <a:rPr lang="en-GB" smtClean="0">
                <a:latin typeface="Arial" pitchFamily="-112" charset="0"/>
              </a:rPr>
              <a:t>saw@ecs.soton.ac.uk</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pPr defTabSz="762000"/>
            <a:r>
              <a:rPr lang="en-GB" smtClean="0">
                <a:latin typeface="Arial" pitchFamily="-112" charset="0"/>
              </a:rPr>
              <a:t>saw@ecs.soton.ac.uk</a:t>
            </a:r>
          </a:p>
        </p:txBody>
      </p:sp>
      <p:sp>
        <p:nvSpPr>
          <p:cNvPr id="21507" name="Rectangle 4"/>
          <p:cNvSpPr>
            <a:spLocks noGrp="1" noChangeArrowheads="1"/>
          </p:cNvSpPr>
          <p:nvPr>
            <p:ph type="ctrTitle"/>
          </p:nvPr>
        </p:nvSpPr>
        <p:spPr/>
        <p:txBody>
          <a:bodyPr/>
          <a:lstStyle/>
          <a:p>
            <a:pPr algn="ctr"/>
            <a:r>
              <a:rPr lang="en-GB">
                <a:ea typeface="ＭＳ Ｐゴシック" pitchFamily="-112" charset="-128"/>
                <a:cs typeface="ＭＳ Ｐゴシック" pitchFamily="-112" charset="-128"/>
              </a:rPr>
              <a:t>Introduction and Objectives</a:t>
            </a:r>
          </a:p>
        </p:txBody>
      </p:sp>
      <p:sp>
        <p:nvSpPr>
          <p:cNvPr id="21508" name="Rectangle 5"/>
          <p:cNvSpPr>
            <a:spLocks noGrp="1" noChangeArrowheads="1"/>
          </p:cNvSpPr>
          <p:nvPr>
            <p:ph type="subTitle" idx="1"/>
          </p:nvPr>
        </p:nvSpPr>
        <p:spPr/>
        <p:txBody>
          <a:bodyPr/>
          <a:lstStyle/>
          <a:p>
            <a:r>
              <a:rPr lang="en-GB" smtClean="0">
                <a:latin typeface="Arial" pitchFamily="-112" charset="0"/>
                <a:ea typeface="ＭＳ Ｐゴシック" pitchFamily="-112" charset="-128"/>
              </a:rPr>
              <a:t>Should be a reminder by now </a:t>
            </a:r>
            <a:r>
              <a:rPr lang="en-US" smtClean="0">
                <a:latin typeface="Arial" pitchFamily="-112" charset="0"/>
                <a:ea typeface="ＭＳ Ｐゴシック" pitchFamily="-112" charset="-128"/>
                <a:sym typeface="Wingdings" pitchFamily="-112" charset="2"/>
              </a:rPr>
              <a:t></a:t>
            </a:r>
            <a:endParaRPr lang="en-GB" smtClean="0">
              <a:latin typeface="Arial" pitchFamily="-112" charset="0"/>
              <a:ea typeface="ＭＳ Ｐゴシック" pitchFamily="-112" charset="-128"/>
            </a:endParaRPr>
          </a:p>
          <a:p>
            <a:r>
              <a:rPr lang="en-GB" smtClean="0">
                <a:latin typeface="Arial" pitchFamily="-112" charset="0"/>
                <a:ea typeface="ＭＳ Ｐゴシック" pitchFamily="-112" charset="-128"/>
              </a:rPr>
              <a:t>How I will run this class </a:t>
            </a:r>
            <a:r>
              <a:rPr lang="en-US" smtClean="0">
                <a:latin typeface="Arial" pitchFamily="-112" charset="0"/>
                <a:ea typeface="ＭＳ Ｐゴシック" pitchFamily="-112" charset="-128"/>
              </a:rPr>
              <a:t>–</a:t>
            </a:r>
            <a:r>
              <a:rPr lang="en-GB" smtClean="0">
                <a:latin typeface="Arial" pitchFamily="-112" charset="0"/>
                <a:ea typeface="ＭＳ Ｐゴシック" pitchFamily="-112" charset="-128"/>
              </a:rPr>
              <a:t> with you!</a:t>
            </a:r>
            <a:br>
              <a:rPr lang="en-GB" smtClean="0">
                <a:latin typeface="Arial" pitchFamily="-112" charset="0"/>
                <a:ea typeface="ＭＳ Ｐゴシック" pitchFamily="-112" charset="-128"/>
              </a:rPr>
            </a:br>
            <a:r>
              <a:rPr lang="en-GB" smtClean="0">
                <a:latin typeface="Arial" pitchFamily="-112" charset="0"/>
                <a:ea typeface="ＭＳ Ｐゴシック" pitchFamily="-112" charset="-128"/>
              </a:rPr>
              <a:t/>
            </a:r>
            <a:br>
              <a:rPr lang="en-GB" smtClean="0">
                <a:latin typeface="Arial" pitchFamily="-112" charset="0"/>
                <a:ea typeface="ＭＳ Ｐゴシック" pitchFamily="-112" charset="-128"/>
              </a:rPr>
            </a:br>
            <a:r>
              <a:rPr lang="en-GB" smtClean="0">
                <a:latin typeface="Arial" pitchFamily="-112" charset="0"/>
                <a:ea typeface="ＭＳ Ｐゴシック" pitchFamily="-112" charset="-128"/>
              </a:rPr>
              <a:t>What I want </a:t>
            </a:r>
            <a:r>
              <a:rPr lang="en-US" smtClean="0">
                <a:latin typeface="Arial" pitchFamily="-112" charset="0"/>
                <a:ea typeface="ＭＳ Ｐゴシック" pitchFamily="-112" charset="-128"/>
              </a:rPr>
              <a:t>–</a:t>
            </a:r>
            <a:r>
              <a:rPr lang="en-GB" smtClean="0">
                <a:latin typeface="Arial" pitchFamily="-112" charset="0"/>
                <a:ea typeface="ＭＳ Ｐゴシック" pitchFamily="-112" charset="-128"/>
              </a:rPr>
              <a:t> us all to think!</a:t>
            </a:r>
            <a:br>
              <a:rPr lang="en-GB" smtClean="0">
                <a:latin typeface="Arial" pitchFamily="-112" charset="0"/>
                <a:ea typeface="ＭＳ Ｐゴシック" pitchFamily="-112" charset="-128"/>
              </a:rPr>
            </a:br>
            <a:r>
              <a:rPr lang="en-GB" smtClean="0">
                <a:latin typeface="Arial" pitchFamily="-112" charset="0"/>
                <a:ea typeface="ＭＳ Ｐゴシック" pitchFamily="-112" charset="-128"/>
              </a:rPr>
              <a:t/>
            </a:r>
            <a:br>
              <a:rPr lang="en-GB" smtClean="0">
                <a:latin typeface="Arial" pitchFamily="-112" charset="0"/>
                <a:ea typeface="ＭＳ Ｐゴシック" pitchFamily="-112" charset="-128"/>
              </a:rPr>
            </a:br>
            <a:r>
              <a:rPr lang="en-GB" smtClean="0">
                <a:latin typeface="Arial" pitchFamily="-112" charset="0"/>
                <a:ea typeface="ＭＳ Ｐゴシック" pitchFamily="-112" charset="-128"/>
              </a:rPr>
              <a:t>Keep trying to link this to other classes in this module</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5"/>
          <p:cNvSpPr>
            <a:spLocks noGrp="1"/>
          </p:cNvSpPr>
          <p:nvPr>
            <p:ph type="title"/>
          </p:nvPr>
        </p:nvSpPr>
        <p:spPr/>
        <p:txBody>
          <a:bodyPr/>
          <a:lstStyle/>
          <a:p>
            <a:r>
              <a:rPr lang="en-US" smtClean="0">
                <a:ea typeface="ＭＳ Ｐゴシック" pitchFamily="-112" charset="-128"/>
                <a:cs typeface="ＭＳ Ｐゴシック" pitchFamily="-112" charset="-128"/>
              </a:rPr>
              <a:t>Pragmatics – bringing it together</a:t>
            </a:r>
          </a:p>
        </p:txBody>
      </p:sp>
      <p:sp>
        <p:nvSpPr>
          <p:cNvPr id="45059" name="Content Placeholder 6"/>
          <p:cNvSpPr>
            <a:spLocks noGrp="1"/>
          </p:cNvSpPr>
          <p:nvPr>
            <p:ph sz="half" idx="1"/>
          </p:nvPr>
        </p:nvSpPr>
        <p:spPr/>
        <p:txBody>
          <a:bodyPr/>
          <a:lstStyle/>
          <a:p>
            <a:r>
              <a:rPr lang="en-US" sz="2400" smtClean="0">
                <a:latin typeface="Arial" pitchFamily="-112" charset="0"/>
                <a:ea typeface="ＭＳ Ｐゴシック" pitchFamily="-112" charset="-128"/>
              </a:rPr>
              <a:t>Planning</a:t>
            </a:r>
          </a:p>
          <a:p>
            <a:pPr lvl="1"/>
            <a:r>
              <a:rPr lang="en-US" sz="2000" smtClean="0">
                <a:latin typeface="Arial" pitchFamily="-112" charset="0"/>
                <a:ea typeface="ＭＳ Ｐゴシック" pitchFamily="-112" charset="-128"/>
              </a:rPr>
              <a:t>What you want to explore/find out/prove/discover</a:t>
            </a:r>
          </a:p>
          <a:p>
            <a:pPr lvl="1"/>
            <a:r>
              <a:rPr lang="en-US" sz="2000" smtClean="0">
                <a:latin typeface="Arial" pitchFamily="-112" charset="0"/>
                <a:ea typeface="ＭＳ Ｐゴシック" pitchFamily="-112" charset="-128"/>
              </a:rPr>
              <a:t>Who will you interview, how will you select them</a:t>
            </a:r>
          </a:p>
          <a:p>
            <a:pPr lvl="1"/>
            <a:r>
              <a:rPr lang="en-US" sz="2000" smtClean="0">
                <a:latin typeface="Arial" pitchFamily="-112" charset="0"/>
                <a:ea typeface="ＭＳ Ｐゴシック" pitchFamily="-112" charset="-128"/>
              </a:rPr>
              <a:t>What you will ask</a:t>
            </a:r>
          </a:p>
          <a:p>
            <a:pPr lvl="1"/>
            <a:r>
              <a:rPr lang="en-US" sz="2000" smtClean="0">
                <a:latin typeface="Arial" pitchFamily="-112" charset="0"/>
                <a:ea typeface="ＭＳ Ｐゴシック" pitchFamily="-112" charset="-128"/>
              </a:rPr>
              <a:t>Dry run</a:t>
            </a:r>
          </a:p>
          <a:p>
            <a:endParaRPr lang="en-US" smtClean="0">
              <a:latin typeface="Arial" pitchFamily="-112" charset="0"/>
              <a:ea typeface="ＭＳ Ｐゴシック" pitchFamily="-112" charset="-128"/>
            </a:endParaRPr>
          </a:p>
        </p:txBody>
      </p:sp>
      <p:sp>
        <p:nvSpPr>
          <p:cNvPr id="45060" name="Content Placeholder 4"/>
          <p:cNvSpPr>
            <a:spLocks noGrp="1"/>
          </p:cNvSpPr>
          <p:nvPr>
            <p:ph sz="half" idx="2"/>
          </p:nvPr>
        </p:nvSpPr>
        <p:spPr/>
        <p:txBody>
          <a:bodyPr/>
          <a:lstStyle/>
          <a:p>
            <a:r>
              <a:rPr lang="en-US" sz="2400" smtClean="0">
                <a:latin typeface="Arial" pitchFamily="-112" charset="0"/>
                <a:ea typeface="ＭＳ Ｐゴシック" pitchFamily="-112" charset="-128"/>
              </a:rPr>
              <a:t>Process</a:t>
            </a:r>
          </a:p>
          <a:p>
            <a:pPr lvl="1"/>
            <a:r>
              <a:rPr lang="en-US" sz="2000" smtClean="0">
                <a:latin typeface="Arial" pitchFamily="-112" charset="0"/>
                <a:ea typeface="ＭＳ Ｐゴシック" pitchFamily="-112" charset="-128"/>
              </a:rPr>
              <a:t>Conduct interviews ( review each session )</a:t>
            </a:r>
          </a:p>
          <a:p>
            <a:pPr lvl="1"/>
            <a:r>
              <a:rPr lang="en-US" sz="2000" smtClean="0">
                <a:latin typeface="Arial" pitchFamily="-112" charset="0"/>
                <a:ea typeface="ＭＳ Ｐゴシック" pitchFamily="-112" charset="-128"/>
              </a:rPr>
              <a:t>Transcribe and Analyse data</a:t>
            </a:r>
          </a:p>
          <a:p>
            <a:pPr lvl="1"/>
            <a:r>
              <a:rPr lang="en-US" sz="2000" smtClean="0">
                <a:latin typeface="Arial" pitchFamily="-112" charset="0"/>
                <a:ea typeface="ＭＳ Ｐゴシック" pitchFamily="-112" charset="-128"/>
              </a:rPr>
              <a:t>Interim conclusions/discussion/</a:t>
            </a:r>
          </a:p>
          <a:p>
            <a:pPr lvl="1"/>
            <a:r>
              <a:rPr lang="en-US" sz="2000" smtClean="0">
                <a:latin typeface="Arial" pitchFamily="-112" charset="0"/>
                <a:ea typeface="ＭＳ Ｐゴシック" pitchFamily="-112" charset="-128"/>
              </a:rPr>
              <a:t>Draft, review, publish</a:t>
            </a:r>
          </a:p>
          <a:p>
            <a:endParaRPr lang="en-US" smtClean="0">
              <a:latin typeface="Arial" pitchFamily="-112" charset="0"/>
              <a:ea typeface="ＭＳ Ｐゴシック" pitchFamily="-112" charset="-128"/>
            </a:endParaRPr>
          </a:p>
        </p:txBody>
      </p:sp>
      <p:sp>
        <p:nvSpPr>
          <p:cNvPr id="45061" name="Footer Placeholder 4"/>
          <p:cNvSpPr>
            <a:spLocks noGrp="1"/>
          </p:cNvSpPr>
          <p:nvPr>
            <p:ph type="ftr" sz="quarter" idx="11"/>
          </p:nvPr>
        </p:nvSpPr>
        <p:spPr>
          <a:noFill/>
        </p:spPr>
        <p:txBody>
          <a:bodyPr/>
          <a:lstStyle/>
          <a:p>
            <a:r>
              <a:rPr lang="en-GB" smtClean="0">
                <a:latin typeface="Arial" pitchFamily="-112" charset="0"/>
              </a:rPr>
              <a:t>saw@ecs.soton.ac.uk</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mainly surveys</a:t>
            </a:r>
            <a:endParaRPr lang="en-US" dirty="0"/>
          </a:p>
        </p:txBody>
      </p:sp>
      <p:sp>
        <p:nvSpPr>
          <p:cNvPr id="5" name="Content Placeholder 4"/>
          <p:cNvSpPr>
            <a:spLocks noGrp="1"/>
          </p:cNvSpPr>
          <p:nvPr>
            <p:ph sz="half" idx="1"/>
          </p:nvPr>
        </p:nvSpPr>
        <p:spPr/>
        <p:txBody>
          <a:bodyPr/>
          <a:lstStyle/>
          <a:p>
            <a:pPr>
              <a:buNone/>
            </a:pPr>
            <a:r>
              <a:rPr lang="en-US" dirty="0" smtClean="0"/>
              <a:t>Closed Question</a:t>
            </a:r>
          </a:p>
          <a:p>
            <a:pPr lvl="1"/>
            <a:r>
              <a:rPr lang="en-US" dirty="0" smtClean="0"/>
              <a:t>has a finite set of answers determined by the researcher.</a:t>
            </a:r>
          </a:p>
          <a:p>
            <a:pPr lvl="1"/>
            <a:r>
              <a:rPr lang="en-US" dirty="0" smtClean="0"/>
              <a:t>The respondent selects responses. Easy to standardize; lend themselves to statistical analysis</a:t>
            </a:r>
            <a:endParaRPr lang="en-US" dirty="0"/>
          </a:p>
        </p:txBody>
      </p:sp>
      <p:sp>
        <p:nvSpPr>
          <p:cNvPr id="6" name="Content Placeholder 5"/>
          <p:cNvSpPr>
            <a:spLocks noGrp="1"/>
          </p:cNvSpPr>
          <p:nvPr>
            <p:ph sz="half" idx="2"/>
          </p:nvPr>
        </p:nvSpPr>
        <p:spPr/>
        <p:txBody>
          <a:bodyPr/>
          <a:lstStyle/>
          <a:p>
            <a:pPr>
              <a:buNone/>
            </a:pPr>
            <a:r>
              <a:rPr lang="en-US" dirty="0" smtClean="0"/>
              <a:t>Categorical question</a:t>
            </a:r>
          </a:p>
          <a:p>
            <a:pPr lvl="1"/>
            <a:r>
              <a:rPr lang="en-US" dirty="0" smtClean="0"/>
              <a:t>A type of closed-ended question, it allows respondents to place themselves into exactly one category. Eases data analysis according to specific demographic attributes. </a:t>
            </a:r>
          </a:p>
          <a:p>
            <a:endParaRPr lang="en-US"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3" name="Content Placeholder 2"/>
          <p:cNvSpPr>
            <a:spLocks noGrp="1"/>
          </p:cNvSpPr>
          <p:nvPr>
            <p:ph sz="half" idx="1"/>
          </p:nvPr>
        </p:nvSpPr>
        <p:spPr/>
        <p:txBody>
          <a:bodyPr/>
          <a:lstStyle/>
          <a:p>
            <a:pPr>
              <a:buNone/>
            </a:pPr>
            <a:r>
              <a:rPr lang="en-US" dirty="0" smtClean="0"/>
              <a:t>Open ended question</a:t>
            </a:r>
          </a:p>
          <a:p>
            <a:pPr lvl="1"/>
            <a:r>
              <a:rPr lang="en-US" dirty="0" smtClean="0"/>
              <a:t>A type of survey question to which there is not one definite answer</a:t>
            </a:r>
          </a:p>
          <a:p>
            <a:pPr lvl="1"/>
            <a:r>
              <a:rPr lang="en-US" dirty="0" smtClean="0"/>
              <a:t>Allows respondents to answer in their own words. Used in exploratory research.</a:t>
            </a:r>
            <a:endParaRPr lang="en-US" dirty="0"/>
          </a:p>
        </p:txBody>
      </p:sp>
      <p:sp>
        <p:nvSpPr>
          <p:cNvPr id="4" name="Content Placeholder 3"/>
          <p:cNvSpPr>
            <a:spLocks noGrp="1"/>
          </p:cNvSpPr>
          <p:nvPr>
            <p:ph sz="half" idx="2"/>
          </p:nvPr>
        </p:nvSpPr>
        <p:spPr/>
        <p:txBody>
          <a:bodyPr/>
          <a:lstStyle/>
          <a:p>
            <a:pPr>
              <a:buNone/>
            </a:pPr>
            <a:r>
              <a:rPr lang="en-US" dirty="0" smtClean="0"/>
              <a:t>Interview Bias</a:t>
            </a:r>
          </a:p>
          <a:p>
            <a:pPr lvl="1"/>
            <a:r>
              <a:rPr lang="en-US" dirty="0" smtClean="0"/>
              <a:t>A type of bias that results when person being interviewed may not like the interviewer for various reasons. </a:t>
            </a:r>
            <a:endParaRPr lang="en-US" dirty="0"/>
          </a:p>
        </p:txBody>
      </p:sp>
      <p:sp>
        <p:nvSpPr>
          <p:cNvPr id="5" name="Footer Placeholder 4"/>
          <p:cNvSpPr>
            <a:spLocks noGrp="1"/>
          </p:cNvSpPr>
          <p:nvPr>
            <p:ph type="ftr" sz="quarter" idx="11"/>
          </p:nvPr>
        </p:nvSpPr>
        <p:spPr/>
        <p:txBody>
          <a:bodyPr/>
          <a:lstStyle/>
          <a:p>
            <a:pPr>
              <a:defRPr/>
            </a:pPr>
            <a:r>
              <a:rPr lang="en-GB" smtClean="0"/>
              <a:t>saw@ecs.soton.ac.uk</a:t>
            </a:r>
            <a:endParaRPr lang="en-GB"/>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pPr defTabSz="762000"/>
            <a:r>
              <a:rPr lang="en-GB" smtClean="0">
                <a:latin typeface="Arial" pitchFamily="-112" charset="0"/>
              </a:rPr>
              <a:t>saw@ecs.soton.ac.uk</a:t>
            </a:r>
          </a:p>
        </p:txBody>
      </p:sp>
      <p:sp>
        <p:nvSpPr>
          <p:cNvPr id="46083" name="Rectangle 2"/>
          <p:cNvSpPr>
            <a:spLocks noGrp="1" noChangeArrowheads="1"/>
          </p:cNvSpPr>
          <p:nvPr>
            <p:ph type="title"/>
          </p:nvPr>
        </p:nvSpPr>
        <p:spPr>
          <a:noFill/>
        </p:spPr>
        <p:txBody>
          <a:bodyPr/>
          <a:lstStyle/>
          <a:p>
            <a:r>
              <a:rPr lang="en-GB">
                <a:ea typeface="ＭＳ Ｐゴシック" pitchFamily="-112" charset="-128"/>
                <a:cs typeface="ＭＳ Ｐゴシック" pitchFamily="-112" charset="-128"/>
              </a:rPr>
              <a:t>References</a:t>
            </a:r>
          </a:p>
        </p:txBody>
      </p:sp>
      <p:sp>
        <p:nvSpPr>
          <p:cNvPr id="46084" name="Rectangle 3"/>
          <p:cNvSpPr>
            <a:spLocks noGrp="1" noChangeArrowheads="1"/>
          </p:cNvSpPr>
          <p:nvPr>
            <p:ph type="body" idx="1"/>
          </p:nvPr>
        </p:nvSpPr>
        <p:spPr>
          <a:noFill/>
        </p:spPr>
        <p:txBody>
          <a:bodyPr/>
          <a:lstStyle/>
          <a:p>
            <a:pPr>
              <a:buFont typeface="Wingdings" pitchFamily="-112" charset="2"/>
              <a:buNone/>
            </a:pPr>
            <a:r>
              <a:rPr lang="en-GB">
                <a:latin typeface="Arial" pitchFamily="-112" charset="0"/>
                <a:ea typeface="ＭＳ Ｐゴシック" pitchFamily="-112" charset="-128"/>
              </a:rPr>
              <a:t>for background and related material and references please see the course web page</a:t>
            </a:r>
            <a:br>
              <a:rPr lang="en-GB">
                <a:latin typeface="Arial" pitchFamily="-112" charset="0"/>
                <a:ea typeface="ＭＳ Ｐゴシック" pitchFamily="-112" charset="-128"/>
              </a:rPr>
            </a:br>
            <a:endParaRPr lang="en-GB" sz="2800">
              <a:latin typeface="Arial" pitchFamily="-112" charset="0"/>
              <a:ea typeface="ＭＳ Ｐゴシック" pitchFamily="-112" charset="-128"/>
            </a:endParaRPr>
          </a:p>
          <a:p>
            <a:pPr lvl="1">
              <a:buFont typeface="Wingdings" pitchFamily="-112" charset="2"/>
              <a:buNone/>
            </a:pPr>
            <a:r>
              <a:rPr lang="en-US" sz="1400">
                <a:latin typeface="Arial" pitchFamily="-112" charset="0"/>
                <a:ea typeface="ＭＳ Ｐゴシック" pitchFamily="-112" charset="-128"/>
              </a:rPr>
              <a:t>CRESWELL, J. W. (1998) Qualitative inquiry and research design choosing among five traditions, Thousand Oaks, Sage.</a:t>
            </a:r>
          </a:p>
          <a:p>
            <a:pPr lvl="1">
              <a:buFont typeface="Wingdings" pitchFamily="-112" charset="2"/>
              <a:buNone/>
            </a:pPr>
            <a:r>
              <a:rPr lang="en-US" sz="1400">
                <a:latin typeface="Arial" pitchFamily="-112" charset="0"/>
                <a:ea typeface="ＭＳ Ｐゴシック" pitchFamily="-112" charset="-128"/>
              </a:rPr>
              <a:t>CRESWELL, J. W. (2003) Research design qualitative, quantitative, and mixed methods  approaches, Thousand Oaks, Calif. London, Sage Publications.</a:t>
            </a:r>
          </a:p>
          <a:p>
            <a:pPr lvl="1">
              <a:buFont typeface="Wingdings" pitchFamily="-112" charset="2"/>
              <a:buNone/>
            </a:pPr>
            <a:r>
              <a:rPr lang="en-US" sz="1400">
                <a:latin typeface="Arial" pitchFamily="-112" charset="0"/>
                <a:ea typeface="ＭＳ Ｐゴシック" pitchFamily="-112" charset="-128"/>
              </a:rPr>
              <a:t>GLASER &amp; STRAUSS (1999) The discovery of grounded theory strategies for qualitative research, New York, Aldine de Gruyter.</a:t>
            </a:r>
          </a:p>
          <a:p>
            <a:pPr lvl="1">
              <a:buFont typeface="Wingdings" pitchFamily="-112" charset="2"/>
              <a:buNone/>
            </a:pPr>
            <a:r>
              <a:rPr lang="en-US" sz="1400">
                <a:latin typeface="Arial" pitchFamily="-112" charset="0"/>
                <a:ea typeface="ＭＳ Ｐゴシック" pitchFamily="-112" charset="-128"/>
              </a:rPr>
              <a:t>HUBERMAN, A. M. &amp; MILES, M. B. (2002) The qualitative researcher's companion, Thousand Oaks, CA, Sage Publications.</a:t>
            </a:r>
          </a:p>
          <a:p>
            <a:pPr lvl="1">
              <a:buFont typeface="Wingdings" pitchFamily="-112" charset="2"/>
              <a:buNone/>
            </a:pPr>
            <a:r>
              <a:rPr lang="en-US" sz="1400">
                <a:latin typeface="Arial" pitchFamily="-112" charset="0"/>
                <a:ea typeface="ＭＳ Ｐゴシック" pitchFamily="-112" charset="-128"/>
              </a:rPr>
              <a:t>KVALE (1996) Interviews an introduction to qualitative research interviewing, Thousand Oaks, Calif., Sage.</a:t>
            </a:r>
          </a:p>
          <a:p>
            <a:pPr lvl="1">
              <a:buFont typeface="Wingdings" pitchFamily="-112" charset="2"/>
              <a:buNone/>
            </a:pPr>
            <a:r>
              <a:rPr lang="en-US" sz="1400">
                <a:latin typeface="Arial" pitchFamily="-112" charset="0"/>
                <a:ea typeface="ＭＳ Ｐゴシック" pitchFamily="-112" charset="-128"/>
              </a:rPr>
              <a:t>MYERS, M. D. &amp; AVISON, D. E. (2002) Qualitative research in information systems : a reader, London, Sage.</a:t>
            </a:r>
            <a:endParaRPr lang="en-GB" sz="3200">
              <a:latin typeface="Arial" pitchFamily="-112" charset="0"/>
              <a:ea typeface="ＭＳ Ｐゴシック" pitchFamily="-112" charset="-128"/>
            </a:endParaRPr>
          </a:p>
          <a:p>
            <a:endParaRPr lang="en-GB" sz="2800">
              <a:latin typeface="Arial" pitchFamily="-112" charset="0"/>
              <a:ea typeface="ＭＳ Ｐゴシック" pitchFamily="-112" charset="-128"/>
            </a:endParaRPr>
          </a:p>
          <a:p>
            <a:pPr>
              <a:buFont typeface="Wingdings" pitchFamily="-112" charset="2"/>
              <a:buNone/>
            </a:pPr>
            <a:endParaRPr lang="en-GB" sz="1800">
              <a:latin typeface="Arial" pitchFamily="-112" charset="0"/>
              <a:ea typeface="ＭＳ Ｐゴシック" pitchFamily="-112" charset="-128"/>
            </a:endParaRP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pPr defTabSz="762000"/>
            <a:r>
              <a:rPr lang="en-GB" smtClean="0">
                <a:latin typeface="Arial" pitchFamily="-112" charset="0"/>
              </a:rPr>
              <a:t>saw@ecs.soton.ac.uk</a:t>
            </a:r>
          </a:p>
        </p:txBody>
      </p:sp>
      <p:sp>
        <p:nvSpPr>
          <p:cNvPr id="48131" name="Rectangle 2"/>
          <p:cNvSpPr>
            <a:spLocks noGrp="1" noChangeArrowheads="1"/>
          </p:cNvSpPr>
          <p:nvPr>
            <p:ph type="title"/>
          </p:nvPr>
        </p:nvSpPr>
        <p:spPr>
          <a:noFill/>
        </p:spPr>
        <p:txBody>
          <a:bodyPr/>
          <a:lstStyle/>
          <a:p>
            <a:r>
              <a:rPr lang="en-GB">
                <a:ea typeface="ＭＳ Ｐゴシック" pitchFamily="-112" charset="-128"/>
                <a:cs typeface="ＭＳ Ｐゴシック" pitchFamily="-112" charset="-128"/>
              </a:rPr>
              <a:t>my details</a:t>
            </a:r>
          </a:p>
        </p:txBody>
      </p:sp>
      <p:sp>
        <p:nvSpPr>
          <p:cNvPr id="48132" name="Rectangle 3"/>
          <p:cNvSpPr>
            <a:spLocks noGrp="1" noChangeArrowheads="1"/>
          </p:cNvSpPr>
          <p:nvPr>
            <p:ph type="body" idx="1"/>
          </p:nvPr>
        </p:nvSpPr>
        <p:spPr>
          <a:xfrm>
            <a:off x="685800" y="1981200"/>
            <a:ext cx="8456613" cy="4114800"/>
          </a:xfrm>
          <a:noFill/>
        </p:spPr>
        <p:txBody>
          <a:bodyPr/>
          <a:lstStyle/>
          <a:p>
            <a:pPr>
              <a:buFont typeface="Wingdings" pitchFamily="-112" charset="2"/>
              <a:buNone/>
            </a:pPr>
            <a:r>
              <a:rPr lang="en-GB">
                <a:latin typeface="Arial" pitchFamily="-112" charset="0"/>
                <a:ea typeface="ＭＳ Ｐゴシック" pitchFamily="-112" charset="-128"/>
              </a:rPr>
              <a:t>Dr Su White</a:t>
            </a:r>
          </a:p>
          <a:p>
            <a:pPr>
              <a:lnSpc>
                <a:spcPct val="190000"/>
              </a:lnSpc>
            </a:pPr>
            <a:r>
              <a:rPr lang="en-GB">
                <a:latin typeface="Arial" pitchFamily="-112" charset="0"/>
                <a:ea typeface="ＭＳ Ｐゴシック" pitchFamily="-112" charset="-128"/>
              </a:rPr>
              <a:t>saw@ecs.soton.ac.uk </a:t>
            </a:r>
          </a:p>
          <a:p>
            <a:pPr>
              <a:lnSpc>
                <a:spcPct val="190000"/>
              </a:lnSpc>
            </a:pPr>
            <a:r>
              <a:rPr lang="en-GB">
                <a:latin typeface="Arial" pitchFamily="-112" charset="0"/>
                <a:ea typeface="ＭＳ Ｐゴシック" pitchFamily="-112" charset="-128"/>
              </a:rPr>
              <a:t>+44 (0)23 8059 4471</a:t>
            </a:r>
          </a:p>
          <a:p>
            <a:pPr>
              <a:lnSpc>
                <a:spcPct val="190000"/>
              </a:lnSpc>
            </a:pPr>
            <a:r>
              <a:rPr lang="en-GB">
                <a:latin typeface="Arial" pitchFamily="-112" charset="0"/>
                <a:ea typeface="ＭＳ Ｐゴシック" pitchFamily="-112" charset="-128"/>
              </a:rPr>
              <a:t>http://www.ecs.soton.ac.uk/~saw</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Footer Placeholder 5"/>
          <p:cNvSpPr>
            <a:spLocks noGrp="1"/>
          </p:cNvSpPr>
          <p:nvPr>
            <p:ph type="ftr" sz="quarter" idx="11"/>
          </p:nvPr>
        </p:nvSpPr>
        <p:spPr>
          <a:noFill/>
        </p:spPr>
        <p:txBody>
          <a:bodyPr/>
          <a:lstStyle/>
          <a:p>
            <a:pPr defTabSz="762000"/>
            <a:r>
              <a:rPr lang="en-GB" smtClean="0">
                <a:latin typeface="Arial" pitchFamily="-112" charset="0"/>
              </a:rPr>
              <a:t>saw@ecs.soton.ac.uk</a:t>
            </a:r>
          </a:p>
        </p:txBody>
      </p:sp>
      <p:sp>
        <p:nvSpPr>
          <p:cNvPr id="23555" name="Rectangle 2"/>
          <p:cNvSpPr>
            <a:spLocks noGrp="1" noChangeArrowheads="1"/>
          </p:cNvSpPr>
          <p:nvPr>
            <p:ph type="title"/>
          </p:nvPr>
        </p:nvSpPr>
        <p:spPr>
          <a:noFill/>
        </p:spPr>
        <p:txBody>
          <a:bodyPr/>
          <a:lstStyle/>
          <a:p>
            <a:r>
              <a:rPr lang="en-GB">
                <a:ea typeface="ＭＳ Ｐゴシック" pitchFamily="-112" charset="-128"/>
                <a:cs typeface="ＭＳ Ｐゴシック" pitchFamily="-112" charset="-128"/>
              </a:rPr>
              <a:t>The plan</a:t>
            </a:r>
          </a:p>
        </p:txBody>
      </p:sp>
      <p:sp>
        <p:nvSpPr>
          <p:cNvPr id="23556" name="Rectangle 3"/>
          <p:cNvSpPr>
            <a:spLocks noGrp="1" noChangeArrowheads="1"/>
          </p:cNvSpPr>
          <p:nvPr>
            <p:ph type="body" sz="half" idx="1"/>
          </p:nvPr>
        </p:nvSpPr>
        <p:spPr>
          <a:noFill/>
        </p:spPr>
        <p:txBody>
          <a:bodyPr/>
          <a:lstStyle/>
          <a:p>
            <a:r>
              <a:rPr lang="en-GB" sz="1800" smtClean="0">
                <a:latin typeface="Arial" pitchFamily="-112" charset="0"/>
                <a:ea typeface="ＭＳ Ｐゴシック" pitchFamily="-112" charset="-128"/>
              </a:rPr>
              <a:t>Interviews</a:t>
            </a:r>
            <a:r>
              <a:rPr lang="en-US" sz="1800" smtClean="0">
                <a:latin typeface="Arial" pitchFamily="-112" charset="0"/>
                <a:ea typeface="ＭＳ Ｐゴシック" pitchFamily="-112" charset="-128"/>
              </a:rPr>
              <a:t>–</a:t>
            </a:r>
            <a:r>
              <a:rPr lang="en-GB" sz="1800" smtClean="0">
                <a:latin typeface="Arial" pitchFamily="-112" charset="0"/>
                <a:ea typeface="ＭＳ Ｐゴシック" pitchFamily="-112" charset="-128"/>
              </a:rPr>
              <a:t> what are they</a:t>
            </a:r>
          </a:p>
          <a:p>
            <a:pPr>
              <a:buFont typeface="Wingdings" pitchFamily="-112" charset="2"/>
              <a:buNone/>
            </a:pPr>
            <a:r>
              <a:rPr lang="en-GB" sz="1800" b="1" smtClean="0">
                <a:latin typeface="Apple Chancery" pitchFamily="-112" charset="0"/>
                <a:ea typeface="ＭＳ Ｐゴシック" pitchFamily="-112" charset="-128"/>
              </a:rPr>
              <a:t>	NB</a:t>
            </a:r>
            <a:r>
              <a:rPr lang="en-GB" sz="1800" b="1" smtClean="0">
                <a:latin typeface="Arial" pitchFamily="-112" charset="0"/>
                <a:ea typeface="ＭＳ Ｐゴシック" pitchFamily="-112" charset="-128"/>
              </a:rPr>
              <a:t> </a:t>
            </a:r>
            <a:r>
              <a:rPr lang="en-US" sz="1800" b="1" smtClean="0">
                <a:latin typeface="Apple Chancery" pitchFamily="-112" charset="0"/>
                <a:ea typeface="ＭＳ Ｐゴシック" pitchFamily="-112" charset="-128"/>
              </a:rPr>
              <a:t>A</a:t>
            </a:r>
            <a:r>
              <a:rPr lang="en-GB" sz="1800" b="1" smtClean="0">
                <a:latin typeface="Apple Chancery" pitchFamily="-112" charset="0"/>
                <a:ea typeface="ＭＳ Ｐゴシック" pitchFamily="-112" charset="-128"/>
              </a:rPr>
              <a:t>ll the time</a:t>
            </a:r>
            <a:r>
              <a:rPr lang="en-US" sz="1800" b="1" smtClean="0">
                <a:latin typeface="Apple Chancery" pitchFamily="-112" charset="0"/>
                <a:ea typeface="ＭＳ Ｐゴシック" pitchFamily="-112" charset="-128"/>
              </a:rPr>
              <a:t>… </a:t>
            </a:r>
            <a:r>
              <a:rPr lang="en-GB" sz="1800" b="1" smtClean="0">
                <a:latin typeface="Apple Chancery" pitchFamily="-112" charset="0"/>
                <a:ea typeface="ＭＳ Ｐゴシック" pitchFamily="-112" charset="-128"/>
              </a:rPr>
              <a:t>considering what we know already about research methods</a:t>
            </a:r>
          </a:p>
          <a:p>
            <a:pPr>
              <a:buFont typeface="Wingdings" pitchFamily="-112" charset="2"/>
              <a:buNone/>
            </a:pPr>
            <a:endParaRPr lang="en-GB" sz="1800" b="1" smtClean="0">
              <a:latin typeface="Apple Chancery" pitchFamily="-112" charset="0"/>
              <a:ea typeface="ＭＳ Ｐゴシック" pitchFamily="-112" charset="-128"/>
            </a:endParaRPr>
          </a:p>
          <a:p>
            <a:r>
              <a:rPr lang="en-GB" sz="1800" smtClean="0">
                <a:latin typeface="Arial" pitchFamily="-112" charset="0"/>
                <a:ea typeface="ＭＳ Ｐゴシック" pitchFamily="-112" charset="-128"/>
              </a:rPr>
              <a:t>Linking design with methods</a:t>
            </a:r>
          </a:p>
          <a:p>
            <a:r>
              <a:rPr lang="en-GB" sz="1800" smtClean="0">
                <a:latin typeface="Arial" pitchFamily="-112" charset="0"/>
                <a:ea typeface="ＭＳ Ｐゴシック" pitchFamily="-112" charset="-128"/>
              </a:rPr>
              <a:t>Compare and contrast with survey methods</a:t>
            </a:r>
          </a:p>
          <a:p>
            <a:r>
              <a:rPr lang="en-GB" sz="1800" smtClean="0">
                <a:latin typeface="Arial" pitchFamily="-112" charset="0"/>
                <a:ea typeface="ＭＳ Ｐゴシック" pitchFamily="-112" charset="-128"/>
              </a:rPr>
              <a:t>Conclusion/reflection</a:t>
            </a:r>
            <a:br>
              <a:rPr lang="en-GB" sz="1800" smtClean="0">
                <a:latin typeface="Arial" pitchFamily="-112" charset="0"/>
                <a:ea typeface="ＭＳ Ｐゴシック" pitchFamily="-112" charset="-128"/>
              </a:rPr>
            </a:br>
            <a:r>
              <a:rPr lang="en-GB" sz="1800" smtClean="0">
                <a:latin typeface="Arial" pitchFamily="-112" charset="0"/>
                <a:ea typeface="ＭＳ Ｐゴシック" pitchFamily="-112" charset="-128"/>
              </a:rPr>
              <a:t/>
            </a:r>
            <a:br>
              <a:rPr lang="en-GB" sz="1800" smtClean="0">
                <a:latin typeface="Arial" pitchFamily="-112" charset="0"/>
                <a:ea typeface="ＭＳ Ｐゴシック" pitchFamily="-112" charset="-128"/>
              </a:rPr>
            </a:br>
            <a:endParaRPr lang="en-GB" sz="1800" b="1" u="sng" smtClean="0">
              <a:latin typeface="Arial" pitchFamily="-112" charset="0"/>
              <a:ea typeface="ＭＳ Ｐゴシック" pitchFamily="-112" charset="-128"/>
            </a:endParaRPr>
          </a:p>
        </p:txBody>
      </p:sp>
      <p:pic>
        <p:nvPicPr>
          <p:cNvPr id="23557" name="Picture 5" descr="MCj00787320000[1]"/>
          <p:cNvPicPr>
            <a:picLocks noGrp="1" noChangeAspect="1" noChangeArrowheads="1"/>
          </p:cNvPicPr>
          <p:nvPr>
            <p:ph sz="half" idx="2"/>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a:xfrm>
            <a:off x="4643438" y="2636838"/>
            <a:ext cx="2751137" cy="3933825"/>
          </a:xfrm>
        </p:spPr>
      </p:pic>
      <p:sp>
        <p:nvSpPr>
          <p:cNvPr id="23558" name="AutoShape 7"/>
          <p:cNvSpPr>
            <a:spLocks noChangeArrowheads="1"/>
          </p:cNvSpPr>
          <p:nvPr/>
        </p:nvSpPr>
        <p:spPr bwMode="auto">
          <a:xfrm rot="452676">
            <a:off x="5759450" y="-171450"/>
            <a:ext cx="3384550" cy="3600450"/>
          </a:xfrm>
          <a:prstGeom prst="irregularSeal1">
            <a:avLst/>
          </a:prstGeom>
          <a:noFill/>
          <a:ln w="57150">
            <a:solidFill>
              <a:schemeClr val="tx1"/>
            </a:solidFill>
            <a:miter lim="800000"/>
            <a:headEnd type="none" w="sm" len="sm"/>
            <a:tailEnd type="none" w="sm" len="sm"/>
          </a:ln>
        </p:spPr>
        <p:txBody>
          <a:bodyPr wrap="none" anchor="ctr">
            <a:prstTxWarp prst="textNoShape">
              <a:avLst/>
            </a:prstTxWarp>
          </a:bodyPr>
          <a:lstStyle/>
          <a:p>
            <a:pPr algn="ctr">
              <a:buFont typeface="Wingdings" pitchFamily="-112" charset="2"/>
              <a:buNone/>
            </a:pPr>
            <a:r>
              <a:rPr lang="en-GB" sz="2000" b="1">
                <a:latin typeface="Bradley Hand ITC" pitchFamily="66" charset="0"/>
              </a:rPr>
              <a:t>I may </a:t>
            </a:r>
            <a:br>
              <a:rPr lang="en-GB" sz="2000" b="1">
                <a:latin typeface="Bradley Hand ITC" pitchFamily="66" charset="0"/>
              </a:rPr>
            </a:br>
            <a:r>
              <a:rPr lang="en-GB" sz="2000" b="1">
                <a:latin typeface="Bradley Hand ITC" pitchFamily="66" charset="0"/>
              </a:rPr>
              <a:t>skip over</a:t>
            </a:r>
            <a:br>
              <a:rPr lang="en-GB" sz="2000" b="1">
                <a:latin typeface="Bradley Hand ITC" pitchFamily="66" charset="0"/>
              </a:rPr>
            </a:br>
            <a:r>
              <a:rPr lang="en-GB" sz="2000" b="1">
                <a:latin typeface="Bradley Hand ITC" pitchFamily="66" charset="0"/>
              </a:rPr>
              <a:t> some slides, </a:t>
            </a:r>
            <a:br>
              <a:rPr lang="en-GB" sz="2000" b="1">
                <a:latin typeface="Bradley Hand ITC" pitchFamily="66" charset="0"/>
              </a:rPr>
            </a:br>
            <a:r>
              <a:rPr lang="en-GB" sz="2000" b="1">
                <a:latin typeface="Bradley Hand ITC" pitchFamily="66" charset="0"/>
              </a:rPr>
              <a:t>but use them </a:t>
            </a:r>
            <a:br>
              <a:rPr lang="en-GB" sz="2000" b="1">
                <a:latin typeface="Bradley Hand ITC" pitchFamily="66" charset="0"/>
              </a:rPr>
            </a:br>
            <a:r>
              <a:rPr lang="en-GB" sz="2000" b="1">
                <a:latin typeface="Bradley Hand ITC" pitchFamily="66" charset="0"/>
              </a:rPr>
              <a:t>as notes</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a typeface="ＭＳ Ｐゴシック" pitchFamily="-112" charset="-128"/>
                <a:cs typeface="ＭＳ Ｐゴシック" pitchFamily="-112" charset="-128"/>
              </a:rPr>
              <a:t>Interviews – what are they?</a:t>
            </a:r>
          </a:p>
        </p:txBody>
      </p:sp>
      <p:sp>
        <p:nvSpPr>
          <p:cNvPr id="25603" name="Text Placeholder 2"/>
          <p:cNvSpPr>
            <a:spLocks noGrp="1"/>
          </p:cNvSpPr>
          <p:nvPr>
            <p:ph type="body" sz="half" idx="1"/>
          </p:nvPr>
        </p:nvSpPr>
        <p:spPr/>
        <p:txBody>
          <a:bodyPr/>
          <a:lstStyle/>
          <a:p>
            <a:r>
              <a:rPr lang="en-US" dirty="0" smtClean="0">
                <a:latin typeface="Arial" pitchFamily="-112" charset="0"/>
                <a:ea typeface="ＭＳ Ｐゴシック" pitchFamily="-112" charset="-128"/>
              </a:rPr>
              <a:t>Where do you see interviews used in research?</a:t>
            </a:r>
          </a:p>
          <a:p>
            <a:pPr lvl="1"/>
            <a:r>
              <a:rPr lang="en-US" dirty="0" smtClean="0">
                <a:latin typeface="Arial" pitchFamily="-112" charset="0"/>
                <a:ea typeface="ＭＳ Ｐゴシック" pitchFamily="-112" charset="-128"/>
              </a:rPr>
              <a:t>What purpose?</a:t>
            </a:r>
          </a:p>
          <a:p>
            <a:pPr lvl="1"/>
            <a:r>
              <a:rPr lang="en-US" dirty="0" smtClean="0">
                <a:latin typeface="Arial" pitchFamily="-112" charset="0"/>
                <a:ea typeface="ＭＳ Ｐゴシック" pitchFamily="-112" charset="-128"/>
              </a:rPr>
              <a:t>What methodologies</a:t>
            </a:r>
          </a:p>
          <a:p>
            <a:pPr lvl="1"/>
            <a:r>
              <a:rPr lang="en-US" dirty="0" smtClean="0">
                <a:latin typeface="Arial" pitchFamily="-112" charset="0"/>
                <a:ea typeface="ＭＳ Ｐゴシック" pitchFamily="-112" charset="-128"/>
              </a:rPr>
              <a:t>What advantages?</a:t>
            </a:r>
          </a:p>
          <a:p>
            <a:pPr lvl="1"/>
            <a:r>
              <a:rPr lang="en-US" dirty="0" smtClean="0">
                <a:latin typeface="Arial" pitchFamily="-112" charset="0"/>
                <a:ea typeface="ＭＳ Ｐゴシック" pitchFamily="-112" charset="-128"/>
              </a:rPr>
              <a:t>What possible disadvantages?</a:t>
            </a:r>
          </a:p>
        </p:txBody>
      </p:sp>
      <p:sp>
        <p:nvSpPr>
          <p:cNvPr id="25604" name="Content Placeholder 3"/>
          <p:cNvSpPr>
            <a:spLocks noGrp="1"/>
          </p:cNvSpPr>
          <p:nvPr>
            <p:ph sz="half" idx="2"/>
          </p:nvPr>
        </p:nvSpPr>
        <p:spPr/>
        <p:txBody>
          <a:bodyPr/>
          <a:lstStyle/>
          <a:p>
            <a:pPr>
              <a:buNone/>
            </a:pPr>
            <a:r>
              <a:rPr lang="en-US" dirty="0" smtClean="0">
                <a:latin typeface="Arial" pitchFamily="-112" charset="0"/>
                <a:ea typeface="ＭＳ Ｐゴシック" pitchFamily="-112" charset="-128"/>
              </a:rPr>
              <a:t>Can you think of research questions which might need interviews rather than surveys?</a:t>
            </a:r>
          </a:p>
          <a:p>
            <a:pPr>
              <a:buNone/>
            </a:pPr>
            <a:endParaRPr lang="en-US" dirty="0" smtClean="0">
              <a:latin typeface="Arial" pitchFamily="-112" charset="0"/>
              <a:ea typeface="ＭＳ Ｐゴシック" pitchFamily="-112" charset="-128"/>
            </a:endParaRPr>
          </a:p>
          <a:p>
            <a:pPr>
              <a:buNone/>
            </a:pPr>
            <a:endParaRPr lang="en-US" dirty="0" smtClean="0">
              <a:latin typeface="Arial" pitchFamily="-112" charset="0"/>
              <a:ea typeface="ＭＳ Ｐゴシック" pitchFamily="-112" charset="-128"/>
            </a:endParaRPr>
          </a:p>
          <a:p>
            <a:pPr>
              <a:buNone/>
            </a:pPr>
            <a:endParaRPr lang="en-US" dirty="0" smtClean="0">
              <a:latin typeface="Arial" pitchFamily="-112" charset="0"/>
              <a:ea typeface="ＭＳ Ｐゴシック" pitchFamily="-112" charset="-128"/>
            </a:endParaRPr>
          </a:p>
          <a:p>
            <a:pPr>
              <a:buNone/>
            </a:pPr>
            <a:endParaRPr lang="en-US" dirty="0" smtClean="0">
              <a:latin typeface="Arial" pitchFamily="-112" charset="0"/>
              <a:ea typeface="ＭＳ Ｐゴシック" pitchFamily="-112" charset="-128"/>
            </a:endParaRPr>
          </a:p>
          <a:p>
            <a:pPr>
              <a:buNone/>
            </a:pPr>
            <a:endParaRPr lang="en-US" dirty="0" smtClean="0">
              <a:latin typeface="Arial" pitchFamily="-112" charset="0"/>
              <a:ea typeface="ＭＳ Ｐゴシック" pitchFamily="-112" charset="-128"/>
            </a:endParaRPr>
          </a:p>
          <a:p>
            <a:pPr>
              <a:buNone/>
            </a:pPr>
            <a:r>
              <a:rPr lang="en-US" dirty="0" smtClean="0">
                <a:latin typeface="Arial" pitchFamily="-112" charset="0"/>
                <a:ea typeface="ＭＳ Ｐゴシック" pitchFamily="-112" charset="-128"/>
              </a:rPr>
              <a:t>Next – some examples </a:t>
            </a:r>
            <a:r>
              <a:rPr lang="en-US" dirty="0" smtClean="0">
                <a:latin typeface="Arial" pitchFamily="-112" charset="0"/>
                <a:ea typeface="ＭＳ Ｐゴシック" pitchFamily="-112" charset="-128"/>
              </a:rPr>
              <a:t>of interview</a:t>
            </a:r>
            <a:r>
              <a:rPr lang="en-US" dirty="0" smtClean="0">
                <a:latin typeface="Arial" pitchFamily="-112" charset="0"/>
                <a:ea typeface="ＭＳ Ｐゴシック" pitchFamily="-112" charset="-128"/>
              </a:rPr>
              <a:t> in situ</a:t>
            </a:r>
          </a:p>
          <a:p>
            <a:pPr>
              <a:buFont typeface="Wingdings" pitchFamily="-112" charset="2"/>
              <a:buNone/>
            </a:pPr>
            <a:endParaRPr lang="en-US" dirty="0" smtClean="0">
              <a:latin typeface="Arial" pitchFamily="-112" charset="0"/>
              <a:ea typeface="ＭＳ Ｐゴシック" pitchFamily="-112" charset="-128"/>
            </a:endParaRPr>
          </a:p>
        </p:txBody>
      </p:sp>
      <p:sp>
        <p:nvSpPr>
          <p:cNvPr id="25605" name="Footer Placeholder 4"/>
          <p:cNvSpPr>
            <a:spLocks noGrp="1"/>
          </p:cNvSpPr>
          <p:nvPr>
            <p:ph type="ftr" sz="quarter" idx="11"/>
          </p:nvPr>
        </p:nvSpPr>
        <p:spPr>
          <a:noFill/>
        </p:spPr>
        <p:txBody>
          <a:bodyPr/>
          <a:lstStyle/>
          <a:p>
            <a:r>
              <a:rPr lang="en-GB" smtClean="0">
                <a:latin typeface="Arial" pitchFamily="-112" charset="0"/>
              </a:rPr>
              <a:t>saw@ecs.soton.ac.uk</a:t>
            </a:r>
          </a:p>
        </p:txBody>
      </p:sp>
    </p:spTree>
  </p:cSld>
  <p:clrMapOvr>
    <a:masterClrMapping/>
  </p:clrMapOvr>
  <mc:AlternateContent xmlns:mp="http://schemas.microsoft.com/office/mac/powerpoint/2008/main">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p:cov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112" charset="-128"/>
                <a:cs typeface="ＭＳ Ｐゴシック" pitchFamily="-112" charset="-128"/>
              </a:rPr>
              <a:t>Interview Study</a:t>
            </a:r>
          </a:p>
        </p:txBody>
      </p:sp>
      <p:pic>
        <p:nvPicPr>
          <p:cNvPr id="26627" name="Content Placeholder 4" descr="Picture 39.png"/>
          <p:cNvPicPr>
            <a:picLocks noGrp="1" noChangeAspect="1"/>
          </p:cNvPicPr>
          <p:nvPr>
            <p:ph idx="1"/>
          </p:nvPr>
        </p:nvPicPr>
        <p:blipFill>
          <a:blip r:embed="rId3"/>
          <a:srcRect l="-25110" r="-25110"/>
          <a:stretch>
            <a:fillRect/>
          </a:stretch>
        </p:blipFill>
        <p:spPr/>
      </p:pic>
      <p:sp>
        <p:nvSpPr>
          <p:cNvPr id="26628" name="Footer Placeholder 3"/>
          <p:cNvSpPr>
            <a:spLocks noGrp="1"/>
          </p:cNvSpPr>
          <p:nvPr>
            <p:ph type="ftr" sz="quarter" idx="11"/>
          </p:nvPr>
        </p:nvSpPr>
        <p:spPr>
          <a:noFill/>
        </p:spPr>
        <p:txBody>
          <a:bodyPr/>
          <a:lstStyle/>
          <a:p>
            <a:r>
              <a:rPr lang="en-GB" smtClean="0">
                <a:latin typeface="Arial" pitchFamily="-112" charset="0"/>
              </a:rPr>
              <a:t>saw@ecs.soton.ac.uk</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112" charset="-128"/>
                <a:cs typeface="ＭＳ Ｐゴシック" pitchFamily="-112" charset="-128"/>
              </a:rPr>
              <a:t>Explaining the method</a:t>
            </a:r>
          </a:p>
        </p:txBody>
      </p:sp>
      <p:pic>
        <p:nvPicPr>
          <p:cNvPr id="28675" name="Content Placeholder 4" descr="Picture 37.png"/>
          <p:cNvPicPr>
            <a:picLocks noGrp="1" noChangeAspect="1"/>
          </p:cNvPicPr>
          <p:nvPr>
            <p:ph idx="1"/>
          </p:nvPr>
        </p:nvPicPr>
        <p:blipFill>
          <a:blip r:embed="rId2"/>
          <a:srcRect l="-17355" r="-17355"/>
          <a:stretch>
            <a:fillRect/>
          </a:stretch>
        </p:blipFill>
        <p:spPr/>
      </p:pic>
      <p:sp>
        <p:nvSpPr>
          <p:cNvPr id="28676" name="Footer Placeholder 3"/>
          <p:cNvSpPr>
            <a:spLocks noGrp="1"/>
          </p:cNvSpPr>
          <p:nvPr>
            <p:ph type="ftr" sz="quarter" idx="11"/>
          </p:nvPr>
        </p:nvSpPr>
        <p:spPr>
          <a:noFill/>
        </p:spPr>
        <p:txBody>
          <a:bodyPr/>
          <a:lstStyle/>
          <a:p>
            <a:r>
              <a:rPr lang="en-GB" smtClean="0">
                <a:latin typeface="Arial" pitchFamily="-112" charset="0"/>
              </a:rPr>
              <a:t>saw@ecs.soton.ac.uk</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US" smtClean="0">
                <a:ea typeface="ＭＳ Ｐゴシック" pitchFamily="-112" charset="-128"/>
                <a:cs typeface="ＭＳ Ｐゴシック" pitchFamily="-112" charset="-128"/>
              </a:rPr>
              <a:t>Case Study – mixed methods</a:t>
            </a:r>
          </a:p>
        </p:txBody>
      </p:sp>
      <p:sp>
        <p:nvSpPr>
          <p:cNvPr id="29699" name="Footer Placeholder 2"/>
          <p:cNvSpPr>
            <a:spLocks noGrp="1"/>
          </p:cNvSpPr>
          <p:nvPr>
            <p:ph type="ftr" sz="quarter" idx="11"/>
          </p:nvPr>
        </p:nvSpPr>
        <p:spPr>
          <a:noFill/>
        </p:spPr>
        <p:txBody>
          <a:bodyPr/>
          <a:lstStyle/>
          <a:p>
            <a:r>
              <a:rPr lang="en-GB" smtClean="0">
                <a:latin typeface="Arial" pitchFamily="-112" charset="0"/>
              </a:rPr>
              <a:t>saw@ecs.soton.ac.uk</a:t>
            </a:r>
          </a:p>
        </p:txBody>
      </p:sp>
      <p:pic>
        <p:nvPicPr>
          <p:cNvPr id="29700" name="Content Placeholder 7" descr="Picture 40.png"/>
          <p:cNvPicPr>
            <a:picLocks noGrp="1" noChangeAspect="1"/>
          </p:cNvPicPr>
          <p:nvPr>
            <p:ph idx="1"/>
          </p:nvPr>
        </p:nvPicPr>
        <p:blipFill>
          <a:blip r:embed="rId2"/>
          <a:srcRect l="-7901" r="-7901"/>
          <a:stretch>
            <a:fillRect/>
          </a:stretch>
        </p:blip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pitchFamily="-112" charset="-128"/>
                <a:cs typeface="ＭＳ Ｐゴシック" pitchFamily="-112" charset="-128"/>
              </a:rPr>
              <a:t>A mixed method approach</a:t>
            </a:r>
          </a:p>
        </p:txBody>
      </p:sp>
      <p:pic>
        <p:nvPicPr>
          <p:cNvPr id="30723" name="Content Placeholder 4" descr="Picture 32.png"/>
          <p:cNvPicPr>
            <a:picLocks noGrp="1" noChangeAspect="1"/>
          </p:cNvPicPr>
          <p:nvPr>
            <p:ph idx="1"/>
          </p:nvPr>
        </p:nvPicPr>
        <p:blipFill>
          <a:blip r:embed="rId2"/>
          <a:srcRect t="-46117" b="-46117"/>
          <a:stretch>
            <a:fillRect/>
          </a:stretch>
        </p:blipFill>
        <p:spPr/>
      </p:pic>
      <p:sp>
        <p:nvSpPr>
          <p:cNvPr id="30724" name="Footer Placeholder 3"/>
          <p:cNvSpPr>
            <a:spLocks noGrp="1"/>
          </p:cNvSpPr>
          <p:nvPr>
            <p:ph type="ftr" sz="quarter" idx="11"/>
          </p:nvPr>
        </p:nvSpPr>
        <p:spPr>
          <a:noFill/>
        </p:spPr>
        <p:txBody>
          <a:bodyPr/>
          <a:lstStyle/>
          <a:p>
            <a:r>
              <a:rPr lang="en-GB" smtClean="0">
                <a:latin typeface="Arial" pitchFamily="-112" charset="0"/>
              </a:rPr>
              <a:t>saw@ecs.soton.ac.uk</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pitchFamily="-112" charset="-128"/>
                <a:cs typeface="ＭＳ Ｐゴシック" pitchFamily="-112" charset="-128"/>
              </a:rPr>
              <a:t>Situating the findings</a:t>
            </a:r>
          </a:p>
        </p:txBody>
      </p:sp>
      <p:sp>
        <p:nvSpPr>
          <p:cNvPr id="31747" name="Footer Placeholder 3"/>
          <p:cNvSpPr>
            <a:spLocks noGrp="1"/>
          </p:cNvSpPr>
          <p:nvPr>
            <p:ph type="ftr" sz="quarter" idx="11"/>
          </p:nvPr>
        </p:nvSpPr>
        <p:spPr>
          <a:noFill/>
        </p:spPr>
        <p:txBody>
          <a:bodyPr/>
          <a:lstStyle/>
          <a:p>
            <a:r>
              <a:rPr lang="en-GB" smtClean="0">
                <a:latin typeface="Arial" pitchFamily="-112" charset="0"/>
              </a:rPr>
              <a:t>saw@ecs.soton.ac.uk</a:t>
            </a:r>
          </a:p>
        </p:txBody>
      </p:sp>
      <p:pic>
        <p:nvPicPr>
          <p:cNvPr id="31748" name="Content Placeholder 6" descr="Picture 36.png"/>
          <p:cNvPicPr>
            <a:picLocks noGrp="1" noChangeAspect="1"/>
          </p:cNvPicPr>
          <p:nvPr>
            <p:ph idx="1"/>
          </p:nvPr>
        </p:nvPicPr>
        <p:blipFill>
          <a:blip r:embed="rId2"/>
          <a:srcRect l="-8798" r="-8798"/>
          <a:stretch>
            <a:fillRect/>
          </a:stretch>
        </p:blipFill>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EADOW">
  <a:themeElements>
    <a:clrScheme name="">
      <a:dk1>
        <a:srgbClr val="003399"/>
      </a:dk1>
      <a:lt1>
        <a:srgbClr val="FFFFFF"/>
      </a:lt1>
      <a:dk2>
        <a:srgbClr val="003399"/>
      </a:dk2>
      <a:lt2>
        <a:srgbClr val="0066FF"/>
      </a:lt2>
      <a:accent1>
        <a:srgbClr val="003399"/>
      </a:accent1>
      <a:accent2>
        <a:srgbClr val="9900CC"/>
      </a:accent2>
      <a:accent3>
        <a:srgbClr val="FFFFFF"/>
      </a:accent3>
      <a:accent4>
        <a:srgbClr val="002A82"/>
      </a:accent4>
      <a:accent5>
        <a:srgbClr val="AAADCA"/>
      </a:accent5>
      <a:accent6>
        <a:srgbClr val="8A00B9"/>
      </a:accent6>
      <a:hlink>
        <a:srgbClr val="FFCC66"/>
      </a:hlink>
      <a:folHlink>
        <a:srgbClr val="FF6699"/>
      </a:folHlink>
    </a:clrScheme>
    <a:fontScheme name="MEADO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lnDef>
  </a:objectDefaults>
  <a:extraClrSchemeLst>
    <a:extraClrScheme>
      <a:clrScheme name="MEADOW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AD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EADOW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ADOW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ADOW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ADOW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EADOW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Designs\MEADOW.POT</Template>
  <TotalTime>31112</TotalTime>
  <Words>1566</Words>
  <Application>Microsoft Macintosh PowerPoint</Application>
  <PresentationFormat>On-screen Show (4:3)</PresentationFormat>
  <Paragraphs>212</Paragraphs>
  <Slides>24</Slides>
  <Notes>9</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MEADOW</vt:lpstr>
      <vt:lpstr>COMP6043  Week 6 Interviews November 2009</vt:lpstr>
      <vt:lpstr>Introduction and Objectives</vt:lpstr>
      <vt:lpstr>The plan</vt:lpstr>
      <vt:lpstr>Interviews – what are they?</vt:lpstr>
      <vt:lpstr>Interview Study</vt:lpstr>
      <vt:lpstr>Explaining the method</vt:lpstr>
      <vt:lpstr>Case Study – mixed methods</vt:lpstr>
      <vt:lpstr>A mixed method approach</vt:lpstr>
      <vt:lpstr>Situating the findings</vt:lpstr>
      <vt:lpstr>Approaching an interview</vt:lpstr>
      <vt:lpstr>Purpose</vt:lpstr>
      <vt:lpstr> Ways of looking at change</vt:lpstr>
      <vt:lpstr>What’s going on inside?</vt:lpstr>
      <vt:lpstr>Purpose: to publish…</vt:lpstr>
      <vt:lpstr>Paradigm</vt:lpstr>
      <vt:lpstr>Paradigm: What tools do we have?</vt:lpstr>
      <vt:lpstr>Protocols</vt:lpstr>
      <vt:lpstr>Protocols</vt:lpstr>
      <vt:lpstr>Pragmatics</vt:lpstr>
      <vt:lpstr>Pragmatics – bringing it together</vt:lpstr>
      <vt:lpstr>Questions – mainly surveys</vt:lpstr>
      <vt:lpstr>Questions</vt:lpstr>
      <vt:lpstr>References</vt:lpstr>
      <vt:lpstr>my details</vt:lpstr>
    </vt:vector>
  </TitlesOfParts>
  <Manager/>
  <Company>University of Southampton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report writing</dc:title>
  <dc:subject/>
  <dc:creator>Su White</dc:creator>
  <cp:keywords/>
  <dc:description/>
  <cp:lastModifiedBy>Su White</cp:lastModifiedBy>
  <cp:revision>209</cp:revision>
  <cp:lastPrinted>2008-10-09T13:12:42Z</cp:lastPrinted>
  <dcterms:created xsi:type="dcterms:W3CDTF">2009-11-10T14:56:09Z</dcterms:created>
  <dcterms:modified xsi:type="dcterms:W3CDTF">2009-11-13T17:01:56Z</dcterms:modified>
  <cp:category/>
</cp:coreProperties>
</file>