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2" r:id="rId16"/>
    <p:sldId id="275" r:id="rId17"/>
    <p:sldId id="274" r:id="rId18"/>
    <p:sldId id="276" r:id="rId19"/>
    <p:sldId id="273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663"/>
    <p:restoredTop sz="96327"/>
  </p:normalViewPr>
  <p:slideViewPr>
    <p:cSldViewPr snapToGrid="0" snapToObjects="1">
      <p:cViewPr varScale="1">
        <p:scale>
          <a:sx n="115" d="100"/>
          <a:sy n="115" d="100"/>
        </p:scale>
        <p:origin x="208" y="3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ob Maunder" userId="2dbe342b-5889-41ec-9091-bd1395be3a15" providerId="ADAL" clId="{5BA992BB-6D30-1B4D-AB48-98ABC2BEF387}"/>
    <pc:docChg chg="delSld modSld sldOrd">
      <pc:chgData name="Rob Maunder" userId="2dbe342b-5889-41ec-9091-bd1395be3a15" providerId="ADAL" clId="{5BA992BB-6D30-1B4D-AB48-98ABC2BEF387}" dt="2024-07-09T09:12:02.233" v="28" actId="20577"/>
      <pc:docMkLst>
        <pc:docMk/>
      </pc:docMkLst>
      <pc:sldChg chg="modSp mod">
        <pc:chgData name="Rob Maunder" userId="2dbe342b-5889-41ec-9091-bd1395be3a15" providerId="ADAL" clId="{5BA992BB-6D30-1B4D-AB48-98ABC2BEF387}" dt="2024-07-09T09:12:02.233" v="28" actId="20577"/>
        <pc:sldMkLst>
          <pc:docMk/>
          <pc:sldMk cId="3248991063" sldId="256"/>
        </pc:sldMkLst>
        <pc:spChg chg="mod">
          <ac:chgData name="Rob Maunder" userId="2dbe342b-5889-41ec-9091-bd1395be3a15" providerId="ADAL" clId="{5BA992BB-6D30-1B4D-AB48-98ABC2BEF387}" dt="2024-07-09T09:12:02.233" v="28" actId="20577"/>
          <ac:spMkLst>
            <pc:docMk/>
            <pc:sldMk cId="3248991063" sldId="256"/>
            <ac:spMk id="2" creationId="{D5E3B142-55C3-F84B-960A-D4FC84A478E5}"/>
          </ac:spMkLst>
        </pc:spChg>
      </pc:sldChg>
      <pc:sldChg chg="del">
        <pc:chgData name="Rob Maunder" userId="2dbe342b-5889-41ec-9091-bd1395be3a15" providerId="ADAL" clId="{5BA992BB-6D30-1B4D-AB48-98ABC2BEF387}" dt="2024-07-09T09:08:51.781" v="0" actId="2696"/>
        <pc:sldMkLst>
          <pc:docMk/>
          <pc:sldMk cId="3441135070" sldId="258"/>
        </pc:sldMkLst>
      </pc:sldChg>
      <pc:sldChg chg="modSp mod">
        <pc:chgData name="Rob Maunder" userId="2dbe342b-5889-41ec-9091-bd1395be3a15" providerId="ADAL" clId="{5BA992BB-6D30-1B4D-AB48-98ABC2BEF387}" dt="2024-07-09T09:08:55.699" v="1" actId="20577"/>
        <pc:sldMkLst>
          <pc:docMk/>
          <pc:sldMk cId="2781767502" sldId="259"/>
        </pc:sldMkLst>
        <pc:spChg chg="mod">
          <ac:chgData name="Rob Maunder" userId="2dbe342b-5889-41ec-9091-bd1395be3a15" providerId="ADAL" clId="{5BA992BB-6D30-1B4D-AB48-98ABC2BEF387}" dt="2024-07-09T09:08:55.699" v="1" actId="20577"/>
          <ac:spMkLst>
            <pc:docMk/>
            <pc:sldMk cId="2781767502" sldId="259"/>
            <ac:spMk id="2" creationId="{58C56D71-BCDD-E546-A250-84B03B928197}"/>
          </ac:spMkLst>
        </pc:spChg>
      </pc:sldChg>
      <pc:sldChg chg="modSp mod">
        <pc:chgData name="Rob Maunder" userId="2dbe342b-5889-41ec-9091-bd1395be3a15" providerId="ADAL" clId="{5BA992BB-6D30-1B4D-AB48-98ABC2BEF387}" dt="2024-07-09T09:08:58.548" v="2" actId="20577"/>
        <pc:sldMkLst>
          <pc:docMk/>
          <pc:sldMk cId="4249560682" sldId="260"/>
        </pc:sldMkLst>
        <pc:spChg chg="mod">
          <ac:chgData name="Rob Maunder" userId="2dbe342b-5889-41ec-9091-bd1395be3a15" providerId="ADAL" clId="{5BA992BB-6D30-1B4D-AB48-98ABC2BEF387}" dt="2024-07-09T09:08:58.548" v="2" actId="20577"/>
          <ac:spMkLst>
            <pc:docMk/>
            <pc:sldMk cId="4249560682" sldId="260"/>
            <ac:spMk id="2" creationId="{0ACF063E-6B2E-A648-AFBA-B0DCB39A6B69}"/>
          </ac:spMkLst>
        </pc:spChg>
      </pc:sldChg>
      <pc:sldChg chg="modSp mod">
        <pc:chgData name="Rob Maunder" userId="2dbe342b-5889-41ec-9091-bd1395be3a15" providerId="ADAL" clId="{5BA992BB-6D30-1B4D-AB48-98ABC2BEF387}" dt="2024-07-09T09:09:01.510" v="3" actId="20577"/>
        <pc:sldMkLst>
          <pc:docMk/>
          <pc:sldMk cId="2497531202" sldId="261"/>
        </pc:sldMkLst>
        <pc:spChg chg="mod">
          <ac:chgData name="Rob Maunder" userId="2dbe342b-5889-41ec-9091-bd1395be3a15" providerId="ADAL" clId="{5BA992BB-6D30-1B4D-AB48-98ABC2BEF387}" dt="2024-07-09T09:09:01.510" v="3" actId="20577"/>
          <ac:spMkLst>
            <pc:docMk/>
            <pc:sldMk cId="2497531202" sldId="261"/>
            <ac:spMk id="2" creationId="{98E1962A-D5FB-914F-839B-58ABD99D5989}"/>
          </ac:spMkLst>
        </pc:spChg>
      </pc:sldChg>
      <pc:sldChg chg="modSp mod">
        <pc:chgData name="Rob Maunder" userId="2dbe342b-5889-41ec-9091-bd1395be3a15" providerId="ADAL" clId="{5BA992BB-6D30-1B4D-AB48-98ABC2BEF387}" dt="2024-07-09T09:09:03.903" v="4" actId="20577"/>
        <pc:sldMkLst>
          <pc:docMk/>
          <pc:sldMk cId="89511253" sldId="262"/>
        </pc:sldMkLst>
        <pc:spChg chg="mod">
          <ac:chgData name="Rob Maunder" userId="2dbe342b-5889-41ec-9091-bd1395be3a15" providerId="ADAL" clId="{5BA992BB-6D30-1B4D-AB48-98ABC2BEF387}" dt="2024-07-09T09:09:03.903" v="4" actId="20577"/>
          <ac:spMkLst>
            <pc:docMk/>
            <pc:sldMk cId="89511253" sldId="262"/>
            <ac:spMk id="2" creationId="{7AB59713-53AF-4F43-A0AA-221545F35C16}"/>
          </ac:spMkLst>
        </pc:spChg>
      </pc:sldChg>
      <pc:sldChg chg="modSp mod">
        <pc:chgData name="Rob Maunder" userId="2dbe342b-5889-41ec-9091-bd1395be3a15" providerId="ADAL" clId="{5BA992BB-6D30-1B4D-AB48-98ABC2BEF387}" dt="2024-07-09T09:09:06.731" v="5" actId="20577"/>
        <pc:sldMkLst>
          <pc:docMk/>
          <pc:sldMk cId="2972394109" sldId="263"/>
        </pc:sldMkLst>
        <pc:spChg chg="mod">
          <ac:chgData name="Rob Maunder" userId="2dbe342b-5889-41ec-9091-bd1395be3a15" providerId="ADAL" clId="{5BA992BB-6D30-1B4D-AB48-98ABC2BEF387}" dt="2024-07-09T09:09:06.731" v="5" actId="20577"/>
          <ac:spMkLst>
            <pc:docMk/>
            <pc:sldMk cId="2972394109" sldId="263"/>
            <ac:spMk id="2" creationId="{9BE736AB-854C-0D4B-AD23-D8D01A635A37}"/>
          </ac:spMkLst>
        </pc:spChg>
      </pc:sldChg>
      <pc:sldChg chg="modSp mod">
        <pc:chgData name="Rob Maunder" userId="2dbe342b-5889-41ec-9091-bd1395be3a15" providerId="ADAL" clId="{5BA992BB-6D30-1B4D-AB48-98ABC2BEF387}" dt="2024-07-09T09:09:08.950" v="6" actId="20577"/>
        <pc:sldMkLst>
          <pc:docMk/>
          <pc:sldMk cId="1149747611" sldId="264"/>
        </pc:sldMkLst>
        <pc:spChg chg="mod">
          <ac:chgData name="Rob Maunder" userId="2dbe342b-5889-41ec-9091-bd1395be3a15" providerId="ADAL" clId="{5BA992BB-6D30-1B4D-AB48-98ABC2BEF387}" dt="2024-07-09T09:09:08.950" v="6" actId="20577"/>
          <ac:spMkLst>
            <pc:docMk/>
            <pc:sldMk cId="1149747611" sldId="264"/>
            <ac:spMk id="2" creationId="{B6FED5C7-DBD9-7B4B-BF3A-7F9FE12B0D3D}"/>
          </ac:spMkLst>
        </pc:spChg>
      </pc:sldChg>
      <pc:sldChg chg="modSp mod">
        <pc:chgData name="Rob Maunder" userId="2dbe342b-5889-41ec-9091-bd1395be3a15" providerId="ADAL" clId="{5BA992BB-6D30-1B4D-AB48-98ABC2BEF387}" dt="2024-07-09T09:09:11.377" v="7" actId="20577"/>
        <pc:sldMkLst>
          <pc:docMk/>
          <pc:sldMk cId="3496308574" sldId="265"/>
        </pc:sldMkLst>
        <pc:spChg chg="mod">
          <ac:chgData name="Rob Maunder" userId="2dbe342b-5889-41ec-9091-bd1395be3a15" providerId="ADAL" clId="{5BA992BB-6D30-1B4D-AB48-98ABC2BEF387}" dt="2024-07-09T09:09:11.377" v="7" actId="20577"/>
          <ac:spMkLst>
            <pc:docMk/>
            <pc:sldMk cId="3496308574" sldId="265"/>
            <ac:spMk id="2" creationId="{760476AD-CF51-3E45-8865-6C57AD863B5A}"/>
          </ac:spMkLst>
        </pc:spChg>
      </pc:sldChg>
      <pc:sldChg chg="modSp mod">
        <pc:chgData name="Rob Maunder" userId="2dbe342b-5889-41ec-9091-bd1395be3a15" providerId="ADAL" clId="{5BA992BB-6D30-1B4D-AB48-98ABC2BEF387}" dt="2024-07-09T09:09:13.965" v="8" actId="20577"/>
        <pc:sldMkLst>
          <pc:docMk/>
          <pc:sldMk cId="305999800" sldId="266"/>
        </pc:sldMkLst>
        <pc:spChg chg="mod">
          <ac:chgData name="Rob Maunder" userId="2dbe342b-5889-41ec-9091-bd1395be3a15" providerId="ADAL" clId="{5BA992BB-6D30-1B4D-AB48-98ABC2BEF387}" dt="2024-07-09T09:09:13.965" v="8" actId="20577"/>
          <ac:spMkLst>
            <pc:docMk/>
            <pc:sldMk cId="305999800" sldId="266"/>
            <ac:spMk id="2" creationId="{A552372B-1F04-CD40-8D3B-1371BE36AD21}"/>
          </ac:spMkLst>
        </pc:spChg>
      </pc:sldChg>
      <pc:sldChg chg="modSp mod">
        <pc:chgData name="Rob Maunder" userId="2dbe342b-5889-41ec-9091-bd1395be3a15" providerId="ADAL" clId="{5BA992BB-6D30-1B4D-AB48-98ABC2BEF387}" dt="2024-07-09T09:09:16.592" v="9" actId="20577"/>
        <pc:sldMkLst>
          <pc:docMk/>
          <pc:sldMk cId="684331060" sldId="267"/>
        </pc:sldMkLst>
        <pc:spChg chg="mod">
          <ac:chgData name="Rob Maunder" userId="2dbe342b-5889-41ec-9091-bd1395be3a15" providerId="ADAL" clId="{5BA992BB-6D30-1B4D-AB48-98ABC2BEF387}" dt="2024-07-09T09:09:16.592" v="9" actId="20577"/>
          <ac:spMkLst>
            <pc:docMk/>
            <pc:sldMk cId="684331060" sldId="267"/>
            <ac:spMk id="2" creationId="{2A04716B-0636-3E4C-9709-34BB3E97CC10}"/>
          </ac:spMkLst>
        </pc:spChg>
      </pc:sldChg>
      <pc:sldChg chg="modSp mod">
        <pc:chgData name="Rob Maunder" userId="2dbe342b-5889-41ec-9091-bd1395be3a15" providerId="ADAL" clId="{5BA992BB-6D30-1B4D-AB48-98ABC2BEF387}" dt="2024-07-09T09:09:19.303" v="10" actId="20577"/>
        <pc:sldMkLst>
          <pc:docMk/>
          <pc:sldMk cId="2512947221" sldId="268"/>
        </pc:sldMkLst>
        <pc:spChg chg="mod">
          <ac:chgData name="Rob Maunder" userId="2dbe342b-5889-41ec-9091-bd1395be3a15" providerId="ADAL" clId="{5BA992BB-6D30-1B4D-AB48-98ABC2BEF387}" dt="2024-07-09T09:09:19.303" v="10" actId="20577"/>
          <ac:spMkLst>
            <pc:docMk/>
            <pc:sldMk cId="2512947221" sldId="268"/>
            <ac:spMk id="2" creationId="{3624980F-2550-CF4C-BDB0-D1E396F41581}"/>
          </ac:spMkLst>
        </pc:spChg>
      </pc:sldChg>
      <pc:sldChg chg="modSp mod">
        <pc:chgData name="Rob Maunder" userId="2dbe342b-5889-41ec-9091-bd1395be3a15" providerId="ADAL" clId="{5BA992BB-6D30-1B4D-AB48-98ABC2BEF387}" dt="2024-07-09T09:09:21.432" v="11" actId="20577"/>
        <pc:sldMkLst>
          <pc:docMk/>
          <pc:sldMk cId="4006911414" sldId="269"/>
        </pc:sldMkLst>
        <pc:spChg chg="mod">
          <ac:chgData name="Rob Maunder" userId="2dbe342b-5889-41ec-9091-bd1395be3a15" providerId="ADAL" clId="{5BA992BB-6D30-1B4D-AB48-98ABC2BEF387}" dt="2024-07-09T09:09:21.432" v="11" actId="20577"/>
          <ac:spMkLst>
            <pc:docMk/>
            <pc:sldMk cId="4006911414" sldId="269"/>
            <ac:spMk id="2" creationId="{A8C7A20F-9713-7247-8EDB-44D5F5757536}"/>
          </ac:spMkLst>
        </pc:spChg>
      </pc:sldChg>
      <pc:sldChg chg="modSp mod">
        <pc:chgData name="Rob Maunder" userId="2dbe342b-5889-41ec-9091-bd1395be3a15" providerId="ADAL" clId="{5BA992BB-6D30-1B4D-AB48-98ABC2BEF387}" dt="2024-07-09T09:09:25.438" v="12" actId="20577"/>
        <pc:sldMkLst>
          <pc:docMk/>
          <pc:sldMk cId="1196789965" sldId="270"/>
        </pc:sldMkLst>
        <pc:spChg chg="mod">
          <ac:chgData name="Rob Maunder" userId="2dbe342b-5889-41ec-9091-bd1395be3a15" providerId="ADAL" clId="{5BA992BB-6D30-1B4D-AB48-98ABC2BEF387}" dt="2024-07-09T09:09:25.438" v="12" actId="20577"/>
          <ac:spMkLst>
            <pc:docMk/>
            <pc:sldMk cId="1196789965" sldId="270"/>
            <ac:spMk id="2" creationId="{90218727-E75F-2B4C-894D-58EFB93D01E1}"/>
          </ac:spMkLst>
        </pc:spChg>
      </pc:sldChg>
      <pc:sldChg chg="del">
        <pc:chgData name="Rob Maunder" userId="2dbe342b-5889-41ec-9091-bd1395be3a15" providerId="ADAL" clId="{5BA992BB-6D30-1B4D-AB48-98ABC2BEF387}" dt="2024-07-09T09:09:47.923" v="13" actId="2696"/>
        <pc:sldMkLst>
          <pc:docMk/>
          <pc:sldMk cId="1333139456" sldId="271"/>
        </pc:sldMkLst>
      </pc:sldChg>
      <pc:sldChg chg="modSp mod">
        <pc:chgData name="Rob Maunder" userId="2dbe342b-5889-41ec-9091-bd1395be3a15" providerId="ADAL" clId="{5BA992BB-6D30-1B4D-AB48-98ABC2BEF387}" dt="2024-07-09T09:10:10.016" v="19" actId="20577"/>
        <pc:sldMkLst>
          <pc:docMk/>
          <pc:sldMk cId="2308267714" sldId="272"/>
        </pc:sldMkLst>
        <pc:spChg chg="mod">
          <ac:chgData name="Rob Maunder" userId="2dbe342b-5889-41ec-9091-bd1395be3a15" providerId="ADAL" clId="{5BA992BB-6D30-1B4D-AB48-98ABC2BEF387}" dt="2024-07-09T09:10:10.016" v="19" actId="20577"/>
          <ac:spMkLst>
            <pc:docMk/>
            <pc:sldMk cId="2308267714" sldId="272"/>
            <ac:spMk id="2" creationId="{220768B8-CED2-7946-A9C2-C57736CBCFB1}"/>
          </ac:spMkLst>
        </pc:spChg>
      </pc:sldChg>
      <pc:sldChg chg="modSp mod ord">
        <pc:chgData name="Rob Maunder" userId="2dbe342b-5889-41ec-9091-bd1395be3a15" providerId="ADAL" clId="{5BA992BB-6D30-1B4D-AB48-98ABC2BEF387}" dt="2024-07-09T09:11:52.929" v="25" actId="20577"/>
        <pc:sldMkLst>
          <pc:docMk/>
          <pc:sldMk cId="2759104668" sldId="273"/>
        </pc:sldMkLst>
        <pc:spChg chg="mod">
          <ac:chgData name="Rob Maunder" userId="2dbe342b-5889-41ec-9091-bd1395be3a15" providerId="ADAL" clId="{5BA992BB-6D30-1B4D-AB48-98ABC2BEF387}" dt="2024-07-09T09:11:52.929" v="25" actId="20577"/>
          <ac:spMkLst>
            <pc:docMk/>
            <pc:sldMk cId="2759104668" sldId="273"/>
            <ac:spMk id="2" creationId="{220768B8-CED2-7946-A9C2-C57736CBCFB1}"/>
          </ac:spMkLst>
        </pc:spChg>
      </pc:sldChg>
      <pc:sldChg chg="modSp mod">
        <pc:chgData name="Rob Maunder" userId="2dbe342b-5889-41ec-9091-bd1395be3a15" providerId="ADAL" clId="{5BA992BB-6D30-1B4D-AB48-98ABC2BEF387}" dt="2024-07-09T09:10:20.613" v="21" actId="20577"/>
        <pc:sldMkLst>
          <pc:docMk/>
          <pc:sldMk cId="2188915499" sldId="274"/>
        </pc:sldMkLst>
        <pc:spChg chg="mod">
          <ac:chgData name="Rob Maunder" userId="2dbe342b-5889-41ec-9091-bd1395be3a15" providerId="ADAL" clId="{5BA992BB-6D30-1B4D-AB48-98ABC2BEF387}" dt="2024-07-09T09:10:20.613" v="21" actId="20577"/>
          <ac:spMkLst>
            <pc:docMk/>
            <pc:sldMk cId="2188915499" sldId="274"/>
            <ac:spMk id="2" creationId="{220768B8-CED2-7946-A9C2-C57736CBCFB1}"/>
          </ac:spMkLst>
        </pc:spChg>
      </pc:sldChg>
      <pc:sldChg chg="modSp mod">
        <pc:chgData name="Rob Maunder" userId="2dbe342b-5889-41ec-9091-bd1395be3a15" providerId="ADAL" clId="{5BA992BB-6D30-1B4D-AB48-98ABC2BEF387}" dt="2024-07-09T09:10:12.113" v="20" actId="20577"/>
        <pc:sldMkLst>
          <pc:docMk/>
          <pc:sldMk cId="1131819625" sldId="275"/>
        </pc:sldMkLst>
        <pc:spChg chg="mod">
          <ac:chgData name="Rob Maunder" userId="2dbe342b-5889-41ec-9091-bd1395be3a15" providerId="ADAL" clId="{5BA992BB-6D30-1B4D-AB48-98ABC2BEF387}" dt="2024-07-09T09:10:12.113" v="20" actId="20577"/>
          <ac:spMkLst>
            <pc:docMk/>
            <pc:sldMk cId="1131819625" sldId="275"/>
            <ac:spMk id="2" creationId="{220768B8-CED2-7946-A9C2-C57736CBCFB1}"/>
          </ac:spMkLst>
        </pc:spChg>
      </pc:sldChg>
      <pc:sldChg chg="modSp mod ord">
        <pc:chgData name="Rob Maunder" userId="2dbe342b-5889-41ec-9091-bd1395be3a15" providerId="ADAL" clId="{5BA992BB-6D30-1B4D-AB48-98ABC2BEF387}" dt="2024-07-09T09:10:22.821" v="22" actId="20577"/>
        <pc:sldMkLst>
          <pc:docMk/>
          <pc:sldMk cId="2247536160" sldId="276"/>
        </pc:sldMkLst>
        <pc:spChg chg="mod">
          <ac:chgData name="Rob Maunder" userId="2dbe342b-5889-41ec-9091-bd1395be3a15" providerId="ADAL" clId="{5BA992BB-6D30-1B4D-AB48-98ABC2BEF387}" dt="2024-07-09T09:10:22.821" v="22" actId="20577"/>
          <ac:spMkLst>
            <pc:docMk/>
            <pc:sldMk cId="2247536160" sldId="276"/>
            <ac:spMk id="2" creationId="{220768B8-CED2-7946-A9C2-C57736CBCFB1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1941430-4771-3748-81C4-FA71DC71E86A}" type="doc">
      <dgm:prSet loTypeId="urn:microsoft.com/office/officeart/2005/8/layout/orgChart1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6AFF5D99-1F1E-D345-BD53-DC8DE23F2544}">
      <dgm:prSet phldrT="[Text]"/>
      <dgm:spPr/>
      <dgm:t>
        <a:bodyPr/>
        <a:lstStyle/>
        <a:p>
          <a:r>
            <a:rPr lang="en-GB" dirty="0"/>
            <a:t>modulation</a:t>
          </a:r>
        </a:p>
      </dgm:t>
    </dgm:pt>
    <dgm:pt modelId="{B49E0533-5D53-7745-91AA-C0E84D24E43A}" type="parTrans" cxnId="{32F768A9-8017-4A45-BD4D-5AF7CBAA2675}">
      <dgm:prSet/>
      <dgm:spPr/>
      <dgm:t>
        <a:bodyPr/>
        <a:lstStyle/>
        <a:p>
          <a:endParaRPr lang="en-GB"/>
        </a:p>
      </dgm:t>
    </dgm:pt>
    <dgm:pt modelId="{14A11EBD-417A-F54A-B40E-C53FB81496DB}" type="sibTrans" cxnId="{32F768A9-8017-4A45-BD4D-5AF7CBAA2675}">
      <dgm:prSet/>
      <dgm:spPr/>
      <dgm:t>
        <a:bodyPr/>
        <a:lstStyle/>
        <a:p>
          <a:endParaRPr lang="en-GB"/>
        </a:p>
      </dgm:t>
    </dgm:pt>
    <dgm:pt modelId="{F8CA4D2D-D189-BA45-BEEF-ACA32B1E9382}">
      <dgm:prSet phldrT="[Text]"/>
      <dgm:spPr/>
      <dgm:t>
        <a:bodyPr/>
        <a:lstStyle/>
        <a:p>
          <a:r>
            <a:rPr lang="en-GB" dirty="0"/>
            <a:t>baseband</a:t>
          </a:r>
        </a:p>
      </dgm:t>
    </dgm:pt>
    <dgm:pt modelId="{66168EB4-D446-394F-9D75-3EB3B9E37011}" type="parTrans" cxnId="{9B6C5EE3-5FF7-074B-899E-68F963ABB033}">
      <dgm:prSet/>
      <dgm:spPr/>
      <dgm:t>
        <a:bodyPr/>
        <a:lstStyle/>
        <a:p>
          <a:endParaRPr lang="en-GB"/>
        </a:p>
      </dgm:t>
    </dgm:pt>
    <dgm:pt modelId="{9AF0BB92-E717-8942-9279-DF485A2D02DB}" type="sibTrans" cxnId="{9B6C5EE3-5FF7-074B-899E-68F963ABB033}">
      <dgm:prSet/>
      <dgm:spPr/>
      <dgm:t>
        <a:bodyPr/>
        <a:lstStyle/>
        <a:p>
          <a:endParaRPr lang="en-GB"/>
        </a:p>
      </dgm:t>
    </dgm:pt>
    <dgm:pt modelId="{E7018225-AC69-534C-B2D2-61BD1F2F7D04}">
      <dgm:prSet phldrT="[Text]"/>
      <dgm:spPr/>
      <dgm:t>
        <a:bodyPr/>
        <a:lstStyle/>
        <a:p>
          <a:r>
            <a:rPr lang="en-GB" dirty="0"/>
            <a:t>carrier</a:t>
          </a:r>
        </a:p>
      </dgm:t>
    </dgm:pt>
    <dgm:pt modelId="{ECEFD7A1-BB01-5C46-A306-DB4A0431F7BD}" type="parTrans" cxnId="{4D765EE6-EE53-5D40-ACF8-E96569F0A66A}">
      <dgm:prSet/>
      <dgm:spPr/>
      <dgm:t>
        <a:bodyPr/>
        <a:lstStyle/>
        <a:p>
          <a:endParaRPr lang="en-GB"/>
        </a:p>
      </dgm:t>
    </dgm:pt>
    <dgm:pt modelId="{67252031-6282-9A45-AF5A-B20266703896}" type="sibTrans" cxnId="{4D765EE6-EE53-5D40-ACF8-E96569F0A66A}">
      <dgm:prSet/>
      <dgm:spPr/>
      <dgm:t>
        <a:bodyPr/>
        <a:lstStyle/>
        <a:p>
          <a:endParaRPr lang="en-GB"/>
        </a:p>
      </dgm:t>
    </dgm:pt>
    <dgm:pt modelId="{25CA8CB7-6A38-A749-90B5-3B350F95718D}">
      <dgm:prSet phldrT="[Text]"/>
      <dgm:spPr/>
      <dgm:t>
        <a:bodyPr/>
        <a:lstStyle/>
        <a:p>
          <a:r>
            <a:rPr lang="en-GB" dirty="0"/>
            <a:t>analogue</a:t>
          </a:r>
        </a:p>
      </dgm:t>
    </dgm:pt>
    <dgm:pt modelId="{2A7391A4-3D47-D147-83F1-3DF113547453}" type="parTrans" cxnId="{38C7C30F-9EA3-1649-8EC1-CEF22178AE16}">
      <dgm:prSet/>
      <dgm:spPr/>
      <dgm:t>
        <a:bodyPr/>
        <a:lstStyle/>
        <a:p>
          <a:endParaRPr lang="en-GB"/>
        </a:p>
      </dgm:t>
    </dgm:pt>
    <dgm:pt modelId="{7732CA34-04BD-1448-BE8C-49EC0F77A007}" type="sibTrans" cxnId="{38C7C30F-9EA3-1649-8EC1-CEF22178AE16}">
      <dgm:prSet/>
      <dgm:spPr/>
      <dgm:t>
        <a:bodyPr/>
        <a:lstStyle/>
        <a:p>
          <a:endParaRPr lang="en-GB"/>
        </a:p>
      </dgm:t>
    </dgm:pt>
    <dgm:pt modelId="{B8747DAB-AD7C-4D4A-94BE-6E2EC09FBE83}">
      <dgm:prSet phldrT="[Text]"/>
      <dgm:spPr/>
      <dgm:t>
        <a:bodyPr/>
        <a:lstStyle/>
        <a:p>
          <a:r>
            <a:rPr lang="en-GB" dirty="0"/>
            <a:t>discrete</a:t>
          </a:r>
        </a:p>
      </dgm:t>
    </dgm:pt>
    <dgm:pt modelId="{6D36FF24-9C72-4046-9E27-E4EBEAD866D8}" type="parTrans" cxnId="{D89A6F29-BA8E-8547-BE7E-5871F888EA81}">
      <dgm:prSet/>
      <dgm:spPr/>
      <dgm:t>
        <a:bodyPr/>
        <a:lstStyle/>
        <a:p>
          <a:endParaRPr lang="en-GB"/>
        </a:p>
      </dgm:t>
    </dgm:pt>
    <dgm:pt modelId="{A83424EC-7811-4447-BFA6-DDBFDF6E4080}" type="sibTrans" cxnId="{D89A6F29-BA8E-8547-BE7E-5871F888EA81}">
      <dgm:prSet/>
      <dgm:spPr/>
      <dgm:t>
        <a:bodyPr/>
        <a:lstStyle/>
        <a:p>
          <a:endParaRPr lang="en-GB"/>
        </a:p>
      </dgm:t>
    </dgm:pt>
    <dgm:pt modelId="{E06CAA3E-4C25-F248-ADBA-B18B02CDE6F6}">
      <dgm:prSet phldrT="[Text]"/>
      <dgm:spPr/>
      <dgm:t>
        <a:bodyPr/>
        <a:lstStyle/>
        <a:p>
          <a:r>
            <a:rPr lang="en-GB" dirty="0"/>
            <a:t>digital</a:t>
          </a:r>
        </a:p>
      </dgm:t>
    </dgm:pt>
    <dgm:pt modelId="{05278630-4F8E-3E47-A32F-20A495053909}" type="parTrans" cxnId="{E13FC892-4280-8449-B7A4-4B44140038E8}">
      <dgm:prSet/>
      <dgm:spPr/>
      <dgm:t>
        <a:bodyPr/>
        <a:lstStyle/>
        <a:p>
          <a:endParaRPr lang="en-GB"/>
        </a:p>
      </dgm:t>
    </dgm:pt>
    <dgm:pt modelId="{3BF6E1FA-B98F-6D40-A76A-311FC3214B05}" type="sibTrans" cxnId="{E13FC892-4280-8449-B7A4-4B44140038E8}">
      <dgm:prSet/>
      <dgm:spPr/>
      <dgm:t>
        <a:bodyPr/>
        <a:lstStyle/>
        <a:p>
          <a:endParaRPr lang="en-GB"/>
        </a:p>
      </dgm:t>
    </dgm:pt>
    <dgm:pt modelId="{629E3F9C-3F4A-C842-8C3D-9E98223E6075}">
      <dgm:prSet phldrT="[Text]"/>
      <dgm:spPr/>
      <dgm:t>
        <a:bodyPr/>
        <a:lstStyle/>
        <a:p>
          <a:r>
            <a:rPr lang="en-GB" dirty="0"/>
            <a:t>analogue</a:t>
          </a:r>
        </a:p>
      </dgm:t>
    </dgm:pt>
    <dgm:pt modelId="{B863AB3C-BA6E-9645-B9C6-F4C184A40910}" type="parTrans" cxnId="{BBE8137A-97ED-2445-9762-2A9639F226AF}">
      <dgm:prSet/>
      <dgm:spPr/>
      <dgm:t>
        <a:bodyPr/>
        <a:lstStyle/>
        <a:p>
          <a:endParaRPr lang="en-GB"/>
        </a:p>
      </dgm:t>
    </dgm:pt>
    <dgm:pt modelId="{79686DF0-34C5-8843-BB28-572A68A2C877}" type="sibTrans" cxnId="{BBE8137A-97ED-2445-9762-2A9639F226AF}">
      <dgm:prSet/>
      <dgm:spPr/>
      <dgm:t>
        <a:bodyPr/>
        <a:lstStyle/>
        <a:p>
          <a:endParaRPr lang="en-GB"/>
        </a:p>
      </dgm:t>
    </dgm:pt>
    <dgm:pt modelId="{CA8174F7-0265-5D4C-937A-862C8B19CFAC}">
      <dgm:prSet phldrT="[Text]"/>
      <dgm:spPr/>
      <dgm:t>
        <a:bodyPr/>
        <a:lstStyle/>
        <a:p>
          <a:r>
            <a:rPr lang="en-GB" dirty="0"/>
            <a:t>non-coherent</a:t>
          </a:r>
        </a:p>
      </dgm:t>
    </dgm:pt>
    <dgm:pt modelId="{1A3D7DD4-E9E2-9644-8BF6-1E1AAB96487B}" type="parTrans" cxnId="{6BF9BE13-FF7E-FB4B-9155-675820D07ABE}">
      <dgm:prSet/>
      <dgm:spPr/>
      <dgm:t>
        <a:bodyPr/>
        <a:lstStyle/>
        <a:p>
          <a:endParaRPr lang="en-GB"/>
        </a:p>
      </dgm:t>
    </dgm:pt>
    <dgm:pt modelId="{FBAC1D09-F316-B345-9849-59F344E3C91C}" type="sibTrans" cxnId="{6BF9BE13-FF7E-FB4B-9155-675820D07ABE}">
      <dgm:prSet/>
      <dgm:spPr/>
      <dgm:t>
        <a:bodyPr/>
        <a:lstStyle/>
        <a:p>
          <a:endParaRPr lang="en-GB"/>
        </a:p>
      </dgm:t>
    </dgm:pt>
    <dgm:pt modelId="{88AC7AEB-84B8-3F4B-A76B-27E26CF8FA33}">
      <dgm:prSet/>
      <dgm:spPr/>
      <dgm:t>
        <a:bodyPr/>
        <a:lstStyle/>
        <a:p>
          <a:r>
            <a:rPr lang="en-GB" dirty="0"/>
            <a:t>non-coherent</a:t>
          </a:r>
        </a:p>
      </dgm:t>
    </dgm:pt>
    <dgm:pt modelId="{DD42F25F-30BE-184F-9F2F-BB68DBAACD90}" type="parTrans" cxnId="{091B0560-ADEF-E748-B6EB-F883E87C20C4}">
      <dgm:prSet/>
      <dgm:spPr/>
      <dgm:t>
        <a:bodyPr/>
        <a:lstStyle/>
        <a:p>
          <a:endParaRPr lang="en-GB"/>
        </a:p>
      </dgm:t>
    </dgm:pt>
    <dgm:pt modelId="{B5956FD5-30CA-9E4C-B8AB-488EDC1EF29A}" type="sibTrans" cxnId="{091B0560-ADEF-E748-B6EB-F883E87C20C4}">
      <dgm:prSet/>
      <dgm:spPr/>
      <dgm:t>
        <a:bodyPr/>
        <a:lstStyle/>
        <a:p>
          <a:endParaRPr lang="en-GB"/>
        </a:p>
      </dgm:t>
    </dgm:pt>
    <dgm:pt modelId="{04F93FF7-08BA-8F46-B800-47D04487EDCC}">
      <dgm:prSet phldrT="[Text]"/>
      <dgm:spPr/>
      <dgm:t>
        <a:bodyPr/>
        <a:lstStyle/>
        <a:p>
          <a:r>
            <a:rPr lang="en-GB" dirty="0"/>
            <a:t>coherent</a:t>
          </a:r>
        </a:p>
      </dgm:t>
    </dgm:pt>
    <dgm:pt modelId="{6C0055D7-58D1-A648-9880-083CBBE6016C}" type="parTrans" cxnId="{92867087-E898-AB4E-887F-BE26479759F7}">
      <dgm:prSet/>
      <dgm:spPr/>
      <dgm:t>
        <a:bodyPr/>
        <a:lstStyle/>
        <a:p>
          <a:endParaRPr lang="en-GB"/>
        </a:p>
      </dgm:t>
    </dgm:pt>
    <dgm:pt modelId="{2EC96C4B-EC9F-B749-98F0-E84C543587E1}" type="sibTrans" cxnId="{92867087-E898-AB4E-887F-BE26479759F7}">
      <dgm:prSet/>
      <dgm:spPr/>
      <dgm:t>
        <a:bodyPr/>
        <a:lstStyle/>
        <a:p>
          <a:endParaRPr lang="en-GB"/>
        </a:p>
      </dgm:t>
    </dgm:pt>
    <dgm:pt modelId="{1D7CA590-CAC5-7341-8C8C-4700956D6F82}">
      <dgm:prSet phldrT="[Text]"/>
      <dgm:spPr/>
      <dgm:t>
        <a:bodyPr/>
        <a:lstStyle/>
        <a:p>
          <a:r>
            <a:rPr lang="en-GB" dirty="0"/>
            <a:t>digital</a:t>
          </a:r>
        </a:p>
      </dgm:t>
    </dgm:pt>
    <dgm:pt modelId="{03E5A3B8-7A78-3448-A62D-413C0F5C9B15}" type="parTrans" cxnId="{257698EB-2F7C-4143-88F4-B6B76E8045F9}">
      <dgm:prSet/>
      <dgm:spPr/>
      <dgm:t>
        <a:bodyPr/>
        <a:lstStyle/>
        <a:p>
          <a:endParaRPr lang="en-GB"/>
        </a:p>
      </dgm:t>
    </dgm:pt>
    <dgm:pt modelId="{7018BAEC-23A9-3243-B85A-AE9DDCF34F0E}" type="sibTrans" cxnId="{257698EB-2F7C-4143-88F4-B6B76E8045F9}">
      <dgm:prSet/>
      <dgm:spPr/>
      <dgm:t>
        <a:bodyPr/>
        <a:lstStyle/>
        <a:p>
          <a:endParaRPr lang="en-GB"/>
        </a:p>
      </dgm:t>
    </dgm:pt>
    <dgm:pt modelId="{216D35BE-81D2-9B4A-812E-ADDAE55A913D}">
      <dgm:prSet/>
      <dgm:spPr/>
      <dgm:t>
        <a:bodyPr/>
        <a:lstStyle/>
        <a:p>
          <a:r>
            <a:rPr lang="en-GB" dirty="0"/>
            <a:t>coherent</a:t>
          </a:r>
        </a:p>
      </dgm:t>
    </dgm:pt>
    <dgm:pt modelId="{7D272AB4-632B-784B-8519-573E0F58B7AB}" type="parTrans" cxnId="{D45FA78D-B5E7-D845-B334-FDBBCA6248C8}">
      <dgm:prSet/>
      <dgm:spPr/>
      <dgm:t>
        <a:bodyPr/>
        <a:lstStyle/>
        <a:p>
          <a:endParaRPr lang="en-GB"/>
        </a:p>
      </dgm:t>
    </dgm:pt>
    <dgm:pt modelId="{97B57FD1-8A7E-9944-90FE-CE26FCDA59AB}" type="sibTrans" cxnId="{D45FA78D-B5E7-D845-B334-FDBBCA6248C8}">
      <dgm:prSet/>
      <dgm:spPr/>
      <dgm:t>
        <a:bodyPr/>
        <a:lstStyle/>
        <a:p>
          <a:endParaRPr lang="en-GB"/>
        </a:p>
      </dgm:t>
    </dgm:pt>
    <dgm:pt modelId="{27F86E6A-0FD5-CB4D-9452-CDBA234A35DD}">
      <dgm:prSet phldrT="[Text]"/>
      <dgm:spPr/>
      <dgm:t>
        <a:bodyPr/>
        <a:lstStyle/>
        <a:p>
          <a:r>
            <a:rPr lang="en-GB" dirty="0" err="1"/>
            <a:t>undermodulated</a:t>
          </a:r>
          <a:r>
            <a:rPr lang="en-GB" dirty="0"/>
            <a:t> AM</a:t>
          </a:r>
        </a:p>
      </dgm:t>
    </dgm:pt>
    <dgm:pt modelId="{E0D05D8B-6D83-4545-AC3E-DC4E6E539C05}" type="parTrans" cxnId="{21E2A956-16B6-A545-A244-8B3B63E38BA7}">
      <dgm:prSet/>
      <dgm:spPr/>
      <dgm:t>
        <a:bodyPr/>
        <a:lstStyle/>
        <a:p>
          <a:endParaRPr lang="en-GB"/>
        </a:p>
      </dgm:t>
    </dgm:pt>
    <dgm:pt modelId="{D1F5B6D7-3330-B04F-96C5-4236FA584021}" type="sibTrans" cxnId="{21E2A956-16B6-A545-A244-8B3B63E38BA7}">
      <dgm:prSet/>
      <dgm:spPr/>
      <dgm:t>
        <a:bodyPr/>
        <a:lstStyle/>
        <a:p>
          <a:endParaRPr lang="en-GB"/>
        </a:p>
      </dgm:t>
    </dgm:pt>
    <dgm:pt modelId="{F723A195-2BD0-F64F-B41D-530B31BC51F8}">
      <dgm:prSet phldrT="[Text]"/>
      <dgm:spPr/>
      <dgm:t>
        <a:bodyPr/>
        <a:lstStyle/>
        <a:p>
          <a:r>
            <a:rPr lang="en-GB" dirty="0"/>
            <a:t>FM</a:t>
          </a:r>
        </a:p>
      </dgm:t>
    </dgm:pt>
    <dgm:pt modelId="{EC057B73-3849-0647-A329-B6649616963E}" type="parTrans" cxnId="{5E558E6E-4A51-AE40-AF4A-0144C0C6985C}">
      <dgm:prSet/>
      <dgm:spPr/>
      <dgm:t>
        <a:bodyPr/>
        <a:lstStyle/>
        <a:p>
          <a:endParaRPr lang="en-GB"/>
        </a:p>
      </dgm:t>
    </dgm:pt>
    <dgm:pt modelId="{50ABDE5B-2977-0F41-B35E-F788D7D3A459}" type="sibTrans" cxnId="{5E558E6E-4A51-AE40-AF4A-0144C0C6985C}">
      <dgm:prSet/>
      <dgm:spPr/>
      <dgm:t>
        <a:bodyPr/>
        <a:lstStyle/>
        <a:p>
          <a:endParaRPr lang="en-GB"/>
        </a:p>
      </dgm:t>
    </dgm:pt>
    <dgm:pt modelId="{7957C95D-9308-E34D-B189-F66121BF1C73}">
      <dgm:prSet phldrT="[Text]"/>
      <dgm:spPr/>
      <dgm:t>
        <a:bodyPr/>
        <a:lstStyle/>
        <a:p>
          <a:r>
            <a:rPr lang="en-GB" dirty="0"/>
            <a:t>PM</a:t>
          </a:r>
        </a:p>
      </dgm:t>
    </dgm:pt>
    <dgm:pt modelId="{A9D3B69D-B83C-6D45-AE8F-5D31DD1E10A1}" type="parTrans" cxnId="{45BA7337-0683-6B43-97C7-D9BDFEC52EC2}">
      <dgm:prSet/>
      <dgm:spPr/>
      <dgm:t>
        <a:bodyPr/>
        <a:lstStyle/>
        <a:p>
          <a:endParaRPr lang="en-GB"/>
        </a:p>
      </dgm:t>
    </dgm:pt>
    <dgm:pt modelId="{E49CD248-7AB6-0D49-AA80-82420734540B}" type="sibTrans" cxnId="{45BA7337-0683-6B43-97C7-D9BDFEC52EC2}">
      <dgm:prSet/>
      <dgm:spPr/>
      <dgm:t>
        <a:bodyPr/>
        <a:lstStyle/>
        <a:p>
          <a:endParaRPr lang="en-GB"/>
        </a:p>
      </dgm:t>
    </dgm:pt>
    <dgm:pt modelId="{E21B0CA6-E60A-5C46-A71B-D3788C877A29}">
      <dgm:prSet phldrT="[Text]"/>
      <dgm:spPr/>
      <dgm:t>
        <a:bodyPr/>
        <a:lstStyle/>
        <a:p>
          <a:r>
            <a:rPr lang="en-GB" dirty="0"/>
            <a:t>DSBSC</a:t>
          </a:r>
        </a:p>
      </dgm:t>
    </dgm:pt>
    <dgm:pt modelId="{5DE5FC25-DD19-F346-9D40-68DE178FD875}" type="parTrans" cxnId="{AA3715AF-6FA0-BA4F-94BC-FA82459B6FBF}">
      <dgm:prSet/>
      <dgm:spPr/>
      <dgm:t>
        <a:bodyPr/>
        <a:lstStyle/>
        <a:p>
          <a:endParaRPr lang="en-GB"/>
        </a:p>
      </dgm:t>
    </dgm:pt>
    <dgm:pt modelId="{1C9D4CAB-76F8-564B-9963-DBCF64FD3858}" type="sibTrans" cxnId="{AA3715AF-6FA0-BA4F-94BC-FA82459B6FBF}">
      <dgm:prSet/>
      <dgm:spPr/>
      <dgm:t>
        <a:bodyPr/>
        <a:lstStyle/>
        <a:p>
          <a:endParaRPr lang="en-GB"/>
        </a:p>
      </dgm:t>
    </dgm:pt>
    <dgm:pt modelId="{0283C4BE-2B7E-0644-9B54-3758B53615AC}">
      <dgm:prSet phldrT="[Text]"/>
      <dgm:spPr/>
      <dgm:t>
        <a:bodyPr/>
        <a:lstStyle/>
        <a:p>
          <a:r>
            <a:rPr lang="en-GB" dirty="0"/>
            <a:t>QAM</a:t>
          </a:r>
        </a:p>
      </dgm:t>
    </dgm:pt>
    <dgm:pt modelId="{23ABB449-82A8-BD40-B704-035E6E249D4E}" type="parTrans" cxnId="{FF41EF01-7371-2F4C-9224-A720B619E2CF}">
      <dgm:prSet/>
      <dgm:spPr/>
      <dgm:t>
        <a:bodyPr/>
        <a:lstStyle/>
        <a:p>
          <a:endParaRPr lang="en-GB"/>
        </a:p>
      </dgm:t>
    </dgm:pt>
    <dgm:pt modelId="{6C371C11-AFD3-0B43-BB37-FD92B37951FC}" type="sibTrans" cxnId="{FF41EF01-7371-2F4C-9224-A720B619E2CF}">
      <dgm:prSet/>
      <dgm:spPr/>
      <dgm:t>
        <a:bodyPr/>
        <a:lstStyle/>
        <a:p>
          <a:endParaRPr lang="en-GB"/>
        </a:p>
      </dgm:t>
    </dgm:pt>
    <dgm:pt modelId="{62245874-6818-2744-96CD-6C5BD8324296}">
      <dgm:prSet phldrT="[Text]"/>
      <dgm:spPr/>
      <dgm:t>
        <a:bodyPr/>
        <a:lstStyle/>
        <a:p>
          <a:r>
            <a:rPr lang="en-GB" dirty="0"/>
            <a:t>SSBSC</a:t>
          </a:r>
        </a:p>
      </dgm:t>
    </dgm:pt>
    <dgm:pt modelId="{69AFC7E9-5BBC-1943-A0BF-0796120EB8F0}" type="parTrans" cxnId="{49970BC1-4E40-924B-B8B1-E1D3303C47FC}">
      <dgm:prSet/>
      <dgm:spPr/>
      <dgm:t>
        <a:bodyPr/>
        <a:lstStyle/>
        <a:p>
          <a:endParaRPr lang="en-GB"/>
        </a:p>
      </dgm:t>
    </dgm:pt>
    <dgm:pt modelId="{B069D7AD-1412-EE4D-A7CD-C773D17A703F}" type="sibTrans" cxnId="{49970BC1-4E40-924B-B8B1-E1D3303C47FC}">
      <dgm:prSet/>
      <dgm:spPr/>
      <dgm:t>
        <a:bodyPr/>
        <a:lstStyle/>
        <a:p>
          <a:endParaRPr lang="en-GB"/>
        </a:p>
      </dgm:t>
    </dgm:pt>
    <dgm:pt modelId="{73D3FE7C-712C-4F47-8720-564A0CC03580}">
      <dgm:prSet phldrT="[Text]"/>
      <dgm:spPr/>
      <dgm:t>
        <a:bodyPr/>
        <a:lstStyle/>
        <a:p>
          <a:r>
            <a:rPr lang="en-GB" dirty="0"/>
            <a:t>ISB</a:t>
          </a:r>
        </a:p>
      </dgm:t>
    </dgm:pt>
    <dgm:pt modelId="{1E61F068-6978-3D46-A12C-59C9C2612458}" type="parTrans" cxnId="{4EFD1E96-FFB5-2741-8096-F81C2FEDAE66}">
      <dgm:prSet/>
      <dgm:spPr/>
      <dgm:t>
        <a:bodyPr/>
        <a:lstStyle/>
        <a:p>
          <a:endParaRPr lang="en-GB"/>
        </a:p>
      </dgm:t>
    </dgm:pt>
    <dgm:pt modelId="{1133DF85-B6BC-E54D-83C8-1B0136D912A8}" type="sibTrans" cxnId="{4EFD1E96-FFB5-2741-8096-F81C2FEDAE66}">
      <dgm:prSet/>
      <dgm:spPr/>
      <dgm:t>
        <a:bodyPr/>
        <a:lstStyle/>
        <a:p>
          <a:endParaRPr lang="en-GB"/>
        </a:p>
      </dgm:t>
    </dgm:pt>
    <dgm:pt modelId="{565802CC-A8EA-7F4B-88F0-BB4C0E9645BF}">
      <dgm:prSet phldrT="[Text]"/>
      <dgm:spPr/>
      <dgm:t>
        <a:bodyPr/>
        <a:lstStyle/>
        <a:p>
          <a:r>
            <a:rPr lang="en-GB" dirty="0"/>
            <a:t>VSB</a:t>
          </a:r>
        </a:p>
      </dgm:t>
    </dgm:pt>
    <dgm:pt modelId="{667D646A-92B4-4F41-BF27-5A47BFD2D09D}" type="parTrans" cxnId="{F32AAC14-2A63-D243-9C7C-93E926DF5D6A}">
      <dgm:prSet/>
      <dgm:spPr/>
      <dgm:t>
        <a:bodyPr/>
        <a:lstStyle/>
        <a:p>
          <a:endParaRPr lang="en-GB"/>
        </a:p>
      </dgm:t>
    </dgm:pt>
    <dgm:pt modelId="{1DECA11C-4653-2745-AC5E-FC807D780F82}" type="sibTrans" cxnId="{F32AAC14-2A63-D243-9C7C-93E926DF5D6A}">
      <dgm:prSet/>
      <dgm:spPr/>
      <dgm:t>
        <a:bodyPr/>
        <a:lstStyle/>
        <a:p>
          <a:endParaRPr lang="en-GB"/>
        </a:p>
      </dgm:t>
    </dgm:pt>
    <dgm:pt modelId="{FB61D4A2-D580-7F49-81A9-6EEA8025134B}">
      <dgm:prSet/>
      <dgm:spPr/>
      <dgm:t>
        <a:bodyPr/>
        <a:lstStyle/>
        <a:p>
          <a:r>
            <a:rPr lang="en-GB" dirty="0"/>
            <a:t>ASK</a:t>
          </a:r>
        </a:p>
      </dgm:t>
    </dgm:pt>
    <dgm:pt modelId="{A575272F-7292-DC44-8A98-C03F7E968B48}" type="parTrans" cxnId="{BE7A0E3F-520E-9D4E-885D-38C24840BBFD}">
      <dgm:prSet/>
      <dgm:spPr/>
      <dgm:t>
        <a:bodyPr/>
        <a:lstStyle/>
        <a:p>
          <a:endParaRPr lang="en-GB"/>
        </a:p>
      </dgm:t>
    </dgm:pt>
    <dgm:pt modelId="{80CCC99C-B4BE-994E-BA76-9A9ADEAE9DAF}" type="sibTrans" cxnId="{BE7A0E3F-520E-9D4E-885D-38C24840BBFD}">
      <dgm:prSet/>
      <dgm:spPr/>
      <dgm:t>
        <a:bodyPr/>
        <a:lstStyle/>
        <a:p>
          <a:endParaRPr lang="en-GB"/>
        </a:p>
      </dgm:t>
    </dgm:pt>
    <dgm:pt modelId="{5AEE0ADF-A0EA-F34E-8A3E-17E33AF38245}">
      <dgm:prSet/>
      <dgm:spPr/>
      <dgm:t>
        <a:bodyPr/>
        <a:lstStyle/>
        <a:p>
          <a:r>
            <a:rPr lang="en-GB" dirty="0"/>
            <a:t>FSK</a:t>
          </a:r>
        </a:p>
      </dgm:t>
    </dgm:pt>
    <dgm:pt modelId="{C1C4924B-E524-E44D-B52D-70E6BFF9F44F}" type="parTrans" cxnId="{93F9EEB6-AAE4-FD49-A860-FF2D53581988}">
      <dgm:prSet/>
      <dgm:spPr/>
      <dgm:t>
        <a:bodyPr/>
        <a:lstStyle/>
        <a:p>
          <a:endParaRPr lang="en-GB"/>
        </a:p>
      </dgm:t>
    </dgm:pt>
    <dgm:pt modelId="{3A5F27E4-3501-2243-B0E6-D36513918C74}" type="sibTrans" cxnId="{93F9EEB6-AAE4-FD49-A860-FF2D53581988}">
      <dgm:prSet/>
      <dgm:spPr/>
      <dgm:t>
        <a:bodyPr/>
        <a:lstStyle/>
        <a:p>
          <a:endParaRPr lang="en-GB"/>
        </a:p>
      </dgm:t>
    </dgm:pt>
    <dgm:pt modelId="{9B3FCDF3-A28B-AF40-97CE-634A8BA04A0C}">
      <dgm:prSet/>
      <dgm:spPr/>
      <dgm:t>
        <a:bodyPr/>
        <a:lstStyle/>
        <a:p>
          <a:r>
            <a:rPr lang="en-GB" dirty="0"/>
            <a:t>PSK</a:t>
          </a:r>
        </a:p>
      </dgm:t>
    </dgm:pt>
    <dgm:pt modelId="{0BBA2B38-F214-4D4A-8774-3BA288162EAA}" type="parTrans" cxnId="{5FA9B67D-409C-9E4C-BAF9-DADB664287B3}">
      <dgm:prSet/>
      <dgm:spPr/>
      <dgm:t>
        <a:bodyPr/>
        <a:lstStyle/>
        <a:p>
          <a:endParaRPr lang="en-GB"/>
        </a:p>
      </dgm:t>
    </dgm:pt>
    <dgm:pt modelId="{C1B1746A-C9F3-B447-9518-F8FC74BF4B7B}" type="sibTrans" cxnId="{5FA9B67D-409C-9E4C-BAF9-DADB664287B3}">
      <dgm:prSet/>
      <dgm:spPr/>
      <dgm:t>
        <a:bodyPr/>
        <a:lstStyle/>
        <a:p>
          <a:endParaRPr lang="en-GB"/>
        </a:p>
      </dgm:t>
    </dgm:pt>
    <dgm:pt modelId="{3EE25D2D-C2B2-B946-842E-866D0273495D}">
      <dgm:prSet/>
      <dgm:spPr/>
      <dgm:t>
        <a:bodyPr/>
        <a:lstStyle/>
        <a:p>
          <a:r>
            <a:rPr lang="en-GB" dirty="0"/>
            <a:t>QAM</a:t>
          </a:r>
        </a:p>
      </dgm:t>
    </dgm:pt>
    <dgm:pt modelId="{60DF0AD6-68E2-7748-A0CF-66FBB6E84360}" type="parTrans" cxnId="{72ACFF8E-6DB5-4045-91A1-2785269EE750}">
      <dgm:prSet/>
      <dgm:spPr/>
      <dgm:t>
        <a:bodyPr/>
        <a:lstStyle/>
        <a:p>
          <a:endParaRPr lang="en-GB"/>
        </a:p>
      </dgm:t>
    </dgm:pt>
    <dgm:pt modelId="{E2004780-CF1A-E84D-A4B5-749B1FE9FB76}" type="sibTrans" cxnId="{72ACFF8E-6DB5-4045-91A1-2785269EE750}">
      <dgm:prSet/>
      <dgm:spPr/>
      <dgm:t>
        <a:bodyPr/>
        <a:lstStyle/>
        <a:p>
          <a:endParaRPr lang="en-GB"/>
        </a:p>
      </dgm:t>
    </dgm:pt>
    <dgm:pt modelId="{2750CA5C-9E94-2D4D-B91A-9BA45B010574}">
      <dgm:prSet phldrT="[Text]"/>
      <dgm:spPr/>
      <dgm:t>
        <a:bodyPr/>
        <a:lstStyle/>
        <a:p>
          <a:r>
            <a:rPr lang="en-GB" dirty="0"/>
            <a:t>PAM</a:t>
          </a:r>
        </a:p>
      </dgm:t>
    </dgm:pt>
    <dgm:pt modelId="{CECD7B90-035B-814A-AA3C-DCAF1C22393F}" type="parTrans" cxnId="{4F39C5B6-C1D9-B444-A4E2-6E41C737EC60}">
      <dgm:prSet/>
      <dgm:spPr/>
      <dgm:t>
        <a:bodyPr/>
        <a:lstStyle/>
        <a:p>
          <a:endParaRPr lang="en-GB"/>
        </a:p>
      </dgm:t>
    </dgm:pt>
    <dgm:pt modelId="{2F08665F-3E6B-6446-AFF5-D64517D1999B}" type="sibTrans" cxnId="{4F39C5B6-C1D9-B444-A4E2-6E41C737EC60}">
      <dgm:prSet/>
      <dgm:spPr/>
      <dgm:t>
        <a:bodyPr/>
        <a:lstStyle/>
        <a:p>
          <a:endParaRPr lang="en-GB"/>
        </a:p>
      </dgm:t>
    </dgm:pt>
    <dgm:pt modelId="{756ABBAC-057D-D248-94C3-AE21F9AF7F3E}">
      <dgm:prSet phldrT="[Text]"/>
      <dgm:spPr/>
      <dgm:t>
        <a:bodyPr/>
        <a:lstStyle/>
        <a:p>
          <a:r>
            <a:rPr lang="en-GB" dirty="0"/>
            <a:t>PDM</a:t>
          </a:r>
        </a:p>
      </dgm:t>
    </dgm:pt>
    <dgm:pt modelId="{FC8A0F2D-ED55-8940-94D6-575BEF571E20}" type="parTrans" cxnId="{338D870A-78A1-254A-9C12-F5153F4AB42A}">
      <dgm:prSet/>
      <dgm:spPr/>
      <dgm:t>
        <a:bodyPr/>
        <a:lstStyle/>
        <a:p>
          <a:endParaRPr lang="en-GB"/>
        </a:p>
      </dgm:t>
    </dgm:pt>
    <dgm:pt modelId="{24657B2C-FBA0-5346-AC55-8538921E6A3D}" type="sibTrans" cxnId="{338D870A-78A1-254A-9C12-F5153F4AB42A}">
      <dgm:prSet/>
      <dgm:spPr/>
      <dgm:t>
        <a:bodyPr/>
        <a:lstStyle/>
        <a:p>
          <a:endParaRPr lang="en-GB"/>
        </a:p>
      </dgm:t>
    </dgm:pt>
    <dgm:pt modelId="{9CC0CFB8-1032-FF4A-B1C0-7F756F080AF1}">
      <dgm:prSet phldrT="[Text]"/>
      <dgm:spPr/>
      <dgm:t>
        <a:bodyPr/>
        <a:lstStyle/>
        <a:p>
          <a:r>
            <a:rPr lang="en-GB" dirty="0"/>
            <a:t>PPM</a:t>
          </a:r>
        </a:p>
      </dgm:t>
    </dgm:pt>
    <dgm:pt modelId="{AF4517F7-6A9A-3742-BD28-B777E65D0697}" type="parTrans" cxnId="{51FE7DDB-100E-D54D-82BA-0713090898E2}">
      <dgm:prSet/>
      <dgm:spPr/>
      <dgm:t>
        <a:bodyPr/>
        <a:lstStyle/>
        <a:p>
          <a:endParaRPr lang="en-GB"/>
        </a:p>
      </dgm:t>
    </dgm:pt>
    <dgm:pt modelId="{896C5E9D-A948-4E4C-9EEA-5649E059DC74}" type="sibTrans" cxnId="{51FE7DDB-100E-D54D-82BA-0713090898E2}">
      <dgm:prSet/>
      <dgm:spPr/>
      <dgm:t>
        <a:bodyPr/>
        <a:lstStyle/>
        <a:p>
          <a:endParaRPr lang="en-GB"/>
        </a:p>
      </dgm:t>
    </dgm:pt>
    <dgm:pt modelId="{9F70E8E8-D48C-C044-A7A9-EBB7E6833B2E}">
      <dgm:prSet phldrT="[Text]"/>
      <dgm:spPr/>
      <dgm:t>
        <a:bodyPr/>
        <a:lstStyle/>
        <a:p>
          <a:r>
            <a:rPr lang="en-GB" dirty="0"/>
            <a:t>NRZ</a:t>
          </a:r>
        </a:p>
      </dgm:t>
    </dgm:pt>
    <dgm:pt modelId="{32F47F49-37B6-6847-B86D-8C24F8CFC3F7}" type="parTrans" cxnId="{741B34D8-2C65-5D47-AB08-800C6B340975}">
      <dgm:prSet/>
      <dgm:spPr/>
      <dgm:t>
        <a:bodyPr/>
        <a:lstStyle/>
        <a:p>
          <a:endParaRPr lang="en-GB"/>
        </a:p>
      </dgm:t>
    </dgm:pt>
    <dgm:pt modelId="{4E586C66-326F-2C46-B557-3507D0E286F2}" type="sibTrans" cxnId="{741B34D8-2C65-5D47-AB08-800C6B340975}">
      <dgm:prSet/>
      <dgm:spPr/>
      <dgm:t>
        <a:bodyPr/>
        <a:lstStyle/>
        <a:p>
          <a:endParaRPr lang="en-GB"/>
        </a:p>
      </dgm:t>
    </dgm:pt>
    <dgm:pt modelId="{DF5D7337-D2FE-CF43-B77A-CB4863A9412E}">
      <dgm:prSet phldrT="[Text]"/>
      <dgm:spPr/>
      <dgm:t>
        <a:bodyPr/>
        <a:lstStyle/>
        <a:p>
          <a:r>
            <a:rPr lang="en-GB" dirty="0"/>
            <a:t>Manchester</a:t>
          </a:r>
        </a:p>
      </dgm:t>
    </dgm:pt>
    <dgm:pt modelId="{3CDD3A51-6D19-294F-B9EB-F8E9CB8F4013}" type="parTrans" cxnId="{379551B6-13EE-5C4B-87E9-82793B26916B}">
      <dgm:prSet/>
      <dgm:spPr/>
      <dgm:t>
        <a:bodyPr/>
        <a:lstStyle/>
        <a:p>
          <a:endParaRPr lang="en-GB"/>
        </a:p>
      </dgm:t>
    </dgm:pt>
    <dgm:pt modelId="{EF456502-906B-6745-A6F1-D41EAA902A0F}" type="sibTrans" cxnId="{379551B6-13EE-5C4B-87E9-82793B26916B}">
      <dgm:prSet/>
      <dgm:spPr/>
      <dgm:t>
        <a:bodyPr/>
        <a:lstStyle/>
        <a:p>
          <a:endParaRPr lang="en-GB"/>
        </a:p>
      </dgm:t>
    </dgm:pt>
    <dgm:pt modelId="{A40C80B1-5757-2C43-B7A7-BDDA707482E3}" type="pres">
      <dgm:prSet presAssocID="{71941430-4771-3748-81C4-FA71DC71E86A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39F0453B-85A7-074A-B681-8A689F972A38}" type="pres">
      <dgm:prSet presAssocID="{6AFF5D99-1F1E-D345-BD53-DC8DE23F2544}" presName="hierRoot1" presStyleCnt="0">
        <dgm:presLayoutVars>
          <dgm:hierBranch val="init"/>
        </dgm:presLayoutVars>
      </dgm:prSet>
      <dgm:spPr/>
    </dgm:pt>
    <dgm:pt modelId="{369A68E0-3399-D841-B70D-EE900503BAD1}" type="pres">
      <dgm:prSet presAssocID="{6AFF5D99-1F1E-D345-BD53-DC8DE23F2544}" presName="rootComposite1" presStyleCnt="0"/>
      <dgm:spPr/>
    </dgm:pt>
    <dgm:pt modelId="{36C4484C-3AFF-B14A-B52D-3971E3F55CE3}" type="pres">
      <dgm:prSet presAssocID="{6AFF5D99-1F1E-D345-BD53-DC8DE23F2544}" presName="rootText1" presStyleLbl="node0" presStyleIdx="0" presStyleCnt="1">
        <dgm:presLayoutVars>
          <dgm:chPref val="3"/>
        </dgm:presLayoutVars>
      </dgm:prSet>
      <dgm:spPr/>
    </dgm:pt>
    <dgm:pt modelId="{7803A074-76E4-4F43-9FA8-B03E8EA8A112}" type="pres">
      <dgm:prSet presAssocID="{6AFF5D99-1F1E-D345-BD53-DC8DE23F2544}" presName="rootConnector1" presStyleLbl="node1" presStyleIdx="0" presStyleCnt="0"/>
      <dgm:spPr/>
    </dgm:pt>
    <dgm:pt modelId="{CDED8609-8186-6A48-B30A-7E3C1A440E18}" type="pres">
      <dgm:prSet presAssocID="{6AFF5D99-1F1E-D345-BD53-DC8DE23F2544}" presName="hierChild2" presStyleCnt="0"/>
      <dgm:spPr/>
    </dgm:pt>
    <dgm:pt modelId="{816826F8-4AEE-6C4A-BFC3-5CC519DABDDA}" type="pres">
      <dgm:prSet presAssocID="{66168EB4-D446-394F-9D75-3EB3B9E37011}" presName="Name37" presStyleLbl="parChTrans1D2" presStyleIdx="0" presStyleCnt="2"/>
      <dgm:spPr/>
    </dgm:pt>
    <dgm:pt modelId="{A3B20705-8116-C646-96C6-7A8821F1618D}" type="pres">
      <dgm:prSet presAssocID="{F8CA4D2D-D189-BA45-BEEF-ACA32B1E9382}" presName="hierRoot2" presStyleCnt="0">
        <dgm:presLayoutVars>
          <dgm:hierBranch val="init"/>
        </dgm:presLayoutVars>
      </dgm:prSet>
      <dgm:spPr/>
    </dgm:pt>
    <dgm:pt modelId="{4E7B8C5C-A40F-AB4E-88E8-8F800AC159E8}" type="pres">
      <dgm:prSet presAssocID="{F8CA4D2D-D189-BA45-BEEF-ACA32B1E9382}" presName="rootComposite" presStyleCnt="0"/>
      <dgm:spPr/>
    </dgm:pt>
    <dgm:pt modelId="{025B8FA6-8061-DD45-8F35-501FDF30C7A0}" type="pres">
      <dgm:prSet presAssocID="{F8CA4D2D-D189-BA45-BEEF-ACA32B1E9382}" presName="rootText" presStyleLbl="node2" presStyleIdx="0" presStyleCnt="2">
        <dgm:presLayoutVars>
          <dgm:chPref val="3"/>
        </dgm:presLayoutVars>
      </dgm:prSet>
      <dgm:spPr/>
    </dgm:pt>
    <dgm:pt modelId="{5904A90D-B5A0-8C4C-84C8-CFD7904DD181}" type="pres">
      <dgm:prSet presAssocID="{F8CA4D2D-D189-BA45-BEEF-ACA32B1E9382}" presName="rootConnector" presStyleLbl="node2" presStyleIdx="0" presStyleCnt="2"/>
      <dgm:spPr/>
    </dgm:pt>
    <dgm:pt modelId="{52150C39-3BE5-FB4B-9B54-30C6BB3C66EA}" type="pres">
      <dgm:prSet presAssocID="{F8CA4D2D-D189-BA45-BEEF-ACA32B1E9382}" presName="hierChild4" presStyleCnt="0"/>
      <dgm:spPr/>
    </dgm:pt>
    <dgm:pt modelId="{30EEB476-B436-E04A-A187-4A4CA910307E}" type="pres">
      <dgm:prSet presAssocID="{2A7391A4-3D47-D147-83F1-3DF113547453}" presName="Name37" presStyleLbl="parChTrans1D3" presStyleIdx="0" presStyleCnt="5"/>
      <dgm:spPr/>
    </dgm:pt>
    <dgm:pt modelId="{76989D5A-6075-AE47-8ACC-2B05A92B0BD1}" type="pres">
      <dgm:prSet presAssocID="{25CA8CB7-6A38-A749-90B5-3B350F95718D}" presName="hierRoot2" presStyleCnt="0">
        <dgm:presLayoutVars>
          <dgm:hierBranch val="init"/>
        </dgm:presLayoutVars>
      </dgm:prSet>
      <dgm:spPr/>
    </dgm:pt>
    <dgm:pt modelId="{CC1B5064-7D0E-2143-B3EC-81FB992B624D}" type="pres">
      <dgm:prSet presAssocID="{25CA8CB7-6A38-A749-90B5-3B350F95718D}" presName="rootComposite" presStyleCnt="0"/>
      <dgm:spPr/>
    </dgm:pt>
    <dgm:pt modelId="{C4554004-885D-C04A-8596-CC6BE4024E90}" type="pres">
      <dgm:prSet presAssocID="{25CA8CB7-6A38-A749-90B5-3B350F95718D}" presName="rootText" presStyleLbl="node3" presStyleIdx="0" presStyleCnt="5">
        <dgm:presLayoutVars>
          <dgm:chPref val="3"/>
        </dgm:presLayoutVars>
      </dgm:prSet>
      <dgm:spPr/>
    </dgm:pt>
    <dgm:pt modelId="{9BA73FE0-A466-4D46-933E-DB52ECC77EA3}" type="pres">
      <dgm:prSet presAssocID="{25CA8CB7-6A38-A749-90B5-3B350F95718D}" presName="rootConnector" presStyleLbl="node3" presStyleIdx="0" presStyleCnt="5"/>
      <dgm:spPr/>
    </dgm:pt>
    <dgm:pt modelId="{7D2BDA51-8409-AD48-9604-5F863F9ACCA0}" type="pres">
      <dgm:prSet presAssocID="{25CA8CB7-6A38-A749-90B5-3B350F95718D}" presName="hierChild4" presStyleCnt="0"/>
      <dgm:spPr/>
    </dgm:pt>
    <dgm:pt modelId="{5DD206A5-C6DC-4847-BAE9-A6E9B735D17D}" type="pres">
      <dgm:prSet presAssocID="{25CA8CB7-6A38-A749-90B5-3B350F95718D}" presName="hierChild5" presStyleCnt="0"/>
      <dgm:spPr/>
    </dgm:pt>
    <dgm:pt modelId="{CC10AFB5-ABBC-E641-B962-67108138D581}" type="pres">
      <dgm:prSet presAssocID="{6D36FF24-9C72-4046-9E27-E4EBEAD866D8}" presName="Name37" presStyleLbl="parChTrans1D3" presStyleIdx="1" presStyleCnt="5"/>
      <dgm:spPr/>
    </dgm:pt>
    <dgm:pt modelId="{D540A0D5-D617-1345-8F09-F00D394DBEA8}" type="pres">
      <dgm:prSet presAssocID="{B8747DAB-AD7C-4D4A-94BE-6E2EC09FBE83}" presName="hierRoot2" presStyleCnt="0">
        <dgm:presLayoutVars>
          <dgm:hierBranch val="init"/>
        </dgm:presLayoutVars>
      </dgm:prSet>
      <dgm:spPr/>
    </dgm:pt>
    <dgm:pt modelId="{4DD1BCE3-710C-E445-97D4-176CCDBE3388}" type="pres">
      <dgm:prSet presAssocID="{B8747DAB-AD7C-4D4A-94BE-6E2EC09FBE83}" presName="rootComposite" presStyleCnt="0"/>
      <dgm:spPr/>
    </dgm:pt>
    <dgm:pt modelId="{DC0A9DFB-B5F8-7D4B-B7D0-62278AA5FC4B}" type="pres">
      <dgm:prSet presAssocID="{B8747DAB-AD7C-4D4A-94BE-6E2EC09FBE83}" presName="rootText" presStyleLbl="node3" presStyleIdx="1" presStyleCnt="5">
        <dgm:presLayoutVars>
          <dgm:chPref val="3"/>
        </dgm:presLayoutVars>
      </dgm:prSet>
      <dgm:spPr/>
    </dgm:pt>
    <dgm:pt modelId="{DF94F2BE-79AB-C74B-83B4-0DD1E9D11ADC}" type="pres">
      <dgm:prSet presAssocID="{B8747DAB-AD7C-4D4A-94BE-6E2EC09FBE83}" presName="rootConnector" presStyleLbl="node3" presStyleIdx="1" presStyleCnt="5"/>
      <dgm:spPr/>
    </dgm:pt>
    <dgm:pt modelId="{A1BBE5CA-EDCB-E94F-8C4F-07842F3C042A}" type="pres">
      <dgm:prSet presAssocID="{B8747DAB-AD7C-4D4A-94BE-6E2EC09FBE83}" presName="hierChild4" presStyleCnt="0"/>
      <dgm:spPr/>
    </dgm:pt>
    <dgm:pt modelId="{7B1DC8AA-E6E4-DC41-A124-8FDAB24D77F1}" type="pres">
      <dgm:prSet presAssocID="{CECD7B90-035B-814A-AA3C-DCAF1C22393F}" presName="Name37" presStyleLbl="parChTrans1D4" presStyleIdx="0" presStyleCnt="21"/>
      <dgm:spPr/>
    </dgm:pt>
    <dgm:pt modelId="{22951160-FF41-154C-B266-331167F5E5FE}" type="pres">
      <dgm:prSet presAssocID="{2750CA5C-9E94-2D4D-B91A-9BA45B010574}" presName="hierRoot2" presStyleCnt="0">
        <dgm:presLayoutVars>
          <dgm:hierBranch val="init"/>
        </dgm:presLayoutVars>
      </dgm:prSet>
      <dgm:spPr/>
    </dgm:pt>
    <dgm:pt modelId="{9FFFCC4C-4A2A-DA4B-9A60-C8EA83F991CE}" type="pres">
      <dgm:prSet presAssocID="{2750CA5C-9E94-2D4D-B91A-9BA45B010574}" presName="rootComposite" presStyleCnt="0"/>
      <dgm:spPr/>
    </dgm:pt>
    <dgm:pt modelId="{54492D1F-43C9-C445-A4C2-1351A400788A}" type="pres">
      <dgm:prSet presAssocID="{2750CA5C-9E94-2D4D-B91A-9BA45B010574}" presName="rootText" presStyleLbl="node4" presStyleIdx="0" presStyleCnt="21">
        <dgm:presLayoutVars>
          <dgm:chPref val="3"/>
        </dgm:presLayoutVars>
      </dgm:prSet>
      <dgm:spPr/>
    </dgm:pt>
    <dgm:pt modelId="{64DE6AC6-77E2-E04B-B5FD-9A8C114D58B1}" type="pres">
      <dgm:prSet presAssocID="{2750CA5C-9E94-2D4D-B91A-9BA45B010574}" presName="rootConnector" presStyleLbl="node4" presStyleIdx="0" presStyleCnt="21"/>
      <dgm:spPr/>
    </dgm:pt>
    <dgm:pt modelId="{293079F3-533C-FE47-AFDD-959170FEB11F}" type="pres">
      <dgm:prSet presAssocID="{2750CA5C-9E94-2D4D-B91A-9BA45B010574}" presName="hierChild4" presStyleCnt="0"/>
      <dgm:spPr/>
    </dgm:pt>
    <dgm:pt modelId="{7FD50DBE-C0E9-5C45-B191-1F0BCF1703CA}" type="pres">
      <dgm:prSet presAssocID="{2750CA5C-9E94-2D4D-B91A-9BA45B010574}" presName="hierChild5" presStyleCnt="0"/>
      <dgm:spPr/>
    </dgm:pt>
    <dgm:pt modelId="{8297E43D-6B55-4143-B98E-E360E6F3E757}" type="pres">
      <dgm:prSet presAssocID="{FC8A0F2D-ED55-8940-94D6-575BEF571E20}" presName="Name37" presStyleLbl="parChTrans1D4" presStyleIdx="1" presStyleCnt="21"/>
      <dgm:spPr/>
    </dgm:pt>
    <dgm:pt modelId="{7CFE166C-312B-244B-8E72-B5E3A23F513D}" type="pres">
      <dgm:prSet presAssocID="{756ABBAC-057D-D248-94C3-AE21F9AF7F3E}" presName="hierRoot2" presStyleCnt="0">
        <dgm:presLayoutVars>
          <dgm:hierBranch val="init"/>
        </dgm:presLayoutVars>
      </dgm:prSet>
      <dgm:spPr/>
    </dgm:pt>
    <dgm:pt modelId="{131F29F3-BF70-484E-829F-1782058DD329}" type="pres">
      <dgm:prSet presAssocID="{756ABBAC-057D-D248-94C3-AE21F9AF7F3E}" presName="rootComposite" presStyleCnt="0"/>
      <dgm:spPr/>
    </dgm:pt>
    <dgm:pt modelId="{7EF86982-4954-9D43-BAC6-D6D2BE7BADB6}" type="pres">
      <dgm:prSet presAssocID="{756ABBAC-057D-D248-94C3-AE21F9AF7F3E}" presName="rootText" presStyleLbl="node4" presStyleIdx="1" presStyleCnt="21">
        <dgm:presLayoutVars>
          <dgm:chPref val="3"/>
        </dgm:presLayoutVars>
      </dgm:prSet>
      <dgm:spPr/>
    </dgm:pt>
    <dgm:pt modelId="{2506EC25-71CD-BB4F-8479-2C3E3D046B54}" type="pres">
      <dgm:prSet presAssocID="{756ABBAC-057D-D248-94C3-AE21F9AF7F3E}" presName="rootConnector" presStyleLbl="node4" presStyleIdx="1" presStyleCnt="21"/>
      <dgm:spPr/>
    </dgm:pt>
    <dgm:pt modelId="{E1724B24-7E2C-364E-B6A3-8DC1302BE1AA}" type="pres">
      <dgm:prSet presAssocID="{756ABBAC-057D-D248-94C3-AE21F9AF7F3E}" presName="hierChild4" presStyleCnt="0"/>
      <dgm:spPr/>
    </dgm:pt>
    <dgm:pt modelId="{D0F4A843-7E02-0B4F-8FB3-2F4206B5AFD2}" type="pres">
      <dgm:prSet presAssocID="{756ABBAC-057D-D248-94C3-AE21F9AF7F3E}" presName="hierChild5" presStyleCnt="0"/>
      <dgm:spPr/>
    </dgm:pt>
    <dgm:pt modelId="{C5BCFF7A-0316-C542-BC04-35E6808A36B3}" type="pres">
      <dgm:prSet presAssocID="{AF4517F7-6A9A-3742-BD28-B777E65D0697}" presName="Name37" presStyleLbl="parChTrans1D4" presStyleIdx="2" presStyleCnt="21"/>
      <dgm:spPr/>
    </dgm:pt>
    <dgm:pt modelId="{44978B44-F226-3043-B60D-D970E5F2555B}" type="pres">
      <dgm:prSet presAssocID="{9CC0CFB8-1032-FF4A-B1C0-7F756F080AF1}" presName="hierRoot2" presStyleCnt="0">
        <dgm:presLayoutVars>
          <dgm:hierBranch val="init"/>
        </dgm:presLayoutVars>
      </dgm:prSet>
      <dgm:spPr/>
    </dgm:pt>
    <dgm:pt modelId="{48E82088-73B4-DB40-9FE0-3A8709BCA473}" type="pres">
      <dgm:prSet presAssocID="{9CC0CFB8-1032-FF4A-B1C0-7F756F080AF1}" presName="rootComposite" presStyleCnt="0"/>
      <dgm:spPr/>
    </dgm:pt>
    <dgm:pt modelId="{1AC51A94-6E1E-E941-BE41-6071FD449B0D}" type="pres">
      <dgm:prSet presAssocID="{9CC0CFB8-1032-FF4A-B1C0-7F756F080AF1}" presName="rootText" presStyleLbl="node4" presStyleIdx="2" presStyleCnt="21">
        <dgm:presLayoutVars>
          <dgm:chPref val="3"/>
        </dgm:presLayoutVars>
      </dgm:prSet>
      <dgm:spPr/>
    </dgm:pt>
    <dgm:pt modelId="{70AE82E0-43A9-2F46-B5CC-6669318F964B}" type="pres">
      <dgm:prSet presAssocID="{9CC0CFB8-1032-FF4A-B1C0-7F756F080AF1}" presName="rootConnector" presStyleLbl="node4" presStyleIdx="2" presStyleCnt="21"/>
      <dgm:spPr/>
    </dgm:pt>
    <dgm:pt modelId="{EC815C82-B0AD-1544-8787-46FA26FAE0C0}" type="pres">
      <dgm:prSet presAssocID="{9CC0CFB8-1032-FF4A-B1C0-7F756F080AF1}" presName="hierChild4" presStyleCnt="0"/>
      <dgm:spPr/>
    </dgm:pt>
    <dgm:pt modelId="{73F289F1-AD43-014C-B8EC-CF375278CF3C}" type="pres">
      <dgm:prSet presAssocID="{9CC0CFB8-1032-FF4A-B1C0-7F756F080AF1}" presName="hierChild5" presStyleCnt="0"/>
      <dgm:spPr/>
    </dgm:pt>
    <dgm:pt modelId="{5F0CF80A-E2D1-CA4E-AE1E-DD2087F83CE2}" type="pres">
      <dgm:prSet presAssocID="{B8747DAB-AD7C-4D4A-94BE-6E2EC09FBE83}" presName="hierChild5" presStyleCnt="0"/>
      <dgm:spPr/>
    </dgm:pt>
    <dgm:pt modelId="{258AB61D-50CC-2445-BA3E-A1D9ED71B736}" type="pres">
      <dgm:prSet presAssocID="{05278630-4F8E-3E47-A32F-20A495053909}" presName="Name37" presStyleLbl="parChTrans1D3" presStyleIdx="2" presStyleCnt="5"/>
      <dgm:spPr/>
    </dgm:pt>
    <dgm:pt modelId="{F96422FC-25F2-5D45-87C7-CFD1C6AC199D}" type="pres">
      <dgm:prSet presAssocID="{E06CAA3E-4C25-F248-ADBA-B18B02CDE6F6}" presName="hierRoot2" presStyleCnt="0">
        <dgm:presLayoutVars>
          <dgm:hierBranch val="init"/>
        </dgm:presLayoutVars>
      </dgm:prSet>
      <dgm:spPr/>
    </dgm:pt>
    <dgm:pt modelId="{3404CCA7-8BE6-994E-970E-0D398BFE31EE}" type="pres">
      <dgm:prSet presAssocID="{E06CAA3E-4C25-F248-ADBA-B18B02CDE6F6}" presName="rootComposite" presStyleCnt="0"/>
      <dgm:spPr/>
    </dgm:pt>
    <dgm:pt modelId="{AB884D5E-E0B6-B642-B42E-43A0B7F71A36}" type="pres">
      <dgm:prSet presAssocID="{E06CAA3E-4C25-F248-ADBA-B18B02CDE6F6}" presName="rootText" presStyleLbl="node3" presStyleIdx="2" presStyleCnt="5">
        <dgm:presLayoutVars>
          <dgm:chPref val="3"/>
        </dgm:presLayoutVars>
      </dgm:prSet>
      <dgm:spPr/>
    </dgm:pt>
    <dgm:pt modelId="{93A69DFD-8CFB-724A-9D91-0C8C967E7F75}" type="pres">
      <dgm:prSet presAssocID="{E06CAA3E-4C25-F248-ADBA-B18B02CDE6F6}" presName="rootConnector" presStyleLbl="node3" presStyleIdx="2" presStyleCnt="5"/>
      <dgm:spPr/>
    </dgm:pt>
    <dgm:pt modelId="{B744096A-2218-5E45-9F9D-CB0E2429A682}" type="pres">
      <dgm:prSet presAssocID="{E06CAA3E-4C25-F248-ADBA-B18B02CDE6F6}" presName="hierChild4" presStyleCnt="0"/>
      <dgm:spPr/>
    </dgm:pt>
    <dgm:pt modelId="{08E11DAE-5167-174B-BA26-B62583827656}" type="pres">
      <dgm:prSet presAssocID="{32F47F49-37B6-6847-B86D-8C24F8CFC3F7}" presName="Name37" presStyleLbl="parChTrans1D4" presStyleIdx="3" presStyleCnt="21"/>
      <dgm:spPr/>
    </dgm:pt>
    <dgm:pt modelId="{C5AB30D1-01B8-9146-A889-E5B4E9F94612}" type="pres">
      <dgm:prSet presAssocID="{9F70E8E8-D48C-C044-A7A9-EBB7E6833B2E}" presName="hierRoot2" presStyleCnt="0">
        <dgm:presLayoutVars>
          <dgm:hierBranch val="init"/>
        </dgm:presLayoutVars>
      </dgm:prSet>
      <dgm:spPr/>
    </dgm:pt>
    <dgm:pt modelId="{06149026-BED1-ED43-90A7-EEA1D40EA438}" type="pres">
      <dgm:prSet presAssocID="{9F70E8E8-D48C-C044-A7A9-EBB7E6833B2E}" presName="rootComposite" presStyleCnt="0"/>
      <dgm:spPr/>
    </dgm:pt>
    <dgm:pt modelId="{C29765E4-4061-B947-B963-B7F187EFCA59}" type="pres">
      <dgm:prSet presAssocID="{9F70E8E8-D48C-C044-A7A9-EBB7E6833B2E}" presName="rootText" presStyleLbl="node4" presStyleIdx="3" presStyleCnt="21">
        <dgm:presLayoutVars>
          <dgm:chPref val="3"/>
        </dgm:presLayoutVars>
      </dgm:prSet>
      <dgm:spPr/>
    </dgm:pt>
    <dgm:pt modelId="{123F453D-871E-EC4E-9345-502893753767}" type="pres">
      <dgm:prSet presAssocID="{9F70E8E8-D48C-C044-A7A9-EBB7E6833B2E}" presName="rootConnector" presStyleLbl="node4" presStyleIdx="3" presStyleCnt="21"/>
      <dgm:spPr/>
    </dgm:pt>
    <dgm:pt modelId="{6BC6CA28-623A-E049-A8ED-D5F9C583C819}" type="pres">
      <dgm:prSet presAssocID="{9F70E8E8-D48C-C044-A7A9-EBB7E6833B2E}" presName="hierChild4" presStyleCnt="0"/>
      <dgm:spPr/>
    </dgm:pt>
    <dgm:pt modelId="{5C3286CE-9227-D948-92F6-5FD163D27E89}" type="pres">
      <dgm:prSet presAssocID="{9F70E8E8-D48C-C044-A7A9-EBB7E6833B2E}" presName="hierChild5" presStyleCnt="0"/>
      <dgm:spPr/>
    </dgm:pt>
    <dgm:pt modelId="{0893B794-6070-5642-A787-5F0018F66BF7}" type="pres">
      <dgm:prSet presAssocID="{3CDD3A51-6D19-294F-B9EB-F8E9CB8F4013}" presName="Name37" presStyleLbl="parChTrans1D4" presStyleIdx="4" presStyleCnt="21"/>
      <dgm:spPr/>
    </dgm:pt>
    <dgm:pt modelId="{1B0A6B63-9405-A04F-A231-A59E1F341AA6}" type="pres">
      <dgm:prSet presAssocID="{DF5D7337-D2FE-CF43-B77A-CB4863A9412E}" presName="hierRoot2" presStyleCnt="0">
        <dgm:presLayoutVars>
          <dgm:hierBranch val="init"/>
        </dgm:presLayoutVars>
      </dgm:prSet>
      <dgm:spPr/>
    </dgm:pt>
    <dgm:pt modelId="{11369D51-C834-C34B-A586-CFAAEE84E76F}" type="pres">
      <dgm:prSet presAssocID="{DF5D7337-D2FE-CF43-B77A-CB4863A9412E}" presName="rootComposite" presStyleCnt="0"/>
      <dgm:spPr/>
    </dgm:pt>
    <dgm:pt modelId="{5ADCB54E-F85A-1447-93C5-3C579A0535EC}" type="pres">
      <dgm:prSet presAssocID="{DF5D7337-D2FE-CF43-B77A-CB4863A9412E}" presName="rootText" presStyleLbl="node4" presStyleIdx="4" presStyleCnt="21">
        <dgm:presLayoutVars>
          <dgm:chPref val="3"/>
        </dgm:presLayoutVars>
      </dgm:prSet>
      <dgm:spPr/>
    </dgm:pt>
    <dgm:pt modelId="{49BF9CE5-9169-9647-8534-5BF417153B96}" type="pres">
      <dgm:prSet presAssocID="{DF5D7337-D2FE-CF43-B77A-CB4863A9412E}" presName="rootConnector" presStyleLbl="node4" presStyleIdx="4" presStyleCnt="21"/>
      <dgm:spPr/>
    </dgm:pt>
    <dgm:pt modelId="{39C06808-FB85-1349-9C6C-47B5A9555035}" type="pres">
      <dgm:prSet presAssocID="{DF5D7337-D2FE-CF43-B77A-CB4863A9412E}" presName="hierChild4" presStyleCnt="0"/>
      <dgm:spPr/>
    </dgm:pt>
    <dgm:pt modelId="{C1AF5DE6-C1D0-DB43-A24E-50F3E175A447}" type="pres">
      <dgm:prSet presAssocID="{DF5D7337-D2FE-CF43-B77A-CB4863A9412E}" presName="hierChild5" presStyleCnt="0"/>
      <dgm:spPr/>
    </dgm:pt>
    <dgm:pt modelId="{EB75C70B-3188-F74C-910E-CFA0BF12F6F3}" type="pres">
      <dgm:prSet presAssocID="{E06CAA3E-4C25-F248-ADBA-B18B02CDE6F6}" presName="hierChild5" presStyleCnt="0"/>
      <dgm:spPr/>
    </dgm:pt>
    <dgm:pt modelId="{51764ABA-28BC-7147-B0C6-2A041656D318}" type="pres">
      <dgm:prSet presAssocID="{F8CA4D2D-D189-BA45-BEEF-ACA32B1E9382}" presName="hierChild5" presStyleCnt="0"/>
      <dgm:spPr/>
    </dgm:pt>
    <dgm:pt modelId="{5EDEFEE2-0099-F44E-85F4-25D229B4B9E3}" type="pres">
      <dgm:prSet presAssocID="{ECEFD7A1-BB01-5C46-A306-DB4A0431F7BD}" presName="Name37" presStyleLbl="parChTrans1D2" presStyleIdx="1" presStyleCnt="2"/>
      <dgm:spPr/>
    </dgm:pt>
    <dgm:pt modelId="{2FFD3E61-FA1C-9E46-BDA6-345788113BB2}" type="pres">
      <dgm:prSet presAssocID="{E7018225-AC69-534C-B2D2-61BD1F2F7D04}" presName="hierRoot2" presStyleCnt="0">
        <dgm:presLayoutVars>
          <dgm:hierBranch val="init"/>
        </dgm:presLayoutVars>
      </dgm:prSet>
      <dgm:spPr/>
    </dgm:pt>
    <dgm:pt modelId="{E7C61881-E263-0448-A6A6-F53B1750B010}" type="pres">
      <dgm:prSet presAssocID="{E7018225-AC69-534C-B2D2-61BD1F2F7D04}" presName="rootComposite" presStyleCnt="0"/>
      <dgm:spPr/>
    </dgm:pt>
    <dgm:pt modelId="{7D8469AE-D46B-BB45-9931-B3D48BDF374C}" type="pres">
      <dgm:prSet presAssocID="{E7018225-AC69-534C-B2D2-61BD1F2F7D04}" presName="rootText" presStyleLbl="node2" presStyleIdx="1" presStyleCnt="2">
        <dgm:presLayoutVars>
          <dgm:chPref val="3"/>
        </dgm:presLayoutVars>
      </dgm:prSet>
      <dgm:spPr/>
    </dgm:pt>
    <dgm:pt modelId="{1E160AB5-583A-1449-81F0-E0A607B8539A}" type="pres">
      <dgm:prSet presAssocID="{E7018225-AC69-534C-B2D2-61BD1F2F7D04}" presName="rootConnector" presStyleLbl="node2" presStyleIdx="1" presStyleCnt="2"/>
      <dgm:spPr/>
    </dgm:pt>
    <dgm:pt modelId="{7C2A0194-B69C-7846-AB1D-005A2A7D28F2}" type="pres">
      <dgm:prSet presAssocID="{E7018225-AC69-534C-B2D2-61BD1F2F7D04}" presName="hierChild4" presStyleCnt="0"/>
      <dgm:spPr/>
    </dgm:pt>
    <dgm:pt modelId="{2D262FEC-DA6D-3942-A484-0A250C1BE76C}" type="pres">
      <dgm:prSet presAssocID="{B863AB3C-BA6E-9645-B9C6-F4C184A40910}" presName="Name37" presStyleLbl="parChTrans1D3" presStyleIdx="3" presStyleCnt="5"/>
      <dgm:spPr/>
    </dgm:pt>
    <dgm:pt modelId="{4E130BB2-370A-934D-BF17-54357510D011}" type="pres">
      <dgm:prSet presAssocID="{629E3F9C-3F4A-C842-8C3D-9E98223E6075}" presName="hierRoot2" presStyleCnt="0">
        <dgm:presLayoutVars>
          <dgm:hierBranch val="init"/>
        </dgm:presLayoutVars>
      </dgm:prSet>
      <dgm:spPr/>
    </dgm:pt>
    <dgm:pt modelId="{CDBF5A72-6156-344F-9C23-4C7A07631FF9}" type="pres">
      <dgm:prSet presAssocID="{629E3F9C-3F4A-C842-8C3D-9E98223E6075}" presName="rootComposite" presStyleCnt="0"/>
      <dgm:spPr/>
    </dgm:pt>
    <dgm:pt modelId="{7836BC0B-504C-B448-B4E9-6E2F1475A31C}" type="pres">
      <dgm:prSet presAssocID="{629E3F9C-3F4A-C842-8C3D-9E98223E6075}" presName="rootText" presStyleLbl="node3" presStyleIdx="3" presStyleCnt="5">
        <dgm:presLayoutVars>
          <dgm:chPref val="3"/>
        </dgm:presLayoutVars>
      </dgm:prSet>
      <dgm:spPr/>
    </dgm:pt>
    <dgm:pt modelId="{8144967E-BAD2-DD43-9144-DED6709021DD}" type="pres">
      <dgm:prSet presAssocID="{629E3F9C-3F4A-C842-8C3D-9E98223E6075}" presName="rootConnector" presStyleLbl="node3" presStyleIdx="3" presStyleCnt="5"/>
      <dgm:spPr/>
    </dgm:pt>
    <dgm:pt modelId="{EABE68C2-DBE5-2F4A-89D9-84C6C42C4BCE}" type="pres">
      <dgm:prSet presAssocID="{629E3F9C-3F4A-C842-8C3D-9E98223E6075}" presName="hierChild4" presStyleCnt="0"/>
      <dgm:spPr/>
    </dgm:pt>
    <dgm:pt modelId="{3C70C865-C0AA-E143-B5AD-0AB3865CBBEB}" type="pres">
      <dgm:prSet presAssocID="{1A3D7DD4-E9E2-9644-8BF6-1E1AAB96487B}" presName="Name37" presStyleLbl="parChTrans1D4" presStyleIdx="5" presStyleCnt="21"/>
      <dgm:spPr/>
    </dgm:pt>
    <dgm:pt modelId="{A59C3806-5EEE-A846-ACFD-4CD565413C13}" type="pres">
      <dgm:prSet presAssocID="{CA8174F7-0265-5D4C-937A-862C8B19CFAC}" presName="hierRoot2" presStyleCnt="0">
        <dgm:presLayoutVars>
          <dgm:hierBranch val="init"/>
        </dgm:presLayoutVars>
      </dgm:prSet>
      <dgm:spPr/>
    </dgm:pt>
    <dgm:pt modelId="{067FAC81-4D07-AE47-9AB7-E6E19EAE7CBE}" type="pres">
      <dgm:prSet presAssocID="{CA8174F7-0265-5D4C-937A-862C8B19CFAC}" presName="rootComposite" presStyleCnt="0"/>
      <dgm:spPr/>
    </dgm:pt>
    <dgm:pt modelId="{6F3236A0-3F5E-E141-8627-A11027F2398E}" type="pres">
      <dgm:prSet presAssocID="{CA8174F7-0265-5D4C-937A-862C8B19CFAC}" presName="rootText" presStyleLbl="node4" presStyleIdx="5" presStyleCnt="21">
        <dgm:presLayoutVars>
          <dgm:chPref val="3"/>
        </dgm:presLayoutVars>
      </dgm:prSet>
      <dgm:spPr/>
    </dgm:pt>
    <dgm:pt modelId="{5EDA1247-83AD-AA41-B5D1-640201CC872B}" type="pres">
      <dgm:prSet presAssocID="{CA8174F7-0265-5D4C-937A-862C8B19CFAC}" presName="rootConnector" presStyleLbl="node4" presStyleIdx="5" presStyleCnt="21"/>
      <dgm:spPr/>
    </dgm:pt>
    <dgm:pt modelId="{AC740AA6-0FCB-044D-8CB2-39A307D831BD}" type="pres">
      <dgm:prSet presAssocID="{CA8174F7-0265-5D4C-937A-862C8B19CFAC}" presName="hierChild4" presStyleCnt="0"/>
      <dgm:spPr/>
    </dgm:pt>
    <dgm:pt modelId="{02E7BBB4-2701-894C-AC72-17C2E51B0038}" type="pres">
      <dgm:prSet presAssocID="{E0D05D8B-6D83-4545-AC3E-DC4E6E539C05}" presName="Name37" presStyleLbl="parChTrans1D4" presStyleIdx="6" presStyleCnt="21"/>
      <dgm:spPr/>
    </dgm:pt>
    <dgm:pt modelId="{D76629DA-407A-2B44-8D87-FEBC596D9770}" type="pres">
      <dgm:prSet presAssocID="{27F86E6A-0FD5-CB4D-9452-CDBA234A35DD}" presName="hierRoot2" presStyleCnt="0">
        <dgm:presLayoutVars>
          <dgm:hierBranch val="init"/>
        </dgm:presLayoutVars>
      </dgm:prSet>
      <dgm:spPr/>
    </dgm:pt>
    <dgm:pt modelId="{AA86AD63-64A7-2148-B0A3-710E07AC05CD}" type="pres">
      <dgm:prSet presAssocID="{27F86E6A-0FD5-CB4D-9452-CDBA234A35DD}" presName="rootComposite" presStyleCnt="0"/>
      <dgm:spPr/>
    </dgm:pt>
    <dgm:pt modelId="{3FD0DB20-4456-A14E-BAFB-9DDEBC5068D5}" type="pres">
      <dgm:prSet presAssocID="{27F86E6A-0FD5-CB4D-9452-CDBA234A35DD}" presName="rootText" presStyleLbl="node4" presStyleIdx="6" presStyleCnt="21">
        <dgm:presLayoutVars>
          <dgm:chPref val="3"/>
        </dgm:presLayoutVars>
      </dgm:prSet>
      <dgm:spPr/>
    </dgm:pt>
    <dgm:pt modelId="{B3E47EE9-6137-DA40-83B6-B050692E5AF4}" type="pres">
      <dgm:prSet presAssocID="{27F86E6A-0FD5-CB4D-9452-CDBA234A35DD}" presName="rootConnector" presStyleLbl="node4" presStyleIdx="6" presStyleCnt="21"/>
      <dgm:spPr/>
    </dgm:pt>
    <dgm:pt modelId="{60C94272-BF10-D441-93AC-518FC2D2DD1C}" type="pres">
      <dgm:prSet presAssocID="{27F86E6A-0FD5-CB4D-9452-CDBA234A35DD}" presName="hierChild4" presStyleCnt="0"/>
      <dgm:spPr/>
    </dgm:pt>
    <dgm:pt modelId="{D58B57E1-2CA1-2548-A48C-01C8E7ABF90E}" type="pres">
      <dgm:prSet presAssocID="{27F86E6A-0FD5-CB4D-9452-CDBA234A35DD}" presName="hierChild5" presStyleCnt="0"/>
      <dgm:spPr/>
    </dgm:pt>
    <dgm:pt modelId="{963FEA86-F6A4-9A44-BBEF-A0FD3EE94568}" type="pres">
      <dgm:prSet presAssocID="{EC057B73-3849-0647-A329-B6649616963E}" presName="Name37" presStyleLbl="parChTrans1D4" presStyleIdx="7" presStyleCnt="21"/>
      <dgm:spPr/>
    </dgm:pt>
    <dgm:pt modelId="{849C931A-CB0E-5646-9B42-09A36627CCD6}" type="pres">
      <dgm:prSet presAssocID="{F723A195-2BD0-F64F-B41D-530B31BC51F8}" presName="hierRoot2" presStyleCnt="0">
        <dgm:presLayoutVars>
          <dgm:hierBranch val="init"/>
        </dgm:presLayoutVars>
      </dgm:prSet>
      <dgm:spPr/>
    </dgm:pt>
    <dgm:pt modelId="{0DF834BA-8575-F64C-9053-C168A6FC064F}" type="pres">
      <dgm:prSet presAssocID="{F723A195-2BD0-F64F-B41D-530B31BC51F8}" presName="rootComposite" presStyleCnt="0"/>
      <dgm:spPr/>
    </dgm:pt>
    <dgm:pt modelId="{81A6578A-3DDC-0A4D-977D-1A7A278ED665}" type="pres">
      <dgm:prSet presAssocID="{F723A195-2BD0-F64F-B41D-530B31BC51F8}" presName="rootText" presStyleLbl="node4" presStyleIdx="7" presStyleCnt="21">
        <dgm:presLayoutVars>
          <dgm:chPref val="3"/>
        </dgm:presLayoutVars>
      </dgm:prSet>
      <dgm:spPr/>
    </dgm:pt>
    <dgm:pt modelId="{2EB1B714-AAA2-9B48-BA86-D209501976D5}" type="pres">
      <dgm:prSet presAssocID="{F723A195-2BD0-F64F-B41D-530B31BC51F8}" presName="rootConnector" presStyleLbl="node4" presStyleIdx="7" presStyleCnt="21"/>
      <dgm:spPr/>
    </dgm:pt>
    <dgm:pt modelId="{60112363-9E93-6542-B2F7-D0CE77A6696F}" type="pres">
      <dgm:prSet presAssocID="{F723A195-2BD0-F64F-B41D-530B31BC51F8}" presName="hierChild4" presStyleCnt="0"/>
      <dgm:spPr/>
    </dgm:pt>
    <dgm:pt modelId="{6D34000F-6E15-584D-A21E-CD868B23024E}" type="pres">
      <dgm:prSet presAssocID="{F723A195-2BD0-F64F-B41D-530B31BC51F8}" presName="hierChild5" presStyleCnt="0"/>
      <dgm:spPr/>
    </dgm:pt>
    <dgm:pt modelId="{AB2D9413-7864-FA43-AC58-1FF1C09EDF15}" type="pres">
      <dgm:prSet presAssocID="{CA8174F7-0265-5D4C-937A-862C8B19CFAC}" presName="hierChild5" presStyleCnt="0"/>
      <dgm:spPr/>
    </dgm:pt>
    <dgm:pt modelId="{D052DF7C-C77A-EB49-8FF9-CA4928472EE2}" type="pres">
      <dgm:prSet presAssocID="{6C0055D7-58D1-A648-9880-083CBBE6016C}" presName="Name37" presStyleLbl="parChTrans1D4" presStyleIdx="8" presStyleCnt="21"/>
      <dgm:spPr/>
    </dgm:pt>
    <dgm:pt modelId="{8109E8E9-FAD2-7E42-AC99-53FAF09A0C70}" type="pres">
      <dgm:prSet presAssocID="{04F93FF7-08BA-8F46-B800-47D04487EDCC}" presName="hierRoot2" presStyleCnt="0">
        <dgm:presLayoutVars>
          <dgm:hierBranch val="init"/>
        </dgm:presLayoutVars>
      </dgm:prSet>
      <dgm:spPr/>
    </dgm:pt>
    <dgm:pt modelId="{D3C0B095-B836-614E-9F9D-C963B2722C58}" type="pres">
      <dgm:prSet presAssocID="{04F93FF7-08BA-8F46-B800-47D04487EDCC}" presName="rootComposite" presStyleCnt="0"/>
      <dgm:spPr/>
    </dgm:pt>
    <dgm:pt modelId="{962AA700-595A-0243-A01F-11F57D933F21}" type="pres">
      <dgm:prSet presAssocID="{04F93FF7-08BA-8F46-B800-47D04487EDCC}" presName="rootText" presStyleLbl="node4" presStyleIdx="8" presStyleCnt="21">
        <dgm:presLayoutVars>
          <dgm:chPref val="3"/>
        </dgm:presLayoutVars>
      </dgm:prSet>
      <dgm:spPr/>
    </dgm:pt>
    <dgm:pt modelId="{E856EF44-5C7C-6940-9908-53DFA93BE1A1}" type="pres">
      <dgm:prSet presAssocID="{04F93FF7-08BA-8F46-B800-47D04487EDCC}" presName="rootConnector" presStyleLbl="node4" presStyleIdx="8" presStyleCnt="21"/>
      <dgm:spPr/>
    </dgm:pt>
    <dgm:pt modelId="{A3CA309D-579A-B341-BD17-6C8905C98DC7}" type="pres">
      <dgm:prSet presAssocID="{04F93FF7-08BA-8F46-B800-47D04487EDCC}" presName="hierChild4" presStyleCnt="0"/>
      <dgm:spPr/>
    </dgm:pt>
    <dgm:pt modelId="{5EAE5D1F-7E13-EF43-AC7B-DD849C87FAB4}" type="pres">
      <dgm:prSet presAssocID="{A9D3B69D-B83C-6D45-AE8F-5D31DD1E10A1}" presName="Name37" presStyleLbl="parChTrans1D4" presStyleIdx="9" presStyleCnt="21"/>
      <dgm:spPr/>
    </dgm:pt>
    <dgm:pt modelId="{47F306B5-7127-9F4A-9913-757AE4A8E24C}" type="pres">
      <dgm:prSet presAssocID="{7957C95D-9308-E34D-B189-F66121BF1C73}" presName="hierRoot2" presStyleCnt="0">
        <dgm:presLayoutVars>
          <dgm:hierBranch val="init"/>
        </dgm:presLayoutVars>
      </dgm:prSet>
      <dgm:spPr/>
    </dgm:pt>
    <dgm:pt modelId="{4C2EF854-B23C-CE4E-BA2C-1D01A9695CA7}" type="pres">
      <dgm:prSet presAssocID="{7957C95D-9308-E34D-B189-F66121BF1C73}" presName="rootComposite" presStyleCnt="0"/>
      <dgm:spPr/>
    </dgm:pt>
    <dgm:pt modelId="{34B1D2E2-7E64-9A4E-A273-C8131AA13265}" type="pres">
      <dgm:prSet presAssocID="{7957C95D-9308-E34D-B189-F66121BF1C73}" presName="rootText" presStyleLbl="node4" presStyleIdx="9" presStyleCnt="21">
        <dgm:presLayoutVars>
          <dgm:chPref val="3"/>
        </dgm:presLayoutVars>
      </dgm:prSet>
      <dgm:spPr/>
    </dgm:pt>
    <dgm:pt modelId="{938AF348-630D-7943-B389-8FA162983F46}" type="pres">
      <dgm:prSet presAssocID="{7957C95D-9308-E34D-B189-F66121BF1C73}" presName="rootConnector" presStyleLbl="node4" presStyleIdx="9" presStyleCnt="21"/>
      <dgm:spPr/>
    </dgm:pt>
    <dgm:pt modelId="{E199DC71-9C03-2746-8DAA-98DC294392BF}" type="pres">
      <dgm:prSet presAssocID="{7957C95D-9308-E34D-B189-F66121BF1C73}" presName="hierChild4" presStyleCnt="0"/>
      <dgm:spPr/>
    </dgm:pt>
    <dgm:pt modelId="{9E16FA2A-1FD8-F04F-85DB-12FE72565186}" type="pres">
      <dgm:prSet presAssocID="{7957C95D-9308-E34D-B189-F66121BF1C73}" presName="hierChild5" presStyleCnt="0"/>
      <dgm:spPr/>
    </dgm:pt>
    <dgm:pt modelId="{7FCBA1D5-CA1C-EE48-8DB8-902A0EE3C622}" type="pres">
      <dgm:prSet presAssocID="{5DE5FC25-DD19-F346-9D40-68DE178FD875}" presName="Name37" presStyleLbl="parChTrans1D4" presStyleIdx="10" presStyleCnt="21"/>
      <dgm:spPr/>
    </dgm:pt>
    <dgm:pt modelId="{1CE761CB-7DA9-484C-A28F-480A71381C0E}" type="pres">
      <dgm:prSet presAssocID="{E21B0CA6-E60A-5C46-A71B-D3788C877A29}" presName="hierRoot2" presStyleCnt="0">
        <dgm:presLayoutVars>
          <dgm:hierBranch val="init"/>
        </dgm:presLayoutVars>
      </dgm:prSet>
      <dgm:spPr/>
    </dgm:pt>
    <dgm:pt modelId="{1432B5A2-95CB-1C41-AA3B-47DDF3A94461}" type="pres">
      <dgm:prSet presAssocID="{E21B0CA6-E60A-5C46-A71B-D3788C877A29}" presName="rootComposite" presStyleCnt="0"/>
      <dgm:spPr/>
    </dgm:pt>
    <dgm:pt modelId="{AC29C4FC-BEFD-064F-8892-AEE1FE32E744}" type="pres">
      <dgm:prSet presAssocID="{E21B0CA6-E60A-5C46-A71B-D3788C877A29}" presName="rootText" presStyleLbl="node4" presStyleIdx="10" presStyleCnt="21">
        <dgm:presLayoutVars>
          <dgm:chPref val="3"/>
        </dgm:presLayoutVars>
      </dgm:prSet>
      <dgm:spPr/>
    </dgm:pt>
    <dgm:pt modelId="{F843449D-8F39-8743-9414-4560DF013830}" type="pres">
      <dgm:prSet presAssocID="{E21B0CA6-E60A-5C46-A71B-D3788C877A29}" presName="rootConnector" presStyleLbl="node4" presStyleIdx="10" presStyleCnt="21"/>
      <dgm:spPr/>
    </dgm:pt>
    <dgm:pt modelId="{90BFFAAD-F34D-4A4F-967C-012F5CF4773C}" type="pres">
      <dgm:prSet presAssocID="{E21B0CA6-E60A-5C46-A71B-D3788C877A29}" presName="hierChild4" presStyleCnt="0"/>
      <dgm:spPr/>
    </dgm:pt>
    <dgm:pt modelId="{3162D0BF-1C1E-CC46-B052-5DAB7A6A04F8}" type="pres">
      <dgm:prSet presAssocID="{E21B0CA6-E60A-5C46-A71B-D3788C877A29}" presName="hierChild5" presStyleCnt="0"/>
      <dgm:spPr/>
    </dgm:pt>
    <dgm:pt modelId="{3B673290-9B4C-A545-9CAE-2CDAA3F1570A}" type="pres">
      <dgm:prSet presAssocID="{23ABB449-82A8-BD40-B704-035E6E249D4E}" presName="Name37" presStyleLbl="parChTrans1D4" presStyleIdx="11" presStyleCnt="21"/>
      <dgm:spPr/>
    </dgm:pt>
    <dgm:pt modelId="{328F09FE-BD8A-0940-B366-45FAC8AED731}" type="pres">
      <dgm:prSet presAssocID="{0283C4BE-2B7E-0644-9B54-3758B53615AC}" presName="hierRoot2" presStyleCnt="0">
        <dgm:presLayoutVars>
          <dgm:hierBranch val="init"/>
        </dgm:presLayoutVars>
      </dgm:prSet>
      <dgm:spPr/>
    </dgm:pt>
    <dgm:pt modelId="{713D8966-5634-3E40-B115-31BDE308E38B}" type="pres">
      <dgm:prSet presAssocID="{0283C4BE-2B7E-0644-9B54-3758B53615AC}" presName="rootComposite" presStyleCnt="0"/>
      <dgm:spPr/>
    </dgm:pt>
    <dgm:pt modelId="{F6796571-508E-C841-BA17-D95EB5DB08D1}" type="pres">
      <dgm:prSet presAssocID="{0283C4BE-2B7E-0644-9B54-3758B53615AC}" presName="rootText" presStyleLbl="node4" presStyleIdx="11" presStyleCnt="21" custLinFactX="10127" custLinFactNeighborX="100000" custLinFactNeighborY="-72554">
        <dgm:presLayoutVars>
          <dgm:chPref val="3"/>
        </dgm:presLayoutVars>
      </dgm:prSet>
      <dgm:spPr/>
    </dgm:pt>
    <dgm:pt modelId="{01AAF046-BC0E-E245-9964-D48250FD0A8F}" type="pres">
      <dgm:prSet presAssocID="{0283C4BE-2B7E-0644-9B54-3758B53615AC}" presName="rootConnector" presStyleLbl="node4" presStyleIdx="11" presStyleCnt="21"/>
      <dgm:spPr/>
    </dgm:pt>
    <dgm:pt modelId="{D2AAADB4-96E2-DF44-8348-976922F29455}" type="pres">
      <dgm:prSet presAssocID="{0283C4BE-2B7E-0644-9B54-3758B53615AC}" presName="hierChild4" presStyleCnt="0"/>
      <dgm:spPr/>
    </dgm:pt>
    <dgm:pt modelId="{90B6CE10-1A80-5D48-A236-47D847ECDD98}" type="pres">
      <dgm:prSet presAssocID="{0283C4BE-2B7E-0644-9B54-3758B53615AC}" presName="hierChild5" presStyleCnt="0"/>
      <dgm:spPr/>
    </dgm:pt>
    <dgm:pt modelId="{48F84C94-97AB-3B41-8E6E-829EE0F14395}" type="pres">
      <dgm:prSet presAssocID="{69AFC7E9-5BBC-1943-A0BF-0796120EB8F0}" presName="Name37" presStyleLbl="parChTrans1D4" presStyleIdx="12" presStyleCnt="21"/>
      <dgm:spPr/>
    </dgm:pt>
    <dgm:pt modelId="{6E77965F-63BC-D24C-9002-DC3FC4727457}" type="pres">
      <dgm:prSet presAssocID="{62245874-6818-2744-96CD-6C5BD8324296}" presName="hierRoot2" presStyleCnt="0">
        <dgm:presLayoutVars>
          <dgm:hierBranch val="init"/>
        </dgm:presLayoutVars>
      </dgm:prSet>
      <dgm:spPr/>
    </dgm:pt>
    <dgm:pt modelId="{71AAF872-0CB2-D748-BFC7-8130E3B873FB}" type="pres">
      <dgm:prSet presAssocID="{62245874-6818-2744-96CD-6C5BD8324296}" presName="rootComposite" presStyleCnt="0"/>
      <dgm:spPr/>
    </dgm:pt>
    <dgm:pt modelId="{4FF26467-D1B4-5345-B8F9-77288A63928A}" type="pres">
      <dgm:prSet presAssocID="{62245874-6818-2744-96CD-6C5BD8324296}" presName="rootText" presStyleLbl="node4" presStyleIdx="12" presStyleCnt="21" custLinFactX="100000" custLinFactY="-52882" custLinFactNeighborX="116258" custLinFactNeighborY="-100000">
        <dgm:presLayoutVars>
          <dgm:chPref val="3"/>
        </dgm:presLayoutVars>
      </dgm:prSet>
      <dgm:spPr/>
    </dgm:pt>
    <dgm:pt modelId="{A025F898-92CA-4149-86BB-41E3EFE07995}" type="pres">
      <dgm:prSet presAssocID="{62245874-6818-2744-96CD-6C5BD8324296}" presName="rootConnector" presStyleLbl="node4" presStyleIdx="12" presStyleCnt="21"/>
      <dgm:spPr/>
    </dgm:pt>
    <dgm:pt modelId="{5928C450-3E08-CD4D-95F6-2C4B8056DABB}" type="pres">
      <dgm:prSet presAssocID="{62245874-6818-2744-96CD-6C5BD8324296}" presName="hierChild4" presStyleCnt="0"/>
      <dgm:spPr/>
    </dgm:pt>
    <dgm:pt modelId="{0211E587-40D4-AD48-97E6-9210966F0BFC}" type="pres">
      <dgm:prSet presAssocID="{62245874-6818-2744-96CD-6C5BD8324296}" presName="hierChild5" presStyleCnt="0"/>
      <dgm:spPr/>
    </dgm:pt>
    <dgm:pt modelId="{58DC0313-2C64-9240-8C1B-CCB87F62EC54}" type="pres">
      <dgm:prSet presAssocID="{1E61F068-6978-3D46-A12C-59C9C2612458}" presName="Name37" presStyleLbl="parChTrans1D4" presStyleIdx="13" presStyleCnt="21"/>
      <dgm:spPr/>
    </dgm:pt>
    <dgm:pt modelId="{A93F01BC-7C9E-094C-986E-D60CDF0C91B4}" type="pres">
      <dgm:prSet presAssocID="{73D3FE7C-712C-4F47-8720-564A0CC03580}" presName="hierRoot2" presStyleCnt="0">
        <dgm:presLayoutVars>
          <dgm:hierBranch val="init"/>
        </dgm:presLayoutVars>
      </dgm:prSet>
      <dgm:spPr/>
    </dgm:pt>
    <dgm:pt modelId="{22B9B029-8069-F24B-9A4A-17B5FFAA7A83}" type="pres">
      <dgm:prSet presAssocID="{73D3FE7C-712C-4F47-8720-564A0CC03580}" presName="rootComposite" presStyleCnt="0"/>
      <dgm:spPr/>
    </dgm:pt>
    <dgm:pt modelId="{7132ED76-075A-5248-A141-F2697B101157}" type="pres">
      <dgm:prSet presAssocID="{73D3FE7C-712C-4F47-8720-564A0CC03580}" presName="rootText" presStyleLbl="node4" presStyleIdx="13" presStyleCnt="21" custLinFactX="10127" custLinFactY="-100000" custLinFactNeighborX="100000" custLinFactNeighborY="-128027">
        <dgm:presLayoutVars>
          <dgm:chPref val="3"/>
        </dgm:presLayoutVars>
      </dgm:prSet>
      <dgm:spPr/>
    </dgm:pt>
    <dgm:pt modelId="{1B666512-40F7-B44A-8D30-E37D6E035294}" type="pres">
      <dgm:prSet presAssocID="{73D3FE7C-712C-4F47-8720-564A0CC03580}" presName="rootConnector" presStyleLbl="node4" presStyleIdx="13" presStyleCnt="21"/>
      <dgm:spPr/>
    </dgm:pt>
    <dgm:pt modelId="{DA5186D6-94FA-E445-8B8B-A26CA8695E55}" type="pres">
      <dgm:prSet presAssocID="{73D3FE7C-712C-4F47-8720-564A0CC03580}" presName="hierChild4" presStyleCnt="0"/>
      <dgm:spPr/>
    </dgm:pt>
    <dgm:pt modelId="{446BE64E-1D46-8D4D-B06F-5DC8B16BA478}" type="pres">
      <dgm:prSet presAssocID="{73D3FE7C-712C-4F47-8720-564A0CC03580}" presName="hierChild5" presStyleCnt="0"/>
      <dgm:spPr/>
    </dgm:pt>
    <dgm:pt modelId="{A61F449D-9385-FC4E-B6DD-F5988AC0C9A0}" type="pres">
      <dgm:prSet presAssocID="{667D646A-92B4-4F41-BF27-5A47BFD2D09D}" presName="Name37" presStyleLbl="parChTrans1D4" presStyleIdx="14" presStyleCnt="21"/>
      <dgm:spPr/>
    </dgm:pt>
    <dgm:pt modelId="{834C95DA-1B5C-EC47-89E3-E1C8C3CFAB0E}" type="pres">
      <dgm:prSet presAssocID="{565802CC-A8EA-7F4B-88F0-BB4C0E9645BF}" presName="hierRoot2" presStyleCnt="0">
        <dgm:presLayoutVars>
          <dgm:hierBranch val="init"/>
        </dgm:presLayoutVars>
      </dgm:prSet>
      <dgm:spPr/>
    </dgm:pt>
    <dgm:pt modelId="{F8DE5708-E8D0-5443-8213-FEE27E64B469}" type="pres">
      <dgm:prSet presAssocID="{565802CC-A8EA-7F4B-88F0-BB4C0E9645BF}" presName="rootComposite" presStyleCnt="0"/>
      <dgm:spPr/>
    </dgm:pt>
    <dgm:pt modelId="{B0847908-91B7-E245-8665-8BCA2D14FD54}" type="pres">
      <dgm:prSet presAssocID="{565802CC-A8EA-7F4B-88F0-BB4C0E9645BF}" presName="rootText" presStyleLbl="node4" presStyleIdx="14" presStyleCnt="21" custLinFactY="-105764" custLinFactNeighborX="1296" custLinFactNeighborY="-200000">
        <dgm:presLayoutVars>
          <dgm:chPref val="3"/>
        </dgm:presLayoutVars>
      </dgm:prSet>
      <dgm:spPr/>
    </dgm:pt>
    <dgm:pt modelId="{A13D19E7-6848-9440-85FF-009F9DDA193F}" type="pres">
      <dgm:prSet presAssocID="{565802CC-A8EA-7F4B-88F0-BB4C0E9645BF}" presName="rootConnector" presStyleLbl="node4" presStyleIdx="14" presStyleCnt="21"/>
      <dgm:spPr/>
    </dgm:pt>
    <dgm:pt modelId="{CD800E8F-18CE-6B47-B0E4-F0CA00E3EAC9}" type="pres">
      <dgm:prSet presAssocID="{565802CC-A8EA-7F4B-88F0-BB4C0E9645BF}" presName="hierChild4" presStyleCnt="0"/>
      <dgm:spPr/>
    </dgm:pt>
    <dgm:pt modelId="{6E082DFC-30E6-B84F-8887-383AD4432496}" type="pres">
      <dgm:prSet presAssocID="{565802CC-A8EA-7F4B-88F0-BB4C0E9645BF}" presName="hierChild5" presStyleCnt="0"/>
      <dgm:spPr/>
    </dgm:pt>
    <dgm:pt modelId="{FBA5B20A-11F8-D746-8E9A-FF74DF902507}" type="pres">
      <dgm:prSet presAssocID="{04F93FF7-08BA-8F46-B800-47D04487EDCC}" presName="hierChild5" presStyleCnt="0"/>
      <dgm:spPr/>
    </dgm:pt>
    <dgm:pt modelId="{7A7F9F2F-21BE-7946-A082-F6E9A40C35E3}" type="pres">
      <dgm:prSet presAssocID="{629E3F9C-3F4A-C842-8C3D-9E98223E6075}" presName="hierChild5" presStyleCnt="0"/>
      <dgm:spPr/>
    </dgm:pt>
    <dgm:pt modelId="{44EB0401-B5A4-664C-9176-45CCE53D58F9}" type="pres">
      <dgm:prSet presAssocID="{03E5A3B8-7A78-3448-A62D-413C0F5C9B15}" presName="Name37" presStyleLbl="parChTrans1D3" presStyleIdx="4" presStyleCnt="5"/>
      <dgm:spPr/>
    </dgm:pt>
    <dgm:pt modelId="{FB34CDB6-4AA6-DD45-8A09-BE8991E45A3C}" type="pres">
      <dgm:prSet presAssocID="{1D7CA590-CAC5-7341-8C8C-4700956D6F82}" presName="hierRoot2" presStyleCnt="0">
        <dgm:presLayoutVars>
          <dgm:hierBranch val="init"/>
        </dgm:presLayoutVars>
      </dgm:prSet>
      <dgm:spPr/>
    </dgm:pt>
    <dgm:pt modelId="{CAB9C919-BD26-924D-8F22-941962DB90BC}" type="pres">
      <dgm:prSet presAssocID="{1D7CA590-CAC5-7341-8C8C-4700956D6F82}" presName="rootComposite" presStyleCnt="0"/>
      <dgm:spPr/>
    </dgm:pt>
    <dgm:pt modelId="{D2149C22-1AA6-DE48-AF02-27577A705727}" type="pres">
      <dgm:prSet presAssocID="{1D7CA590-CAC5-7341-8C8C-4700956D6F82}" presName="rootText" presStyleLbl="node3" presStyleIdx="4" presStyleCnt="5">
        <dgm:presLayoutVars>
          <dgm:chPref val="3"/>
        </dgm:presLayoutVars>
      </dgm:prSet>
      <dgm:spPr/>
    </dgm:pt>
    <dgm:pt modelId="{C061B404-8B1E-0C43-9472-9DB87205632D}" type="pres">
      <dgm:prSet presAssocID="{1D7CA590-CAC5-7341-8C8C-4700956D6F82}" presName="rootConnector" presStyleLbl="node3" presStyleIdx="4" presStyleCnt="5"/>
      <dgm:spPr/>
    </dgm:pt>
    <dgm:pt modelId="{EC28B2C1-72D1-0145-91D5-B4D766917C1C}" type="pres">
      <dgm:prSet presAssocID="{1D7CA590-CAC5-7341-8C8C-4700956D6F82}" presName="hierChild4" presStyleCnt="0"/>
      <dgm:spPr/>
    </dgm:pt>
    <dgm:pt modelId="{49685ABA-79EA-C843-9E36-85F6C7789BD2}" type="pres">
      <dgm:prSet presAssocID="{DD42F25F-30BE-184F-9F2F-BB68DBAACD90}" presName="Name37" presStyleLbl="parChTrans1D4" presStyleIdx="15" presStyleCnt="21"/>
      <dgm:spPr/>
    </dgm:pt>
    <dgm:pt modelId="{BA283BAD-B6F5-6B42-882D-C9E101F3DD3B}" type="pres">
      <dgm:prSet presAssocID="{88AC7AEB-84B8-3F4B-A76B-27E26CF8FA33}" presName="hierRoot2" presStyleCnt="0">
        <dgm:presLayoutVars>
          <dgm:hierBranch val="init"/>
        </dgm:presLayoutVars>
      </dgm:prSet>
      <dgm:spPr/>
    </dgm:pt>
    <dgm:pt modelId="{59A1EDA9-7535-8042-8F34-9FEA21D88CFA}" type="pres">
      <dgm:prSet presAssocID="{88AC7AEB-84B8-3F4B-A76B-27E26CF8FA33}" presName="rootComposite" presStyleCnt="0"/>
      <dgm:spPr/>
    </dgm:pt>
    <dgm:pt modelId="{1DF6DA48-A54D-B54B-99F8-DF6DE09D5A31}" type="pres">
      <dgm:prSet presAssocID="{88AC7AEB-84B8-3F4B-A76B-27E26CF8FA33}" presName="rootText" presStyleLbl="node4" presStyleIdx="15" presStyleCnt="21">
        <dgm:presLayoutVars>
          <dgm:chPref val="3"/>
        </dgm:presLayoutVars>
      </dgm:prSet>
      <dgm:spPr/>
    </dgm:pt>
    <dgm:pt modelId="{4599A1CB-CAEE-ED40-AB1F-6CE9755A666E}" type="pres">
      <dgm:prSet presAssocID="{88AC7AEB-84B8-3F4B-A76B-27E26CF8FA33}" presName="rootConnector" presStyleLbl="node4" presStyleIdx="15" presStyleCnt="21"/>
      <dgm:spPr/>
    </dgm:pt>
    <dgm:pt modelId="{138B75E0-2745-7546-9E04-67EDF95F1381}" type="pres">
      <dgm:prSet presAssocID="{88AC7AEB-84B8-3F4B-A76B-27E26CF8FA33}" presName="hierChild4" presStyleCnt="0"/>
      <dgm:spPr/>
    </dgm:pt>
    <dgm:pt modelId="{CA69F558-489A-1D41-B4BD-E42E6110D856}" type="pres">
      <dgm:prSet presAssocID="{A575272F-7292-DC44-8A98-C03F7E968B48}" presName="Name37" presStyleLbl="parChTrans1D4" presStyleIdx="16" presStyleCnt="21"/>
      <dgm:spPr/>
    </dgm:pt>
    <dgm:pt modelId="{772403F8-6B42-B64F-B659-784E035C67A7}" type="pres">
      <dgm:prSet presAssocID="{FB61D4A2-D580-7F49-81A9-6EEA8025134B}" presName="hierRoot2" presStyleCnt="0">
        <dgm:presLayoutVars>
          <dgm:hierBranch val="init"/>
        </dgm:presLayoutVars>
      </dgm:prSet>
      <dgm:spPr/>
    </dgm:pt>
    <dgm:pt modelId="{002BFC1E-6162-B045-A2A6-B3A8A846E8AE}" type="pres">
      <dgm:prSet presAssocID="{FB61D4A2-D580-7F49-81A9-6EEA8025134B}" presName="rootComposite" presStyleCnt="0"/>
      <dgm:spPr/>
    </dgm:pt>
    <dgm:pt modelId="{92F46810-CA75-974C-836C-8AD1CD8414B7}" type="pres">
      <dgm:prSet presAssocID="{FB61D4A2-D580-7F49-81A9-6EEA8025134B}" presName="rootText" presStyleLbl="node4" presStyleIdx="16" presStyleCnt="21" custLinFactNeighborY="-24625">
        <dgm:presLayoutVars>
          <dgm:chPref val="3"/>
        </dgm:presLayoutVars>
      </dgm:prSet>
      <dgm:spPr/>
    </dgm:pt>
    <dgm:pt modelId="{0E29FDDD-494E-8A43-BC34-5215238B6947}" type="pres">
      <dgm:prSet presAssocID="{FB61D4A2-D580-7F49-81A9-6EEA8025134B}" presName="rootConnector" presStyleLbl="node4" presStyleIdx="16" presStyleCnt="21"/>
      <dgm:spPr/>
    </dgm:pt>
    <dgm:pt modelId="{98F4E73C-383F-0A47-B66A-63930F0F7126}" type="pres">
      <dgm:prSet presAssocID="{FB61D4A2-D580-7F49-81A9-6EEA8025134B}" presName="hierChild4" presStyleCnt="0"/>
      <dgm:spPr/>
    </dgm:pt>
    <dgm:pt modelId="{10FF8492-4A16-5A46-A0F0-6067FC4A6792}" type="pres">
      <dgm:prSet presAssocID="{FB61D4A2-D580-7F49-81A9-6EEA8025134B}" presName="hierChild5" presStyleCnt="0"/>
      <dgm:spPr/>
    </dgm:pt>
    <dgm:pt modelId="{AF08AE60-A481-4647-B0F8-BBF7AA958C2A}" type="pres">
      <dgm:prSet presAssocID="{C1C4924B-E524-E44D-B52D-70E6BFF9F44F}" presName="Name37" presStyleLbl="parChTrans1D4" presStyleIdx="17" presStyleCnt="21"/>
      <dgm:spPr/>
    </dgm:pt>
    <dgm:pt modelId="{F8FDB564-3ED4-D146-BF69-CCE4968B88F0}" type="pres">
      <dgm:prSet presAssocID="{5AEE0ADF-A0EA-F34E-8A3E-17E33AF38245}" presName="hierRoot2" presStyleCnt="0">
        <dgm:presLayoutVars>
          <dgm:hierBranch val="init"/>
        </dgm:presLayoutVars>
      </dgm:prSet>
      <dgm:spPr/>
    </dgm:pt>
    <dgm:pt modelId="{F590C9B4-3B4B-9A4A-B29B-E86B0F84E1E3}" type="pres">
      <dgm:prSet presAssocID="{5AEE0ADF-A0EA-F34E-8A3E-17E33AF38245}" presName="rootComposite" presStyleCnt="0"/>
      <dgm:spPr/>
    </dgm:pt>
    <dgm:pt modelId="{BFFCC7B4-578B-B649-AEC7-53C04BE54616}" type="pres">
      <dgm:prSet presAssocID="{5AEE0ADF-A0EA-F34E-8A3E-17E33AF38245}" presName="rootText" presStyleLbl="node4" presStyleIdx="17" presStyleCnt="21" custLinFactNeighborX="1121" custLinFactNeighborY="-56061">
        <dgm:presLayoutVars>
          <dgm:chPref val="3"/>
        </dgm:presLayoutVars>
      </dgm:prSet>
      <dgm:spPr/>
    </dgm:pt>
    <dgm:pt modelId="{5BCC10AA-9D0C-5C41-9A48-518D3E8D0CA5}" type="pres">
      <dgm:prSet presAssocID="{5AEE0ADF-A0EA-F34E-8A3E-17E33AF38245}" presName="rootConnector" presStyleLbl="node4" presStyleIdx="17" presStyleCnt="21"/>
      <dgm:spPr/>
    </dgm:pt>
    <dgm:pt modelId="{3B5E7819-888B-FB44-BD11-427D0C0A1C16}" type="pres">
      <dgm:prSet presAssocID="{5AEE0ADF-A0EA-F34E-8A3E-17E33AF38245}" presName="hierChild4" presStyleCnt="0"/>
      <dgm:spPr/>
    </dgm:pt>
    <dgm:pt modelId="{05C83E4C-F3B8-B849-9816-D0CA5A7BF618}" type="pres">
      <dgm:prSet presAssocID="{5AEE0ADF-A0EA-F34E-8A3E-17E33AF38245}" presName="hierChild5" presStyleCnt="0"/>
      <dgm:spPr/>
    </dgm:pt>
    <dgm:pt modelId="{464A478D-7B5D-DF43-96BD-7252D2D6F627}" type="pres">
      <dgm:prSet presAssocID="{88AC7AEB-84B8-3F4B-A76B-27E26CF8FA33}" presName="hierChild5" presStyleCnt="0"/>
      <dgm:spPr/>
    </dgm:pt>
    <dgm:pt modelId="{31CFEC8C-3E2F-4349-B2F4-6885734E37CE}" type="pres">
      <dgm:prSet presAssocID="{7D272AB4-632B-784B-8519-573E0F58B7AB}" presName="Name37" presStyleLbl="parChTrans1D4" presStyleIdx="18" presStyleCnt="21"/>
      <dgm:spPr/>
    </dgm:pt>
    <dgm:pt modelId="{0081C165-436B-1C45-9E3F-C28CE10EDD62}" type="pres">
      <dgm:prSet presAssocID="{216D35BE-81D2-9B4A-812E-ADDAE55A913D}" presName="hierRoot2" presStyleCnt="0">
        <dgm:presLayoutVars>
          <dgm:hierBranch val="init"/>
        </dgm:presLayoutVars>
      </dgm:prSet>
      <dgm:spPr/>
    </dgm:pt>
    <dgm:pt modelId="{8A2EAD16-9F94-B54F-B2DE-D23D2056F4C7}" type="pres">
      <dgm:prSet presAssocID="{216D35BE-81D2-9B4A-812E-ADDAE55A913D}" presName="rootComposite" presStyleCnt="0"/>
      <dgm:spPr/>
    </dgm:pt>
    <dgm:pt modelId="{CAFE93BF-5835-D14A-830B-CFB9BDCCC9A2}" type="pres">
      <dgm:prSet presAssocID="{216D35BE-81D2-9B4A-812E-ADDAE55A913D}" presName="rootText" presStyleLbl="node4" presStyleIdx="18" presStyleCnt="21">
        <dgm:presLayoutVars>
          <dgm:chPref val="3"/>
        </dgm:presLayoutVars>
      </dgm:prSet>
      <dgm:spPr/>
    </dgm:pt>
    <dgm:pt modelId="{2073C582-FB99-1C48-BE8D-64D3C0CC5049}" type="pres">
      <dgm:prSet presAssocID="{216D35BE-81D2-9B4A-812E-ADDAE55A913D}" presName="rootConnector" presStyleLbl="node4" presStyleIdx="18" presStyleCnt="21"/>
      <dgm:spPr/>
    </dgm:pt>
    <dgm:pt modelId="{DB1B0863-81E5-5949-B785-19777ED3EE92}" type="pres">
      <dgm:prSet presAssocID="{216D35BE-81D2-9B4A-812E-ADDAE55A913D}" presName="hierChild4" presStyleCnt="0"/>
      <dgm:spPr/>
    </dgm:pt>
    <dgm:pt modelId="{895FC37D-FC46-8946-9130-2EBC99D9F63F}" type="pres">
      <dgm:prSet presAssocID="{0BBA2B38-F214-4D4A-8774-3BA288162EAA}" presName="Name37" presStyleLbl="parChTrans1D4" presStyleIdx="19" presStyleCnt="21"/>
      <dgm:spPr/>
    </dgm:pt>
    <dgm:pt modelId="{618ACB30-E52B-6B4D-9FD5-8392B9B6D274}" type="pres">
      <dgm:prSet presAssocID="{9B3FCDF3-A28B-AF40-97CE-634A8BA04A0C}" presName="hierRoot2" presStyleCnt="0">
        <dgm:presLayoutVars>
          <dgm:hierBranch val="init"/>
        </dgm:presLayoutVars>
      </dgm:prSet>
      <dgm:spPr/>
    </dgm:pt>
    <dgm:pt modelId="{002DA90B-CB3D-FE48-BA88-4C485F6233CA}" type="pres">
      <dgm:prSet presAssocID="{9B3FCDF3-A28B-AF40-97CE-634A8BA04A0C}" presName="rootComposite" presStyleCnt="0"/>
      <dgm:spPr/>
    </dgm:pt>
    <dgm:pt modelId="{885F8F10-79D3-404E-A3D2-D4E4913EE848}" type="pres">
      <dgm:prSet presAssocID="{9B3FCDF3-A28B-AF40-97CE-634A8BA04A0C}" presName="rootText" presStyleLbl="node4" presStyleIdx="19" presStyleCnt="21" custLinFactNeighborX="-7253" custLinFactNeighborY="-26594">
        <dgm:presLayoutVars>
          <dgm:chPref val="3"/>
        </dgm:presLayoutVars>
      </dgm:prSet>
      <dgm:spPr/>
    </dgm:pt>
    <dgm:pt modelId="{35CF5DDD-0733-8D41-B770-4136C0B0B1B9}" type="pres">
      <dgm:prSet presAssocID="{9B3FCDF3-A28B-AF40-97CE-634A8BA04A0C}" presName="rootConnector" presStyleLbl="node4" presStyleIdx="19" presStyleCnt="21"/>
      <dgm:spPr/>
    </dgm:pt>
    <dgm:pt modelId="{51ACF275-71D1-C546-B331-C9E3AD9B6F0F}" type="pres">
      <dgm:prSet presAssocID="{9B3FCDF3-A28B-AF40-97CE-634A8BA04A0C}" presName="hierChild4" presStyleCnt="0"/>
      <dgm:spPr/>
    </dgm:pt>
    <dgm:pt modelId="{800156C4-3EB5-DA4C-B131-5A2BB91F461B}" type="pres">
      <dgm:prSet presAssocID="{9B3FCDF3-A28B-AF40-97CE-634A8BA04A0C}" presName="hierChild5" presStyleCnt="0"/>
      <dgm:spPr/>
    </dgm:pt>
    <dgm:pt modelId="{169F8853-A2EB-504A-A5A1-04C58F496515}" type="pres">
      <dgm:prSet presAssocID="{60DF0AD6-68E2-7748-A0CF-66FBB6E84360}" presName="Name37" presStyleLbl="parChTrans1D4" presStyleIdx="20" presStyleCnt="21"/>
      <dgm:spPr/>
    </dgm:pt>
    <dgm:pt modelId="{B42CFC99-25B9-7845-B162-399DED0EEBBB}" type="pres">
      <dgm:prSet presAssocID="{3EE25D2D-C2B2-B946-842E-866D0273495D}" presName="hierRoot2" presStyleCnt="0">
        <dgm:presLayoutVars>
          <dgm:hierBranch val="init"/>
        </dgm:presLayoutVars>
      </dgm:prSet>
      <dgm:spPr/>
    </dgm:pt>
    <dgm:pt modelId="{B0A7BD05-479D-6242-894F-D2D018E8F9D9}" type="pres">
      <dgm:prSet presAssocID="{3EE25D2D-C2B2-B946-842E-866D0273495D}" presName="rootComposite" presStyleCnt="0"/>
      <dgm:spPr/>
    </dgm:pt>
    <dgm:pt modelId="{5A95D579-569E-184A-9151-41EDD9CDA3DF}" type="pres">
      <dgm:prSet presAssocID="{3EE25D2D-C2B2-B946-842E-866D0273495D}" presName="rootText" presStyleLbl="node4" presStyleIdx="20" presStyleCnt="21" custLinFactNeighborX="-7253" custLinFactNeighborY="-55605">
        <dgm:presLayoutVars>
          <dgm:chPref val="3"/>
        </dgm:presLayoutVars>
      </dgm:prSet>
      <dgm:spPr/>
    </dgm:pt>
    <dgm:pt modelId="{7175F498-8CDE-C546-96C0-9C70AC1C8F8A}" type="pres">
      <dgm:prSet presAssocID="{3EE25D2D-C2B2-B946-842E-866D0273495D}" presName="rootConnector" presStyleLbl="node4" presStyleIdx="20" presStyleCnt="21"/>
      <dgm:spPr/>
    </dgm:pt>
    <dgm:pt modelId="{05AD9522-DBE5-F640-85A7-681A9858290A}" type="pres">
      <dgm:prSet presAssocID="{3EE25D2D-C2B2-B946-842E-866D0273495D}" presName="hierChild4" presStyleCnt="0"/>
      <dgm:spPr/>
    </dgm:pt>
    <dgm:pt modelId="{81A73395-B3A6-3547-B9C3-3436FCEAD725}" type="pres">
      <dgm:prSet presAssocID="{3EE25D2D-C2B2-B946-842E-866D0273495D}" presName="hierChild5" presStyleCnt="0"/>
      <dgm:spPr/>
    </dgm:pt>
    <dgm:pt modelId="{2AD43F90-DAA6-FD49-8573-B579E0004CB9}" type="pres">
      <dgm:prSet presAssocID="{216D35BE-81D2-9B4A-812E-ADDAE55A913D}" presName="hierChild5" presStyleCnt="0"/>
      <dgm:spPr/>
    </dgm:pt>
    <dgm:pt modelId="{2A1C6AF0-7E29-B04D-B9DB-67B1CC49415A}" type="pres">
      <dgm:prSet presAssocID="{1D7CA590-CAC5-7341-8C8C-4700956D6F82}" presName="hierChild5" presStyleCnt="0"/>
      <dgm:spPr/>
    </dgm:pt>
    <dgm:pt modelId="{7B005AAD-F284-E841-8F51-AC834D5C36DE}" type="pres">
      <dgm:prSet presAssocID="{E7018225-AC69-534C-B2D2-61BD1F2F7D04}" presName="hierChild5" presStyleCnt="0"/>
      <dgm:spPr/>
    </dgm:pt>
    <dgm:pt modelId="{F866AE30-7E9F-8D4F-BFC4-23819CFDA873}" type="pres">
      <dgm:prSet presAssocID="{6AFF5D99-1F1E-D345-BD53-DC8DE23F2544}" presName="hierChild3" presStyleCnt="0"/>
      <dgm:spPr/>
    </dgm:pt>
  </dgm:ptLst>
  <dgm:cxnLst>
    <dgm:cxn modelId="{80B6B800-A778-A041-B7DF-10691AB10763}" type="presOf" srcId="{565802CC-A8EA-7F4B-88F0-BB4C0E9645BF}" destId="{A13D19E7-6848-9440-85FF-009F9DDA193F}" srcOrd="1" destOrd="0" presId="urn:microsoft.com/office/officeart/2005/8/layout/orgChart1"/>
    <dgm:cxn modelId="{5DEE4101-B5D5-6E48-A050-CD09FC38D60B}" type="presOf" srcId="{2A7391A4-3D47-D147-83F1-3DF113547453}" destId="{30EEB476-B436-E04A-A187-4A4CA910307E}" srcOrd="0" destOrd="0" presId="urn:microsoft.com/office/officeart/2005/8/layout/orgChart1"/>
    <dgm:cxn modelId="{FF41EF01-7371-2F4C-9224-A720B619E2CF}" srcId="{04F93FF7-08BA-8F46-B800-47D04487EDCC}" destId="{0283C4BE-2B7E-0644-9B54-3758B53615AC}" srcOrd="2" destOrd="0" parTransId="{23ABB449-82A8-BD40-B704-035E6E249D4E}" sibTransId="{6C371C11-AFD3-0B43-BB37-FD92B37951FC}"/>
    <dgm:cxn modelId="{338D870A-78A1-254A-9C12-F5153F4AB42A}" srcId="{B8747DAB-AD7C-4D4A-94BE-6E2EC09FBE83}" destId="{756ABBAC-057D-D248-94C3-AE21F9AF7F3E}" srcOrd="1" destOrd="0" parTransId="{FC8A0F2D-ED55-8940-94D6-575BEF571E20}" sibTransId="{24657B2C-FBA0-5346-AC55-8538921E6A3D}"/>
    <dgm:cxn modelId="{9FD79D0F-FEDF-F946-B6C9-BCF5DCB7F747}" type="presOf" srcId="{CA8174F7-0265-5D4C-937A-862C8B19CFAC}" destId="{6F3236A0-3F5E-E141-8627-A11027F2398E}" srcOrd="0" destOrd="0" presId="urn:microsoft.com/office/officeart/2005/8/layout/orgChart1"/>
    <dgm:cxn modelId="{38C7C30F-9EA3-1649-8EC1-CEF22178AE16}" srcId="{F8CA4D2D-D189-BA45-BEEF-ACA32B1E9382}" destId="{25CA8CB7-6A38-A749-90B5-3B350F95718D}" srcOrd="0" destOrd="0" parTransId="{2A7391A4-3D47-D147-83F1-3DF113547453}" sibTransId="{7732CA34-04BD-1448-BE8C-49EC0F77A007}"/>
    <dgm:cxn modelId="{6BF9BE13-FF7E-FB4B-9155-675820D07ABE}" srcId="{629E3F9C-3F4A-C842-8C3D-9E98223E6075}" destId="{CA8174F7-0265-5D4C-937A-862C8B19CFAC}" srcOrd="0" destOrd="0" parTransId="{1A3D7DD4-E9E2-9644-8BF6-1E1AAB96487B}" sibTransId="{FBAC1D09-F316-B345-9849-59F344E3C91C}"/>
    <dgm:cxn modelId="{F32AAC14-2A63-D243-9C7C-93E926DF5D6A}" srcId="{04F93FF7-08BA-8F46-B800-47D04487EDCC}" destId="{565802CC-A8EA-7F4B-88F0-BB4C0E9645BF}" srcOrd="5" destOrd="0" parTransId="{667D646A-92B4-4F41-BF27-5A47BFD2D09D}" sibTransId="{1DECA11C-4653-2745-AC5E-FC807D780F82}"/>
    <dgm:cxn modelId="{DDAA9B15-85BD-4245-8240-9C09A0C28E28}" type="presOf" srcId="{756ABBAC-057D-D248-94C3-AE21F9AF7F3E}" destId="{2506EC25-71CD-BB4F-8479-2C3E3D046B54}" srcOrd="1" destOrd="0" presId="urn:microsoft.com/office/officeart/2005/8/layout/orgChart1"/>
    <dgm:cxn modelId="{6271C217-C9AA-1F43-A2F4-1113DD234261}" type="presOf" srcId="{23ABB449-82A8-BD40-B704-035E6E249D4E}" destId="{3B673290-9B4C-A545-9CAE-2CDAA3F1570A}" srcOrd="0" destOrd="0" presId="urn:microsoft.com/office/officeart/2005/8/layout/orgChart1"/>
    <dgm:cxn modelId="{DFF63D19-A7DB-0543-A372-AF630324B6BE}" type="presOf" srcId="{DF5D7337-D2FE-CF43-B77A-CB4863A9412E}" destId="{49BF9CE5-9169-9647-8534-5BF417153B96}" srcOrd="1" destOrd="0" presId="urn:microsoft.com/office/officeart/2005/8/layout/orgChart1"/>
    <dgm:cxn modelId="{2FDC7419-C189-5D49-BDC1-C7AADF170732}" type="presOf" srcId="{E21B0CA6-E60A-5C46-A71B-D3788C877A29}" destId="{F843449D-8F39-8743-9414-4560DF013830}" srcOrd="1" destOrd="0" presId="urn:microsoft.com/office/officeart/2005/8/layout/orgChart1"/>
    <dgm:cxn modelId="{A2353B1E-E008-5544-B670-9D4E8CF1109A}" type="presOf" srcId="{A575272F-7292-DC44-8A98-C03F7E968B48}" destId="{CA69F558-489A-1D41-B4BD-E42E6110D856}" srcOrd="0" destOrd="0" presId="urn:microsoft.com/office/officeart/2005/8/layout/orgChart1"/>
    <dgm:cxn modelId="{8875B622-EE25-3648-98B2-A5E05900C86E}" type="presOf" srcId="{1D7CA590-CAC5-7341-8C8C-4700956D6F82}" destId="{D2149C22-1AA6-DE48-AF02-27577A705727}" srcOrd="0" destOrd="0" presId="urn:microsoft.com/office/officeart/2005/8/layout/orgChart1"/>
    <dgm:cxn modelId="{5FB47925-51EC-F14E-859C-1B8A00A28EFC}" type="presOf" srcId="{6C0055D7-58D1-A648-9880-083CBBE6016C}" destId="{D052DF7C-C77A-EB49-8FF9-CA4928472EE2}" srcOrd="0" destOrd="0" presId="urn:microsoft.com/office/officeart/2005/8/layout/orgChart1"/>
    <dgm:cxn modelId="{67CB6A28-8DC1-574E-8A3B-886BA8822623}" type="presOf" srcId="{9B3FCDF3-A28B-AF40-97CE-634A8BA04A0C}" destId="{35CF5DDD-0733-8D41-B770-4136C0B0B1B9}" srcOrd="1" destOrd="0" presId="urn:microsoft.com/office/officeart/2005/8/layout/orgChart1"/>
    <dgm:cxn modelId="{B6511929-0F49-724B-B97C-B658EF98D26A}" type="presOf" srcId="{1A3D7DD4-E9E2-9644-8BF6-1E1AAB96487B}" destId="{3C70C865-C0AA-E143-B5AD-0AB3865CBBEB}" srcOrd="0" destOrd="0" presId="urn:microsoft.com/office/officeart/2005/8/layout/orgChart1"/>
    <dgm:cxn modelId="{D89A6F29-BA8E-8547-BE7E-5871F888EA81}" srcId="{F8CA4D2D-D189-BA45-BEEF-ACA32B1E9382}" destId="{B8747DAB-AD7C-4D4A-94BE-6E2EC09FBE83}" srcOrd="1" destOrd="0" parTransId="{6D36FF24-9C72-4046-9E27-E4EBEAD866D8}" sibTransId="{A83424EC-7811-4447-BFA6-DDBFDF6E4080}"/>
    <dgm:cxn modelId="{4862BB29-37F4-164B-92D0-8B44F2BAABE1}" type="presOf" srcId="{9CC0CFB8-1032-FF4A-B1C0-7F756F080AF1}" destId="{1AC51A94-6E1E-E941-BE41-6071FD449B0D}" srcOrd="0" destOrd="0" presId="urn:microsoft.com/office/officeart/2005/8/layout/orgChart1"/>
    <dgm:cxn modelId="{8F55002A-53F2-1749-BA53-E1404431CCFE}" type="presOf" srcId="{216D35BE-81D2-9B4A-812E-ADDAE55A913D}" destId="{CAFE93BF-5835-D14A-830B-CFB9BDCCC9A2}" srcOrd="0" destOrd="0" presId="urn:microsoft.com/office/officeart/2005/8/layout/orgChart1"/>
    <dgm:cxn modelId="{D5489D2A-9716-0347-B126-977F03C35B26}" type="presOf" srcId="{3CDD3A51-6D19-294F-B9EB-F8E9CB8F4013}" destId="{0893B794-6070-5642-A787-5F0018F66BF7}" srcOrd="0" destOrd="0" presId="urn:microsoft.com/office/officeart/2005/8/layout/orgChart1"/>
    <dgm:cxn modelId="{6638D82B-0DBC-534B-A65F-6EA35B3EB5AA}" type="presOf" srcId="{5AEE0ADF-A0EA-F34E-8A3E-17E33AF38245}" destId="{5BCC10AA-9D0C-5C41-9A48-518D3E8D0CA5}" srcOrd="1" destOrd="0" presId="urn:microsoft.com/office/officeart/2005/8/layout/orgChart1"/>
    <dgm:cxn modelId="{2F78442E-9064-AC4C-806D-C4483F72E4BB}" type="presOf" srcId="{DD42F25F-30BE-184F-9F2F-BB68DBAACD90}" destId="{49685ABA-79EA-C843-9E36-85F6C7789BD2}" srcOrd="0" destOrd="0" presId="urn:microsoft.com/office/officeart/2005/8/layout/orgChart1"/>
    <dgm:cxn modelId="{27D8FE2E-41FE-DC48-975C-F3028C018E5A}" type="presOf" srcId="{C1C4924B-E524-E44D-B52D-70E6BFF9F44F}" destId="{AF08AE60-A481-4647-B0F8-BBF7AA958C2A}" srcOrd="0" destOrd="0" presId="urn:microsoft.com/office/officeart/2005/8/layout/orgChart1"/>
    <dgm:cxn modelId="{A3C5F22F-7942-BB43-BAFB-0CF29E830FAB}" type="presOf" srcId="{AF4517F7-6A9A-3742-BD28-B777E65D0697}" destId="{C5BCFF7A-0316-C542-BC04-35E6808A36B3}" srcOrd="0" destOrd="0" presId="urn:microsoft.com/office/officeart/2005/8/layout/orgChart1"/>
    <dgm:cxn modelId="{CF526835-9919-4241-AF91-EF6539AA0D25}" type="presOf" srcId="{25CA8CB7-6A38-A749-90B5-3B350F95718D}" destId="{C4554004-885D-C04A-8596-CC6BE4024E90}" srcOrd="0" destOrd="0" presId="urn:microsoft.com/office/officeart/2005/8/layout/orgChart1"/>
    <dgm:cxn modelId="{2B0B2A36-6BA3-7F4D-A8DA-4FA30219A7F3}" type="presOf" srcId="{7957C95D-9308-E34D-B189-F66121BF1C73}" destId="{938AF348-630D-7943-B389-8FA162983F46}" srcOrd="1" destOrd="0" presId="urn:microsoft.com/office/officeart/2005/8/layout/orgChart1"/>
    <dgm:cxn modelId="{45BA7337-0683-6B43-97C7-D9BDFEC52EC2}" srcId="{04F93FF7-08BA-8F46-B800-47D04487EDCC}" destId="{7957C95D-9308-E34D-B189-F66121BF1C73}" srcOrd="0" destOrd="0" parTransId="{A9D3B69D-B83C-6D45-AE8F-5D31DD1E10A1}" sibTransId="{E49CD248-7AB6-0D49-AA80-82420734540B}"/>
    <dgm:cxn modelId="{1F668539-100B-B74A-8E91-4B30C70AE938}" type="presOf" srcId="{B8747DAB-AD7C-4D4A-94BE-6E2EC09FBE83}" destId="{DF94F2BE-79AB-C74B-83B4-0DD1E9D11ADC}" srcOrd="1" destOrd="0" presId="urn:microsoft.com/office/officeart/2005/8/layout/orgChart1"/>
    <dgm:cxn modelId="{51C6EE39-A9D3-6C45-9813-305F211E3C53}" type="presOf" srcId="{629E3F9C-3F4A-C842-8C3D-9E98223E6075}" destId="{7836BC0B-504C-B448-B4E9-6E2F1475A31C}" srcOrd="0" destOrd="0" presId="urn:microsoft.com/office/officeart/2005/8/layout/orgChart1"/>
    <dgm:cxn modelId="{D097D73A-A62A-B249-965E-7737A39FA627}" type="presOf" srcId="{FB61D4A2-D580-7F49-81A9-6EEA8025134B}" destId="{0E29FDDD-494E-8A43-BC34-5215238B6947}" srcOrd="1" destOrd="0" presId="urn:microsoft.com/office/officeart/2005/8/layout/orgChart1"/>
    <dgm:cxn modelId="{BE7A0E3F-520E-9D4E-885D-38C24840BBFD}" srcId="{88AC7AEB-84B8-3F4B-A76B-27E26CF8FA33}" destId="{FB61D4A2-D580-7F49-81A9-6EEA8025134B}" srcOrd="0" destOrd="0" parTransId="{A575272F-7292-DC44-8A98-C03F7E968B48}" sibTransId="{80CCC99C-B4BE-994E-BA76-9A9ADEAE9DAF}"/>
    <dgm:cxn modelId="{9A995341-4AA0-D847-9FA8-B1EE8E52DBDD}" type="presOf" srcId="{62245874-6818-2744-96CD-6C5BD8324296}" destId="{4FF26467-D1B4-5345-B8F9-77288A63928A}" srcOrd="0" destOrd="0" presId="urn:microsoft.com/office/officeart/2005/8/layout/orgChart1"/>
    <dgm:cxn modelId="{0BE1D543-BB9E-2E4E-9E2B-C8A742AC63EF}" type="presOf" srcId="{03E5A3B8-7A78-3448-A62D-413C0F5C9B15}" destId="{44EB0401-B5A4-664C-9176-45CCE53D58F9}" srcOrd="0" destOrd="0" presId="urn:microsoft.com/office/officeart/2005/8/layout/orgChart1"/>
    <dgm:cxn modelId="{238E0345-1030-6742-BBCE-5556C7602B9F}" type="presOf" srcId="{565802CC-A8EA-7F4B-88F0-BB4C0E9645BF}" destId="{B0847908-91B7-E245-8665-8BCA2D14FD54}" srcOrd="0" destOrd="0" presId="urn:microsoft.com/office/officeart/2005/8/layout/orgChart1"/>
    <dgm:cxn modelId="{EA3C5445-C3CD-8246-AB01-2B0227E4044B}" type="presOf" srcId="{73D3FE7C-712C-4F47-8720-564A0CC03580}" destId="{1B666512-40F7-B44A-8D30-E37D6E035294}" srcOrd="1" destOrd="0" presId="urn:microsoft.com/office/officeart/2005/8/layout/orgChart1"/>
    <dgm:cxn modelId="{7CDE3047-021D-9D40-99E0-5F0ECFD8E5A6}" type="presOf" srcId="{F723A195-2BD0-F64F-B41D-530B31BC51F8}" destId="{2EB1B714-AAA2-9B48-BA86-D209501976D5}" srcOrd="1" destOrd="0" presId="urn:microsoft.com/office/officeart/2005/8/layout/orgChart1"/>
    <dgm:cxn modelId="{76065C49-2E74-1D46-85F2-7A980C723989}" type="presOf" srcId="{756ABBAC-057D-D248-94C3-AE21F9AF7F3E}" destId="{7EF86982-4954-9D43-BAC6-D6D2BE7BADB6}" srcOrd="0" destOrd="0" presId="urn:microsoft.com/office/officeart/2005/8/layout/orgChart1"/>
    <dgm:cxn modelId="{12177251-4D99-BC42-A806-01859D665B99}" type="presOf" srcId="{E21B0CA6-E60A-5C46-A71B-D3788C877A29}" destId="{AC29C4FC-BEFD-064F-8892-AEE1FE32E744}" srcOrd="0" destOrd="0" presId="urn:microsoft.com/office/officeart/2005/8/layout/orgChart1"/>
    <dgm:cxn modelId="{89388152-BAEB-6148-A8C8-9056700EC9C7}" type="presOf" srcId="{216D35BE-81D2-9B4A-812E-ADDAE55A913D}" destId="{2073C582-FB99-1C48-BE8D-64D3C0CC5049}" srcOrd="1" destOrd="0" presId="urn:microsoft.com/office/officeart/2005/8/layout/orgChart1"/>
    <dgm:cxn modelId="{F4EB3F53-2AD9-954D-A2D6-3B703585FCB1}" type="presOf" srcId="{3EE25D2D-C2B2-B946-842E-866D0273495D}" destId="{5A95D579-569E-184A-9151-41EDD9CDA3DF}" srcOrd="0" destOrd="0" presId="urn:microsoft.com/office/officeart/2005/8/layout/orgChart1"/>
    <dgm:cxn modelId="{66944855-5D6D-3646-8E71-1ED718ABE14A}" type="presOf" srcId="{0283C4BE-2B7E-0644-9B54-3758B53615AC}" destId="{F6796571-508E-C841-BA17-D95EB5DB08D1}" srcOrd="0" destOrd="0" presId="urn:microsoft.com/office/officeart/2005/8/layout/orgChart1"/>
    <dgm:cxn modelId="{21E2A956-16B6-A545-A244-8B3B63E38BA7}" srcId="{CA8174F7-0265-5D4C-937A-862C8B19CFAC}" destId="{27F86E6A-0FD5-CB4D-9452-CDBA234A35DD}" srcOrd="0" destOrd="0" parTransId="{E0D05D8B-6D83-4545-AC3E-DC4E6E539C05}" sibTransId="{D1F5B6D7-3330-B04F-96C5-4236FA584021}"/>
    <dgm:cxn modelId="{4FE9F757-22EF-6742-B38D-770FC5F59DF2}" type="presOf" srcId="{667D646A-92B4-4F41-BF27-5A47BFD2D09D}" destId="{A61F449D-9385-FC4E-B6DD-F5988AC0C9A0}" srcOrd="0" destOrd="0" presId="urn:microsoft.com/office/officeart/2005/8/layout/orgChart1"/>
    <dgm:cxn modelId="{2583C65D-24FB-D541-BE25-86CEB43D997A}" type="presOf" srcId="{88AC7AEB-84B8-3F4B-A76B-27E26CF8FA33}" destId="{4599A1CB-CAEE-ED40-AB1F-6CE9755A666E}" srcOrd="1" destOrd="0" presId="urn:microsoft.com/office/officeart/2005/8/layout/orgChart1"/>
    <dgm:cxn modelId="{8EF8EC5D-E666-2C49-B4FB-464F6D97558E}" type="presOf" srcId="{1D7CA590-CAC5-7341-8C8C-4700956D6F82}" destId="{C061B404-8B1E-0C43-9472-9DB87205632D}" srcOrd="1" destOrd="0" presId="urn:microsoft.com/office/officeart/2005/8/layout/orgChart1"/>
    <dgm:cxn modelId="{091B0560-ADEF-E748-B6EB-F883E87C20C4}" srcId="{1D7CA590-CAC5-7341-8C8C-4700956D6F82}" destId="{88AC7AEB-84B8-3F4B-A76B-27E26CF8FA33}" srcOrd="0" destOrd="0" parTransId="{DD42F25F-30BE-184F-9F2F-BB68DBAACD90}" sibTransId="{B5956FD5-30CA-9E4C-B8AB-488EDC1EF29A}"/>
    <dgm:cxn modelId="{E2CF0B67-0231-E043-8ADA-E7513957B0DB}" type="presOf" srcId="{7D272AB4-632B-784B-8519-573E0F58B7AB}" destId="{31CFEC8C-3E2F-4349-B2F4-6885734E37CE}" srcOrd="0" destOrd="0" presId="urn:microsoft.com/office/officeart/2005/8/layout/orgChart1"/>
    <dgm:cxn modelId="{22A05E6B-E638-A340-ABCF-E08AB6733708}" type="presOf" srcId="{3EE25D2D-C2B2-B946-842E-866D0273495D}" destId="{7175F498-8CDE-C546-96C0-9C70AC1C8F8A}" srcOrd="1" destOrd="0" presId="urn:microsoft.com/office/officeart/2005/8/layout/orgChart1"/>
    <dgm:cxn modelId="{5E558E6E-4A51-AE40-AF4A-0144C0C6985C}" srcId="{CA8174F7-0265-5D4C-937A-862C8B19CFAC}" destId="{F723A195-2BD0-F64F-B41D-530B31BC51F8}" srcOrd="1" destOrd="0" parTransId="{EC057B73-3849-0647-A329-B6649616963E}" sibTransId="{50ABDE5B-2977-0F41-B35E-F788D7D3A459}"/>
    <dgm:cxn modelId="{FA032A6F-6B39-6D4E-A799-3AEE3DC3C011}" type="presOf" srcId="{EC057B73-3849-0647-A329-B6649616963E}" destId="{963FEA86-F6A4-9A44-BBEF-A0FD3EE94568}" srcOrd="0" destOrd="0" presId="urn:microsoft.com/office/officeart/2005/8/layout/orgChart1"/>
    <dgm:cxn modelId="{47366F76-34CF-2549-8C76-1BBB9DD69823}" type="presOf" srcId="{25CA8CB7-6A38-A749-90B5-3B350F95718D}" destId="{9BA73FE0-A466-4D46-933E-DB52ECC77EA3}" srcOrd="1" destOrd="0" presId="urn:microsoft.com/office/officeart/2005/8/layout/orgChart1"/>
    <dgm:cxn modelId="{B798F576-78AF-9145-99AA-34ECCA86344B}" type="presOf" srcId="{F8CA4D2D-D189-BA45-BEEF-ACA32B1E9382}" destId="{5904A90D-B5A0-8C4C-84C8-CFD7904DD181}" srcOrd="1" destOrd="0" presId="urn:microsoft.com/office/officeart/2005/8/layout/orgChart1"/>
    <dgm:cxn modelId="{BBE8137A-97ED-2445-9762-2A9639F226AF}" srcId="{E7018225-AC69-534C-B2D2-61BD1F2F7D04}" destId="{629E3F9C-3F4A-C842-8C3D-9E98223E6075}" srcOrd="0" destOrd="0" parTransId="{B863AB3C-BA6E-9645-B9C6-F4C184A40910}" sibTransId="{79686DF0-34C5-8843-BB28-572A68A2C877}"/>
    <dgm:cxn modelId="{5FA9B67D-409C-9E4C-BAF9-DADB664287B3}" srcId="{216D35BE-81D2-9B4A-812E-ADDAE55A913D}" destId="{9B3FCDF3-A28B-AF40-97CE-634A8BA04A0C}" srcOrd="0" destOrd="0" parTransId="{0BBA2B38-F214-4D4A-8774-3BA288162EAA}" sibTransId="{C1B1746A-C9F3-B447-9518-F8FC74BF4B7B}"/>
    <dgm:cxn modelId="{5BC22383-1C82-6642-AA40-CDCF359E9AEC}" type="presOf" srcId="{73D3FE7C-712C-4F47-8720-564A0CC03580}" destId="{7132ED76-075A-5248-A141-F2697B101157}" srcOrd="0" destOrd="0" presId="urn:microsoft.com/office/officeart/2005/8/layout/orgChart1"/>
    <dgm:cxn modelId="{240C3A83-692C-3944-9A2A-3CD0EEF004E0}" type="presOf" srcId="{6AFF5D99-1F1E-D345-BD53-DC8DE23F2544}" destId="{36C4484C-3AFF-B14A-B52D-3971E3F55CE3}" srcOrd="0" destOrd="0" presId="urn:microsoft.com/office/officeart/2005/8/layout/orgChart1"/>
    <dgm:cxn modelId="{D9578C84-97B9-DE4F-BB24-B8E5FFB9F86C}" type="presOf" srcId="{27F86E6A-0FD5-CB4D-9452-CDBA234A35DD}" destId="{3FD0DB20-4456-A14E-BAFB-9DDEBC5068D5}" srcOrd="0" destOrd="0" presId="urn:microsoft.com/office/officeart/2005/8/layout/orgChart1"/>
    <dgm:cxn modelId="{6B038E84-8053-7444-A2CC-AD4583869EC4}" type="presOf" srcId="{E06CAA3E-4C25-F248-ADBA-B18B02CDE6F6}" destId="{93A69DFD-8CFB-724A-9D91-0C8C967E7F75}" srcOrd="1" destOrd="0" presId="urn:microsoft.com/office/officeart/2005/8/layout/orgChart1"/>
    <dgm:cxn modelId="{92867087-E898-AB4E-887F-BE26479759F7}" srcId="{629E3F9C-3F4A-C842-8C3D-9E98223E6075}" destId="{04F93FF7-08BA-8F46-B800-47D04487EDCC}" srcOrd="1" destOrd="0" parTransId="{6C0055D7-58D1-A648-9880-083CBBE6016C}" sibTransId="{2EC96C4B-EC9F-B749-98F0-E84C543587E1}"/>
    <dgm:cxn modelId="{9E77388B-8125-8B47-95E2-081CD71FADAC}" type="presOf" srcId="{6D36FF24-9C72-4046-9E27-E4EBEAD866D8}" destId="{CC10AFB5-ABBC-E641-B962-67108138D581}" srcOrd="0" destOrd="0" presId="urn:microsoft.com/office/officeart/2005/8/layout/orgChart1"/>
    <dgm:cxn modelId="{F3804C8D-CEBD-0E4B-92DA-791A614D9226}" type="presOf" srcId="{69AFC7E9-5BBC-1943-A0BF-0796120EB8F0}" destId="{48F84C94-97AB-3B41-8E6E-829EE0F14395}" srcOrd="0" destOrd="0" presId="urn:microsoft.com/office/officeart/2005/8/layout/orgChart1"/>
    <dgm:cxn modelId="{D45FA78D-B5E7-D845-B334-FDBBCA6248C8}" srcId="{1D7CA590-CAC5-7341-8C8C-4700956D6F82}" destId="{216D35BE-81D2-9B4A-812E-ADDAE55A913D}" srcOrd="1" destOrd="0" parTransId="{7D272AB4-632B-784B-8519-573E0F58B7AB}" sibTransId="{97B57FD1-8A7E-9944-90FE-CE26FCDA59AB}"/>
    <dgm:cxn modelId="{72ACFF8E-6DB5-4045-91A1-2785269EE750}" srcId="{216D35BE-81D2-9B4A-812E-ADDAE55A913D}" destId="{3EE25D2D-C2B2-B946-842E-866D0273495D}" srcOrd="1" destOrd="0" parTransId="{60DF0AD6-68E2-7748-A0CF-66FBB6E84360}" sibTransId="{E2004780-CF1A-E84D-A4B5-749B1FE9FB76}"/>
    <dgm:cxn modelId="{6F5A778F-79B7-BF41-93C1-88287B91EBAB}" type="presOf" srcId="{F8CA4D2D-D189-BA45-BEEF-ACA32B1E9382}" destId="{025B8FA6-8061-DD45-8F35-501FDF30C7A0}" srcOrd="0" destOrd="0" presId="urn:microsoft.com/office/officeart/2005/8/layout/orgChart1"/>
    <dgm:cxn modelId="{2E805690-E0DE-424E-9F0B-CA23C8B372D9}" type="presOf" srcId="{88AC7AEB-84B8-3F4B-A76B-27E26CF8FA33}" destId="{1DF6DA48-A54D-B54B-99F8-DF6DE09D5A31}" srcOrd="0" destOrd="0" presId="urn:microsoft.com/office/officeart/2005/8/layout/orgChart1"/>
    <dgm:cxn modelId="{E13FC892-4280-8449-B7A4-4B44140038E8}" srcId="{F8CA4D2D-D189-BA45-BEEF-ACA32B1E9382}" destId="{E06CAA3E-4C25-F248-ADBA-B18B02CDE6F6}" srcOrd="2" destOrd="0" parTransId="{05278630-4F8E-3E47-A32F-20A495053909}" sibTransId="{3BF6E1FA-B98F-6D40-A76A-311FC3214B05}"/>
    <dgm:cxn modelId="{1D580C94-A379-434E-A50F-19CD7ECE2729}" type="presOf" srcId="{A9D3B69D-B83C-6D45-AE8F-5D31DD1E10A1}" destId="{5EAE5D1F-7E13-EF43-AC7B-DD849C87FAB4}" srcOrd="0" destOrd="0" presId="urn:microsoft.com/office/officeart/2005/8/layout/orgChart1"/>
    <dgm:cxn modelId="{5CEB8995-B33E-1242-B5EF-38E577481A9D}" type="presOf" srcId="{66168EB4-D446-394F-9D75-3EB3B9E37011}" destId="{816826F8-4AEE-6C4A-BFC3-5CC519DABDDA}" srcOrd="0" destOrd="0" presId="urn:microsoft.com/office/officeart/2005/8/layout/orgChart1"/>
    <dgm:cxn modelId="{4EFD1E96-FFB5-2741-8096-F81C2FEDAE66}" srcId="{04F93FF7-08BA-8F46-B800-47D04487EDCC}" destId="{73D3FE7C-712C-4F47-8720-564A0CC03580}" srcOrd="4" destOrd="0" parTransId="{1E61F068-6978-3D46-A12C-59C9C2612458}" sibTransId="{1133DF85-B6BC-E54D-83C8-1B0136D912A8}"/>
    <dgm:cxn modelId="{366A15A0-929A-D442-899C-A0967C442EB7}" type="presOf" srcId="{FC8A0F2D-ED55-8940-94D6-575BEF571E20}" destId="{8297E43D-6B55-4143-B98E-E360E6F3E757}" srcOrd="0" destOrd="0" presId="urn:microsoft.com/office/officeart/2005/8/layout/orgChart1"/>
    <dgm:cxn modelId="{6ABA46A8-502C-4343-A274-0202B1CA5409}" type="presOf" srcId="{5DE5FC25-DD19-F346-9D40-68DE178FD875}" destId="{7FCBA1D5-CA1C-EE48-8DB8-902A0EE3C622}" srcOrd="0" destOrd="0" presId="urn:microsoft.com/office/officeart/2005/8/layout/orgChart1"/>
    <dgm:cxn modelId="{32F768A9-8017-4A45-BD4D-5AF7CBAA2675}" srcId="{71941430-4771-3748-81C4-FA71DC71E86A}" destId="{6AFF5D99-1F1E-D345-BD53-DC8DE23F2544}" srcOrd="0" destOrd="0" parTransId="{B49E0533-5D53-7745-91AA-C0E84D24E43A}" sibTransId="{14A11EBD-417A-F54A-B40E-C53FB81496DB}"/>
    <dgm:cxn modelId="{72605AAE-E5F2-C84F-903E-A4721768F8E9}" type="presOf" srcId="{60DF0AD6-68E2-7748-A0CF-66FBB6E84360}" destId="{169F8853-A2EB-504A-A5A1-04C58F496515}" srcOrd="0" destOrd="0" presId="urn:microsoft.com/office/officeart/2005/8/layout/orgChart1"/>
    <dgm:cxn modelId="{AA3715AF-6FA0-BA4F-94BC-FA82459B6FBF}" srcId="{04F93FF7-08BA-8F46-B800-47D04487EDCC}" destId="{E21B0CA6-E60A-5C46-A71B-D3788C877A29}" srcOrd="1" destOrd="0" parTransId="{5DE5FC25-DD19-F346-9D40-68DE178FD875}" sibTransId="{1C9D4CAB-76F8-564B-9963-DBCF64FD3858}"/>
    <dgm:cxn modelId="{B0CFEEAF-4336-6E40-B84F-4F074397C390}" type="presOf" srcId="{2750CA5C-9E94-2D4D-B91A-9BA45B010574}" destId="{64DE6AC6-77E2-E04B-B5FD-9A8C114D58B1}" srcOrd="1" destOrd="0" presId="urn:microsoft.com/office/officeart/2005/8/layout/orgChart1"/>
    <dgm:cxn modelId="{89D9C7B0-60B8-EF44-8BA0-AD9144118B9B}" type="presOf" srcId="{FB61D4A2-D580-7F49-81A9-6EEA8025134B}" destId="{92F46810-CA75-974C-836C-8AD1CD8414B7}" srcOrd="0" destOrd="0" presId="urn:microsoft.com/office/officeart/2005/8/layout/orgChart1"/>
    <dgm:cxn modelId="{6FE931B2-03A4-EF47-891D-75DEDFF3A1B0}" type="presOf" srcId="{04F93FF7-08BA-8F46-B800-47D04487EDCC}" destId="{E856EF44-5C7C-6940-9908-53DFA93BE1A1}" srcOrd="1" destOrd="0" presId="urn:microsoft.com/office/officeart/2005/8/layout/orgChart1"/>
    <dgm:cxn modelId="{CA4F57B3-0334-D94F-9BB4-1FDEDEC53EC9}" type="presOf" srcId="{5AEE0ADF-A0EA-F34E-8A3E-17E33AF38245}" destId="{BFFCC7B4-578B-B649-AEC7-53C04BE54616}" srcOrd="0" destOrd="0" presId="urn:microsoft.com/office/officeart/2005/8/layout/orgChart1"/>
    <dgm:cxn modelId="{B6A48DB3-F5CB-0344-BF57-2ECB43CF7CB5}" type="presOf" srcId="{9CC0CFB8-1032-FF4A-B1C0-7F756F080AF1}" destId="{70AE82E0-43A9-2F46-B5CC-6669318F964B}" srcOrd="1" destOrd="0" presId="urn:microsoft.com/office/officeart/2005/8/layout/orgChart1"/>
    <dgm:cxn modelId="{379551B6-13EE-5C4B-87E9-82793B26916B}" srcId="{E06CAA3E-4C25-F248-ADBA-B18B02CDE6F6}" destId="{DF5D7337-D2FE-CF43-B77A-CB4863A9412E}" srcOrd="1" destOrd="0" parTransId="{3CDD3A51-6D19-294F-B9EB-F8E9CB8F4013}" sibTransId="{EF456502-906B-6745-A6F1-D41EAA902A0F}"/>
    <dgm:cxn modelId="{4F39C5B6-C1D9-B444-A4E2-6E41C737EC60}" srcId="{B8747DAB-AD7C-4D4A-94BE-6E2EC09FBE83}" destId="{2750CA5C-9E94-2D4D-B91A-9BA45B010574}" srcOrd="0" destOrd="0" parTransId="{CECD7B90-035B-814A-AA3C-DCAF1C22393F}" sibTransId="{2F08665F-3E6B-6446-AFF5-D64517D1999B}"/>
    <dgm:cxn modelId="{93F9EEB6-AAE4-FD49-A860-FF2D53581988}" srcId="{88AC7AEB-84B8-3F4B-A76B-27E26CF8FA33}" destId="{5AEE0ADF-A0EA-F34E-8A3E-17E33AF38245}" srcOrd="1" destOrd="0" parTransId="{C1C4924B-E524-E44D-B52D-70E6BFF9F44F}" sibTransId="{3A5F27E4-3501-2243-B0E6-D36513918C74}"/>
    <dgm:cxn modelId="{1CC01FB9-D6EC-CC4F-B39F-4765278729C9}" type="presOf" srcId="{0283C4BE-2B7E-0644-9B54-3758B53615AC}" destId="{01AAF046-BC0E-E245-9964-D48250FD0A8F}" srcOrd="1" destOrd="0" presId="urn:microsoft.com/office/officeart/2005/8/layout/orgChart1"/>
    <dgm:cxn modelId="{A2C854B9-8981-4840-84AC-1AD1D38F60B1}" type="presOf" srcId="{05278630-4F8E-3E47-A32F-20A495053909}" destId="{258AB61D-50CC-2445-BA3E-A1D9ED71B736}" srcOrd="0" destOrd="0" presId="urn:microsoft.com/office/officeart/2005/8/layout/orgChart1"/>
    <dgm:cxn modelId="{909584BA-09E6-5149-8120-C6514E5C4110}" type="presOf" srcId="{9F70E8E8-D48C-C044-A7A9-EBB7E6833B2E}" destId="{123F453D-871E-EC4E-9345-502893753767}" srcOrd="1" destOrd="0" presId="urn:microsoft.com/office/officeart/2005/8/layout/orgChart1"/>
    <dgm:cxn modelId="{624D54BB-A787-2D4F-9970-D99FDA1B94B2}" type="presOf" srcId="{9F70E8E8-D48C-C044-A7A9-EBB7E6833B2E}" destId="{C29765E4-4061-B947-B963-B7F187EFCA59}" srcOrd="0" destOrd="0" presId="urn:microsoft.com/office/officeart/2005/8/layout/orgChart1"/>
    <dgm:cxn modelId="{0B71D1BB-AC3C-8841-AB26-854ADA7409DD}" type="presOf" srcId="{04F93FF7-08BA-8F46-B800-47D04487EDCC}" destId="{962AA700-595A-0243-A01F-11F57D933F21}" srcOrd="0" destOrd="0" presId="urn:microsoft.com/office/officeart/2005/8/layout/orgChart1"/>
    <dgm:cxn modelId="{7FE2F2BC-A70B-7D4B-A83A-ED128DF6383B}" type="presOf" srcId="{E06CAA3E-4C25-F248-ADBA-B18B02CDE6F6}" destId="{AB884D5E-E0B6-B642-B42E-43A0B7F71A36}" srcOrd="0" destOrd="0" presId="urn:microsoft.com/office/officeart/2005/8/layout/orgChart1"/>
    <dgm:cxn modelId="{35BF4BBE-CA74-2B4B-8CE1-A05C5666B64B}" type="presOf" srcId="{0BBA2B38-F214-4D4A-8774-3BA288162EAA}" destId="{895FC37D-FC46-8946-9130-2EBC99D9F63F}" srcOrd="0" destOrd="0" presId="urn:microsoft.com/office/officeart/2005/8/layout/orgChart1"/>
    <dgm:cxn modelId="{C541B4BF-82CC-D141-B3C3-E5D9964222CF}" type="presOf" srcId="{27F86E6A-0FD5-CB4D-9452-CDBA234A35DD}" destId="{B3E47EE9-6137-DA40-83B6-B050692E5AF4}" srcOrd="1" destOrd="0" presId="urn:microsoft.com/office/officeart/2005/8/layout/orgChart1"/>
    <dgm:cxn modelId="{7BFD8BC0-9ABF-6A42-A4A9-22EC7A77ED6D}" type="presOf" srcId="{CECD7B90-035B-814A-AA3C-DCAF1C22393F}" destId="{7B1DC8AA-E6E4-DC41-A124-8FDAB24D77F1}" srcOrd="0" destOrd="0" presId="urn:microsoft.com/office/officeart/2005/8/layout/orgChart1"/>
    <dgm:cxn modelId="{49970BC1-4E40-924B-B8B1-E1D3303C47FC}" srcId="{04F93FF7-08BA-8F46-B800-47D04487EDCC}" destId="{62245874-6818-2744-96CD-6C5BD8324296}" srcOrd="3" destOrd="0" parTransId="{69AFC7E9-5BBC-1943-A0BF-0796120EB8F0}" sibTransId="{B069D7AD-1412-EE4D-A7CD-C773D17A703F}"/>
    <dgm:cxn modelId="{AB076AC7-A902-4C44-9520-FBE420F1255F}" type="presOf" srcId="{ECEFD7A1-BB01-5C46-A306-DB4A0431F7BD}" destId="{5EDEFEE2-0099-F44E-85F4-25D229B4B9E3}" srcOrd="0" destOrd="0" presId="urn:microsoft.com/office/officeart/2005/8/layout/orgChart1"/>
    <dgm:cxn modelId="{8A4345C9-DDA9-984C-A13B-924590BDE56F}" type="presOf" srcId="{B8747DAB-AD7C-4D4A-94BE-6E2EC09FBE83}" destId="{DC0A9DFB-B5F8-7D4B-B7D0-62278AA5FC4B}" srcOrd="0" destOrd="0" presId="urn:microsoft.com/office/officeart/2005/8/layout/orgChart1"/>
    <dgm:cxn modelId="{1CA979CA-DC65-7742-9745-AC920F03DAAC}" type="presOf" srcId="{2750CA5C-9E94-2D4D-B91A-9BA45B010574}" destId="{54492D1F-43C9-C445-A4C2-1351A400788A}" srcOrd="0" destOrd="0" presId="urn:microsoft.com/office/officeart/2005/8/layout/orgChart1"/>
    <dgm:cxn modelId="{D2D36ACC-AF2F-2948-B8B4-E848BA00911A}" type="presOf" srcId="{B863AB3C-BA6E-9645-B9C6-F4C184A40910}" destId="{2D262FEC-DA6D-3942-A484-0A250C1BE76C}" srcOrd="0" destOrd="0" presId="urn:microsoft.com/office/officeart/2005/8/layout/orgChart1"/>
    <dgm:cxn modelId="{FADA3DCE-4D22-0343-8912-0CA7E9977D77}" type="presOf" srcId="{629E3F9C-3F4A-C842-8C3D-9E98223E6075}" destId="{8144967E-BAD2-DD43-9144-DED6709021DD}" srcOrd="1" destOrd="0" presId="urn:microsoft.com/office/officeart/2005/8/layout/orgChart1"/>
    <dgm:cxn modelId="{35FFE6D5-D071-054C-979E-FECC81FC972F}" type="presOf" srcId="{62245874-6818-2744-96CD-6C5BD8324296}" destId="{A025F898-92CA-4149-86BB-41E3EFE07995}" srcOrd="1" destOrd="0" presId="urn:microsoft.com/office/officeart/2005/8/layout/orgChart1"/>
    <dgm:cxn modelId="{18B5F4D5-AB90-B44E-82C9-0981771E83A2}" type="presOf" srcId="{F723A195-2BD0-F64F-B41D-530B31BC51F8}" destId="{81A6578A-3DDC-0A4D-977D-1A7A278ED665}" srcOrd="0" destOrd="0" presId="urn:microsoft.com/office/officeart/2005/8/layout/orgChart1"/>
    <dgm:cxn modelId="{741B34D8-2C65-5D47-AB08-800C6B340975}" srcId="{E06CAA3E-4C25-F248-ADBA-B18B02CDE6F6}" destId="{9F70E8E8-D48C-C044-A7A9-EBB7E6833B2E}" srcOrd="0" destOrd="0" parTransId="{32F47F49-37B6-6847-B86D-8C24F8CFC3F7}" sibTransId="{4E586C66-326F-2C46-B557-3507D0E286F2}"/>
    <dgm:cxn modelId="{D51075D8-10BB-8645-BA81-BAC5C82FA2FB}" type="presOf" srcId="{6AFF5D99-1F1E-D345-BD53-DC8DE23F2544}" destId="{7803A074-76E4-4F43-9FA8-B03E8EA8A112}" srcOrd="1" destOrd="0" presId="urn:microsoft.com/office/officeart/2005/8/layout/orgChart1"/>
    <dgm:cxn modelId="{51FE7DDB-100E-D54D-82BA-0713090898E2}" srcId="{B8747DAB-AD7C-4D4A-94BE-6E2EC09FBE83}" destId="{9CC0CFB8-1032-FF4A-B1C0-7F756F080AF1}" srcOrd="2" destOrd="0" parTransId="{AF4517F7-6A9A-3742-BD28-B777E65D0697}" sibTransId="{896C5E9D-A948-4E4C-9EEA-5649E059DC74}"/>
    <dgm:cxn modelId="{D2775EDD-4E06-4A47-AA41-F96A70DAE81F}" type="presOf" srcId="{E0D05D8B-6D83-4545-AC3E-DC4E6E539C05}" destId="{02E7BBB4-2701-894C-AC72-17C2E51B0038}" srcOrd="0" destOrd="0" presId="urn:microsoft.com/office/officeart/2005/8/layout/orgChart1"/>
    <dgm:cxn modelId="{71AA98E0-8579-F244-8B53-2FC0E3F76C9F}" type="presOf" srcId="{1E61F068-6978-3D46-A12C-59C9C2612458}" destId="{58DC0313-2C64-9240-8C1B-CCB87F62EC54}" srcOrd="0" destOrd="0" presId="urn:microsoft.com/office/officeart/2005/8/layout/orgChart1"/>
    <dgm:cxn modelId="{13793CE1-172D-8648-9AB1-1A8DB8FFB7E4}" type="presOf" srcId="{DF5D7337-D2FE-CF43-B77A-CB4863A9412E}" destId="{5ADCB54E-F85A-1447-93C5-3C579A0535EC}" srcOrd="0" destOrd="0" presId="urn:microsoft.com/office/officeart/2005/8/layout/orgChart1"/>
    <dgm:cxn modelId="{BC1FE1E1-38AE-1041-B209-6BFDA1109DE8}" type="presOf" srcId="{32F47F49-37B6-6847-B86D-8C24F8CFC3F7}" destId="{08E11DAE-5167-174B-BA26-B62583827656}" srcOrd="0" destOrd="0" presId="urn:microsoft.com/office/officeart/2005/8/layout/orgChart1"/>
    <dgm:cxn modelId="{9B6C5EE3-5FF7-074B-899E-68F963ABB033}" srcId="{6AFF5D99-1F1E-D345-BD53-DC8DE23F2544}" destId="{F8CA4D2D-D189-BA45-BEEF-ACA32B1E9382}" srcOrd="0" destOrd="0" parTransId="{66168EB4-D446-394F-9D75-3EB3B9E37011}" sibTransId="{9AF0BB92-E717-8942-9279-DF485A2D02DB}"/>
    <dgm:cxn modelId="{4D765EE6-EE53-5D40-ACF8-E96569F0A66A}" srcId="{6AFF5D99-1F1E-D345-BD53-DC8DE23F2544}" destId="{E7018225-AC69-534C-B2D2-61BD1F2F7D04}" srcOrd="1" destOrd="0" parTransId="{ECEFD7A1-BB01-5C46-A306-DB4A0431F7BD}" sibTransId="{67252031-6282-9A45-AF5A-B20266703896}"/>
    <dgm:cxn modelId="{17F2C7E7-D4F1-2645-A9AE-FC18B4F56915}" type="presOf" srcId="{71941430-4771-3748-81C4-FA71DC71E86A}" destId="{A40C80B1-5757-2C43-B7A7-BDDA707482E3}" srcOrd="0" destOrd="0" presId="urn:microsoft.com/office/officeart/2005/8/layout/orgChart1"/>
    <dgm:cxn modelId="{8F279DE9-1AF8-3640-B57F-93A5AF882347}" type="presOf" srcId="{E7018225-AC69-534C-B2D2-61BD1F2F7D04}" destId="{7D8469AE-D46B-BB45-9931-B3D48BDF374C}" srcOrd="0" destOrd="0" presId="urn:microsoft.com/office/officeart/2005/8/layout/orgChart1"/>
    <dgm:cxn modelId="{257698EB-2F7C-4143-88F4-B6B76E8045F9}" srcId="{E7018225-AC69-534C-B2D2-61BD1F2F7D04}" destId="{1D7CA590-CAC5-7341-8C8C-4700956D6F82}" srcOrd="1" destOrd="0" parTransId="{03E5A3B8-7A78-3448-A62D-413C0F5C9B15}" sibTransId="{7018BAEC-23A9-3243-B85A-AE9DDCF34F0E}"/>
    <dgm:cxn modelId="{5FF54CEC-B557-A347-94AC-FCF9E1A50DBA}" type="presOf" srcId="{CA8174F7-0265-5D4C-937A-862C8B19CFAC}" destId="{5EDA1247-83AD-AA41-B5D1-640201CC872B}" srcOrd="1" destOrd="0" presId="urn:microsoft.com/office/officeart/2005/8/layout/orgChart1"/>
    <dgm:cxn modelId="{25BFEEEC-898B-EA4E-84FF-C35F7B58EDB4}" type="presOf" srcId="{7957C95D-9308-E34D-B189-F66121BF1C73}" destId="{34B1D2E2-7E64-9A4E-A273-C8131AA13265}" srcOrd="0" destOrd="0" presId="urn:microsoft.com/office/officeart/2005/8/layout/orgChart1"/>
    <dgm:cxn modelId="{0DF332F7-871C-744C-B5E1-C4C4E97E63F4}" type="presOf" srcId="{E7018225-AC69-534C-B2D2-61BD1F2F7D04}" destId="{1E160AB5-583A-1449-81F0-E0A607B8539A}" srcOrd="1" destOrd="0" presId="urn:microsoft.com/office/officeart/2005/8/layout/orgChart1"/>
    <dgm:cxn modelId="{40F1FCFD-877C-6447-AC1E-1B1614FC9E32}" type="presOf" srcId="{9B3FCDF3-A28B-AF40-97CE-634A8BA04A0C}" destId="{885F8F10-79D3-404E-A3D2-D4E4913EE848}" srcOrd="0" destOrd="0" presId="urn:microsoft.com/office/officeart/2005/8/layout/orgChart1"/>
    <dgm:cxn modelId="{D2188669-2FDF-364C-97A6-701ED05FCD2F}" type="presParOf" srcId="{A40C80B1-5757-2C43-B7A7-BDDA707482E3}" destId="{39F0453B-85A7-074A-B681-8A689F972A38}" srcOrd="0" destOrd="0" presId="urn:microsoft.com/office/officeart/2005/8/layout/orgChart1"/>
    <dgm:cxn modelId="{5167101E-CB6A-7C45-B7F7-80E917D34848}" type="presParOf" srcId="{39F0453B-85A7-074A-B681-8A689F972A38}" destId="{369A68E0-3399-D841-B70D-EE900503BAD1}" srcOrd="0" destOrd="0" presId="urn:microsoft.com/office/officeart/2005/8/layout/orgChart1"/>
    <dgm:cxn modelId="{DFE84920-4939-CA41-B099-E299C82CFC02}" type="presParOf" srcId="{369A68E0-3399-D841-B70D-EE900503BAD1}" destId="{36C4484C-3AFF-B14A-B52D-3971E3F55CE3}" srcOrd="0" destOrd="0" presId="urn:microsoft.com/office/officeart/2005/8/layout/orgChart1"/>
    <dgm:cxn modelId="{7360816F-6369-5F45-85F5-03D1FE39654B}" type="presParOf" srcId="{369A68E0-3399-D841-B70D-EE900503BAD1}" destId="{7803A074-76E4-4F43-9FA8-B03E8EA8A112}" srcOrd="1" destOrd="0" presId="urn:microsoft.com/office/officeart/2005/8/layout/orgChart1"/>
    <dgm:cxn modelId="{F4A18468-03F2-A64C-8F86-5A5A2F43A0E6}" type="presParOf" srcId="{39F0453B-85A7-074A-B681-8A689F972A38}" destId="{CDED8609-8186-6A48-B30A-7E3C1A440E18}" srcOrd="1" destOrd="0" presId="urn:microsoft.com/office/officeart/2005/8/layout/orgChart1"/>
    <dgm:cxn modelId="{DAA045A7-4C33-B44C-AFB1-9A5742A57EC5}" type="presParOf" srcId="{CDED8609-8186-6A48-B30A-7E3C1A440E18}" destId="{816826F8-4AEE-6C4A-BFC3-5CC519DABDDA}" srcOrd="0" destOrd="0" presId="urn:microsoft.com/office/officeart/2005/8/layout/orgChart1"/>
    <dgm:cxn modelId="{4FD6AD15-F821-9B42-9FED-D5F90DE6BBAC}" type="presParOf" srcId="{CDED8609-8186-6A48-B30A-7E3C1A440E18}" destId="{A3B20705-8116-C646-96C6-7A8821F1618D}" srcOrd="1" destOrd="0" presId="urn:microsoft.com/office/officeart/2005/8/layout/orgChart1"/>
    <dgm:cxn modelId="{E2328129-E8BB-154A-B956-CE09970818DE}" type="presParOf" srcId="{A3B20705-8116-C646-96C6-7A8821F1618D}" destId="{4E7B8C5C-A40F-AB4E-88E8-8F800AC159E8}" srcOrd="0" destOrd="0" presId="urn:microsoft.com/office/officeart/2005/8/layout/orgChart1"/>
    <dgm:cxn modelId="{C1F7F643-585A-7E4E-B2D3-2D681B3E2245}" type="presParOf" srcId="{4E7B8C5C-A40F-AB4E-88E8-8F800AC159E8}" destId="{025B8FA6-8061-DD45-8F35-501FDF30C7A0}" srcOrd="0" destOrd="0" presId="urn:microsoft.com/office/officeart/2005/8/layout/orgChart1"/>
    <dgm:cxn modelId="{868CCE52-2F62-A14E-B97A-CE25FD154C2F}" type="presParOf" srcId="{4E7B8C5C-A40F-AB4E-88E8-8F800AC159E8}" destId="{5904A90D-B5A0-8C4C-84C8-CFD7904DD181}" srcOrd="1" destOrd="0" presId="urn:microsoft.com/office/officeart/2005/8/layout/orgChart1"/>
    <dgm:cxn modelId="{B87EE3E4-4FAE-8645-B0AE-0C3D3CA591BB}" type="presParOf" srcId="{A3B20705-8116-C646-96C6-7A8821F1618D}" destId="{52150C39-3BE5-FB4B-9B54-30C6BB3C66EA}" srcOrd="1" destOrd="0" presId="urn:microsoft.com/office/officeart/2005/8/layout/orgChart1"/>
    <dgm:cxn modelId="{BE7B5944-5BB7-B541-907A-AB0DA578760A}" type="presParOf" srcId="{52150C39-3BE5-FB4B-9B54-30C6BB3C66EA}" destId="{30EEB476-B436-E04A-A187-4A4CA910307E}" srcOrd="0" destOrd="0" presId="urn:microsoft.com/office/officeart/2005/8/layout/orgChart1"/>
    <dgm:cxn modelId="{003D6F64-2C3C-3741-B755-FB3F3461A826}" type="presParOf" srcId="{52150C39-3BE5-FB4B-9B54-30C6BB3C66EA}" destId="{76989D5A-6075-AE47-8ACC-2B05A92B0BD1}" srcOrd="1" destOrd="0" presId="urn:microsoft.com/office/officeart/2005/8/layout/orgChart1"/>
    <dgm:cxn modelId="{C11F7FF3-6D64-C04D-BF1B-F832AD125604}" type="presParOf" srcId="{76989D5A-6075-AE47-8ACC-2B05A92B0BD1}" destId="{CC1B5064-7D0E-2143-B3EC-81FB992B624D}" srcOrd="0" destOrd="0" presId="urn:microsoft.com/office/officeart/2005/8/layout/orgChart1"/>
    <dgm:cxn modelId="{A7B9A31C-58E1-FF46-A5F0-6E91D0E8C57E}" type="presParOf" srcId="{CC1B5064-7D0E-2143-B3EC-81FB992B624D}" destId="{C4554004-885D-C04A-8596-CC6BE4024E90}" srcOrd="0" destOrd="0" presId="urn:microsoft.com/office/officeart/2005/8/layout/orgChart1"/>
    <dgm:cxn modelId="{16998A49-3387-9446-92A6-8631A0BE66AF}" type="presParOf" srcId="{CC1B5064-7D0E-2143-B3EC-81FB992B624D}" destId="{9BA73FE0-A466-4D46-933E-DB52ECC77EA3}" srcOrd="1" destOrd="0" presId="urn:microsoft.com/office/officeart/2005/8/layout/orgChart1"/>
    <dgm:cxn modelId="{CAF0CB04-200D-0246-8E14-CDB1E103D014}" type="presParOf" srcId="{76989D5A-6075-AE47-8ACC-2B05A92B0BD1}" destId="{7D2BDA51-8409-AD48-9604-5F863F9ACCA0}" srcOrd="1" destOrd="0" presId="urn:microsoft.com/office/officeart/2005/8/layout/orgChart1"/>
    <dgm:cxn modelId="{C8C15A12-523C-CE44-94CE-B88864141075}" type="presParOf" srcId="{76989D5A-6075-AE47-8ACC-2B05A92B0BD1}" destId="{5DD206A5-C6DC-4847-BAE9-A6E9B735D17D}" srcOrd="2" destOrd="0" presId="urn:microsoft.com/office/officeart/2005/8/layout/orgChart1"/>
    <dgm:cxn modelId="{3D8479A8-DE10-F84D-8136-6183B176A92B}" type="presParOf" srcId="{52150C39-3BE5-FB4B-9B54-30C6BB3C66EA}" destId="{CC10AFB5-ABBC-E641-B962-67108138D581}" srcOrd="2" destOrd="0" presId="urn:microsoft.com/office/officeart/2005/8/layout/orgChart1"/>
    <dgm:cxn modelId="{CEF3FCBB-88B6-054A-9050-1FEA3570BE33}" type="presParOf" srcId="{52150C39-3BE5-FB4B-9B54-30C6BB3C66EA}" destId="{D540A0D5-D617-1345-8F09-F00D394DBEA8}" srcOrd="3" destOrd="0" presId="urn:microsoft.com/office/officeart/2005/8/layout/orgChart1"/>
    <dgm:cxn modelId="{FFCE061E-F0C9-0247-AA95-759A1258D648}" type="presParOf" srcId="{D540A0D5-D617-1345-8F09-F00D394DBEA8}" destId="{4DD1BCE3-710C-E445-97D4-176CCDBE3388}" srcOrd="0" destOrd="0" presId="urn:microsoft.com/office/officeart/2005/8/layout/orgChart1"/>
    <dgm:cxn modelId="{AB7ABA4F-5EAD-5347-B028-C9445FE7A0F6}" type="presParOf" srcId="{4DD1BCE3-710C-E445-97D4-176CCDBE3388}" destId="{DC0A9DFB-B5F8-7D4B-B7D0-62278AA5FC4B}" srcOrd="0" destOrd="0" presId="urn:microsoft.com/office/officeart/2005/8/layout/orgChart1"/>
    <dgm:cxn modelId="{2A04FC75-02F8-994F-B6F6-BB97A7364213}" type="presParOf" srcId="{4DD1BCE3-710C-E445-97D4-176CCDBE3388}" destId="{DF94F2BE-79AB-C74B-83B4-0DD1E9D11ADC}" srcOrd="1" destOrd="0" presId="urn:microsoft.com/office/officeart/2005/8/layout/orgChart1"/>
    <dgm:cxn modelId="{DC84A8D9-E281-3D45-BAC8-0F63FA75C3A0}" type="presParOf" srcId="{D540A0D5-D617-1345-8F09-F00D394DBEA8}" destId="{A1BBE5CA-EDCB-E94F-8C4F-07842F3C042A}" srcOrd="1" destOrd="0" presId="urn:microsoft.com/office/officeart/2005/8/layout/orgChart1"/>
    <dgm:cxn modelId="{09AC4D86-6049-A546-8840-184D8F03F315}" type="presParOf" srcId="{A1BBE5CA-EDCB-E94F-8C4F-07842F3C042A}" destId="{7B1DC8AA-E6E4-DC41-A124-8FDAB24D77F1}" srcOrd="0" destOrd="0" presId="urn:microsoft.com/office/officeart/2005/8/layout/orgChart1"/>
    <dgm:cxn modelId="{C0E8FB24-D682-294F-83C7-03AC4294F659}" type="presParOf" srcId="{A1BBE5CA-EDCB-E94F-8C4F-07842F3C042A}" destId="{22951160-FF41-154C-B266-331167F5E5FE}" srcOrd="1" destOrd="0" presId="urn:microsoft.com/office/officeart/2005/8/layout/orgChart1"/>
    <dgm:cxn modelId="{5FFC4237-1F54-5B48-936D-3B1C1BBC2A34}" type="presParOf" srcId="{22951160-FF41-154C-B266-331167F5E5FE}" destId="{9FFFCC4C-4A2A-DA4B-9A60-C8EA83F991CE}" srcOrd="0" destOrd="0" presId="urn:microsoft.com/office/officeart/2005/8/layout/orgChart1"/>
    <dgm:cxn modelId="{2B71CE58-4443-D149-9D05-929827C6A394}" type="presParOf" srcId="{9FFFCC4C-4A2A-DA4B-9A60-C8EA83F991CE}" destId="{54492D1F-43C9-C445-A4C2-1351A400788A}" srcOrd="0" destOrd="0" presId="urn:microsoft.com/office/officeart/2005/8/layout/orgChart1"/>
    <dgm:cxn modelId="{E425B9E0-C714-E945-9869-A8CC930C2952}" type="presParOf" srcId="{9FFFCC4C-4A2A-DA4B-9A60-C8EA83F991CE}" destId="{64DE6AC6-77E2-E04B-B5FD-9A8C114D58B1}" srcOrd="1" destOrd="0" presId="urn:microsoft.com/office/officeart/2005/8/layout/orgChart1"/>
    <dgm:cxn modelId="{13E7F579-0903-084F-A1BB-C59D8EFFBEC5}" type="presParOf" srcId="{22951160-FF41-154C-B266-331167F5E5FE}" destId="{293079F3-533C-FE47-AFDD-959170FEB11F}" srcOrd="1" destOrd="0" presId="urn:microsoft.com/office/officeart/2005/8/layout/orgChart1"/>
    <dgm:cxn modelId="{49C7396E-6759-E54D-BCE6-9FCF6729AE57}" type="presParOf" srcId="{22951160-FF41-154C-B266-331167F5E5FE}" destId="{7FD50DBE-C0E9-5C45-B191-1F0BCF1703CA}" srcOrd="2" destOrd="0" presId="urn:microsoft.com/office/officeart/2005/8/layout/orgChart1"/>
    <dgm:cxn modelId="{858B14B5-AAA7-4647-82B5-27407E7C611E}" type="presParOf" srcId="{A1BBE5CA-EDCB-E94F-8C4F-07842F3C042A}" destId="{8297E43D-6B55-4143-B98E-E360E6F3E757}" srcOrd="2" destOrd="0" presId="urn:microsoft.com/office/officeart/2005/8/layout/orgChart1"/>
    <dgm:cxn modelId="{C51374E7-0F23-B440-A13A-D9F26D3BD1A9}" type="presParOf" srcId="{A1BBE5CA-EDCB-E94F-8C4F-07842F3C042A}" destId="{7CFE166C-312B-244B-8E72-B5E3A23F513D}" srcOrd="3" destOrd="0" presId="urn:microsoft.com/office/officeart/2005/8/layout/orgChart1"/>
    <dgm:cxn modelId="{FCFCEF42-7F17-1A43-862B-A7EB9243E40F}" type="presParOf" srcId="{7CFE166C-312B-244B-8E72-B5E3A23F513D}" destId="{131F29F3-BF70-484E-829F-1782058DD329}" srcOrd="0" destOrd="0" presId="urn:microsoft.com/office/officeart/2005/8/layout/orgChart1"/>
    <dgm:cxn modelId="{1A0FA7A3-2BDD-8041-B4CD-3ABA13ED7529}" type="presParOf" srcId="{131F29F3-BF70-484E-829F-1782058DD329}" destId="{7EF86982-4954-9D43-BAC6-D6D2BE7BADB6}" srcOrd="0" destOrd="0" presId="urn:microsoft.com/office/officeart/2005/8/layout/orgChart1"/>
    <dgm:cxn modelId="{86859CC9-DEBE-3A49-B5BA-D893FC8263FF}" type="presParOf" srcId="{131F29F3-BF70-484E-829F-1782058DD329}" destId="{2506EC25-71CD-BB4F-8479-2C3E3D046B54}" srcOrd="1" destOrd="0" presId="urn:microsoft.com/office/officeart/2005/8/layout/orgChart1"/>
    <dgm:cxn modelId="{612CF113-F836-9747-B8B8-965908DAE406}" type="presParOf" srcId="{7CFE166C-312B-244B-8E72-B5E3A23F513D}" destId="{E1724B24-7E2C-364E-B6A3-8DC1302BE1AA}" srcOrd="1" destOrd="0" presId="urn:microsoft.com/office/officeart/2005/8/layout/orgChart1"/>
    <dgm:cxn modelId="{48B89078-16F4-754F-B5EC-78D73499654D}" type="presParOf" srcId="{7CFE166C-312B-244B-8E72-B5E3A23F513D}" destId="{D0F4A843-7E02-0B4F-8FB3-2F4206B5AFD2}" srcOrd="2" destOrd="0" presId="urn:microsoft.com/office/officeart/2005/8/layout/orgChart1"/>
    <dgm:cxn modelId="{8BD24CD6-4CC7-9A48-8F5B-C324FB1F1742}" type="presParOf" srcId="{A1BBE5CA-EDCB-E94F-8C4F-07842F3C042A}" destId="{C5BCFF7A-0316-C542-BC04-35E6808A36B3}" srcOrd="4" destOrd="0" presId="urn:microsoft.com/office/officeart/2005/8/layout/orgChart1"/>
    <dgm:cxn modelId="{3468C0BD-86FD-814D-9558-1D7B5E4C70A4}" type="presParOf" srcId="{A1BBE5CA-EDCB-E94F-8C4F-07842F3C042A}" destId="{44978B44-F226-3043-B60D-D970E5F2555B}" srcOrd="5" destOrd="0" presId="urn:microsoft.com/office/officeart/2005/8/layout/orgChart1"/>
    <dgm:cxn modelId="{F180B571-FF8D-1249-BF45-47FD67A0F30D}" type="presParOf" srcId="{44978B44-F226-3043-B60D-D970E5F2555B}" destId="{48E82088-73B4-DB40-9FE0-3A8709BCA473}" srcOrd="0" destOrd="0" presId="urn:microsoft.com/office/officeart/2005/8/layout/orgChart1"/>
    <dgm:cxn modelId="{84CBB0CA-5791-D444-9AA7-132E24D66CBE}" type="presParOf" srcId="{48E82088-73B4-DB40-9FE0-3A8709BCA473}" destId="{1AC51A94-6E1E-E941-BE41-6071FD449B0D}" srcOrd="0" destOrd="0" presId="urn:microsoft.com/office/officeart/2005/8/layout/orgChart1"/>
    <dgm:cxn modelId="{D3BF1EA1-AA4A-D541-AF00-DE31D2C33557}" type="presParOf" srcId="{48E82088-73B4-DB40-9FE0-3A8709BCA473}" destId="{70AE82E0-43A9-2F46-B5CC-6669318F964B}" srcOrd="1" destOrd="0" presId="urn:microsoft.com/office/officeart/2005/8/layout/orgChart1"/>
    <dgm:cxn modelId="{C9B5CF91-5D32-054F-9518-0835B22752F5}" type="presParOf" srcId="{44978B44-F226-3043-B60D-D970E5F2555B}" destId="{EC815C82-B0AD-1544-8787-46FA26FAE0C0}" srcOrd="1" destOrd="0" presId="urn:microsoft.com/office/officeart/2005/8/layout/orgChart1"/>
    <dgm:cxn modelId="{873DF7C6-B7D3-5F40-85ED-6D2FB395B261}" type="presParOf" srcId="{44978B44-F226-3043-B60D-D970E5F2555B}" destId="{73F289F1-AD43-014C-B8EC-CF375278CF3C}" srcOrd="2" destOrd="0" presId="urn:microsoft.com/office/officeart/2005/8/layout/orgChart1"/>
    <dgm:cxn modelId="{0EF65845-8463-2E46-948B-8BB7643F853E}" type="presParOf" srcId="{D540A0D5-D617-1345-8F09-F00D394DBEA8}" destId="{5F0CF80A-E2D1-CA4E-AE1E-DD2087F83CE2}" srcOrd="2" destOrd="0" presId="urn:microsoft.com/office/officeart/2005/8/layout/orgChart1"/>
    <dgm:cxn modelId="{8A246A6C-C2ED-884B-AEDB-E2FDA6518B00}" type="presParOf" srcId="{52150C39-3BE5-FB4B-9B54-30C6BB3C66EA}" destId="{258AB61D-50CC-2445-BA3E-A1D9ED71B736}" srcOrd="4" destOrd="0" presId="urn:microsoft.com/office/officeart/2005/8/layout/orgChart1"/>
    <dgm:cxn modelId="{F25C7FC4-47C5-114C-830D-39958BB44816}" type="presParOf" srcId="{52150C39-3BE5-FB4B-9B54-30C6BB3C66EA}" destId="{F96422FC-25F2-5D45-87C7-CFD1C6AC199D}" srcOrd="5" destOrd="0" presId="urn:microsoft.com/office/officeart/2005/8/layout/orgChart1"/>
    <dgm:cxn modelId="{7030DC98-D473-5140-B367-63D7E48B5F16}" type="presParOf" srcId="{F96422FC-25F2-5D45-87C7-CFD1C6AC199D}" destId="{3404CCA7-8BE6-994E-970E-0D398BFE31EE}" srcOrd="0" destOrd="0" presId="urn:microsoft.com/office/officeart/2005/8/layout/orgChart1"/>
    <dgm:cxn modelId="{460C8935-0072-C541-B5C5-8FFF934BECC7}" type="presParOf" srcId="{3404CCA7-8BE6-994E-970E-0D398BFE31EE}" destId="{AB884D5E-E0B6-B642-B42E-43A0B7F71A36}" srcOrd="0" destOrd="0" presId="urn:microsoft.com/office/officeart/2005/8/layout/orgChart1"/>
    <dgm:cxn modelId="{0DB73532-4B87-B949-B12F-52EF5844CC12}" type="presParOf" srcId="{3404CCA7-8BE6-994E-970E-0D398BFE31EE}" destId="{93A69DFD-8CFB-724A-9D91-0C8C967E7F75}" srcOrd="1" destOrd="0" presId="urn:microsoft.com/office/officeart/2005/8/layout/orgChart1"/>
    <dgm:cxn modelId="{AC00E48D-3421-6C40-BA7B-DA777E8F80E6}" type="presParOf" srcId="{F96422FC-25F2-5D45-87C7-CFD1C6AC199D}" destId="{B744096A-2218-5E45-9F9D-CB0E2429A682}" srcOrd="1" destOrd="0" presId="urn:microsoft.com/office/officeart/2005/8/layout/orgChart1"/>
    <dgm:cxn modelId="{153D9F14-66A9-CD4E-A0B6-EFCC8B126DFB}" type="presParOf" srcId="{B744096A-2218-5E45-9F9D-CB0E2429A682}" destId="{08E11DAE-5167-174B-BA26-B62583827656}" srcOrd="0" destOrd="0" presId="urn:microsoft.com/office/officeart/2005/8/layout/orgChart1"/>
    <dgm:cxn modelId="{808FC398-BF66-2142-8A22-B37DB71144DA}" type="presParOf" srcId="{B744096A-2218-5E45-9F9D-CB0E2429A682}" destId="{C5AB30D1-01B8-9146-A889-E5B4E9F94612}" srcOrd="1" destOrd="0" presId="urn:microsoft.com/office/officeart/2005/8/layout/orgChart1"/>
    <dgm:cxn modelId="{2599A7B9-4F65-4F4D-A966-E833790D9CED}" type="presParOf" srcId="{C5AB30D1-01B8-9146-A889-E5B4E9F94612}" destId="{06149026-BED1-ED43-90A7-EEA1D40EA438}" srcOrd="0" destOrd="0" presId="urn:microsoft.com/office/officeart/2005/8/layout/orgChart1"/>
    <dgm:cxn modelId="{83387DD5-88F2-A645-8315-59F24A2F0890}" type="presParOf" srcId="{06149026-BED1-ED43-90A7-EEA1D40EA438}" destId="{C29765E4-4061-B947-B963-B7F187EFCA59}" srcOrd="0" destOrd="0" presId="urn:microsoft.com/office/officeart/2005/8/layout/orgChart1"/>
    <dgm:cxn modelId="{A636CAAC-BE88-FA4A-925D-1FA9D0B8F878}" type="presParOf" srcId="{06149026-BED1-ED43-90A7-EEA1D40EA438}" destId="{123F453D-871E-EC4E-9345-502893753767}" srcOrd="1" destOrd="0" presId="urn:microsoft.com/office/officeart/2005/8/layout/orgChart1"/>
    <dgm:cxn modelId="{D525A644-AA05-6C4C-9D61-E858F737337D}" type="presParOf" srcId="{C5AB30D1-01B8-9146-A889-E5B4E9F94612}" destId="{6BC6CA28-623A-E049-A8ED-D5F9C583C819}" srcOrd="1" destOrd="0" presId="urn:microsoft.com/office/officeart/2005/8/layout/orgChart1"/>
    <dgm:cxn modelId="{0434C7D4-9467-7449-8B40-F9F2739AC214}" type="presParOf" srcId="{C5AB30D1-01B8-9146-A889-E5B4E9F94612}" destId="{5C3286CE-9227-D948-92F6-5FD163D27E89}" srcOrd="2" destOrd="0" presId="urn:microsoft.com/office/officeart/2005/8/layout/orgChart1"/>
    <dgm:cxn modelId="{57EED2BD-54EA-CE40-B2CE-9CC17C5D2EBB}" type="presParOf" srcId="{B744096A-2218-5E45-9F9D-CB0E2429A682}" destId="{0893B794-6070-5642-A787-5F0018F66BF7}" srcOrd="2" destOrd="0" presId="urn:microsoft.com/office/officeart/2005/8/layout/orgChart1"/>
    <dgm:cxn modelId="{05B59077-A022-8D40-B1BF-CBBBED508F0D}" type="presParOf" srcId="{B744096A-2218-5E45-9F9D-CB0E2429A682}" destId="{1B0A6B63-9405-A04F-A231-A59E1F341AA6}" srcOrd="3" destOrd="0" presId="urn:microsoft.com/office/officeart/2005/8/layout/orgChart1"/>
    <dgm:cxn modelId="{5088DAB3-0380-3B43-92E3-BB55352AD6B6}" type="presParOf" srcId="{1B0A6B63-9405-A04F-A231-A59E1F341AA6}" destId="{11369D51-C834-C34B-A586-CFAAEE84E76F}" srcOrd="0" destOrd="0" presId="urn:microsoft.com/office/officeart/2005/8/layout/orgChart1"/>
    <dgm:cxn modelId="{B6A0250C-B6DB-8B4A-801E-130A9D5C4311}" type="presParOf" srcId="{11369D51-C834-C34B-A586-CFAAEE84E76F}" destId="{5ADCB54E-F85A-1447-93C5-3C579A0535EC}" srcOrd="0" destOrd="0" presId="urn:microsoft.com/office/officeart/2005/8/layout/orgChart1"/>
    <dgm:cxn modelId="{E0A21305-C633-9344-A67F-799CEF9490B1}" type="presParOf" srcId="{11369D51-C834-C34B-A586-CFAAEE84E76F}" destId="{49BF9CE5-9169-9647-8534-5BF417153B96}" srcOrd="1" destOrd="0" presId="urn:microsoft.com/office/officeart/2005/8/layout/orgChart1"/>
    <dgm:cxn modelId="{7D4CC17D-7383-C34E-BC7F-B1FBF8BC396E}" type="presParOf" srcId="{1B0A6B63-9405-A04F-A231-A59E1F341AA6}" destId="{39C06808-FB85-1349-9C6C-47B5A9555035}" srcOrd="1" destOrd="0" presId="urn:microsoft.com/office/officeart/2005/8/layout/orgChart1"/>
    <dgm:cxn modelId="{AF84F42E-8865-A248-805B-86C64323F91E}" type="presParOf" srcId="{1B0A6B63-9405-A04F-A231-A59E1F341AA6}" destId="{C1AF5DE6-C1D0-DB43-A24E-50F3E175A447}" srcOrd="2" destOrd="0" presId="urn:microsoft.com/office/officeart/2005/8/layout/orgChart1"/>
    <dgm:cxn modelId="{9238594B-2767-6F41-8501-162574D355E1}" type="presParOf" srcId="{F96422FC-25F2-5D45-87C7-CFD1C6AC199D}" destId="{EB75C70B-3188-F74C-910E-CFA0BF12F6F3}" srcOrd="2" destOrd="0" presId="urn:microsoft.com/office/officeart/2005/8/layout/orgChart1"/>
    <dgm:cxn modelId="{9790AE63-CFD9-6F4A-8FA2-25D7D711D45A}" type="presParOf" srcId="{A3B20705-8116-C646-96C6-7A8821F1618D}" destId="{51764ABA-28BC-7147-B0C6-2A041656D318}" srcOrd="2" destOrd="0" presId="urn:microsoft.com/office/officeart/2005/8/layout/orgChart1"/>
    <dgm:cxn modelId="{E5705685-918C-484D-9E35-3EF8FCE41C9E}" type="presParOf" srcId="{CDED8609-8186-6A48-B30A-7E3C1A440E18}" destId="{5EDEFEE2-0099-F44E-85F4-25D229B4B9E3}" srcOrd="2" destOrd="0" presId="urn:microsoft.com/office/officeart/2005/8/layout/orgChart1"/>
    <dgm:cxn modelId="{339FD256-5483-F04A-98CA-9CCCADF200A9}" type="presParOf" srcId="{CDED8609-8186-6A48-B30A-7E3C1A440E18}" destId="{2FFD3E61-FA1C-9E46-BDA6-345788113BB2}" srcOrd="3" destOrd="0" presId="urn:microsoft.com/office/officeart/2005/8/layout/orgChart1"/>
    <dgm:cxn modelId="{DABCC452-EB54-A040-9518-B7E9E6508A27}" type="presParOf" srcId="{2FFD3E61-FA1C-9E46-BDA6-345788113BB2}" destId="{E7C61881-E263-0448-A6A6-F53B1750B010}" srcOrd="0" destOrd="0" presId="urn:microsoft.com/office/officeart/2005/8/layout/orgChart1"/>
    <dgm:cxn modelId="{DE1F4127-E4A9-B246-8C22-80F3E0260FAB}" type="presParOf" srcId="{E7C61881-E263-0448-A6A6-F53B1750B010}" destId="{7D8469AE-D46B-BB45-9931-B3D48BDF374C}" srcOrd="0" destOrd="0" presId="urn:microsoft.com/office/officeart/2005/8/layout/orgChart1"/>
    <dgm:cxn modelId="{AA3227B6-BCAD-8146-9D02-BED6F79C104B}" type="presParOf" srcId="{E7C61881-E263-0448-A6A6-F53B1750B010}" destId="{1E160AB5-583A-1449-81F0-E0A607B8539A}" srcOrd="1" destOrd="0" presId="urn:microsoft.com/office/officeart/2005/8/layout/orgChart1"/>
    <dgm:cxn modelId="{A6395363-FB76-6F4C-90CA-53AC3FD2D92F}" type="presParOf" srcId="{2FFD3E61-FA1C-9E46-BDA6-345788113BB2}" destId="{7C2A0194-B69C-7846-AB1D-005A2A7D28F2}" srcOrd="1" destOrd="0" presId="urn:microsoft.com/office/officeart/2005/8/layout/orgChart1"/>
    <dgm:cxn modelId="{456BE947-CCF6-6C45-A049-958C778BA8B6}" type="presParOf" srcId="{7C2A0194-B69C-7846-AB1D-005A2A7D28F2}" destId="{2D262FEC-DA6D-3942-A484-0A250C1BE76C}" srcOrd="0" destOrd="0" presId="urn:microsoft.com/office/officeart/2005/8/layout/orgChart1"/>
    <dgm:cxn modelId="{CF2F561E-3A39-3B45-BF4A-9A0FF30EBBA6}" type="presParOf" srcId="{7C2A0194-B69C-7846-AB1D-005A2A7D28F2}" destId="{4E130BB2-370A-934D-BF17-54357510D011}" srcOrd="1" destOrd="0" presId="urn:microsoft.com/office/officeart/2005/8/layout/orgChart1"/>
    <dgm:cxn modelId="{2AD9F540-C7C3-AD47-BAA1-AFF021BE5D02}" type="presParOf" srcId="{4E130BB2-370A-934D-BF17-54357510D011}" destId="{CDBF5A72-6156-344F-9C23-4C7A07631FF9}" srcOrd="0" destOrd="0" presId="urn:microsoft.com/office/officeart/2005/8/layout/orgChart1"/>
    <dgm:cxn modelId="{D59FC0DE-9765-A44B-A775-F4A39D357903}" type="presParOf" srcId="{CDBF5A72-6156-344F-9C23-4C7A07631FF9}" destId="{7836BC0B-504C-B448-B4E9-6E2F1475A31C}" srcOrd="0" destOrd="0" presId="urn:microsoft.com/office/officeart/2005/8/layout/orgChart1"/>
    <dgm:cxn modelId="{47DB3195-51E5-C344-B144-9248619126B3}" type="presParOf" srcId="{CDBF5A72-6156-344F-9C23-4C7A07631FF9}" destId="{8144967E-BAD2-DD43-9144-DED6709021DD}" srcOrd="1" destOrd="0" presId="urn:microsoft.com/office/officeart/2005/8/layout/orgChart1"/>
    <dgm:cxn modelId="{70E18205-5B7F-E84D-831F-17460073EDC9}" type="presParOf" srcId="{4E130BB2-370A-934D-BF17-54357510D011}" destId="{EABE68C2-DBE5-2F4A-89D9-84C6C42C4BCE}" srcOrd="1" destOrd="0" presId="urn:microsoft.com/office/officeart/2005/8/layout/orgChart1"/>
    <dgm:cxn modelId="{9B579D0A-F04C-654E-90DB-EA33FB9D9DA8}" type="presParOf" srcId="{EABE68C2-DBE5-2F4A-89D9-84C6C42C4BCE}" destId="{3C70C865-C0AA-E143-B5AD-0AB3865CBBEB}" srcOrd="0" destOrd="0" presId="urn:microsoft.com/office/officeart/2005/8/layout/orgChart1"/>
    <dgm:cxn modelId="{6AE2E981-A497-4342-A381-CA02108F98F8}" type="presParOf" srcId="{EABE68C2-DBE5-2F4A-89D9-84C6C42C4BCE}" destId="{A59C3806-5EEE-A846-ACFD-4CD565413C13}" srcOrd="1" destOrd="0" presId="urn:microsoft.com/office/officeart/2005/8/layout/orgChart1"/>
    <dgm:cxn modelId="{64FC25F0-DBDE-8F41-A336-E63537DA71D9}" type="presParOf" srcId="{A59C3806-5EEE-A846-ACFD-4CD565413C13}" destId="{067FAC81-4D07-AE47-9AB7-E6E19EAE7CBE}" srcOrd="0" destOrd="0" presId="urn:microsoft.com/office/officeart/2005/8/layout/orgChart1"/>
    <dgm:cxn modelId="{0C5F44B6-444F-7B44-8193-55410447890D}" type="presParOf" srcId="{067FAC81-4D07-AE47-9AB7-E6E19EAE7CBE}" destId="{6F3236A0-3F5E-E141-8627-A11027F2398E}" srcOrd="0" destOrd="0" presId="urn:microsoft.com/office/officeart/2005/8/layout/orgChart1"/>
    <dgm:cxn modelId="{4B51D05C-8AB1-2A41-8E0C-D9C796A80290}" type="presParOf" srcId="{067FAC81-4D07-AE47-9AB7-E6E19EAE7CBE}" destId="{5EDA1247-83AD-AA41-B5D1-640201CC872B}" srcOrd="1" destOrd="0" presId="urn:microsoft.com/office/officeart/2005/8/layout/orgChart1"/>
    <dgm:cxn modelId="{B793B8AB-C1F7-F944-A3E4-943E93D90CC0}" type="presParOf" srcId="{A59C3806-5EEE-A846-ACFD-4CD565413C13}" destId="{AC740AA6-0FCB-044D-8CB2-39A307D831BD}" srcOrd="1" destOrd="0" presId="urn:microsoft.com/office/officeart/2005/8/layout/orgChart1"/>
    <dgm:cxn modelId="{DB798F8C-3F7C-2848-8CD6-B789E33322B2}" type="presParOf" srcId="{AC740AA6-0FCB-044D-8CB2-39A307D831BD}" destId="{02E7BBB4-2701-894C-AC72-17C2E51B0038}" srcOrd="0" destOrd="0" presId="urn:microsoft.com/office/officeart/2005/8/layout/orgChart1"/>
    <dgm:cxn modelId="{0E48BD2A-BED1-0F42-B0DE-48B7C875C9C7}" type="presParOf" srcId="{AC740AA6-0FCB-044D-8CB2-39A307D831BD}" destId="{D76629DA-407A-2B44-8D87-FEBC596D9770}" srcOrd="1" destOrd="0" presId="urn:microsoft.com/office/officeart/2005/8/layout/orgChart1"/>
    <dgm:cxn modelId="{59C7AFFB-1F7A-854C-9759-D5D25D6E5D75}" type="presParOf" srcId="{D76629DA-407A-2B44-8D87-FEBC596D9770}" destId="{AA86AD63-64A7-2148-B0A3-710E07AC05CD}" srcOrd="0" destOrd="0" presId="urn:microsoft.com/office/officeart/2005/8/layout/orgChart1"/>
    <dgm:cxn modelId="{B0EFC02D-59FB-0847-9B40-9F917588AD82}" type="presParOf" srcId="{AA86AD63-64A7-2148-B0A3-710E07AC05CD}" destId="{3FD0DB20-4456-A14E-BAFB-9DDEBC5068D5}" srcOrd="0" destOrd="0" presId="urn:microsoft.com/office/officeart/2005/8/layout/orgChart1"/>
    <dgm:cxn modelId="{63C9830E-A643-E446-837A-20D13622097B}" type="presParOf" srcId="{AA86AD63-64A7-2148-B0A3-710E07AC05CD}" destId="{B3E47EE9-6137-DA40-83B6-B050692E5AF4}" srcOrd="1" destOrd="0" presId="urn:microsoft.com/office/officeart/2005/8/layout/orgChart1"/>
    <dgm:cxn modelId="{1C324A27-8DAE-9044-918C-D1CDA43209FB}" type="presParOf" srcId="{D76629DA-407A-2B44-8D87-FEBC596D9770}" destId="{60C94272-BF10-D441-93AC-518FC2D2DD1C}" srcOrd="1" destOrd="0" presId="urn:microsoft.com/office/officeart/2005/8/layout/orgChart1"/>
    <dgm:cxn modelId="{9FC3366F-80E9-F349-B27B-12FBFD773A41}" type="presParOf" srcId="{D76629DA-407A-2B44-8D87-FEBC596D9770}" destId="{D58B57E1-2CA1-2548-A48C-01C8E7ABF90E}" srcOrd="2" destOrd="0" presId="urn:microsoft.com/office/officeart/2005/8/layout/orgChart1"/>
    <dgm:cxn modelId="{6C82647D-D655-2C4C-A746-B222FA41F402}" type="presParOf" srcId="{AC740AA6-0FCB-044D-8CB2-39A307D831BD}" destId="{963FEA86-F6A4-9A44-BBEF-A0FD3EE94568}" srcOrd="2" destOrd="0" presId="urn:microsoft.com/office/officeart/2005/8/layout/orgChart1"/>
    <dgm:cxn modelId="{B6BC2F0F-2E01-0746-80E2-E35FCBD33B43}" type="presParOf" srcId="{AC740AA6-0FCB-044D-8CB2-39A307D831BD}" destId="{849C931A-CB0E-5646-9B42-09A36627CCD6}" srcOrd="3" destOrd="0" presId="urn:microsoft.com/office/officeart/2005/8/layout/orgChart1"/>
    <dgm:cxn modelId="{6B935C7D-636F-044E-A0D1-63849EE38FF8}" type="presParOf" srcId="{849C931A-CB0E-5646-9B42-09A36627CCD6}" destId="{0DF834BA-8575-F64C-9053-C168A6FC064F}" srcOrd="0" destOrd="0" presId="urn:microsoft.com/office/officeart/2005/8/layout/orgChart1"/>
    <dgm:cxn modelId="{3395894E-043D-A34C-A457-401A752E2A90}" type="presParOf" srcId="{0DF834BA-8575-F64C-9053-C168A6FC064F}" destId="{81A6578A-3DDC-0A4D-977D-1A7A278ED665}" srcOrd="0" destOrd="0" presId="urn:microsoft.com/office/officeart/2005/8/layout/orgChart1"/>
    <dgm:cxn modelId="{9C919B53-0811-FD41-98B9-2884BA1A78D8}" type="presParOf" srcId="{0DF834BA-8575-F64C-9053-C168A6FC064F}" destId="{2EB1B714-AAA2-9B48-BA86-D209501976D5}" srcOrd="1" destOrd="0" presId="urn:microsoft.com/office/officeart/2005/8/layout/orgChart1"/>
    <dgm:cxn modelId="{C8A494E5-B6F1-D447-AB71-648D9D2BC305}" type="presParOf" srcId="{849C931A-CB0E-5646-9B42-09A36627CCD6}" destId="{60112363-9E93-6542-B2F7-D0CE77A6696F}" srcOrd="1" destOrd="0" presId="urn:microsoft.com/office/officeart/2005/8/layout/orgChart1"/>
    <dgm:cxn modelId="{CAB25925-F7A5-E748-8ACB-86711E36C3EE}" type="presParOf" srcId="{849C931A-CB0E-5646-9B42-09A36627CCD6}" destId="{6D34000F-6E15-584D-A21E-CD868B23024E}" srcOrd="2" destOrd="0" presId="urn:microsoft.com/office/officeart/2005/8/layout/orgChart1"/>
    <dgm:cxn modelId="{A0077453-9764-1F4D-AFB6-2A82E39E9E67}" type="presParOf" srcId="{A59C3806-5EEE-A846-ACFD-4CD565413C13}" destId="{AB2D9413-7864-FA43-AC58-1FF1C09EDF15}" srcOrd="2" destOrd="0" presId="urn:microsoft.com/office/officeart/2005/8/layout/orgChart1"/>
    <dgm:cxn modelId="{675E7EAD-0E02-2141-9DC3-9B00393F8F75}" type="presParOf" srcId="{EABE68C2-DBE5-2F4A-89D9-84C6C42C4BCE}" destId="{D052DF7C-C77A-EB49-8FF9-CA4928472EE2}" srcOrd="2" destOrd="0" presId="urn:microsoft.com/office/officeart/2005/8/layout/orgChart1"/>
    <dgm:cxn modelId="{E16ED150-2B55-3D49-8CDE-4B81D9BBE292}" type="presParOf" srcId="{EABE68C2-DBE5-2F4A-89D9-84C6C42C4BCE}" destId="{8109E8E9-FAD2-7E42-AC99-53FAF09A0C70}" srcOrd="3" destOrd="0" presId="urn:microsoft.com/office/officeart/2005/8/layout/orgChart1"/>
    <dgm:cxn modelId="{1E9AD554-C64F-6B4D-92A3-38F50003302C}" type="presParOf" srcId="{8109E8E9-FAD2-7E42-AC99-53FAF09A0C70}" destId="{D3C0B095-B836-614E-9F9D-C963B2722C58}" srcOrd="0" destOrd="0" presId="urn:microsoft.com/office/officeart/2005/8/layout/orgChart1"/>
    <dgm:cxn modelId="{5CE43D7A-E735-AF47-A90A-0EC7119C0432}" type="presParOf" srcId="{D3C0B095-B836-614E-9F9D-C963B2722C58}" destId="{962AA700-595A-0243-A01F-11F57D933F21}" srcOrd="0" destOrd="0" presId="urn:microsoft.com/office/officeart/2005/8/layout/orgChart1"/>
    <dgm:cxn modelId="{8DFC2462-67B8-3748-B5DD-01C6C51A464F}" type="presParOf" srcId="{D3C0B095-B836-614E-9F9D-C963B2722C58}" destId="{E856EF44-5C7C-6940-9908-53DFA93BE1A1}" srcOrd="1" destOrd="0" presId="urn:microsoft.com/office/officeart/2005/8/layout/orgChart1"/>
    <dgm:cxn modelId="{C3910CA7-29C9-EA4A-B0AA-5590DC7E8A17}" type="presParOf" srcId="{8109E8E9-FAD2-7E42-AC99-53FAF09A0C70}" destId="{A3CA309D-579A-B341-BD17-6C8905C98DC7}" srcOrd="1" destOrd="0" presId="urn:microsoft.com/office/officeart/2005/8/layout/orgChart1"/>
    <dgm:cxn modelId="{C2282314-14C3-9E49-9377-B0F53F0C578A}" type="presParOf" srcId="{A3CA309D-579A-B341-BD17-6C8905C98DC7}" destId="{5EAE5D1F-7E13-EF43-AC7B-DD849C87FAB4}" srcOrd="0" destOrd="0" presId="urn:microsoft.com/office/officeart/2005/8/layout/orgChart1"/>
    <dgm:cxn modelId="{542650B0-6B84-D14F-AC31-4E0D1D1BD7C3}" type="presParOf" srcId="{A3CA309D-579A-B341-BD17-6C8905C98DC7}" destId="{47F306B5-7127-9F4A-9913-757AE4A8E24C}" srcOrd="1" destOrd="0" presId="urn:microsoft.com/office/officeart/2005/8/layout/orgChart1"/>
    <dgm:cxn modelId="{922B2574-0F14-2241-9437-DCEF3ED458C4}" type="presParOf" srcId="{47F306B5-7127-9F4A-9913-757AE4A8E24C}" destId="{4C2EF854-B23C-CE4E-BA2C-1D01A9695CA7}" srcOrd="0" destOrd="0" presId="urn:microsoft.com/office/officeart/2005/8/layout/orgChart1"/>
    <dgm:cxn modelId="{287364A1-C382-7145-A42A-9F31C5EE3672}" type="presParOf" srcId="{4C2EF854-B23C-CE4E-BA2C-1D01A9695CA7}" destId="{34B1D2E2-7E64-9A4E-A273-C8131AA13265}" srcOrd="0" destOrd="0" presId="urn:microsoft.com/office/officeart/2005/8/layout/orgChart1"/>
    <dgm:cxn modelId="{1379B010-2D9D-FB41-88F6-7CC4BF4A2338}" type="presParOf" srcId="{4C2EF854-B23C-CE4E-BA2C-1D01A9695CA7}" destId="{938AF348-630D-7943-B389-8FA162983F46}" srcOrd="1" destOrd="0" presId="urn:microsoft.com/office/officeart/2005/8/layout/orgChart1"/>
    <dgm:cxn modelId="{0A26D442-765D-8B42-9451-86CF52CFAF7F}" type="presParOf" srcId="{47F306B5-7127-9F4A-9913-757AE4A8E24C}" destId="{E199DC71-9C03-2746-8DAA-98DC294392BF}" srcOrd="1" destOrd="0" presId="urn:microsoft.com/office/officeart/2005/8/layout/orgChart1"/>
    <dgm:cxn modelId="{FE263832-913B-8E43-9375-5D231364EF9B}" type="presParOf" srcId="{47F306B5-7127-9F4A-9913-757AE4A8E24C}" destId="{9E16FA2A-1FD8-F04F-85DB-12FE72565186}" srcOrd="2" destOrd="0" presId="urn:microsoft.com/office/officeart/2005/8/layout/orgChart1"/>
    <dgm:cxn modelId="{14ABD0DB-1719-A043-8944-1A8BEC0F58B1}" type="presParOf" srcId="{A3CA309D-579A-B341-BD17-6C8905C98DC7}" destId="{7FCBA1D5-CA1C-EE48-8DB8-902A0EE3C622}" srcOrd="2" destOrd="0" presId="urn:microsoft.com/office/officeart/2005/8/layout/orgChart1"/>
    <dgm:cxn modelId="{22766751-55FA-5A43-BA19-AE93A21104F1}" type="presParOf" srcId="{A3CA309D-579A-B341-BD17-6C8905C98DC7}" destId="{1CE761CB-7DA9-484C-A28F-480A71381C0E}" srcOrd="3" destOrd="0" presId="urn:microsoft.com/office/officeart/2005/8/layout/orgChart1"/>
    <dgm:cxn modelId="{B2573C9B-5F02-2F46-BB5E-D0129DB29F59}" type="presParOf" srcId="{1CE761CB-7DA9-484C-A28F-480A71381C0E}" destId="{1432B5A2-95CB-1C41-AA3B-47DDF3A94461}" srcOrd="0" destOrd="0" presId="urn:microsoft.com/office/officeart/2005/8/layout/orgChart1"/>
    <dgm:cxn modelId="{79914591-444F-9B45-92EF-9285BAF1A2EF}" type="presParOf" srcId="{1432B5A2-95CB-1C41-AA3B-47DDF3A94461}" destId="{AC29C4FC-BEFD-064F-8892-AEE1FE32E744}" srcOrd="0" destOrd="0" presId="urn:microsoft.com/office/officeart/2005/8/layout/orgChart1"/>
    <dgm:cxn modelId="{81DD3F04-FC26-FC40-8964-F15A4C5D7963}" type="presParOf" srcId="{1432B5A2-95CB-1C41-AA3B-47DDF3A94461}" destId="{F843449D-8F39-8743-9414-4560DF013830}" srcOrd="1" destOrd="0" presId="urn:microsoft.com/office/officeart/2005/8/layout/orgChart1"/>
    <dgm:cxn modelId="{079D5DF7-5AAF-3944-B578-741538B40051}" type="presParOf" srcId="{1CE761CB-7DA9-484C-A28F-480A71381C0E}" destId="{90BFFAAD-F34D-4A4F-967C-012F5CF4773C}" srcOrd="1" destOrd="0" presId="urn:microsoft.com/office/officeart/2005/8/layout/orgChart1"/>
    <dgm:cxn modelId="{FF428C1D-AE34-A040-864C-AB888962547A}" type="presParOf" srcId="{1CE761CB-7DA9-484C-A28F-480A71381C0E}" destId="{3162D0BF-1C1E-CC46-B052-5DAB7A6A04F8}" srcOrd="2" destOrd="0" presId="urn:microsoft.com/office/officeart/2005/8/layout/orgChart1"/>
    <dgm:cxn modelId="{C9AAA228-E583-F040-83E6-37C2934A3FF2}" type="presParOf" srcId="{A3CA309D-579A-B341-BD17-6C8905C98DC7}" destId="{3B673290-9B4C-A545-9CAE-2CDAA3F1570A}" srcOrd="4" destOrd="0" presId="urn:microsoft.com/office/officeart/2005/8/layout/orgChart1"/>
    <dgm:cxn modelId="{A1EEBC71-090E-4446-9DAD-2E0FA9DC1C34}" type="presParOf" srcId="{A3CA309D-579A-B341-BD17-6C8905C98DC7}" destId="{328F09FE-BD8A-0940-B366-45FAC8AED731}" srcOrd="5" destOrd="0" presId="urn:microsoft.com/office/officeart/2005/8/layout/orgChart1"/>
    <dgm:cxn modelId="{68DC3EAB-1E70-7F42-BB3A-9786CDBB5B33}" type="presParOf" srcId="{328F09FE-BD8A-0940-B366-45FAC8AED731}" destId="{713D8966-5634-3E40-B115-31BDE308E38B}" srcOrd="0" destOrd="0" presId="urn:microsoft.com/office/officeart/2005/8/layout/orgChart1"/>
    <dgm:cxn modelId="{EC82A5EB-CBBF-9C47-A6E5-4D3218FD3A08}" type="presParOf" srcId="{713D8966-5634-3E40-B115-31BDE308E38B}" destId="{F6796571-508E-C841-BA17-D95EB5DB08D1}" srcOrd="0" destOrd="0" presId="urn:microsoft.com/office/officeart/2005/8/layout/orgChart1"/>
    <dgm:cxn modelId="{5E379F32-EEDB-DB49-A297-FE95CC110045}" type="presParOf" srcId="{713D8966-5634-3E40-B115-31BDE308E38B}" destId="{01AAF046-BC0E-E245-9964-D48250FD0A8F}" srcOrd="1" destOrd="0" presId="urn:microsoft.com/office/officeart/2005/8/layout/orgChart1"/>
    <dgm:cxn modelId="{21B87433-DF33-0045-B22C-BF0D03A993B3}" type="presParOf" srcId="{328F09FE-BD8A-0940-B366-45FAC8AED731}" destId="{D2AAADB4-96E2-DF44-8348-976922F29455}" srcOrd="1" destOrd="0" presId="urn:microsoft.com/office/officeart/2005/8/layout/orgChart1"/>
    <dgm:cxn modelId="{D0BA3E3E-91D9-0547-90FE-E5DED566F739}" type="presParOf" srcId="{328F09FE-BD8A-0940-B366-45FAC8AED731}" destId="{90B6CE10-1A80-5D48-A236-47D847ECDD98}" srcOrd="2" destOrd="0" presId="urn:microsoft.com/office/officeart/2005/8/layout/orgChart1"/>
    <dgm:cxn modelId="{B2C00632-062E-EF4D-B725-891314A6165C}" type="presParOf" srcId="{A3CA309D-579A-B341-BD17-6C8905C98DC7}" destId="{48F84C94-97AB-3B41-8E6E-829EE0F14395}" srcOrd="6" destOrd="0" presId="urn:microsoft.com/office/officeart/2005/8/layout/orgChart1"/>
    <dgm:cxn modelId="{56C1D0CB-FE33-DB4C-82EC-F0FE3650BFA4}" type="presParOf" srcId="{A3CA309D-579A-B341-BD17-6C8905C98DC7}" destId="{6E77965F-63BC-D24C-9002-DC3FC4727457}" srcOrd="7" destOrd="0" presId="urn:microsoft.com/office/officeart/2005/8/layout/orgChart1"/>
    <dgm:cxn modelId="{66234DBB-BB72-7A44-99A2-C84D9645204B}" type="presParOf" srcId="{6E77965F-63BC-D24C-9002-DC3FC4727457}" destId="{71AAF872-0CB2-D748-BFC7-8130E3B873FB}" srcOrd="0" destOrd="0" presId="urn:microsoft.com/office/officeart/2005/8/layout/orgChart1"/>
    <dgm:cxn modelId="{21C93BB9-1C93-EB49-9719-C38908917CC0}" type="presParOf" srcId="{71AAF872-0CB2-D748-BFC7-8130E3B873FB}" destId="{4FF26467-D1B4-5345-B8F9-77288A63928A}" srcOrd="0" destOrd="0" presId="urn:microsoft.com/office/officeart/2005/8/layout/orgChart1"/>
    <dgm:cxn modelId="{CCCBBA5C-52EF-A14A-9A9D-AE82FD445419}" type="presParOf" srcId="{71AAF872-0CB2-D748-BFC7-8130E3B873FB}" destId="{A025F898-92CA-4149-86BB-41E3EFE07995}" srcOrd="1" destOrd="0" presId="urn:microsoft.com/office/officeart/2005/8/layout/orgChart1"/>
    <dgm:cxn modelId="{8BA89920-300B-EF4E-90CB-C572CF60C1EE}" type="presParOf" srcId="{6E77965F-63BC-D24C-9002-DC3FC4727457}" destId="{5928C450-3E08-CD4D-95F6-2C4B8056DABB}" srcOrd="1" destOrd="0" presId="urn:microsoft.com/office/officeart/2005/8/layout/orgChart1"/>
    <dgm:cxn modelId="{CAE53EB9-12A4-CB46-BB66-48A399271B21}" type="presParOf" srcId="{6E77965F-63BC-D24C-9002-DC3FC4727457}" destId="{0211E587-40D4-AD48-97E6-9210966F0BFC}" srcOrd="2" destOrd="0" presId="urn:microsoft.com/office/officeart/2005/8/layout/orgChart1"/>
    <dgm:cxn modelId="{601ED7D4-A175-E549-B634-C9E00B1966A1}" type="presParOf" srcId="{A3CA309D-579A-B341-BD17-6C8905C98DC7}" destId="{58DC0313-2C64-9240-8C1B-CCB87F62EC54}" srcOrd="8" destOrd="0" presId="urn:microsoft.com/office/officeart/2005/8/layout/orgChart1"/>
    <dgm:cxn modelId="{ED47EFFD-803A-1C40-A261-9C724C4330D6}" type="presParOf" srcId="{A3CA309D-579A-B341-BD17-6C8905C98DC7}" destId="{A93F01BC-7C9E-094C-986E-D60CDF0C91B4}" srcOrd="9" destOrd="0" presId="urn:microsoft.com/office/officeart/2005/8/layout/orgChart1"/>
    <dgm:cxn modelId="{8A4503A1-87B7-1F46-A412-17896F94C731}" type="presParOf" srcId="{A93F01BC-7C9E-094C-986E-D60CDF0C91B4}" destId="{22B9B029-8069-F24B-9A4A-17B5FFAA7A83}" srcOrd="0" destOrd="0" presId="urn:microsoft.com/office/officeart/2005/8/layout/orgChart1"/>
    <dgm:cxn modelId="{C2BDDFF9-4B91-D149-90E2-1C40B0B81AA1}" type="presParOf" srcId="{22B9B029-8069-F24B-9A4A-17B5FFAA7A83}" destId="{7132ED76-075A-5248-A141-F2697B101157}" srcOrd="0" destOrd="0" presId="urn:microsoft.com/office/officeart/2005/8/layout/orgChart1"/>
    <dgm:cxn modelId="{CEBF4A93-75DB-D843-96F2-2AE3C96F42E7}" type="presParOf" srcId="{22B9B029-8069-F24B-9A4A-17B5FFAA7A83}" destId="{1B666512-40F7-B44A-8D30-E37D6E035294}" srcOrd="1" destOrd="0" presId="urn:microsoft.com/office/officeart/2005/8/layout/orgChart1"/>
    <dgm:cxn modelId="{D7F9D839-CD0F-C445-AECF-D4617E054290}" type="presParOf" srcId="{A93F01BC-7C9E-094C-986E-D60CDF0C91B4}" destId="{DA5186D6-94FA-E445-8B8B-A26CA8695E55}" srcOrd="1" destOrd="0" presId="urn:microsoft.com/office/officeart/2005/8/layout/orgChart1"/>
    <dgm:cxn modelId="{995ADC61-43FA-1F44-88BB-81D742986ED1}" type="presParOf" srcId="{A93F01BC-7C9E-094C-986E-D60CDF0C91B4}" destId="{446BE64E-1D46-8D4D-B06F-5DC8B16BA478}" srcOrd="2" destOrd="0" presId="urn:microsoft.com/office/officeart/2005/8/layout/orgChart1"/>
    <dgm:cxn modelId="{7154C8AD-93D1-7144-9A17-1A4431169FB9}" type="presParOf" srcId="{A3CA309D-579A-B341-BD17-6C8905C98DC7}" destId="{A61F449D-9385-FC4E-B6DD-F5988AC0C9A0}" srcOrd="10" destOrd="0" presId="urn:microsoft.com/office/officeart/2005/8/layout/orgChart1"/>
    <dgm:cxn modelId="{C3B50BC9-4BFF-A84F-82A1-8C3A79434FFE}" type="presParOf" srcId="{A3CA309D-579A-B341-BD17-6C8905C98DC7}" destId="{834C95DA-1B5C-EC47-89E3-E1C8C3CFAB0E}" srcOrd="11" destOrd="0" presId="urn:microsoft.com/office/officeart/2005/8/layout/orgChart1"/>
    <dgm:cxn modelId="{2F6ECFC5-414F-3642-8ACD-37B7662E08EE}" type="presParOf" srcId="{834C95DA-1B5C-EC47-89E3-E1C8C3CFAB0E}" destId="{F8DE5708-E8D0-5443-8213-FEE27E64B469}" srcOrd="0" destOrd="0" presId="urn:microsoft.com/office/officeart/2005/8/layout/orgChart1"/>
    <dgm:cxn modelId="{FF480A0B-0B21-DD48-BC52-0355C91B81D8}" type="presParOf" srcId="{F8DE5708-E8D0-5443-8213-FEE27E64B469}" destId="{B0847908-91B7-E245-8665-8BCA2D14FD54}" srcOrd="0" destOrd="0" presId="urn:microsoft.com/office/officeart/2005/8/layout/orgChart1"/>
    <dgm:cxn modelId="{529B7912-4772-084E-809B-C3CE193A75F7}" type="presParOf" srcId="{F8DE5708-E8D0-5443-8213-FEE27E64B469}" destId="{A13D19E7-6848-9440-85FF-009F9DDA193F}" srcOrd="1" destOrd="0" presId="urn:microsoft.com/office/officeart/2005/8/layout/orgChart1"/>
    <dgm:cxn modelId="{8299DA25-575A-FB4B-9F8B-CAD66E930AA2}" type="presParOf" srcId="{834C95DA-1B5C-EC47-89E3-E1C8C3CFAB0E}" destId="{CD800E8F-18CE-6B47-B0E4-F0CA00E3EAC9}" srcOrd="1" destOrd="0" presId="urn:microsoft.com/office/officeart/2005/8/layout/orgChart1"/>
    <dgm:cxn modelId="{5D8B2565-3991-DA47-AC52-F7C395ED7CC3}" type="presParOf" srcId="{834C95DA-1B5C-EC47-89E3-E1C8C3CFAB0E}" destId="{6E082DFC-30E6-B84F-8887-383AD4432496}" srcOrd="2" destOrd="0" presId="urn:microsoft.com/office/officeart/2005/8/layout/orgChart1"/>
    <dgm:cxn modelId="{A2AC6912-F221-8D43-837C-7666FE66233C}" type="presParOf" srcId="{8109E8E9-FAD2-7E42-AC99-53FAF09A0C70}" destId="{FBA5B20A-11F8-D746-8E9A-FF74DF902507}" srcOrd="2" destOrd="0" presId="urn:microsoft.com/office/officeart/2005/8/layout/orgChart1"/>
    <dgm:cxn modelId="{FD9369E8-C07F-E947-AA72-CE09C651E444}" type="presParOf" srcId="{4E130BB2-370A-934D-BF17-54357510D011}" destId="{7A7F9F2F-21BE-7946-A082-F6E9A40C35E3}" srcOrd="2" destOrd="0" presId="urn:microsoft.com/office/officeart/2005/8/layout/orgChart1"/>
    <dgm:cxn modelId="{F991C451-0C8A-A546-8BFC-DACE30561ED7}" type="presParOf" srcId="{7C2A0194-B69C-7846-AB1D-005A2A7D28F2}" destId="{44EB0401-B5A4-664C-9176-45CCE53D58F9}" srcOrd="2" destOrd="0" presId="urn:microsoft.com/office/officeart/2005/8/layout/orgChart1"/>
    <dgm:cxn modelId="{F3A0C345-0CAC-A14C-82A7-178DCD5A774B}" type="presParOf" srcId="{7C2A0194-B69C-7846-AB1D-005A2A7D28F2}" destId="{FB34CDB6-4AA6-DD45-8A09-BE8991E45A3C}" srcOrd="3" destOrd="0" presId="urn:microsoft.com/office/officeart/2005/8/layout/orgChart1"/>
    <dgm:cxn modelId="{A2F191C1-BB81-3548-A2A1-75B2FCC7662B}" type="presParOf" srcId="{FB34CDB6-4AA6-DD45-8A09-BE8991E45A3C}" destId="{CAB9C919-BD26-924D-8F22-941962DB90BC}" srcOrd="0" destOrd="0" presId="urn:microsoft.com/office/officeart/2005/8/layout/orgChart1"/>
    <dgm:cxn modelId="{661CB02B-D6CD-1A49-94A8-EF3972A2F2B5}" type="presParOf" srcId="{CAB9C919-BD26-924D-8F22-941962DB90BC}" destId="{D2149C22-1AA6-DE48-AF02-27577A705727}" srcOrd="0" destOrd="0" presId="urn:microsoft.com/office/officeart/2005/8/layout/orgChart1"/>
    <dgm:cxn modelId="{7EE1FB40-A6D3-2A44-8E51-0C478B343C80}" type="presParOf" srcId="{CAB9C919-BD26-924D-8F22-941962DB90BC}" destId="{C061B404-8B1E-0C43-9472-9DB87205632D}" srcOrd="1" destOrd="0" presId="urn:microsoft.com/office/officeart/2005/8/layout/orgChart1"/>
    <dgm:cxn modelId="{6D92C5A4-505E-7848-9AEF-43A7F5A3E7AE}" type="presParOf" srcId="{FB34CDB6-4AA6-DD45-8A09-BE8991E45A3C}" destId="{EC28B2C1-72D1-0145-91D5-B4D766917C1C}" srcOrd="1" destOrd="0" presId="urn:microsoft.com/office/officeart/2005/8/layout/orgChart1"/>
    <dgm:cxn modelId="{C98AC94E-8871-F14A-897D-5B1439DC0CB9}" type="presParOf" srcId="{EC28B2C1-72D1-0145-91D5-B4D766917C1C}" destId="{49685ABA-79EA-C843-9E36-85F6C7789BD2}" srcOrd="0" destOrd="0" presId="urn:microsoft.com/office/officeart/2005/8/layout/orgChart1"/>
    <dgm:cxn modelId="{04F00F16-89E8-5044-89AF-CA78B50D828F}" type="presParOf" srcId="{EC28B2C1-72D1-0145-91D5-B4D766917C1C}" destId="{BA283BAD-B6F5-6B42-882D-C9E101F3DD3B}" srcOrd="1" destOrd="0" presId="urn:microsoft.com/office/officeart/2005/8/layout/orgChart1"/>
    <dgm:cxn modelId="{8414EBF6-E7BB-EB4C-9558-34B935FCD24A}" type="presParOf" srcId="{BA283BAD-B6F5-6B42-882D-C9E101F3DD3B}" destId="{59A1EDA9-7535-8042-8F34-9FEA21D88CFA}" srcOrd="0" destOrd="0" presId="urn:microsoft.com/office/officeart/2005/8/layout/orgChart1"/>
    <dgm:cxn modelId="{9550E5A1-8C9E-6E40-9DE6-887AB1E69A83}" type="presParOf" srcId="{59A1EDA9-7535-8042-8F34-9FEA21D88CFA}" destId="{1DF6DA48-A54D-B54B-99F8-DF6DE09D5A31}" srcOrd="0" destOrd="0" presId="urn:microsoft.com/office/officeart/2005/8/layout/orgChart1"/>
    <dgm:cxn modelId="{BE880CB6-EB05-704D-A9EC-10E2E87225FC}" type="presParOf" srcId="{59A1EDA9-7535-8042-8F34-9FEA21D88CFA}" destId="{4599A1CB-CAEE-ED40-AB1F-6CE9755A666E}" srcOrd="1" destOrd="0" presId="urn:microsoft.com/office/officeart/2005/8/layout/orgChart1"/>
    <dgm:cxn modelId="{749551A5-ADA4-A842-8A0E-FFEECC56E52B}" type="presParOf" srcId="{BA283BAD-B6F5-6B42-882D-C9E101F3DD3B}" destId="{138B75E0-2745-7546-9E04-67EDF95F1381}" srcOrd="1" destOrd="0" presId="urn:microsoft.com/office/officeart/2005/8/layout/orgChart1"/>
    <dgm:cxn modelId="{F110BA58-DE5F-9A4D-9DE8-D3478202CF58}" type="presParOf" srcId="{138B75E0-2745-7546-9E04-67EDF95F1381}" destId="{CA69F558-489A-1D41-B4BD-E42E6110D856}" srcOrd="0" destOrd="0" presId="urn:microsoft.com/office/officeart/2005/8/layout/orgChart1"/>
    <dgm:cxn modelId="{1B9C4ACD-6116-2C4A-A6BB-2FB260E444EC}" type="presParOf" srcId="{138B75E0-2745-7546-9E04-67EDF95F1381}" destId="{772403F8-6B42-B64F-B659-784E035C67A7}" srcOrd="1" destOrd="0" presId="urn:microsoft.com/office/officeart/2005/8/layout/orgChart1"/>
    <dgm:cxn modelId="{AA42C214-3248-564E-AF02-7B89A8407A51}" type="presParOf" srcId="{772403F8-6B42-B64F-B659-784E035C67A7}" destId="{002BFC1E-6162-B045-A2A6-B3A8A846E8AE}" srcOrd="0" destOrd="0" presId="urn:microsoft.com/office/officeart/2005/8/layout/orgChart1"/>
    <dgm:cxn modelId="{7D07ABA9-A535-2F4A-A2A9-FD2DE035ED91}" type="presParOf" srcId="{002BFC1E-6162-B045-A2A6-B3A8A846E8AE}" destId="{92F46810-CA75-974C-836C-8AD1CD8414B7}" srcOrd="0" destOrd="0" presId="urn:microsoft.com/office/officeart/2005/8/layout/orgChart1"/>
    <dgm:cxn modelId="{601F28B9-E5D6-5C4B-9EBF-E2045FA60D33}" type="presParOf" srcId="{002BFC1E-6162-B045-A2A6-B3A8A846E8AE}" destId="{0E29FDDD-494E-8A43-BC34-5215238B6947}" srcOrd="1" destOrd="0" presId="urn:microsoft.com/office/officeart/2005/8/layout/orgChart1"/>
    <dgm:cxn modelId="{75DADA9B-0F5A-A242-9B1A-E9952F60C613}" type="presParOf" srcId="{772403F8-6B42-B64F-B659-784E035C67A7}" destId="{98F4E73C-383F-0A47-B66A-63930F0F7126}" srcOrd="1" destOrd="0" presId="urn:microsoft.com/office/officeart/2005/8/layout/orgChart1"/>
    <dgm:cxn modelId="{0D4237C3-C3F1-9041-9AEB-C258371D8787}" type="presParOf" srcId="{772403F8-6B42-B64F-B659-784E035C67A7}" destId="{10FF8492-4A16-5A46-A0F0-6067FC4A6792}" srcOrd="2" destOrd="0" presId="urn:microsoft.com/office/officeart/2005/8/layout/orgChart1"/>
    <dgm:cxn modelId="{1F7D0FF3-5488-2E4F-9C62-B742468C890E}" type="presParOf" srcId="{138B75E0-2745-7546-9E04-67EDF95F1381}" destId="{AF08AE60-A481-4647-B0F8-BBF7AA958C2A}" srcOrd="2" destOrd="0" presId="urn:microsoft.com/office/officeart/2005/8/layout/orgChart1"/>
    <dgm:cxn modelId="{F23255B8-CD81-E843-A2FC-97CAD50C0622}" type="presParOf" srcId="{138B75E0-2745-7546-9E04-67EDF95F1381}" destId="{F8FDB564-3ED4-D146-BF69-CCE4968B88F0}" srcOrd="3" destOrd="0" presId="urn:microsoft.com/office/officeart/2005/8/layout/orgChart1"/>
    <dgm:cxn modelId="{3044EB66-9C6F-4B41-A98C-27B81D240920}" type="presParOf" srcId="{F8FDB564-3ED4-D146-BF69-CCE4968B88F0}" destId="{F590C9B4-3B4B-9A4A-B29B-E86B0F84E1E3}" srcOrd="0" destOrd="0" presId="urn:microsoft.com/office/officeart/2005/8/layout/orgChart1"/>
    <dgm:cxn modelId="{8D6606D5-6014-4C44-8965-43433526C079}" type="presParOf" srcId="{F590C9B4-3B4B-9A4A-B29B-E86B0F84E1E3}" destId="{BFFCC7B4-578B-B649-AEC7-53C04BE54616}" srcOrd="0" destOrd="0" presId="urn:microsoft.com/office/officeart/2005/8/layout/orgChart1"/>
    <dgm:cxn modelId="{C7755804-559F-2140-86BE-315DF94220A9}" type="presParOf" srcId="{F590C9B4-3B4B-9A4A-B29B-E86B0F84E1E3}" destId="{5BCC10AA-9D0C-5C41-9A48-518D3E8D0CA5}" srcOrd="1" destOrd="0" presId="urn:microsoft.com/office/officeart/2005/8/layout/orgChart1"/>
    <dgm:cxn modelId="{03B0ACE0-09BC-5244-85DA-47530AE0B42B}" type="presParOf" srcId="{F8FDB564-3ED4-D146-BF69-CCE4968B88F0}" destId="{3B5E7819-888B-FB44-BD11-427D0C0A1C16}" srcOrd="1" destOrd="0" presId="urn:microsoft.com/office/officeart/2005/8/layout/orgChart1"/>
    <dgm:cxn modelId="{75AFE8AE-1BBE-7D4D-B69C-F00C23ED8A02}" type="presParOf" srcId="{F8FDB564-3ED4-D146-BF69-CCE4968B88F0}" destId="{05C83E4C-F3B8-B849-9816-D0CA5A7BF618}" srcOrd="2" destOrd="0" presId="urn:microsoft.com/office/officeart/2005/8/layout/orgChart1"/>
    <dgm:cxn modelId="{242CB28B-6E43-5440-991C-B94B0F0F89CF}" type="presParOf" srcId="{BA283BAD-B6F5-6B42-882D-C9E101F3DD3B}" destId="{464A478D-7B5D-DF43-96BD-7252D2D6F627}" srcOrd="2" destOrd="0" presId="urn:microsoft.com/office/officeart/2005/8/layout/orgChart1"/>
    <dgm:cxn modelId="{53FCA6BB-5D0B-494A-9415-46F2DD8D0C6D}" type="presParOf" srcId="{EC28B2C1-72D1-0145-91D5-B4D766917C1C}" destId="{31CFEC8C-3E2F-4349-B2F4-6885734E37CE}" srcOrd="2" destOrd="0" presId="urn:microsoft.com/office/officeart/2005/8/layout/orgChart1"/>
    <dgm:cxn modelId="{BFC51AA2-1D20-9448-A58E-D20DFD447E36}" type="presParOf" srcId="{EC28B2C1-72D1-0145-91D5-B4D766917C1C}" destId="{0081C165-436B-1C45-9E3F-C28CE10EDD62}" srcOrd="3" destOrd="0" presId="urn:microsoft.com/office/officeart/2005/8/layout/orgChart1"/>
    <dgm:cxn modelId="{B0E92343-3E75-7848-BD01-C6CDD73C5FAC}" type="presParOf" srcId="{0081C165-436B-1C45-9E3F-C28CE10EDD62}" destId="{8A2EAD16-9F94-B54F-B2DE-D23D2056F4C7}" srcOrd="0" destOrd="0" presId="urn:microsoft.com/office/officeart/2005/8/layout/orgChart1"/>
    <dgm:cxn modelId="{B52B1E51-2044-8149-9D11-CCD89F67F36D}" type="presParOf" srcId="{8A2EAD16-9F94-B54F-B2DE-D23D2056F4C7}" destId="{CAFE93BF-5835-D14A-830B-CFB9BDCCC9A2}" srcOrd="0" destOrd="0" presId="urn:microsoft.com/office/officeart/2005/8/layout/orgChart1"/>
    <dgm:cxn modelId="{97CF62D1-3725-6D42-90E4-A577076C1E1A}" type="presParOf" srcId="{8A2EAD16-9F94-B54F-B2DE-D23D2056F4C7}" destId="{2073C582-FB99-1C48-BE8D-64D3C0CC5049}" srcOrd="1" destOrd="0" presId="urn:microsoft.com/office/officeart/2005/8/layout/orgChart1"/>
    <dgm:cxn modelId="{90C47755-61F3-C846-A2BE-49CF41418C30}" type="presParOf" srcId="{0081C165-436B-1C45-9E3F-C28CE10EDD62}" destId="{DB1B0863-81E5-5949-B785-19777ED3EE92}" srcOrd="1" destOrd="0" presId="urn:microsoft.com/office/officeart/2005/8/layout/orgChart1"/>
    <dgm:cxn modelId="{763E01D0-54EE-6043-AD7E-EDF7E6C4A13C}" type="presParOf" srcId="{DB1B0863-81E5-5949-B785-19777ED3EE92}" destId="{895FC37D-FC46-8946-9130-2EBC99D9F63F}" srcOrd="0" destOrd="0" presId="urn:microsoft.com/office/officeart/2005/8/layout/orgChart1"/>
    <dgm:cxn modelId="{73C8ED91-12C9-5648-BFE3-823A8732688E}" type="presParOf" srcId="{DB1B0863-81E5-5949-B785-19777ED3EE92}" destId="{618ACB30-E52B-6B4D-9FD5-8392B9B6D274}" srcOrd="1" destOrd="0" presId="urn:microsoft.com/office/officeart/2005/8/layout/orgChart1"/>
    <dgm:cxn modelId="{3C6E156E-4DAD-7F45-91AE-DB8F802E3DF9}" type="presParOf" srcId="{618ACB30-E52B-6B4D-9FD5-8392B9B6D274}" destId="{002DA90B-CB3D-FE48-BA88-4C485F6233CA}" srcOrd="0" destOrd="0" presId="urn:microsoft.com/office/officeart/2005/8/layout/orgChart1"/>
    <dgm:cxn modelId="{37C11D63-84BF-C149-8F34-1C7FC4D2EA60}" type="presParOf" srcId="{002DA90B-CB3D-FE48-BA88-4C485F6233CA}" destId="{885F8F10-79D3-404E-A3D2-D4E4913EE848}" srcOrd="0" destOrd="0" presId="urn:microsoft.com/office/officeart/2005/8/layout/orgChart1"/>
    <dgm:cxn modelId="{1F5A0560-448A-B84A-ABEF-CED9F4E37ED9}" type="presParOf" srcId="{002DA90B-CB3D-FE48-BA88-4C485F6233CA}" destId="{35CF5DDD-0733-8D41-B770-4136C0B0B1B9}" srcOrd="1" destOrd="0" presId="urn:microsoft.com/office/officeart/2005/8/layout/orgChart1"/>
    <dgm:cxn modelId="{F48BC7BC-088B-A74F-95A0-262AD0A4C11E}" type="presParOf" srcId="{618ACB30-E52B-6B4D-9FD5-8392B9B6D274}" destId="{51ACF275-71D1-C546-B331-C9E3AD9B6F0F}" srcOrd="1" destOrd="0" presId="urn:microsoft.com/office/officeart/2005/8/layout/orgChart1"/>
    <dgm:cxn modelId="{0DD961A1-A765-A547-AF8C-2EC4927C728A}" type="presParOf" srcId="{618ACB30-E52B-6B4D-9FD5-8392B9B6D274}" destId="{800156C4-3EB5-DA4C-B131-5A2BB91F461B}" srcOrd="2" destOrd="0" presId="urn:microsoft.com/office/officeart/2005/8/layout/orgChart1"/>
    <dgm:cxn modelId="{4FC41881-A488-BC46-95CE-28170EE423DB}" type="presParOf" srcId="{DB1B0863-81E5-5949-B785-19777ED3EE92}" destId="{169F8853-A2EB-504A-A5A1-04C58F496515}" srcOrd="2" destOrd="0" presId="urn:microsoft.com/office/officeart/2005/8/layout/orgChart1"/>
    <dgm:cxn modelId="{2E27DC4D-7C9C-1C4E-B898-1E5F39E712A6}" type="presParOf" srcId="{DB1B0863-81E5-5949-B785-19777ED3EE92}" destId="{B42CFC99-25B9-7845-B162-399DED0EEBBB}" srcOrd="3" destOrd="0" presId="urn:microsoft.com/office/officeart/2005/8/layout/orgChart1"/>
    <dgm:cxn modelId="{FE857E97-C379-514A-951A-EDA88DE69E30}" type="presParOf" srcId="{B42CFC99-25B9-7845-B162-399DED0EEBBB}" destId="{B0A7BD05-479D-6242-894F-D2D018E8F9D9}" srcOrd="0" destOrd="0" presId="urn:microsoft.com/office/officeart/2005/8/layout/orgChart1"/>
    <dgm:cxn modelId="{07252ACA-9753-0D42-A68D-35DDF5C882D0}" type="presParOf" srcId="{B0A7BD05-479D-6242-894F-D2D018E8F9D9}" destId="{5A95D579-569E-184A-9151-41EDD9CDA3DF}" srcOrd="0" destOrd="0" presId="urn:microsoft.com/office/officeart/2005/8/layout/orgChart1"/>
    <dgm:cxn modelId="{F5F77453-E8B1-FB47-9745-8E0F2211D72E}" type="presParOf" srcId="{B0A7BD05-479D-6242-894F-D2D018E8F9D9}" destId="{7175F498-8CDE-C546-96C0-9C70AC1C8F8A}" srcOrd="1" destOrd="0" presId="urn:microsoft.com/office/officeart/2005/8/layout/orgChart1"/>
    <dgm:cxn modelId="{E14B59E9-DC84-8241-8F82-DAB9574A5D33}" type="presParOf" srcId="{B42CFC99-25B9-7845-B162-399DED0EEBBB}" destId="{05AD9522-DBE5-F640-85A7-681A9858290A}" srcOrd="1" destOrd="0" presId="urn:microsoft.com/office/officeart/2005/8/layout/orgChart1"/>
    <dgm:cxn modelId="{E555C039-78BE-8443-9662-2625659E5D61}" type="presParOf" srcId="{B42CFC99-25B9-7845-B162-399DED0EEBBB}" destId="{81A73395-B3A6-3547-B9C3-3436FCEAD725}" srcOrd="2" destOrd="0" presId="urn:microsoft.com/office/officeart/2005/8/layout/orgChart1"/>
    <dgm:cxn modelId="{58BE3401-82AA-D94C-A42B-D42CC3BFB2EE}" type="presParOf" srcId="{0081C165-436B-1C45-9E3F-C28CE10EDD62}" destId="{2AD43F90-DAA6-FD49-8573-B579E0004CB9}" srcOrd="2" destOrd="0" presId="urn:microsoft.com/office/officeart/2005/8/layout/orgChart1"/>
    <dgm:cxn modelId="{098F9DB4-3AA2-C542-A8E6-AFBA459DE047}" type="presParOf" srcId="{FB34CDB6-4AA6-DD45-8A09-BE8991E45A3C}" destId="{2A1C6AF0-7E29-B04D-B9DB-67B1CC49415A}" srcOrd="2" destOrd="0" presId="urn:microsoft.com/office/officeart/2005/8/layout/orgChart1"/>
    <dgm:cxn modelId="{2F6E55E8-7BFD-1243-8CFD-77139BF26C99}" type="presParOf" srcId="{2FFD3E61-FA1C-9E46-BDA6-345788113BB2}" destId="{7B005AAD-F284-E841-8F51-AC834D5C36DE}" srcOrd="2" destOrd="0" presId="urn:microsoft.com/office/officeart/2005/8/layout/orgChart1"/>
    <dgm:cxn modelId="{19993497-3258-5B40-9E37-94769CDFAC43}" type="presParOf" srcId="{39F0453B-85A7-074A-B681-8A689F972A38}" destId="{F866AE30-7E9F-8D4F-BFC4-23819CFDA873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69F8853-A2EB-504A-A5A1-04C58F496515}">
      <dsp:nvSpPr>
        <dsp:cNvPr id="0" name=""/>
        <dsp:cNvSpPr/>
      </dsp:nvSpPr>
      <dsp:spPr>
        <a:xfrm>
          <a:off x="7968777" y="3216405"/>
          <a:ext cx="91440" cy="93929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939294"/>
              </a:lnTo>
              <a:lnTo>
                <a:pt x="127299" y="939294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95FC37D-FC46-8946-9130-2EBC99D9F63F}">
      <dsp:nvSpPr>
        <dsp:cNvPr id="0" name=""/>
        <dsp:cNvSpPr/>
      </dsp:nvSpPr>
      <dsp:spPr>
        <a:xfrm>
          <a:off x="7968777" y="3216405"/>
          <a:ext cx="91440" cy="34437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44378"/>
              </a:lnTo>
              <a:lnTo>
                <a:pt x="127299" y="344378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CFEC8C-3E2F-4349-B2F4-6885734E37CE}">
      <dsp:nvSpPr>
        <dsp:cNvPr id="0" name=""/>
        <dsp:cNvSpPr/>
      </dsp:nvSpPr>
      <dsp:spPr>
        <a:xfrm>
          <a:off x="7798622" y="2468740"/>
          <a:ext cx="637095" cy="2211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0570"/>
              </a:lnTo>
              <a:lnTo>
                <a:pt x="637095" y="110570"/>
              </a:lnTo>
              <a:lnTo>
                <a:pt x="637095" y="22114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08AE60-A481-4647-B0F8-BBF7AA958C2A}">
      <dsp:nvSpPr>
        <dsp:cNvPr id="0" name=""/>
        <dsp:cNvSpPr/>
      </dsp:nvSpPr>
      <dsp:spPr>
        <a:xfrm>
          <a:off x="6740307" y="3216405"/>
          <a:ext cx="169762" cy="93689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36893"/>
              </a:lnTo>
              <a:lnTo>
                <a:pt x="169762" y="93689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A69F558-489A-1D41-B4BD-E42E6110D856}">
      <dsp:nvSpPr>
        <dsp:cNvPr id="0" name=""/>
        <dsp:cNvSpPr/>
      </dsp:nvSpPr>
      <dsp:spPr>
        <a:xfrm>
          <a:off x="6740307" y="3216405"/>
          <a:ext cx="157957" cy="3547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54746"/>
              </a:lnTo>
              <a:lnTo>
                <a:pt x="157957" y="354746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9685ABA-79EA-C843-9E36-85F6C7789BD2}">
      <dsp:nvSpPr>
        <dsp:cNvPr id="0" name=""/>
        <dsp:cNvSpPr/>
      </dsp:nvSpPr>
      <dsp:spPr>
        <a:xfrm>
          <a:off x="7161527" y="2468740"/>
          <a:ext cx="637095" cy="221140"/>
        </a:xfrm>
        <a:custGeom>
          <a:avLst/>
          <a:gdLst/>
          <a:ahLst/>
          <a:cxnLst/>
          <a:rect l="0" t="0" r="0" b="0"/>
          <a:pathLst>
            <a:path>
              <a:moveTo>
                <a:pt x="637095" y="0"/>
              </a:moveTo>
              <a:lnTo>
                <a:pt x="637095" y="110570"/>
              </a:lnTo>
              <a:lnTo>
                <a:pt x="0" y="110570"/>
              </a:lnTo>
              <a:lnTo>
                <a:pt x="0" y="22114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4EB0401-B5A4-664C-9176-45CCE53D58F9}">
      <dsp:nvSpPr>
        <dsp:cNvPr id="0" name=""/>
        <dsp:cNvSpPr/>
      </dsp:nvSpPr>
      <dsp:spPr>
        <a:xfrm>
          <a:off x="6524431" y="1721074"/>
          <a:ext cx="1274190" cy="2211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0570"/>
              </a:lnTo>
              <a:lnTo>
                <a:pt x="1274190" y="110570"/>
              </a:lnTo>
              <a:lnTo>
                <a:pt x="1274190" y="22114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61F449D-9385-FC4E-B6DD-F5988AC0C9A0}">
      <dsp:nvSpPr>
        <dsp:cNvPr id="0" name=""/>
        <dsp:cNvSpPr/>
      </dsp:nvSpPr>
      <dsp:spPr>
        <a:xfrm>
          <a:off x="5466116" y="3216405"/>
          <a:ext cx="171604" cy="261280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12806"/>
              </a:lnTo>
              <a:lnTo>
                <a:pt x="171604" y="2612806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8DC0313-2C64-9240-8C1B-CCB87F62EC54}">
      <dsp:nvSpPr>
        <dsp:cNvPr id="0" name=""/>
        <dsp:cNvSpPr/>
      </dsp:nvSpPr>
      <dsp:spPr>
        <a:xfrm>
          <a:off x="5466116" y="3216405"/>
          <a:ext cx="1317649" cy="227444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74445"/>
              </a:lnTo>
              <a:lnTo>
                <a:pt x="1317649" y="2274445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8F84C94-97AB-3B41-8E6E-829EE0F14395}">
      <dsp:nvSpPr>
        <dsp:cNvPr id="0" name=""/>
        <dsp:cNvSpPr/>
      </dsp:nvSpPr>
      <dsp:spPr>
        <a:xfrm>
          <a:off x="5466116" y="3216405"/>
          <a:ext cx="2435261" cy="192243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22437"/>
              </a:lnTo>
              <a:lnTo>
                <a:pt x="2435261" y="192243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B673290-9B4C-A545-9CAE-2CDAA3F1570A}">
      <dsp:nvSpPr>
        <dsp:cNvPr id="0" name=""/>
        <dsp:cNvSpPr/>
      </dsp:nvSpPr>
      <dsp:spPr>
        <a:xfrm>
          <a:off x="5466116" y="3216405"/>
          <a:ext cx="1317649" cy="159771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97718"/>
              </a:lnTo>
              <a:lnTo>
                <a:pt x="1317649" y="1597718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FCBA1D5-CA1C-EE48-8DB8-902A0EE3C622}">
      <dsp:nvSpPr>
        <dsp:cNvPr id="0" name=""/>
        <dsp:cNvSpPr/>
      </dsp:nvSpPr>
      <dsp:spPr>
        <a:xfrm>
          <a:off x="5466116" y="3216405"/>
          <a:ext cx="157957" cy="123206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32068"/>
              </a:lnTo>
              <a:lnTo>
                <a:pt x="157957" y="1232068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AE5D1F-7E13-EF43-AC7B-DD849C87FAB4}">
      <dsp:nvSpPr>
        <dsp:cNvPr id="0" name=""/>
        <dsp:cNvSpPr/>
      </dsp:nvSpPr>
      <dsp:spPr>
        <a:xfrm>
          <a:off x="5466116" y="3216405"/>
          <a:ext cx="157957" cy="48440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84402"/>
              </a:lnTo>
              <a:lnTo>
                <a:pt x="157957" y="484402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052DF7C-C77A-EB49-8FF9-CA4928472EE2}">
      <dsp:nvSpPr>
        <dsp:cNvPr id="0" name=""/>
        <dsp:cNvSpPr/>
      </dsp:nvSpPr>
      <dsp:spPr>
        <a:xfrm>
          <a:off x="5250241" y="2468740"/>
          <a:ext cx="637095" cy="2211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0570"/>
              </a:lnTo>
              <a:lnTo>
                <a:pt x="637095" y="110570"/>
              </a:lnTo>
              <a:lnTo>
                <a:pt x="637095" y="22114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63FEA86-F6A4-9A44-BBEF-A0FD3EE94568}">
      <dsp:nvSpPr>
        <dsp:cNvPr id="0" name=""/>
        <dsp:cNvSpPr/>
      </dsp:nvSpPr>
      <dsp:spPr>
        <a:xfrm>
          <a:off x="4191926" y="3216405"/>
          <a:ext cx="157957" cy="123206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32068"/>
              </a:lnTo>
              <a:lnTo>
                <a:pt x="157957" y="1232068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2E7BBB4-2701-894C-AC72-17C2E51B0038}">
      <dsp:nvSpPr>
        <dsp:cNvPr id="0" name=""/>
        <dsp:cNvSpPr/>
      </dsp:nvSpPr>
      <dsp:spPr>
        <a:xfrm>
          <a:off x="4191926" y="3216405"/>
          <a:ext cx="157957" cy="48440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84402"/>
              </a:lnTo>
              <a:lnTo>
                <a:pt x="157957" y="484402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C70C865-C0AA-E143-B5AD-0AB3865CBBEB}">
      <dsp:nvSpPr>
        <dsp:cNvPr id="0" name=""/>
        <dsp:cNvSpPr/>
      </dsp:nvSpPr>
      <dsp:spPr>
        <a:xfrm>
          <a:off x="4613146" y="2468740"/>
          <a:ext cx="637095" cy="221140"/>
        </a:xfrm>
        <a:custGeom>
          <a:avLst/>
          <a:gdLst/>
          <a:ahLst/>
          <a:cxnLst/>
          <a:rect l="0" t="0" r="0" b="0"/>
          <a:pathLst>
            <a:path>
              <a:moveTo>
                <a:pt x="637095" y="0"/>
              </a:moveTo>
              <a:lnTo>
                <a:pt x="637095" y="110570"/>
              </a:lnTo>
              <a:lnTo>
                <a:pt x="0" y="110570"/>
              </a:lnTo>
              <a:lnTo>
                <a:pt x="0" y="22114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D262FEC-DA6D-3942-A484-0A250C1BE76C}">
      <dsp:nvSpPr>
        <dsp:cNvPr id="0" name=""/>
        <dsp:cNvSpPr/>
      </dsp:nvSpPr>
      <dsp:spPr>
        <a:xfrm>
          <a:off x="5250241" y="1721074"/>
          <a:ext cx="1274190" cy="221140"/>
        </a:xfrm>
        <a:custGeom>
          <a:avLst/>
          <a:gdLst/>
          <a:ahLst/>
          <a:cxnLst/>
          <a:rect l="0" t="0" r="0" b="0"/>
          <a:pathLst>
            <a:path>
              <a:moveTo>
                <a:pt x="1274190" y="0"/>
              </a:moveTo>
              <a:lnTo>
                <a:pt x="1274190" y="110570"/>
              </a:lnTo>
              <a:lnTo>
                <a:pt x="0" y="110570"/>
              </a:lnTo>
              <a:lnTo>
                <a:pt x="0" y="22114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DEFEE2-0099-F44E-85F4-25D229B4B9E3}">
      <dsp:nvSpPr>
        <dsp:cNvPr id="0" name=""/>
        <dsp:cNvSpPr/>
      </dsp:nvSpPr>
      <dsp:spPr>
        <a:xfrm>
          <a:off x="4162967" y="973409"/>
          <a:ext cx="2361464" cy="2211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0570"/>
              </a:lnTo>
              <a:lnTo>
                <a:pt x="2361464" y="110570"/>
              </a:lnTo>
              <a:lnTo>
                <a:pt x="2361464" y="22114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893B794-6070-5642-A787-5F0018F66BF7}">
      <dsp:nvSpPr>
        <dsp:cNvPr id="0" name=""/>
        <dsp:cNvSpPr/>
      </dsp:nvSpPr>
      <dsp:spPr>
        <a:xfrm>
          <a:off x="2654473" y="2468740"/>
          <a:ext cx="157957" cy="123206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32068"/>
              </a:lnTo>
              <a:lnTo>
                <a:pt x="157957" y="1232068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8E11DAE-5167-174B-BA26-B62583827656}">
      <dsp:nvSpPr>
        <dsp:cNvPr id="0" name=""/>
        <dsp:cNvSpPr/>
      </dsp:nvSpPr>
      <dsp:spPr>
        <a:xfrm>
          <a:off x="2654473" y="2468740"/>
          <a:ext cx="157957" cy="48440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84402"/>
              </a:lnTo>
              <a:lnTo>
                <a:pt x="157957" y="484402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8AB61D-50CC-2445-BA3E-A1D9ED71B736}">
      <dsp:nvSpPr>
        <dsp:cNvPr id="0" name=""/>
        <dsp:cNvSpPr/>
      </dsp:nvSpPr>
      <dsp:spPr>
        <a:xfrm>
          <a:off x="1801503" y="1721074"/>
          <a:ext cx="1274190" cy="2211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0570"/>
              </a:lnTo>
              <a:lnTo>
                <a:pt x="1274190" y="110570"/>
              </a:lnTo>
              <a:lnTo>
                <a:pt x="1274190" y="22114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5BCFF7A-0316-C542-BC04-35E6808A36B3}">
      <dsp:nvSpPr>
        <dsp:cNvPr id="0" name=""/>
        <dsp:cNvSpPr/>
      </dsp:nvSpPr>
      <dsp:spPr>
        <a:xfrm>
          <a:off x="1380283" y="2468740"/>
          <a:ext cx="157957" cy="19797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79733"/>
              </a:lnTo>
              <a:lnTo>
                <a:pt x="157957" y="197973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297E43D-6B55-4143-B98E-E360E6F3E757}">
      <dsp:nvSpPr>
        <dsp:cNvPr id="0" name=""/>
        <dsp:cNvSpPr/>
      </dsp:nvSpPr>
      <dsp:spPr>
        <a:xfrm>
          <a:off x="1380283" y="2468740"/>
          <a:ext cx="157957" cy="123206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32068"/>
              </a:lnTo>
              <a:lnTo>
                <a:pt x="157957" y="1232068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B1DC8AA-E6E4-DC41-A124-8FDAB24D77F1}">
      <dsp:nvSpPr>
        <dsp:cNvPr id="0" name=""/>
        <dsp:cNvSpPr/>
      </dsp:nvSpPr>
      <dsp:spPr>
        <a:xfrm>
          <a:off x="1380283" y="2468740"/>
          <a:ext cx="157957" cy="48440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84402"/>
              </a:lnTo>
              <a:lnTo>
                <a:pt x="157957" y="484402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10AFB5-ABBC-E641-B962-67108138D581}">
      <dsp:nvSpPr>
        <dsp:cNvPr id="0" name=""/>
        <dsp:cNvSpPr/>
      </dsp:nvSpPr>
      <dsp:spPr>
        <a:xfrm>
          <a:off x="1755783" y="1721074"/>
          <a:ext cx="91440" cy="22114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2114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0EEB476-B436-E04A-A187-4A4CA910307E}">
      <dsp:nvSpPr>
        <dsp:cNvPr id="0" name=""/>
        <dsp:cNvSpPr/>
      </dsp:nvSpPr>
      <dsp:spPr>
        <a:xfrm>
          <a:off x="527313" y="1721074"/>
          <a:ext cx="1274190" cy="221140"/>
        </a:xfrm>
        <a:custGeom>
          <a:avLst/>
          <a:gdLst/>
          <a:ahLst/>
          <a:cxnLst/>
          <a:rect l="0" t="0" r="0" b="0"/>
          <a:pathLst>
            <a:path>
              <a:moveTo>
                <a:pt x="1274190" y="0"/>
              </a:moveTo>
              <a:lnTo>
                <a:pt x="1274190" y="110570"/>
              </a:lnTo>
              <a:lnTo>
                <a:pt x="0" y="110570"/>
              </a:lnTo>
              <a:lnTo>
                <a:pt x="0" y="22114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16826F8-4AEE-6C4A-BFC3-5CC519DABDDA}">
      <dsp:nvSpPr>
        <dsp:cNvPr id="0" name=""/>
        <dsp:cNvSpPr/>
      </dsp:nvSpPr>
      <dsp:spPr>
        <a:xfrm>
          <a:off x="1801503" y="973409"/>
          <a:ext cx="2361464" cy="221140"/>
        </a:xfrm>
        <a:custGeom>
          <a:avLst/>
          <a:gdLst/>
          <a:ahLst/>
          <a:cxnLst/>
          <a:rect l="0" t="0" r="0" b="0"/>
          <a:pathLst>
            <a:path>
              <a:moveTo>
                <a:pt x="2361464" y="0"/>
              </a:moveTo>
              <a:lnTo>
                <a:pt x="2361464" y="110570"/>
              </a:lnTo>
              <a:lnTo>
                <a:pt x="0" y="110570"/>
              </a:lnTo>
              <a:lnTo>
                <a:pt x="0" y="22114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6C4484C-3AFF-B14A-B52D-3971E3F55CE3}">
      <dsp:nvSpPr>
        <dsp:cNvPr id="0" name=""/>
        <dsp:cNvSpPr/>
      </dsp:nvSpPr>
      <dsp:spPr>
        <a:xfrm>
          <a:off x="3636442" y="446884"/>
          <a:ext cx="1053049" cy="52652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modulation</a:t>
          </a:r>
        </a:p>
      </dsp:txBody>
      <dsp:txXfrm>
        <a:off x="3636442" y="446884"/>
        <a:ext cx="1053049" cy="526524"/>
      </dsp:txXfrm>
    </dsp:sp>
    <dsp:sp modelId="{025B8FA6-8061-DD45-8F35-501FDF30C7A0}">
      <dsp:nvSpPr>
        <dsp:cNvPr id="0" name=""/>
        <dsp:cNvSpPr/>
      </dsp:nvSpPr>
      <dsp:spPr>
        <a:xfrm>
          <a:off x="1274978" y="1194549"/>
          <a:ext cx="1053049" cy="52652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baseband</a:t>
          </a:r>
        </a:p>
      </dsp:txBody>
      <dsp:txXfrm>
        <a:off x="1274978" y="1194549"/>
        <a:ext cx="1053049" cy="526524"/>
      </dsp:txXfrm>
    </dsp:sp>
    <dsp:sp modelId="{C4554004-885D-C04A-8596-CC6BE4024E90}">
      <dsp:nvSpPr>
        <dsp:cNvPr id="0" name=""/>
        <dsp:cNvSpPr/>
      </dsp:nvSpPr>
      <dsp:spPr>
        <a:xfrm>
          <a:off x="788" y="1942215"/>
          <a:ext cx="1053049" cy="52652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analogue</a:t>
          </a:r>
        </a:p>
      </dsp:txBody>
      <dsp:txXfrm>
        <a:off x="788" y="1942215"/>
        <a:ext cx="1053049" cy="526524"/>
      </dsp:txXfrm>
    </dsp:sp>
    <dsp:sp modelId="{DC0A9DFB-B5F8-7D4B-B7D0-62278AA5FC4B}">
      <dsp:nvSpPr>
        <dsp:cNvPr id="0" name=""/>
        <dsp:cNvSpPr/>
      </dsp:nvSpPr>
      <dsp:spPr>
        <a:xfrm>
          <a:off x="1274978" y="1942215"/>
          <a:ext cx="1053049" cy="52652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discrete</a:t>
          </a:r>
        </a:p>
      </dsp:txBody>
      <dsp:txXfrm>
        <a:off x="1274978" y="1942215"/>
        <a:ext cx="1053049" cy="526524"/>
      </dsp:txXfrm>
    </dsp:sp>
    <dsp:sp modelId="{54492D1F-43C9-C445-A4C2-1351A400788A}">
      <dsp:nvSpPr>
        <dsp:cNvPr id="0" name=""/>
        <dsp:cNvSpPr/>
      </dsp:nvSpPr>
      <dsp:spPr>
        <a:xfrm>
          <a:off x="1538241" y="2689880"/>
          <a:ext cx="1053049" cy="52652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PAM</a:t>
          </a:r>
        </a:p>
      </dsp:txBody>
      <dsp:txXfrm>
        <a:off x="1538241" y="2689880"/>
        <a:ext cx="1053049" cy="526524"/>
      </dsp:txXfrm>
    </dsp:sp>
    <dsp:sp modelId="{7EF86982-4954-9D43-BAC6-D6D2BE7BADB6}">
      <dsp:nvSpPr>
        <dsp:cNvPr id="0" name=""/>
        <dsp:cNvSpPr/>
      </dsp:nvSpPr>
      <dsp:spPr>
        <a:xfrm>
          <a:off x="1538241" y="3437545"/>
          <a:ext cx="1053049" cy="52652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PDM</a:t>
          </a:r>
        </a:p>
      </dsp:txBody>
      <dsp:txXfrm>
        <a:off x="1538241" y="3437545"/>
        <a:ext cx="1053049" cy="526524"/>
      </dsp:txXfrm>
    </dsp:sp>
    <dsp:sp modelId="{1AC51A94-6E1E-E941-BE41-6071FD449B0D}">
      <dsp:nvSpPr>
        <dsp:cNvPr id="0" name=""/>
        <dsp:cNvSpPr/>
      </dsp:nvSpPr>
      <dsp:spPr>
        <a:xfrm>
          <a:off x="1538241" y="4185211"/>
          <a:ext cx="1053049" cy="52652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PPM</a:t>
          </a:r>
        </a:p>
      </dsp:txBody>
      <dsp:txXfrm>
        <a:off x="1538241" y="4185211"/>
        <a:ext cx="1053049" cy="526524"/>
      </dsp:txXfrm>
    </dsp:sp>
    <dsp:sp modelId="{AB884D5E-E0B6-B642-B42E-43A0B7F71A36}">
      <dsp:nvSpPr>
        <dsp:cNvPr id="0" name=""/>
        <dsp:cNvSpPr/>
      </dsp:nvSpPr>
      <dsp:spPr>
        <a:xfrm>
          <a:off x="2549168" y="1942215"/>
          <a:ext cx="1053049" cy="52652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digital</a:t>
          </a:r>
        </a:p>
      </dsp:txBody>
      <dsp:txXfrm>
        <a:off x="2549168" y="1942215"/>
        <a:ext cx="1053049" cy="526524"/>
      </dsp:txXfrm>
    </dsp:sp>
    <dsp:sp modelId="{C29765E4-4061-B947-B963-B7F187EFCA59}">
      <dsp:nvSpPr>
        <dsp:cNvPr id="0" name=""/>
        <dsp:cNvSpPr/>
      </dsp:nvSpPr>
      <dsp:spPr>
        <a:xfrm>
          <a:off x="2812431" y="2689880"/>
          <a:ext cx="1053049" cy="52652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NRZ</a:t>
          </a:r>
        </a:p>
      </dsp:txBody>
      <dsp:txXfrm>
        <a:off x="2812431" y="2689880"/>
        <a:ext cx="1053049" cy="526524"/>
      </dsp:txXfrm>
    </dsp:sp>
    <dsp:sp modelId="{5ADCB54E-F85A-1447-93C5-3C579A0535EC}">
      <dsp:nvSpPr>
        <dsp:cNvPr id="0" name=""/>
        <dsp:cNvSpPr/>
      </dsp:nvSpPr>
      <dsp:spPr>
        <a:xfrm>
          <a:off x="2812431" y="3437545"/>
          <a:ext cx="1053049" cy="52652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Manchester</a:t>
          </a:r>
        </a:p>
      </dsp:txBody>
      <dsp:txXfrm>
        <a:off x="2812431" y="3437545"/>
        <a:ext cx="1053049" cy="526524"/>
      </dsp:txXfrm>
    </dsp:sp>
    <dsp:sp modelId="{7D8469AE-D46B-BB45-9931-B3D48BDF374C}">
      <dsp:nvSpPr>
        <dsp:cNvPr id="0" name=""/>
        <dsp:cNvSpPr/>
      </dsp:nvSpPr>
      <dsp:spPr>
        <a:xfrm>
          <a:off x="5997906" y="1194549"/>
          <a:ext cx="1053049" cy="52652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carrier</a:t>
          </a:r>
        </a:p>
      </dsp:txBody>
      <dsp:txXfrm>
        <a:off x="5997906" y="1194549"/>
        <a:ext cx="1053049" cy="526524"/>
      </dsp:txXfrm>
    </dsp:sp>
    <dsp:sp modelId="{7836BC0B-504C-B448-B4E9-6E2F1475A31C}">
      <dsp:nvSpPr>
        <dsp:cNvPr id="0" name=""/>
        <dsp:cNvSpPr/>
      </dsp:nvSpPr>
      <dsp:spPr>
        <a:xfrm>
          <a:off x="4723716" y="1942215"/>
          <a:ext cx="1053049" cy="52652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analogue</a:t>
          </a:r>
        </a:p>
      </dsp:txBody>
      <dsp:txXfrm>
        <a:off x="4723716" y="1942215"/>
        <a:ext cx="1053049" cy="526524"/>
      </dsp:txXfrm>
    </dsp:sp>
    <dsp:sp modelId="{6F3236A0-3F5E-E141-8627-A11027F2398E}">
      <dsp:nvSpPr>
        <dsp:cNvPr id="0" name=""/>
        <dsp:cNvSpPr/>
      </dsp:nvSpPr>
      <dsp:spPr>
        <a:xfrm>
          <a:off x="4086621" y="2689880"/>
          <a:ext cx="1053049" cy="52652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non-coherent</a:t>
          </a:r>
        </a:p>
      </dsp:txBody>
      <dsp:txXfrm>
        <a:off x="4086621" y="2689880"/>
        <a:ext cx="1053049" cy="526524"/>
      </dsp:txXfrm>
    </dsp:sp>
    <dsp:sp modelId="{3FD0DB20-4456-A14E-BAFB-9DDEBC5068D5}">
      <dsp:nvSpPr>
        <dsp:cNvPr id="0" name=""/>
        <dsp:cNvSpPr/>
      </dsp:nvSpPr>
      <dsp:spPr>
        <a:xfrm>
          <a:off x="4349884" y="3437545"/>
          <a:ext cx="1053049" cy="52652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 err="1"/>
            <a:t>undermodulated</a:t>
          </a:r>
          <a:r>
            <a:rPr lang="en-GB" sz="1100" kern="1200" dirty="0"/>
            <a:t> AM</a:t>
          </a:r>
        </a:p>
      </dsp:txBody>
      <dsp:txXfrm>
        <a:off x="4349884" y="3437545"/>
        <a:ext cx="1053049" cy="526524"/>
      </dsp:txXfrm>
    </dsp:sp>
    <dsp:sp modelId="{81A6578A-3DDC-0A4D-977D-1A7A278ED665}">
      <dsp:nvSpPr>
        <dsp:cNvPr id="0" name=""/>
        <dsp:cNvSpPr/>
      </dsp:nvSpPr>
      <dsp:spPr>
        <a:xfrm>
          <a:off x="4349884" y="4185211"/>
          <a:ext cx="1053049" cy="52652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FM</a:t>
          </a:r>
        </a:p>
      </dsp:txBody>
      <dsp:txXfrm>
        <a:off x="4349884" y="4185211"/>
        <a:ext cx="1053049" cy="526524"/>
      </dsp:txXfrm>
    </dsp:sp>
    <dsp:sp modelId="{962AA700-595A-0243-A01F-11F57D933F21}">
      <dsp:nvSpPr>
        <dsp:cNvPr id="0" name=""/>
        <dsp:cNvSpPr/>
      </dsp:nvSpPr>
      <dsp:spPr>
        <a:xfrm>
          <a:off x="5360811" y="2689880"/>
          <a:ext cx="1053049" cy="52652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coherent</a:t>
          </a:r>
        </a:p>
      </dsp:txBody>
      <dsp:txXfrm>
        <a:off x="5360811" y="2689880"/>
        <a:ext cx="1053049" cy="526524"/>
      </dsp:txXfrm>
    </dsp:sp>
    <dsp:sp modelId="{34B1D2E2-7E64-9A4E-A273-C8131AA13265}">
      <dsp:nvSpPr>
        <dsp:cNvPr id="0" name=""/>
        <dsp:cNvSpPr/>
      </dsp:nvSpPr>
      <dsp:spPr>
        <a:xfrm>
          <a:off x="5624074" y="3437545"/>
          <a:ext cx="1053049" cy="52652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PM</a:t>
          </a:r>
        </a:p>
      </dsp:txBody>
      <dsp:txXfrm>
        <a:off x="5624074" y="3437545"/>
        <a:ext cx="1053049" cy="526524"/>
      </dsp:txXfrm>
    </dsp:sp>
    <dsp:sp modelId="{AC29C4FC-BEFD-064F-8892-AEE1FE32E744}">
      <dsp:nvSpPr>
        <dsp:cNvPr id="0" name=""/>
        <dsp:cNvSpPr/>
      </dsp:nvSpPr>
      <dsp:spPr>
        <a:xfrm>
          <a:off x="5624074" y="4185211"/>
          <a:ext cx="1053049" cy="52652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DSBSC</a:t>
          </a:r>
        </a:p>
      </dsp:txBody>
      <dsp:txXfrm>
        <a:off x="5624074" y="4185211"/>
        <a:ext cx="1053049" cy="526524"/>
      </dsp:txXfrm>
    </dsp:sp>
    <dsp:sp modelId="{F6796571-508E-C841-BA17-D95EB5DB08D1}">
      <dsp:nvSpPr>
        <dsp:cNvPr id="0" name=""/>
        <dsp:cNvSpPr/>
      </dsp:nvSpPr>
      <dsp:spPr>
        <a:xfrm>
          <a:off x="6783766" y="4550861"/>
          <a:ext cx="1053049" cy="52652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QAM</a:t>
          </a:r>
        </a:p>
      </dsp:txBody>
      <dsp:txXfrm>
        <a:off x="6783766" y="4550861"/>
        <a:ext cx="1053049" cy="526524"/>
      </dsp:txXfrm>
    </dsp:sp>
    <dsp:sp modelId="{4FF26467-D1B4-5345-B8F9-77288A63928A}">
      <dsp:nvSpPr>
        <dsp:cNvPr id="0" name=""/>
        <dsp:cNvSpPr/>
      </dsp:nvSpPr>
      <dsp:spPr>
        <a:xfrm>
          <a:off x="7901378" y="4875580"/>
          <a:ext cx="1053049" cy="52652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SSBSC</a:t>
          </a:r>
        </a:p>
      </dsp:txBody>
      <dsp:txXfrm>
        <a:off x="7901378" y="4875580"/>
        <a:ext cx="1053049" cy="526524"/>
      </dsp:txXfrm>
    </dsp:sp>
    <dsp:sp modelId="{7132ED76-075A-5248-A141-F2697B101157}">
      <dsp:nvSpPr>
        <dsp:cNvPr id="0" name=""/>
        <dsp:cNvSpPr/>
      </dsp:nvSpPr>
      <dsp:spPr>
        <a:xfrm>
          <a:off x="6783766" y="5227588"/>
          <a:ext cx="1053049" cy="52652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ISB</a:t>
          </a:r>
        </a:p>
      </dsp:txBody>
      <dsp:txXfrm>
        <a:off x="6783766" y="5227588"/>
        <a:ext cx="1053049" cy="526524"/>
      </dsp:txXfrm>
    </dsp:sp>
    <dsp:sp modelId="{B0847908-91B7-E245-8665-8BCA2D14FD54}">
      <dsp:nvSpPr>
        <dsp:cNvPr id="0" name=""/>
        <dsp:cNvSpPr/>
      </dsp:nvSpPr>
      <dsp:spPr>
        <a:xfrm>
          <a:off x="5637721" y="5565949"/>
          <a:ext cx="1053049" cy="52652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VSB</a:t>
          </a:r>
        </a:p>
      </dsp:txBody>
      <dsp:txXfrm>
        <a:off x="5637721" y="5565949"/>
        <a:ext cx="1053049" cy="526524"/>
      </dsp:txXfrm>
    </dsp:sp>
    <dsp:sp modelId="{D2149C22-1AA6-DE48-AF02-27577A705727}">
      <dsp:nvSpPr>
        <dsp:cNvPr id="0" name=""/>
        <dsp:cNvSpPr/>
      </dsp:nvSpPr>
      <dsp:spPr>
        <a:xfrm>
          <a:off x="7272097" y="1942215"/>
          <a:ext cx="1053049" cy="52652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digital</a:t>
          </a:r>
        </a:p>
      </dsp:txBody>
      <dsp:txXfrm>
        <a:off x="7272097" y="1942215"/>
        <a:ext cx="1053049" cy="526524"/>
      </dsp:txXfrm>
    </dsp:sp>
    <dsp:sp modelId="{1DF6DA48-A54D-B54B-99F8-DF6DE09D5A31}">
      <dsp:nvSpPr>
        <dsp:cNvPr id="0" name=""/>
        <dsp:cNvSpPr/>
      </dsp:nvSpPr>
      <dsp:spPr>
        <a:xfrm>
          <a:off x="6635002" y="2689880"/>
          <a:ext cx="1053049" cy="52652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non-coherent</a:t>
          </a:r>
        </a:p>
      </dsp:txBody>
      <dsp:txXfrm>
        <a:off x="6635002" y="2689880"/>
        <a:ext cx="1053049" cy="526524"/>
      </dsp:txXfrm>
    </dsp:sp>
    <dsp:sp modelId="{92F46810-CA75-974C-836C-8AD1CD8414B7}">
      <dsp:nvSpPr>
        <dsp:cNvPr id="0" name=""/>
        <dsp:cNvSpPr/>
      </dsp:nvSpPr>
      <dsp:spPr>
        <a:xfrm>
          <a:off x="6898264" y="3307889"/>
          <a:ext cx="1053049" cy="52652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ASK</a:t>
          </a:r>
        </a:p>
      </dsp:txBody>
      <dsp:txXfrm>
        <a:off x="6898264" y="3307889"/>
        <a:ext cx="1053049" cy="526524"/>
      </dsp:txXfrm>
    </dsp:sp>
    <dsp:sp modelId="{BFFCC7B4-578B-B649-AEC7-53C04BE54616}">
      <dsp:nvSpPr>
        <dsp:cNvPr id="0" name=""/>
        <dsp:cNvSpPr/>
      </dsp:nvSpPr>
      <dsp:spPr>
        <a:xfrm>
          <a:off x="6910069" y="3890036"/>
          <a:ext cx="1053049" cy="52652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FSK</a:t>
          </a:r>
        </a:p>
      </dsp:txBody>
      <dsp:txXfrm>
        <a:off x="6910069" y="3890036"/>
        <a:ext cx="1053049" cy="526524"/>
      </dsp:txXfrm>
    </dsp:sp>
    <dsp:sp modelId="{CAFE93BF-5835-D14A-830B-CFB9BDCCC9A2}">
      <dsp:nvSpPr>
        <dsp:cNvPr id="0" name=""/>
        <dsp:cNvSpPr/>
      </dsp:nvSpPr>
      <dsp:spPr>
        <a:xfrm>
          <a:off x="7909192" y="2689880"/>
          <a:ext cx="1053049" cy="52652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coherent</a:t>
          </a:r>
        </a:p>
      </dsp:txBody>
      <dsp:txXfrm>
        <a:off x="7909192" y="2689880"/>
        <a:ext cx="1053049" cy="526524"/>
      </dsp:txXfrm>
    </dsp:sp>
    <dsp:sp modelId="{885F8F10-79D3-404E-A3D2-D4E4913EE848}">
      <dsp:nvSpPr>
        <dsp:cNvPr id="0" name=""/>
        <dsp:cNvSpPr/>
      </dsp:nvSpPr>
      <dsp:spPr>
        <a:xfrm>
          <a:off x="8096077" y="3297521"/>
          <a:ext cx="1053049" cy="52652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PSK</a:t>
          </a:r>
        </a:p>
      </dsp:txBody>
      <dsp:txXfrm>
        <a:off x="8096077" y="3297521"/>
        <a:ext cx="1053049" cy="526524"/>
      </dsp:txXfrm>
    </dsp:sp>
    <dsp:sp modelId="{5A95D579-569E-184A-9151-41EDD9CDA3DF}">
      <dsp:nvSpPr>
        <dsp:cNvPr id="0" name=""/>
        <dsp:cNvSpPr/>
      </dsp:nvSpPr>
      <dsp:spPr>
        <a:xfrm>
          <a:off x="8096077" y="3892437"/>
          <a:ext cx="1053049" cy="52652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QAM</a:t>
          </a:r>
        </a:p>
      </dsp:txBody>
      <dsp:txXfrm>
        <a:off x="8096077" y="3892437"/>
        <a:ext cx="1053049" cy="52652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BDABB7-C882-5E4B-91E8-46BCBF72213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9BDA225-EAFB-D641-BDB4-77EF7139D5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796BCD-C924-4A42-9DB0-7BA28D3BE0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C91EC-1518-C947-95DC-B54B39547BAE}" type="datetimeFigureOut">
              <a:rPr lang="en-US" smtClean="0"/>
              <a:t>7/9/24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0F88FA-4794-F548-A984-CEBE96616E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B96DFF-94F6-A845-8069-F86C02A013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0B01D-03ED-4B45-AE10-39432DE9B6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25747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32B94A-F1BE-5149-8AE2-0CF09C3416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3B74C2B-DC7F-424D-91C2-D69919AF541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A7E7EF-C8AB-9B47-BC66-DC1E4D7CDA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C91EC-1518-C947-95DC-B54B39547BAE}" type="datetimeFigureOut">
              <a:rPr lang="en-US" smtClean="0"/>
              <a:t>7/9/24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491A1E-5B93-E14E-94CD-55E5FC403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FA4BCE-974E-3E47-A1CB-867B8EBD63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0B01D-03ED-4B45-AE10-39432DE9B6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87836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4E63051-FDA9-9241-9C79-7EDCD00FD75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CDD270E-8FD8-3B46-904B-A8178A86F4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4C2654-66CD-E440-BCB7-B7D0B4D716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C91EC-1518-C947-95DC-B54B39547BAE}" type="datetimeFigureOut">
              <a:rPr lang="en-US" smtClean="0"/>
              <a:t>7/9/24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6FB224-219A-1D4D-8037-BBB19AAF3D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A479EB-CE14-CE4A-917E-E92FE5CE02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0B01D-03ED-4B45-AE10-39432DE9B6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34342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70DB99-42FA-DB49-9B6C-3E986BEA2D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29F9CB-0DF6-2F42-A8C8-1C43E32D1F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E6D8D9-FCFF-6F4C-B790-98B19FADAD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C91EC-1518-C947-95DC-B54B39547BAE}" type="datetimeFigureOut">
              <a:rPr lang="en-US" smtClean="0"/>
              <a:t>7/9/24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95B80A-BB4B-6A48-947A-6C0370E9B7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9EFA15-8BCE-E14D-AACB-B13090D9CB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0B01D-03ED-4B45-AE10-39432DE9B6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5644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0F9FA5-9B3C-FB4F-B3DD-84AB20FDDC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5A1791-919A-7545-B740-EDC5AC9693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2D3C6A-C64E-384F-9D3E-E5DCA81527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C91EC-1518-C947-95DC-B54B39547BAE}" type="datetimeFigureOut">
              <a:rPr lang="en-US" smtClean="0"/>
              <a:t>7/9/24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4433E3-DEAB-A942-94C6-1DFEA8B27B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B164B9-D25F-B542-AA4C-AC3DCAD2E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0B01D-03ED-4B45-AE10-39432DE9B6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9564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2D7E57-4184-2443-A882-335D551C73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B7BDC0-CFBD-534A-B8C3-64478881325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5715E8-2743-EF46-BC57-06BB37499A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7D5B507-F407-A149-82C1-81ACDC930A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C91EC-1518-C947-95DC-B54B39547BAE}" type="datetimeFigureOut">
              <a:rPr lang="en-US" smtClean="0"/>
              <a:t>7/9/24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5405BF2-A069-A641-BDA7-4760562523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EBDFFD-65DA-5240-8E15-9767526E28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0B01D-03ED-4B45-AE10-39432DE9B6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72861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7561CC-6F88-3F4A-B31E-B578904137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49BFC3F-19E9-F04C-9F82-F3ECFEA223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9BA7931-BC84-E245-8694-B2C1CA8847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5FE4EB-4ACC-0948-999D-3725A5C8712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73F07F-9A00-DA46-9354-8D8B6DEA94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2DC2312-04E0-004D-BF4D-27586AB147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C91EC-1518-C947-95DC-B54B39547BAE}" type="datetimeFigureOut">
              <a:rPr lang="en-US" smtClean="0"/>
              <a:t>7/9/24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5BB4CA2-1D13-8F4C-88F3-9A43FE3F40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DE9ECC2-79EB-EF4B-A0FD-3C7359340F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0B01D-03ED-4B45-AE10-39432DE9B6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51783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0263D4-B4D4-4141-A2D9-37BAC14709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786AE3-A53F-8E4C-BF45-142A4DCA6E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C91EC-1518-C947-95DC-B54B39547BAE}" type="datetimeFigureOut">
              <a:rPr lang="en-US" smtClean="0"/>
              <a:t>7/9/24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CD99CB1-7D45-DC46-9993-F677CD603C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331BD91-CC99-0F4D-A2AB-A63B7EA70D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0B01D-03ED-4B45-AE10-39432DE9B6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38774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247C34D-2575-8943-AD05-F94903831E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C91EC-1518-C947-95DC-B54B39547BAE}" type="datetimeFigureOut">
              <a:rPr lang="en-US" smtClean="0"/>
              <a:t>7/9/24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12E5E3B-4DF5-3B4C-8705-755630B785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3D6050-E0A6-DB48-A604-5F553CE4FE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0B01D-03ED-4B45-AE10-39432DE9B6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27536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006F11-D9C5-BC40-8551-E194FB3432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467EC2-ADF2-9146-91CE-A264FEC7C1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C337394-EB63-DF4F-8CB1-F834FFF7970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F4B254-821D-0F43-8034-9517E173E4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C91EC-1518-C947-95DC-B54B39547BAE}" type="datetimeFigureOut">
              <a:rPr lang="en-US" smtClean="0"/>
              <a:t>7/9/24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D68F9A-A566-A94F-B2E1-E586F5DEF4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366236A-EBE6-E849-A4A0-242AA6F025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0B01D-03ED-4B45-AE10-39432DE9B6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5469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EC2FB4-5D21-BE44-825A-E6B1D5D21E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B40FD2B-4206-F447-8948-317DA9AC7CB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751A65-B5D3-2F4B-B8FE-0AA0861A2B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0883198-F0B2-D648-BA3B-6FE506E455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C91EC-1518-C947-95DC-B54B39547BAE}" type="datetimeFigureOut">
              <a:rPr lang="en-US" smtClean="0"/>
              <a:t>7/9/24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5AE2A6-4409-2B4B-846A-F49261BC54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CDCF1C-D635-694D-83E0-ED3CA5BD0B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0B01D-03ED-4B45-AE10-39432DE9B6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5356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1B190D8-821F-8A42-9B93-8581EE9F60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50A1F9-6AAA-1642-A0E1-CDDF510F79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BFC11F-878B-B841-A745-BEA20B241E9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0C91EC-1518-C947-95DC-B54B39547BAE}" type="datetimeFigureOut">
              <a:rPr lang="en-US" smtClean="0"/>
              <a:t>7/9/24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0AAF0C-5A4B-C843-9AAA-C7BAF46CE02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E9ED09-2EB8-A740-8201-AD30409B33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B0B01D-03ED-4B45-AE10-39432DE9B6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7988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E3B142-55C3-F84B-960A-D4FC84A478E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ELEC1323 </a:t>
            </a:r>
            <a:r>
              <a:rPr lang="en-US" dirty="0"/>
              <a:t>Communications</a:t>
            </a:r>
          </a:p>
        </p:txBody>
      </p:sp>
    </p:spTree>
    <p:extLst>
      <p:ext uri="{BB962C8B-B14F-4D97-AF65-F5344CB8AC3E}">
        <p14:creationId xmlns:p14="http://schemas.microsoft.com/office/powerpoint/2010/main" val="32489910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52372B-1F04-CD40-8D3B-1371BE36AD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4-7 Amplitude modulation index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89A0284-ACC8-AF45-BA5B-8C3BA543AA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460" y="2362020"/>
            <a:ext cx="2638092" cy="276472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4B4916C-FDBA-9D41-8374-B33E794216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6757" y="2362020"/>
            <a:ext cx="2410268" cy="276471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C192BB4-CBC2-8F4F-B1F9-F5DA5FB223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49218" y="2292241"/>
            <a:ext cx="2649639" cy="283449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75147F5-8FA4-7443-A1BA-2632029B9B7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01562" y="2330294"/>
            <a:ext cx="2649638" cy="275839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59732B3-366E-0548-99BE-1DFE7994EC41}"/>
              </a:ext>
            </a:extLst>
          </p:cNvPr>
          <p:cNvSpPr txBox="1"/>
          <p:nvPr/>
        </p:nvSpPr>
        <p:spPr>
          <a:xfrm>
            <a:off x="867463" y="5382229"/>
            <a:ext cx="18560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Undermodulation</a:t>
            </a:r>
            <a:endParaRPr lang="en-US" dirty="0"/>
          </a:p>
          <a:p>
            <a:r>
              <a:rPr lang="en-US" dirty="0" err="1"/>
              <a:t>V</a:t>
            </a:r>
            <a:r>
              <a:rPr lang="en-US" baseline="-25000" dirty="0" err="1"/>
              <a:t>c</a:t>
            </a:r>
            <a:r>
              <a:rPr lang="en-US" dirty="0"/>
              <a:t> &gt; </a:t>
            </a:r>
            <a:r>
              <a:rPr lang="en-US" dirty="0" err="1"/>
              <a:t>V</a:t>
            </a:r>
            <a:r>
              <a:rPr lang="en-US" baseline="-25000" dirty="0" err="1"/>
              <a:t>m</a:t>
            </a:r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7D4A059-C9D3-CD4F-8932-7806AD574C78}"/>
              </a:ext>
            </a:extLst>
          </p:cNvPr>
          <p:cNvSpPr txBox="1"/>
          <p:nvPr/>
        </p:nvSpPr>
        <p:spPr>
          <a:xfrm>
            <a:off x="3612665" y="5382229"/>
            <a:ext cx="18384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100% modulation</a:t>
            </a:r>
          </a:p>
          <a:p>
            <a:r>
              <a:rPr lang="en-US" dirty="0" err="1"/>
              <a:t>V</a:t>
            </a:r>
            <a:r>
              <a:rPr lang="en-US" baseline="-25000" dirty="0" err="1"/>
              <a:t>c</a:t>
            </a:r>
            <a:r>
              <a:rPr lang="en-US" dirty="0"/>
              <a:t> = </a:t>
            </a:r>
            <a:r>
              <a:rPr lang="en-US" dirty="0" err="1"/>
              <a:t>V</a:t>
            </a:r>
            <a:r>
              <a:rPr lang="en-US" baseline="-25000" dirty="0" err="1"/>
              <a:t>m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E09B2BF-D620-2F42-B1BE-9618485DDF33}"/>
              </a:ext>
            </a:extLst>
          </p:cNvPr>
          <p:cNvSpPr txBox="1"/>
          <p:nvPr/>
        </p:nvSpPr>
        <p:spPr>
          <a:xfrm>
            <a:off x="6514442" y="5382229"/>
            <a:ext cx="17191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Overmodulation</a:t>
            </a:r>
          </a:p>
          <a:p>
            <a:r>
              <a:rPr lang="en-US" dirty="0"/>
              <a:t>0 &lt; </a:t>
            </a:r>
            <a:r>
              <a:rPr lang="en-US" dirty="0" err="1"/>
              <a:t>V</a:t>
            </a:r>
            <a:r>
              <a:rPr lang="en-US" baseline="-25000" dirty="0" err="1"/>
              <a:t>c</a:t>
            </a:r>
            <a:r>
              <a:rPr lang="en-US" dirty="0"/>
              <a:t> &lt; </a:t>
            </a:r>
            <a:r>
              <a:rPr lang="en-US" dirty="0" err="1"/>
              <a:t>V</a:t>
            </a:r>
            <a:r>
              <a:rPr lang="en-US" baseline="-25000" dirty="0" err="1"/>
              <a:t>m</a:t>
            </a:r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5A3B122-0F6F-9B4B-B026-34F366130E64}"/>
              </a:ext>
            </a:extLst>
          </p:cNvPr>
          <p:cNvSpPr txBox="1"/>
          <p:nvPr/>
        </p:nvSpPr>
        <p:spPr>
          <a:xfrm>
            <a:off x="10032683" y="5382229"/>
            <a:ext cx="78739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DSBSC</a:t>
            </a:r>
          </a:p>
          <a:p>
            <a:r>
              <a:rPr lang="en-US" dirty="0" err="1"/>
              <a:t>V</a:t>
            </a:r>
            <a:r>
              <a:rPr lang="en-US" baseline="-25000" dirty="0" err="1"/>
              <a:t>c</a:t>
            </a:r>
            <a:r>
              <a:rPr lang="en-US" dirty="0"/>
              <a:t> = 0</a:t>
            </a:r>
          </a:p>
          <a:p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05CA606-5CCC-CD49-9914-CF53D3992C03}"/>
              </a:ext>
            </a:extLst>
          </p:cNvPr>
          <p:cNvSpPr txBox="1"/>
          <p:nvPr/>
        </p:nvSpPr>
        <p:spPr>
          <a:xfrm>
            <a:off x="4081500" y="1541282"/>
            <a:ext cx="39354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V</a:t>
            </a:r>
            <a:r>
              <a:rPr lang="en-US" baseline="-25000" dirty="0" err="1"/>
              <a:t>am</a:t>
            </a:r>
            <a:r>
              <a:rPr lang="en-US" dirty="0"/>
              <a:t>(t) = (</a:t>
            </a:r>
            <a:r>
              <a:rPr lang="en-US" dirty="0" err="1"/>
              <a:t>V</a:t>
            </a:r>
            <a:r>
              <a:rPr lang="en-US" baseline="-25000" dirty="0" err="1"/>
              <a:t>c</a:t>
            </a:r>
            <a:r>
              <a:rPr lang="en-US" dirty="0" err="1"/>
              <a:t>+V</a:t>
            </a:r>
            <a:r>
              <a:rPr lang="en-US" baseline="-25000" dirty="0" err="1"/>
              <a:t>m</a:t>
            </a:r>
            <a:r>
              <a:rPr lang="en-US" dirty="0" err="1"/>
              <a:t>cos</a:t>
            </a:r>
            <a:r>
              <a:rPr lang="en-US" dirty="0"/>
              <a:t>(2 pi </a:t>
            </a:r>
            <a:r>
              <a:rPr lang="en-US" dirty="0" err="1"/>
              <a:t>f</a:t>
            </a:r>
            <a:r>
              <a:rPr lang="en-US" baseline="-25000" dirty="0" err="1"/>
              <a:t>m</a:t>
            </a:r>
            <a:r>
              <a:rPr lang="en-US" baseline="-25000" dirty="0"/>
              <a:t> </a:t>
            </a:r>
            <a:r>
              <a:rPr lang="en-US" dirty="0"/>
              <a:t>t))cos(2 pi f</a:t>
            </a:r>
            <a:r>
              <a:rPr lang="en-US" baseline="-25000" dirty="0"/>
              <a:t>c </a:t>
            </a:r>
            <a:r>
              <a:rPr lang="en-US" dirty="0"/>
              <a:t>t)</a:t>
            </a:r>
          </a:p>
        </p:txBody>
      </p:sp>
    </p:spTree>
    <p:extLst>
      <p:ext uri="{BB962C8B-B14F-4D97-AF65-F5344CB8AC3E}">
        <p14:creationId xmlns:p14="http://schemas.microsoft.com/office/powerpoint/2010/main" val="3059998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04716B-0636-3E4C-9709-34BB3E97CC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5-17 Variants of AM</a:t>
            </a:r>
          </a:p>
        </p:txBody>
      </p:sp>
      <p:graphicFrame>
        <p:nvGraphicFramePr>
          <p:cNvPr id="3" name="Table 3">
            <a:extLst>
              <a:ext uri="{FF2B5EF4-FFF2-40B4-BE49-F238E27FC236}">
                <a16:creationId xmlns:a16="http://schemas.microsoft.com/office/drawing/2014/main" id="{3152FA13-9C72-9342-A595-D02B0D74412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4118335"/>
              </p:ext>
            </p:extLst>
          </p:nvPr>
        </p:nvGraphicFramePr>
        <p:xfrm>
          <a:off x="437406" y="1690688"/>
          <a:ext cx="11317186" cy="2865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42510">
                  <a:extLst>
                    <a:ext uri="{9D8B030D-6E8A-4147-A177-3AD203B41FA5}">
                      <a16:colId xmlns:a16="http://schemas.microsoft.com/office/drawing/2014/main" val="3383979025"/>
                    </a:ext>
                  </a:extLst>
                </a:gridCol>
                <a:gridCol w="1512446">
                  <a:extLst>
                    <a:ext uri="{9D8B030D-6E8A-4147-A177-3AD203B41FA5}">
                      <a16:colId xmlns:a16="http://schemas.microsoft.com/office/drawing/2014/main" val="580251891"/>
                    </a:ext>
                  </a:extLst>
                </a:gridCol>
                <a:gridCol w="1512446">
                  <a:extLst>
                    <a:ext uri="{9D8B030D-6E8A-4147-A177-3AD203B41FA5}">
                      <a16:colId xmlns:a16="http://schemas.microsoft.com/office/drawing/2014/main" val="4291866679"/>
                    </a:ext>
                  </a:extLst>
                </a:gridCol>
                <a:gridCol w="1512446">
                  <a:extLst>
                    <a:ext uri="{9D8B030D-6E8A-4147-A177-3AD203B41FA5}">
                      <a16:colId xmlns:a16="http://schemas.microsoft.com/office/drawing/2014/main" val="4198916057"/>
                    </a:ext>
                  </a:extLst>
                </a:gridCol>
                <a:gridCol w="1512446">
                  <a:extLst>
                    <a:ext uri="{9D8B030D-6E8A-4147-A177-3AD203B41FA5}">
                      <a16:colId xmlns:a16="http://schemas.microsoft.com/office/drawing/2014/main" val="3290236594"/>
                    </a:ext>
                  </a:extLst>
                </a:gridCol>
                <a:gridCol w="1512446">
                  <a:extLst>
                    <a:ext uri="{9D8B030D-6E8A-4147-A177-3AD203B41FA5}">
                      <a16:colId xmlns:a16="http://schemas.microsoft.com/office/drawing/2014/main" val="1383496546"/>
                    </a:ext>
                  </a:extLst>
                </a:gridCol>
                <a:gridCol w="1512446">
                  <a:extLst>
                    <a:ext uri="{9D8B030D-6E8A-4147-A177-3AD203B41FA5}">
                      <a16:colId xmlns:a16="http://schemas.microsoft.com/office/drawing/2014/main" val="27951962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Variant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Number of signals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Bandwidth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Bandwidth efficient?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Power efficient?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Non-coherent?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Effect of phase error?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64591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/>
                        <a:t>Undermodulated</a:t>
                      </a:r>
                      <a:r>
                        <a:rPr lang="en-US" dirty="0"/>
                        <a:t> AM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N/A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4927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DSBSC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attenuation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38118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QAM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2max(B</a:t>
                      </a:r>
                      <a:r>
                        <a:rPr lang="en-US" baseline="-25000" dirty="0"/>
                        <a:t>1</a:t>
                      </a:r>
                      <a:r>
                        <a:rPr lang="en-US" dirty="0"/>
                        <a:t>,B</a:t>
                      </a:r>
                      <a:r>
                        <a:rPr lang="en-US" baseline="-25000" dirty="0"/>
                        <a:t>2</a:t>
                      </a:r>
                      <a:r>
                        <a:rPr lang="en-US" dirty="0"/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Nearly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interference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0232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SSBSC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Phase error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4644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ISB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B</a:t>
                      </a:r>
                      <a:r>
                        <a:rPr lang="en-US" baseline="-25000" dirty="0"/>
                        <a:t>1</a:t>
                      </a:r>
                      <a:r>
                        <a:rPr lang="en-US" dirty="0"/>
                        <a:t>+B</a:t>
                      </a:r>
                      <a:r>
                        <a:rPr lang="en-US" baseline="-25000" dirty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Phase error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90243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VSB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B + a little bit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Nearly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Phase error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15614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843310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24980F-2550-CF4C-BDB0-D1E396F415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5-4 Spectra of QAM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EA8D36E1-1504-5140-BB23-57A679E3F4A2}"/>
              </a:ext>
            </a:extLst>
          </p:cNvPr>
          <p:cNvCxnSpPr/>
          <p:nvPr/>
        </p:nvCxnSpPr>
        <p:spPr>
          <a:xfrm flipV="1">
            <a:off x="698664" y="1496352"/>
            <a:ext cx="0" cy="136566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1F74F661-5B7F-0441-9764-E432DC0D6D75}"/>
              </a:ext>
            </a:extLst>
          </p:cNvPr>
          <p:cNvCxnSpPr>
            <a:cxnSpLocks/>
          </p:cNvCxnSpPr>
          <p:nvPr/>
        </p:nvCxnSpPr>
        <p:spPr>
          <a:xfrm>
            <a:off x="698664" y="2862014"/>
            <a:ext cx="162692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2A003151-6223-0A42-8136-60578E50C9E1}"/>
              </a:ext>
            </a:extLst>
          </p:cNvPr>
          <p:cNvSpPr txBox="1"/>
          <p:nvPr/>
        </p:nvSpPr>
        <p:spPr>
          <a:xfrm>
            <a:off x="43703" y="1358240"/>
            <a:ext cx="6112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</a:t>
            </a:r>
            <a:r>
              <a:rPr lang="en-US" baseline="-25000" dirty="0"/>
              <a:t>1</a:t>
            </a:r>
            <a:r>
              <a:rPr lang="en-US" dirty="0"/>
              <a:t>(f)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BB0A2F8-5CCF-EF48-ACB4-BF392E2AB938}"/>
              </a:ext>
            </a:extLst>
          </p:cNvPr>
          <p:cNvSpPr txBox="1"/>
          <p:nvPr/>
        </p:nvSpPr>
        <p:spPr>
          <a:xfrm>
            <a:off x="2334430" y="2898837"/>
            <a:ext cx="255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</a:t>
            </a:r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9BD3DA94-8974-7944-B424-9C3854DF805E}"/>
              </a:ext>
            </a:extLst>
          </p:cNvPr>
          <p:cNvSpPr/>
          <p:nvPr/>
        </p:nvSpPr>
        <p:spPr>
          <a:xfrm>
            <a:off x="1114301" y="1805110"/>
            <a:ext cx="593766" cy="1080655"/>
          </a:xfrm>
          <a:custGeom>
            <a:avLst/>
            <a:gdLst>
              <a:gd name="connsiteX0" fmla="*/ 0 w 593766"/>
              <a:gd name="connsiteY0" fmla="*/ 1056904 h 1080655"/>
              <a:gd name="connsiteX1" fmla="*/ 0 w 593766"/>
              <a:gd name="connsiteY1" fmla="*/ 0 h 1080655"/>
              <a:gd name="connsiteX2" fmla="*/ 593766 w 593766"/>
              <a:gd name="connsiteY2" fmla="*/ 237507 h 1080655"/>
              <a:gd name="connsiteX3" fmla="*/ 593766 w 593766"/>
              <a:gd name="connsiteY3" fmla="*/ 1080655 h 1080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3766" h="1080655">
                <a:moveTo>
                  <a:pt x="0" y="1056904"/>
                </a:moveTo>
                <a:lnTo>
                  <a:pt x="0" y="0"/>
                </a:lnTo>
                <a:lnTo>
                  <a:pt x="593766" y="237507"/>
                </a:lnTo>
                <a:lnTo>
                  <a:pt x="593766" y="1080655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0C27274-7C88-654C-A3FF-F44D5BD81784}"/>
              </a:ext>
            </a:extLst>
          </p:cNvPr>
          <p:cNvSpPr txBox="1"/>
          <p:nvPr/>
        </p:nvSpPr>
        <p:spPr>
          <a:xfrm>
            <a:off x="1513943" y="2898837"/>
            <a:ext cx="3882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</a:t>
            </a:r>
            <a:r>
              <a:rPr lang="en-US" baseline="-25000" dirty="0"/>
              <a:t>1</a:t>
            </a:r>
            <a:endParaRPr lang="en-US" dirty="0"/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C08D9617-F3B3-554B-B030-032591AD7BBA}"/>
              </a:ext>
            </a:extLst>
          </p:cNvPr>
          <p:cNvCxnSpPr/>
          <p:nvPr/>
        </p:nvCxnSpPr>
        <p:spPr>
          <a:xfrm flipV="1">
            <a:off x="654961" y="4367572"/>
            <a:ext cx="0" cy="136566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E9092B3-3F90-7749-A1D8-C89E19C82596}"/>
              </a:ext>
            </a:extLst>
          </p:cNvPr>
          <p:cNvCxnSpPr>
            <a:cxnSpLocks/>
          </p:cNvCxnSpPr>
          <p:nvPr/>
        </p:nvCxnSpPr>
        <p:spPr>
          <a:xfrm>
            <a:off x="654961" y="5733234"/>
            <a:ext cx="162692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3DD6096E-D5AE-2B46-B488-333D22A15CAF}"/>
              </a:ext>
            </a:extLst>
          </p:cNvPr>
          <p:cNvSpPr txBox="1"/>
          <p:nvPr/>
        </p:nvSpPr>
        <p:spPr>
          <a:xfrm>
            <a:off x="0" y="4229460"/>
            <a:ext cx="6112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</a:t>
            </a:r>
            <a:r>
              <a:rPr lang="en-US" baseline="-25000" dirty="0"/>
              <a:t>2</a:t>
            </a:r>
            <a:r>
              <a:rPr lang="en-US" dirty="0"/>
              <a:t>(f)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47D82A5-3686-9043-9C2E-594D688ED96F}"/>
              </a:ext>
            </a:extLst>
          </p:cNvPr>
          <p:cNvSpPr txBox="1"/>
          <p:nvPr/>
        </p:nvSpPr>
        <p:spPr>
          <a:xfrm>
            <a:off x="2290727" y="5770057"/>
            <a:ext cx="255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</a:t>
            </a:r>
          </a:p>
        </p:txBody>
      </p:sp>
      <p:sp>
        <p:nvSpPr>
          <p:cNvPr id="16" name="Freeform 15">
            <a:extLst>
              <a:ext uri="{FF2B5EF4-FFF2-40B4-BE49-F238E27FC236}">
                <a16:creationId xmlns:a16="http://schemas.microsoft.com/office/drawing/2014/main" id="{48191762-BE41-8B42-A70B-3711CBC0C0DE}"/>
              </a:ext>
            </a:extLst>
          </p:cNvPr>
          <p:cNvSpPr/>
          <p:nvPr/>
        </p:nvSpPr>
        <p:spPr>
          <a:xfrm>
            <a:off x="1070597" y="5141450"/>
            <a:ext cx="922469" cy="615535"/>
          </a:xfrm>
          <a:custGeom>
            <a:avLst/>
            <a:gdLst>
              <a:gd name="connsiteX0" fmla="*/ 0 w 593766"/>
              <a:gd name="connsiteY0" fmla="*/ 1056904 h 1080655"/>
              <a:gd name="connsiteX1" fmla="*/ 0 w 593766"/>
              <a:gd name="connsiteY1" fmla="*/ 0 h 1080655"/>
              <a:gd name="connsiteX2" fmla="*/ 593766 w 593766"/>
              <a:gd name="connsiteY2" fmla="*/ 237507 h 1080655"/>
              <a:gd name="connsiteX3" fmla="*/ 593766 w 593766"/>
              <a:gd name="connsiteY3" fmla="*/ 1080655 h 1080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3766" h="1080655">
                <a:moveTo>
                  <a:pt x="0" y="1056904"/>
                </a:moveTo>
                <a:lnTo>
                  <a:pt x="0" y="0"/>
                </a:lnTo>
                <a:lnTo>
                  <a:pt x="593766" y="237507"/>
                </a:lnTo>
                <a:lnTo>
                  <a:pt x="593766" y="1080655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5E657BF-E9E3-3946-BBD0-D3F45414A8B2}"/>
              </a:ext>
            </a:extLst>
          </p:cNvPr>
          <p:cNvSpPr txBox="1"/>
          <p:nvPr/>
        </p:nvSpPr>
        <p:spPr>
          <a:xfrm>
            <a:off x="1798942" y="5781149"/>
            <a:ext cx="3882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</a:t>
            </a:r>
            <a:r>
              <a:rPr lang="en-US" baseline="-25000" dirty="0"/>
              <a:t>2</a:t>
            </a:r>
            <a:endParaRPr lang="en-US" dirty="0"/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9D5FD44A-8E95-8945-BA24-58BC7F8B8CD4}"/>
              </a:ext>
            </a:extLst>
          </p:cNvPr>
          <p:cNvCxnSpPr/>
          <p:nvPr/>
        </p:nvCxnSpPr>
        <p:spPr>
          <a:xfrm flipV="1">
            <a:off x="3643558" y="1496352"/>
            <a:ext cx="0" cy="136566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5AF48D5F-BB79-A44A-B3E8-E2D2EFF7CBE6}"/>
              </a:ext>
            </a:extLst>
          </p:cNvPr>
          <p:cNvCxnSpPr>
            <a:cxnSpLocks/>
          </p:cNvCxnSpPr>
          <p:nvPr/>
        </p:nvCxnSpPr>
        <p:spPr>
          <a:xfrm>
            <a:off x="3643558" y="2862014"/>
            <a:ext cx="3255386" cy="2899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4B0CE583-CAC2-D942-B46F-84B13C97CDF6}"/>
              </a:ext>
            </a:extLst>
          </p:cNvPr>
          <p:cNvSpPr txBox="1"/>
          <p:nvPr/>
        </p:nvSpPr>
        <p:spPr>
          <a:xfrm>
            <a:off x="2809653" y="1346748"/>
            <a:ext cx="8597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</a:t>
            </a:r>
            <a:r>
              <a:rPr lang="en-US" baseline="-25000" dirty="0"/>
              <a:t>DSB1</a:t>
            </a:r>
            <a:r>
              <a:rPr lang="en-US" dirty="0"/>
              <a:t>(f)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5A8A719-EBCF-9B43-8975-005E3040C516}"/>
              </a:ext>
            </a:extLst>
          </p:cNvPr>
          <p:cNvSpPr txBox="1"/>
          <p:nvPr/>
        </p:nvSpPr>
        <p:spPr>
          <a:xfrm flipH="1">
            <a:off x="6929200" y="2886415"/>
            <a:ext cx="2551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</a:t>
            </a:r>
          </a:p>
        </p:txBody>
      </p:sp>
      <p:sp>
        <p:nvSpPr>
          <p:cNvPr id="22" name="Freeform 21">
            <a:extLst>
              <a:ext uri="{FF2B5EF4-FFF2-40B4-BE49-F238E27FC236}">
                <a16:creationId xmlns:a16="http://schemas.microsoft.com/office/drawing/2014/main" id="{9A929A87-79F2-7A43-925E-A9ABEE60B6EF}"/>
              </a:ext>
            </a:extLst>
          </p:cNvPr>
          <p:cNvSpPr/>
          <p:nvPr/>
        </p:nvSpPr>
        <p:spPr>
          <a:xfrm>
            <a:off x="5636607" y="2366184"/>
            <a:ext cx="593766" cy="538126"/>
          </a:xfrm>
          <a:custGeom>
            <a:avLst/>
            <a:gdLst>
              <a:gd name="connsiteX0" fmla="*/ 0 w 593766"/>
              <a:gd name="connsiteY0" fmla="*/ 1056904 h 1080655"/>
              <a:gd name="connsiteX1" fmla="*/ 0 w 593766"/>
              <a:gd name="connsiteY1" fmla="*/ 0 h 1080655"/>
              <a:gd name="connsiteX2" fmla="*/ 593766 w 593766"/>
              <a:gd name="connsiteY2" fmla="*/ 237507 h 1080655"/>
              <a:gd name="connsiteX3" fmla="*/ 593766 w 593766"/>
              <a:gd name="connsiteY3" fmla="*/ 1080655 h 1080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3766" h="1080655">
                <a:moveTo>
                  <a:pt x="0" y="1056904"/>
                </a:moveTo>
                <a:lnTo>
                  <a:pt x="0" y="0"/>
                </a:lnTo>
                <a:lnTo>
                  <a:pt x="593766" y="237507"/>
                </a:lnTo>
                <a:lnTo>
                  <a:pt x="593766" y="1080655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reeform 26">
            <a:extLst>
              <a:ext uri="{FF2B5EF4-FFF2-40B4-BE49-F238E27FC236}">
                <a16:creationId xmlns:a16="http://schemas.microsoft.com/office/drawing/2014/main" id="{96679517-B273-5E4F-B063-2C541E4D0505}"/>
              </a:ext>
            </a:extLst>
          </p:cNvPr>
          <p:cNvSpPr/>
          <p:nvPr/>
        </p:nvSpPr>
        <p:spPr>
          <a:xfrm flipH="1">
            <a:off x="4540967" y="2348708"/>
            <a:ext cx="593765" cy="544942"/>
          </a:xfrm>
          <a:custGeom>
            <a:avLst/>
            <a:gdLst>
              <a:gd name="connsiteX0" fmla="*/ 0 w 593766"/>
              <a:gd name="connsiteY0" fmla="*/ 1056904 h 1080655"/>
              <a:gd name="connsiteX1" fmla="*/ 0 w 593766"/>
              <a:gd name="connsiteY1" fmla="*/ 0 h 1080655"/>
              <a:gd name="connsiteX2" fmla="*/ 593766 w 593766"/>
              <a:gd name="connsiteY2" fmla="*/ 237507 h 1080655"/>
              <a:gd name="connsiteX3" fmla="*/ 593766 w 593766"/>
              <a:gd name="connsiteY3" fmla="*/ 1080655 h 1080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3766" h="1080655">
                <a:moveTo>
                  <a:pt x="0" y="1056904"/>
                </a:moveTo>
                <a:lnTo>
                  <a:pt x="0" y="0"/>
                </a:lnTo>
                <a:lnTo>
                  <a:pt x="593766" y="237507"/>
                </a:lnTo>
                <a:lnTo>
                  <a:pt x="593766" y="1080655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7CD61E6-77EF-7243-AAAC-E5C2812539FC}"/>
              </a:ext>
            </a:extLst>
          </p:cNvPr>
          <p:cNvSpPr txBox="1"/>
          <p:nvPr/>
        </p:nvSpPr>
        <p:spPr>
          <a:xfrm>
            <a:off x="5227742" y="2897093"/>
            <a:ext cx="3158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</a:t>
            </a:r>
            <a:r>
              <a:rPr lang="en-US" baseline="-25000" dirty="0"/>
              <a:t>c</a:t>
            </a:r>
            <a:endParaRPr lang="en-US" dirty="0"/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F1B2BC53-3A60-CE4D-A6C0-9198FB90580B}"/>
              </a:ext>
            </a:extLst>
          </p:cNvPr>
          <p:cNvCxnSpPr>
            <a:cxnSpLocks/>
          </p:cNvCxnSpPr>
          <p:nvPr/>
        </p:nvCxnSpPr>
        <p:spPr>
          <a:xfrm flipV="1">
            <a:off x="4540967" y="3493446"/>
            <a:ext cx="1689406" cy="2643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341CA2BA-FF05-A648-9D96-76EEF075240F}"/>
              </a:ext>
            </a:extLst>
          </p:cNvPr>
          <p:cNvSpPr txBox="1"/>
          <p:nvPr/>
        </p:nvSpPr>
        <p:spPr>
          <a:xfrm>
            <a:off x="5131340" y="3496089"/>
            <a:ext cx="5052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2B</a:t>
            </a:r>
            <a:r>
              <a:rPr lang="en-US" baseline="-25000" dirty="0"/>
              <a:t>1</a:t>
            </a:r>
            <a:endParaRPr lang="en-US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ECF9902-06F5-6044-8E3E-A3590D3477B6}"/>
              </a:ext>
            </a:extLst>
          </p:cNvPr>
          <p:cNvSpPr txBox="1"/>
          <p:nvPr/>
        </p:nvSpPr>
        <p:spPr>
          <a:xfrm>
            <a:off x="4273463" y="2913023"/>
            <a:ext cx="589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</a:t>
            </a:r>
            <a:r>
              <a:rPr lang="en-US" baseline="-25000" dirty="0"/>
              <a:t>c</a:t>
            </a:r>
            <a:r>
              <a:rPr lang="en-US" dirty="0"/>
              <a:t>-B</a:t>
            </a:r>
            <a:r>
              <a:rPr lang="en-US" baseline="-25000" dirty="0"/>
              <a:t>1</a:t>
            </a:r>
            <a:endParaRPr lang="en-US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0D93570-CF0E-E446-9C18-417315DB0330}"/>
              </a:ext>
            </a:extLst>
          </p:cNvPr>
          <p:cNvSpPr txBox="1"/>
          <p:nvPr/>
        </p:nvSpPr>
        <p:spPr>
          <a:xfrm>
            <a:off x="5946663" y="2958952"/>
            <a:ext cx="6348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</a:t>
            </a:r>
            <a:r>
              <a:rPr lang="en-US" baseline="-25000" dirty="0"/>
              <a:t>c</a:t>
            </a:r>
            <a:r>
              <a:rPr lang="en-US" dirty="0"/>
              <a:t>+B</a:t>
            </a:r>
            <a:r>
              <a:rPr lang="en-US" baseline="-25000" dirty="0"/>
              <a:t>1</a:t>
            </a:r>
          </a:p>
        </p:txBody>
      </p: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714B31A9-7B6F-FC48-8463-FCFF727DE18E}"/>
              </a:ext>
            </a:extLst>
          </p:cNvPr>
          <p:cNvCxnSpPr>
            <a:cxnSpLocks/>
          </p:cNvCxnSpPr>
          <p:nvPr/>
        </p:nvCxnSpPr>
        <p:spPr>
          <a:xfrm>
            <a:off x="2605476" y="2172043"/>
            <a:ext cx="420565" cy="714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2F77DB67-96D5-134C-A581-AD9BCC056F4A}"/>
              </a:ext>
            </a:extLst>
          </p:cNvPr>
          <p:cNvCxnSpPr>
            <a:cxnSpLocks/>
          </p:cNvCxnSpPr>
          <p:nvPr/>
        </p:nvCxnSpPr>
        <p:spPr>
          <a:xfrm flipV="1">
            <a:off x="2531316" y="4979707"/>
            <a:ext cx="457281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24B55F01-9CEF-4C49-818D-18FF4ABF6B9E}"/>
              </a:ext>
            </a:extLst>
          </p:cNvPr>
          <p:cNvCxnSpPr/>
          <p:nvPr/>
        </p:nvCxnSpPr>
        <p:spPr>
          <a:xfrm flipV="1">
            <a:off x="8450460" y="3217932"/>
            <a:ext cx="0" cy="136566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F2F405FC-CF30-7D46-B43E-706E73D34A87}"/>
              </a:ext>
            </a:extLst>
          </p:cNvPr>
          <p:cNvCxnSpPr>
            <a:cxnSpLocks/>
          </p:cNvCxnSpPr>
          <p:nvPr/>
        </p:nvCxnSpPr>
        <p:spPr>
          <a:xfrm>
            <a:off x="8450460" y="4583594"/>
            <a:ext cx="3412989" cy="3039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id="{867A52EF-61D4-8B40-AD36-27C55F8B879B}"/>
              </a:ext>
            </a:extLst>
          </p:cNvPr>
          <p:cNvSpPr txBox="1"/>
          <p:nvPr/>
        </p:nvSpPr>
        <p:spPr>
          <a:xfrm>
            <a:off x="7605909" y="3081759"/>
            <a:ext cx="8555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</a:t>
            </a:r>
            <a:r>
              <a:rPr lang="en-US" baseline="-25000" dirty="0"/>
              <a:t>QAM</a:t>
            </a:r>
            <a:r>
              <a:rPr lang="en-US" dirty="0"/>
              <a:t>(f)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3C881ED-EA7A-9E46-83A2-FD1C39D48218}"/>
              </a:ext>
            </a:extLst>
          </p:cNvPr>
          <p:cNvSpPr txBox="1"/>
          <p:nvPr/>
        </p:nvSpPr>
        <p:spPr>
          <a:xfrm>
            <a:off x="11840898" y="4620201"/>
            <a:ext cx="255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</a:t>
            </a:r>
          </a:p>
        </p:txBody>
      </p:sp>
      <p:sp>
        <p:nvSpPr>
          <p:cNvPr id="47" name="Freeform 46">
            <a:extLst>
              <a:ext uri="{FF2B5EF4-FFF2-40B4-BE49-F238E27FC236}">
                <a16:creationId xmlns:a16="http://schemas.microsoft.com/office/drawing/2014/main" id="{944D13E3-4F23-4C4D-8FB1-D75FBBD94E85}"/>
              </a:ext>
            </a:extLst>
          </p:cNvPr>
          <p:cNvSpPr/>
          <p:nvPr/>
        </p:nvSpPr>
        <p:spPr>
          <a:xfrm>
            <a:off x="10481055" y="3876081"/>
            <a:ext cx="593766" cy="744336"/>
          </a:xfrm>
          <a:custGeom>
            <a:avLst/>
            <a:gdLst>
              <a:gd name="connsiteX0" fmla="*/ 0 w 593766"/>
              <a:gd name="connsiteY0" fmla="*/ 1056904 h 1080655"/>
              <a:gd name="connsiteX1" fmla="*/ 0 w 593766"/>
              <a:gd name="connsiteY1" fmla="*/ 0 h 1080655"/>
              <a:gd name="connsiteX2" fmla="*/ 593766 w 593766"/>
              <a:gd name="connsiteY2" fmla="*/ 237507 h 1080655"/>
              <a:gd name="connsiteX3" fmla="*/ 593766 w 593766"/>
              <a:gd name="connsiteY3" fmla="*/ 1080655 h 1080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3766" h="1080655">
                <a:moveTo>
                  <a:pt x="0" y="1056904"/>
                </a:moveTo>
                <a:lnTo>
                  <a:pt x="0" y="0"/>
                </a:lnTo>
                <a:lnTo>
                  <a:pt x="593766" y="237507"/>
                </a:lnTo>
                <a:lnTo>
                  <a:pt x="593766" y="1080655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Freeform 47">
            <a:extLst>
              <a:ext uri="{FF2B5EF4-FFF2-40B4-BE49-F238E27FC236}">
                <a16:creationId xmlns:a16="http://schemas.microsoft.com/office/drawing/2014/main" id="{5E0E4CAA-3436-714E-B0FC-7A06BD4288CA}"/>
              </a:ext>
            </a:extLst>
          </p:cNvPr>
          <p:cNvSpPr/>
          <p:nvPr/>
        </p:nvSpPr>
        <p:spPr>
          <a:xfrm>
            <a:off x="10481055" y="4229460"/>
            <a:ext cx="922469" cy="390957"/>
          </a:xfrm>
          <a:custGeom>
            <a:avLst/>
            <a:gdLst>
              <a:gd name="connsiteX0" fmla="*/ 0 w 593766"/>
              <a:gd name="connsiteY0" fmla="*/ 1056904 h 1080655"/>
              <a:gd name="connsiteX1" fmla="*/ 0 w 593766"/>
              <a:gd name="connsiteY1" fmla="*/ 0 h 1080655"/>
              <a:gd name="connsiteX2" fmla="*/ 593766 w 593766"/>
              <a:gd name="connsiteY2" fmla="*/ 237507 h 1080655"/>
              <a:gd name="connsiteX3" fmla="*/ 593766 w 593766"/>
              <a:gd name="connsiteY3" fmla="*/ 1080655 h 1080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3766" h="1080655">
                <a:moveTo>
                  <a:pt x="0" y="1056904"/>
                </a:moveTo>
                <a:lnTo>
                  <a:pt x="0" y="0"/>
                </a:lnTo>
                <a:lnTo>
                  <a:pt x="593766" y="237507"/>
                </a:lnTo>
                <a:lnTo>
                  <a:pt x="593766" y="1080655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4FBCB660-46EF-AB4F-B7C7-82DDEAF1FD3D}"/>
              </a:ext>
            </a:extLst>
          </p:cNvPr>
          <p:cNvGrpSpPr/>
          <p:nvPr/>
        </p:nvGrpSpPr>
        <p:grpSpPr>
          <a:xfrm flipH="1">
            <a:off x="9056713" y="3865421"/>
            <a:ext cx="922468" cy="744336"/>
            <a:chOff x="5850254" y="4278093"/>
            <a:chExt cx="922469" cy="1080655"/>
          </a:xfrm>
        </p:grpSpPr>
        <p:sp>
          <p:nvSpPr>
            <p:cNvPr id="50" name="Freeform 49">
              <a:extLst>
                <a:ext uri="{FF2B5EF4-FFF2-40B4-BE49-F238E27FC236}">
                  <a16:creationId xmlns:a16="http://schemas.microsoft.com/office/drawing/2014/main" id="{2AD71788-DCE1-9540-88D5-A4FA50771E3D}"/>
                </a:ext>
              </a:extLst>
            </p:cNvPr>
            <p:cNvSpPr/>
            <p:nvPr/>
          </p:nvSpPr>
          <p:spPr>
            <a:xfrm>
              <a:off x="5850254" y="4278093"/>
              <a:ext cx="593766" cy="1080655"/>
            </a:xfrm>
            <a:custGeom>
              <a:avLst/>
              <a:gdLst>
                <a:gd name="connsiteX0" fmla="*/ 0 w 593766"/>
                <a:gd name="connsiteY0" fmla="*/ 1056904 h 1080655"/>
                <a:gd name="connsiteX1" fmla="*/ 0 w 593766"/>
                <a:gd name="connsiteY1" fmla="*/ 0 h 1080655"/>
                <a:gd name="connsiteX2" fmla="*/ 593766 w 593766"/>
                <a:gd name="connsiteY2" fmla="*/ 237507 h 1080655"/>
                <a:gd name="connsiteX3" fmla="*/ 593766 w 593766"/>
                <a:gd name="connsiteY3" fmla="*/ 1080655 h 1080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3766" h="1080655">
                  <a:moveTo>
                    <a:pt x="0" y="1056904"/>
                  </a:moveTo>
                  <a:lnTo>
                    <a:pt x="0" y="0"/>
                  </a:lnTo>
                  <a:lnTo>
                    <a:pt x="593766" y="237507"/>
                  </a:lnTo>
                  <a:lnTo>
                    <a:pt x="593766" y="1080655"/>
                  </a:ln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>
              <a:extLst>
                <a:ext uri="{FF2B5EF4-FFF2-40B4-BE49-F238E27FC236}">
                  <a16:creationId xmlns:a16="http://schemas.microsoft.com/office/drawing/2014/main" id="{C0DAC944-D492-E94B-A923-95A0CCF6843A}"/>
                </a:ext>
              </a:extLst>
            </p:cNvPr>
            <p:cNvSpPr/>
            <p:nvPr/>
          </p:nvSpPr>
          <p:spPr>
            <a:xfrm>
              <a:off x="5850254" y="4743213"/>
              <a:ext cx="922469" cy="615535"/>
            </a:xfrm>
            <a:custGeom>
              <a:avLst/>
              <a:gdLst>
                <a:gd name="connsiteX0" fmla="*/ 0 w 593766"/>
                <a:gd name="connsiteY0" fmla="*/ 1056904 h 1080655"/>
                <a:gd name="connsiteX1" fmla="*/ 0 w 593766"/>
                <a:gd name="connsiteY1" fmla="*/ 0 h 1080655"/>
                <a:gd name="connsiteX2" fmla="*/ 593766 w 593766"/>
                <a:gd name="connsiteY2" fmla="*/ 237507 h 1080655"/>
                <a:gd name="connsiteX3" fmla="*/ 593766 w 593766"/>
                <a:gd name="connsiteY3" fmla="*/ 1080655 h 1080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3766" h="1080655">
                  <a:moveTo>
                    <a:pt x="0" y="1056904"/>
                  </a:moveTo>
                  <a:lnTo>
                    <a:pt x="0" y="0"/>
                  </a:lnTo>
                  <a:lnTo>
                    <a:pt x="593766" y="237507"/>
                  </a:lnTo>
                  <a:lnTo>
                    <a:pt x="593766" y="1080655"/>
                  </a:ln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2" name="TextBox 51">
            <a:extLst>
              <a:ext uri="{FF2B5EF4-FFF2-40B4-BE49-F238E27FC236}">
                <a16:creationId xmlns:a16="http://schemas.microsoft.com/office/drawing/2014/main" id="{EAFC6149-629E-4043-A74B-7AC18A46E74A}"/>
              </a:ext>
            </a:extLst>
          </p:cNvPr>
          <p:cNvSpPr txBox="1"/>
          <p:nvPr/>
        </p:nvSpPr>
        <p:spPr>
          <a:xfrm>
            <a:off x="10072190" y="4613200"/>
            <a:ext cx="3158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</a:t>
            </a:r>
            <a:r>
              <a:rPr lang="en-US" baseline="-25000" dirty="0"/>
              <a:t>c</a:t>
            </a:r>
            <a:endParaRPr lang="en-US" dirty="0"/>
          </a:p>
        </p:txBody>
      </p: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70092B59-A630-F14C-8B72-E308805997CF}"/>
              </a:ext>
            </a:extLst>
          </p:cNvPr>
          <p:cNvCxnSpPr/>
          <p:nvPr/>
        </p:nvCxnSpPr>
        <p:spPr>
          <a:xfrm>
            <a:off x="9056713" y="5213185"/>
            <a:ext cx="2346811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>
            <a:extLst>
              <a:ext uri="{FF2B5EF4-FFF2-40B4-BE49-F238E27FC236}">
                <a16:creationId xmlns:a16="http://schemas.microsoft.com/office/drawing/2014/main" id="{900305E7-5360-2F48-AE88-98BE799DD0C2}"/>
              </a:ext>
            </a:extLst>
          </p:cNvPr>
          <p:cNvSpPr txBox="1"/>
          <p:nvPr/>
        </p:nvSpPr>
        <p:spPr>
          <a:xfrm>
            <a:off x="9642446" y="5199129"/>
            <a:ext cx="12998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2max(B</a:t>
            </a:r>
            <a:r>
              <a:rPr lang="en-US" baseline="-25000" dirty="0"/>
              <a:t>1</a:t>
            </a:r>
            <a:r>
              <a:rPr lang="en-US" dirty="0"/>
              <a:t>,B</a:t>
            </a:r>
            <a:r>
              <a:rPr lang="en-US" baseline="-25000" dirty="0"/>
              <a:t>2</a:t>
            </a:r>
            <a:r>
              <a:rPr lang="en-US" dirty="0"/>
              <a:t>)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AA038AB2-1D96-9A4F-898B-10773FFB4C33}"/>
              </a:ext>
            </a:extLst>
          </p:cNvPr>
          <p:cNvSpPr txBox="1"/>
          <p:nvPr/>
        </p:nvSpPr>
        <p:spPr>
          <a:xfrm>
            <a:off x="8761728" y="4616809"/>
            <a:ext cx="589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</a:t>
            </a:r>
            <a:r>
              <a:rPr lang="en-US" baseline="-25000" dirty="0"/>
              <a:t>c</a:t>
            </a:r>
            <a:r>
              <a:rPr lang="en-US" dirty="0"/>
              <a:t>-B</a:t>
            </a:r>
            <a:r>
              <a:rPr lang="en-US" baseline="-25000" dirty="0"/>
              <a:t>2</a:t>
            </a:r>
            <a:endParaRPr lang="en-US" dirty="0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C24264C1-5C10-1C41-891A-EAEE58225F22}"/>
              </a:ext>
            </a:extLst>
          </p:cNvPr>
          <p:cNvSpPr txBox="1"/>
          <p:nvPr/>
        </p:nvSpPr>
        <p:spPr>
          <a:xfrm>
            <a:off x="11108538" y="4652159"/>
            <a:ext cx="6348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</a:t>
            </a:r>
            <a:r>
              <a:rPr lang="en-US" baseline="-25000" dirty="0"/>
              <a:t>c</a:t>
            </a:r>
            <a:r>
              <a:rPr lang="en-US" dirty="0"/>
              <a:t>+B</a:t>
            </a:r>
            <a:r>
              <a:rPr lang="en-US" baseline="-25000" dirty="0"/>
              <a:t>2</a:t>
            </a:r>
          </a:p>
        </p:txBody>
      </p: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0A3E678B-ACCC-0E43-B919-74FB90ABB9F5}"/>
              </a:ext>
            </a:extLst>
          </p:cNvPr>
          <p:cNvCxnSpPr/>
          <p:nvPr/>
        </p:nvCxnSpPr>
        <p:spPr>
          <a:xfrm flipV="1">
            <a:off x="3643558" y="4422295"/>
            <a:ext cx="0" cy="136566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49501AD3-03C5-F64D-BC7B-A55B8444BD30}"/>
              </a:ext>
            </a:extLst>
          </p:cNvPr>
          <p:cNvCxnSpPr>
            <a:cxnSpLocks/>
          </p:cNvCxnSpPr>
          <p:nvPr/>
        </p:nvCxnSpPr>
        <p:spPr>
          <a:xfrm>
            <a:off x="3643558" y="5787957"/>
            <a:ext cx="3413711" cy="3040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>
            <a:extLst>
              <a:ext uri="{FF2B5EF4-FFF2-40B4-BE49-F238E27FC236}">
                <a16:creationId xmlns:a16="http://schemas.microsoft.com/office/drawing/2014/main" id="{21B622E8-F88F-6D47-B232-A5A49F07CC22}"/>
              </a:ext>
            </a:extLst>
          </p:cNvPr>
          <p:cNvSpPr txBox="1"/>
          <p:nvPr/>
        </p:nvSpPr>
        <p:spPr>
          <a:xfrm>
            <a:off x="2776322" y="4297593"/>
            <a:ext cx="8597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</a:t>
            </a:r>
            <a:r>
              <a:rPr lang="en-US" baseline="-25000" dirty="0"/>
              <a:t>DSB2</a:t>
            </a:r>
            <a:r>
              <a:rPr lang="en-US" dirty="0"/>
              <a:t>(f)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D12EED1B-1B0A-0A43-9367-7705239809F0}"/>
              </a:ext>
            </a:extLst>
          </p:cNvPr>
          <p:cNvSpPr txBox="1"/>
          <p:nvPr/>
        </p:nvSpPr>
        <p:spPr>
          <a:xfrm>
            <a:off x="7061468" y="5835326"/>
            <a:ext cx="255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</a:t>
            </a:r>
          </a:p>
        </p:txBody>
      </p:sp>
      <p:sp>
        <p:nvSpPr>
          <p:cNvPr id="62" name="Freeform 61">
            <a:extLst>
              <a:ext uri="{FF2B5EF4-FFF2-40B4-BE49-F238E27FC236}">
                <a16:creationId xmlns:a16="http://schemas.microsoft.com/office/drawing/2014/main" id="{C36DD55D-4651-D646-94AC-314673D5400E}"/>
              </a:ext>
            </a:extLst>
          </p:cNvPr>
          <p:cNvSpPr/>
          <p:nvPr/>
        </p:nvSpPr>
        <p:spPr>
          <a:xfrm>
            <a:off x="5636607" y="5460710"/>
            <a:ext cx="922469" cy="369543"/>
          </a:xfrm>
          <a:custGeom>
            <a:avLst/>
            <a:gdLst>
              <a:gd name="connsiteX0" fmla="*/ 0 w 593766"/>
              <a:gd name="connsiteY0" fmla="*/ 1056904 h 1080655"/>
              <a:gd name="connsiteX1" fmla="*/ 0 w 593766"/>
              <a:gd name="connsiteY1" fmla="*/ 0 h 1080655"/>
              <a:gd name="connsiteX2" fmla="*/ 593766 w 593766"/>
              <a:gd name="connsiteY2" fmla="*/ 237507 h 1080655"/>
              <a:gd name="connsiteX3" fmla="*/ 593766 w 593766"/>
              <a:gd name="connsiteY3" fmla="*/ 1080655 h 1080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3766" h="1080655">
                <a:moveTo>
                  <a:pt x="0" y="1056904"/>
                </a:moveTo>
                <a:lnTo>
                  <a:pt x="0" y="0"/>
                </a:lnTo>
                <a:lnTo>
                  <a:pt x="593766" y="237507"/>
                </a:lnTo>
                <a:lnTo>
                  <a:pt x="593766" y="1080655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Freeform 64">
            <a:extLst>
              <a:ext uri="{FF2B5EF4-FFF2-40B4-BE49-F238E27FC236}">
                <a16:creationId xmlns:a16="http://schemas.microsoft.com/office/drawing/2014/main" id="{A6C41044-0C57-2F40-96DB-7B7D03D799B6}"/>
              </a:ext>
            </a:extLst>
          </p:cNvPr>
          <p:cNvSpPr/>
          <p:nvPr/>
        </p:nvSpPr>
        <p:spPr>
          <a:xfrm flipH="1">
            <a:off x="4212265" y="5460710"/>
            <a:ext cx="922468" cy="358883"/>
          </a:xfrm>
          <a:custGeom>
            <a:avLst/>
            <a:gdLst>
              <a:gd name="connsiteX0" fmla="*/ 0 w 593766"/>
              <a:gd name="connsiteY0" fmla="*/ 1056904 h 1080655"/>
              <a:gd name="connsiteX1" fmla="*/ 0 w 593766"/>
              <a:gd name="connsiteY1" fmla="*/ 0 h 1080655"/>
              <a:gd name="connsiteX2" fmla="*/ 593766 w 593766"/>
              <a:gd name="connsiteY2" fmla="*/ 237507 h 1080655"/>
              <a:gd name="connsiteX3" fmla="*/ 593766 w 593766"/>
              <a:gd name="connsiteY3" fmla="*/ 1080655 h 1080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3766" h="1080655">
                <a:moveTo>
                  <a:pt x="0" y="1056904"/>
                </a:moveTo>
                <a:lnTo>
                  <a:pt x="0" y="0"/>
                </a:lnTo>
                <a:lnTo>
                  <a:pt x="593766" y="237507"/>
                </a:lnTo>
                <a:lnTo>
                  <a:pt x="593766" y="1080655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9D981F4E-4015-C44B-8D50-AED0E945941F}"/>
              </a:ext>
            </a:extLst>
          </p:cNvPr>
          <p:cNvSpPr txBox="1"/>
          <p:nvPr/>
        </p:nvSpPr>
        <p:spPr>
          <a:xfrm>
            <a:off x="5227742" y="5823036"/>
            <a:ext cx="3158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</a:t>
            </a:r>
            <a:r>
              <a:rPr lang="en-US" baseline="-25000" dirty="0"/>
              <a:t>c</a:t>
            </a:r>
            <a:endParaRPr lang="en-US" dirty="0"/>
          </a:p>
        </p:txBody>
      </p: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17C661F7-6E17-DD48-9676-724DE416E471}"/>
              </a:ext>
            </a:extLst>
          </p:cNvPr>
          <p:cNvCxnSpPr/>
          <p:nvPr/>
        </p:nvCxnSpPr>
        <p:spPr>
          <a:xfrm>
            <a:off x="4212265" y="6423021"/>
            <a:ext cx="2346811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>
            <a:extLst>
              <a:ext uri="{FF2B5EF4-FFF2-40B4-BE49-F238E27FC236}">
                <a16:creationId xmlns:a16="http://schemas.microsoft.com/office/drawing/2014/main" id="{F7B9B92B-8696-1B45-9114-E284A48E9566}"/>
              </a:ext>
            </a:extLst>
          </p:cNvPr>
          <p:cNvSpPr txBox="1"/>
          <p:nvPr/>
        </p:nvSpPr>
        <p:spPr>
          <a:xfrm>
            <a:off x="5131340" y="6419625"/>
            <a:ext cx="5052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2B</a:t>
            </a:r>
            <a:r>
              <a:rPr lang="en-US" baseline="-25000" dirty="0"/>
              <a:t>2</a:t>
            </a:r>
            <a:endParaRPr lang="en-US" dirty="0"/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906FB34A-7F6B-1E40-842B-5BB74230EA54}"/>
              </a:ext>
            </a:extLst>
          </p:cNvPr>
          <p:cNvSpPr txBox="1"/>
          <p:nvPr/>
        </p:nvSpPr>
        <p:spPr>
          <a:xfrm>
            <a:off x="3917280" y="5826645"/>
            <a:ext cx="589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</a:t>
            </a:r>
            <a:r>
              <a:rPr lang="en-US" baseline="-25000" dirty="0"/>
              <a:t>c</a:t>
            </a:r>
            <a:r>
              <a:rPr lang="en-US" dirty="0"/>
              <a:t>-B</a:t>
            </a:r>
            <a:r>
              <a:rPr lang="en-US" baseline="-25000" dirty="0"/>
              <a:t>2</a:t>
            </a:r>
            <a:endParaRPr lang="en-US" dirty="0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76D6C570-9BFE-7749-A46D-4512822E4CB9}"/>
              </a:ext>
            </a:extLst>
          </p:cNvPr>
          <p:cNvSpPr txBox="1"/>
          <p:nvPr/>
        </p:nvSpPr>
        <p:spPr>
          <a:xfrm>
            <a:off x="6264090" y="5861995"/>
            <a:ext cx="6348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</a:t>
            </a:r>
            <a:r>
              <a:rPr lang="en-US" baseline="-25000" dirty="0"/>
              <a:t>c</a:t>
            </a:r>
            <a:r>
              <a:rPr lang="en-US" dirty="0"/>
              <a:t>+B</a:t>
            </a:r>
            <a:r>
              <a:rPr lang="en-US" baseline="-25000" dirty="0"/>
              <a:t>2</a:t>
            </a:r>
          </a:p>
        </p:txBody>
      </p:sp>
      <p:cxnSp>
        <p:nvCxnSpPr>
          <p:cNvPr id="76" name="Straight Arrow Connector 75">
            <a:extLst>
              <a:ext uri="{FF2B5EF4-FFF2-40B4-BE49-F238E27FC236}">
                <a16:creationId xmlns:a16="http://schemas.microsoft.com/office/drawing/2014/main" id="{AEE2BF27-02CD-DE4D-81EC-811AFA844BD0}"/>
              </a:ext>
            </a:extLst>
          </p:cNvPr>
          <p:cNvCxnSpPr>
            <a:cxnSpLocks/>
          </p:cNvCxnSpPr>
          <p:nvPr/>
        </p:nvCxnSpPr>
        <p:spPr>
          <a:xfrm flipV="1">
            <a:off x="7316666" y="4815740"/>
            <a:ext cx="478833" cy="23466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Arrow Connector 77">
            <a:extLst>
              <a:ext uri="{FF2B5EF4-FFF2-40B4-BE49-F238E27FC236}">
                <a16:creationId xmlns:a16="http://schemas.microsoft.com/office/drawing/2014/main" id="{6E76A967-5039-8A43-9A73-C2E780C3AE93}"/>
              </a:ext>
            </a:extLst>
          </p:cNvPr>
          <p:cNvCxnSpPr>
            <a:cxnSpLocks/>
          </p:cNvCxnSpPr>
          <p:nvPr/>
        </p:nvCxnSpPr>
        <p:spPr>
          <a:xfrm>
            <a:off x="7272963" y="2813763"/>
            <a:ext cx="478833" cy="2520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129472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C7A20F-9713-7247-8EDB-44D5F57575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5-5 Trigonometric identities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72F9848-1AFD-7940-B053-A07936F6F3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0557" y="1197711"/>
            <a:ext cx="5330886" cy="5505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9114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218727-E75F-2B4C-894D-58EFB93D01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5-8 Effect of phase error in QAM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D93E329-E21F-B44B-A8FF-C9034C6AB6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1511" y="1462458"/>
            <a:ext cx="8788977" cy="301551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7B155AA-44A4-5949-8E81-F56B9CD6A4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0561" y="5167747"/>
            <a:ext cx="7670877" cy="1053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7899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0768B8-CED2-7946-A9C2-C57736CBCF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6-5 QPSK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10B6B569-F659-1642-87C6-5F13E170C611}"/>
              </a:ext>
            </a:extLst>
          </p:cNvPr>
          <p:cNvCxnSpPr/>
          <p:nvPr/>
        </p:nvCxnSpPr>
        <p:spPr>
          <a:xfrm flipV="1">
            <a:off x="6281530" y="1690688"/>
            <a:ext cx="0" cy="395473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7ED91446-F193-D849-873F-59A639710690}"/>
              </a:ext>
            </a:extLst>
          </p:cNvPr>
          <p:cNvCxnSpPr/>
          <p:nvPr/>
        </p:nvCxnSpPr>
        <p:spPr>
          <a:xfrm>
            <a:off x="4154556" y="3694044"/>
            <a:ext cx="425394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val 11">
            <a:extLst>
              <a:ext uri="{FF2B5EF4-FFF2-40B4-BE49-F238E27FC236}">
                <a16:creationId xmlns:a16="http://schemas.microsoft.com/office/drawing/2014/main" id="{61DECBC8-9689-3946-91BA-01EABE0E13A1}"/>
              </a:ext>
            </a:extLst>
          </p:cNvPr>
          <p:cNvSpPr/>
          <p:nvPr/>
        </p:nvSpPr>
        <p:spPr>
          <a:xfrm>
            <a:off x="7712765" y="3601797"/>
            <a:ext cx="185530" cy="18553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036D4985-C6D0-AB47-81CE-9F3A6F1058B9}"/>
              </a:ext>
            </a:extLst>
          </p:cNvPr>
          <p:cNvSpPr/>
          <p:nvPr/>
        </p:nvSpPr>
        <p:spPr>
          <a:xfrm>
            <a:off x="4664766" y="3601797"/>
            <a:ext cx="185530" cy="18553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8090AE32-5B83-4248-A339-1F0AEF42FB11}"/>
              </a:ext>
            </a:extLst>
          </p:cNvPr>
          <p:cNvSpPr/>
          <p:nvPr/>
        </p:nvSpPr>
        <p:spPr>
          <a:xfrm>
            <a:off x="6188765" y="5167312"/>
            <a:ext cx="185530" cy="18553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4F29F5F0-D3B5-2447-B015-C5F708CD8287}"/>
              </a:ext>
            </a:extLst>
          </p:cNvPr>
          <p:cNvSpPr/>
          <p:nvPr/>
        </p:nvSpPr>
        <p:spPr>
          <a:xfrm>
            <a:off x="6188765" y="2128012"/>
            <a:ext cx="185530" cy="18553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2749D72-5F73-4A4D-9BA8-50A506D13145}"/>
              </a:ext>
            </a:extLst>
          </p:cNvPr>
          <p:cNvSpPr txBox="1"/>
          <p:nvPr/>
        </p:nvSpPr>
        <p:spPr>
          <a:xfrm>
            <a:off x="7596178" y="3183894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00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F3CEE27-9276-5B41-A4C7-ABC403B50140}"/>
              </a:ext>
            </a:extLst>
          </p:cNvPr>
          <p:cNvSpPr txBox="1"/>
          <p:nvPr/>
        </p:nvSpPr>
        <p:spPr>
          <a:xfrm>
            <a:off x="6369092" y="2036111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01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E7A23A7-7F40-D24B-9850-8DAB3545AE3F}"/>
              </a:ext>
            </a:extLst>
          </p:cNvPr>
          <p:cNvSpPr txBox="1"/>
          <p:nvPr/>
        </p:nvSpPr>
        <p:spPr>
          <a:xfrm>
            <a:off x="4548179" y="3183894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10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7A83F3C-2FF4-5C4B-97C0-86CC2E19349A}"/>
              </a:ext>
            </a:extLst>
          </p:cNvPr>
          <p:cNvSpPr txBox="1"/>
          <p:nvPr/>
        </p:nvSpPr>
        <p:spPr>
          <a:xfrm>
            <a:off x="6369092" y="5074547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11</a:t>
            </a:r>
          </a:p>
        </p:txBody>
      </p:sp>
    </p:spTree>
    <p:extLst>
      <p:ext uri="{BB962C8B-B14F-4D97-AF65-F5344CB8AC3E}">
        <p14:creationId xmlns:p14="http://schemas.microsoft.com/office/powerpoint/2010/main" val="23082677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0768B8-CED2-7946-A9C2-C57736CBCF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6-15 ADC and digital modulation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B844E21-0B72-424C-A99C-EE1CB13E13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748" y="1690688"/>
            <a:ext cx="11640504" cy="4414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8196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0768B8-CED2-7946-A9C2-C57736CBCF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7-4 Gray coded 8PSK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10B6B569-F659-1642-87C6-5F13E170C611}"/>
              </a:ext>
            </a:extLst>
          </p:cNvPr>
          <p:cNvCxnSpPr/>
          <p:nvPr/>
        </p:nvCxnSpPr>
        <p:spPr>
          <a:xfrm flipV="1">
            <a:off x="6281530" y="1690688"/>
            <a:ext cx="0" cy="395473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7ED91446-F193-D849-873F-59A639710690}"/>
              </a:ext>
            </a:extLst>
          </p:cNvPr>
          <p:cNvCxnSpPr/>
          <p:nvPr/>
        </p:nvCxnSpPr>
        <p:spPr>
          <a:xfrm>
            <a:off x="4154556" y="3694044"/>
            <a:ext cx="425394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val 11">
            <a:extLst>
              <a:ext uri="{FF2B5EF4-FFF2-40B4-BE49-F238E27FC236}">
                <a16:creationId xmlns:a16="http://schemas.microsoft.com/office/drawing/2014/main" id="{61DECBC8-9689-3946-91BA-01EABE0E13A1}"/>
              </a:ext>
            </a:extLst>
          </p:cNvPr>
          <p:cNvSpPr/>
          <p:nvPr/>
        </p:nvSpPr>
        <p:spPr>
          <a:xfrm>
            <a:off x="7753767" y="3601797"/>
            <a:ext cx="185530" cy="18553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036D4985-C6D0-AB47-81CE-9F3A6F1058B9}"/>
              </a:ext>
            </a:extLst>
          </p:cNvPr>
          <p:cNvSpPr/>
          <p:nvPr/>
        </p:nvSpPr>
        <p:spPr>
          <a:xfrm>
            <a:off x="4622732" y="3601797"/>
            <a:ext cx="185530" cy="18553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8090AE32-5B83-4248-A339-1F0AEF42FB11}"/>
              </a:ext>
            </a:extLst>
          </p:cNvPr>
          <p:cNvSpPr/>
          <p:nvPr/>
        </p:nvSpPr>
        <p:spPr>
          <a:xfrm>
            <a:off x="6188765" y="5167312"/>
            <a:ext cx="185530" cy="18553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4F29F5F0-D3B5-2447-B015-C5F708CD8287}"/>
              </a:ext>
            </a:extLst>
          </p:cNvPr>
          <p:cNvSpPr/>
          <p:nvPr/>
        </p:nvSpPr>
        <p:spPr>
          <a:xfrm>
            <a:off x="6188765" y="2035246"/>
            <a:ext cx="185530" cy="18553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2749D72-5F73-4A4D-9BA8-50A506D13145}"/>
              </a:ext>
            </a:extLst>
          </p:cNvPr>
          <p:cNvSpPr txBox="1"/>
          <p:nvPr/>
        </p:nvSpPr>
        <p:spPr>
          <a:xfrm>
            <a:off x="7596178" y="3183894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000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01F84B46-CF6E-404F-8EF1-429D72EB08A0}"/>
              </a:ext>
            </a:extLst>
          </p:cNvPr>
          <p:cNvSpPr/>
          <p:nvPr/>
        </p:nvSpPr>
        <p:spPr>
          <a:xfrm>
            <a:off x="7358064" y="4634294"/>
            <a:ext cx="185530" cy="18553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8970BD5E-BBF0-D54C-A95F-96FD894212F8}"/>
              </a:ext>
            </a:extLst>
          </p:cNvPr>
          <p:cNvSpPr/>
          <p:nvPr/>
        </p:nvSpPr>
        <p:spPr>
          <a:xfrm>
            <a:off x="5035618" y="4636845"/>
            <a:ext cx="185530" cy="18553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CE2F3CB1-A70E-8245-B232-827A8A8F472E}"/>
              </a:ext>
            </a:extLst>
          </p:cNvPr>
          <p:cNvSpPr/>
          <p:nvPr/>
        </p:nvSpPr>
        <p:spPr>
          <a:xfrm>
            <a:off x="5128383" y="2447958"/>
            <a:ext cx="185530" cy="18553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DFC0262C-12B0-0C47-8401-028D2E0C1DA1}"/>
              </a:ext>
            </a:extLst>
          </p:cNvPr>
          <p:cNvSpPr/>
          <p:nvPr/>
        </p:nvSpPr>
        <p:spPr>
          <a:xfrm>
            <a:off x="7358064" y="2507927"/>
            <a:ext cx="185530" cy="18553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C34F948-E888-594A-A559-41A07CC5A6B2}"/>
              </a:ext>
            </a:extLst>
          </p:cNvPr>
          <p:cNvSpPr txBox="1"/>
          <p:nvPr/>
        </p:nvSpPr>
        <p:spPr>
          <a:xfrm>
            <a:off x="7206070" y="2117662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001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5EB7134-8936-6441-BC29-877F21C489CE}"/>
              </a:ext>
            </a:extLst>
          </p:cNvPr>
          <p:cNvSpPr txBox="1"/>
          <p:nvPr/>
        </p:nvSpPr>
        <p:spPr>
          <a:xfrm>
            <a:off x="6262897" y="1699422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011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281CF3B-9B58-8F4C-9C1A-263B19F9F964}"/>
              </a:ext>
            </a:extLst>
          </p:cNvPr>
          <p:cNvSpPr txBox="1"/>
          <p:nvPr/>
        </p:nvSpPr>
        <p:spPr>
          <a:xfrm>
            <a:off x="4944652" y="2057989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010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3902F1C-6EA5-B942-93CA-5AD845BF5BF8}"/>
              </a:ext>
            </a:extLst>
          </p:cNvPr>
          <p:cNvSpPr txBox="1"/>
          <p:nvPr/>
        </p:nvSpPr>
        <p:spPr>
          <a:xfrm>
            <a:off x="4441211" y="3194570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110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68B5305-D8E3-134C-AD61-4D29DAAE511E}"/>
              </a:ext>
            </a:extLst>
          </p:cNvPr>
          <p:cNvSpPr txBox="1"/>
          <p:nvPr/>
        </p:nvSpPr>
        <p:spPr>
          <a:xfrm>
            <a:off x="4874948" y="4246012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111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7307E82-9AFF-734A-B5CC-3B0D319A6A41}"/>
              </a:ext>
            </a:extLst>
          </p:cNvPr>
          <p:cNvSpPr txBox="1"/>
          <p:nvPr/>
        </p:nvSpPr>
        <p:spPr>
          <a:xfrm>
            <a:off x="6262673" y="4819824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101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F450B96-3FBE-E442-B44C-A48F90EBA7FD}"/>
              </a:ext>
            </a:extLst>
          </p:cNvPr>
          <p:cNvSpPr txBox="1"/>
          <p:nvPr/>
        </p:nvSpPr>
        <p:spPr>
          <a:xfrm>
            <a:off x="7206070" y="4264962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100</a:t>
            </a:r>
          </a:p>
        </p:txBody>
      </p:sp>
    </p:spTree>
    <p:extLst>
      <p:ext uri="{BB962C8B-B14F-4D97-AF65-F5344CB8AC3E}">
        <p14:creationId xmlns:p14="http://schemas.microsoft.com/office/powerpoint/2010/main" val="21889154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0768B8-CED2-7946-A9C2-C57736CBCF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7-5 Bandwidth of digital carrier modulation</a:t>
            </a:r>
          </a:p>
        </p:txBody>
      </p:sp>
      <p:graphicFrame>
        <p:nvGraphicFramePr>
          <p:cNvPr id="3" name="Table 3">
            <a:extLst>
              <a:ext uri="{FF2B5EF4-FFF2-40B4-BE49-F238E27FC236}">
                <a16:creationId xmlns:a16="http://schemas.microsoft.com/office/drawing/2014/main" id="{DAE08F26-2A1F-CB44-93B5-F232B54DFE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8214376"/>
              </p:ext>
            </p:extLst>
          </p:nvPr>
        </p:nvGraphicFramePr>
        <p:xfrm>
          <a:off x="1874838" y="2367280"/>
          <a:ext cx="8128000" cy="2931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3620633905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417282035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09795933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4187882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Bit rate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Modulation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Symbol rate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Bandwidth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20975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1 Mbps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BPSK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 million per second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 MHz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00326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2 Mbps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QPSK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1 million per second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1 MHz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444807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3 Mbps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8PSK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1 million per second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1 MHz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06366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4 Mbps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16QAM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1 million per second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1 MHz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824080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475361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0768B8-CED2-7946-A9C2-C57736CBCF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7-9 CD audio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73FC661-673E-B640-9691-564156168EC0}"/>
              </a:ext>
            </a:extLst>
          </p:cNvPr>
          <p:cNvSpPr txBox="1"/>
          <p:nvPr/>
        </p:nvSpPr>
        <p:spPr>
          <a:xfrm>
            <a:off x="742120" y="2531166"/>
            <a:ext cx="10364312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20 kHz is highest frequency heard by human ear</a:t>
            </a:r>
          </a:p>
          <a:p>
            <a:r>
              <a:rPr lang="en-US" sz="2800" dirty="0"/>
              <a:t>44.1 kHz is the sampling frequency used by CD audio</a:t>
            </a:r>
          </a:p>
          <a:p>
            <a:r>
              <a:rPr lang="en-US" sz="2800" dirty="0"/>
              <a:t>Stereo audio has 2 channels – left and right</a:t>
            </a:r>
          </a:p>
          <a:p>
            <a:r>
              <a:rPr lang="en-US" sz="2800" dirty="0"/>
              <a:t>16-bit PCM is used to represent each sample – 65k </a:t>
            </a:r>
            <a:r>
              <a:rPr lang="en-US" sz="2800" dirty="0" err="1"/>
              <a:t>quantisation</a:t>
            </a:r>
            <a:r>
              <a:rPr lang="en-US" sz="2800" dirty="0"/>
              <a:t> levels</a:t>
            </a:r>
          </a:p>
          <a:p>
            <a:r>
              <a:rPr lang="en-US" sz="2800" dirty="0"/>
              <a:t>44.1 kHz x 2 x 16 = 1.4 Mbps</a:t>
            </a:r>
          </a:p>
          <a:p>
            <a:r>
              <a:rPr lang="en-US" sz="2800" dirty="0"/>
              <a:t>Each bit has a duration of 0.7 us</a:t>
            </a:r>
          </a:p>
        </p:txBody>
      </p:sp>
    </p:spTree>
    <p:extLst>
      <p:ext uri="{BB962C8B-B14F-4D97-AF65-F5344CB8AC3E}">
        <p14:creationId xmlns:p14="http://schemas.microsoft.com/office/powerpoint/2010/main" val="27591046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2AB1EA-560C-694D-A1E1-3A520BC3AF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1-14 Satellite communications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9C659C04-FF65-AB42-82A7-F118DA1C1D55}"/>
              </a:ext>
            </a:extLst>
          </p:cNvPr>
          <p:cNvSpPr/>
          <p:nvPr/>
        </p:nvSpPr>
        <p:spPr>
          <a:xfrm>
            <a:off x="5062588" y="3634087"/>
            <a:ext cx="1022279" cy="102227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14FC7D67-9AF1-C44D-8A5A-2BE37D269907}"/>
              </a:ext>
            </a:extLst>
          </p:cNvPr>
          <p:cNvSpPr/>
          <p:nvPr/>
        </p:nvSpPr>
        <p:spPr>
          <a:xfrm>
            <a:off x="3226085" y="1797585"/>
            <a:ext cx="4695290" cy="469529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9043524-C194-9F48-80E6-2B46957D95C2}"/>
              </a:ext>
            </a:extLst>
          </p:cNvPr>
          <p:cNvSpPr txBox="1"/>
          <p:nvPr/>
        </p:nvSpPr>
        <p:spPr>
          <a:xfrm>
            <a:off x="6245185" y="3960560"/>
            <a:ext cx="36987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Circumference of the Earth = 4x10</a:t>
            </a:r>
            <a:r>
              <a:rPr lang="en-US" baseline="30000" dirty="0"/>
              <a:t>7</a:t>
            </a:r>
            <a:r>
              <a:rPr lang="en-US" dirty="0"/>
              <a:t> m</a:t>
            </a:r>
          </a:p>
        </p:txBody>
      </p:sp>
      <p:sp>
        <p:nvSpPr>
          <p:cNvPr id="7" name="Arc 6">
            <a:extLst>
              <a:ext uri="{FF2B5EF4-FFF2-40B4-BE49-F238E27FC236}">
                <a16:creationId xmlns:a16="http://schemas.microsoft.com/office/drawing/2014/main" id="{A7C9FBB1-4B6D-4644-99CE-0A6454B486D3}"/>
              </a:ext>
            </a:extLst>
          </p:cNvPr>
          <p:cNvSpPr/>
          <p:nvPr/>
        </p:nvSpPr>
        <p:spPr>
          <a:xfrm>
            <a:off x="4889425" y="3460924"/>
            <a:ext cx="1368604" cy="1368604"/>
          </a:xfrm>
          <a:prstGeom prst="arc">
            <a:avLst>
              <a:gd name="adj1" fmla="val 19948426"/>
              <a:gd name="adj2" fmla="val 1400053"/>
            </a:avLst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1D6F805A-67DE-564F-9568-6DD4BA5D535A}"/>
              </a:ext>
            </a:extLst>
          </p:cNvPr>
          <p:cNvCxnSpPr>
            <a:cxnSpLocks/>
          </p:cNvCxnSpPr>
          <p:nvPr/>
        </p:nvCxnSpPr>
        <p:spPr>
          <a:xfrm flipV="1">
            <a:off x="5820032" y="2174790"/>
            <a:ext cx="760565" cy="1459297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8CDEB6FF-4448-A148-AAC7-620B867C01E1}"/>
              </a:ext>
            </a:extLst>
          </p:cNvPr>
          <p:cNvSpPr txBox="1"/>
          <p:nvPr/>
        </p:nvSpPr>
        <p:spPr>
          <a:xfrm>
            <a:off x="6338298" y="2497033"/>
            <a:ext cx="3175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Geostationary orbit = 3.6x10</a:t>
            </a:r>
            <a:r>
              <a:rPr lang="en-US" baseline="30000" dirty="0"/>
              <a:t>7</a:t>
            </a:r>
            <a:r>
              <a:rPr lang="en-US" dirty="0"/>
              <a:t> m</a:t>
            </a:r>
          </a:p>
        </p:txBody>
      </p:sp>
      <p:sp>
        <p:nvSpPr>
          <p:cNvPr id="11" name="Arc 10">
            <a:extLst>
              <a:ext uri="{FF2B5EF4-FFF2-40B4-BE49-F238E27FC236}">
                <a16:creationId xmlns:a16="http://schemas.microsoft.com/office/drawing/2014/main" id="{A44EA935-B0BD-5E49-847D-67F2D6670BAA}"/>
              </a:ext>
            </a:extLst>
          </p:cNvPr>
          <p:cNvSpPr/>
          <p:nvPr/>
        </p:nvSpPr>
        <p:spPr>
          <a:xfrm>
            <a:off x="2996002" y="1567501"/>
            <a:ext cx="5155453" cy="5155453"/>
          </a:xfrm>
          <a:prstGeom prst="arc">
            <a:avLst>
              <a:gd name="adj1" fmla="val 1563102"/>
              <a:gd name="adj2" fmla="val 3529803"/>
            </a:avLst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B41648E-D89A-E846-A4D1-36A3FF0C66CE}"/>
              </a:ext>
            </a:extLst>
          </p:cNvPr>
          <p:cNvSpPr txBox="1"/>
          <p:nvPr/>
        </p:nvSpPr>
        <p:spPr>
          <a:xfrm>
            <a:off x="7247322" y="5987545"/>
            <a:ext cx="47987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Circumference of geostationary orbit = 2.7x10</a:t>
            </a:r>
            <a:r>
              <a:rPr lang="en-US" baseline="30000" dirty="0"/>
              <a:t>8</a:t>
            </a:r>
            <a:r>
              <a:rPr lang="en-US" dirty="0"/>
              <a:t> m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7099264-FC35-B54A-91BB-E8D7B3E9364E}"/>
              </a:ext>
            </a:extLst>
          </p:cNvPr>
          <p:cNvSpPr txBox="1"/>
          <p:nvPr/>
        </p:nvSpPr>
        <p:spPr>
          <a:xfrm>
            <a:off x="8279027" y="1383957"/>
            <a:ext cx="26371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Speed of light = 3x10</a:t>
            </a:r>
            <a:r>
              <a:rPr lang="en-US" baseline="30000" dirty="0"/>
              <a:t>8</a:t>
            </a:r>
            <a:r>
              <a:rPr lang="en-US" dirty="0"/>
              <a:t> m/s</a:t>
            </a:r>
          </a:p>
        </p:txBody>
      </p:sp>
    </p:spTree>
    <p:extLst>
      <p:ext uri="{BB962C8B-B14F-4D97-AF65-F5344CB8AC3E}">
        <p14:creationId xmlns:p14="http://schemas.microsoft.com/office/powerpoint/2010/main" val="1254855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C56D71-BCDD-E546-A250-84B03B9281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2-1 Modulation </a:t>
            </a:r>
            <a:br>
              <a:rPr lang="en-US" dirty="0"/>
            </a:br>
            <a:r>
              <a:rPr lang="en-US" dirty="0"/>
              <a:t>family tree</a:t>
            </a:r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B58FCC5F-D8C8-AD40-BDD4-86768EA2FD9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45641019"/>
              </p:ext>
            </p:extLst>
          </p:nvPr>
        </p:nvGraphicFramePr>
        <p:xfrm>
          <a:off x="2428875" y="334233"/>
          <a:ext cx="9226293" cy="81492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817675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CF063E-6B2E-A648-AFBA-B0DCB39A6B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2-4 Coherent and non-coherent modulation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6499FC71-EE5D-0146-B59B-3FDCBC00587F}"/>
              </a:ext>
            </a:extLst>
          </p:cNvPr>
          <p:cNvCxnSpPr>
            <a:cxnSpLocks/>
          </p:cNvCxnSpPr>
          <p:nvPr/>
        </p:nvCxnSpPr>
        <p:spPr>
          <a:xfrm>
            <a:off x="1276681" y="2632913"/>
            <a:ext cx="0" cy="3124860"/>
          </a:xfrm>
          <a:prstGeom prst="straightConnector1">
            <a:avLst/>
          </a:prstGeom>
          <a:ln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A2F1A531-B0BF-E948-9C0C-937107745990}"/>
              </a:ext>
            </a:extLst>
          </p:cNvPr>
          <p:cNvSpPr txBox="1"/>
          <p:nvPr/>
        </p:nvSpPr>
        <p:spPr>
          <a:xfrm>
            <a:off x="595185" y="4008396"/>
            <a:ext cx="4860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 V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F08C1C21-E6CC-FF4E-8D4C-6BDA5494895C}"/>
              </a:ext>
            </a:extLst>
          </p:cNvPr>
          <p:cNvCxnSpPr>
            <a:cxnSpLocks/>
          </p:cNvCxnSpPr>
          <p:nvPr/>
        </p:nvCxnSpPr>
        <p:spPr>
          <a:xfrm>
            <a:off x="2089481" y="2590360"/>
            <a:ext cx="2980266" cy="0"/>
          </a:xfrm>
          <a:prstGeom prst="straightConnector1">
            <a:avLst/>
          </a:prstGeom>
          <a:ln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2DC1A3C1-017D-544C-8A2E-E344B5A1A690}"/>
              </a:ext>
            </a:extLst>
          </p:cNvPr>
          <p:cNvSpPr txBox="1"/>
          <p:nvPr/>
        </p:nvSpPr>
        <p:spPr>
          <a:xfrm>
            <a:off x="3265265" y="2174849"/>
            <a:ext cx="6286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 </a:t>
            </a:r>
            <a:r>
              <a:rPr lang="en-US" dirty="0" err="1"/>
              <a:t>ms</a:t>
            </a:r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983B394-6F10-0540-A6A6-A294FE9131C9}"/>
              </a:ext>
            </a:extLst>
          </p:cNvPr>
          <p:cNvSpPr txBox="1"/>
          <p:nvPr/>
        </p:nvSpPr>
        <p:spPr>
          <a:xfrm>
            <a:off x="8094134" y="3269732"/>
            <a:ext cx="246170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Amplitude = 1 V</a:t>
            </a:r>
          </a:p>
          <a:p>
            <a:r>
              <a:rPr lang="en-US" sz="2400" dirty="0"/>
              <a:t>Frequency = 1 kHz</a:t>
            </a:r>
          </a:p>
          <a:p>
            <a:r>
              <a:rPr lang="en-US" sz="2400" dirty="0"/>
              <a:t>Phase = ???</a:t>
            </a:r>
          </a:p>
        </p:txBody>
      </p:sp>
      <p:pic>
        <p:nvPicPr>
          <p:cNvPr id="7" name="Picture 6" descr="A graph of a function&#10;&#10;Description automatically generated">
            <a:extLst>
              <a:ext uri="{FF2B5EF4-FFF2-40B4-BE49-F238E27FC236}">
                <a16:creationId xmlns:a16="http://schemas.microsoft.com/office/drawing/2014/main" id="{F1A4936D-82B3-269C-0279-A981AD3E16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1397" y="2653961"/>
            <a:ext cx="5654134" cy="3103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5606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E1962A-D5FB-914F-839B-58ABD99D59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2-7 Linearly varied gain modulator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723400A9-C3C0-3B45-BF7A-A054C65C8235}"/>
                  </a:ext>
                </a:extLst>
              </p:cNvPr>
              <p:cNvSpPr/>
              <p:nvPr/>
            </p:nvSpPr>
            <p:spPr>
              <a:xfrm>
                <a:off x="2260600" y="2038962"/>
                <a:ext cx="7670800" cy="319542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3200" i="1" smtClean="0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GB" sz="32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en-GB" sz="32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𝑜</m:t>
                          </m:r>
                        </m:sub>
                      </m:sSub>
                      <m:d>
                        <m:dPr>
                          <m:ctrlPr>
                            <a:rPr lang="en-GB" sz="32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GB" sz="32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𝑡</m:t>
                          </m:r>
                        </m:e>
                      </m:d>
                      <m:r>
                        <a:rPr lang="en-GB" sz="3200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en-GB" sz="32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GB" sz="32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1+</m:t>
                          </m:r>
                          <m:f>
                            <m:fPr>
                              <m:ctrlPr>
                                <a:rPr lang="en-GB" sz="32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GB" sz="3200" i="1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3200" i="1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GB" sz="3200" i="1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𝑓</m:t>
                                  </m:r>
                                </m:sub>
                              </m:sSub>
                            </m:num>
                            <m:den>
                              <m:sSub>
                                <m:sSubPr>
                                  <m:ctrlPr>
                                    <a:rPr lang="en-GB" sz="3200" i="1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3200" i="1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en-GB" sz="3200" i="1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den>
                          </m:f>
                        </m:e>
                      </m:d>
                      <m:sSub>
                        <m:sSubPr>
                          <m:ctrlPr>
                            <a:rPr lang="en-GB" sz="32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GB" sz="32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en-GB" sz="32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𝑐</m:t>
                          </m:r>
                        </m:sub>
                      </m:sSub>
                      <m:d>
                        <m:dPr>
                          <m:ctrlPr>
                            <a:rPr lang="en-GB" sz="32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GB" sz="32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en-GB" sz="3200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GB" sz="3200" b="0" i="1" smtClean="0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           </m:t>
                      </m:r>
                      <m:r>
                        <a:rPr lang="en-GB" sz="3200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 </m:t>
                      </m:r>
                      <m:d>
                        <m:dPr>
                          <m:ctrlPr>
                            <a:rPr lang="en-GB" sz="32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GB" sz="32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32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GB" sz="32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𝑐</m:t>
                              </m:r>
                            </m:sub>
                          </m:sSub>
                          <m:r>
                            <a:rPr lang="en-GB" sz="32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GB" sz="32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32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GB" sz="32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𝑐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GB" sz="32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32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GB" sz="32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𝑓</m:t>
                              </m:r>
                            </m:sub>
                          </m:sSub>
                          <m:r>
                            <a:rPr lang="en-GB" sz="32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  <m:sSub>
                            <m:sSubPr>
                              <m:ctrlPr>
                                <a:rPr lang="en-GB" sz="32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32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en-GB" sz="32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𝑚</m:t>
                              </m:r>
                            </m:sub>
                          </m:sSub>
                          <m:r>
                            <a:rPr lang="en-GB" sz="32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(</m:t>
                          </m:r>
                          <m:r>
                            <a:rPr lang="en-GB" sz="32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𝑡</m:t>
                          </m:r>
                          <m:r>
                            <a:rPr lang="en-GB" sz="32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)</m:t>
                          </m:r>
                        </m:e>
                      </m:d>
                      <m:func>
                        <m:funcPr>
                          <m:ctrlPr>
                            <a:rPr lang="en-GB" sz="32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sz="3200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cos</m:t>
                          </m:r>
                        </m:fName>
                        <m:e>
                          <m:d>
                            <m:dPr>
                              <m:ctrlPr>
                                <a:rPr lang="en-GB" sz="32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GB" sz="32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  <m:r>
                                <a:rPr lang="en-GB" sz="32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𝜋</m:t>
                              </m:r>
                              <m:sSub>
                                <m:sSubPr>
                                  <m:ctrlPr>
                                    <a:rPr lang="en-GB" sz="3200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3200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𝑓</m:t>
                                  </m:r>
                                </m:e>
                                <m:sub>
                                  <m:r>
                                    <a:rPr lang="en-GB" sz="3200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𝑐</m:t>
                                  </m:r>
                                </m:sub>
                              </m:sSub>
                              <m:r>
                                <a:rPr lang="en-GB" sz="32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𝑡</m:t>
                              </m:r>
                            </m:e>
                          </m:d>
                        </m:e>
                      </m:func>
                    </m:oMath>
                  </m:oMathPara>
                </a14:m>
                <a:endParaRPr lang="en-GB" sz="3200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endParaRPr lang="en-GB" sz="3200" dirty="0"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GB" sz="3200" dirty="0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DC offset is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32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GB" sz="32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𝑉</m:t>
                        </m:r>
                      </m:e>
                      <m:sub>
                        <m:r>
                          <a:rPr lang="en-GB" sz="32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sub>
                    </m:sSub>
                  </m:oMath>
                </a14:m>
                <a:endParaRPr lang="en-GB" sz="3200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r>
                  <a:rPr lang="en-GB" sz="3200" dirty="0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Modulation sensitivity is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32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GB" sz="32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𝑉</m:t>
                        </m:r>
                      </m:e>
                      <m:sub>
                        <m:r>
                          <a:rPr lang="en-GB" sz="32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sub>
                    </m:sSub>
                    <m:sSub>
                      <m:sSubPr>
                        <m:ctrlPr>
                          <a:rPr lang="en-GB" sz="32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GB" sz="32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𝑅</m:t>
                        </m:r>
                      </m:e>
                      <m:sub>
                        <m:r>
                          <a:rPr lang="en-GB" sz="32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𝑓</m:t>
                        </m:r>
                      </m:sub>
                    </m:sSub>
                    <m:r>
                      <a:rPr lang="en-GB" sz="32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𝑎</m:t>
                    </m:r>
                  </m:oMath>
                </a14:m>
                <a:endParaRPr lang="en-GB" sz="3200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723400A9-C3C0-3B45-BF7A-A054C65C823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60600" y="2038962"/>
                <a:ext cx="7670800" cy="3195427"/>
              </a:xfrm>
              <a:prstGeom prst="rect">
                <a:avLst/>
              </a:prstGeom>
              <a:blipFill>
                <a:blip r:embed="rId2"/>
                <a:stretch>
                  <a:fillRect l="-1987" b="-39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975312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B59713-53AF-4F43-A0AA-221545F35C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5125"/>
            <a:ext cx="10883747" cy="1325563"/>
          </a:xfrm>
        </p:spPr>
        <p:txBody>
          <a:bodyPr/>
          <a:lstStyle/>
          <a:p>
            <a:r>
              <a:rPr lang="en-US" dirty="0"/>
              <a:t>3-2 Modulation index for cos message in AM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CE8A505D-A32C-D446-8ED9-2E4C5FF6316F}"/>
                  </a:ext>
                </a:extLst>
              </p:cNvPr>
              <p:cNvSpPr/>
              <p:nvPr/>
            </p:nvSpPr>
            <p:spPr>
              <a:xfrm>
                <a:off x="838200" y="1955584"/>
                <a:ext cx="10515600" cy="453245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28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GB" sz="28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en-GB" sz="28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𝑎𝑚</m:t>
                          </m:r>
                        </m:sub>
                      </m:sSub>
                      <m:d>
                        <m:dPr>
                          <m:ctrlPr>
                            <a:rPr lang="en-GB" sz="28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GB" sz="28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𝑡</m:t>
                          </m:r>
                        </m:e>
                      </m:d>
                      <m:r>
                        <a:rPr lang="en-GB" sz="2800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 </m:t>
                      </m:r>
                      <m:d>
                        <m:dPr>
                          <m:ctrlPr>
                            <a:rPr lang="en-GB" sz="28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GB" sz="28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28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GB" sz="28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𝑐</m:t>
                              </m:r>
                            </m:sub>
                          </m:sSub>
                          <m:r>
                            <a:rPr lang="en-GB" sz="28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GB" sz="28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28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GB" sz="28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𝑚</m:t>
                              </m:r>
                            </m:sub>
                          </m:sSub>
                          <m:func>
                            <m:funcPr>
                              <m:ctrlPr>
                                <a:rPr lang="en-GB" sz="28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GB" sz="2800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cos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en-GB" sz="2800" i="1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GB" sz="2800" i="1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  <m:r>
                                    <a:rPr lang="en-GB" sz="2800" i="1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𝜋</m:t>
                                  </m:r>
                                  <m:sSub>
                                    <m:sSubPr>
                                      <m:ctrlPr>
                                        <a:rPr lang="en-GB" sz="2800" i="1"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GB" sz="2800" i="1"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  <m:t>𝑓</m:t>
                                      </m:r>
                                    </m:e>
                                    <m:sub>
                                      <m:r>
                                        <a:rPr lang="en-GB" sz="2800" i="1"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  <m:t>𝑚</m:t>
                                      </m:r>
                                    </m:sub>
                                  </m:sSub>
                                  <m:r>
                                    <a:rPr lang="en-GB" sz="2800" i="1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𝑡</m:t>
                                  </m:r>
                                </m:e>
                              </m:d>
                            </m:e>
                          </m:func>
                        </m:e>
                      </m:d>
                      <m:func>
                        <m:funcPr>
                          <m:ctrlPr>
                            <a:rPr lang="en-GB" sz="28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sz="2800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cos</m:t>
                          </m:r>
                        </m:fName>
                        <m:e>
                          <m:d>
                            <m:dPr>
                              <m:ctrlPr>
                                <a:rPr lang="en-GB" sz="28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GB" sz="28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  <m:r>
                                <a:rPr lang="en-GB" sz="28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𝜋</m:t>
                              </m:r>
                              <m:sSub>
                                <m:sSubPr>
                                  <m:ctrlPr>
                                    <a:rPr lang="en-GB" sz="2800" i="1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2800" i="1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𝑓</m:t>
                                  </m:r>
                                </m:e>
                                <m:sub>
                                  <m:r>
                                    <a:rPr lang="en-GB" sz="2800" i="1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𝑐</m:t>
                                  </m:r>
                                </m:sub>
                              </m:sSub>
                              <m:r>
                                <a:rPr lang="en-GB" sz="28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𝑡</m:t>
                              </m:r>
                            </m:e>
                          </m:d>
                        </m:e>
                      </m:func>
                    </m:oMath>
                  </m:oMathPara>
                </a14:m>
                <a:endParaRPr lang="en-GB" sz="2800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28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GB" sz="28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en-GB" sz="28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𝑎𝑚</m:t>
                          </m:r>
                        </m:sub>
                      </m:sSub>
                      <m:d>
                        <m:dPr>
                          <m:ctrlPr>
                            <a:rPr lang="en-GB" sz="28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GB" sz="28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𝑡</m:t>
                          </m:r>
                        </m:e>
                      </m:d>
                      <m:r>
                        <a:rPr lang="en-GB" sz="2800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 </m:t>
                      </m:r>
                      <m:sSub>
                        <m:sSubPr>
                          <m:ctrlPr>
                            <a:rPr lang="en-GB" sz="28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GB" sz="28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GB" sz="28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𝑐</m:t>
                          </m:r>
                        </m:sub>
                      </m:sSub>
                      <m:func>
                        <m:funcPr>
                          <m:ctrlPr>
                            <a:rPr lang="en-GB" sz="28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sz="2800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cos</m:t>
                          </m:r>
                        </m:fName>
                        <m:e>
                          <m:d>
                            <m:dPr>
                              <m:ctrlPr>
                                <a:rPr lang="en-GB" sz="28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GB" sz="28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  <m:r>
                                <a:rPr lang="en-GB" sz="28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𝜋</m:t>
                              </m:r>
                              <m:sSub>
                                <m:sSubPr>
                                  <m:ctrlPr>
                                    <a:rPr lang="en-GB" sz="2800" i="1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2800" i="1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𝑓</m:t>
                                  </m:r>
                                </m:e>
                                <m:sub>
                                  <m:r>
                                    <a:rPr lang="en-GB" sz="2800" i="1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𝑐</m:t>
                                  </m:r>
                                </m:sub>
                              </m:sSub>
                              <m:r>
                                <a:rPr lang="en-GB" sz="28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𝑡</m:t>
                              </m:r>
                            </m:e>
                          </m:d>
                        </m:e>
                      </m:func>
                      <m:r>
                        <a:rPr lang="en-GB" sz="2800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GB" sz="28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GB" sz="28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GB" sz="28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𝑚</m:t>
                          </m:r>
                        </m:sub>
                      </m:sSub>
                      <m:func>
                        <m:funcPr>
                          <m:ctrlPr>
                            <a:rPr lang="en-GB" sz="28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sz="2800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cos</m:t>
                          </m:r>
                        </m:fName>
                        <m:e>
                          <m:d>
                            <m:dPr>
                              <m:ctrlPr>
                                <a:rPr lang="en-GB" sz="28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GB" sz="28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  <m:r>
                                <a:rPr lang="en-GB" sz="28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𝜋</m:t>
                              </m:r>
                              <m:sSub>
                                <m:sSubPr>
                                  <m:ctrlPr>
                                    <a:rPr lang="en-GB" sz="2800" i="1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2800" i="1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𝑓</m:t>
                                  </m:r>
                                </m:e>
                                <m:sub>
                                  <m:r>
                                    <a:rPr lang="en-GB" sz="2800" i="1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𝑚</m:t>
                                  </m:r>
                                </m:sub>
                              </m:sSub>
                              <m:r>
                                <a:rPr lang="en-GB" sz="28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𝑡</m:t>
                              </m:r>
                            </m:e>
                          </m:d>
                        </m:e>
                      </m:func>
                      <m:func>
                        <m:funcPr>
                          <m:ctrlPr>
                            <a:rPr lang="en-GB" sz="28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sz="2800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cos</m:t>
                          </m:r>
                        </m:fName>
                        <m:e>
                          <m:d>
                            <m:dPr>
                              <m:ctrlPr>
                                <a:rPr lang="en-GB" sz="28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GB" sz="28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  <m:r>
                                <a:rPr lang="en-GB" sz="28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𝜋</m:t>
                              </m:r>
                              <m:sSub>
                                <m:sSubPr>
                                  <m:ctrlPr>
                                    <a:rPr lang="en-GB" sz="2800" i="1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2800" i="1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𝑓</m:t>
                                  </m:r>
                                </m:e>
                                <m:sub>
                                  <m:r>
                                    <a:rPr lang="en-GB" sz="2800" i="1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𝑐</m:t>
                                  </m:r>
                                </m:sub>
                              </m:sSub>
                              <m:r>
                                <a:rPr lang="en-GB" sz="28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𝑡</m:t>
                              </m:r>
                            </m:e>
                          </m:d>
                        </m:e>
                      </m:func>
                    </m:oMath>
                  </m:oMathPara>
                </a14:m>
                <a:endParaRPr lang="en-GB" sz="2800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28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GB" sz="28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en-GB" sz="28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𝑝𝑝𝑚𝑖𝑛</m:t>
                          </m:r>
                        </m:sub>
                      </m:sSub>
                      <m:r>
                        <a:rPr lang="en-GB" sz="2800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=2</m:t>
                      </m:r>
                      <m:d>
                        <m:dPr>
                          <m:ctrlPr>
                            <a:rPr lang="en-GB" sz="28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GB" sz="28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28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GB" sz="28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𝑐</m:t>
                              </m:r>
                            </m:sub>
                          </m:sSub>
                          <m:r>
                            <a:rPr lang="en-GB" sz="28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GB" sz="28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28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GB" sz="28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𝑚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n-GB" sz="2800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28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GB" sz="28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en-GB" sz="28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𝑝𝑝𝑚𝑎𝑥</m:t>
                          </m:r>
                        </m:sub>
                      </m:sSub>
                      <m:r>
                        <a:rPr lang="en-GB" sz="2800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=2</m:t>
                      </m:r>
                      <m:d>
                        <m:dPr>
                          <m:ctrlPr>
                            <a:rPr lang="en-GB" sz="28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GB" sz="28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28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GB" sz="28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𝑐</m:t>
                              </m:r>
                            </m:sub>
                          </m:sSub>
                          <m:r>
                            <a:rPr lang="en-GB" sz="28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GB" sz="28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28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GB" sz="28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𝑚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n-GB" sz="2800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𝑚</m:t>
                      </m:r>
                      <m:r>
                        <a:rPr lang="en-GB" sz="2800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GB" sz="28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GB" sz="28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  <m:d>
                            <m:dPr>
                              <m:ctrlPr>
                                <a:rPr lang="en-GB" sz="28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GB" sz="2800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2800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𝑉</m:t>
                                  </m:r>
                                </m:e>
                                <m:sub>
                                  <m:r>
                                    <a:rPr lang="en-GB" sz="2800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𝑐</m:t>
                                  </m:r>
                                </m:sub>
                              </m:sSub>
                              <m:r>
                                <a:rPr lang="en-GB" sz="28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GB" sz="2800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2800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𝑉</m:t>
                                  </m:r>
                                </m:e>
                                <m:sub>
                                  <m:r>
                                    <a:rPr lang="en-GB" sz="2800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𝑚</m:t>
                                  </m:r>
                                </m:sub>
                              </m:sSub>
                            </m:e>
                          </m:d>
                          <m:r>
                            <a:rPr lang="en-GB" sz="28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−2</m:t>
                          </m:r>
                          <m:d>
                            <m:dPr>
                              <m:ctrlPr>
                                <a:rPr lang="en-GB" sz="28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GB" sz="2800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2800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𝑉</m:t>
                                  </m:r>
                                </m:e>
                                <m:sub>
                                  <m:r>
                                    <a:rPr lang="en-GB" sz="2800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𝑐</m:t>
                                  </m:r>
                                </m:sub>
                              </m:sSub>
                              <m:r>
                                <a:rPr lang="en-GB" sz="28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GB" sz="2800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2800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𝑉</m:t>
                                  </m:r>
                                </m:e>
                                <m:sub>
                                  <m:r>
                                    <a:rPr lang="en-GB" sz="2800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𝑚</m:t>
                                  </m:r>
                                </m:sub>
                              </m:sSub>
                            </m:e>
                          </m:d>
                        </m:num>
                        <m:den>
                          <m:r>
                            <a:rPr lang="en-GB" sz="28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  <m:d>
                            <m:dPr>
                              <m:ctrlPr>
                                <a:rPr lang="en-GB" sz="28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GB" sz="2800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2800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𝑉</m:t>
                                  </m:r>
                                </m:e>
                                <m:sub>
                                  <m:r>
                                    <a:rPr lang="en-GB" sz="2800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𝑐</m:t>
                                  </m:r>
                                </m:sub>
                              </m:sSub>
                              <m:r>
                                <a:rPr lang="en-GB" sz="28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GB" sz="2800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2800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𝑉</m:t>
                                  </m:r>
                                </m:e>
                                <m:sub>
                                  <m:r>
                                    <a:rPr lang="en-GB" sz="2800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𝑚</m:t>
                                  </m:r>
                                </m:sub>
                              </m:sSub>
                            </m:e>
                          </m:d>
                          <m:r>
                            <a:rPr lang="en-GB" sz="28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+2</m:t>
                          </m:r>
                          <m:d>
                            <m:dPr>
                              <m:ctrlPr>
                                <a:rPr lang="en-GB" sz="28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GB" sz="2800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2800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𝑉</m:t>
                                  </m:r>
                                </m:e>
                                <m:sub>
                                  <m:r>
                                    <a:rPr lang="en-GB" sz="2800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𝑐</m:t>
                                  </m:r>
                                </m:sub>
                              </m:sSub>
                              <m:r>
                                <a:rPr lang="en-GB" sz="28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GB" sz="2800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2800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𝑉</m:t>
                                  </m:r>
                                </m:e>
                                <m:sub>
                                  <m:r>
                                    <a:rPr lang="en-GB" sz="2800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𝑚</m:t>
                                  </m:r>
                                </m:sub>
                              </m:sSub>
                            </m:e>
                          </m:d>
                        </m:den>
                      </m:f>
                    </m:oMath>
                  </m:oMathPara>
                </a14:m>
                <a:endParaRPr lang="en-GB" sz="2800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𝑚</m:t>
                      </m:r>
                      <m:r>
                        <a:rPr lang="en-GB" sz="2800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GB" sz="28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GB" sz="28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28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GB" sz="28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𝑚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GB" sz="28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28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GB" sz="28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𝑐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GB" sz="2800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28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GB" sz="28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GB" sz="28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𝑚</m:t>
                          </m:r>
                        </m:sub>
                      </m:sSub>
                      <m:r>
                        <a:rPr lang="en-GB" sz="2800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GB" sz="2800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𝑚</m:t>
                      </m:r>
                      <m:sSub>
                        <m:sSubPr>
                          <m:ctrlPr>
                            <a:rPr lang="en-GB" sz="28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GB" sz="28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GB" sz="28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𝑐</m:t>
                          </m:r>
                        </m:sub>
                      </m:sSub>
                    </m:oMath>
                  </m:oMathPara>
                </a14:m>
                <a:endParaRPr lang="en-GB" sz="2800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/>
                <a:r>
                  <a:rPr lang="en-GB" sz="2800" dirty="0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when the message is a sinusoid.</a:t>
                </a:r>
                <a:endParaRPr lang="en-GB" sz="2800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CE8A505D-A32C-D446-8ED9-2E4C5FF6316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1955584"/>
                <a:ext cx="10515600" cy="4532459"/>
              </a:xfrm>
              <a:prstGeom prst="rect">
                <a:avLst/>
              </a:prstGeom>
              <a:blipFill>
                <a:blip r:embed="rId2"/>
                <a:stretch>
                  <a:fillRect b="-280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>
            <a:extLst>
              <a:ext uri="{FF2B5EF4-FFF2-40B4-BE49-F238E27FC236}">
                <a16:creationId xmlns:a16="http://schemas.microsoft.com/office/drawing/2014/main" id="{66F2B900-7A7F-384E-A208-6E3E80617C71}"/>
              </a:ext>
            </a:extLst>
          </p:cNvPr>
          <p:cNvSpPr/>
          <p:nvPr/>
        </p:nvSpPr>
        <p:spPr>
          <a:xfrm>
            <a:off x="2005070" y="6488042"/>
            <a:ext cx="8306718" cy="12207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112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E736AB-854C-0D4B-AD23-D8D01A635A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3-6 Ohm’s law and power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4D0170ED-B031-024B-A328-B3A01EC8A6A2}"/>
                  </a:ext>
                </a:extLst>
              </p:cNvPr>
              <p:cNvSpPr/>
              <p:nvPr/>
            </p:nvSpPr>
            <p:spPr>
              <a:xfrm>
                <a:off x="3048000" y="2708963"/>
                <a:ext cx="6096000" cy="2787879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600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𝐼</m:t>
                      </m:r>
                      <m:r>
                        <a:rPr lang="en-GB" sz="3600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GB" sz="36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GB" sz="36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𝑉</m:t>
                          </m:r>
                        </m:num>
                        <m:den>
                          <m:r>
                            <a:rPr lang="en-GB" sz="36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𝑅</m:t>
                          </m:r>
                        </m:den>
                      </m:f>
                    </m:oMath>
                  </m:oMathPara>
                </a14:m>
                <a:endParaRPr lang="en-GB" sz="3600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3600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𝑃</m:t>
                      </m:r>
                      <m:r>
                        <a:rPr lang="en-GB" sz="3600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GB" sz="3600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𝐼𝑉</m:t>
                      </m:r>
                      <m:r>
                        <a:rPr lang="en-GB" sz="3600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GB" sz="36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GB" sz="36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sz="36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𝑉</m:t>
                              </m:r>
                            </m:e>
                            <m:sup>
                              <m:r>
                                <a:rPr lang="en-GB" sz="36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GB" sz="36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𝑅</m:t>
                          </m:r>
                        </m:den>
                      </m:f>
                    </m:oMath>
                  </m:oMathPara>
                </a14:m>
                <a:endParaRPr lang="en-GB" sz="3600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/>
                <a:r>
                  <a:rPr lang="en-GB" sz="3600" dirty="0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  <a:endParaRPr lang="en-GB" sz="3600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4D0170ED-B031-024B-A328-B3A01EC8A6A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000" y="2708963"/>
                <a:ext cx="6096000" cy="278787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723941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9F25674-E198-4E42-A497-A3A86CF70C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90688"/>
            <a:ext cx="12192000" cy="433936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6FED5C7-DBD9-7B4B-BF3A-7F9FE12B0D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3-9 AM for sum of sinusoids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1A3ED24-5C39-054B-B183-C1014AFF04F1}"/>
              </a:ext>
            </a:extLst>
          </p:cNvPr>
          <p:cNvSpPr/>
          <p:nvPr/>
        </p:nvSpPr>
        <p:spPr>
          <a:xfrm>
            <a:off x="102824" y="5953760"/>
            <a:ext cx="11986351" cy="762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97476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0476AD-CF51-3E45-8865-6C57AD863B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3-10 AM for sum of sinusoids with phase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96C20BE-620E-7049-96C1-7EC01A10A8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844905"/>
            <a:ext cx="12192000" cy="380716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E7694354-CBF9-4241-B648-184257FB74B0}"/>
              </a:ext>
            </a:extLst>
          </p:cNvPr>
          <p:cNvSpPr/>
          <p:nvPr/>
        </p:nvSpPr>
        <p:spPr>
          <a:xfrm>
            <a:off x="102824" y="5806288"/>
            <a:ext cx="11986351" cy="7671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3085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1809</TotalTime>
  <Words>509</Words>
  <Application>Microsoft Macintosh PowerPoint</Application>
  <PresentationFormat>Widescreen</PresentationFormat>
  <Paragraphs>193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Arial</vt:lpstr>
      <vt:lpstr>Calibri</vt:lpstr>
      <vt:lpstr>Calibri Light</vt:lpstr>
      <vt:lpstr>Cambria Math</vt:lpstr>
      <vt:lpstr>Office Theme</vt:lpstr>
      <vt:lpstr>ELEC1323 Communications</vt:lpstr>
      <vt:lpstr>1-14 Satellite communications</vt:lpstr>
      <vt:lpstr>2-1 Modulation  family tree</vt:lpstr>
      <vt:lpstr>2-4 Coherent and non-coherent modulation</vt:lpstr>
      <vt:lpstr>2-7 Linearly varied gain modulator</vt:lpstr>
      <vt:lpstr>3-2 Modulation index for cos message in AM</vt:lpstr>
      <vt:lpstr>3-6 Ohm’s law and power</vt:lpstr>
      <vt:lpstr>3-9 AM for sum of sinusoids</vt:lpstr>
      <vt:lpstr>3-10 AM for sum of sinusoids with phase</vt:lpstr>
      <vt:lpstr>4-7 Amplitude modulation index</vt:lpstr>
      <vt:lpstr>5-17 Variants of AM</vt:lpstr>
      <vt:lpstr>5-4 Spectra of QAM</vt:lpstr>
      <vt:lpstr>5-5 Trigonometric identities</vt:lpstr>
      <vt:lpstr>5-8 Effect of phase error in QAM</vt:lpstr>
      <vt:lpstr>6-5 QPSK</vt:lpstr>
      <vt:lpstr>6-15 ADC and digital modulation</vt:lpstr>
      <vt:lpstr>7-4 Gray coded 8PSK</vt:lpstr>
      <vt:lpstr>7-5 Bandwidth of digital carrier modulation</vt:lpstr>
      <vt:lpstr>7-9 CD audio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Rob Maunder</cp:lastModifiedBy>
  <cp:revision>42</cp:revision>
  <dcterms:created xsi:type="dcterms:W3CDTF">2021-02-10T21:56:07Z</dcterms:created>
  <dcterms:modified xsi:type="dcterms:W3CDTF">2024-07-09T09:12:02Z</dcterms:modified>
</cp:coreProperties>
</file>