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8629-6133-7396-4832-3F03CC898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DD1A3-0C04-072D-0AF4-E0F8DC5EF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7BF7D-8C38-FDAC-51B2-AF6C2AB5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97552-771C-3F15-8E9D-30029DB2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D4257-EEFF-73C3-EA49-6725E8AB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45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846E0-41D4-0F27-9C58-3CDA494A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5CA658-3535-45F2-EE9C-4AE829AF2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ACAEB-F952-1267-60B4-0594431C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AD124-EF24-4E6B-8442-4FD464D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3ABFF-241F-BCB3-D022-8B085BD8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99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923A64-7640-BB63-CFAE-D908B76B5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FC716-0882-A8B4-8E15-485179EC9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45C85-5EF0-E8A6-B8CE-357A4A8C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40A9-EBF4-4ABE-DBD4-4B5D165A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AECCF-027A-DE69-892B-933CF76A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26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B031B-6B13-02A1-996D-998310D2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8E13-C443-245D-9B42-B64E1203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4D41A-320F-81EC-AC00-2CE65BD35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6CC6-036D-C2B6-B8DF-76B6B26C1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E7487-2A31-E19E-E3BF-6ECE1DC9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6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C15E-B585-1A0D-AC79-36CFCF14A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B4E63-915E-1C72-21DA-AD52D22CE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BA9-A808-4F0C-426E-0ED2147B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DC34-5C12-153A-F2FE-DA5D29CF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09BB-821B-CC46-4987-9E5F6D37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64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A01F8-6D12-B0AF-F643-3FB10808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46C8-C592-4944-9D9D-AC5F9C03C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961B-A34B-19E3-254F-A43D67473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09A0E-4FEF-04CC-6681-1725126B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14E17-F4E1-3425-008D-BFF49F31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10125-7C84-8FB8-61EC-74359216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4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ACA6-E804-D643-3856-B18DB3B30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2C72B-46B7-49A4-E44D-F0D21D6ED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B898B-850F-20E2-003B-A98CB3EEC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37ED2-FA4B-7443-1D12-64A1CBFDE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ED9571-062B-084C-1845-480482C63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72C6D-1892-0B8E-B8B9-2544DBB5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824A-03A8-4C54-E7C2-9D9B2B48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068205-36B3-D693-A296-1196026B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6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E619-DDA7-706F-1A68-5D614ABF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CDEB3-514E-4515-4615-B8F73C8F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40EEB-7B03-5929-5F21-31C182BB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11094-7861-E178-F000-BB5A13B2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34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B445B1-F09D-F4F4-7018-D4F0C924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34FA5-331C-5453-F2C9-22F260D95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D89D1-81CD-CCC0-5C4E-E1826CEE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24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204C-C0EB-D06C-149C-D2F69A63C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6151-869A-E69A-EC9B-47239BFE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C9228-D946-3320-B9D6-AA565D6A7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44E12-193D-0F9A-6000-53CF0FDA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1BE7C-F5ED-03A0-850F-069A1E83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01C51-AD16-34B7-E4AC-F743E1CF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6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BCC3-2D45-71E2-29BA-5D29C9B8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8E198D-E04A-FC19-4BC4-BCF822BF1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B3DE8-E64A-DA8E-1E7F-309E6AC02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E7E18-EAD5-E787-97EC-D2A62A3DE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43012-45D2-3BA4-89BB-350DD98AE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663B1-E43E-8124-FEBF-5A602740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9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243F5-250E-7E48-9527-09A7E63E3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42FA9-D46C-FFAE-037A-6694B16E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37901-529D-7890-14EE-759ECEDF6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B30D1-0DA5-46F2-AB6C-8B8A64D5C112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1B626-E8B9-53FD-82C8-8E749A4DE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183CB-0737-4006-1165-B69CDBA0A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568A1-894D-4D00-8066-677C1F7144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16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2DB4-C593-2AE3-3928-9E1D750EB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A5222-1138-B037-01AD-1F0D2B3C6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UKRI_PolicyInternship2025_Testimonial">
            <a:hlinkClick r:id="" action="ppaction://media"/>
            <a:extLst>
              <a:ext uri="{FF2B5EF4-FFF2-40B4-BE49-F238E27FC236}">
                <a16:creationId xmlns:a16="http://schemas.microsoft.com/office/drawing/2014/main" id="{7939A536-BE4B-B844-7F02-E2EB75C572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Malissa Rahimi</dc:creator>
  <cp:lastModifiedBy>Malissa Rahimi</cp:lastModifiedBy>
  <cp:revision>1</cp:revision>
  <dcterms:created xsi:type="dcterms:W3CDTF">2025-06-10T08:48:11Z</dcterms:created>
  <dcterms:modified xsi:type="dcterms:W3CDTF">2025-06-10T08:50:10Z</dcterms:modified>
</cp:coreProperties>
</file>