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A8629-6133-7396-4832-3F03CC8985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1DD1A3-0C04-072D-0AF4-E0F8DC5EF4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7BF7D-8C38-FDAC-51B2-AF6C2AB5D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B30D1-0DA5-46F2-AB6C-8B8A64D5C112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97552-771C-3F15-8E9D-30029DB25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8D4257-EEFF-73C3-EA49-6725E8ABD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68A1-894D-4D00-8066-677C1F714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0457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846E0-41D4-0F27-9C58-3CDA494A9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5CA658-3535-45F2-EE9C-4AE829AF2D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ACAEB-F952-1267-60B4-0594431CD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B30D1-0DA5-46F2-AB6C-8B8A64D5C112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8AD124-EF24-4E6B-8442-4FD464D16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73ABFF-241F-BCB3-D022-8B085BD8F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68A1-894D-4D00-8066-677C1F714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995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923A64-7640-BB63-CFAE-D908B76B56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7FC716-0882-A8B4-8E15-485179EC9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45C85-5EF0-E8A6-B8CE-357A4A8CD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B30D1-0DA5-46F2-AB6C-8B8A64D5C112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A40A9-EBF4-4ABE-DBD4-4B5D165AE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AECCF-027A-DE69-892B-933CF76A7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68A1-894D-4D00-8066-677C1F714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262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B031B-6B13-02A1-996D-998310D2F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78E13-C443-245D-9B42-B64E1203A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4D41A-320F-81EC-AC00-2CE65BD35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B30D1-0DA5-46F2-AB6C-8B8A64D5C112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46CC6-036D-C2B6-B8DF-76B6B26C1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E7487-2A31-E19E-E3BF-6ECE1DC91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68A1-894D-4D00-8066-677C1F714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761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FC15E-B585-1A0D-AC79-36CFCF14A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0B4E63-915E-1C72-21DA-AD52D22CE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BA9-A808-4F0C-426E-0ED2147BC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B30D1-0DA5-46F2-AB6C-8B8A64D5C112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DDC34-5C12-153A-F2FE-DA5D29CF4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209BB-821B-CC46-4987-9E5F6D374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68A1-894D-4D00-8066-677C1F714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645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A01F8-6D12-B0AF-F643-3FB10808E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3146C8-C592-4944-9D9D-AC5F9C03CF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D2961B-A34B-19E3-254F-A43D67473A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509A0E-4FEF-04CC-6681-1725126BB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B30D1-0DA5-46F2-AB6C-8B8A64D5C112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C14E17-F4E1-3425-008D-BFF49F311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C10125-7C84-8FB8-61EC-743592168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68A1-894D-4D00-8066-677C1F714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40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FACA6-E804-D643-3856-B18DB3B30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82C72B-46B7-49A4-E44D-F0D21D6EDC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1B898B-850F-20E2-003B-A98CB3EEC8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837ED2-FA4B-7443-1D12-64A1CBFDE2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ED9571-062B-084C-1845-480482C63B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472C6D-1892-0B8E-B8B9-2544DBB57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B30D1-0DA5-46F2-AB6C-8B8A64D5C112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824A-03A8-4C54-E7C2-9D9B2B484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068205-36B3-D693-A296-1196026BA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68A1-894D-4D00-8066-677C1F714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468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4E619-DDA7-706F-1A68-5D614ABFB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0CDEB3-514E-4515-4615-B8F73C8F7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B30D1-0DA5-46F2-AB6C-8B8A64D5C112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40EEB-7B03-5929-5F21-31C182BB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011094-7861-E178-F000-BB5A13B2A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68A1-894D-4D00-8066-677C1F714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534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B445B1-F09D-F4F4-7018-D4F0C9240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B30D1-0DA5-46F2-AB6C-8B8A64D5C112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734FA5-331C-5453-F2C9-22F260D95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8D89D1-81CD-CCC0-5C4E-E1826CEEB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68A1-894D-4D00-8066-677C1F714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240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4204C-C0EB-D06C-149C-D2F69A63C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66151-869A-E69A-EC9B-47239BFE6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7C9228-D946-3320-B9D6-AA565D6A7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B44E12-193D-0F9A-6000-53CF0FDA2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B30D1-0DA5-46F2-AB6C-8B8A64D5C112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71BE7C-F5ED-03A0-850F-069A1E83D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901C51-AD16-34B7-E4AC-F743E1CF8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68A1-894D-4D00-8066-677C1F714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160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BBCC3-2D45-71E2-29BA-5D29C9B8B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8E198D-E04A-FC19-4BC4-BCF822BF1F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DB3DE8-E64A-DA8E-1E7F-309E6AC02A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6E7E18-EAD5-E787-97EC-D2A62A3DE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B30D1-0DA5-46F2-AB6C-8B8A64D5C112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A43012-45D2-3BA4-89BB-350DD98AE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3663B1-E43E-8124-FEBF-5A602740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68A1-894D-4D00-8066-677C1F714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98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F243F5-250E-7E48-9527-09A7E63E3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342FA9-D46C-FFAE-037A-6694B16E7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F37901-529D-7890-14EE-759ECEDF6E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BB30D1-0DA5-46F2-AB6C-8B8A64D5C112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31B626-E8B9-53FD-82C8-8E749A4DEC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E183CB-0737-4006-1165-B69CDBA0AB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E568A1-894D-4D00-8066-677C1F7144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162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F2DB4-C593-2AE3-3928-9E1D750EB3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DA5222-1138-B037-01AD-1F0D2B3C67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UKRI_PolicyInternship2025_Testimonial">
            <a:hlinkClick r:id="" action="ppaction://media"/>
            <a:extLst>
              <a:ext uri="{FF2B5EF4-FFF2-40B4-BE49-F238E27FC236}">
                <a16:creationId xmlns:a16="http://schemas.microsoft.com/office/drawing/2014/main" id="{7939A536-BE4B-B844-7F02-E2EB75C572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5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5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Malissa Rahimi</dc:creator>
  <cp:lastModifiedBy>Malissa Rahimi</cp:lastModifiedBy>
  <cp:revision>1</cp:revision>
  <dcterms:created xsi:type="dcterms:W3CDTF">2025-06-10T08:48:11Z</dcterms:created>
  <dcterms:modified xsi:type="dcterms:W3CDTF">2025-06-10T08:50:10Z</dcterms:modified>
</cp:coreProperties>
</file>