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0" r:id="rId4"/>
    <p:sldId id="286" r:id="rId5"/>
    <p:sldId id="274" r:id="rId6"/>
    <p:sldId id="259" r:id="rId7"/>
    <p:sldId id="261" r:id="rId8"/>
    <p:sldId id="262" r:id="rId9"/>
    <p:sldId id="263" r:id="rId10"/>
    <p:sldId id="275" r:id="rId11"/>
    <p:sldId id="276" r:id="rId12"/>
    <p:sldId id="277" r:id="rId13"/>
    <p:sldId id="285" r:id="rId14"/>
    <p:sldId id="268" r:id="rId15"/>
    <p:sldId id="264" r:id="rId16"/>
    <p:sldId id="278" r:id="rId17"/>
    <p:sldId id="287" r:id="rId18"/>
    <p:sldId id="267" r:id="rId19"/>
    <p:sldId id="279" r:id="rId20"/>
    <p:sldId id="280" r:id="rId21"/>
    <p:sldId id="269" r:id="rId22"/>
    <p:sldId id="270" r:id="rId23"/>
    <p:sldId id="271" r:id="rId24"/>
    <p:sldId id="281" r:id="rId25"/>
    <p:sldId id="282" r:id="rId26"/>
    <p:sldId id="283" r:id="rId27"/>
    <p:sldId id="284" r:id="rId28"/>
    <p:sldId id="273" r:id="rId2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647DCB-5205-4AAB-A07E-6B5E63CC14CB}" v="44" dt="2024-11-12T11:23:59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 varScale="1">
        <p:scale>
          <a:sx n="79" d="100"/>
          <a:sy n="79" d="100"/>
        </p:scale>
        <p:origin x="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Hewitt" userId="b93797f7-18d5-48f7-8817-8d0d65883389" providerId="ADAL" clId="{0D647DCB-5205-4AAB-A07E-6B5E63CC14CB}"/>
    <pc:docChg chg="undo custSel addSld delSld modSld sldOrd modMainMaster modNotesMaster">
      <pc:chgData name="Sarah Hewitt" userId="b93797f7-18d5-48f7-8817-8d0d65883389" providerId="ADAL" clId="{0D647DCB-5205-4AAB-A07E-6B5E63CC14CB}" dt="2024-11-14T10:25:36.994" v="2873" actId="113"/>
      <pc:docMkLst>
        <pc:docMk/>
      </pc:docMkLst>
      <pc:sldChg chg="modSp new mod setBg">
        <pc:chgData name="Sarah Hewitt" userId="b93797f7-18d5-48f7-8817-8d0d65883389" providerId="ADAL" clId="{0D647DCB-5205-4AAB-A07E-6B5E63CC14CB}" dt="2024-11-06T15:14:12.773" v="2604" actId="20577"/>
        <pc:sldMkLst>
          <pc:docMk/>
          <pc:sldMk cId="3409742988" sldId="256"/>
        </pc:sldMkLst>
        <pc:spChg chg="mod">
          <ac:chgData name="Sarah Hewitt" userId="b93797f7-18d5-48f7-8817-8d0d65883389" providerId="ADAL" clId="{0D647DCB-5205-4AAB-A07E-6B5E63CC14CB}" dt="2024-10-31T11:28:11.245" v="230" actId="20577"/>
          <ac:spMkLst>
            <pc:docMk/>
            <pc:sldMk cId="3409742988" sldId="256"/>
            <ac:spMk id="2" creationId="{237A145B-0E02-C569-711D-31017F51516A}"/>
          </ac:spMkLst>
        </pc:spChg>
        <pc:spChg chg="mod">
          <ac:chgData name="Sarah Hewitt" userId="b93797f7-18d5-48f7-8817-8d0d65883389" providerId="ADAL" clId="{0D647DCB-5205-4AAB-A07E-6B5E63CC14CB}" dt="2024-11-06T15:14:12.773" v="2604" actId="20577"/>
          <ac:spMkLst>
            <pc:docMk/>
            <pc:sldMk cId="3409742988" sldId="256"/>
            <ac:spMk id="3" creationId="{968E955F-9665-2C73-AAD0-4C60806E087B}"/>
          </ac:spMkLst>
        </pc:spChg>
      </pc:sldChg>
      <pc:sldChg chg="modSp new mod">
        <pc:chgData name="Sarah Hewitt" userId="b93797f7-18d5-48f7-8817-8d0d65883389" providerId="ADAL" clId="{0D647DCB-5205-4AAB-A07E-6B5E63CC14CB}" dt="2024-11-06T11:29:47.268" v="1819"/>
        <pc:sldMkLst>
          <pc:docMk/>
          <pc:sldMk cId="1945572781" sldId="257"/>
        </pc:sldMkLst>
        <pc:spChg chg="mod">
          <ac:chgData name="Sarah Hewitt" userId="b93797f7-18d5-48f7-8817-8d0d65883389" providerId="ADAL" clId="{0D647DCB-5205-4AAB-A07E-6B5E63CC14CB}" dt="2024-11-06T11:26:23.512" v="1713" actId="20577"/>
          <ac:spMkLst>
            <pc:docMk/>
            <pc:sldMk cId="1945572781" sldId="257"/>
            <ac:spMk id="2" creationId="{FA6511B2-53D2-58C8-8BF2-BD94EB39DA82}"/>
          </ac:spMkLst>
        </pc:spChg>
        <pc:spChg chg="mod">
          <ac:chgData name="Sarah Hewitt" userId="b93797f7-18d5-48f7-8817-8d0d65883389" providerId="ADAL" clId="{0D647DCB-5205-4AAB-A07E-6B5E63CC14CB}" dt="2024-11-06T11:29:47.268" v="1819"/>
          <ac:spMkLst>
            <pc:docMk/>
            <pc:sldMk cId="1945572781" sldId="257"/>
            <ac:spMk id="3" creationId="{EB47B4DD-3187-5FF5-664F-514A77038EFB}"/>
          </ac:spMkLst>
        </pc:spChg>
      </pc:sldChg>
      <pc:sldChg chg="modSp add del mod">
        <pc:chgData name="Sarah Hewitt" userId="b93797f7-18d5-48f7-8817-8d0d65883389" providerId="ADAL" clId="{0D647DCB-5205-4AAB-A07E-6B5E63CC14CB}" dt="2024-11-06T11:30:03.598" v="1822" actId="47"/>
        <pc:sldMkLst>
          <pc:docMk/>
          <pc:sldMk cId="3686640955" sldId="258"/>
        </pc:sldMkLst>
        <pc:spChg chg="mod">
          <ac:chgData name="Sarah Hewitt" userId="b93797f7-18d5-48f7-8817-8d0d65883389" providerId="ADAL" clId="{0D647DCB-5205-4AAB-A07E-6B5E63CC14CB}" dt="2024-11-06T11:29:41.262" v="1817" actId="21"/>
          <ac:spMkLst>
            <pc:docMk/>
            <pc:sldMk cId="3686640955" sldId="258"/>
            <ac:spMk id="3" creationId="{3E833A02-3796-B136-E4CF-3AAEB1C38DFF}"/>
          </ac:spMkLst>
        </pc:spChg>
      </pc:sldChg>
      <pc:sldChg chg="modSp new mod ord">
        <pc:chgData name="Sarah Hewitt" userId="b93797f7-18d5-48f7-8817-8d0d65883389" providerId="ADAL" clId="{0D647DCB-5205-4AAB-A07E-6B5E63CC14CB}" dt="2024-10-31T11:33:48.039" v="242"/>
        <pc:sldMkLst>
          <pc:docMk/>
          <pc:sldMk cId="3857550466" sldId="259"/>
        </pc:sldMkLst>
        <pc:spChg chg="mod">
          <ac:chgData name="Sarah Hewitt" userId="b93797f7-18d5-48f7-8817-8d0d65883389" providerId="ADAL" clId="{0D647DCB-5205-4AAB-A07E-6B5E63CC14CB}" dt="2024-10-31T11:26:21.748" v="165"/>
          <ac:spMkLst>
            <pc:docMk/>
            <pc:sldMk cId="3857550466" sldId="259"/>
            <ac:spMk id="2" creationId="{97908610-B5F5-F270-2DCD-11CA68B8CD0A}"/>
          </ac:spMkLst>
        </pc:spChg>
        <pc:spChg chg="mod">
          <ac:chgData name="Sarah Hewitt" userId="b93797f7-18d5-48f7-8817-8d0d65883389" providerId="ADAL" clId="{0D647DCB-5205-4AAB-A07E-6B5E63CC14CB}" dt="2024-10-31T11:26:56.517" v="181" actId="20577"/>
          <ac:spMkLst>
            <pc:docMk/>
            <pc:sldMk cId="3857550466" sldId="259"/>
            <ac:spMk id="3" creationId="{26AE8560-832A-FD45-12DC-41EBD6607CC4}"/>
          </ac:spMkLst>
        </pc:spChg>
      </pc:sldChg>
      <pc:sldChg chg="addSp delSp modSp new mod ord">
        <pc:chgData name="Sarah Hewitt" userId="b93797f7-18d5-48f7-8817-8d0d65883389" providerId="ADAL" clId="{0D647DCB-5205-4AAB-A07E-6B5E63CC14CB}" dt="2024-11-12T11:12:44.595" v="2611" actId="1076"/>
        <pc:sldMkLst>
          <pc:docMk/>
          <pc:sldMk cId="3027799859" sldId="260"/>
        </pc:sldMkLst>
        <pc:picChg chg="add mod">
          <ac:chgData name="Sarah Hewitt" userId="b93797f7-18d5-48f7-8817-8d0d65883389" providerId="ADAL" clId="{0D647DCB-5205-4AAB-A07E-6B5E63CC14CB}" dt="2024-10-31T11:31:32.131" v="233" actId="1076"/>
          <ac:picMkLst>
            <pc:docMk/>
            <pc:sldMk cId="3027799859" sldId="260"/>
            <ac:picMk id="3" creationId="{88AF5176-F63D-6E4F-D66A-41D2CC1B9265}"/>
          </ac:picMkLst>
        </pc:picChg>
        <pc:picChg chg="add del mod">
          <ac:chgData name="Sarah Hewitt" userId="b93797f7-18d5-48f7-8817-8d0d65883389" providerId="ADAL" clId="{0D647DCB-5205-4AAB-A07E-6B5E63CC14CB}" dt="2024-11-12T11:12:41.150" v="2610" actId="478"/>
          <ac:picMkLst>
            <pc:docMk/>
            <pc:sldMk cId="3027799859" sldId="260"/>
            <ac:picMk id="5" creationId="{ECC84903-413D-6D72-BA04-C3E9C4B7E2E9}"/>
          </ac:picMkLst>
        </pc:picChg>
        <pc:picChg chg="add del">
          <ac:chgData name="Sarah Hewitt" userId="b93797f7-18d5-48f7-8817-8d0d65883389" providerId="ADAL" clId="{0D647DCB-5205-4AAB-A07E-6B5E63CC14CB}" dt="2024-10-31T11:33:00.983" v="237" actId="478"/>
          <ac:picMkLst>
            <pc:docMk/>
            <pc:sldMk cId="3027799859" sldId="260"/>
            <ac:picMk id="7" creationId="{C06C295C-BF96-F1CB-2AC9-069207F28700}"/>
          </ac:picMkLst>
        </pc:picChg>
        <pc:picChg chg="add mod">
          <ac:chgData name="Sarah Hewitt" userId="b93797f7-18d5-48f7-8817-8d0d65883389" providerId="ADAL" clId="{0D647DCB-5205-4AAB-A07E-6B5E63CC14CB}" dt="2024-11-12T11:12:44.595" v="2611" actId="1076"/>
          <ac:picMkLst>
            <pc:docMk/>
            <pc:sldMk cId="3027799859" sldId="260"/>
            <ac:picMk id="9" creationId="{28FE9F56-139A-0AF3-5805-B021E4EEB395}"/>
          </ac:picMkLst>
        </pc:picChg>
      </pc:sldChg>
      <pc:sldChg chg="addSp delSp modSp new mod modClrScheme chgLayout">
        <pc:chgData name="Sarah Hewitt" userId="b93797f7-18d5-48f7-8817-8d0d65883389" providerId="ADAL" clId="{0D647DCB-5205-4AAB-A07E-6B5E63CC14CB}" dt="2024-11-06T11:34:43.824" v="1846" actId="20577"/>
        <pc:sldMkLst>
          <pc:docMk/>
          <pc:sldMk cId="1405599703" sldId="261"/>
        </pc:sldMkLst>
        <pc:spChg chg="mod ord">
          <ac:chgData name="Sarah Hewitt" userId="b93797f7-18d5-48f7-8817-8d0d65883389" providerId="ADAL" clId="{0D647DCB-5205-4AAB-A07E-6B5E63CC14CB}" dt="2024-11-06T11:34:43.824" v="1846" actId="20577"/>
          <ac:spMkLst>
            <pc:docMk/>
            <pc:sldMk cId="1405599703" sldId="261"/>
            <ac:spMk id="2" creationId="{8F3CC43B-09BB-0C14-9E5F-A583EB9ACDFA}"/>
          </ac:spMkLst>
        </pc:spChg>
        <pc:spChg chg="add del mod ord">
          <ac:chgData name="Sarah Hewitt" userId="b93797f7-18d5-48f7-8817-8d0d65883389" providerId="ADAL" clId="{0D647DCB-5205-4AAB-A07E-6B5E63CC14CB}" dt="2024-10-31T11:37:53.723" v="274" actId="700"/>
          <ac:spMkLst>
            <pc:docMk/>
            <pc:sldMk cId="1405599703" sldId="261"/>
            <ac:spMk id="3" creationId="{96A3CAC1-BBF7-D148-D004-C7412DE9EDC2}"/>
          </ac:spMkLst>
        </pc:spChg>
        <pc:spChg chg="add mod">
          <ac:chgData name="Sarah Hewitt" userId="b93797f7-18d5-48f7-8817-8d0d65883389" providerId="ADAL" clId="{0D647DCB-5205-4AAB-A07E-6B5E63CC14CB}" dt="2024-10-31T14:29:20.645" v="302" actId="1076"/>
          <ac:spMkLst>
            <pc:docMk/>
            <pc:sldMk cId="1405599703" sldId="261"/>
            <ac:spMk id="4" creationId="{D3B3C658-CD39-7228-3760-6897A4DB8E1D}"/>
          </ac:spMkLst>
        </pc:spChg>
        <pc:picChg chg="add mod">
          <ac:chgData name="Sarah Hewitt" userId="b93797f7-18d5-48f7-8817-8d0d65883389" providerId="ADAL" clId="{0D647DCB-5205-4AAB-A07E-6B5E63CC14CB}" dt="2024-10-31T11:38:19.981" v="279" actId="14100"/>
          <ac:picMkLst>
            <pc:docMk/>
            <pc:sldMk cId="1405599703" sldId="261"/>
            <ac:picMk id="1026" creationId="{86360ED6-F597-E953-A27F-395CCEA99267}"/>
          </ac:picMkLst>
        </pc:picChg>
      </pc:sldChg>
      <pc:sldChg chg="addSp modSp new del mod">
        <pc:chgData name="Sarah Hewitt" userId="b93797f7-18d5-48f7-8817-8d0d65883389" providerId="ADAL" clId="{0D647DCB-5205-4AAB-A07E-6B5E63CC14CB}" dt="2024-10-31T14:23:44.794" v="301" actId="47"/>
        <pc:sldMkLst>
          <pc:docMk/>
          <pc:sldMk cId="684170474" sldId="262"/>
        </pc:sldMkLst>
        <pc:spChg chg="add mod">
          <ac:chgData name="Sarah Hewitt" userId="b93797f7-18d5-48f7-8817-8d0d65883389" providerId="ADAL" clId="{0D647DCB-5205-4AAB-A07E-6B5E63CC14CB}" dt="2024-10-31T14:22:56.124" v="297" actId="14100"/>
          <ac:spMkLst>
            <pc:docMk/>
            <pc:sldMk cId="684170474" sldId="262"/>
            <ac:spMk id="3" creationId="{6C67296A-5577-7725-1645-7E4037F6D676}"/>
          </ac:spMkLst>
        </pc:spChg>
      </pc:sldChg>
      <pc:sldChg chg="addSp modSp new mod">
        <pc:chgData name="Sarah Hewitt" userId="b93797f7-18d5-48f7-8817-8d0d65883389" providerId="ADAL" clId="{0D647DCB-5205-4AAB-A07E-6B5E63CC14CB}" dt="2024-10-31T14:38:54.111" v="387" actId="20577"/>
        <pc:sldMkLst>
          <pc:docMk/>
          <pc:sldMk cId="1347854695" sldId="262"/>
        </pc:sldMkLst>
        <pc:spChg chg="mod">
          <ac:chgData name="Sarah Hewitt" userId="b93797f7-18d5-48f7-8817-8d0d65883389" providerId="ADAL" clId="{0D647DCB-5205-4AAB-A07E-6B5E63CC14CB}" dt="2024-10-31T14:29:42.014" v="336" actId="20577"/>
          <ac:spMkLst>
            <pc:docMk/>
            <pc:sldMk cId="1347854695" sldId="262"/>
            <ac:spMk id="2" creationId="{6F8C4ADC-405F-92A2-50B8-540AEAE47F38}"/>
          </ac:spMkLst>
        </pc:spChg>
        <pc:spChg chg="mod">
          <ac:chgData name="Sarah Hewitt" userId="b93797f7-18d5-48f7-8817-8d0d65883389" providerId="ADAL" clId="{0D647DCB-5205-4AAB-A07E-6B5E63CC14CB}" dt="2024-10-31T14:38:54.111" v="387" actId="20577"/>
          <ac:spMkLst>
            <pc:docMk/>
            <pc:sldMk cId="1347854695" sldId="262"/>
            <ac:spMk id="3" creationId="{98617791-9C9E-309A-617E-99E1270FC4CE}"/>
          </ac:spMkLst>
        </pc:spChg>
        <pc:picChg chg="add mod">
          <ac:chgData name="Sarah Hewitt" userId="b93797f7-18d5-48f7-8817-8d0d65883389" providerId="ADAL" clId="{0D647DCB-5205-4AAB-A07E-6B5E63CC14CB}" dt="2024-10-31T14:31:22.462" v="376" actId="1076"/>
          <ac:picMkLst>
            <pc:docMk/>
            <pc:sldMk cId="1347854695" sldId="262"/>
            <ac:picMk id="5" creationId="{14168FB3-C0C1-C67C-97C5-F0553E0DD409}"/>
          </ac:picMkLst>
        </pc:picChg>
        <pc:picChg chg="add mod">
          <ac:chgData name="Sarah Hewitt" userId="b93797f7-18d5-48f7-8817-8d0d65883389" providerId="ADAL" clId="{0D647DCB-5205-4AAB-A07E-6B5E63CC14CB}" dt="2024-10-31T14:38:44.073" v="378" actId="1076"/>
          <ac:picMkLst>
            <pc:docMk/>
            <pc:sldMk cId="1347854695" sldId="262"/>
            <ac:picMk id="7" creationId="{260A1E22-DA3B-28F8-F5AB-18AACA6A4C0B}"/>
          </ac:picMkLst>
        </pc:picChg>
      </pc:sldChg>
      <pc:sldChg chg="addSp delSp modSp add mod">
        <pc:chgData name="Sarah Hewitt" userId="b93797f7-18d5-48f7-8817-8d0d65883389" providerId="ADAL" clId="{0D647DCB-5205-4AAB-A07E-6B5E63CC14CB}" dt="2024-10-31T14:54:57.885" v="405" actId="14100"/>
        <pc:sldMkLst>
          <pc:docMk/>
          <pc:sldMk cId="2258885957" sldId="263"/>
        </pc:sldMkLst>
        <pc:spChg chg="mod">
          <ac:chgData name="Sarah Hewitt" userId="b93797f7-18d5-48f7-8817-8d0d65883389" providerId="ADAL" clId="{0D647DCB-5205-4AAB-A07E-6B5E63CC14CB}" dt="2024-10-31T14:54:57.885" v="405" actId="14100"/>
          <ac:spMkLst>
            <pc:docMk/>
            <pc:sldMk cId="2258885957" sldId="263"/>
            <ac:spMk id="3" creationId="{F3727865-73BD-4169-9497-E78091802A2E}"/>
          </ac:spMkLst>
        </pc:spChg>
        <pc:graphicFrameChg chg="add mod">
          <ac:chgData name="Sarah Hewitt" userId="b93797f7-18d5-48f7-8817-8d0d65883389" providerId="ADAL" clId="{0D647DCB-5205-4AAB-A07E-6B5E63CC14CB}" dt="2024-10-31T14:53:35.573" v="402"/>
          <ac:graphicFrameMkLst>
            <pc:docMk/>
            <pc:sldMk cId="2258885957" sldId="263"/>
            <ac:graphicFrameMk id="4" creationId="{C9F09D3C-8460-9C45-029B-BDFE9B0B652E}"/>
          </ac:graphicFrameMkLst>
        </pc:graphicFrameChg>
        <pc:picChg chg="del">
          <ac:chgData name="Sarah Hewitt" userId="b93797f7-18d5-48f7-8817-8d0d65883389" providerId="ADAL" clId="{0D647DCB-5205-4AAB-A07E-6B5E63CC14CB}" dt="2024-10-31T14:40:36.348" v="389" actId="478"/>
          <ac:picMkLst>
            <pc:docMk/>
            <pc:sldMk cId="2258885957" sldId="263"/>
            <ac:picMk id="5" creationId="{85BB7DDF-4B6C-2158-FCF7-D7E65B430635}"/>
          </ac:picMkLst>
        </pc:picChg>
        <pc:picChg chg="del">
          <ac:chgData name="Sarah Hewitt" userId="b93797f7-18d5-48f7-8817-8d0d65883389" providerId="ADAL" clId="{0D647DCB-5205-4AAB-A07E-6B5E63CC14CB}" dt="2024-10-31T14:40:38.467" v="390" actId="478"/>
          <ac:picMkLst>
            <pc:docMk/>
            <pc:sldMk cId="2258885957" sldId="263"/>
            <ac:picMk id="7" creationId="{07444925-CB04-C126-7BC9-92B5FBFBBC66}"/>
          </ac:picMkLst>
        </pc:picChg>
        <pc:picChg chg="add mod">
          <ac:chgData name="Sarah Hewitt" userId="b93797f7-18d5-48f7-8817-8d0d65883389" providerId="ADAL" clId="{0D647DCB-5205-4AAB-A07E-6B5E63CC14CB}" dt="2024-10-31T14:54:50.042" v="404" actId="1076"/>
          <ac:picMkLst>
            <pc:docMk/>
            <pc:sldMk cId="2258885957" sldId="263"/>
            <ac:picMk id="8" creationId="{29779FDF-9180-CA8B-FE57-5C52BCF7E524}"/>
          </ac:picMkLst>
        </pc:picChg>
      </pc:sldChg>
      <pc:sldChg chg="addSp delSp modSp new mod modClrScheme chgLayout">
        <pc:chgData name="Sarah Hewitt" userId="b93797f7-18d5-48f7-8817-8d0d65883389" providerId="ADAL" clId="{0D647DCB-5205-4AAB-A07E-6B5E63CC14CB}" dt="2024-11-08T13:32:35.849" v="2609" actId="1076"/>
        <pc:sldMkLst>
          <pc:docMk/>
          <pc:sldMk cId="863886203" sldId="264"/>
        </pc:sldMkLst>
        <pc:spChg chg="mod ord">
          <ac:chgData name="Sarah Hewitt" userId="b93797f7-18d5-48f7-8817-8d0d65883389" providerId="ADAL" clId="{0D647DCB-5205-4AAB-A07E-6B5E63CC14CB}" dt="2024-10-31T15:09:09.190" v="485" actId="700"/>
          <ac:spMkLst>
            <pc:docMk/>
            <pc:sldMk cId="863886203" sldId="264"/>
            <ac:spMk id="2" creationId="{3E72B97E-7B18-B5F8-0D90-22D588A53A17}"/>
          </ac:spMkLst>
        </pc:spChg>
        <pc:spChg chg="add mod">
          <ac:chgData name="Sarah Hewitt" userId="b93797f7-18d5-48f7-8817-8d0d65883389" providerId="ADAL" clId="{0D647DCB-5205-4AAB-A07E-6B5E63CC14CB}" dt="2024-11-08T13:32:35.849" v="2609" actId="1076"/>
          <ac:spMkLst>
            <pc:docMk/>
            <pc:sldMk cId="863886203" sldId="264"/>
            <ac:spMk id="3" creationId="{123F98B8-859D-1E11-F7CA-3278556D3DC2}"/>
          </ac:spMkLst>
        </pc:spChg>
        <pc:spChg chg="del mod">
          <ac:chgData name="Sarah Hewitt" userId="b93797f7-18d5-48f7-8817-8d0d65883389" providerId="ADAL" clId="{0D647DCB-5205-4AAB-A07E-6B5E63CC14CB}" dt="2024-10-31T15:08:31.780" v="483" actId="478"/>
          <ac:spMkLst>
            <pc:docMk/>
            <pc:sldMk cId="863886203" sldId="264"/>
            <ac:spMk id="3" creationId="{7C045FE5-BD86-41CD-59DA-6ED30D1424FB}"/>
          </ac:spMkLst>
        </pc:spChg>
        <pc:spChg chg="add del mod">
          <ac:chgData name="Sarah Hewitt" userId="b93797f7-18d5-48f7-8817-8d0d65883389" providerId="ADAL" clId="{0D647DCB-5205-4AAB-A07E-6B5E63CC14CB}" dt="2024-10-31T15:09:09.190" v="485" actId="700"/>
          <ac:spMkLst>
            <pc:docMk/>
            <pc:sldMk cId="863886203" sldId="264"/>
            <ac:spMk id="5" creationId="{C8D9ED26-19BA-86D7-6ECF-7A13327E94DB}"/>
          </ac:spMkLst>
        </pc:spChg>
        <pc:spChg chg="add mod">
          <ac:chgData name="Sarah Hewitt" userId="b93797f7-18d5-48f7-8817-8d0d65883389" providerId="ADAL" clId="{0D647DCB-5205-4AAB-A07E-6B5E63CC14CB}" dt="2024-10-31T15:09:59.167" v="517" actId="1076"/>
          <ac:spMkLst>
            <pc:docMk/>
            <pc:sldMk cId="863886203" sldId="264"/>
            <ac:spMk id="6" creationId="{E033B6AE-E485-563D-D865-90FD35ECFA76}"/>
          </ac:spMkLst>
        </pc:spChg>
        <pc:spChg chg="add mod">
          <ac:chgData name="Sarah Hewitt" userId="b93797f7-18d5-48f7-8817-8d0d65883389" providerId="ADAL" clId="{0D647DCB-5205-4AAB-A07E-6B5E63CC14CB}" dt="2024-10-31T15:10:14.731" v="532" actId="20577"/>
          <ac:spMkLst>
            <pc:docMk/>
            <pc:sldMk cId="863886203" sldId="264"/>
            <ac:spMk id="7" creationId="{87495464-9A47-D171-5A99-3AE6E0D943BA}"/>
          </ac:spMkLst>
        </pc:spChg>
        <pc:spChg chg="add mod">
          <ac:chgData name="Sarah Hewitt" userId="b93797f7-18d5-48f7-8817-8d0d65883389" providerId="ADAL" clId="{0D647DCB-5205-4AAB-A07E-6B5E63CC14CB}" dt="2024-10-31T15:11:20.035" v="549" actId="13822"/>
          <ac:spMkLst>
            <pc:docMk/>
            <pc:sldMk cId="863886203" sldId="264"/>
            <ac:spMk id="8" creationId="{EA2AB9EB-F724-64FF-BDBF-56CEDD3DB057}"/>
          </ac:spMkLst>
        </pc:spChg>
        <pc:spChg chg="add mod">
          <ac:chgData name="Sarah Hewitt" userId="b93797f7-18d5-48f7-8817-8d0d65883389" providerId="ADAL" clId="{0D647DCB-5205-4AAB-A07E-6B5E63CC14CB}" dt="2024-10-31T15:11:52.707" v="577" actId="20577"/>
          <ac:spMkLst>
            <pc:docMk/>
            <pc:sldMk cId="863886203" sldId="264"/>
            <ac:spMk id="9" creationId="{00AE1024-87F4-1EC1-2C53-1618343C4527}"/>
          </ac:spMkLst>
        </pc:spChg>
        <pc:spChg chg="add mod">
          <ac:chgData name="Sarah Hewitt" userId="b93797f7-18d5-48f7-8817-8d0d65883389" providerId="ADAL" clId="{0D647DCB-5205-4AAB-A07E-6B5E63CC14CB}" dt="2024-10-31T15:12:30.033" v="601" actId="20577"/>
          <ac:spMkLst>
            <pc:docMk/>
            <pc:sldMk cId="863886203" sldId="264"/>
            <ac:spMk id="10" creationId="{003346D4-4114-D554-02C9-E94CA9313782}"/>
          </ac:spMkLst>
        </pc:spChg>
      </pc:sldChg>
      <pc:sldChg chg="addSp delSp modSp new del mod chgLayout">
        <pc:chgData name="Sarah Hewitt" userId="b93797f7-18d5-48f7-8817-8d0d65883389" providerId="ADAL" clId="{0D647DCB-5205-4AAB-A07E-6B5E63CC14CB}" dt="2024-11-05T10:27:44.655" v="1534" actId="47"/>
        <pc:sldMkLst>
          <pc:docMk/>
          <pc:sldMk cId="3237827257" sldId="265"/>
        </pc:sldMkLst>
        <pc:spChg chg="del">
          <ac:chgData name="Sarah Hewitt" userId="b93797f7-18d5-48f7-8817-8d0d65883389" providerId="ADAL" clId="{0D647DCB-5205-4AAB-A07E-6B5E63CC14CB}" dt="2024-10-31T15:18:55.208" v="668" actId="700"/>
          <ac:spMkLst>
            <pc:docMk/>
            <pc:sldMk cId="3237827257" sldId="265"/>
            <ac:spMk id="2" creationId="{F6949D1E-F01A-195F-93A7-807E5812AACD}"/>
          </ac:spMkLst>
        </pc:spChg>
        <pc:spChg chg="del">
          <ac:chgData name="Sarah Hewitt" userId="b93797f7-18d5-48f7-8817-8d0d65883389" providerId="ADAL" clId="{0D647DCB-5205-4AAB-A07E-6B5E63CC14CB}" dt="2024-10-31T15:18:55.208" v="668" actId="700"/>
          <ac:spMkLst>
            <pc:docMk/>
            <pc:sldMk cId="3237827257" sldId="265"/>
            <ac:spMk id="3" creationId="{206170B0-F00F-4590-3886-9ACBBB3E21D5}"/>
          </ac:spMkLst>
        </pc:spChg>
        <pc:spChg chg="add mod ord">
          <ac:chgData name="Sarah Hewitt" userId="b93797f7-18d5-48f7-8817-8d0d65883389" providerId="ADAL" clId="{0D647DCB-5205-4AAB-A07E-6B5E63CC14CB}" dt="2024-10-31T15:19:10.389" v="672"/>
          <ac:spMkLst>
            <pc:docMk/>
            <pc:sldMk cId="3237827257" sldId="265"/>
            <ac:spMk id="4" creationId="{F61F0795-18C4-BE63-47CA-AEF63DC8CC71}"/>
          </ac:spMkLst>
        </pc:spChg>
        <pc:spChg chg="add mod ord">
          <ac:chgData name="Sarah Hewitt" userId="b93797f7-18d5-48f7-8817-8d0d65883389" providerId="ADAL" clId="{0D647DCB-5205-4AAB-A07E-6B5E63CC14CB}" dt="2024-10-31T15:26:27.275" v="1167" actId="20577"/>
          <ac:spMkLst>
            <pc:docMk/>
            <pc:sldMk cId="3237827257" sldId="265"/>
            <ac:spMk id="5" creationId="{4ACC5727-0466-13F1-EBA5-497D23482115}"/>
          </ac:spMkLst>
        </pc:spChg>
      </pc:sldChg>
      <pc:sldChg chg="modSp new del mod ord">
        <pc:chgData name="Sarah Hewitt" userId="b93797f7-18d5-48f7-8817-8d0d65883389" providerId="ADAL" clId="{0D647DCB-5205-4AAB-A07E-6B5E63CC14CB}" dt="2024-11-06T12:09:25.762" v="2067" actId="47"/>
        <pc:sldMkLst>
          <pc:docMk/>
          <pc:sldMk cId="481840285" sldId="266"/>
        </pc:sldMkLst>
        <pc:spChg chg="mod">
          <ac:chgData name="Sarah Hewitt" userId="b93797f7-18d5-48f7-8817-8d0d65883389" providerId="ADAL" clId="{0D647DCB-5205-4AAB-A07E-6B5E63CC14CB}" dt="2024-10-31T15:13:07.443" v="603"/>
          <ac:spMkLst>
            <pc:docMk/>
            <pc:sldMk cId="481840285" sldId="266"/>
            <ac:spMk id="2" creationId="{400DD6D9-AA55-0BA9-1EF8-82B7FFEF207F}"/>
          </ac:spMkLst>
        </pc:spChg>
        <pc:spChg chg="mod">
          <ac:chgData name="Sarah Hewitt" userId="b93797f7-18d5-48f7-8817-8d0d65883389" providerId="ADAL" clId="{0D647DCB-5205-4AAB-A07E-6B5E63CC14CB}" dt="2024-11-05T10:22:11.193" v="1533" actId="114"/>
          <ac:spMkLst>
            <pc:docMk/>
            <pc:sldMk cId="481840285" sldId="266"/>
            <ac:spMk id="3" creationId="{ED3D3FDF-A621-7A7E-CA6E-38650B3396EE}"/>
          </ac:spMkLst>
        </pc:spChg>
      </pc:sldChg>
      <pc:sldChg chg="addSp delSp modSp new mod modClrScheme chgLayout">
        <pc:chgData name="Sarah Hewitt" userId="b93797f7-18d5-48f7-8817-8d0d65883389" providerId="ADAL" clId="{0D647DCB-5205-4AAB-A07E-6B5E63CC14CB}" dt="2024-11-06T14:41:03.605" v="2590" actId="313"/>
        <pc:sldMkLst>
          <pc:docMk/>
          <pc:sldMk cId="446033844" sldId="267"/>
        </pc:sldMkLst>
        <pc:spChg chg="mod ord">
          <ac:chgData name="Sarah Hewitt" userId="b93797f7-18d5-48f7-8817-8d0d65883389" providerId="ADAL" clId="{0D647DCB-5205-4AAB-A07E-6B5E63CC14CB}" dt="2024-11-06T14:41:03.605" v="2590" actId="313"/>
          <ac:spMkLst>
            <pc:docMk/>
            <pc:sldMk cId="446033844" sldId="267"/>
            <ac:spMk id="2" creationId="{7E1AAB68-C156-9C7A-7575-0935C3194CBB}"/>
          </ac:spMkLst>
        </pc:spChg>
        <pc:spChg chg="add mod">
          <ac:chgData name="Sarah Hewitt" userId="b93797f7-18d5-48f7-8817-8d0d65883389" providerId="ADAL" clId="{0D647DCB-5205-4AAB-A07E-6B5E63CC14CB}" dt="2024-11-06T12:45:46.333" v="2251" actId="1076"/>
          <ac:spMkLst>
            <pc:docMk/>
            <pc:sldMk cId="446033844" sldId="267"/>
            <ac:spMk id="3" creationId="{819FEE5C-402A-2675-E8A2-D4C062B9FC89}"/>
          </ac:spMkLst>
        </pc:spChg>
        <pc:spChg chg="del mod ord">
          <ac:chgData name="Sarah Hewitt" userId="b93797f7-18d5-48f7-8817-8d0d65883389" providerId="ADAL" clId="{0D647DCB-5205-4AAB-A07E-6B5E63CC14CB}" dt="2024-10-31T15:15:37.237" v="628" actId="700"/>
          <ac:spMkLst>
            <pc:docMk/>
            <pc:sldMk cId="446033844" sldId="267"/>
            <ac:spMk id="3" creationId="{D5ED9111-1718-76AE-304E-89B4FC650D89}"/>
          </ac:spMkLst>
        </pc:spChg>
        <pc:spChg chg="add mod ord">
          <ac:chgData name="Sarah Hewitt" userId="b93797f7-18d5-48f7-8817-8d0d65883389" providerId="ADAL" clId="{0D647DCB-5205-4AAB-A07E-6B5E63CC14CB}" dt="2024-11-06T12:31:07.170" v="2250" actId="20577"/>
          <ac:spMkLst>
            <pc:docMk/>
            <pc:sldMk cId="446033844" sldId="267"/>
            <ac:spMk id="4" creationId="{5B6BB2F4-7E20-88AF-190F-DD78EF4F0995}"/>
          </ac:spMkLst>
        </pc:spChg>
        <pc:spChg chg="add mod ord">
          <ac:chgData name="Sarah Hewitt" userId="b93797f7-18d5-48f7-8817-8d0d65883389" providerId="ADAL" clId="{0D647DCB-5205-4AAB-A07E-6B5E63CC14CB}" dt="2024-11-06T12:31:02.958" v="2249" actId="20577"/>
          <ac:spMkLst>
            <pc:docMk/>
            <pc:sldMk cId="446033844" sldId="267"/>
            <ac:spMk id="5" creationId="{19193BAF-7027-30EF-35B9-AA946072A75E}"/>
          </ac:spMkLst>
        </pc:spChg>
      </pc:sldChg>
      <pc:sldChg chg="modSp new mod ord">
        <pc:chgData name="Sarah Hewitt" userId="b93797f7-18d5-48f7-8817-8d0d65883389" providerId="ADAL" clId="{0D647DCB-5205-4AAB-A07E-6B5E63CC14CB}" dt="2024-11-06T12:08:59.801" v="2066" actId="27636"/>
        <pc:sldMkLst>
          <pc:docMk/>
          <pc:sldMk cId="1126851802" sldId="268"/>
        </pc:sldMkLst>
        <pc:spChg chg="mod">
          <ac:chgData name="Sarah Hewitt" userId="b93797f7-18d5-48f7-8817-8d0d65883389" providerId="ADAL" clId="{0D647DCB-5205-4AAB-A07E-6B5E63CC14CB}" dt="2024-11-05T10:37:29.531" v="1610" actId="20577"/>
          <ac:spMkLst>
            <pc:docMk/>
            <pc:sldMk cId="1126851802" sldId="268"/>
            <ac:spMk id="2" creationId="{66C34DC6-9417-ED75-68A4-4E6DA59A7DF5}"/>
          </ac:spMkLst>
        </pc:spChg>
        <pc:spChg chg="mod">
          <ac:chgData name="Sarah Hewitt" userId="b93797f7-18d5-48f7-8817-8d0d65883389" providerId="ADAL" clId="{0D647DCB-5205-4AAB-A07E-6B5E63CC14CB}" dt="2024-11-06T12:08:59.801" v="2066" actId="27636"/>
          <ac:spMkLst>
            <pc:docMk/>
            <pc:sldMk cId="1126851802" sldId="268"/>
            <ac:spMk id="3" creationId="{D75BFE26-B42C-DC82-BAF3-19F2F20812EB}"/>
          </ac:spMkLst>
        </pc:spChg>
      </pc:sldChg>
      <pc:sldChg chg="modSp add del mod">
        <pc:chgData name="Sarah Hewitt" userId="b93797f7-18d5-48f7-8817-8d0d65883389" providerId="ADAL" clId="{0D647DCB-5205-4AAB-A07E-6B5E63CC14CB}" dt="2024-11-05T10:27:45.717" v="1535" actId="47"/>
        <pc:sldMkLst>
          <pc:docMk/>
          <pc:sldMk cId="1564834390" sldId="268"/>
        </pc:sldMkLst>
        <pc:spChg chg="mod">
          <ac:chgData name="Sarah Hewitt" userId="b93797f7-18d5-48f7-8817-8d0d65883389" providerId="ADAL" clId="{0D647DCB-5205-4AAB-A07E-6B5E63CC14CB}" dt="2024-10-31T15:25:07.861" v="1041" actId="20577"/>
          <ac:spMkLst>
            <pc:docMk/>
            <pc:sldMk cId="1564834390" sldId="268"/>
            <ac:spMk id="4" creationId="{27E1CA4E-3157-66F9-D6D4-6849B7D7C7B0}"/>
          </ac:spMkLst>
        </pc:spChg>
        <pc:spChg chg="mod">
          <ac:chgData name="Sarah Hewitt" userId="b93797f7-18d5-48f7-8817-8d0d65883389" providerId="ADAL" clId="{0D647DCB-5205-4AAB-A07E-6B5E63CC14CB}" dt="2024-10-31T15:29:13.995" v="1472" actId="20577"/>
          <ac:spMkLst>
            <pc:docMk/>
            <pc:sldMk cId="1564834390" sldId="268"/>
            <ac:spMk id="5" creationId="{5A66E001-FF97-00D0-9C4B-29EBF0F7AEAD}"/>
          </ac:spMkLst>
        </pc:spChg>
      </pc:sldChg>
      <pc:sldChg chg="addSp modSp new mod">
        <pc:chgData name="Sarah Hewitt" userId="b93797f7-18d5-48f7-8817-8d0d65883389" providerId="ADAL" clId="{0D647DCB-5205-4AAB-A07E-6B5E63CC14CB}" dt="2024-11-05T10:39:25.591" v="1634" actId="1076"/>
        <pc:sldMkLst>
          <pc:docMk/>
          <pc:sldMk cId="1556832850" sldId="269"/>
        </pc:sldMkLst>
        <pc:spChg chg="mod">
          <ac:chgData name="Sarah Hewitt" userId="b93797f7-18d5-48f7-8817-8d0d65883389" providerId="ADAL" clId="{0D647DCB-5205-4AAB-A07E-6B5E63CC14CB}" dt="2024-11-05T10:38:52.017" v="1632"/>
          <ac:spMkLst>
            <pc:docMk/>
            <pc:sldMk cId="1556832850" sldId="269"/>
            <ac:spMk id="2" creationId="{2F3476AF-9A0D-ED12-6ED1-DB585AA68094}"/>
          </ac:spMkLst>
        </pc:spChg>
        <pc:picChg chg="add mod">
          <ac:chgData name="Sarah Hewitt" userId="b93797f7-18d5-48f7-8817-8d0d65883389" providerId="ADAL" clId="{0D647DCB-5205-4AAB-A07E-6B5E63CC14CB}" dt="2024-11-05T10:39:25.591" v="1634" actId="1076"/>
          <ac:picMkLst>
            <pc:docMk/>
            <pc:sldMk cId="1556832850" sldId="269"/>
            <ac:picMk id="4" creationId="{326D40A5-C8A7-33F6-745E-A34AE82EFAD7}"/>
          </ac:picMkLst>
        </pc:picChg>
      </pc:sldChg>
      <pc:sldChg chg="addSp modSp new mod">
        <pc:chgData name="Sarah Hewitt" userId="b93797f7-18d5-48f7-8817-8d0d65883389" providerId="ADAL" clId="{0D647DCB-5205-4AAB-A07E-6B5E63CC14CB}" dt="2024-11-05T10:40:37.821" v="1638" actId="1076"/>
        <pc:sldMkLst>
          <pc:docMk/>
          <pc:sldMk cId="31704279" sldId="270"/>
        </pc:sldMkLst>
        <pc:spChg chg="mod">
          <ac:chgData name="Sarah Hewitt" userId="b93797f7-18d5-48f7-8817-8d0d65883389" providerId="ADAL" clId="{0D647DCB-5205-4AAB-A07E-6B5E63CC14CB}" dt="2024-11-05T10:40:03.112" v="1636"/>
          <ac:spMkLst>
            <pc:docMk/>
            <pc:sldMk cId="31704279" sldId="270"/>
            <ac:spMk id="2" creationId="{ACD39DA8-C5E0-538B-CB37-FA106B174B42}"/>
          </ac:spMkLst>
        </pc:spChg>
        <pc:picChg chg="add mod">
          <ac:chgData name="Sarah Hewitt" userId="b93797f7-18d5-48f7-8817-8d0d65883389" providerId="ADAL" clId="{0D647DCB-5205-4AAB-A07E-6B5E63CC14CB}" dt="2024-11-05T10:40:37.821" v="1638" actId="1076"/>
          <ac:picMkLst>
            <pc:docMk/>
            <pc:sldMk cId="31704279" sldId="270"/>
            <ac:picMk id="4" creationId="{2E53C375-9FE2-8020-898A-8C6823C836AC}"/>
          </ac:picMkLst>
        </pc:picChg>
      </pc:sldChg>
      <pc:sldChg chg="addSp modSp new mod">
        <pc:chgData name="Sarah Hewitt" userId="b93797f7-18d5-48f7-8817-8d0d65883389" providerId="ADAL" clId="{0D647DCB-5205-4AAB-A07E-6B5E63CC14CB}" dt="2024-11-05T10:41:35.226" v="1642" actId="1076"/>
        <pc:sldMkLst>
          <pc:docMk/>
          <pc:sldMk cId="639180673" sldId="271"/>
        </pc:sldMkLst>
        <pc:spChg chg="mod">
          <ac:chgData name="Sarah Hewitt" userId="b93797f7-18d5-48f7-8817-8d0d65883389" providerId="ADAL" clId="{0D647DCB-5205-4AAB-A07E-6B5E63CC14CB}" dt="2024-11-05T10:41:03.265" v="1640"/>
          <ac:spMkLst>
            <pc:docMk/>
            <pc:sldMk cId="639180673" sldId="271"/>
            <ac:spMk id="2" creationId="{915C0DD5-D678-D795-873E-E83E107D0C6A}"/>
          </ac:spMkLst>
        </pc:spChg>
        <pc:picChg chg="add mod">
          <ac:chgData name="Sarah Hewitt" userId="b93797f7-18d5-48f7-8817-8d0d65883389" providerId="ADAL" clId="{0D647DCB-5205-4AAB-A07E-6B5E63CC14CB}" dt="2024-11-05T10:41:35.226" v="1642" actId="1076"/>
          <ac:picMkLst>
            <pc:docMk/>
            <pc:sldMk cId="639180673" sldId="271"/>
            <ac:picMk id="4" creationId="{757C5A23-E5DF-DB66-FF3C-261242F9520B}"/>
          </ac:picMkLst>
        </pc:picChg>
      </pc:sldChg>
      <pc:sldChg chg="modSp new del mod">
        <pc:chgData name="Sarah Hewitt" userId="b93797f7-18d5-48f7-8817-8d0d65883389" providerId="ADAL" clId="{0D647DCB-5205-4AAB-A07E-6B5E63CC14CB}" dt="2024-11-06T14:36:34.115" v="2468" actId="47"/>
        <pc:sldMkLst>
          <pc:docMk/>
          <pc:sldMk cId="3942182566" sldId="272"/>
        </pc:sldMkLst>
        <pc:spChg chg="mod">
          <ac:chgData name="Sarah Hewitt" userId="b93797f7-18d5-48f7-8817-8d0d65883389" providerId="ADAL" clId="{0D647DCB-5205-4AAB-A07E-6B5E63CC14CB}" dt="2024-11-05T10:42:03.552" v="1646"/>
          <ac:spMkLst>
            <pc:docMk/>
            <pc:sldMk cId="3942182566" sldId="272"/>
            <ac:spMk id="2" creationId="{1D194CED-5E8C-740E-AEA1-AC0B75878763}"/>
          </ac:spMkLst>
        </pc:spChg>
        <pc:spChg chg="mod">
          <ac:chgData name="Sarah Hewitt" userId="b93797f7-18d5-48f7-8817-8d0d65883389" providerId="ADAL" clId="{0D647DCB-5205-4AAB-A07E-6B5E63CC14CB}" dt="2024-11-05T10:42:30.702" v="1657" actId="6549"/>
          <ac:spMkLst>
            <pc:docMk/>
            <pc:sldMk cId="3942182566" sldId="272"/>
            <ac:spMk id="3" creationId="{C36F9DFE-1EEE-96AD-B59C-B4B1F1A53E9F}"/>
          </ac:spMkLst>
        </pc:spChg>
      </pc:sldChg>
      <pc:sldChg chg="addSp new mod">
        <pc:chgData name="Sarah Hewitt" userId="b93797f7-18d5-48f7-8817-8d0d65883389" providerId="ADAL" clId="{0D647DCB-5205-4AAB-A07E-6B5E63CC14CB}" dt="2024-11-06T10:09:08.957" v="1702" actId="22"/>
        <pc:sldMkLst>
          <pc:docMk/>
          <pc:sldMk cId="1319312356" sldId="273"/>
        </pc:sldMkLst>
        <pc:picChg chg="add">
          <ac:chgData name="Sarah Hewitt" userId="b93797f7-18d5-48f7-8817-8d0d65883389" providerId="ADAL" clId="{0D647DCB-5205-4AAB-A07E-6B5E63CC14CB}" dt="2024-11-06T10:09:08.957" v="1702" actId="22"/>
          <ac:picMkLst>
            <pc:docMk/>
            <pc:sldMk cId="1319312356" sldId="273"/>
            <ac:picMk id="3" creationId="{54DEC28E-7A31-8F60-B74C-454876C87DDE}"/>
          </ac:picMkLst>
        </pc:picChg>
      </pc:sldChg>
      <pc:sldChg chg="modSp new mod">
        <pc:chgData name="Sarah Hewitt" userId="b93797f7-18d5-48f7-8817-8d0d65883389" providerId="ADAL" clId="{0D647DCB-5205-4AAB-A07E-6B5E63CC14CB}" dt="2024-11-06T12:05:24.187" v="2050"/>
        <pc:sldMkLst>
          <pc:docMk/>
          <pc:sldMk cId="4004459649" sldId="274"/>
        </pc:sldMkLst>
        <pc:spChg chg="mod">
          <ac:chgData name="Sarah Hewitt" userId="b93797f7-18d5-48f7-8817-8d0d65883389" providerId="ADAL" clId="{0D647DCB-5205-4AAB-A07E-6B5E63CC14CB}" dt="2024-11-06T11:27:00.793" v="1736" actId="20577"/>
          <ac:spMkLst>
            <pc:docMk/>
            <pc:sldMk cId="4004459649" sldId="274"/>
            <ac:spMk id="2" creationId="{A126ED03-3641-CD59-6880-0419BDB4943F}"/>
          </ac:spMkLst>
        </pc:spChg>
        <pc:spChg chg="mod">
          <ac:chgData name="Sarah Hewitt" userId="b93797f7-18d5-48f7-8817-8d0d65883389" providerId="ADAL" clId="{0D647DCB-5205-4AAB-A07E-6B5E63CC14CB}" dt="2024-11-06T12:05:24.187" v="2050"/>
          <ac:spMkLst>
            <pc:docMk/>
            <pc:sldMk cId="4004459649" sldId="274"/>
            <ac:spMk id="3" creationId="{1524F7BE-0B71-5585-4206-D82C9A020AEE}"/>
          </ac:spMkLst>
        </pc:spChg>
      </pc:sldChg>
      <pc:sldChg chg="addSp delSp modSp new mod modClrScheme chgLayout">
        <pc:chgData name="Sarah Hewitt" userId="b93797f7-18d5-48f7-8817-8d0d65883389" providerId="ADAL" clId="{0D647DCB-5205-4AAB-A07E-6B5E63CC14CB}" dt="2024-11-06T11:44:39.557" v="1896" actId="113"/>
        <pc:sldMkLst>
          <pc:docMk/>
          <pc:sldMk cId="3404410543" sldId="275"/>
        </pc:sldMkLst>
        <pc:spChg chg="del mod ord">
          <ac:chgData name="Sarah Hewitt" userId="b93797f7-18d5-48f7-8817-8d0d65883389" providerId="ADAL" clId="{0D647DCB-5205-4AAB-A07E-6B5E63CC14CB}" dt="2024-11-06T11:41:47.032" v="1848" actId="700"/>
          <ac:spMkLst>
            <pc:docMk/>
            <pc:sldMk cId="3404410543" sldId="275"/>
            <ac:spMk id="2" creationId="{A4D2CC24-B56B-04C4-089F-BE31834BED18}"/>
          </ac:spMkLst>
        </pc:spChg>
        <pc:spChg chg="del">
          <ac:chgData name="Sarah Hewitt" userId="b93797f7-18d5-48f7-8817-8d0d65883389" providerId="ADAL" clId="{0D647DCB-5205-4AAB-A07E-6B5E63CC14CB}" dt="2024-11-06T11:41:47.032" v="1848" actId="700"/>
          <ac:spMkLst>
            <pc:docMk/>
            <pc:sldMk cId="3404410543" sldId="275"/>
            <ac:spMk id="3" creationId="{E8C3705B-D2BD-59A4-E965-AB7CDB6E8384}"/>
          </ac:spMkLst>
        </pc:spChg>
        <pc:spChg chg="add mod ord">
          <ac:chgData name="Sarah Hewitt" userId="b93797f7-18d5-48f7-8817-8d0d65883389" providerId="ADAL" clId="{0D647DCB-5205-4AAB-A07E-6B5E63CC14CB}" dt="2024-11-06T11:42:33.953" v="1884" actId="20577"/>
          <ac:spMkLst>
            <pc:docMk/>
            <pc:sldMk cId="3404410543" sldId="275"/>
            <ac:spMk id="4" creationId="{1FE14349-1763-46A9-A35A-6D6B74999133}"/>
          </ac:spMkLst>
        </pc:spChg>
        <pc:spChg chg="add mod">
          <ac:chgData name="Sarah Hewitt" userId="b93797f7-18d5-48f7-8817-8d0d65883389" providerId="ADAL" clId="{0D647DCB-5205-4AAB-A07E-6B5E63CC14CB}" dt="2024-11-06T11:44:39.557" v="1896" actId="113"/>
          <ac:spMkLst>
            <pc:docMk/>
            <pc:sldMk cId="3404410543" sldId="275"/>
            <ac:spMk id="8" creationId="{F52FE336-5F36-8BCF-F73E-521402190A13}"/>
          </ac:spMkLst>
        </pc:spChg>
        <pc:picChg chg="add mod">
          <ac:chgData name="Sarah Hewitt" userId="b93797f7-18d5-48f7-8817-8d0d65883389" providerId="ADAL" clId="{0D647DCB-5205-4AAB-A07E-6B5E63CC14CB}" dt="2024-11-06T11:43:07.889" v="1886" actId="1076"/>
          <ac:picMkLst>
            <pc:docMk/>
            <pc:sldMk cId="3404410543" sldId="275"/>
            <ac:picMk id="6" creationId="{A60BBADF-9391-93D5-47B5-426A2E466D54}"/>
          </ac:picMkLst>
        </pc:picChg>
      </pc:sldChg>
      <pc:sldChg chg="addSp delSp modSp new mod modClrScheme chgLayout">
        <pc:chgData name="Sarah Hewitt" userId="b93797f7-18d5-48f7-8817-8d0d65883389" providerId="ADAL" clId="{0D647DCB-5205-4AAB-A07E-6B5E63CC14CB}" dt="2024-11-06T11:48:38.745" v="2026" actId="20577"/>
        <pc:sldMkLst>
          <pc:docMk/>
          <pc:sldMk cId="2063712217" sldId="276"/>
        </pc:sldMkLst>
        <pc:spChg chg="mod ord">
          <ac:chgData name="Sarah Hewitt" userId="b93797f7-18d5-48f7-8817-8d0d65883389" providerId="ADAL" clId="{0D647DCB-5205-4AAB-A07E-6B5E63CC14CB}" dt="2024-11-06T11:47:40.555" v="1961" actId="700"/>
          <ac:spMkLst>
            <pc:docMk/>
            <pc:sldMk cId="2063712217" sldId="276"/>
            <ac:spMk id="2" creationId="{C9817FD8-3923-D9D5-519A-CED1A157763B}"/>
          </ac:spMkLst>
        </pc:spChg>
        <pc:spChg chg="del">
          <ac:chgData name="Sarah Hewitt" userId="b93797f7-18d5-48f7-8817-8d0d65883389" providerId="ADAL" clId="{0D647DCB-5205-4AAB-A07E-6B5E63CC14CB}" dt="2024-11-06T11:47:40.555" v="1961" actId="700"/>
          <ac:spMkLst>
            <pc:docMk/>
            <pc:sldMk cId="2063712217" sldId="276"/>
            <ac:spMk id="3" creationId="{73C19B6D-5B44-629E-C010-D4DFB9764515}"/>
          </ac:spMkLst>
        </pc:spChg>
        <pc:spChg chg="add mod">
          <ac:chgData name="Sarah Hewitt" userId="b93797f7-18d5-48f7-8817-8d0d65883389" providerId="ADAL" clId="{0D647DCB-5205-4AAB-A07E-6B5E63CC14CB}" dt="2024-11-06T11:48:38.745" v="2026" actId="20577"/>
          <ac:spMkLst>
            <pc:docMk/>
            <pc:sldMk cId="2063712217" sldId="276"/>
            <ac:spMk id="7" creationId="{A49D9D96-7B21-96E8-7398-E1A014A9B149}"/>
          </ac:spMkLst>
        </pc:spChg>
        <pc:picChg chg="add mod">
          <ac:chgData name="Sarah Hewitt" userId="b93797f7-18d5-48f7-8817-8d0d65883389" providerId="ADAL" clId="{0D647DCB-5205-4AAB-A07E-6B5E63CC14CB}" dt="2024-11-06T11:47:51.558" v="1963" actId="1076"/>
          <ac:picMkLst>
            <pc:docMk/>
            <pc:sldMk cId="2063712217" sldId="276"/>
            <ac:picMk id="5" creationId="{8A0C312F-E494-52BD-2525-E3935B7C41E9}"/>
          </ac:picMkLst>
        </pc:picChg>
      </pc:sldChg>
      <pc:sldChg chg="modSp add mod ord">
        <pc:chgData name="Sarah Hewitt" userId="b93797f7-18d5-48f7-8817-8d0d65883389" providerId="ADAL" clId="{0D647DCB-5205-4AAB-A07E-6B5E63CC14CB}" dt="2024-11-06T14:09:12.946" v="2257" actId="20577"/>
        <pc:sldMkLst>
          <pc:docMk/>
          <pc:sldMk cId="4020923156" sldId="277"/>
        </pc:sldMkLst>
        <pc:spChg chg="mod">
          <ac:chgData name="Sarah Hewitt" userId="b93797f7-18d5-48f7-8817-8d0d65883389" providerId="ADAL" clId="{0D647DCB-5205-4AAB-A07E-6B5E63CC14CB}" dt="2024-11-06T14:09:12.946" v="2257" actId="20577"/>
          <ac:spMkLst>
            <pc:docMk/>
            <pc:sldMk cId="4020923156" sldId="277"/>
            <ac:spMk id="3" creationId="{3E25B71E-096D-5B4A-58E6-48A8C0DF5DAF}"/>
          </ac:spMkLst>
        </pc:spChg>
      </pc:sldChg>
      <pc:sldChg chg="modSp add mod ord">
        <pc:chgData name="Sarah Hewitt" userId="b93797f7-18d5-48f7-8817-8d0d65883389" providerId="ADAL" clId="{0D647DCB-5205-4AAB-A07E-6B5E63CC14CB}" dt="2024-11-06T14:09:03.012" v="2255" actId="20577"/>
        <pc:sldMkLst>
          <pc:docMk/>
          <pc:sldMk cId="1747435141" sldId="278"/>
        </pc:sldMkLst>
        <pc:spChg chg="mod">
          <ac:chgData name="Sarah Hewitt" userId="b93797f7-18d5-48f7-8817-8d0d65883389" providerId="ADAL" clId="{0D647DCB-5205-4AAB-A07E-6B5E63CC14CB}" dt="2024-11-06T14:09:03.012" v="2255" actId="20577"/>
          <ac:spMkLst>
            <pc:docMk/>
            <pc:sldMk cId="1747435141" sldId="278"/>
            <ac:spMk id="3" creationId="{7603C0AF-7D2F-5544-D6DD-BD5B1F9853CD}"/>
          </ac:spMkLst>
        </pc:spChg>
      </pc:sldChg>
      <pc:sldChg chg="addSp modSp new mod">
        <pc:chgData name="Sarah Hewitt" userId="b93797f7-18d5-48f7-8817-8d0d65883389" providerId="ADAL" clId="{0D647DCB-5205-4AAB-A07E-6B5E63CC14CB}" dt="2024-11-06T14:12:55.596" v="2326" actId="5793"/>
        <pc:sldMkLst>
          <pc:docMk/>
          <pc:sldMk cId="3651089350" sldId="279"/>
        </pc:sldMkLst>
        <pc:spChg chg="add mod">
          <ac:chgData name="Sarah Hewitt" userId="b93797f7-18d5-48f7-8817-8d0d65883389" providerId="ADAL" clId="{0D647DCB-5205-4AAB-A07E-6B5E63CC14CB}" dt="2024-11-06T14:12:55.596" v="2326" actId="5793"/>
          <ac:spMkLst>
            <pc:docMk/>
            <pc:sldMk cId="3651089350" sldId="279"/>
            <ac:spMk id="4" creationId="{979D56BA-8FEE-639C-CBFF-18729E783D66}"/>
          </ac:spMkLst>
        </pc:spChg>
        <pc:picChg chg="add mod">
          <ac:chgData name="Sarah Hewitt" userId="b93797f7-18d5-48f7-8817-8d0d65883389" providerId="ADAL" clId="{0D647DCB-5205-4AAB-A07E-6B5E63CC14CB}" dt="2024-11-06T14:12:05.951" v="2260" actId="1076"/>
          <ac:picMkLst>
            <pc:docMk/>
            <pc:sldMk cId="3651089350" sldId="279"/>
            <ac:picMk id="2" creationId="{82E4991A-10F9-FC1B-A1FE-D4B853C12AA8}"/>
          </ac:picMkLst>
        </pc:picChg>
        <pc:picChg chg="add mod">
          <ac:chgData name="Sarah Hewitt" userId="b93797f7-18d5-48f7-8817-8d0d65883389" providerId="ADAL" clId="{0D647DCB-5205-4AAB-A07E-6B5E63CC14CB}" dt="2024-11-06T14:12:11.526" v="2262" actId="1076"/>
          <ac:picMkLst>
            <pc:docMk/>
            <pc:sldMk cId="3651089350" sldId="279"/>
            <ac:picMk id="3" creationId="{7D20983C-3DC2-D7EB-359D-53643B846DCC}"/>
          </ac:picMkLst>
        </pc:picChg>
      </pc:sldChg>
      <pc:sldChg chg="modSp add mod ord">
        <pc:chgData name="Sarah Hewitt" userId="b93797f7-18d5-48f7-8817-8d0d65883389" providerId="ADAL" clId="{0D647DCB-5205-4AAB-A07E-6B5E63CC14CB}" dt="2024-11-08T11:41:10.960" v="2606"/>
        <pc:sldMkLst>
          <pc:docMk/>
          <pc:sldMk cId="2915604985" sldId="280"/>
        </pc:sldMkLst>
        <pc:spChg chg="mod">
          <ac:chgData name="Sarah Hewitt" userId="b93797f7-18d5-48f7-8817-8d0d65883389" providerId="ADAL" clId="{0D647DCB-5205-4AAB-A07E-6B5E63CC14CB}" dt="2024-11-06T14:13:53.491" v="2331" actId="113"/>
          <ac:spMkLst>
            <pc:docMk/>
            <pc:sldMk cId="2915604985" sldId="280"/>
            <ac:spMk id="3" creationId="{9AFC0903-C42D-1E5C-7F5B-FFFAF38FD5CF}"/>
          </ac:spMkLst>
        </pc:spChg>
      </pc:sldChg>
      <pc:sldChg chg="modSp new mod ord">
        <pc:chgData name="Sarah Hewitt" userId="b93797f7-18d5-48f7-8817-8d0d65883389" providerId="ADAL" clId="{0D647DCB-5205-4AAB-A07E-6B5E63CC14CB}" dt="2024-11-14T09:49:02.599" v="2830" actId="20577"/>
        <pc:sldMkLst>
          <pc:docMk/>
          <pc:sldMk cId="380946355" sldId="281"/>
        </pc:sldMkLst>
        <pc:spChg chg="mod">
          <ac:chgData name="Sarah Hewitt" userId="b93797f7-18d5-48f7-8817-8d0d65883389" providerId="ADAL" clId="{0D647DCB-5205-4AAB-A07E-6B5E63CC14CB}" dt="2024-11-06T14:16:04.066" v="2344" actId="27636"/>
          <ac:spMkLst>
            <pc:docMk/>
            <pc:sldMk cId="380946355" sldId="281"/>
            <ac:spMk id="2" creationId="{01DC1032-F628-5B0D-8EBF-BA56C0824D9D}"/>
          </ac:spMkLst>
        </pc:spChg>
        <pc:spChg chg="mod">
          <ac:chgData name="Sarah Hewitt" userId="b93797f7-18d5-48f7-8817-8d0d65883389" providerId="ADAL" clId="{0D647DCB-5205-4AAB-A07E-6B5E63CC14CB}" dt="2024-11-14T09:49:02.599" v="2830" actId="20577"/>
          <ac:spMkLst>
            <pc:docMk/>
            <pc:sldMk cId="380946355" sldId="281"/>
            <ac:spMk id="3" creationId="{7FBB1D86-DC25-DA03-4A67-963CBF1800F1}"/>
          </ac:spMkLst>
        </pc:spChg>
      </pc:sldChg>
      <pc:sldChg chg="modSp new mod">
        <pc:chgData name="Sarah Hewitt" userId="b93797f7-18d5-48f7-8817-8d0d65883389" providerId="ADAL" clId="{0D647DCB-5205-4AAB-A07E-6B5E63CC14CB}" dt="2024-11-06T14:19:48.311" v="2424"/>
        <pc:sldMkLst>
          <pc:docMk/>
          <pc:sldMk cId="2404869223" sldId="282"/>
        </pc:sldMkLst>
        <pc:spChg chg="mod">
          <ac:chgData name="Sarah Hewitt" userId="b93797f7-18d5-48f7-8817-8d0d65883389" providerId="ADAL" clId="{0D647DCB-5205-4AAB-A07E-6B5E63CC14CB}" dt="2024-11-06T14:17:56.226" v="2405" actId="20577"/>
          <ac:spMkLst>
            <pc:docMk/>
            <pc:sldMk cId="2404869223" sldId="282"/>
            <ac:spMk id="2" creationId="{FFF8145C-42F1-B2F1-BC8B-E8518A774A14}"/>
          </ac:spMkLst>
        </pc:spChg>
        <pc:spChg chg="mod">
          <ac:chgData name="Sarah Hewitt" userId="b93797f7-18d5-48f7-8817-8d0d65883389" providerId="ADAL" clId="{0D647DCB-5205-4AAB-A07E-6B5E63CC14CB}" dt="2024-11-06T14:19:48.311" v="2424"/>
          <ac:spMkLst>
            <pc:docMk/>
            <pc:sldMk cId="2404869223" sldId="282"/>
            <ac:spMk id="3" creationId="{CE089293-5A57-0404-1FCA-E37D00B5E293}"/>
          </ac:spMkLst>
        </pc:spChg>
      </pc:sldChg>
      <pc:sldChg chg="addSp delSp modSp new mod modClrScheme chgLayout">
        <pc:chgData name="Sarah Hewitt" userId="b93797f7-18d5-48f7-8817-8d0d65883389" providerId="ADAL" clId="{0D647DCB-5205-4AAB-A07E-6B5E63CC14CB}" dt="2024-11-06T14:30:51.452" v="2467"/>
        <pc:sldMkLst>
          <pc:docMk/>
          <pc:sldMk cId="1139593248" sldId="283"/>
        </pc:sldMkLst>
        <pc:spChg chg="del mod ord">
          <ac:chgData name="Sarah Hewitt" userId="b93797f7-18d5-48f7-8817-8d0d65883389" providerId="ADAL" clId="{0D647DCB-5205-4AAB-A07E-6B5E63CC14CB}" dt="2024-11-06T14:26:20.331" v="2428" actId="700"/>
          <ac:spMkLst>
            <pc:docMk/>
            <pc:sldMk cId="1139593248" sldId="283"/>
            <ac:spMk id="2" creationId="{EB624331-CFF8-2ADB-547A-6EB4D580333E}"/>
          </ac:spMkLst>
        </pc:spChg>
        <pc:spChg chg="del">
          <ac:chgData name="Sarah Hewitt" userId="b93797f7-18d5-48f7-8817-8d0d65883389" providerId="ADAL" clId="{0D647DCB-5205-4AAB-A07E-6B5E63CC14CB}" dt="2024-11-06T14:26:20.331" v="2428" actId="700"/>
          <ac:spMkLst>
            <pc:docMk/>
            <pc:sldMk cId="1139593248" sldId="283"/>
            <ac:spMk id="3" creationId="{E3E377B9-0DE0-BFA4-2299-26F08BA4A66B}"/>
          </ac:spMkLst>
        </pc:spChg>
        <pc:spChg chg="add mod ord">
          <ac:chgData name="Sarah Hewitt" userId="b93797f7-18d5-48f7-8817-8d0d65883389" providerId="ADAL" clId="{0D647DCB-5205-4AAB-A07E-6B5E63CC14CB}" dt="2024-11-06T14:27:30.313" v="2464" actId="20577"/>
          <ac:spMkLst>
            <pc:docMk/>
            <pc:sldMk cId="1139593248" sldId="283"/>
            <ac:spMk id="4" creationId="{9E42C3FC-D067-46C4-37B0-39880AE48635}"/>
          </ac:spMkLst>
        </pc:spChg>
        <pc:spChg chg="add mod">
          <ac:chgData name="Sarah Hewitt" userId="b93797f7-18d5-48f7-8817-8d0d65883389" providerId="ADAL" clId="{0D647DCB-5205-4AAB-A07E-6B5E63CC14CB}" dt="2024-11-06T14:30:51.452" v="2467"/>
          <ac:spMkLst>
            <pc:docMk/>
            <pc:sldMk cId="1139593248" sldId="283"/>
            <ac:spMk id="5" creationId="{810F4063-ABDD-30C5-E02D-8FE3E5FA10E5}"/>
          </ac:spMkLst>
        </pc:spChg>
        <pc:picChg chg="add mod">
          <ac:chgData name="Sarah Hewitt" userId="b93797f7-18d5-48f7-8817-8d0d65883389" providerId="ADAL" clId="{0D647DCB-5205-4AAB-A07E-6B5E63CC14CB}" dt="2024-11-06T14:30:17.726" v="2465" actId="1076"/>
          <ac:picMkLst>
            <pc:docMk/>
            <pc:sldMk cId="1139593248" sldId="283"/>
            <ac:picMk id="1026" creationId="{ACA03498-4023-61D1-8E33-0C3F00EC1C86}"/>
          </ac:picMkLst>
        </pc:picChg>
      </pc:sldChg>
      <pc:sldChg chg="modSp new mod">
        <pc:chgData name="Sarah Hewitt" userId="b93797f7-18d5-48f7-8817-8d0d65883389" providerId="ADAL" clId="{0D647DCB-5205-4AAB-A07E-6B5E63CC14CB}" dt="2024-11-06T14:40:47.124" v="2586" actId="20577"/>
        <pc:sldMkLst>
          <pc:docMk/>
          <pc:sldMk cId="2803758619" sldId="284"/>
        </pc:sldMkLst>
        <pc:spChg chg="mod">
          <ac:chgData name="Sarah Hewitt" userId="b93797f7-18d5-48f7-8817-8d0d65883389" providerId="ADAL" clId="{0D647DCB-5205-4AAB-A07E-6B5E63CC14CB}" dt="2024-11-06T14:38:16.419" v="2473" actId="20577"/>
          <ac:spMkLst>
            <pc:docMk/>
            <pc:sldMk cId="2803758619" sldId="284"/>
            <ac:spMk id="2" creationId="{4D6FADEC-AF0D-96AA-69A3-93F4AF70A2A8}"/>
          </ac:spMkLst>
        </pc:spChg>
        <pc:spChg chg="mod">
          <ac:chgData name="Sarah Hewitt" userId="b93797f7-18d5-48f7-8817-8d0d65883389" providerId="ADAL" clId="{0D647DCB-5205-4AAB-A07E-6B5E63CC14CB}" dt="2024-11-06T14:40:47.124" v="2586" actId="20577"/>
          <ac:spMkLst>
            <pc:docMk/>
            <pc:sldMk cId="2803758619" sldId="284"/>
            <ac:spMk id="3" creationId="{48D95C22-1FB9-2284-1B3A-D7E01D1B75FA}"/>
          </ac:spMkLst>
        </pc:spChg>
      </pc:sldChg>
      <pc:sldChg chg="add ord">
        <pc:chgData name="Sarah Hewitt" userId="b93797f7-18d5-48f7-8817-8d0d65883389" providerId="ADAL" clId="{0D647DCB-5205-4AAB-A07E-6B5E63CC14CB}" dt="2024-11-12T11:14:43.881" v="2613"/>
        <pc:sldMkLst>
          <pc:docMk/>
          <pc:sldMk cId="4029389646" sldId="285"/>
        </pc:sldMkLst>
      </pc:sldChg>
      <pc:sldChg chg="addSp delSp modSp new mod modClrScheme chgLayout">
        <pc:chgData name="Sarah Hewitt" userId="b93797f7-18d5-48f7-8817-8d0d65883389" providerId="ADAL" clId="{0D647DCB-5205-4AAB-A07E-6B5E63CC14CB}" dt="2024-11-12T11:27:30.826" v="2829" actId="13822"/>
        <pc:sldMkLst>
          <pc:docMk/>
          <pc:sldMk cId="2658332114" sldId="286"/>
        </pc:sldMkLst>
        <pc:spChg chg="mod ord">
          <ac:chgData name="Sarah Hewitt" userId="b93797f7-18d5-48f7-8817-8d0d65883389" providerId="ADAL" clId="{0D647DCB-5205-4AAB-A07E-6B5E63CC14CB}" dt="2024-11-12T11:16:11.048" v="2631" actId="700"/>
          <ac:spMkLst>
            <pc:docMk/>
            <pc:sldMk cId="2658332114" sldId="286"/>
            <ac:spMk id="2" creationId="{80E96BD1-66D9-9354-E71C-07693FA0066B}"/>
          </ac:spMkLst>
        </pc:spChg>
        <pc:spChg chg="del">
          <ac:chgData name="Sarah Hewitt" userId="b93797f7-18d5-48f7-8817-8d0d65883389" providerId="ADAL" clId="{0D647DCB-5205-4AAB-A07E-6B5E63CC14CB}" dt="2024-11-12T11:16:11.048" v="2631" actId="700"/>
          <ac:spMkLst>
            <pc:docMk/>
            <pc:sldMk cId="2658332114" sldId="286"/>
            <ac:spMk id="3" creationId="{DB828B74-BB1B-842C-ADFE-FCC4E7ABF546}"/>
          </ac:spMkLst>
        </pc:spChg>
        <pc:spChg chg="add del">
          <ac:chgData name="Sarah Hewitt" userId="b93797f7-18d5-48f7-8817-8d0d65883389" providerId="ADAL" clId="{0D647DCB-5205-4AAB-A07E-6B5E63CC14CB}" dt="2024-11-12T11:16:46.540" v="2633" actId="478"/>
          <ac:spMkLst>
            <pc:docMk/>
            <pc:sldMk cId="2658332114" sldId="286"/>
            <ac:spMk id="4" creationId="{74098E99-08C6-967A-998D-CE8FCAF30B40}"/>
          </ac:spMkLst>
        </pc:spChg>
        <pc:spChg chg="add mod">
          <ac:chgData name="Sarah Hewitt" userId="b93797f7-18d5-48f7-8817-8d0d65883389" providerId="ADAL" clId="{0D647DCB-5205-4AAB-A07E-6B5E63CC14CB}" dt="2024-11-12T11:17:11.449" v="2646" actId="20577"/>
          <ac:spMkLst>
            <pc:docMk/>
            <pc:sldMk cId="2658332114" sldId="286"/>
            <ac:spMk id="5" creationId="{05082488-6436-6E91-85FE-95ED27BDDDEB}"/>
          </ac:spMkLst>
        </pc:spChg>
        <pc:spChg chg="add del">
          <ac:chgData name="Sarah Hewitt" userId="b93797f7-18d5-48f7-8817-8d0d65883389" providerId="ADAL" clId="{0D647DCB-5205-4AAB-A07E-6B5E63CC14CB}" dt="2024-11-12T11:17:40.305" v="2648" actId="478"/>
          <ac:spMkLst>
            <pc:docMk/>
            <pc:sldMk cId="2658332114" sldId="286"/>
            <ac:spMk id="6" creationId="{79780FF3-A983-A218-1563-89CE17A235F6}"/>
          </ac:spMkLst>
        </pc:spChg>
        <pc:spChg chg="add mod">
          <ac:chgData name="Sarah Hewitt" userId="b93797f7-18d5-48f7-8817-8d0d65883389" providerId="ADAL" clId="{0D647DCB-5205-4AAB-A07E-6B5E63CC14CB}" dt="2024-11-12T11:18:02.465" v="2666" actId="13822"/>
          <ac:spMkLst>
            <pc:docMk/>
            <pc:sldMk cId="2658332114" sldId="286"/>
            <ac:spMk id="7" creationId="{B6665F8C-A475-409F-A646-B983FBF7BE0C}"/>
          </ac:spMkLst>
        </pc:spChg>
        <pc:spChg chg="add mod">
          <ac:chgData name="Sarah Hewitt" userId="b93797f7-18d5-48f7-8817-8d0d65883389" providerId="ADAL" clId="{0D647DCB-5205-4AAB-A07E-6B5E63CC14CB}" dt="2024-11-12T11:19:41.110" v="2702" actId="14100"/>
          <ac:spMkLst>
            <pc:docMk/>
            <pc:sldMk cId="2658332114" sldId="286"/>
            <ac:spMk id="8" creationId="{0BADCC7B-474F-C4C3-AEA8-96845A27A4D1}"/>
          </ac:spMkLst>
        </pc:spChg>
        <pc:spChg chg="add mod">
          <ac:chgData name="Sarah Hewitt" userId="b93797f7-18d5-48f7-8817-8d0d65883389" providerId="ADAL" clId="{0D647DCB-5205-4AAB-A07E-6B5E63CC14CB}" dt="2024-11-12T11:24:30.345" v="2817" actId="1076"/>
          <ac:spMkLst>
            <pc:docMk/>
            <pc:sldMk cId="2658332114" sldId="286"/>
            <ac:spMk id="9" creationId="{0CC6260A-F7DB-AA5A-DDAA-078B4A0D1598}"/>
          </ac:spMkLst>
        </pc:spChg>
        <pc:spChg chg="add mod">
          <ac:chgData name="Sarah Hewitt" userId="b93797f7-18d5-48f7-8817-8d0d65883389" providerId="ADAL" clId="{0D647DCB-5205-4AAB-A07E-6B5E63CC14CB}" dt="2024-11-12T11:22:06.115" v="2770" actId="1076"/>
          <ac:spMkLst>
            <pc:docMk/>
            <pc:sldMk cId="2658332114" sldId="286"/>
            <ac:spMk id="10" creationId="{CD1E9F35-1FEA-079E-F6AB-C18DD6F30D03}"/>
          </ac:spMkLst>
        </pc:spChg>
        <pc:spChg chg="add mod">
          <ac:chgData name="Sarah Hewitt" userId="b93797f7-18d5-48f7-8817-8d0d65883389" providerId="ADAL" clId="{0D647DCB-5205-4AAB-A07E-6B5E63CC14CB}" dt="2024-11-12T11:22:06.115" v="2770" actId="1076"/>
          <ac:spMkLst>
            <pc:docMk/>
            <pc:sldMk cId="2658332114" sldId="286"/>
            <ac:spMk id="11" creationId="{91BD973F-C7B5-8284-9BFA-BAD5F8D4258F}"/>
          </ac:spMkLst>
        </pc:spChg>
        <pc:spChg chg="add mod">
          <ac:chgData name="Sarah Hewitt" userId="b93797f7-18d5-48f7-8817-8d0d65883389" providerId="ADAL" clId="{0D647DCB-5205-4AAB-A07E-6B5E63CC14CB}" dt="2024-11-12T11:22:06.115" v="2770" actId="1076"/>
          <ac:spMkLst>
            <pc:docMk/>
            <pc:sldMk cId="2658332114" sldId="286"/>
            <ac:spMk id="12" creationId="{52F4002E-6501-0566-852A-D0713A907497}"/>
          </ac:spMkLst>
        </pc:spChg>
        <pc:spChg chg="add mod">
          <ac:chgData name="Sarah Hewitt" userId="b93797f7-18d5-48f7-8817-8d0d65883389" providerId="ADAL" clId="{0D647DCB-5205-4AAB-A07E-6B5E63CC14CB}" dt="2024-11-12T11:22:06.115" v="2770" actId="1076"/>
          <ac:spMkLst>
            <pc:docMk/>
            <pc:sldMk cId="2658332114" sldId="286"/>
            <ac:spMk id="13" creationId="{7C019EB4-5C72-F7B8-E844-60DA422001D9}"/>
          </ac:spMkLst>
        </pc:spChg>
        <pc:spChg chg="add mod">
          <ac:chgData name="Sarah Hewitt" userId="b93797f7-18d5-48f7-8817-8d0d65883389" providerId="ADAL" clId="{0D647DCB-5205-4AAB-A07E-6B5E63CC14CB}" dt="2024-11-12T11:22:06.115" v="2770" actId="1076"/>
          <ac:spMkLst>
            <pc:docMk/>
            <pc:sldMk cId="2658332114" sldId="286"/>
            <ac:spMk id="14" creationId="{4E91E67F-7DBA-2B2A-A82F-97974152D3C4}"/>
          </ac:spMkLst>
        </pc:spChg>
        <pc:spChg chg="add mod">
          <ac:chgData name="Sarah Hewitt" userId="b93797f7-18d5-48f7-8817-8d0d65883389" providerId="ADAL" clId="{0D647DCB-5205-4AAB-A07E-6B5E63CC14CB}" dt="2024-11-12T11:22:06.115" v="2770" actId="1076"/>
          <ac:spMkLst>
            <pc:docMk/>
            <pc:sldMk cId="2658332114" sldId="286"/>
            <ac:spMk id="15" creationId="{1BA0CD41-6FA0-F1DC-D836-1E7212FA93A5}"/>
          </ac:spMkLst>
        </pc:spChg>
        <pc:spChg chg="add mod">
          <ac:chgData name="Sarah Hewitt" userId="b93797f7-18d5-48f7-8817-8d0d65883389" providerId="ADAL" clId="{0D647DCB-5205-4AAB-A07E-6B5E63CC14CB}" dt="2024-11-12T11:22:19.778" v="2780" actId="20577"/>
          <ac:spMkLst>
            <pc:docMk/>
            <pc:sldMk cId="2658332114" sldId="286"/>
            <ac:spMk id="16" creationId="{BFDAC2A8-FD4F-4B70-2975-FC5FF8AD3F86}"/>
          </ac:spMkLst>
        </pc:spChg>
        <pc:spChg chg="add mod">
          <ac:chgData name="Sarah Hewitt" userId="b93797f7-18d5-48f7-8817-8d0d65883389" providerId="ADAL" clId="{0D647DCB-5205-4AAB-A07E-6B5E63CC14CB}" dt="2024-11-12T11:23:00.648" v="2808" actId="20577"/>
          <ac:spMkLst>
            <pc:docMk/>
            <pc:sldMk cId="2658332114" sldId="286"/>
            <ac:spMk id="17" creationId="{E4B889A0-ECE7-C185-FD7B-739DDEE5D0F0}"/>
          </ac:spMkLst>
        </pc:spChg>
        <pc:spChg chg="add mod">
          <ac:chgData name="Sarah Hewitt" userId="b93797f7-18d5-48f7-8817-8d0d65883389" providerId="ADAL" clId="{0D647DCB-5205-4AAB-A07E-6B5E63CC14CB}" dt="2024-11-12T11:23:45.438" v="2810" actId="13822"/>
          <ac:spMkLst>
            <pc:docMk/>
            <pc:sldMk cId="2658332114" sldId="286"/>
            <ac:spMk id="18" creationId="{EC5283DF-1618-D399-2A43-55B5C6A5726A}"/>
          </ac:spMkLst>
        </pc:spChg>
        <pc:spChg chg="add mod">
          <ac:chgData name="Sarah Hewitt" userId="b93797f7-18d5-48f7-8817-8d0d65883389" providerId="ADAL" clId="{0D647DCB-5205-4AAB-A07E-6B5E63CC14CB}" dt="2024-11-12T11:23:55.971" v="2812" actId="1076"/>
          <ac:spMkLst>
            <pc:docMk/>
            <pc:sldMk cId="2658332114" sldId="286"/>
            <ac:spMk id="19" creationId="{4616A982-5155-50CC-983C-4F50EE20EDF3}"/>
          </ac:spMkLst>
        </pc:spChg>
        <pc:spChg chg="add mod">
          <ac:chgData name="Sarah Hewitt" userId="b93797f7-18d5-48f7-8817-8d0d65883389" providerId="ADAL" clId="{0D647DCB-5205-4AAB-A07E-6B5E63CC14CB}" dt="2024-11-12T11:24:03.444" v="2814" actId="1076"/>
          <ac:spMkLst>
            <pc:docMk/>
            <pc:sldMk cId="2658332114" sldId="286"/>
            <ac:spMk id="20" creationId="{6CBE7F5C-655F-0885-8878-7FBBA26D75EE}"/>
          </ac:spMkLst>
        </pc:spChg>
        <pc:spChg chg="add mod">
          <ac:chgData name="Sarah Hewitt" userId="b93797f7-18d5-48f7-8817-8d0d65883389" providerId="ADAL" clId="{0D647DCB-5205-4AAB-A07E-6B5E63CC14CB}" dt="2024-11-12T11:26:14.541" v="2828" actId="1076"/>
          <ac:spMkLst>
            <pc:docMk/>
            <pc:sldMk cId="2658332114" sldId="286"/>
            <ac:spMk id="37" creationId="{1A0C0284-9B3A-271D-B673-2B1566978279}"/>
          </ac:spMkLst>
        </pc:spChg>
        <pc:cxnChg chg="add">
          <ac:chgData name="Sarah Hewitt" userId="b93797f7-18d5-48f7-8817-8d0d65883389" providerId="ADAL" clId="{0D647DCB-5205-4AAB-A07E-6B5E63CC14CB}" dt="2024-11-12T11:24:20.052" v="2815" actId="11529"/>
          <ac:cxnSpMkLst>
            <pc:docMk/>
            <pc:sldMk cId="2658332114" sldId="286"/>
            <ac:cxnSpMk id="22" creationId="{4E946C47-1F56-B7D9-5F76-5DCFC1CA729B}"/>
          </ac:cxnSpMkLst>
        </pc:cxnChg>
        <pc:cxnChg chg="add mod">
          <ac:chgData name="Sarah Hewitt" userId="b93797f7-18d5-48f7-8817-8d0d65883389" providerId="ADAL" clId="{0D647DCB-5205-4AAB-A07E-6B5E63CC14CB}" dt="2024-11-12T11:27:30.826" v="2829" actId="13822"/>
          <ac:cxnSpMkLst>
            <pc:docMk/>
            <pc:sldMk cId="2658332114" sldId="286"/>
            <ac:cxnSpMk id="24" creationId="{43643850-9E72-CD8A-7357-DBCC6C0F004E}"/>
          </ac:cxnSpMkLst>
        </pc:cxnChg>
        <pc:cxnChg chg="add">
          <ac:chgData name="Sarah Hewitt" userId="b93797f7-18d5-48f7-8817-8d0d65883389" providerId="ADAL" clId="{0D647DCB-5205-4AAB-A07E-6B5E63CC14CB}" dt="2024-11-12T11:25:10.112" v="2821" actId="11529"/>
          <ac:cxnSpMkLst>
            <pc:docMk/>
            <pc:sldMk cId="2658332114" sldId="286"/>
            <ac:cxnSpMk id="27" creationId="{F6BF20B8-2D53-4AFB-A637-4D08CBA2CA81}"/>
          </ac:cxnSpMkLst>
        </pc:cxnChg>
        <pc:cxnChg chg="add">
          <ac:chgData name="Sarah Hewitt" userId="b93797f7-18d5-48f7-8817-8d0d65883389" providerId="ADAL" clId="{0D647DCB-5205-4AAB-A07E-6B5E63CC14CB}" dt="2024-11-12T11:25:19.510" v="2822" actId="11529"/>
          <ac:cxnSpMkLst>
            <pc:docMk/>
            <pc:sldMk cId="2658332114" sldId="286"/>
            <ac:cxnSpMk id="29" creationId="{B9F0A708-11B3-20B7-C24C-9FED716732BB}"/>
          </ac:cxnSpMkLst>
        </pc:cxnChg>
        <pc:cxnChg chg="add mod">
          <ac:chgData name="Sarah Hewitt" userId="b93797f7-18d5-48f7-8817-8d0d65883389" providerId="ADAL" clId="{0D647DCB-5205-4AAB-A07E-6B5E63CC14CB}" dt="2024-11-12T11:25:36.432" v="2824" actId="14100"/>
          <ac:cxnSpMkLst>
            <pc:docMk/>
            <pc:sldMk cId="2658332114" sldId="286"/>
            <ac:cxnSpMk id="31" creationId="{480366E3-11C4-0EC9-412C-4402C19B1C33}"/>
          </ac:cxnSpMkLst>
        </pc:cxnChg>
        <pc:cxnChg chg="add">
          <ac:chgData name="Sarah Hewitt" userId="b93797f7-18d5-48f7-8817-8d0d65883389" providerId="ADAL" clId="{0D647DCB-5205-4AAB-A07E-6B5E63CC14CB}" dt="2024-11-12T11:25:46.299" v="2825" actId="11529"/>
          <ac:cxnSpMkLst>
            <pc:docMk/>
            <pc:sldMk cId="2658332114" sldId="286"/>
            <ac:cxnSpMk id="34" creationId="{A01DDA7E-A449-DFFA-9F4E-0753D68F0C9E}"/>
          </ac:cxnSpMkLst>
        </pc:cxnChg>
        <pc:cxnChg chg="add">
          <ac:chgData name="Sarah Hewitt" userId="b93797f7-18d5-48f7-8817-8d0d65883389" providerId="ADAL" clId="{0D647DCB-5205-4AAB-A07E-6B5E63CC14CB}" dt="2024-11-12T11:25:56.155" v="2826" actId="11529"/>
          <ac:cxnSpMkLst>
            <pc:docMk/>
            <pc:sldMk cId="2658332114" sldId="286"/>
            <ac:cxnSpMk id="36" creationId="{652A4C62-566C-A665-41ED-E7360466BB75}"/>
          </ac:cxnSpMkLst>
        </pc:cxnChg>
      </pc:sldChg>
      <pc:sldChg chg="modSp new mod">
        <pc:chgData name="Sarah Hewitt" userId="b93797f7-18d5-48f7-8817-8d0d65883389" providerId="ADAL" clId="{0D647DCB-5205-4AAB-A07E-6B5E63CC14CB}" dt="2024-11-14T10:25:36.994" v="2873" actId="113"/>
        <pc:sldMkLst>
          <pc:docMk/>
          <pc:sldMk cId="2877032911" sldId="287"/>
        </pc:sldMkLst>
        <pc:spChg chg="mod">
          <ac:chgData name="Sarah Hewitt" userId="b93797f7-18d5-48f7-8817-8d0d65883389" providerId="ADAL" clId="{0D647DCB-5205-4AAB-A07E-6B5E63CC14CB}" dt="2024-11-14T10:24:46.825" v="2848" actId="20577"/>
          <ac:spMkLst>
            <pc:docMk/>
            <pc:sldMk cId="2877032911" sldId="287"/>
            <ac:spMk id="2" creationId="{AC5A00EE-F917-7E67-9F28-50B905C62A69}"/>
          </ac:spMkLst>
        </pc:spChg>
        <pc:spChg chg="mod">
          <ac:chgData name="Sarah Hewitt" userId="b93797f7-18d5-48f7-8817-8d0d65883389" providerId="ADAL" clId="{0D647DCB-5205-4AAB-A07E-6B5E63CC14CB}" dt="2024-11-14T10:25:36.994" v="2873" actId="113"/>
          <ac:spMkLst>
            <pc:docMk/>
            <pc:sldMk cId="2877032911" sldId="287"/>
            <ac:spMk id="3" creationId="{2C4B3F9E-4E95-97BB-32B2-0752382FBB46}"/>
          </ac:spMkLst>
        </pc:spChg>
      </pc:sldChg>
      <pc:sldMasterChg chg="setBg modSldLayout">
        <pc:chgData name="Sarah Hewitt" userId="b93797f7-18d5-48f7-8817-8d0d65883389" providerId="ADAL" clId="{0D647DCB-5205-4AAB-A07E-6B5E63CC14CB}" dt="2024-10-31T11:15:58.922" v="10"/>
        <pc:sldMasterMkLst>
          <pc:docMk/>
          <pc:sldMasterMk cId="3687049736" sldId="2147483648"/>
        </pc:sldMasterMkLst>
        <pc:sldLayoutChg chg="setBg">
          <pc:chgData name="Sarah Hewitt" userId="b93797f7-18d5-48f7-8817-8d0d65883389" providerId="ADAL" clId="{0D647DCB-5205-4AAB-A07E-6B5E63CC14CB}" dt="2024-10-31T11:15:58.922" v="10"/>
          <pc:sldLayoutMkLst>
            <pc:docMk/>
            <pc:sldMasterMk cId="3687049736" sldId="2147483648"/>
            <pc:sldLayoutMk cId="1096703706" sldId="2147483649"/>
          </pc:sldLayoutMkLst>
        </pc:sldLayoutChg>
        <pc:sldLayoutChg chg="setBg">
          <pc:chgData name="Sarah Hewitt" userId="b93797f7-18d5-48f7-8817-8d0d65883389" providerId="ADAL" clId="{0D647DCB-5205-4AAB-A07E-6B5E63CC14CB}" dt="2024-10-31T11:15:58.922" v="10"/>
          <pc:sldLayoutMkLst>
            <pc:docMk/>
            <pc:sldMasterMk cId="3687049736" sldId="2147483648"/>
            <pc:sldLayoutMk cId="103581119" sldId="2147483650"/>
          </pc:sldLayoutMkLst>
        </pc:sldLayoutChg>
        <pc:sldLayoutChg chg="setBg">
          <pc:chgData name="Sarah Hewitt" userId="b93797f7-18d5-48f7-8817-8d0d65883389" providerId="ADAL" clId="{0D647DCB-5205-4AAB-A07E-6B5E63CC14CB}" dt="2024-10-31T11:15:58.922" v="10"/>
          <pc:sldLayoutMkLst>
            <pc:docMk/>
            <pc:sldMasterMk cId="3687049736" sldId="2147483648"/>
            <pc:sldLayoutMk cId="810612579" sldId="2147483651"/>
          </pc:sldLayoutMkLst>
        </pc:sldLayoutChg>
        <pc:sldLayoutChg chg="setBg">
          <pc:chgData name="Sarah Hewitt" userId="b93797f7-18d5-48f7-8817-8d0d65883389" providerId="ADAL" clId="{0D647DCB-5205-4AAB-A07E-6B5E63CC14CB}" dt="2024-10-31T11:15:58.922" v="10"/>
          <pc:sldLayoutMkLst>
            <pc:docMk/>
            <pc:sldMasterMk cId="3687049736" sldId="2147483648"/>
            <pc:sldLayoutMk cId="977437455" sldId="2147483652"/>
          </pc:sldLayoutMkLst>
        </pc:sldLayoutChg>
        <pc:sldLayoutChg chg="setBg">
          <pc:chgData name="Sarah Hewitt" userId="b93797f7-18d5-48f7-8817-8d0d65883389" providerId="ADAL" clId="{0D647DCB-5205-4AAB-A07E-6B5E63CC14CB}" dt="2024-10-31T11:15:58.922" v="10"/>
          <pc:sldLayoutMkLst>
            <pc:docMk/>
            <pc:sldMasterMk cId="3687049736" sldId="2147483648"/>
            <pc:sldLayoutMk cId="4029323163" sldId="2147483653"/>
          </pc:sldLayoutMkLst>
        </pc:sldLayoutChg>
        <pc:sldLayoutChg chg="setBg">
          <pc:chgData name="Sarah Hewitt" userId="b93797f7-18d5-48f7-8817-8d0d65883389" providerId="ADAL" clId="{0D647DCB-5205-4AAB-A07E-6B5E63CC14CB}" dt="2024-10-31T11:15:58.922" v="10"/>
          <pc:sldLayoutMkLst>
            <pc:docMk/>
            <pc:sldMasterMk cId="3687049736" sldId="2147483648"/>
            <pc:sldLayoutMk cId="2733231476" sldId="2147483654"/>
          </pc:sldLayoutMkLst>
        </pc:sldLayoutChg>
        <pc:sldLayoutChg chg="setBg">
          <pc:chgData name="Sarah Hewitt" userId="b93797f7-18d5-48f7-8817-8d0d65883389" providerId="ADAL" clId="{0D647DCB-5205-4AAB-A07E-6B5E63CC14CB}" dt="2024-10-31T11:15:58.922" v="10"/>
          <pc:sldLayoutMkLst>
            <pc:docMk/>
            <pc:sldMasterMk cId="3687049736" sldId="2147483648"/>
            <pc:sldLayoutMk cId="2170486546" sldId="2147483655"/>
          </pc:sldLayoutMkLst>
        </pc:sldLayoutChg>
        <pc:sldLayoutChg chg="setBg">
          <pc:chgData name="Sarah Hewitt" userId="b93797f7-18d5-48f7-8817-8d0d65883389" providerId="ADAL" clId="{0D647DCB-5205-4AAB-A07E-6B5E63CC14CB}" dt="2024-10-31T11:15:58.922" v="10"/>
          <pc:sldLayoutMkLst>
            <pc:docMk/>
            <pc:sldMasterMk cId="3687049736" sldId="2147483648"/>
            <pc:sldLayoutMk cId="3911508979" sldId="2147483656"/>
          </pc:sldLayoutMkLst>
        </pc:sldLayoutChg>
        <pc:sldLayoutChg chg="setBg">
          <pc:chgData name="Sarah Hewitt" userId="b93797f7-18d5-48f7-8817-8d0d65883389" providerId="ADAL" clId="{0D647DCB-5205-4AAB-A07E-6B5E63CC14CB}" dt="2024-10-31T11:15:58.922" v="10"/>
          <pc:sldLayoutMkLst>
            <pc:docMk/>
            <pc:sldMasterMk cId="3687049736" sldId="2147483648"/>
            <pc:sldLayoutMk cId="2424243747" sldId="2147483657"/>
          </pc:sldLayoutMkLst>
        </pc:sldLayoutChg>
        <pc:sldLayoutChg chg="setBg">
          <pc:chgData name="Sarah Hewitt" userId="b93797f7-18d5-48f7-8817-8d0d65883389" providerId="ADAL" clId="{0D647DCB-5205-4AAB-A07E-6B5E63CC14CB}" dt="2024-10-31T11:15:58.922" v="10"/>
          <pc:sldLayoutMkLst>
            <pc:docMk/>
            <pc:sldMasterMk cId="3687049736" sldId="2147483648"/>
            <pc:sldLayoutMk cId="1615301424" sldId="2147483658"/>
          </pc:sldLayoutMkLst>
        </pc:sldLayoutChg>
        <pc:sldLayoutChg chg="setBg">
          <pc:chgData name="Sarah Hewitt" userId="b93797f7-18d5-48f7-8817-8d0d65883389" providerId="ADAL" clId="{0D647DCB-5205-4AAB-A07E-6B5E63CC14CB}" dt="2024-10-31T11:15:58.922" v="10"/>
          <pc:sldLayoutMkLst>
            <pc:docMk/>
            <pc:sldMasterMk cId="3687049736" sldId="2147483648"/>
            <pc:sldLayoutMk cId="1436208587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0A0BA-4CC4-4DA4-8424-9180C432437D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EAE8A-33D9-4B2F-9039-2D8EBBEC7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8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EAE8A-33D9-4B2F-9039-2D8EBBEC729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74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845F2-B755-AB8E-B844-E882E4938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44384B-C919-3B74-D34A-6DB20AF53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7B286-D5AC-D9D7-63E0-C0294B221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9E0-BC25-427B-AB98-7F72B0912F17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373B9-A892-B1C6-F421-6B7957CDA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E2B06-9AD2-7A03-499C-A5D8B2DFA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8B28-80E8-4B86-BA73-97EC4E5947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70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C6AE7-424E-C213-0527-6888C8521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58048-3B46-853B-CF92-5DFA7920A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C77E2-74FE-F4CB-4C7F-041D03033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9E0-BC25-427B-AB98-7F72B0912F17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85459-8F67-A4E9-F941-898BBF1F4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CA8EF-FE73-086B-82EB-B11AFC025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8B28-80E8-4B86-BA73-97EC4E5947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30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B2029B-4B2C-C6ED-1A08-8952CB08C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A042A-CEF4-DD4F-DE61-3E35034ED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CBE5F-3038-9956-B09D-ECE55D0D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9E0-BC25-427B-AB98-7F72B0912F17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E8995-EFB7-42C7-83F3-486D20B01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915AC-068B-0503-5738-FFF1C191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8B28-80E8-4B86-BA73-97EC4E5947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20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2F34E-A14F-AA24-673E-D72EDD573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27DD0-FE00-0FD0-D779-FE8859870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1F141-F30E-7E9E-C5EE-9631DEE60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9E0-BC25-427B-AB98-7F72B0912F17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FBC60-5B07-2982-E8C7-CA448A9B8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28705-6CB7-A7B7-E3D3-0C74462C5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8B28-80E8-4B86-BA73-97EC4E5947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8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0CB2C-D33E-DE78-5310-916DEAB64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4D1CB-FC5E-A124-2F5A-3D32252A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A4EED-785C-7A55-7DA9-2891621F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9E0-BC25-427B-AB98-7F72B0912F17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E222D-E736-D4E9-7A28-D36FD40CD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9DD74-2CAE-B0A6-B4CF-62427BBE8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8B28-80E8-4B86-BA73-97EC4E5947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61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C1575-F7C0-70B4-DE33-C6B01507A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D6F37-6EB1-6084-CE4C-B7DDF52B3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34216-4513-755D-A071-E13E05AA9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32B71-06A9-5C7D-DC9B-343089DE8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9E0-BC25-427B-AB98-7F72B0912F17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FC799-613D-1354-D197-BDA71A15B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C561D-ED6E-2216-9467-76141727F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8B28-80E8-4B86-BA73-97EC4E5947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43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0058F-3166-6512-0C59-0122FB707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62890-926E-FF98-C3E9-349F6DB14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48137-9D62-5BAD-030A-000CB5082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A780DA-2164-EBE5-EB38-20A5CEB06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112C20-8E72-9E42-CAD5-6D7C76B53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603AF6-AC9C-DC92-1572-63F2CD8C3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9E0-BC25-427B-AB98-7F72B0912F17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D0966F-419B-BDC1-A10D-24BDBF53C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E3C489-1EF0-CB7F-C385-50C38300F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8B28-80E8-4B86-BA73-97EC4E5947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32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2379C-3379-9154-D424-FF2E2090E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D20A56-52FF-B605-887C-D7757F85D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9E0-BC25-427B-AB98-7F72B0912F17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20E60-D116-DB9F-CA02-585018A2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74E01-6AC1-4AB6-B264-A7784EFA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8B28-80E8-4B86-BA73-97EC4E5947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23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42E2A6-12FA-C384-7A13-41CA637D5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9E0-BC25-427B-AB98-7F72B0912F17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42ADBB-B16A-C95A-17D1-31F7CBEA7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C99CA-1349-E53E-B250-B308FC2B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8B28-80E8-4B86-BA73-97EC4E5947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48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66684-E55E-70E9-224C-2B6F38AD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098A8-185A-CFEB-8F3D-FD371FF6B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0BA8E-5AE9-1BD6-6C49-173E6D11C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8129A-B2B5-71E0-A1DF-BE7CE6CD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9E0-BC25-427B-AB98-7F72B0912F17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F89FC-8D61-EDA7-D41E-941C76919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7FE9A-0DB7-5B2A-1D7B-6CF40ADCB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8B28-80E8-4B86-BA73-97EC4E5947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50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A2A7A-827E-8C09-7093-51AC756AF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766DD9-35AE-97A5-1180-CD7D108E2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F7FD6E-2489-2074-AFA9-AAB5E22F6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609C6-DC61-E5AC-A6B5-C3EF84EC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9E0-BC25-427B-AB98-7F72B0912F17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DB610-12AB-D907-5B60-3C19A59F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88469-7C2E-06F4-FA92-CA0646025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8B28-80E8-4B86-BA73-97EC4E5947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24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650589-5A28-574D-FC73-DD631962A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BBB9B-55E0-7A6C-1B0F-587E2E71F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BB90C-47D3-0F7D-55E5-3A4F1B797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6789E0-BC25-427B-AB98-7F72B0912F17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F0C71-21BD-B440-2C78-5D1A1442C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28764-35ED-68C6-58C1-583D7CB44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F68B28-80E8-4B86-BA73-97EC4E5947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04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we.mitre.org/top25/archive/2023/2023_stubborn_weaknesse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wasp.org/www-project-top-te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rosoft.com/en-us/securityengineering/sdl/threatmodelin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securityengineering/sdl/resource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ybermap.kaspersky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ivacyrights.org/data-breach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nformationisbeautiful.net/visualizations/worlds-biggest-data-breaches-hack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A145B-0E02-C569-711D-31017F515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COMP6204 Software Project Management &amp; Secure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8E955F-9665-2C73-AAD0-4C60806E08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Security by Design</a:t>
            </a:r>
          </a:p>
          <a:p>
            <a:r>
              <a:rPr lang="en-GB" dirty="0"/>
              <a:t>Dr Sarah Hewitt</a:t>
            </a:r>
          </a:p>
          <a:p>
            <a:r>
              <a:rPr lang="en-GB" dirty="0"/>
              <a:t>Lecture 1 </a:t>
            </a:r>
            <a:r>
              <a:rPr lang="en-GB"/>
              <a:t>– 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742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E14349-1763-46A9-A35A-6D6B74999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Weakness Enumeration (CWE)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0BBADF-9391-93D5-47B5-426A2E466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36970"/>
            <a:ext cx="8232773" cy="35465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2FE336-5F36-8BCF-F73E-521402190A13}"/>
              </a:ext>
            </a:extLst>
          </p:cNvPr>
          <p:cNvSpPr txBox="1"/>
          <p:nvPr/>
        </p:nvSpPr>
        <p:spPr>
          <a:xfrm>
            <a:off x="458821" y="5083480"/>
            <a:ext cx="110976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CWE - 2023 CWE Top 25 Most Dangerous Software Weaknesses (mitre.org)</a:t>
            </a:r>
            <a:endParaRPr lang="en-US" dirty="0"/>
          </a:p>
          <a:p>
            <a:r>
              <a:rPr lang="en-US" dirty="0"/>
              <a:t>“Over the span of the last five publications of the CWE Top 25 Most Dangerous Software Weaknesses (2019-2023), there are 15 weaknesses that have been present in every list. This suggests that despite ongoing visibility to the community, </a:t>
            </a:r>
            <a:r>
              <a:rPr lang="en-US" b="1" dirty="0"/>
              <a:t>these 15 weaknesses represent the most challenging weaknesses that exist today</a:t>
            </a:r>
            <a:r>
              <a:rPr lang="en-US" dirty="0"/>
              <a:t>. A more focused training effort is needed to enhance developer practices to ensure that these weaknesses do not continue to introduce unnecessary risk to customer data and services.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410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17FD8-3923-D9D5-519A-CED1A1577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Worldwide Application Security Project (OWASP)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0C312F-E494-52BD-2525-E3935B7C4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44599"/>
            <a:ext cx="9723963" cy="35664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9D9D96-7B21-96E8-7398-E1A014A9B149}"/>
              </a:ext>
            </a:extLst>
          </p:cNvPr>
          <p:cNvSpPr txBox="1"/>
          <p:nvPr/>
        </p:nvSpPr>
        <p:spPr>
          <a:xfrm>
            <a:off x="838200" y="578031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OWASP Top Ten | OWASP Foundation</a:t>
            </a:r>
            <a:endParaRPr lang="en-US" dirty="0"/>
          </a:p>
          <a:p>
            <a:r>
              <a:rPr lang="en-US" dirty="0"/>
              <a:t>Currently collecting data for the next data release in 2025.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712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C4520-AC4C-60E6-833D-61819B5F0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0852-35B8-897F-3890-ACFD45B88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5B71E-096D-5B4A-58E6-48A8C0DF5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able to explain why ‘security by design’ is essential</a:t>
            </a:r>
          </a:p>
          <a:p>
            <a:r>
              <a:rPr lang="en-US" b="1" dirty="0"/>
              <a:t>Explain the meaning of Security-by-Design</a:t>
            </a:r>
          </a:p>
          <a:p>
            <a:r>
              <a:rPr lang="en-US" dirty="0"/>
              <a:t>Identify the impact of security design principles</a:t>
            </a:r>
          </a:p>
          <a:p>
            <a:r>
              <a:rPr lang="en-US" dirty="0"/>
              <a:t>How does security-by-design influence the development life cycle?</a:t>
            </a:r>
          </a:p>
        </p:txBody>
      </p:sp>
    </p:spTree>
    <p:extLst>
      <p:ext uri="{BB962C8B-B14F-4D97-AF65-F5344CB8AC3E}">
        <p14:creationId xmlns:p14="http://schemas.microsoft.com/office/powerpoint/2010/main" val="4020923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8610-B5F5-F270-2DCD-11CA68B8C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concepts and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E8560-832A-FD45-12DC-41EBD6607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Asset</a:t>
            </a:r>
            <a:r>
              <a:rPr lang="en-US" dirty="0"/>
              <a:t>: Anything we need to protect</a:t>
            </a:r>
          </a:p>
          <a:p>
            <a:r>
              <a:rPr lang="en-US" b="1" dirty="0"/>
              <a:t>Threat</a:t>
            </a:r>
            <a:r>
              <a:rPr lang="en-US" dirty="0"/>
              <a:t>: Anything that could let someone or something obtain, damage, or destroy an asset, if we fail to protect against it</a:t>
            </a:r>
          </a:p>
          <a:p>
            <a:r>
              <a:rPr lang="en-US" b="1" dirty="0"/>
              <a:t>Weakness</a:t>
            </a:r>
            <a:r>
              <a:rPr lang="en-US" dirty="0"/>
              <a:t>: An underlying defect that modifies </a:t>
            </a:r>
            <a:r>
              <a:rPr lang="en-US" dirty="0" err="1"/>
              <a:t>behaviour</a:t>
            </a:r>
            <a:r>
              <a:rPr lang="en-US" dirty="0"/>
              <a:t> or functionality</a:t>
            </a:r>
          </a:p>
          <a:p>
            <a:r>
              <a:rPr lang="en-US" b="1" dirty="0"/>
              <a:t>Vulnerability</a:t>
            </a:r>
            <a:r>
              <a:rPr lang="en-US" dirty="0"/>
              <a:t>: A weakness or gap in our protection efforts</a:t>
            </a:r>
          </a:p>
          <a:p>
            <a:r>
              <a:rPr lang="en-US" b="1" dirty="0"/>
              <a:t>Risk</a:t>
            </a:r>
            <a:r>
              <a:rPr lang="en-US" dirty="0"/>
              <a:t>: The potential for loss, damage, or destruction of an asset, due to a threat’s having successfully exploited a vulnerability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389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4DC6-9417-ED75-68A4-4E6DA59A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security by design?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BFE26-B42C-DC82-BAF3-19F2F2081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define a </a:t>
            </a:r>
            <a:r>
              <a:rPr lang="en-US" b="1" dirty="0"/>
              <a:t>security design principle </a:t>
            </a:r>
            <a:r>
              <a:rPr lang="en-US" dirty="0"/>
              <a:t>as ….</a:t>
            </a:r>
          </a:p>
          <a:p>
            <a:r>
              <a:rPr lang="en-US" dirty="0"/>
              <a:t>a declarative </a:t>
            </a:r>
            <a:r>
              <a:rPr lang="en-US" b="1" dirty="0"/>
              <a:t>statement</a:t>
            </a:r>
            <a:r>
              <a:rPr lang="en-US" dirty="0"/>
              <a:t> made with the intention of </a:t>
            </a:r>
            <a:r>
              <a:rPr lang="en-US" b="1" dirty="0"/>
              <a:t>guiding security design decisions</a:t>
            </a:r>
            <a:r>
              <a:rPr lang="en-US" dirty="0"/>
              <a:t> </a:t>
            </a:r>
            <a:r>
              <a:rPr lang="en-US" i="1" dirty="0"/>
              <a:t>in order to </a:t>
            </a:r>
            <a:r>
              <a:rPr lang="en-US" dirty="0"/>
              <a:t>meet the goals of a system</a:t>
            </a:r>
            <a:endParaRPr lang="en-GB" dirty="0"/>
          </a:p>
          <a:p>
            <a:endParaRPr lang="en-US" dirty="0"/>
          </a:p>
          <a:p>
            <a:r>
              <a:rPr lang="en-US" dirty="0"/>
              <a:t>Security by design is an approach that builds a system with security in mind right from the beginning.</a:t>
            </a:r>
          </a:p>
          <a:p>
            <a:pPr lvl="1"/>
            <a:r>
              <a:rPr lang="en-US" dirty="0"/>
              <a:t>A proactive approach to security</a:t>
            </a:r>
          </a:p>
          <a:p>
            <a:pPr lvl="1"/>
            <a:r>
              <a:rPr lang="en-US" dirty="0"/>
              <a:t>Focuses on incorporating security measures throughout the development and implementation 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851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2B97E-7B18-B5F8-0D90-22D588A53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Aspects of security practice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33B6AE-E485-563D-D865-90FD35ECFA76}"/>
              </a:ext>
            </a:extLst>
          </p:cNvPr>
          <p:cNvSpPr/>
          <p:nvPr/>
        </p:nvSpPr>
        <p:spPr>
          <a:xfrm>
            <a:off x="933855" y="1843088"/>
            <a:ext cx="3978613" cy="132556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Secure application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495464-9A47-D171-5A99-3AE6E0D943BA}"/>
              </a:ext>
            </a:extLst>
          </p:cNvPr>
          <p:cNvSpPr/>
          <p:nvPr/>
        </p:nvSpPr>
        <p:spPr>
          <a:xfrm>
            <a:off x="933854" y="3429000"/>
            <a:ext cx="3978613" cy="132556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Secure application implementation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2AB9EB-F724-64FF-BDBF-56CEDD3DB057}"/>
              </a:ext>
            </a:extLst>
          </p:cNvPr>
          <p:cNvSpPr/>
          <p:nvPr/>
        </p:nvSpPr>
        <p:spPr>
          <a:xfrm>
            <a:off x="5483157" y="1843087"/>
            <a:ext cx="3978613" cy="132556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Secure infrastructure design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AE1024-87F4-1EC1-2C53-1618343C4527}"/>
              </a:ext>
            </a:extLst>
          </p:cNvPr>
          <p:cNvSpPr/>
          <p:nvPr/>
        </p:nvSpPr>
        <p:spPr>
          <a:xfrm>
            <a:off x="5483156" y="3428999"/>
            <a:ext cx="3978613" cy="132556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Secure infrastructure deployment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3346D4-4114-D554-02C9-E94CA9313782}"/>
              </a:ext>
            </a:extLst>
          </p:cNvPr>
          <p:cNvSpPr/>
          <p:nvPr/>
        </p:nvSpPr>
        <p:spPr>
          <a:xfrm>
            <a:off x="933854" y="5014912"/>
            <a:ext cx="8527915" cy="1325563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Secure system operation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23F98B8-859D-1E11-F7CA-3278556D3DC2}"/>
              </a:ext>
            </a:extLst>
          </p:cNvPr>
          <p:cNvSpPr/>
          <p:nvPr/>
        </p:nvSpPr>
        <p:spPr>
          <a:xfrm>
            <a:off x="363166" y="2464679"/>
            <a:ext cx="1118681" cy="5739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886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9D001-0CF9-DCB2-CB8C-E60885E32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7A825-8FC9-B58E-788D-C3C2626D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3C0AF-7D2F-5544-D6DD-BD5B1F985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able to explain why ‘security by design’ is essential</a:t>
            </a:r>
          </a:p>
          <a:p>
            <a:r>
              <a:rPr lang="en-US" dirty="0"/>
              <a:t>Explain the meaning of Security-by-Design</a:t>
            </a:r>
          </a:p>
          <a:p>
            <a:r>
              <a:rPr lang="en-US" b="1" dirty="0"/>
              <a:t>Identify the impact of security design principles</a:t>
            </a:r>
          </a:p>
          <a:p>
            <a:r>
              <a:rPr lang="en-US" dirty="0"/>
              <a:t>How does security-by-design influence the development life cycle?</a:t>
            </a:r>
          </a:p>
        </p:txBody>
      </p:sp>
    </p:spTree>
    <p:extLst>
      <p:ext uri="{BB962C8B-B14F-4D97-AF65-F5344CB8AC3E}">
        <p14:creationId xmlns:p14="http://schemas.microsoft.com/office/powerpoint/2010/main" val="1747435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A00EE-F917-7E67-9F28-50B905C62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B3F9E-4E95-97BB-32B2-0752382FB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High-Level Guidelines</a:t>
            </a:r>
            <a:r>
              <a:rPr lang="en-US" dirty="0"/>
              <a:t>: These are broad, general guidelines that inform good software design practices. They help ensure that the software is robust, maintainable, and scalable.</a:t>
            </a:r>
          </a:p>
          <a:p>
            <a:r>
              <a:rPr lang="en-US" b="1" dirty="0"/>
              <a:t>Examples</a:t>
            </a:r>
            <a:r>
              <a:rPr lang="en-US" dirty="0"/>
              <a:t>: Principles like “least privilege,” “defense in depth,” and “secure by default” are common in security-focused design.</a:t>
            </a:r>
          </a:p>
          <a:p>
            <a:r>
              <a:rPr lang="en-US" b="1" dirty="0"/>
              <a:t>Purpose</a:t>
            </a:r>
            <a:r>
              <a:rPr lang="en-US" dirty="0"/>
              <a:t>: They guide the overall approach to designing systems, ensuring that security is integrated from the ground up.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032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AAB68-C156-9C7A-7575-0935C3194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‘10 important principles’ useful in practice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BB2F4-7E20-88AF-190F-DD78EF4F09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 the least privilege possible</a:t>
            </a:r>
          </a:p>
          <a:p>
            <a:r>
              <a:rPr lang="en-US" dirty="0"/>
              <a:t>Implement </a:t>
            </a:r>
            <a:r>
              <a:rPr lang="en-US" dirty="0" err="1"/>
              <a:t>defence</a:t>
            </a:r>
            <a:r>
              <a:rPr lang="en-US" dirty="0"/>
              <a:t> in depth</a:t>
            </a:r>
          </a:p>
          <a:p>
            <a:r>
              <a:rPr lang="en-US" dirty="0"/>
              <a:t>Fail securely &amp; use secure defaults</a:t>
            </a:r>
          </a:p>
          <a:p>
            <a:r>
              <a:rPr lang="en-US" dirty="0"/>
              <a:t>Separate responsibilities</a:t>
            </a:r>
          </a:p>
          <a:p>
            <a:r>
              <a:rPr lang="en-US" dirty="0"/>
              <a:t>Economy of mechanism (Occam’s razor)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193BAF-7027-30EF-35B9-AA946072A7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Design</a:t>
            </a:r>
          </a:p>
          <a:p>
            <a:r>
              <a:rPr lang="en-US" dirty="0"/>
              <a:t>Least common mechanism</a:t>
            </a:r>
          </a:p>
          <a:p>
            <a:r>
              <a:rPr lang="en-US" dirty="0"/>
              <a:t>Complete mediation</a:t>
            </a:r>
          </a:p>
          <a:p>
            <a:r>
              <a:rPr lang="en-US" dirty="0"/>
              <a:t>Psychological acceptability</a:t>
            </a:r>
          </a:p>
          <a:p>
            <a:r>
              <a:rPr lang="en-US" dirty="0"/>
              <a:t>Secure by default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FEE5C-402A-2675-E8A2-D4C062B9FC89}"/>
              </a:ext>
            </a:extLst>
          </p:cNvPr>
          <p:cNvSpPr txBox="1"/>
          <p:nvPr/>
        </p:nvSpPr>
        <p:spPr>
          <a:xfrm>
            <a:off x="762000" y="6308209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Please read the accompanying notes!</a:t>
            </a:r>
          </a:p>
        </p:txBody>
      </p:sp>
    </p:spTree>
    <p:extLst>
      <p:ext uri="{BB962C8B-B14F-4D97-AF65-F5344CB8AC3E}">
        <p14:creationId xmlns:p14="http://schemas.microsoft.com/office/powerpoint/2010/main" val="446033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E4991A-10F9-FC1B-A1FE-D4B853C12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87" y="1717324"/>
            <a:ext cx="5731510" cy="3267710"/>
          </a:xfrm>
          <a:prstGeom prst="rect">
            <a:avLst/>
          </a:prstGeom>
        </p:spPr>
      </p:pic>
      <p:pic>
        <p:nvPicPr>
          <p:cNvPr id="3" name="Picture 2" descr="A white and blue screen with black text&#10;&#10;Description automatically generated">
            <a:extLst>
              <a:ext uri="{FF2B5EF4-FFF2-40B4-BE49-F238E27FC236}">
                <a16:creationId xmlns:a16="http://schemas.microsoft.com/office/drawing/2014/main" id="{7D20983C-3DC2-D7EB-359D-53643B846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003" y="1717324"/>
            <a:ext cx="5731510" cy="31426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9D56BA-8FEE-639C-CBFF-18729E783D66}"/>
              </a:ext>
            </a:extLst>
          </p:cNvPr>
          <p:cNvSpPr txBox="1"/>
          <p:nvPr/>
        </p:nvSpPr>
        <p:spPr>
          <a:xfrm>
            <a:off x="185487" y="5457217"/>
            <a:ext cx="1182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Choose one of the others and complete a similar table……</a:t>
            </a:r>
          </a:p>
        </p:txBody>
      </p:sp>
    </p:spTree>
    <p:extLst>
      <p:ext uri="{BB962C8B-B14F-4D97-AF65-F5344CB8AC3E}">
        <p14:creationId xmlns:p14="http://schemas.microsoft.com/office/powerpoint/2010/main" val="365108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511B2-53D2-58C8-8BF2-BD94EB39D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7B4DD-3187-5FF5-664F-514A77038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course structure</a:t>
            </a:r>
          </a:p>
          <a:p>
            <a:r>
              <a:rPr lang="en-US" dirty="0"/>
              <a:t>Changes week 9 and 11</a:t>
            </a:r>
          </a:p>
          <a:p>
            <a:r>
              <a:rPr lang="en-US" dirty="0"/>
              <a:t>Everything in these lectures is examinable</a:t>
            </a:r>
          </a:p>
          <a:p>
            <a:r>
              <a:rPr lang="en-US" dirty="0"/>
              <a:t>What text books are available to help with the course?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72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944C2-880A-2CE2-6648-5C955224B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DAA3F-000B-538C-B37C-2BF829FD1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C0903-C42D-1E5C-7F5B-FFFAF38FD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able to explain why ‘security by design’ is essential</a:t>
            </a:r>
          </a:p>
          <a:p>
            <a:r>
              <a:rPr lang="en-US" dirty="0"/>
              <a:t>Explain the meaning of Security-by-Design</a:t>
            </a:r>
          </a:p>
          <a:p>
            <a:r>
              <a:rPr lang="en-US" dirty="0"/>
              <a:t>Identify the impact of security design principles</a:t>
            </a:r>
          </a:p>
          <a:p>
            <a:r>
              <a:rPr lang="en-US" b="1" dirty="0"/>
              <a:t>How does security-by-design influence the development life cycle?</a:t>
            </a:r>
          </a:p>
        </p:txBody>
      </p:sp>
    </p:spTree>
    <p:extLst>
      <p:ext uri="{BB962C8B-B14F-4D97-AF65-F5344CB8AC3E}">
        <p14:creationId xmlns:p14="http://schemas.microsoft.com/office/powerpoint/2010/main" val="2915604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476AF-9A0D-ED12-6ED1-DB585AA68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Development Life Cycle (SDLC)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D40A5-C8A7-33F6-745E-A34AE82EF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449" y="1690688"/>
            <a:ext cx="5997460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32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9DA8-C5E0-538B-CB37-FA106B174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Security to</a:t>
            </a:r>
            <a:br>
              <a:rPr lang="en-US" dirty="0"/>
            </a:br>
            <a:r>
              <a:rPr lang="en-US" dirty="0"/>
              <a:t>System Development Life Cycle (SDLC)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53C375-9FE2-8020-898A-8C6823C83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324" y="1690688"/>
            <a:ext cx="7285351" cy="50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0DD5-D678-D795-873E-E83E107D0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Impacts on Project Management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C5A23-E5DF-DB66-FF3C-261242F95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5235"/>
            <a:ext cx="7209145" cy="52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80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C1032-F628-5B0D-8EBF-BA56C082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Threat Modeling: Microsoft Security Development Lifecycle (SDL)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B1D86-DC25-DA03-4A67-963CBF180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Threat modeling is a core element of the Microsoft Security Development Lifecycle (SDL)</a:t>
            </a:r>
          </a:p>
          <a:p>
            <a:r>
              <a:rPr lang="en-US" dirty="0"/>
              <a:t>Threat modeling is an engineering technique you can use to help you identify threats, attacks, vulnerabilities, and countermeasures that could affect your application</a:t>
            </a:r>
          </a:p>
          <a:p>
            <a:r>
              <a:rPr lang="en-US" dirty="0"/>
              <a:t>You can use threat modeling to shape your application's design, meet your company's security objectives, and reduce risk.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46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8145C-42F1-B2F1-BC8B-E8518A774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 major threat modelling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89293-5A57-0404-1FCA-E37D00B5E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Defining security requirements</a:t>
            </a:r>
          </a:p>
          <a:p>
            <a:r>
              <a:rPr lang="en-US" dirty="0"/>
              <a:t>Creating an application diagram</a:t>
            </a:r>
          </a:p>
          <a:p>
            <a:r>
              <a:rPr lang="en-US" dirty="0"/>
              <a:t>Identifying threats</a:t>
            </a:r>
          </a:p>
          <a:p>
            <a:r>
              <a:rPr lang="en-US" dirty="0"/>
              <a:t>Mitigating threats</a:t>
            </a:r>
          </a:p>
          <a:p>
            <a:r>
              <a:rPr lang="en-US" dirty="0"/>
              <a:t>Validating that threats have been mitigated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Microsoft Security Development Lifecycle Threat Modelling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869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42C3FC-D067-46C4-37B0-39880AE48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Simplified SDL security activities</a:t>
            </a:r>
          </a:p>
        </p:txBody>
      </p:sp>
      <p:pic>
        <p:nvPicPr>
          <p:cNvPr id="1026" name="Picture 11" descr="Picture1">
            <a:extLst>
              <a:ext uri="{FF2B5EF4-FFF2-40B4-BE49-F238E27FC236}">
                <a16:creationId xmlns:a16="http://schemas.microsoft.com/office/drawing/2014/main" id="{ACA03498-4023-61D1-8E33-0C3F00EC1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73" y="2216336"/>
            <a:ext cx="9940654" cy="242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0F4063-ABDD-30C5-E02D-8FE3E5FA10E5}"/>
              </a:ext>
            </a:extLst>
          </p:cNvPr>
          <p:cNvSpPr txBox="1"/>
          <p:nvPr/>
        </p:nvSpPr>
        <p:spPr>
          <a:xfrm>
            <a:off x="1125673" y="5379396"/>
            <a:ext cx="952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Microsoft Security Development Lifecycle Resources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593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FADEC-AF0D-96AA-69A3-93F4AF70A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95C22-1FB9-2284-1B3A-D7E01D1B7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Why is security by design so important?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many of the ‘essential security principles’ can you identify?</a:t>
            </a:r>
          </a:p>
        </p:txBody>
      </p:sp>
    </p:spTree>
    <p:extLst>
      <p:ext uri="{BB962C8B-B14F-4D97-AF65-F5344CB8AC3E}">
        <p14:creationId xmlns:p14="http://schemas.microsoft.com/office/powerpoint/2010/main" val="2803758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DEC28E-7A31-8F60-B74C-454876C87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544" y="2312573"/>
            <a:ext cx="5204911" cy="22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12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AF5176-F63D-6E4F-D66A-41D2CC1B9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51" y="310024"/>
            <a:ext cx="5006774" cy="29110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FE9F56-139A-0AF3-5805-B021E4EEB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607" y="3429000"/>
            <a:ext cx="5227773" cy="32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99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96BD1-66D9-9354-E71C-07693FA00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Structure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05082488-6436-6E91-85FE-95ED27BDDDEB}"/>
              </a:ext>
            </a:extLst>
          </p:cNvPr>
          <p:cNvSpPr/>
          <p:nvPr/>
        </p:nvSpPr>
        <p:spPr>
          <a:xfrm>
            <a:off x="963038" y="1690688"/>
            <a:ext cx="2101175" cy="643950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Introduction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B6665F8C-A475-409F-A646-B983FBF7BE0C}"/>
              </a:ext>
            </a:extLst>
          </p:cNvPr>
          <p:cNvSpPr/>
          <p:nvPr/>
        </p:nvSpPr>
        <p:spPr>
          <a:xfrm>
            <a:off x="963037" y="2785050"/>
            <a:ext cx="2101175" cy="643950"/>
          </a:xfrm>
          <a:prstGeom prst="flowChart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Principles etc.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0BADCC7B-474F-C4C3-AEA8-96845A27A4D1}"/>
              </a:ext>
            </a:extLst>
          </p:cNvPr>
          <p:cNvSpPr/>
          <p:nvPr/>
        </p:nvSpPr>
        <p:spPr>
          <a:xfrm>
            <a:off x="963037" y="3879411"/>
            <a:ext cx="2101175" cy="721771"/>
          </a:xfrm>
          <a:prstGeom prst="flowChartProcess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Threat Modelling Representations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0CC6260A-F7DB-AA5A-DDAA-078B4A0D1598}"/>
              </a:ext>
            </a:extLst>
          </p:cNvPr>
          <p:cNvSpPr/>
          <p:nvPr/>
        </p:nvSpPr>
        <p:spPr>
          <a:xfrm>
            <a:off x="963036" y="5075608"/>
            <a:ext cx="2101175" cy="721771"/>
          </a:xfrm>
          <a:prstGeom prst="flowChartProcess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Threat Modelling Methodologies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D1E9F35-1FEA-079E-F6AB-C18DD6F30D03}"/>
              </a:ext>
            </a:extLst>
          </p:cNvPr>
          <p:cNvSpPr/>
          <p:nvPr/>
        </p:nvSpPr>
        <p:spPr>
          <a:xfrm>
            <a:off x="4403387" y="1291854"/>
            <a:ext cx="2101175" cy="643950"/>
          </a:xfrm>
          <a:prstGeom prst="flowChartProcess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STRIDE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91BD973F-C7B5-8284-9BFA-BAD5F8D4258F}"/>
              </a:ext>
            </a:extLst>
          </p:cNvPr>
          <p:cNvSpPr/>
          <p:nvPr/>
        </p:nvSpPr>
        <p:spPr>
          <a:xfrm>
            <a:off x="4403387" y="2105128"/>
            <a:ext cx="2101175" cy="643950"/>
          </a:xfrm>
          <a:prstGeom prst="flowChartProcess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LINDUN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52F4002E-6501-0566-852A-D0713A907497}"/>
              </a:ext>
            </a:extLst>
          </p:cNvPr>
          <p:cNvSpPr/>
          <p:nvPr/>
        </p:nvSpPr>
        <p:spPr>
          <a:xfrm>
            <a:off x="4403387" y="2918402"/>
            <a:ext cx="2101175" cy="643950"/>
          </a:xfrm>
          <a:prstGeom prst="flowChartProcess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CIA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7C019EB4-5C72-F7B8-E844-60DA422001D9}"/>
              </a:ext>
            </a:extLst>
          </p:cNvPr>
          <p:cNvSpPr/>
          <p:nvPr/>
        </p:nvSpPr>
        <p:spPr>
          <a:xfrm>
            <a:off x="4403387" y="3731676"/>
            <a:ext cx="2101175" cy="643950"/>
          </a:xfrm>
          <a:prstGeom prst="flowChartProcess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PASTA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4E91E67F-7DBA-2B2A-A82F-97974152D3C4}"/>
              </a:ext>
            </a:extLst>
          </p:cNvPr>
          <p:cNvSpPr/>
          <p:nvPr/>
        </p:nvSpPr>
        <p:spPr>
          <a:xfrm>
            <a:off x="4403387" y="4555744"/>
            <a:ext cx="2101175" cy="643950"/>
          </a:xfrm>
          <a:prstGeom prst="flowChartProcess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TRIKE</a:t>
            </a: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1BA0CD41-6FA0-F1DC-D836-1E7212FA93A5}"/>
              </a:ext>
            </a:extLst>
          </p:cNvPr>
          <p:cNvSpPr/>
          <p:nvPr/>
        </p:nvSpPr>
        <p:spPr>
          <a:xfrm>
            <a:off x="4403386" y="5379812"/>
            <a:ext cx="2101175" cy="643950"/>
          </a:xfrm>
          <a:prstGeom prst="flowChartProcess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OCTAVE</a:t>
            </a: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BFDAC2A8-FD4F-4B70-2975-FC5FF8AD3F86}"/>
              </a:ext>
            </a:extLst>
          </p:cNvPr>
          <p:cNvSpPr/>
          <p:nvPr/>
        </p:nvSpPr>
        <p:spPr>
          <a:xfrm>
            <a:off x="4403386" y="6158701"/>
            <a:ext cx="2101175" cy="643950"/>
          </a:xfrm>
          <a:prstGeom prst="flowChartProcess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VAST</a:t>
            </a: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E4B889A0-ECE7-C185-FD7B-739DDEE5D0F0}"/>
              </a:ext>
            </a:extLst>
          </p:cNvPr>
          <p:cNvSpPr/>
          <p:nvPr/>
        </p:nvSpPr>
        <p:spPr>
          <a:xfrm>
            <a:off x="8077202" y="3731676"/>
            <a:ext cx="2101175" cy="721771"/>
          </a:xfrm>
          <a:prstGeom prst="flowChartProcess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Worked examples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EC5283DF-1618-D399-2A43-55B5C6A5726A}"/>
              </a:ext>
            </a:extLst>
          </p:cNvPr>
          <p:cNvSpPr/>
          <p:nvPr/>
        </p:nvSpPr>
        <p:spPr>
          <a:xfrm>
            <a:off x="1712068" y="2237362"/>
            <a:ext cx="389106" cy="681040"/>
          </a:xfrm>
          <a:prstGeom prst="down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4616A982-5155-50CC-983C-4F50EE20EDF3}"/>
              </a:ext>
            </a:extLst>
          </p:cNvPr>
          <p:cNvSpPr/>
          <p:nvPr/>
        </p:nvSpPr>
        <p:spPr>
          <a:xfrm>
            <a:off x="1712066" y="3258559"/>
            <a:ext cx="389106" cy="681040"/>
          </a:xfrm>
          <a:prstGeom prst="down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6CBE7F5C-655F-0885-8878-7FBBA26D75EE}"/>
              </a:ext>
            </a:extLst>
          </p:cNvPr>
          <p:cNvSpPr/>
          <p:nvPr/>
        </p:nvSpPr>
        <p:spPr>
          <a:xfrm>
            <a:off x="1712066" y="4518654"/>
            <a:ext cx="389106" cy="681040"/>
          </a:xfrm>
          <a:prstGeom prst="down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946C47-1F56-B7D9-5F76-5DCFC1CA729B}"/>
              </a:ext>
            </a:extLst>
          </p:cNvPr>
          <p:cNvCxnSpPr>
            <a:endCxn id="10" idx="1"/>
          </p:cNvCxnSpPr>
          <p:nvPr/>
        </p:nvCxnSpPr>
        <p:spPr>
          <a:xfrm flipV="1">
            <a:off x="3064211" y="1613829"/>
            <a:ext cx="1339176" cy="34617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643850-9E72-CD8A-7357-DBCC6C0F004E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3064211" y="2427103"/>
            <a:ext cx="1339176" cy="28170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6BF20B8-2D53-4AFB-A637-4D08CBA2CA81}"/>
              </a:ext>
            </a:extLst>
          </p:cNvPr>
          <p:cNvCxnSpPr>
            <a:stCxn id="9" idx="3"/>
            <a:endCxn id="12" idx="1"/>
          </p:cNvCxnSpPr>
          <p:nvPr/>
        </p:nvCxnSpPr>
        <p:spPr>
          <a:xfrm flipV="1">
            <a:off x="3064211" y="3240377"/>
            <a:ext cx="1339176" cy="21961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9F0A708-11B3-20B7-C24C-9FED716732BB}"/>
              </a:ext>
            </a:extLst>
          </p:cNvPr>
          <p:cNvCxnSpPr>
            <a:endCxn id="13" idx="1"/>
          </p:cNvCxnSpPr>
          <p:nvPr/>
        </p:nvCxnSpPr>
        <p:spPr>
          <a:xfrm flipV="1">
            <a:off x="3064211" y="4053651"/>
            <a:ext cx="1339176" cy="15124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80366E3-11C4-0EC9-412C-4402C19B1C33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3064211" y="4877719"/>
            <a:ext cx="1339176" cy="7594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01DDA7E-A449-DFFA-9F4E-0753D68F0C9E}"/>
              </a:ext>
            </a:extLst>
          </p:cNvPr>
          <p:cNvCxnSpPr>
            <a:endCxn id="15" idx="1"/>
          </p:cNvCxnSpPr>
          <p:nvPr/>
        </p:nvCxnSpPr>
        <p:spPr>
          <a:xfrm>
            <a:off x="3064211" y="5701787"/>
            <a:ext cx="13391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52A4C62-566C-A665-41ED-E7360466BB75}"/>
              </a:ext>
            </a:extLst>
          </p:cNvPr>
          <p:cNvCxnSpPr>
            <a:endCxn id="16" idx="1"/>
          </p:cNvCxnSpPr>
          <p:nvPr/>
        </p:nvCxnSpPr>
        <p:spPr>
          <a:xfrm>
            <a:off x="3064211" y="5797379"/>
            <a:ext cx="1339175" cy="6832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1A0C0284-9B3A-271D-B673-2B1566978279}"/>
              </a:ext>
            </a:extLst>
          </p:cNvPr>
          <p:cNvSpPr/>
          <p:nvPr/>
        </p:nvSpPr>
        <p:spPr>
          <a:xfrm>
            <a:off x="6629398" y="3951028"/>
            <a:ext cx="1546698" cy="2830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33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6ED03-3641-CD59-6880-0419BDB4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4F7BE-0B71-5585-4206-D82C9A020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Be able to explain why ‘security by design’ is essential</a:t>
            </a:r>
          </a:p>
          <a:p>
            <a:r>
              <a:rPr lang="en-US" dirty="0"/>
              <a:t>Explain the meaning of Security-by-Design</a:t>
            </a:r>
          </a:p>
          <a:p>
            <a:r>
              <a:rPr lang="en-US" dirty="0"/>
              <a:t>Identify the impact of security design principles</a:t>
            </a:r>
          </a:p>
          <a:p>
            <a:r>
              <a:rPr lang="en-US" dirty="0"/>
              <a:t>How does security-by-design influence the development life cycle?</a:t>
            </a:r>
          </a:p>
          <a:p>
            <a:r>
              <a:rPr lang="en-US" dirty="0">
                <a:hlinkClick r:id="rId2"/>
              </a:rPr>
              <a:t>MAP | Kaspersky Cyberthreat live map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45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8610-B5F5-F270-2DCD-11CA68B8C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Revisiting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E8560-832A-FD45-12DC-41EBD6607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all know security is important - but why?</a:t>
            </a:r>
          </a:p>
          <a:p>
            <a:pPr lvl="1"/>
            <a:r>
              <a:rPr lang="en-US" dirty="0"/>
              <a:t>protection against malice, mistakes and mischance</a:t>
            </a:r>
          </a:p>
          <a:p>
            <a:pPr lvl="1"/>
            <a:r>
              <a:rPr lang="en-US" dirty="0"/>
              <a:t>theft, fraud, destruction, disruption</a:t>
            </a:r>
          </a:p>
          <a:p>
            <a:r>
              <a:rPr lang="en-US" dirty="0"/>
              <a:t>Security is a risk management business</a:t>
            </a:r>
          </a:p>
          <a:p>
            <a:pPr lvl="1"/>
            <a:r>
              <a:rPr lang="en-US" dirty="0"/>
              <a:t>loss of time, money, privacy, reputation, advantage</a:t>
            </a:r>
          </a:p>
          <a:p>
            <a:r>
              <a:rPr lang="en-US" dirty="0"/>
              <a:t>insurance model - balance costs against risk of loss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55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CC43B-09BB-0C14-9E5F-A583EB9AC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Revisiting security</a:t>
            </a:r>
          </a:p>
        </p:txBody>
      </p:sp>
      <p:pic>
        <p:nvPicPr>
          <p:cNvPr id="1026" name="Picture 2" descr="Graphic featuring the Top 15 Notable Cyberattacks and Data Breaches.">
            <a:extLst>
              <a:ext uri="{FF2B5EF4-FFF2-40B4-BE49-F238E27FC236}">
                <a16:creationId xmlns:a16="http://schemas.microsoft.com/office/drawing/2014/main" id="{86360ED6-F597-E953-A27F-395CCEA99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66414"/>
            <a:ext cx="8945880" cy="46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B3C658-CD39-7228-3760-6897A4DB8E1D}"/>
              </a:ext>
            </a:extLst>
          </p:cNvPr>
          <p:cNvSpPr txBox="1"/>
          <p:nvPr/>
        </p:nvSpPr>
        <p:spPr>
          <a:xfrm>
            <a:off x="838200" y="6169709"/>
            <a:ext cx="894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See also </a:t>
            </a:r>
            <a:r>
              <a:rPr lang="en-GB" dirty="0">
                <a:hlinkClick r:id="rId3"/>
              </a:rPr>
              <a:t>https://privacyrights.org/data-breaches</a:t>
            </a:r>
            <a:r>
              <a:rPr lang="en-GB" dirty="0"/>
              <a:t>, </a:t>
            </a:r>
            <a:r>
              <a:rPr lang="en-US" dirty="0">
                <a:hlinkClick r:id="rId4"/>
              </a:rPr>
              <a:t>World’s Biggest Data Breaches &amp; Hacks — Information is Beautiful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599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C4ADC-405F-92A2-50B8-540AEAE47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Uk’s threat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17791-9C9E-309A-617E-99E1270FC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Cybersecurity Breaches Survey 2022 and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68FB3-C0C1-C67C-97C5-F0553E0DD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49266"/>
            <a:ext cx="6934801" cy="3284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0A1E22-DA3B-28F8-F5AB-18AACA6A4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859" y="4828461"/>
            <a:ext cx="6950042" cy="18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54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5729D-BAE0-93CD-5A79-291E4323B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AC302-5D9A-8C20-B1C9-F4E5921DD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Uk’s threat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27865-73BD-4169-9497-E78091802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0578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Cybersecurity Breaches Survey 2023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779FDF-9180-CA8B-FE57-5C52BCF7E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274" y="1690688"/>
            <a:ext cx="7331075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85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898</Words>
  <Application>Microsoft Office PowerPoint</Application>
  <PresentationFormat>Widescreen</PresentationFormat>
  <Paragraphs>119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Aptos</vt:lpstr>
      <vt:lpstr>Aptos Display</vt:lpstr>
      <vt:lpstr>Arial</vt:lpstr>
      <vt:lpstr>Office Theme</vt:lpstr>
      <vt:lpstr>COMP6204 Software Project Management &amp; Secure Development</vt:lpstr>
      <vt:lpstr>Main points</vt:lpstr>
      <vt:lpstr>PowerPoint Presentation</vt:lpstr>
      <vt:lpstr>Course Structure</vt:lpstr>
      <vt:lpstr>Learning objectives</vt:lpstr>
      <vt:lpstr>Revisiting security</vt:lpstr>
      <vt:lpstr>Revisiting security</vt:lpstr>
      <vt:lpstr>The Uk’s threat landscape</vt:lpstr>
      <vt:lpstr>The Uk’s threat landscape</vt:lpstr>
      <vt:lpstr>Common Weakness Enumeration (CWE)</vt:lpstr>
      <vt:lpstr>Open Worldwide Application Security Project (OWASP)</vt:lpstr>
      <vt:lpstr>Learning objectives</vt:lpstr>
      <vt:lpstr>Basic concepts and terminology</vt:lpstr>
      <vt:lpstr>What is security by design?</vt:lpstr>
      <vt:lpstr>Aspects of security practice</vt:lpstr>
      <vt:lpstr>Learning objectives</vt:lpstr>
      <vt:lpstr>Design principles</vt:lpstr>
      <vt:lpstr>Example of ‘10 important principles’ useful in practice</vt:lpstr>
      <vt:lpstr>PowerPoint Presentation</vt:lpstr>
      <vt:lpstr>Learning objectives</vt:lpstr>
      <vt:lpstr>System Development Life Cycle (SDLC)</vt:lpstr>
      <vt:lpstr>Introducing Security to System Development Life Cycle (SDLC)</vt:lpstr>
      <vt:lpstr>Security Impacts on Project Management</vt:lpstr>
      <vt:lpstr>Threat Modeling: Microsoft Security Development Lifecycle (SDL)</vt:lpstr>
      <vt:lpstr>5 major threat modelling steps</vt:lpstr>
      <vt:lpstr>Simplified SDL security activities</vt:lpstr>
      <vt:lpstr>Quiz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Hewitt</dc:creator>
  <cp:lastModifiedBy>Sarah Hewitt</cp:lastModifiedBy>
  <cp:revision>1</cp:revision>
  <cp:lastPrinted>2024-11-08T13:26:02Z</cp:lastPrinted>
  <dcterms:created xsi:type="dcterms:W3CDTF">2024-10-31T11:15:32Z</dcterms:created>
  <dcterms:modified xsi:type="dcterms:W3CDTF">2024-11-14T10:25:46Z</dcterms:modified>
</cp:coreProperties>
</file>