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4" r:id="rId3"/>
    <p:sldId id="275" r:id="rId4"/>
    <p:sldId id="276" r:id="rId5"/>
    <p:sldId id="277" r:id="rId6"/>
    <p:sldId id="278" r:id="rId7"/>
    <p:sldId id="284" r:id="rId8"/>
    <p:sldId id="285" r:id="rId9"/>
    <p:sldId id="279" r:id="rId10"/>
    <p:sldId id="280" r:id="rId11"/>
    <p:sldId id="281" r:id="rId12"/>
    <p:sldId id="286" r:id="rId13"/>
    <p:sldId id="287" r:id="rId14"/>
    <p:sldId id="288" r:id="rId15"/>
    <p:sldId id="282" r:id="rId16"/>
    <p:sldId id="283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A67940-DDF8-4C77-81D4-2FE924CE09AA}" v="1" dt="2024-11-14T10:38:48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94660"/>
  </p:normalViewPr>
  <p:slideViewPr>
    <p:cSldViewPr snapToGrid="0">
      <p:cViewPr varScale="1">
        <p:scale>
          <a:sx n="79" d="100"/>
          <a:sy n="79" d="100"/>
        </p:scale>
        <p:origin x="6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Hewitt" userId="b93797f7-18d5-48f7-8817-8d0d65883389" providerId="ADAL" clId="{EFA67940-DDF8-4C77-81D4-2FE924CE09AA}"/>
    <pc:docChg chg="undo custSel addSld delSld modSld">
      <pc:chgData name="Sarah Hewitt" userId="b93797f7-18d5-48f7-8817-8d0d65883389" providerId="ADAL" clId="{EFA67940-DDF8-4C77-81D4-2FE924CE09AA}" dt="2024-11-19T10:03:10.978" v="1547" actId="20577"/>
      <pc:docMkLst>
        <pc:docMk/>
      </pc:docMkLst>
      <pc:sldChg chg="modSp mod">
        <pc:chgData name="Sarah Hewitt" userId="b93797f7-18d5-48f7-8817-8d0d65883389" providerId="ADAL" clId="{EFA67940-DDF8-4C77-81D4-2FE924CE09AA}" dt="2024-11-14T09:51:57.476" v="388" actId="20577"/>
        <pc:sldMkLst>
          <pc:docMk/>
          <pc:sldMk cId="3409742988" sldId="256"/>
        </pc:sldMkLst>
        <pc:spChg chg="mod">
          <ac:chgData name="Sarah Hewitt" userId="b93797f7-18d5-48f7-8817-8d0d65883389" providerId="ADAL" clId="{EFA67940-DDF8-4C77-81D4-2FE924CE09AA}" dt="2024-11-14T09:51:57.476" v="388" actId="20577"/>
          <ac:spMkLst>
            <pc:docMk/>
            <pc:sldMk cId="3409742988" sldId="256"/>
            <ac:spMk id="3" creationId="{968E955F-9665-2C73-AAD0-4C60806E087B}"/>
          </ac:spMkLst>
        </pc:spChg>
      </pc:sldChg>
      <pc:sldChg chg="del">
        <pc:chgData name="Sarah Hewitt" userId="b93797f7-18d5-48f7-8817-8d0d65883389" providerId="ADAL" clId="{EFA67940-DDF8-4C77-81D4-2FE924CE09AA}" dt="2024-11-06T15:00:55.683" v="56" actId="47"/>
        <pc:sldMkLst>
          <pc:docMk/>
          <pc:sldMk cId="1945572781" sldId="257"/>
        </pc:sldMkLst>
      </pc:sldChg>
      <pc:sldChg chg="modSp del mod">
        <pc:chgData name="Sarah Hewitt" userId="b93797f7-18d5-48f7-8817-8d0d65883389" providerId="ADAL" clId="{EFA67940-DDF8-4C77-81D4-2FE924CE09AA}" dt="2024-11-06T15:12:11.590" v="119" actId="2696"/>
        <pc:sldMkLst>
          <pc:docMk/>
          <pc:sldMk cId="3857550466" sldId="259"/>
        </pc:sldMkLst>
        <pc:spChg chg="mod">
          <ac:chgData name="Sarah Hewitt" userId="b93797f7-18d5-48f7-8817-8d0d65883389" providerId="ADAL" clId="{EFA67940-DDF8-4C77-81D4-2FE924CE09AA}" dt="2024-11-06T14:47:50.216" v="33" actId="20577"/>
          <ac:spMkLst>
            <pc:docMk/>
            <pc:sldMk cId="3857550466" sldId="259"/>
            <ac:spMk id="2" creationId="{97908610-B5F5-F270-2DCD-11CA68B8CD0A}"/>
          </ac:spMkLst>
        </pc:spChg>
        <pc:spChg chg="mod">
          <ac:chgData name="Sarah Hewitt" userId="b93797f7-18d5-48f7-8817-8d0d65883389" providerId="ADAL" clId="{EFA67940-DDF8-4C77-81D4-2FE924CE09AA}" dt="2024-11-06T14:48:57.028" v="55" actId="113"/>
          <ac:spMkLst>
            <pc:docMk/>
            <pc:sldMk cId="3857550466" sldId="259"/>
            <ac:spMk id="3" creationId="{26AE8560-832A-FD45-12DC-41EBD6607CC4}"/>
          </ac:spMkLst>
        </pc:spChg>
      </pc:sldChg>
      <pc:sldChg chg="del">
        <pc:chgData name="Sarah Hewitt" userId="b93797f7-18d5-48f7-8817-8d0d65883389" providerId="ADAL" clId="{EFA67940-DDF8-4C77-81D4-2FE924CE09AA}" dt="2024-11-06T14:47:32.363" v="3" actId="47"/>
        <pc:sldMkLst>
          <pc:docMk/>
          <pc:sldMk cId="3027799859" sldId="260"/>
        </pc:sldMkLst>
      </pc:sldChg>
      <pc:sldChg chg="del">
        <pc:chgData name="Sarah Hewitt" userId="b93797f7-18d5-48f7-8817-8d0d65883389" providerId="ADAL" clId="{EFA67940-DDF8-4C77-81D4-2FE924CE09AA}" dt="2024-11-06T15:00:57.805" v="57" actId="47"/>
        <pc:sldMkLst>
          <pc:docMk/>
          <pc:sldMk cId="1405599703" sldId="261"/>
        </pc:sldMkLst>
      </pc:sldChg>
      <pc:sldChg chg="del">
        <pc:chgData name="Sarah Hewitt" userId="b93797f7-18d5-48f7-8817-8d0d65883389" providerId="ADAL" clId="{EFA67940-DDF8-4C77-81D4-2FE924CE09AA}" dt="2024-11-06T15:00:58.367" v="58" actId="47"/>
        <pc:sldMkLst>
          <pc:docMk/>
          <pc:sldMk cId="1347854695" sldId="262"/>
        </pc:sldMkLst>
      </pc:sldChg>
      <pc:sldChg chg="del">
        <pc:chgData name="Sarah Hewitt" userId="b93797f7-18d5-48f7-8817-8d0d65883389" providerId="ADAL" clId="{EFA67940-DDF8-4C77-81D4-2FE924CE09AA}" dt="2024-11-06T15:00:58.956" v="59" actId="47"/>
        <pc:sldMkLst>
          <pc:docMk/>
          <pc:sldMk cId="2258885957" sldId="263"/>
        </pc:sldMkLst>
      </pc:sldChg>
      <pc:sldChg chg="del">
        <pc:chgData name="Sarah Hewitt" userId="b93797f7-18d5-48f7-8817-8d0d65883389" providerId="ADAL" clId="{EFA67940-DDF8-4C77-81D4-2FE924CE09AA}" dt="2024-11-06T15:01:02.228" v="64" actId="47"/>
        <pc:sldMkLst>
          <pc:docMk/>
          <pc:sldMk cId="863886203" sldId="264"/>
        </pc:sldMkLst>
      </pc:sldChg>
      <pc:sldChg chg="del">
        <pc:chgData name="Sarah Hewitt" userId="b93797f7-18d5-48f7-8817-8d0d65883389" providerId="ADAL" clId="{EFA67940-DDF8-4C77-81D4-2FE924CE09AA}" dt="2024-11-06T15:01:04.376" v="66" actId="47"/>
        <pc:sldMkLst>
          <pc:docMk/>
          <pc:sldMk cId="446033844" sldId="267"/>
        </pc:sldMkLst>
      </pc:sldChg>
      <pc:sldChg chg="del">
        <pc:chgData name="Sarah Hewitt" userId="b93797f7-18d5-48f7-8817-8d0d65883389" providerId="ADAL" clId="{EFA67940-DDF8-4C77-81D4-2FE924CE09AA}" dt="2024-11-06T15:01:01.593" v="63" actId="47"/>
        <pc:sldMkLst>
          <pc:docMk/>
          <pc:sldMk cId="1126851802" sldId="268"/>
        </pc:sldMkLst>
      </pc:sldChg>
      <pc:sldChg chg="del">
        <pc:chgData name="Sarah Hewitt" userId="b93797f7-18d5-48f7-8817-8d0d65883389" providerId="ADAL" clId="{EFA67940-DDF8-4C77-81D4-2FE924CE09AA}" dt="2024-11-06T15:01:05.473" v="68" actId="47"/>
        <pc:sldMkLst>
          <pc:docMk/>
          <pc:sldMk cId="1556832850" sldId="269"/>
        </pc:sldMkLst>
      </pc:sldChg>
      <pc:sldChg chg="del">
        <pc:chgData name="Sarah Hewitt" userId="b93797f7-18d5-48f7-8817-8d0d65883389" providerId="ADAL" clId="{EFA67940-DDF8-4C77-81D4-2FE924CE09AA}" dt="2024-11-06T15:01:06.564" v="70" actId="47"/>
        <pc:sldMkLst>
          <pc:docMk/>
          <pc:sldMk cId="31704279" sldId="270"/>
        </pc:sldMkLst>
      </pc:sldChg>
      <pc:sldChg chg="del">
        <pc:chgData name="Sarah Hewitt" userId="b93797f7-18d5-48f7-8817-8d0d65883389" providerId="ADAL" clId="{EFA67940-DDF8-4C77-81D4-2FE924CE09AA}" dt="2024-11-06T15:01:07.024" v="71" actId="47"/>
        <pc:sldMkLst>
          <pc:docMk/>
          <pc:sldMk cId="639180673" sldId="271"/>
        </pc:sldMkLst>
      </pc:sldChg>
      <pc:sldChg chg="modSp mod">
        <pc:chgData name="Sarah Hewitt" userId="b93797f7-18d5-48f7-8817-8d0d65883389" providerId="ADAL" clId="{EFA67940-DDF8-4C77-81D4-2FE924CE09AA}" dt="2024-11-14T15:54:27.053" v="1524" actId="20577"/>
        <pc:sldMkLst>
          <pc:docMk/>
          <pc:sldMk cId="4004459649" sldId="274"/>
        </pc:sldMkLst>
        <pc:spChg chg="mod">
          <ac:chgData name="Sarah Hewitt" userId="b93797f7-18d5-48f7-8817-8d0d65883389" providerId="ADAL" clId="{EFA67940-DDF8-4C77-81D4-2FE924CE09AA}" dt="2024-11-14T15:54:27.053" v="1524" actId="20577"/>
          <ac:spMkLst>
            <pc:docMk/>
            <pc:sldMk cId="4004459649" sldId="274"/>
            <ac:spMk id="3" creationId="{1524F7BE-0B71-5585-4206-D82C9A020AEE}"/>
          </ac:spMkLst>
        </pc:spChg>
      </pc:sldChg>
      <pc:sldChg chg="del">
        <pc:chgData name="Sarah Hewitt" userId="b93797f7-18d5-48f7-8817-8d0d65883389" providerId="ADAL" clId="{EFA67940-DDF8-4C77-81D4-2FE924CE09AA}" dt="2024-11-06T15:00:59.446" v="60" actId="47"/>
        <pc:sldMkLst>
          <pc:docMk/>
          <pc:sldMk cId="3404410543" sldId="275"/>
        </pc:sldMkLst>
      </pc:sldChg>
      <pc:sldChg chg="modSp new mod">
        <pc:chgData name="Sarah Hewitt" userId="b93797f7-18d5-48f7-8817-8d0d65883389" providerId="ADAL" clId="{EFA67940-DDF8-4C77-81D4-2FE924CE09AA}" dt="2024-11-06T15:32:36.003" v="219" actId="113"/>
        <pc:sldMkLst>
          <pc:docMk/>
          <pc:sldMk cId="3617675784" sldId="275"/>
        </pc:sldMkLst>
        <pc:spChg chg="mod">
          <ac:chgData name="Sarah Hewitt" userId="b93797f7-18d5-48f7-8817-8d0d65883389" providerId="ADAL" clId="{EFA67940-DDF8-4C77-81D4-2FE924CE09AA}" dt="2024-11-06T15:31:21.915" v="175" actId="20577"/>
          <ac:spMkLst>
            <pc:docMk/>
            <pc:sldMk cId="3617675784" sldId="275"/>
            <ac:spMk id="2" creationId="{261783A0-EC9D-A98D-8B3E-6B7105DB5EDB}"/>
          </ac:spMkLst>
        </pc:spChg>
        <pc:spChg chg="mod">
          <ac:chgData name="Sarah Hewitt" userId="b93797f7-18d5-48f7-8817-8d0d65883389" providerId="ADAL" clId="{EFA67940-DDF8-4C77-81D4-2FE924CE09AA}" dt="2024-11-06T15:32:36.003" v="219" actId="113"/>
          <ac:spMkLst>
            <pc:docMk/>
            <pc:sldMk cId="3617675784" sldId="275"/>
            <ac:spMk id="3" creationId="{E30B31FD-A009-8165-73C6-623448883F12}"/>
          </ac:spMkLst>
        </pc:spChg>
      </pc:sldChg>
      <pc:sldChg chg="addSp delSp modSp new mod modClrScheme chgLayout">
        <pc:chgData name="Sarah Hewitt" userId="b93797f7-18d5-48f7-8817-8d0d65883389" providerId="ADAL" clId="{EFA67940-DDF8-4C77-81D4-2FE924CE09AA}" dt="2024-11-06T15:39:14.982" v="286" actId="113"/>
        <pc:sldMkLst>
          <pc:docMk/>
          <pc:sldMk cId="1804424443" sldId="276"/>
        </pc:sldMkLst>
        <pc:spChg chg="del mod ord">
          <ac:chgData name="Sarah Hewitt" userId="b93797f7-18d5-48f7-8817-8d0d65883389" providerId="ADAL" clId="{EFA67940-DDF8-4C77-81D4-2FE924CE09AA}" dt="2024-11-06T15:38:09.629" v="221" actId="700"/>
          <ac:spMkLst>
            <pc:docMk/>
            <pc:sldMk cId="1804424443" sldId="276"/>
            <ac:spMk id="2" creationId="{E1F1F377-CD6F-C4B9-3557-B2E2A9D30059}"/>
          </ac:spMkLst>
        </pc:spChg>
        <pc:spChg chg="del">
          <ac:chgData name="Sarah Hewitt" userId="b93797f7-18d5-48f7-8817-8d0d65883389" providerId="ADAL" clId="{EFA67940-DDF8-4C77-81D4-2FE924CE09AA}" dt="2024-11-06T15:38:09.629" v="221" actId="700"/>
          <ac:spMkLst>
            <pc:docMk/>
            <pc:sldMk cId="1804424443" sldId="276"/>
            <ac:spMk id="3" creationId="{63EF0998-192D-E0D8-6DA3-5CE5CAB4E4AE}"/>
          </ac:spMkLst>
        </pc:spChg>
        <pc:spChg chg="add mod ord">
          <ac:chgData name="Sarah Hewitt" userId="b93797f7-18d5-48f7-8817-8d0d65883389" providerId="ADAL" clId="{EFA67940-DDF8-4C77-81D4-2FE924CE09AA}" dt="2024-11-06T15:38:48.948" v="283" actId="20577"/>
          <ac:spMkLst>
            <pc:docMk/>
            <pc:sldMk cId="1804424443" sldId="276"/>
            <ac:spMk id="4" creationId="{BA72FB3B-1764-82A2-62E5-2A2833B4DFE4}"/>
          </ac:spMkLst>
        </pc:spChg>
        <pc:spChg chg="add mod ord">
          <ac:chgData name="Sarah Hewitt" userId="b93797f7-18d5-48f7-8817-8d0d65883389" providerId="ADAL" clId="{EFA67940-DDF8-4C77-81D4-2FE924CE09AA}" dt="2024-11-06T15:39:14.982" v="286" actId="113"/>
          <ac:spMkLst>
            <pc:docMk/>
            <pc:sldMk cId="1804424443" sldId="276"/>
            <ac:spMk id="5" creationId="{BB6EAC47-DF92-2987-A901-251004C1EC9C}"/>
          </ac:spMkLst>
        </pc:spChg>
      </pc:sldChg>
      <pc:sldChg chg="del">
        <pc:chgData name="Sarah Hewitt" userId="b93797f7-18d5-48f7-8817-8d0d65883389" providerId="ADAL" clId="{EFA67940-DDF8-4C77-81D4-2FE924CE09AA}" dt="2024-11-06T15:01:00.350" v="61" actId="47"/>
        <pc:sldMkLst>
          <pc:docMk/>
          <pc:sldMk cId="2063712217" sldId="276"/>
        </pc:sldMkLst>
      </pc:sldChg>
      <pc:sldChg chg="modSp new mod">
        <pc:chgData name="Sarah Hewitt" userId="b93797f7-18d5-48f7-8817-8d0d65883389" providerId="ADAL" clId="{EFA67940-DDF8-4C77-81D4-2FE924CE09AA}" dt="2024-11-14T09:53:23.004" v="389" actId="20577"/>
        <pc:sldMkLst>
          <pc:docMk/>
          <pc:sldMk cId="3912070623" sldId="277"/>
        </pc:sldMkLst>
        <pc:spChg chg="mod">
          <ac:chgData name="Sarah Hewitt" userId="b93797f7-18d5-48f7-8817-8d0d65883389" providerId="ADAL" clId="{EFA67940-DDF8-4C77-81D4-2FE924CE09AA}" dt="2024-11-08T10:19:37.103" v="345" actId="20577"/>
          <ac:spMkLst>
            <pc:docMk/>
            <pc:sldMk cId="3912070623" sldId="277"/>
            <ac:spMk id="2" creationId="{9B29C6A7-B7B7-638A-708B-78AD57A324FA}"/>
          </ac:spMkLst>
        </pc:spChg>
        <pc:spChg chg="mod">
          <ac:chgData name="Sarah Hewitt" userId="b93797f7-18d5-48f7-8817-8d0d65883389" providerId="ADAL" clId="{EFA67940-DDF8-4C77-81D4-2FE924CE09AA}" dt="2024-11-14T09:53:23.004" v="389" actId="20577"/>
          <ac:spMkLst>
            <pc:docMk/>
            <pc:sldMk cId="3912070623" sldId="277"/>
            <ac:spMk id="3" creationId="{7F2C154C-B3A9-8D26-4BFA-16325DFD9128}"/>
          </ac:spMkLst>
        </pc:spChg>
      </pc:sldChg>
      <pc:sldChg chg="del">
        <pc:chgData name="Sarah Hewitt" userId="b93797f7-18d5-48f7-8817-8d0d65883389" providerId="ADAL" clId="{EFA67940-DDF8-4C77-81D4-2FE924CE09AA}" dt="2024-11-06T15:01:00.721" v="62" actId="47"/>
        <pc:sldMkLst>
          <pc:docMk/>
          <pc:sldMk cId="4020923156" sldId="277"/>
        </pc:sldMkLst>
      </pc:sldChg>
      <pc:sldChg chg="del">
        <pc:chgData name="Sarah Hewitt" userId="b93797f7-18d5-48f7-8817-8d0d65883389" providerId="ADAL" clId="{EFA67940-DDF8-4C77-81D4-2FE924CE09AA}" dt="2024-11-06T15:01:02.793" v="65" actId="47"/>
        <pc:sldMkLst>
          <pc:docMk/>
          <pc:sldMk cId="1747435141" sldId="278"/>
        </pc:sldMkLst>
      </pc:sldChg>
      <pc:sldChg chg="modSp new mod">
        <pc:chgData name="Sarah Hewitt" userId="b93797f7-18d5-48f7-8817-8d0d65883389" providerId="ADAL" clId="{EFA67940-DDF8-4C77-81D4-2FE924CE09AA}" dt="2024-11-14T10:18:11.752" v="473" actId="113"/>
        <pc:sldMkLst>
          <pc:docMk/>
          <pc:sldMk cId="3351705399" sldId="278"/>
        </pc:sldMkLst>
        <pc:spChg chg="mod">
          <ac:chgData name="Sarah Hewitt" userId="b93797f7-18d5-48f7-8817-8d0d65883389" providerId="ADAL" clId="{EFA67940-DDF8-4C77-81D4-2FE924CE09AA}" dt="2024-11-14T10:15:59.880" v="433"/>
          <ac:spMkLst>
            <pc:docMk/>
            <pc:sldMk cId="3351705399" sldId="278"/>
            <ac:spMk id="2" creationId="{E6E164B1-4227-A52A-A7D8-69DD7FED63C7}"/>
          </ac:spMkLst>
        </pc:spChg>
        <pc:spChg chg="mod">
          <ac:chgData name="Sarah Hewitt" userId="b93797f7-18d5-48f7-8817-8d0d65883389" providerId="ADAL" clId="{EFA67940-DDF8-4C77-81D4-2FE924CE09AA}" dt="2024-11-14T10:18:11.752" v="473" actId="113"/>
          <ac:spMkLst>
            <pc:docMk/>
            <pc:sldMk cId="3351705399" sldId="278"/>
            <ac:spMk id="3" creationId="{8C0498D2-C062-A91F-EF18-7CB564C9F922}"/>
          </ac:spMkLst>
        </pc:spChg>
      </pc:sldChg>
      <pc:sldChg chg="modSp new mod">
        <pc:chgData name="Sarah Hewitt" userId="b93797f7-18d5-48f7-8817-8d0d65883389" providerId="ADAL" clId="{EFA67940-DDF8-4C77-81D4-2FE924CE09AA}" dt="2024-11-14T10:37:00.871" v="678" actId="20577"/>
        <pc:sldMkLst>
          <pc:docMk/>
          <pc:sldMk cId="2814119682" sldId="279"/>
        </pc:sldMkLst>
        <pc:spChg chg="mod">
          <ac:chgData name="Sarah Hewitt" userId="b93797f7-18d5-48f7-8817-8d0d65883389" providerId="ADAL" clId="{EFA67940-DDF8-4C77-81D4-2FE924CE09AA}" dt="2024-11-14T10:32:45.215" v="586" actId="20577"/>
          <ac:spMkLst>
            <pc:docMk/>
            <pc:sldMk cId="2814119682" sldId="279"/>
            <ac:spMk id="2" creationId="{F1B9E1DD-D33F-548D-394E-F2AEC8F52288}"/>
          </ac:spMkLst>
        </pc:spChg>
        <pc:spChg chg="mod">
          <ac:chgData name="Sarah Hewitt" userId="b93797f7-18d5-48f7-8817-8d0d65883389" providerId="ADAL" clId="{EFA67940-DDF8-4C77-81D4-2FE924CE09AA}" dt="2024-11-14T10:37:00.871" v="678" actId="20577"/>
          <ac:spMkLst>
            <pc:docMk/>
            <pc:sldMk cId="2814119682" sldId="279"/>
            <ac:spMk id="3" creationId="{1BED2211-D0B3-1B20-FC04-FD7CBA221315}"/>
          </ac:spMkLst>
        </pc:spChg>
      </pc:sldChg>
      <pc:sldChg chg="modSp new del mod">
        <pc:chgData name="Sarah Hewitt" userId="b93797f7-18d5-48f7-8817-8d0d65883389" providerId="ADAL" clId="{EFA67940-DDF8-4C77-81D4-2FE924CE09AA}" dt="2024-11-14T10:31:19.717" v="549" actId="47"/>
        <pc:sldMkLst>
          <pc:docMk/>
          <pc:sldMk cId="3004976008" sldId="279"/>
        </pc:sldMkLst>
        <pc:spChg chg="mod">
          <ac:chgData name="Sarah Hewitt" userId="b93797f7-18d5-48f7-8817-8d0d65883389" providerId="ADAL" clId="{EFA67940-DDF8-4C77-81D4-2FE924CE09AA}" dt="2024-11-14T10:31:02.313" v="548" actId="20577"/>
          <ac:spMkLst>
            <pc:docMk/>
            <pc:sldMk cId="3004976008" sldId="279"/>
            <ac:spMk id="2" creationId="{D0B5A053-3E18-71C6-660F-8E4ABC2537EE}"/>
          </ac:spMkLst>
        </pc:spChg>
        <pc:spChg chg="mod">
          <ac:chgData name="Sarah Hewitt" userId="b93797f7-18d5-48f7-8817-8d0d65883389" providerId="ADAL" clId="{EFA67940-DDF8-4C77-81D4-2FE924CE09AA}" dt="2024-11-14T10:21:29.925" v="505" actId="113"/>
          <ac:spMkLst>
            <pc:docMk/>
            <pc:sldMk cId="3004976008" sldId="279"/>
            <ac:spMk id="3" creationId="{5D9E959E-0E5C-4EDB-9C1B-082B82F1D18B}"/>
          </ac:spMkLst>
        </pc:spChg>
      </pc:sldChg>
      <pc:sldChg chg="del">
        <pc:chgData name="Sarah Hewitt" userId="b93797f7-18d5-48f7-8817-8d0d65883389" providerId="ADAL" clId="{EFA67940-DDF8-4C77-81D4-2FE924CE09AA}" dt="2024-11-06T15:01:04.975" v="67" actId="47"/>
        <pc:sldMkLst>
          <pc:docMk/>
          <pc:sldMk cId="3651089350" sldId="279"/>
        </pc:sldMkLst>
      </pc:sldChg>
      <pc:sldChg chg="modSp add del mod">
        <pc:chgData name="Sarah Hewitt" userId="b93797f7-18d5-48f7-8817-8d0d65883389" providerId="ADAL" clId="{EFA67940-DDF8-4C77-81D4-2FE924CE09AA}" dt="2024-11-14T10:31:22.575" v="550" actId="47"/>
        <pc:sldMkLst>
          <pc:docMk/>
          <pc:sldMk cId="2589033039" sldId="280"/>
        </pc:sldMkLst>
        <pc:spChg chg="mod">
          <ac:chgData name="Sarah Hewitt" userId="b93797f7-18d5-48f7-8817-8d0d65883389" providerId="ADAL" clId="{EFA67940-DDF8-4C77-81D4-2FE924CE09AA}" dt="2024-11-14T10:27:19.669" v="539" actId="27636"/>
          <ac:spMkLst>
            <pc:docMk/>
            <pc:sldMk cId="2589033039" sldId="280"/>
            <ac:spMk id="3" creationId="{53D02551-FF8A-3AB1-E27D-70FE74811B2E}"/>
          </ac:spMkLst>
        </pc:spChg>
      </pc:sldChg>
      <pc:sldChg chg="del">
        <pc:chgData name="Sarah Hewitt" userId="b93797f7-18d5-48f7-8817-8d0d65883389" providerId="ADAL" clId="{EFA67940-DDF8-4C77-81D4-2FE924CE09AA}" dt="2024-11-06T15:01:05.936" v="69" actId="47"/>
        <pc:sldMkLst>
          <pc:docMk/>
          <pc:sldMk cId="2915604985" sldId="280"/>
        </pc:sldMkLst>
      </pc:sldChg>
      <pc:sldChg chg="addSp delSp modSp new mod modClrScheme chgLayout">
        <pc:chgData name="Sarah Hewitt" userId="b93797f7-18d5-48f7-8817-8d0d65883389" providerId="ADAL" clId="{EFA67940-DDF8-4C77-81D4-2FE924CE09AA}" dt="2024-11-14T10:39:35.522" v="694" actId="1076"/>
        <pc:sldMkLst>
          <pc:docMk/>
          <pc:sldMk cId="3101489181" sldId="280"/>
        </pc:sldMkLst>
        <pc:spChg chg="del">
          <ac:chgData name="Sarah Hewitt" userId="b93797f7-18d5-48f7-8817-8d0d65883389" providerId="ADAL" clId="{EFA67940-DDF8-4C77-81D4-2FE924CE09AA}" dt="2024-11-14T10:38:30.441" v="682" actId="700"/>
          <ac:spMkLst>
            <pc:docMk/>
            <pc:sldMk cId="3101489181" sldId="280"/>
            <ac:spMk id="2" creationId="{DD2BE90D-0A9E-BFDD-F829-197972EAC976}"/>
          </ac:spMkLst>
        </pc:spChg>
        <pc:spChg chg="add mod">
          <ac:chgData name="Sarah Hewitt" userId="b93797f7-18d5-48f7-8817-8d0d65883389" providerId="ADAL" clId="{EFA67940-DDF8-4C77-81D4-2FE924CE09AA}" dt="2024-11-14T10:39:11.061" v="692" actId="20577"/>
          <ac:spMkLst>
            <pc:docMk/>
            <pc:sldMk cId="3101489181" sldId="280"/>
            <ac:spMk id="5" creationId="{1D64A6D4-6F68-B32C-5FE2-2687FD2195BF}"/>
          </ac:spMkLst>
        </pc:spChg>
        <pc:picChg chg="add mod">
          <ac:chgData name="Sarah Hewitt" userId="b93797f7-18d5-48f7-8817-8d0d65883389" providerId="ADAL" clId="{EFA67940-DDF8-4C77-81D4-2FE924CE09AA}" dt="2024-11-14T10:39:35.522" v="694" actId="1076"/>
          <ac:picMkLst>
            <pc:docMk/>
            <pc:sldMk cId="3101489181" sldId="280"/>
            <ac:picMk id="4" creationId="{405EE32E-C00D-549B-905D-A834A43FC90B}"/>
          </ac:picMkLst>
        </pc:picChg>
      </pc:sldChg>
      <pc:sldChg chg="add del">
        <pc:chgData name="Sarah Hewitt" userId="b93797f7-18d5-48f7-8817-8d0d65883389" providerId="ADAL" clId="{EFA67940-DDF8-4C77-81D4-2FE924CE09AA}" dt="2024-11-06T15:14:30.420" v="120" actId="47"/>
        <pc:sldMkLst>
          <pc:docMk/>
          <pc:sldMk cId="380946355" sldId="281"/>
        </pc:sldMkLst>
      </pc:sldChg>
      <pc:sldChg chg="addSp delSp modSp add mod modClrScheme chgLayout">
        <pc:chgData name="Sarah Hewitt" userId="b93797f7-18d5-48f7-8817-8d0d65883389" providerId="ADAL" clId="{EFA67940-DDF8-4C77-81D4-2FE924CE09AA}" dt="2024-11-19T10:03:10.978" v="1547" actId="20577"/>
        <pc:sldMkLst>
          <pc:docMk/>
          <pc:sldMk cId="508853422" sldId="281"/>
        </pc:sldMkLst>
        <pc:spChg chg="add mod ord">
          <ac:chgData name="Sarah Hewitt" userId="b93797f7-18d5-48f7-8817-8d0d65883389" providerId="ADAL" clId="{EFA67940-DDF8-4C77-81D4-2FE924CE09AA}" dt="2024-11-14T10:42:24.774" v="726" actId="20577"/>
          <ac:spMkLst>
            <pc:docMk/>
            <pc:sldMk cId="508853422" sldId="281"/>
            <ac:spMk id="2" creationId="{43ED8790-FFBC-A88E-7917-9D0228D3F74A}"/>
          </ac:spMkLst>
        </pc:spChg>
        <pc:spChg chg="add mod ord">
          <ac:chgData name="Sarah Hewitt" userId="b93797f7-18d5-48f7-8817-8d0d65883389" providerId="ADAL" clId="{EFA67940-DDF8-4C77-81D4-2FE924CE09AA}" dt="2024-11-19T10:03:10.978" v="1547" actId="20577"/>
          <ac:spMkLst>
            <pc:docMk/>
            <pc:sldMk cId="508853422" sldId="281"/>
            <ac:spMk id="3" creationId="{0370FDD7-1C1D-4460-1914-8ACFE2DB6744}"/>
          </ac:spMkLst>
        </pc:spChg>
        <pc:spChg chg="del">
          <ac:chgData name="Sarah Hewitt" userId="b93797f7-18d5-48f7-8817-8d0d65883389" providerId="ADAL" clId="{EFA67940-DDF8-4C77-81D4-2FE924CE09AA}" dt="2024-11-14T10:41:49.179" v="696" actId="478"/>
          <ac:spMkLst>
            <pc:docMk/>
            <pc:sldMk cId="508853422" sldId="281"/>
            <ac:spMk id="5" creationId="{21B73C7C-87F9-82A8-7F4D-E05E6E7C9E01}"/>
          </ac:spMkLst>
        </pc:spChg>
        <pc:picChg chg="mod">
          <ac:chgData name="Sarah Hewitt" userId="b93797f7-18d5-48f7-8817-8d0d65883389" providerId="ADAL" clId="{EFA67940-DDF8-4C77-81D4-2FE924CE09AA}" dt="2024-11-14T10:48:19.495" v="1009" actId="1076"/>
          <ac:picMkLst>
            <pc:docMk/>
            <pc:sldMk cId="508853422" sldId="281"/>
            <ac:picMk id="4" creationId="{E91719B9-43C6-E7F3-F0D7-10B39E64D3DD}"/>
          </ac:picMkLst>
        </pc:picChg>
      </pc:sldChg>
      <pc:sldChg chg="addSp new mod">
        <pc:chgData name="Sarah Hewitt" userId="b93797f7-18d5-48f7-8817-8d0d65883389" providerId="ADAL" clId="{EFA67940-DDF8-4C77-81D4-2FE924CE09AA}" dt="2024-11-14T10:49:44.356" v="1011" actId="22"/>
        <pc:sldMkLst>
          <pc:docMk/>
          <pc:sldMk cId="40549439" sldId="282"/>
        </pc:sldMkLst>
        <pc:picChg chg="add">
          <ac:chgData name="Sarah Hewitt" userId="b93797f7-18d5-48f7-8817-8d0d65883389" providerId="ADAL" clId="{EFA67940-DDF8-4C77-81D4-2FE924CE09AA}" dt="2024-11-14T10:49:44.356" v="1011" actId="22"/>
          <ac:picMkLst>
            <pc:docMk/>
            <pc:sldMk cId="40549439" sldId="282"/>
            <ac:picMk id="3" creationId="{7A4CC66C-0115-FEDF-0AAE-CC5449586C03}"/>
          </ac:picMkLst>
        </pc:picChg>
      </pc:sldChg>
      <pc:sldChg chg="del">
        <pc:chgData name="Sarah Hewitt" userId="b93797f7-18d5-48f7-8817-8d0d65883389" providerId="ADAL" clId="{EFA67940-DDF8-4C77-81D4-2FE924CE09AA}" dt="2024-11-06T15:14:31.839" v="121" actId="47"/>
        <pc:sldMkLst>
          <pc:docMk/>
          <pc:sldMk cId="2404869223" sldId="282"/>
        </pc:sldMkLst>
      </pc:sldChg>
      <pc:sldChg chg="del">
        <pc:chgData name="Sarah Hewitt" userId="b93797f7-18d5-48f7-8817-8d0d65883389" providerId="ADAL" clId="{EFA67940-DDF8-4C77-81D4-2FE924CE09AA}" dt="2024-11-06T15:14:32.355" v="122" actId="47"/>
        <pc:sldMkLst>
          <pc:docMk/>
          <pc:sldMk cId="1139593248" sldId="283"/>
        </pc:sldMkLst>
      </pc:sldChg>
      <pc:sldChg chg="addSp new mod">
        <pc:chgData name="Sarah Hewitt" userId="b93797f7-18d5-48f7-8817-8d0d65883389" providerId="ADAL" clId="{EFA67940-DDF8-4C77-81D4-2FE924CE09AA}" dt="2024-11-14T10:50:19.464" v="1013" actId="22"/>
        <pc:sldMkLst>
          <pc:docMk/>
          <pc:sldMk cId="2068074226" sldId="283"/>
        </pc:sldMkLst>
        <pc:picChg chg="add">
          <ac:chgData name="Sarah Hewitt" userId="b93797f7-18d5-48f7-8817-8d0d65883389" providerId="ADAL" clId="{EFA67940-DDF8-4C77-81D4-2FE924CE09AA}" dt="2024-11-14T10:50:19.464" v="1013" actId="22"/>
          <ac:picMkLst>
            <pc:docMk/>
            <pc:sldMk cId="2068074226" sldId="283"/>
            <ac:picMk id="3" creationId="{CA095497-F3BC-C65E-92A0-0CA0AC1AA2AF}"/>
          </ac:picMkLst>
        </pc:picChg>
      </pc:sldChg>
      <pc:sldChg chg="del">
        <pc:chgData name="Sarah Hewitt" userId="b93797f7-18d5-48f7-8817-8d0d65883389" providerId="ADAL" clId="{EFA67940-DDF8-4C77-81D4-2FE924CE09AA}" dt="2024-11-06T15:14:33.659" v="123" actId="47"/>
        <pc:sldMkLst>
          <pc:docMk/>
          <pc:sldMk cId="2803758619" sldId="284"/>
        </pc:sldMkLst>
      </pc:sldChg>
      <pc:sldChg chg="modSp new mod">
        <pc:chgData name="Sarah Hewitt" userId="b93797f7-18d5-48f7-8817-8d0d65883389" providerId="ADAL" clId="{EFA67940-DDF8-4C77-81D4-2FE924CE09AA}" dt="2024-11-14T10:55:32.722" v="1170" actId="14"/>
        <pc:sldMkLst>
          <pc:docMk/>
          <pc:sldMk cId="4241172755" sldId="284"/>
        </pc:sldMkLst>
        <pc:spChg chg="mod">
          <ac:chgData name="Sarah Hewitt" userId="b93797f7-18d5-48f7-8817-8d0d65883389" providerId="ADAL" clId="{EFA67940-DDF8-4C77-81D4-2FE924CE09AA}" dt="2024-11-14T10:53:07.919" v="1118" actId="20577"/>
          <ac:spMkLst>
            <pc:docMk/>
            <pc:sldMk cId="4241172755" sldId="284"/>
            <ac:spMk id="2" creationId="{2E45B098-4E9A-65DE-F271-576606238970}"/>
          </ac:spMkLst>
        </pc:spChg>
        <pc:spChg chg="mod">
          <ac:chgData name="Sarah Hewitt" userId="b93797f7-18d5-48f7-8817-8d0d65883389" providerId="ADAL" clId="{EFA67940-DDF8-4C77-81D4-2FE924CE09AA}" dt="2024-11-14T10:55:32.722" v="1170" actId="14"/>
          <ac:spMkLst>
            <pc:docMk/>
            <pc:sldMk cId="4241172755" sldId="284"/>
            <ac:spMk id="3" creationId="{03A8473F-F11D-C328-5F7E-4DF9BF3B83A4}"/>
          </ac:spMkLst>
        </pc:spChg>
      </pc:sldChg>
      <pc:sldChg chg="addSp modSp new mod modClrScheme chgLayout">
        <pc:chgData name="Sarah Hewitt" userId="b93797f7-18d5-48f7-8817-8d0d65883389" providerId="ADAL" clId="{EFA67940-DDF8-4C77-81D4-2FE924CE09AA}" dt="2024-11-14T10:57:12.893" v="1199" actId="20577"/>
        <pc:sldMkLst>
          <pc:docMk/>
          <pc:sldMk cId="62537301" sldId="285"/>
        </pc:sldMkLst>
        <pc:spChg chg="mod ord">
          <ac:chgData name="Sarah Hewitt" userId="b93797f7-18d5-48f7-8817-8d0d65883389" providerId="ADAL" clId="{EFA67940-DDF8-4C77-81D4-2FE924CE09AA}" dt="2024-11-14T10:56:38.756" v="1191" actId="700"/>
          <ac:spMkLst>
            <pc:docMk/>
            <pc:sldMk cId="62537301" sldId="285"/>
            <ac:spMk id="2" creationId="{357A51A5-77FB-3DCA-9DDC-9C9B4AD4F96D}"/>
          </ac:spMkLst>
        </pc:spChg>
        <pc:spChg chg="add mod ord">
          <ac:chgData name="Sarah Hewitt" userId="b93797f7-18d5-48f7-8817-8d0d65883389" providerId="ADAL" clId="{EFA67940-DDF8-4C77-81D4-2FE924CE09AA}" dt="2024-11-14T10:57:12.893" v="1199" actId="20577"/>
          <ac:spMkLst>
            <pc:docMk/>
            <pc:sldMk cId="62537301" sldId="285"/>
            <ac:spMk id="5" creationId="{9256D696-B242-9B0A-33AE-2764DFEFF959}"/>
          </ac:spMkLst>
        </pc:spChg>
        <pc:picChg chg="add mod">
          <ac:chgData name="Sarah Hewitt" userId="b93797f7-18d5-48f7-8817-8d0d65883389" providerId="ADAL" clId="{EFA67940-DDF8-4C77-81D4-2FE924CE09AA}" dt="2024-11-14T10:57:02.174" v="1194" actId="1076"/>
          <ac:picMkLst>
            <pc:docMk/>
            <pc:sldMk cId="62537301" sldId="285"/>
            <ac:picMk id="4" creationId="{EB0CEF0C-7C1E-1F26-BFF8-1B2353628E58}"/>
          </ac:picMkLst>
        </pc:picChg>
      </pc:sldChg>
      <pc:sldChg chg="modSp new mod">
        <pc:chgData name="Sarah Hewitt" userId="b93797f7-18d5-48f7-8817-8d0d65883389" providerId="ADAL" clId="{EFA67940-DDF8-4C77-81D4-2FE924CE09AA}" dt="2024-11-14T11:01:04.287" v="1348" actId="20577"/>
        <pc:sldMkLst>
          <pc:docMk/>
          <pc:sldMk cId="3506722944" sldId="286"/>
        </pc:sldMkLst>
        <pc:spChg chg="mod">
          <ac:chgData name="Sarah Hewitt" userId="b93797f7-18d5-48f7-8817-8d0d65883389" providerId="ADAL" clId="{EFA67940-DDF8-4C77-81D4-2FE924CE09AA}" dt="2024-11-14T10:59:27.565" v="1265" actId="20577"/>
          <ac:spMkLst>
            <pc:docMk/>
            <pc:sldMk cId="3506722944" sldId="286"/>
            <ac:spMk id="2" creationId="{28AAF9DA-8471-24EC-68ED-752733AF4069}"/>
          </ac:spMkLst>
        </pc:spChg>
        <pc:spChg chg="mod">
          <ac:chgData name="Sarah Hewitt" userId="b93797f7-18d5-48f7-8817-8d0d65883389" providerId="ADAL" clId="{EFA67940-DDF8-4C77-81D4-2FE924CE09AA}" dt="2024-11-14T11:01:04.287" v="1348" actId="20577"/>
          <ac:spMkLst>
            <pc:docMk/>
            <pc:sldMk cId="3506722944" sldId="286"/>
            <ac:spMk id="3" creationId="{A471FF23-7F6C-4FD6-05CD-875567A9BFFC}"/>
          </ac:spMkLst>
        </pc:spChg>
      </pc:sldChg>
      <pc:sldChg chg="modSp new mod">
        <pc:chgData name="Sarah Hewitt" userId="b93797f7-18d5-48f7-8817-8d0d65883389" providerId="ADAL" clId="{EFA67940-DDF8-4C77-81D4-2FE924CE09AA}" dt="2024-11-14T11:02:12.725" v="1386" actId="6549"/>
        <pc:sldMkLst>
          <pc:docMk/>
          <pc:sldMk cId="1533946952" sldId="287"/>
        </pc:sldMkLst>
        <pc:spChg chg="mod">
          <ac:chgData name="Sarah Hewitt" userId="b93797f7-18d5-48f7-8817-8d0d65883389" providerId="ADAL" clId="{EFA67940-DDF8-4C77-81D4-2FE924CE09AA}" dt="2024-11-14T11:01:44.058" v="1368" actId="20577"/>
          <ac:spMkLst>
            <pc:docMk/>
            <pc:sldMk cId="1533946952" sldId="287"/>
            <ac:spMk id="2" creationId="{DF6770B9-27F3-C314-03D7-D52BC9BAEFD0}"/>
          </ac:spMkLst>
        </pc:spChg>
        <pc:spChg chg="mod">
          <ac:chgData name="Sarah Hewitt" userId="b93797f7-18d5-48f7-8817-8d0d65883389" providerId="ADAL" clId="{EFA67940-DDF8-4C77-81D4-2FE924CE09AA}" dt="2024-11-14T11:02:12.725" v="1386" actId="6549"/>
          <ac:spMkLst>
            <pc:docMk/>
            <pc:sldMk cId="1533946952" sldId="287"/>
            <ac:spMk id="3" creationId="{02875A8D-5A4A-4A16-0F5F-1ED3EFCDA451}"/>
          </ac:spMkLst>
        </pc:spChg>
      </pc:sldChg>
      <pc:sldChg chg="modSp new mod">
        <pc:chgData name="Sarah Hewitt" userId="b93797f7-18d5-48f7-8817-8d0d65883389" providerId="ADAL" clId="{EFA67940-DDF8-4C77-81D4-2FE924CE09AA}" dt="2024-11-14T15:52:53.040" v="1427" actId="113"/>
        <pc:sldMkLst>
          <pc:docMk/>
          <pc:sldMk cId="1128818327" sldId="288"/>
        </pc:sldMkLst>
        <pc:spChg chg="mod">
          <ac:chgData name="Sarah Hewitt" userId="b93797f7-18d5-48f7-8817-8d0d65883389" providerId="ADAL" clId="{EFA67940-DDF8-4C77-81D4-2FE924CE09AA}" dt="2024-11-14T15:51:21.019" v="1388"/>
          <ac:spMkLst>
            <pc:docMk/>
            <pc:sldMk cId="1128818327" sldId="288"/>
            <ac:spMk id="2" creationId="{9A5A9714-59D0-066B-34E2-FB425B11016E}"/>
          </ac:spMkLst>
        </pc:spChg>
        <pc:spChg chg="mod">
          <ac:chgData name="Sarah Hewitt" userId="b93797f7-18d5-48f7-8817-8d0d65883389" providerId="ADAL" clId="{EFA67940-DDF8-4C77-81D4-2FE924CE09AA}" dt="2024-11-14T15:52:53.040" v="1427" actId="113"/>
          <ac:spMkLst>
            <pc:docMk/>
            <pc:sldMk cId="1128818327" sldId="288"/>
            <ac:spMk id="3" creationId="{C6C6BA62-F02C-D67E-3EFF-31C61562113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0A0BA-4CC4-4DA4-8424-9180C432437D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EAE8A-33D9-4B2F-9039-2D8EBBEC72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89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845F2-B755-AB8E-B844-E882E4938A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44384B-C919-3B74-D34A-6DB20AF53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7B286-D5AC-D9D7-63E0-C0294B22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373B9-A892-B1C6-F421-6B7957CDA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E2B06-9AD2-7A03-499C-A5D8B2DFA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70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C6AE7-424E-C213-0527-6888C8521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258048-3B46-853B-CF92-5DFA7920A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C77E2-74FE-F4CB-4C7F-041D03033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85459-8F67-A4E9-F941-898BBF1F4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CA8EF-FE73-086B-82EB-B11AFC025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30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B2029B-4B2C-C6ED-1A08-8952CB08CA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4A042A-CEF4-DD4F-DE61-3E35034ED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CBE5F-3038-9956-B09D-ECE55D0D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E8995-EFB7-42C7-83F3-486D20B01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915AC-068B-0503-5738-FFF1C1914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208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2F34E-A14F-AA24-673E-D72EDD573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27DD0-FE00-0FD0-D779-FE8859870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1F141-F30E-7E9E-C5EE-9631DEE60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FBC60-5B07-2982-E8C7-CA448A9B8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28705-6CB7-A7B7-E3D3-0C74462C5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81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0CB2C-D33E-DE78-5310-916DEAB64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4D1CB-FC5E-A124-2F5A-3D32252A0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A4EED-785C-7A55-7DA9-2891621F9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E222D-E736-D4E9-7A28-D36FD40CD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9DD74-2CAE-B0A6-B4CF-62427BBE8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61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1575-F7C0-70B4-DE33-C6B0150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D6F37-6EB1-6084-CE4C-B7DDF52B3E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34216-4513-755D-A071-E13E05AA9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32B71-06A9-5C7D-DC9B-343089DE8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C799-613D-1354-D197-BDA71A15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9C561D-ED6E-2216-9467-76141727F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43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058F-3166-6512-0C59-0122FB707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62890-926E-FF98-C3E9-349F6DB14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48137-9D62-5BAD-030A-000CB5082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A780DA-2164-EBE5-EB38-20A5CEB062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112C20-8E72-9E42-CAD5-6D7C76B53D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603AF6-AC9C-DC92-1572-63F2CD8C3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D0966F-419B-BDC1-A10D-24BDBF53C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E3C489-1EF0-CB7F-C385-50C38300F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32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2379C-3379-9154-D424-FF2E2090E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D20A56-52FF-B605-887C-D7757F85D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20E60-D116-DB9F-CA02-585018A2E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674E01-6AC1-4AB6-B264-A7784EFA6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23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42E2A6-12FA-C384-7A13-41CA637D5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2ADBB-B16A-C95A-17D1-31F7CBEA7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C99CA-1349-E53E-B250-B308FC2B6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486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66684-E55E-70E9-224C-2B6F38AD8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098A8-185A-CFEB-8F3D-FD371FF6B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40BA8E-5AE9-1BD6-6C49-173E6D11C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8129A-B2B5-71E0-A1DF-BE7CE6CD0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F89FC-8D61-EDA7-D41E-941C76919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D7FE9A-0DB7-5B2A-1D7B-6CF40ADCB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50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A2A7A-827E-8C09-7093-51AC756AF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766DD9-35AE-97A5-1180-CD7D108E24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F7FD6E-2489-2074-AFA9-AAB5E22F6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609C6-DC61-E5AC-A6B5-C3EF84ECB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DB610-12AB-D907-5B60-3C19A59F6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488469-7C2E-06F4-FA92-CA0646025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24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650589-5A28-574D-FC73-DD631962A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BBB9B-55E0-7A6C-1B0F-587E2E71F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BB90C-47D3-0F7D-55E5-3A4F1B797B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6789E0-BC25-427B-AB98-7F72B0912F1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F0C71-21BD-B440-2C78-5D1A1442C1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28764-35ED-68C6-58C1-583D7CB44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F68B28-80E8-4B86-BA73-97EC4E5947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04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A145B-0E02-C569-711D-31017F5151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COMP6204 Software Project Management &amp; Secure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8E955F-9665-2C73-AAD0-4C60806E08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Security by Design</a:t>
            </a:r>
          </a:p>
          <a:p>
            <a:r>
              <a:rPr lang="en-GB" dirty="0"/>
              <a:t>Dr Sarah Hewitt</a:t>
            </a:r>
          </a:p>
          <a:p>
            <a:r>
              <a:rPr lang="en-GB" dirty="0"/>
              <a:t>Lecture 2 – Threat Modelling basics</a:t>
            </a:r>
          </a:p>
        </p:txBody>
      </p:sp>
    </p:spTree>
    <p:extLst>
      <p:ext uri="{BB962C8B-B14F-4D97-AF65-F5344CB8AC3E}">
        <p14:creationId xmlns:p14="http://schemas.microsoft.com/office/powerpoint/2010/main" val="3409742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05EE32E-C00D-549B-905D-A834A43FC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112" y="433175"/>
            <a:ext cx="9030483" cy="443522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D64A6D4-6F68-B32C-5FE2-2687FD2195BF}"/>
              </a:ext>
            </a:extLst>
          </p:cNvPr>
          <p:cNvSpPr txBox="1"/>
          <p:nvPr/>
        </p:nvSpPr>
        <p:spPr>
          <a:xfrm>
            <a:off x="1318112" y="5204298"/>
            <a:ext cx="9030483" cy="1220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What are we working on?</a:t>
            </a:r>
          </a:p>
          <a:p>
            <a:r>
              <a:rPr lang="en-US" dirty="0"/>
              <a:t>2. What can go wrong?</a:t>
            </a:r>
          </a:p>
          <a:p>
            <a:r>
              <a:rPr lang="en-US" dirty="0"/>
              <a:t>3. What are we going to do about it?</a:t>
            </a:r>
          </a:p>
          <a:p>
            <a:r>
              <a:rPr lang="en-US" dirty="0"/>
              <a:t>4. Did we do a good job?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1489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8C011-830A-6A58-8D1F-1F2BD4DDE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1719B9-43C6-E7F3-F0D7-10B39E64D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7745" y="1843538"/>
            <a:ext cx="6456262" cy="317092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ED8790-FFBC-A88E-7917-9D0228D3F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Threat Modelling: Stages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0FDD7-1C1D-4460-1914-8ACFE2DB6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3938081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Threat modelling is a four-step process</a:t>
            </a:r>
          </a:p>
          <a:p>
            <a:pPr lvl="1"/>
            <a:r>
              <a:rPr lang="en-GB" dirty="0"/>
              <a:t>Model the threat using the system (system modelling)</a:t>
            </a:r>
          </a:p>
          <a:p>
            <a:pPr lvl="1"/>
            <a:r>
              <a:rPr lang="en-GB" dirty="0"/>
              <a:t>Apply a methodology or methodologies to the system model</a:t>
            </a:r>
          </a:p>
          <a:p>
            <a:pPr lvl="1"/>
            <a:r>
              <a:rPr lang="en-GB" dirty="0"/>
              <a:t>Analyse the threat</a:t>
            </a:r>
          </a:p>
          <a:p>
            <a:pPr lvl="1"/>
            <a:r>
              <a:rPr lang="en-GB" dirty="0"/>
              <a:t>Evaluate the outcome</a:t>
            </a:r>
          </a:p>
          <a:p>
            <a:r>
              <a:rPr lang="en-GB" b="1" dirty="0"/>
              <a:t>This starts in the development process</a:t>
            </a:r>
          </a:p>
          <a:p>
            <a:pPr marL="457200" lvl="1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8853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AF9DA-8471-24EC-68ED-752733AF4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Threat Modelling: System Modelling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FF23-7F6C-4FD6-05CD-875567A9B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 method for representing the threat(s)</a:t>
            </a:r>
          </a:p>
          <a:p>
            <a:r>
              <a:rPr lang="en-US" dirty="0"/>
              <a:t>What is system modelling?</a:t>
            </a:r>
          </a:p>
          <a:p>
            <a:pPr lvl="1"/>
            <a:r>
              <a:rPr lang="en-US" dirty="0"/>
              <a:t>Abstractions or representations of a system</a:t>
            </a:r>
          </a:p>
          <a:p>
            <a:pPr lvl="1"/>
            <a:r>
              <a:rPr lang="en-US" dirty="0"/>
              <a:t>Diagramming is a key approach</a:t>
            </a:r>
          </a:p>
          <a:p>
            <a:r>
              <a:rPr lang="en-US" dirty="0"/>
              <a:t>Why do we create system models?</a:t>
            </a:r>
          </a:p>
          <a:p>
            <a:pPr lvl="1"/>
            <a:r>
              <a:rPr lang="en-US" dirty="0"/>
              <a:t>Easier to </a:t>
            </a:r>
            <a:r>
              <a:rPr lang="en-US" dirty="0" err="1"/>
              <a:t>visualise</a:t>
            </a:r>
            <a:endParaRPr lang="en-US" dirty="0"/>
          </a:p>
          <a:p>
            <a:pPr lvl="1"/>
            <a:r>
              <a:rPr lang="en-US" dirty="0"/>
              <a:t>Easier &amp; cheaper to make changes</a:t>
            </a:r>
          </a:p>
          <a:p>
            <a:pPr lvl="1"/>
            <a:r>
              <a:rPr lang="en-US" dirty="0"/>
              <a:t>Helps us to understand the system</a:t>
            </a:r>
          </a:p>
          <a:p>
            <a:pPr lvl="1"/>
            <a:r>
              <a:rPr lang="en-US" dirty="0"/>
              <a:t>Reduces system complexity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6722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770B9-27F3-C314-03D7-D52BC9BAE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Modelling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75A8D-5A4A-4A16-0F5F-1ED3EFCDA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Whiteboard diagrams</a:t>
            </a:r>
          </a:p>
          <a:p>
            <a:r>
              <a:rPr lang="en-US" dirty="0"/>
              <a:t>Brainstorming</a:t>
            </a:r>
          </a:p>
          <a:p>
            <a:r>
              <a:rPr lang="en-US" dirty="0"/>
              <a:t>Structured (“formal”) diagrams</a:t>
            </a:r>
          </a:p>
          <a:p>
            <a:pPr lvl="1"/>
            <a:r>
              <a:rPr lang="en-US" dirty="0"/>
              <a:t>Data flow diagrams</a:t>
            </a:r>
          </a:p>
          <a:p>
            <a:pPr lvl="1"/>
            <a:r>
              <a:rPr lang="en-US" dirty="0"/>
              <a:t>Sequence diagrams</a:t>
            </a:r>
          </a:p>
          <a:p>
            <a:pPr lvl="1"/>
            <a:r>
              <a:rPr lang="en-US" dirty="0"/>
              <a:t>State machines</a:t>
            </a:r>
          </a:p>
          <a:p>
            <a:pPr lvl="1"/>
            <a:r>
              <a:rPr lang="en-US" dirty="0"/>
              <a:t>Mathematical representations of code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3946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A9714-59D0-066B-34E2-FB425B110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Graphical System Modelling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6BA62-F02C-D67E-3EFF-31C615621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Data flow diagrams</a:t>
            </a:r>
            <a:r>
              <a:rPr lang="en-US" dirty="0"/>
              <a:t>: Describe the flow of data</a:t>
            </a:r>
          </a:p>
          <a:p>
            <a:r>
              <a:rPr lang="en-US" b="1" dirty="0"/>
              <a:t>Sequence diagrams</a:t>
            </a:r>
            <a:r>
              <a:rPr lang="en-US" dirty="0"/>
              <a:t>: Describe the interactions of system components in an ordered manner</a:t>
            </a:r>
          </a:p>
          <a:p>
            <a:r>
              <a:rPr lang="en-US" b="1" dirty="0"/>
              <a:t>Process flow diagrams</a:t>
            </a:r>
            <a:r>
              <a:rPr lang="en-US" dirty="0"/>
              <a:t>: Operational flow through actions (not common in threat modeling)</a:t>
            </a:r>
          </a:p>
          <a:p>
            <a:r>
              <a:rPr lang="en-US" b="1" dirty="0"/>
              <a:t>Attack trees</a:t>
            </a:r>
            <a:r>
              <a:rPr lang="en-US" dirty="0"/>
              <a:t>: Steps along a path an attacker might try</a:t>
            </a:r>
          </a:p>
          <a:p>
            <a:r>
              <a:rPr lang="en-US" b="1" dirty="0"/>
              <a:t>Fishbone diagrams</a:t>
            </a:r>
            <a:r>
              <a:rPr lang="en-US" dirty="0"/>
              <a:t>: Cause and effect diagrams shows the relationships between an outcome and root causes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818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4CC66C-0115-FEDF-0AAE-CC5449586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552" y="799872"/>
            <a:ext cx="9182896" cy="52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A095497-F3BC-C65E-92A0-0CA0AC1AA2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741" y="769389"/>
            <a:ext cx="8748518" cy="531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074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DEC28E-7A31-8F60-B74C-454876C87D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3544" y="2312573"/>
            <a:ext cx="5204911" cy="2232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312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6ED03-3641-CD59-6880-0419BDB49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4F7BE-0B71-5585-4206-D82C9A020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able to explain what ‘threat modelling’ is</a:t>
            </a:r>
          </a:p>
          <a:p>
            <a:r>
              <a:rPr lang="en-US" dirty="0"/>
              <a:t>Explain the core properties of threat modelling</a:t>
            </a:r>
          </a:p>
          <a:p>
            <a:r>
              <a:rPr lang="en-US" dirty="0"/>
              <a:t>Identify the fundamental controls of threat modelling</a:t>
            </a:r>
          </a:p>
          <a:p>
            <a:r>
              <a:rPr lang="en-US" dirty="0"/>
              <a:t>Be able to explain where threat modelling fits into the SDC, and why it is important</a:t>
            </a:r>
          </a:p>
          <a:p>
            <a:r>
              <a:rPr lang="en-US" dirty="0"/>
              <a:t>Identify the main threat modelling methods</a:t>
            </a:r>
          </a:p>
        </p:txBody>
      </p:sp>
    </p:spTree>
    <p:extLst>
      <p:ext uri="{BB962C8B-B14F-4D97-AF65-F5344CB8AC3E}">
        <p14:creationId xmlns:p14="http://schemas.microsoft.com/office/powerpoint/2010/main" val="4004459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783A0-EC9D-A98D-8B3E-6B7105DB5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Security: Core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B31FD-A009-8165-73C6-623448883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He CIA Triad:</a:t>
            </a:r>
          </a:p>
          <a:p>
            <a:r>
              <a:rPr lang="en-US" b="1" dirty="0"/>
              <a:t>Confidentiality</a:t>
            </a:r>
            <a:r>
              <a:rPr lang="en-US" dirty="0"/>
              <a:t> - Guarantees access to data to only those with appropriate access rights according to their need to know the information.</a:t>
            </a:r>
          </a:p>
          <a:p>
            <a:r>
              <a:rPr lang="en-US" b="1" dirty="0"/>
              <a:t>Integrity</a:t>
            </a:r>
            <a:r>
              <a:rPr lang="en-US" dirty="0"/>
              <a:t> - When data or activity can be verified to be authentic and not modified</a:t>
            </a:r>
          </a:p>
          <a:p>
            <a:r>
              <a:rPr lang="en-US" b="1" dirty="0"/>
              <a:t>Availability</a:t>
            </a:r>
            <a:r>
              <a:rPr lang="en-US" dirty="0"/>
              <a:t> - When </a:t>
            </a:r>
            <a:r>
              <a:rPr lang="en-US" dirty="0" err="1"/>
              <a:t>authorised</a:t>
            </a:r>
            <a:r>
              <a:rPr lang="en-US" dirty="0"/>
              <a:t> actors can have access to data or functionality whenever they need to.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7675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72FB3B-1764-82A2-62E5-2A2833B4D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Consider the cash machine (ATM)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6EAC47-DF92-2987-A901-251004C1E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Confidentiality</a:t>
            </a:r>
            <a:r>
              <a:rPr lang="en-US" dirty="0"/>
              <a:t>: It provides confidentiality by requiring two-factor authentication (both a physical card and a PIN code) before allowing access to data</a:t>
            </a:r>
          </a:p>
          <a:p>
            <a:r>
              <a:rPr lang="en-US" b="1" dirty="0"/>
              <a:t>Integrity</a:t>
            </a:r>
            <a:r>
              <a:rPr lang="en-US" dirty="0"/>
              <a:t>: The ATM and bank software enforce data integrity by ensuring that any transfers or withdrawals made via the machine are reflected in the accounting for the user’s bank account</a:t>
            </a:r>
          </a:p>
          <a:p>
            <a:r>
              <a:rPr lang="en-US" b="1" dirty="0"/>
              <a:t>Availability</a:t>
            </a:r>
            <a:r>
              <a:rPr lang="en-US" dirty="0"/>
              <a:t>: The machine provides availability because it’s in a public place and is accessible even when the bank branch is closed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442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9C6A7-B7B7-638A-708B-78AD57A32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C154C-B3A9-8D26-4BFA-16325DFD9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Privacy</a:t>
            </a:r>
          </a:p>
          <a:p>
            <a:pPr lvl="1"/>
            <a:r>
              <a:rPr lang="en-US" dirty="0"/>
              <a:t>The right of not having information exposed to </a:t>
            </a:r>
            <a:r>
              <a:rPr lang="en-US" dirty="0" err="1"/>
              <a:t>unauthorised</a:t>
            </a:r>
            <a:r>
              <a:rPr lang="en-US" dirty="0"/>
              <a:t> third parties.</a:t>
            </a:r>
          </a:p>
          <a:p>
            <a:pPr lvl="1"/>
            <a:r>
              <a:rPr lang="en-US" dirty="0"/>
              <a:t>Related to confidentiality</a:t>
            </a:r>
          </a:p>
          <a:p>
            <a:pPr marL="0" indent="0">
              <a:buNone/>
            </a:pPr>
            <a:r>
              <a:rPr lang="en-US" dirty="0"/>
              <a:t>• Safety</a:t>
            </a:r>
          </a:p>
          <a:p>
            <a:pPr lvl="1"/>
            <a:r>
              <a:rPr lang="en-US" dirty="0"/>
              <a:t>Freedom from physical injury or damage to health whether directly or indirectly</a:t>
            </a:r>
          </a:p>
          <a:p>
            <a:pPr lvl="1"/>
            <a:r>
              <a:rPr lang="en-US" dirty="0"/>
              <a:t>Related to integrity and availability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2070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164B1-4227-A52A-A7D8-69DD7FED6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Fundamental Security Controls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498D2-C062-A91F-EF18-7CB564C9F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Identification</a:t>
            </a:r>
            <a:r>
              <a:rPr lang="en-US" dirty="0"/>
              <a:t>: Actors in the system must be assigned unique identifiers to the system.</a:t>
            </a:r>
          </a:p>
          <a:p>
            <a:r>
              <a:rPr lang="en-US" b="1" dirty="0"/>
              <a:t>Authentication</a:t>
            </a:r>
            <a:r>
              <a:rPr lang="en-US" dirty="0"/>
              <a:t>: Allows the users of the system to provide a proof of their identity.</a:t>
            </a:r>
          </a:p>
          <a:p>
            <a:r>
              <a:rPr lang="en-US" b="1" dirty="0" err="1"/>
              <a:t>Authorisation</a:t>
            </a:r>
            <a:r>
              <a:rPr lang="en-US" dirty="0"/>
              <a:t>: Authenticated actors can be granted access rights   according to their verified identity.</a:t>
            </a:r>
          </a:p>
          <a:p>
            <a:r>
              <a:rPr lang="en-US" b="1" dirty="0"/>
              <a:t>Logging</a:t>
            </a:r>
            <a:r>
              <a:rPr lang="en-US" dirty="0"/>
              <a:t>: Providing traceability by recording the performed events of the actors.</a:t>
            </a:r>
          </a:p>
          <a:p>
            <a:r>
              <a:rPr lang="en-US" b="1" dirty="0"/>
              <a:t>Auditing</a:t>
            </a:r>
            <a:r>
              <a:rPr lang="en-US" dirty="0"/>
              <a:t>: Audit records are well defined, ordered in time and tamper-resistant records. Gives the capability to look back in time and understand the order of events.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705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5B098-4E9A-65DE-F271-576606238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Security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8473F-F11D-C328-5F7E-4DF9BF3B8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Depends on the nature of the threats and their consequences</a:t>
            </a:r>
          </a:p>
          <a:p>
            <a:r>
              <a:rPr lang="en-US" b="1" dirty="0"/>
              <a:t>Low likelihood </a:t>
            </a:r>
            <a:r>
              <a:rPr lang="en-US" dirty="0"/>
              <a:t>threats can be left to discretion of project leader and limited management review</a:t>
            </a:r>
          </a:p>
          <a:p>
            <a:r>
              <a:rPr lang="en-US" b="1" dirty="0"/>
              <a:t>High likelihood </a:t>
            </a:r>
            <a:r>
              <a:rPr lang="en-US" dirty="0"/>
              <a:t>threats with medium consequences would likely require external expert assessment and well-defined systematic review (more resources required)</a:t>
            </a:r>
          </a:p>
          <a:p>
            <a:pPr lvl="1"/>
            <a:r>
              <a:rPr lang="en-US" dirty="0"/>
              <a:t>Affect security activities during development process e.g., influence on test planning</a:t>
            </a:r>
          </a:p>
          <a:p>
            <a:pPr lvl="1"/>
            <a:r>
              <a:rPr lang="en-US" dirty="0"/>
              <a:t>Action required to provide assurance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1172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A51A5-77FB-3DCA-9DDC-9C9B4AD4F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Security Impact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256D696-B242-9B0A-33AE-2764DFEFF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43528" cy="4351338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risk assessment </a:t>
            </a:r>
            <a:r>
              <a:rPr lang="en-US" dirty="0"/>
              <a:t>is required to identify the priority of threats</a:t>
            </a:r>
          </a:p>
          <a:p>
            <a:r>
              <a:rPr lang="en-US" dirty="0"/>
              <a:t>Response can be passive or active</a:t>
            </a:r>
          </a:p>
          <a:p>
            <a:r>
              <a:rPr lang="en-US" dirty="0"/>
              <a:t>Level of assurance depends on the failure consequences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0CEF0C-7C1E-1F26-BFF8-1B2353628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3522" y="1825625"/>
            <a:ext cx="6866215" cy="2705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37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9E1DD-D33F-548D-394E-F2AEC8F5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Identifying Security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D2211-D0B3-1B20-FC04-FD7CBA221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Static analysis of code</a:t>
            </a:r>
          </a:p>
          <a:p>
            <a:r>
              <a:rPr lang="en-US" dirty="0"/>
              <a:t>Fuzzing or other dynamic testing (introducing invalid, unexpected or random data)</a:t>
            </a:r>
          </a:p>
          <a:p>
            <a:r>
              <a:rPr lang="en-US" dirty="0"/>
              <a:t>Penetration testing/red team</a:t>
            </a:r>
          </a:p>
          <a:p>
            <a:r>
              <a:rPr lang="en-US" dirty="0"/>
              <a:t>Bug reports</a:t>
            </a:r>
          </a:p>
          <a:p>
            <a:r>
              <a:rPr lang="en-US" b="1" dirty="0"/>
              <a:t>Threat modelling</a:t>
            </a:r>
          </a:p>
          <a:p>
            <a:pPr lvl="1"/>
            <a:r>
              <a:rPr lang="en-US" dirty="0"/>
              <a:t>Think about security issues early</a:t>
            </a:r>
          </a:p>
          <a:p>
            <a:pPr lvl="1"/>
            <a:r>
              <a:rPr lang="en-US" dirty="0"/>
              <a:t>Understand your requirements better</a:t>
            </a:r>
          </a:p>
          <a:p>
            <a:pPr lvl="1"/>
            <a:r>
              <a:rPr lang="en-US" dirty="0"/>
              <a:t>Don’t write bugs into the code</a:t>
            </a:r>
          </a:p>
          <a:p>
            <a:pPr lvl="1"/>
            <a:r>
              <a:rPr lang="en-US" dirty="0"/>
              <a:t>Improved stakeholder confidence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119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705</Words>
  <Application>Microsoft Office PowerPoint</Application>
  <PresentationFormat>Widescreen</PresentationFormat>
  <Paragraphs>87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COMP6204 Software Project Management &amp; Secure Development</vt:lpstr>
      <vt:lpstr>Learning objectives</vt:lpstr>
      <vt:lpstr>Security: Core properties</vt:lpstr>
      <vt:lpstr>Consider the cash machine (ATM)</vt:lpstr>
      <vt:lpstr>Other properties</vt:lpstr>
      <vt:lpstr>Fundamental Security Controls</vt:lpstr>
      <vt:lpstr>Security Impact</vt:lpstr>
      <vt:lpstr>Security Impact</vt:lpstr>
      <vt:lpstr>Identifying Security Issues</vt:lpstr>
      <vt:lpstr>PowerPoint Presentation</vt:lpstr>
      <vt:lpstr>Threat Modelling: Stages</vt:lpstr>
      <vt:lpstr>Threat Modelling: System Modelling</vt:lpstr>
      <vt:lpstr>Modelling Methods</vt:lpstr>
      <vt:lpstr>Graphical System Modelling Types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Hewitt</dc:creator>
  <cp:lastModifiedBy>Sarah Hewitt</cp:lastModifiedBy>
  <cp:revision>2</cp:revision>
  <dcterms:created xsi:type="dcterms:W3CDTF">2024-10-31T11:15:32Z</dcterms:created>
  <dcterms:modified xsi:type="dcterms:W3CDTF">2024-11-19T10:03:15Z</dcterms:modified>
</cp:coreProperties>
</file>