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5" r:id="rId4"/>
    <p:sldId id="288" r:id="rId5"/>
    <p:sldId id="274" r:id="rId6"/>
    <p:sldId id="289" r:id="rId7"/>
    <p:sldId id="290" r:id="rId8"/>
    <p:sldId id="291" r:id="rId9"/>
    <p:sldId id="292" r:id="rId10"/>
    <p:sldId id="293" r:id="rId11"/>
    <p:sldId id="294" r:id="rId12"/>
    <p:sldId id="295" r:id="rId13"/>
    <p:sldId id="296" r:id="rId14"/>
    <p:sldId id="297"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E35D3-C6CE-4BF2-9428-6F42354CFB89}" v="8" dt="2024-11-14T16:02:31.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ewitt" userId="b93797f7-18d5-48f7-8817-8d0d65883389" providerId="ADAL" clId="{23EE35D3-C6CE-4BF2-9428-6F42354CFB89}"/>
    <pc:docChg chg="undo custSel addSld modSld sldOrd modMainMaster">
      <pc:chgData name="Sarah Hewitt" userId="b93797f7-18d5-48f7-8817-8d0d65883389" providerId="ADAL" clId="{23EE35D3-C6CE-4BF2-9428-6F42354CFB89}" dt="2024-11-14T16:34:56.395" v="366" actId="20577"/>
      <pc:docMkLst>
        <pc:docMk/>
      </pc:docMkLst>
      <pc:sldChg chg="modSp add mod">
        <pc:chgData name="Sarah Hewitt" userId="b93797f7-18d5-48f7-8817-8d0d65883389" providerId="ADAL" clId="{23EE35D3-C6CE-4BF2-9428-6F42354CFB89}" dt="2024-11-14T16:01:54.011" v="75" actId="20577"/>
        <pc:sldMkLst>
          <pc:docMk/>
          <pc:sldMk cId="3409742988" sldId="256"/>
        </pc:sldMkLst>
        <pc:spChg chg="mod">
          <ac:chgData name="Sarah Hewitt" userId="b93797f7-18d5-48f7-8817-8d0d65883389" providerId="ADAL" clId="{23EE35D3-C6CE-4BF2-9428-6F42354CFB89}" dt="2024-11-14T16:01:54.011" v="75" actId="20577"/>
          <ac:spMkLst>
            <pc:docMk/>
            <pc:sldMk cId="3409742988" sldId="256"/>
            <ac:spMk id="3" creationId="{968E955F-9665-2C73-AAD0-4C60806E087B}"/>
          </ac:spMkLst>
        </pc:spChg>
      </pc:sldChg>
      <pc:sldChg chg="modSp add mod ord setBg">
        <pc:chgData name="Sarah Hewitt" userId="b93797f7-18d5-48f7-8817-8d0d65883389" providerId="ADAL" clId="{23EE35D3-C6CE-4BF2-9428-6F42354CFB89}" dt="2024-11-14T16:03:30.055" v="159" actId="20577"/>
        <pc:sldMkLst>
          <pc:docMk/>
          <pc:sldMk cId="4004459649" sldId="274"/>
        </pc:sldMkLst>
        <pc:spChg chg="mod">
          <ac:chgData name="Sarah Hewitt" userId="b93797f7-18d5-48f7-8817-8d0d65883389" providerId="ADAL" clId="{23EE35D3-C6CE-4BF2-9428-6F42354CFB89}" dt="2024-11-14T16:03:30.055" v="159" actId="20577"/>
          <ac:spMkLst>
            <pc:docMk/>
            <pc:sldMk cId="4004459649" sldId="274"/>
            <ac:spMk id="3" creationId="{1524F7BE-0B71-5585-4206-D82C9A020AEE}"/>
          </ac:spMkLst>
        </pc:spChg>
      </pc:sldChg>
      <pc:sldChg chg="addSp modSp new">
        <pc:chgData name="Sarah Hewitt" userId="b93797f7-18d5-48f7-8817-8d0d65883389" providerId="ADAL" clId="{23EE35D3-C6CE-4BF2-9428-6F42354CFB89}" dt="2024-11-14T16:00:17.584" v="11"/>
        <pc:sldMkLst>
          <pc:docMk/>
          <pc:sldMk cId="4152591109" sldId="275"/>
        </pc:sldMkLst>
        <pc:spChg chg="add mod">
          <ac:chgData name="Sarah Hewitt" userId="b93797f7-18d5-48f7-8817-8d0d65883389" providerId="ADAL" clId="{23EE35D3-C6CE-4BF2-9428-6F42354CFB89}" dt="2024-11-14T16:00:11.933" v="10"/>
          <ac:spMkLst>
            <pc:docMk/>
            <pc:sldMk cId="4152591109" sldId="275"/>
            <ac:spMk id="5" creationId="{1D64A6D4-6F68-B32C-5FE2-2687FD2195BF}"/>
          </ac:spMkLst>
        </pc:spChg>
        <pc:picChg chg="add mod">
          <ac:chgData name="Sarah Hewitt" userId="b93797f7-18d5-48f7-8817-8d0d65883389" providerId="ADAL" clId="{23EE35D3-C6CE-4BF2-9428-6F42354CFB89}" dt="2024-11-14T16:00:17.584" v="11"/>
          <ac:picMkLst>
            <pc:docMk/>
            <pc:sldMk cId="4152591109" sldId="275"/>
            <ac:picMk id="2" creationId="{5D9106B4-E151-4DB9-409C-F1429F058785}"/>
          </ac:picMkLst>
        </pc:picChg>
      </pc:sldChg>
      <pc:sldChg chg="addSp delSp modSp add mod ord">
        <pc:chgData name="Sarah Hewitt" userId="b93797f7-18d5-48f7-8817-8d0d65883389" providerId="ADAL" clId="{23EE35D3-C6CE-4BF2-9428-6F42354CFB89}" dt="2024-11-14T16:01:02.642" v="57" actId="403"/>
        <pc:sldMkLst>
          <pc:docMk/>
          <pc:sldMk cId="3101489181" sldId="280"/>
        </pc:sldMkLst>
        <pc:spChg chg="add mod">
          <ac:chgData name="Sarah Hewitt" userId="b93797f7-18d5-48f7-8817-8d0d65883389" providerId="ADAL" clId="{23EE35D3-C6CE-4BF2-9428-6F42354CFB89}" dt="2024-11-14T16:01:02.642" v="57" actId="403"/>
          <ac:spMkLst>
            <pc:docMk/>
            <pc:sldMk cId="3101489181" sldId="280"/>
            <ac:spMk id="2" creationId="{9ED972BD-816F-59B0-BF53-87EEC27F23DA}"/>
          </ac:spMkLst>
        </pc:spChg>
        <pc:spChg chg="del mod">
          <ac:chgData name="Sarah Hewitt" userId="b93797f7-18d5-48f7-8817-8d0d65883389" providerId="ADAL" clId="{23EE35D3-C6CE-4BF2-9428-6F42354CFB89}" dt="2024-11-14T16:00:07.373" v="9" actId="21"/>
          <ac:spMkLst>
            <pc:docMk/>
            <pc:sldMk cId="3101489181" sldId="280"/>
            <ac:spMk id="5" creationId="{1D64A6D4-6F68-B32C-5FE2-2687FD2195BF}"/>
          </ac:spMkLst>
        </pc:spChg>
      </pc:sldChg>
      <pc:sldChg chg="add">
        <pc:chgData name="Sarah Hewitt" userId="b93797f7-18d5-48f7-8817-8d0d65883389" providerId="ADAL" clId="{23EE35D3-C6CE-4BF2-9428-6F42354CFB89}" dt="2024-11-14T16:02:31.534" v="76"/>
        <pc:sldMkLst>
          <pc:docMk/>
          <pc:sldMk cId="1128818327" sldId="288"/>
        </pc:sldMkLst>
      </pc:sldChg>
      <pc:sldChg chg="modSp new mod">
        <pc:chgData name="Sarah Hewitt" userId="b93797f7-18d5-48f7-8817-8d0d65883389" providerId="ADAL" clId="{23EE35D3-C6CE-4BF2-9428-6F42354CFB89}" dt="2024-11-14T16:04:42.674" v="201" actId="20577"/>
        <pc:sldMkLst>
          <pc:docMk/>
          <pc:sldMk cId="1530989303" sldId="289"/>
        </pc:sldMkLst>
        <pc:spChg chg="mod">
          <ac:chgData name="Sarah Hewitt" userId="b93797f7-18d5-48f7-8817-8d0d65883389" providerId="ADAL" clId="{23EE35D3-C6CE-4BF2-9428-6F42354CFB89}" dt="2024-11-14T16:04:12.990" v="185" actId="20577"/>
          <ac:spMkLst>
            <pc:docMk/>
            <pc:sldMk cId="1530989303" sldId="289"/>
            <ac:spMk id="2" creationId="{42C84521-D6C8-71A0-8842-17919EB4870D}"/>
          </ac:spMkLst>
        </pc:spChg>
        <pc:spChg chg="mod">
          <ac:chgData name="Sarah Hewitt" userId="b93797f7-18d5-48f7-8817-8d0d65883389" providerId="ADAL" clId="{23EE35D3-C6CE-4BF2-9428-6F42354CFB89}" dt="2024-11-14T16:04:42.674" v="201" actId="20577"/>
          <ac:spMkLst>
            <pc:docMk/>
            <pc:sldMk cId="1530989303" sldId="289"/>
            <ac:spMk id="3" creationId="{12F29B59-86E5-223D-8CC9-A1FA036C512E}"/>
          </ac:spMkLst>
        </pc:spChg>
      </pc:sldChg>
      <pc:sldChg chg="addSp new mod">
        <pc:chgData name="Sarah Hewitt" userId="b93797f7-18d5-48f7-8817-8d0d65883389" providerId="ADAL" clId="{23EE35D3-C6CE-4BF2-9428-6F42354CFB89}" dt="2024-11-14T16:05:37.936" v="203" actId="22"/>
        <pc:sldMkLst>
          <pc:docMk/>
          <pc:sldMk cId="426293497" sldId="290"/>
        </pc:sldMkLst>
        <pc:picChg chg="add">
          <ac:chgData name="Sarah Hewitt" userId="b93797f7-18d5-48f7-8817-8d0d65883389" providerId="ADAL" clId="{23EE35D3-C6CE-4BF2-9428-6F42354CFB89}" dt="2024-11-14T16:05:37.936" v="203" actId="22"/>
          <ac:picMkLst>
            <pc:docMk/>
            <pc:sldMk cId="426293497" sldId="290"/>
            <ac:picMk id="3" creationId="{256E0C90-9344-BB64-6D41-D9078D217452}"/>
          </ac:picMkLst>
        </pc:picChg>
      </pc:sldChg>
      <pc:sldChg chg="addSp modSp new mod modClrScheme chgLayout">
        <pc:chgData name="Sarah Hewitt" userId="b93797f7-18d5-48f7-8817-8d0d65883389" providerId="ADAL" clId="{23EE35D3-C6CE-4BF2-9428-6F42354CFB89}" dt="2024-11-14T16:08:29.627" v="221" actId="1076"/>
        <pc:sldMkLst>
          <pc:docMk/>
          <pc:sldMk cId="3078659379" sldId="291"/>
        </pc:sldMkLst>
        <pc:spChg chg="mod ord">
          <ac:chgData name="Sarah Hewitt" userId="b93797f7-18d5-48f7-8817-8d0d65883389" providerId="ADAL" clId="{23EE35D3-C6CE-4BF2-9428-6F42354CFB89}" dt="2024-11-14T16:07:23.563" v="210" actId="700"/>
          <ac:spMkLst>
            <pc:docMk/>
            <pc:sldMk cId="3078659379" sldId="291"/>
            <ac:spMk id="2" creationId="{3A90AF60-0166-FB20-2E2C-E4E5CF24C8BD}"/>
          </ac:spMkLst>
        </pc:spChg>
        <pc:spChg chg="add mod ord">
          <ac:chgData name="Sarah Hewitt" userId="b93797f7-18d5-48f7-8817-8d0d65883389" providerId="ADAL" clId="{23EE35D3-C6CE-4BF2-9428-6F42354CFB89}" dt="2024-11-14T16:08:17.812" v="220" actId="20577"/>
          <ac:spMkLst>
            <pc:docMk/>
            <pc:sldMk cId="3078659379" sldId="291"/>
            <ac:spMk id="5" creationId="{CBC8612D-4F5E-0D1B-F581-AC3B72B0B5B9}"/>
          </ac:spMkLst>
        </pc:spChg>
        <pc:picChg chg="add mod">
          <ac:chgData name="Sarah Hewitt" userId="b93797f7-18d5-48f7-8817-8d0d65883389" providerId="ADAL" clId="{23EE35D3-C6CE-4BF2-9428-6F42354CFB89}" dt="2024-11-14T16:08:29.627" v="221" actId="1076"/>
          <ac:picMkLst>
            <pc:docMk/>
            <pc:sldMk cId="3078659379" sldId="291"/>
            <ac:picMk id="4" creationId="{0D97DBBA-685B-DDEA-E90E-E90B44705AF9}"/>
          </ac:picMkLst>
        </pc:picChg>
      </pc:sldChg>
      <pc:sldChg chg="modSp new mod ord">
        <pc:chgData name="Sarah Hewitt" userId="b93797f7-18d5-48f7-8817-8d0d65883389" providerId="ADAL" clId="{23EE35D3-C6CE-4BF2-9428-6F42354CFB89}" dt="2024-11-14T16:12:10.790" v="258"/>
        <pc:sldMkLst>
          <pc:docMk/>
          <pc:sldMk cId="2240914329" sldId="292"/>
        </pc:sldMkLst>
        <pc:spChg chg="mod">
          <ac:chgData name="Sarah Hewitt" userId="b93797f7-18d5-48f7-8817-8d0d65883389" providerId="ADAL" clId="{23EE35D3-C6CE-4BF2-9428-6F42354CFB89}" dt="2024-11-14T16:08:57.908" v="223"/>
          <ac:spMkLst>
            <pc:docMk/>
            <pc:sldMk cId="2240914329" sldId="292"/>
            <ac:spMk id="2" creationId="{0C34D69F-193E-56B5-8E91-FE3D7AE1C255}"/>
          </ac:spMkLst>
        </pc:spChg>
        <pc:spChg chg="mod">
          <ac:chgData name="Sarah Hewitt" userId="b93797f7-18d5-48f7-8817-8d0d65883389" providerId="ADAL" clId="{23EE35D3-C6CE-4BF2-9428-6F42354CFB89}" dt="2024-11-14T16:10:39.716" v="255" actId="113"/>
          <ac:spMkLst>
            <pc:docMk/>
            <pc:sldMk cId="2240914329" sldId="292"/>
            <ac:spMk id="3" creationId="{32D3580C-23CF-5A5A-EC1D-5E976BEBD71A}"/>
          </ac:spMkLst>
        </pc:spChg>
      </pc:sldChg>
      <pc:sldChg chg="modSp add mod">
        <pc:chgData name="Sarah Hewitt" userId="b93797f7-18d5-48f7-8817-8d0d65883389" providerId="ADAL" clId="{23EE35D3-C6CE-4BF2-9428-6F42354CFB89}" dt="2024-11-14T16:12:54.505" v="272" actId="14100"/>
        <pc:sldMkLst>
          <pc:docMk/>
          <pc:sldMk cId="3157320834" sldId="293"/>
        </pc:sldMkLst>
        <pc:spChg chg="mod">
          <ac:chgData name="Sarah Hewitt" userId="b93797f7-18d5-48f7-8817-8d0d65883389" providerId="ADAL" clId="{23EE35D3-C6CE-4BF2-9428-6F42354CFB89}" dt="2024-11-14T16:12:54.505" v="272" actId="14100"/>
          <ac:spMkLst>
            <pc:docMk/>
            <pc:sldMk cId="3157320834" sldId="293"/>
            <ac:spMk id="5" creationId="{85484726-A827-7C2D-775B-4055CEEA6516}"/>
          </ac:spMkLst>
        </pc:spChg>
      </pc:sldChg>
      <pc:sldChg chg="modSp new mod">
        <pc:chgData name="Sarah Hewitt" userId="b93797f7-18d5-48f7-8817-8d0d65883389" providerId="ADAL" clId="{23EE35D3-C6CE-4BF2-9428-6F42354CFB89}" dt="2024-11-14T16:14:46.809" v="291" actId="20577"/>
        <pc:sldMkLst>
          <pc:docMk/>
          <pc:sldMk cId="3497026621" sldId="294"/>
        </pc:sldMkLst>
        <pc:spChg chg="mod">
          <ac:chgData name="Sarah Hewitt" userId="b93797f7-18d5-48f7-8817-8d0d65883389" providerId="ADAL" clId="{23EE35D3-C6CE-4BF2-9428-6F42354CFB89}" dt="2024-11-14T16:13:46.554" v="274"/>
          <ac:spMkLst>
            <pc:docMk/>
            <pc:sldMk cId="3497026621" sldId="294"/>
            <ac:spMk id="2" creationId="{F7F6B41C-83E1-1487-967E-B4FA86A28EF3}"/>
          </ac:spMkLst>
        </pc:spChg>
        <pc:spChg chg="mod">
          <ac:chgData name="Sarah Hewitt" userId="b93797f7-18d5-48f7-8817-8d0d65883389" providerId="ADAL" clId="{23EE35D3-C6CE-4BF2-9428-6F42354CFB89}" dt="2024-11-14T16:14:46.809" v="291" actId="20577"/>
          <ac:spMkLst>
            <pc:docMk/>
            <pc:sldMk cId="3497026621" sldId="294"/>
            <ac:spMk id="3" creationId="{3CA38E89-0708-4ABB-D558-0FA8F2BEEFF3}"/>
          </ac:spMkLst>
        </pc:spChg>
      </pc:sldChg>
      <pc:sldChg chg="addSp new mod">
        <pc:chgData name="Sarah Hewitt" userId="b93797f7-18d5-48f7-8817-8d0d65883389" providerId="ADAL" clId="{23EE35D3-C6CE-4BF2-9428-6F42354CFB89}" dt="2024-11-14T16:16:07.537" v="293" actId="22"/>
        <pc:sldMkLst>
          <pc:docMk/>
          <pc:sldMk cId="835048197" sldId="295"/>
        </pc:sldMkLst>
        <pc:picChg chg="add">
          <ac:chgData name="Sarah Hewitt" userId="b93797f7-18d5-48f7-8817-8d0d65883389" providerId="ADAL" clId="{23EE35D3-C6CE-4BF2-9428-6F42354CFB89}" dt="2024-11-14T16:16:07.537" v="293" actId="22"/>
          <ac:picMkLst>
            <pc:docMk/>
            <pc:sldMk cId="835048197" sldId="295"/>
            <ac:picMk id="3" creationId="{19734197-0E6E-0766-4B47-543AF3E9CBBD}"/>
          </ac:picMkLst>
        </pc:picChg>
      </pc:sldChg>
      <pc:sldChg chg="addSp modSp new mod">
        <pc:chgData name="Sarah Hewitt" userId="b93797f7-18d5-48f7-8817-8d0d65883389" providerId="ADAL" clId="{23EE35D3-C6CE-4BF2-9428-6F42354CFB89}" dt="2024-11-14T16:18:30.111" v="297" actId="1076"/>
        <pc:sldMkLst>
          <pc:docMk/>
          <pc:sldMk cId="2827707223" sldId="296"/>
        </pc:sldMkLst>
        <pc:picChg chg="add mod">
          <ac:chgData name="Sarah Hewitt" userId="b93797f7-18d5-48f7-8817-8d0d65883389" providerId="ADAL" clId="{23EE35D3-C6CE-4BF2-9428-6F42354CFB89}" dt="2024-11-14T16:18:30.111" v="297" actId="1076"/>
          <ac:picMkLst>
            <pc:docMk/>
            <pc:sldMk cId="2827707223" sldId="296"/>
            <ac:picMk id="3" creationId="{1E8DF403-4F1C-56E9-69A5-41C9A9992DD0}"/>
          </ac:picMkLst>
        </pc:picChg>
      </pc:sldChg>
      <pc:sldChg chg="addSp new mod">
        <pc:chgData name="Sarah Hewitt" userId="b93797f7-18d5-48f7-8817-8d0d65883389" providerId="ADAL" clId="{23EE35D3-C6CE-4BF2-9428-6F42354CFB89}" dt="2024-11-14T16:20:35.699" v="299" actId="22"/>
        <pc:sldMkLst>
          <pc:docMk/>
          <pc:sldMk cId="3974588916" sldId="297"/>
        </pc:sldMkLst>
        <pc:picChg chg="add">
          <ac:chgData name="Sarah Hewitt" userId="b93797f7-18d5-48f7-8817-8d0d65883389" providerId="ADAL" clId="{23EE35D3-C6CE-4BF2-9428-6F42354CFB89}" dt="2024-11-14T16:20:35.699" v="299" actId="22"/>
          <ac:picMkLst>
            <pc:docMk/>
            <pc:sldMk cId="3974588916" sldId="297"/>
            <ac:picMk id="3" creationId="{2B429177-1A55-9DD7-5827-0BE2BBDCAA1E}"/>
          </ac:picMkLst>
        </pc:picChg>
      </pc:sldChg>
      <pc:sldChg chg="modSp new mod">
        <pc:chgData name="Sarah Hewitt" userId="b93797f7-18d5-48f7-8817-8d0d65883389" providerId="ADAL" clId="{23EE35D3-C6CE-4BF2-9428-6F42354CFB89}" dt="2024-11-14T16:34:56.395" v="366" actId="20577"/>
        <pc:sldMkLst>
          <pc:docMk/>
          <pc:sldMk cId="934290352" sldId="298"/>
        </pc:sldMkLst>
        <pc:spChg chg="mod">
          <ac:chgData name="Sarah Hewitt" userId="b93797f7-18d5-48f7-8817-8d0d65883389" providerId="ADAL" clId="{23EE35D3-C6CE-4BF2-9428-6F42354CFB89}" dt="2024-11-14T16:34:28.494" v="308" actId="20577"/>
          <ac:spMkLst>
            <pc:docMk/>
            <pc:sldMk cId="934290352" sldId="298"/>
            <ac:spMk id="2" creationId="{79914CF8-92AF-F63C-B9AF-901A40ADC2CC}"/>
          </ac:spMkLst>
        </pc:spChg>
        <pc:spChg chg="mod">
          <ac:chgData name="Sarah Hewitt" userId="b93797f7-18d5-48f7-8817-8d0d65883389" providerId="ADAL" clId="{23EE35D3-C6CE-4BF2-9428-6F42354CFB89}" dt="2024-11-14T16:34:56.395" v="366" actId="20577"/>
          <ac:spMkLst>
            <pc:docMk/>
            <pc:sldMk cId="934290352" sldId="298"/>
            <ac:spMk id="3" creationId="{A2A5E5CC-5FAB-4CFE-56EA-6F3498D53FE9}"/>
          </ac:spMkLst>
        </pc:spChg>
      </pc:sldChg>
      <pc:sldMasterChg chg="setBg modSldLayout">
        <pc:chgData name="Sarah Hewitt" userId="b93797f7-18d5-48f7-8817-8d0d65883389" providerId="ADAL" clId="{23EE35D3-C6CE-4BF2-9428-6F42354CFB89}" dt="2024-11-14T15:57:15.295" v="2"/>
        <pc:sldMasterMkLst>
          <pc:docMk/>
          <pc:sldMasterMk cId="4044389233" sldId="2147483648"/>
        </pc:sldMasterMkLst>
        <pc:sldLayoutChg chg="setBg">
          <pc:chgData name="Sarah Hewitt" userId="b93797f7-18d5-48f7-8817-8d0d65883389" providerId="ADAL" clId="{23EE35D3-C6CE-4BF2-9428-6F42354CFB89}" dt="2024-11-14T15:57:15.295" v="2"/>
          <pc:sldLayoutMkLst>
            <pc:docMk/>
            <pc:sldMasterMk cId="4044389233" sldId="2147483648"/>
            <pc:sldLayoutMk cId="3283796878" sldId="2147483649"/>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1636576282" sldId="2147483650"/>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623792882" sldId="2147483651"/>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929614596" sldId="2147483652"/>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322231318" sldId="2147483653"/>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1897614508" sldId="2147483654"/>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1670842235" sldId="2147483655"/>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4236677813" sldId="2147483656"/>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176242491" sldId="2147483657"/>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1183349380" sldId="2147483658"/>
          </pc:sldLayoutMkLst>
        </pc:sldLayoutChg>
        <pc:sldLayoutChg chg="setBg">
          <pc:chgData name="Sarah Hewitt" userId="b93797f7-18d5-48f7-8817-8d0d65883389" providerId="ADAL" clId="{23EE35D3-C6CE-4BF2-9428-6F42354CFB89}" dt="2024-11-14T15:57:15.295" v="2"/>
          <pc:sldLayoutMkLst>
            <pc:docMk/>
            <pc:sldMasterMk cId="4044389233" sldId="2147483648"/>
            <pc:sldLayoutMk cId="28550628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AD08-0E70-8E7A-ECA1-73BC3DD62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4D6385-0E65-CAC5-7428-3D0F7F472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267069-D0AA-51A7-1584-D8AAD4FC0DB1}"/>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5" name="Footer Placeholder 4">
            <a:extLst>
              <a:ext uri="{FF2B5EF4-FFF2-40B4-BE49-F238E27FC236}">
                <a16:creationId xmlns:a16="http://schemas.microsoft.com/office/drawing/2014/main" id="{C9E40CED-23A1-567E-1612-B0090371A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C89A-B3CC-2D2B-8843-80A5AD5CD583}"/>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328379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1A61-0A63-8177-B9CF-56D8EA5D20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DABBA8-681E-25DD-3C0D-60C8D6C27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603874-57B8-3555-39E0-70BA29B2FF2F}"/>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5" name="Footer Placeholder 4">
            <a:extLst>
              <a:ext uri="{FF2B5EF4-FFF2-40B4-BE49-F238E27FC236}">
                <a16:creationId xmlns:a16="http://schemas.microsoft.com/office/drawing/2014/main" id="{2DDCE3D7-61CB-031D-0D19-FCFC1D5922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C411B-BB22-5D3E-558C-4B961C6EC3F6}"/>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118334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A7A5B5-4CDB-5F88-E05F-46C4048683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ADA2D-033D-CBA6-DFC3-6545AB8E0E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ADCCD-4E4D-09D9-D99C-BEF333C295CB}"/>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5" name="Footer Placeholder 4">
            <a:extLst>
              <a:ext uri="{FF2B5EF4-FFF2-40B4-BE49-F238E27FC236}">
                <a16:creationId xmlns:a16="http://schemas.microsoft.com/office/drawing/2014/main" id="{312644B6-B533-383C-F6E0-00C3F873D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5BCD7-9C89-3787-5B4E-A4C3D5CE2B9D}"/>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28550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C368-7215-FB0A-63CC-A420DB0BF0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F50A0D-E85C-A3D8-7501-AAA4FBC45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6F9ED-69D4-CF20-9B85-D807C3EF2164}"/>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5" name="Footer Placeholder 4">
            <a:extLst>
              <a:ext uri="{FF2B5EF4-FFF2-40B4-BE49-F238E27FC236}">
                <a16:creationId xmlns:a16="http://schemas.microsoft.com/office/drawing/2014/main" id="{FD4BF013-78B7-8CBA-719B-2E0A170C88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3E905-A6B4-80FD-38FF-A851123BB286}"/>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163657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D237-BD52-4BE7-C201-05C7468185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C72D8D-976F-62E6-67EC-B6C00C06EE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AEC80-71EB-9636-8F44-A71F3319B696}"/>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5" name="Footer Placeholder 4">
            <a:extLst>
              <a:ext uri="{FF2B5EF4-FFF2-40B4-BE49-F238E27FC236}">
                <a16:creationId xmlns:a16="http://schemas.microsoft.com/office/drawing/2014/main" id="{10258386-1651-BBA3-5CBE-211B313BE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75BEB-ADB3-9210-6F8D-4D9B6BBA4CC2}"/>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62379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EF15-4374-705B-A016-24823F14AC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56E5B1-5C40-2DC6-FFCA-E18C5CDFE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63F6D1-F1C5-9E8C-B127-1AF1E721B6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3E7F1E-03F7-E84B-6D47-26B64B6F459C}"/>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6" name="Footer Placeholder 5">
            <a:extLst>
              <a:ext uri="{FF2B5EF4-FFF2-40B4-BE49-F238E27FC236}">
                <a16:creationId xmlns:a16="http://schemas.microsoft.com/office/drawing/2014/main" id="{1AA5CC7F-2356-4BCB-8066-AD5FA180B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305CE-98E3-C19B-1DCC-482DA6F03AAE}"/>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92961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E086-88F2-0779-5128-D86269F345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E8D1ED-82D9-3924-DA49-36C3EB2E8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9C0BB3-0A9F-E8B1-F6B3-C8433C7F8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B90B50-AE00-E264-1B71-C8CBB235A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E31B55-4CF5-97A0-0902-7FF7D6E48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2CF518-3339-B5DC-899C-BC0A83518151}"/>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8" name="Footer Placeholder 7">
            <a:extLst>
              <a:ext uri="{FF2B5EF4-FFF2-40B4-BE49-F238E27FC236}">
                <a16:creationId xmlns:a16="http://schemas.microsoft.com/office/drawing/2014/main" id="{636961DA-BDC5-D58E-2A4E-338E488BA8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F27CCD-DEB2-0B23-F655-DEB4A7B85029}"/>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32223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D201-9F12-C350-CCC4-2F101C2818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8733A5-7A91-78EE-44AE-09832B71786B}"/>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4" name="Footer Placeholder 3">
            <a:extLst>
              <a:ext uri="{FF2B5EF4-FFF2-40B4-BE49-F238E27FC236}">
                <a16:creationId xmlns:a16="http://schemas.microsoft.com/office/drawing/2014/main" id="{2F54C2ED-194E-9C4C-7F2E-C7F4865F93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BBBEF8-F782-3ABD-FB5F-96C65617D54D}"/>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189761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41EB6-28ED-5BAA-96D8-31576362EF8F}"/>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3" name="Footer Placeholder 2">
            <a:extLst>
              <a:ext uri="{FF2B5EF4-FFF2-40B4-BE49-F238E27FC236}">
                <a16:creationId xmlns:a16="http://schemas.microsoft.com/office/drawing/2014/main" id="{402C2F1E-0A18-42A7-5F09-2B51619332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B2AEF8-EE14-D7EE-36D4-0FCF7A5AB8B6}"/>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167084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1ED0-D33C-AF2A-9D8F-F5647BB78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A8B662-D294-8C7C-00F2-096DE503F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C8E3FC-54FF-2F1A-F16C-BA2E4D989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A0266-3547-B0E3-F86F-9C8089DDED42}"/>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6" name="Footer Placeholder 5">
            <a:extLst>
              <a:ext uri="{FF2B5EF4-FFF2-40B4-BE49-F238E27FC236}">
                <a16:creationId xmlns:a16="http://schemas.microsoft.com/office/drawing/2014/main" id="{488F4145-B632-7FF1-616F-3F6260F166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7958EB-5930-7F26-1D5B-489CEAAE05A9}"/>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423667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2FB0-1B3B-ACB6-1CD1-0811A6DE9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F00DE1-8E56-EDFA-EDD0-369DF37B0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F1BC77-0E88-97D3-E25B-92C447468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8F3FE-D27E-63E7-C433-F8D9200FBD63}"/>
              </a:ext>
            </a:extLst>
          </p:cNvPr>
          <p:cNvSpPr>
            <a:spLocks noGrp="1"/>
          </p:cNvSpPr>
          <p:nvPr>
            <p:ph type="dt" sz="half" idx="10"/>
          </p:nvPr>
        </p:nvSpPr>
        <p:spPr/>
        <p:txBody>
          <a:bodyPr/>
          <a:lstStyle/>
          <a:p>
            <a:fld id="{622070F2-8EA0-4EAD-9A7A-87FE347C8FFA}" type="datetimeFigureOut">
              <a:rPr lang="en-GB" smtClean="0"/>
              <a:t>14/11/2024</a:t>
            </a:fld>
            <a:endParaRPr lang="en-GB"/>
          </a:p>
        </p:txBody>
      </p:sp>
      <p:sp>
        <p:nvSpPr>
          <p:cNvPr id="6" name="Footer Placeholder 5">
            <a:extLst>
              <a:ext uri="{FF2B5EF4-FFF2-40B4-BE49-F238E27FC236}">
                <a16:creationId xmlns:a16="http://schemas.microsoft.com/office/drawing/2014/main" id="{AF151248-5A19-8EA8-E68B-936EBA9444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ABD460-9B8F-EFB7-65EA-FA29C689AD79}"/>
              </a:ext>
            </a:extLst>
          </p:cNvPr>
          <p:cNvSpPr>
            <a:spLocks noGrp="1"/>
          </p:cNvSpPr>
          <p:nvPr>
            <p:ph type="sldNum" sz="quarter" idx="12"/>
          </p:nvPr>
        </p:nvSpPr>
        <p:spPr/>
        <p:txBody>
          <a:bodyPr/>
          <a:lstStyle/>
          <a:p>
            <a:fld id="{E4F6051C-402B-4200-A8FF-83CB5E0B83EE}" type="slidenum">
              <a:rPr lang="en-GB" smtClean="0"/>
              <a:t>‹#›</a:t>
            </a:fld>
            <a:endParaRPr lang="en-GB"/>
          </a:p>
        </p:txBody>
      </p:sp>
    </p:spTree>
    <p:extLst>
      <p:ext uri="{BB962C8B-B14F-4D97-AF65-F5344CB8AC3E}">
        <p14:creationId xmlns:p14="http://schemas.microsoft.com/office/powerpoint/2010/main" val="17624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9AB88C-1626-DB60-C54D-984F97B74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86FC66-9B56-EA09-C5E6-B5503BA24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C908A0-906F-DC92-DC13-CAD120A64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2070F2-8EA0-4EAD-9A7A-87FE347C8FFA}" type="datetimeFigureOut">
              <a:rPr lang="en-GB" smtClean="0"/>
              <a:t>14/11/2024</a:t>
            </a:fld>
            <a:endParaRPr lang="en-GB"/>
          </a:p>
        </p:txBody>
      </p:sp>
      <p:sp>
        <p:nvSpPr>
          <p:cNvPr id="5" name="Footer Placeholder 4">
            <a:extLst>
              <a:ext uri="{FF2B5EF4-FFF2-40B4-BE49-F238E27FC236}">
                <a16:creationId xmlns:a16="http://schemas.microsoft.com/office/drawing/2014/main" id="{2AB29375-1056-339B-39AF-371AE7AEE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0660BF-8F69-E425-506A-0616D83856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F6051C-402B-4200-A8FF-83CB5E0B83EE}" type="slidenum">
              <a:rPr lang="en-GB" smtClean="0"/>
              <a:t>‹#›</a:t>
            </a:fld>
            <a:endParaRPr lang="en-GB"/>
          </a:p>
        </p:txBody>
      </p:sp>
    </p:spTree>
    <p:extLst>
      <p:ext uri="{BB962C8B-B14F-4D97-AF65-F5344CB8AC3E}">
        <p14:creationId xmlns:p14="http://schemas.microsoft.com/office/powerpoint/2010/main" val="404438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145B-0E02-C569-711D-31017F51516A}"/>
              </a:ext>
            </a:extLst>
          </p:cNvPr>
          <p:cNvSpPr>
            <a:spLocks noGrp="1"/>
          </p:cNvSpPr>
          <p:nvPr>
            <p:ph type="ctrTitle"/>
          </p:nvPr>
        </p:nvSpPr>
        <p:spPr/>
        <p:txBody>
          <a:bodyPr>
            <a:normAutofit fontScale="90000"/>
          </a:bodyPr>
          <a:lstStyle/>
          <a:p>
            <a:r>
              <a:rPr lang="en-GB" dirty="0"/>
              <a:t>COMP6204 Software Project Management &amp; Secure Development</a:t>
            </a:r>
          </a:p>
        </p:txBody>
      </p:sp>
      <p:sp>
        <p:nvSpPr>
          <p:cNvPr id="3" name="Subtitle 2">
            <a:extLst>
              <a:ext uri="{FF2B5EF4-FFF2-40B4-BE49-F238E27FC236}">
                <a16:creationId xmlns:a16="http://schemas.microsoft.com/office/drawing/2014/main" id="{968E955F-9665-2C73-AAD0-4C60806E087B}"/>
              </a:ext>
            </a:extLst>
          </p:cNvPr>
          <p:cNvSpPr>
            <a:spLocks noGrp="1"/>
          </p:cNvSpPr>
          <p:nvPr>
            <p:ph type="subTitle" idx="1"/>
          </p:nvPr>
        </p:nvSpPr>
        <p:spPr/>
        <p:txBody>
          <a:bodyPr/>
          <a:lstStyle/>
          <a:p>
            <a:r>
              <a:rPr lang="en-GB" dirty="0"/>
              <a:t>Security by Design</a:t>
            </a:r>
          </a:p>
          <a:p>
            <a:r>
              <a:rPr lang="en-GB" dirty="0"/>
              <a:t>Dr Sarah Hewitt</a:t>
            </a:r>
          </a:p>
          <a:p>
            <a:r>
              <a:rPr lang="en-GB" dirty="0"/>
              <a:t>Lecture 3 – Threat/System Modelling Methods</a:t>
            </a:r>
          </a:p>
        </p:txBody>
      </p:sp>
    </p:spTree>
    <p:extLst>
      <p:ext uri="{BB962C8B-B14F-4D97-AF65-F5344CB8AC3E}">
        <p14:creationId xmlns:p14="http://schemas.microsoft.com/office/powerpoint/2010/main" val="340974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3B6B-43E7-4B73-4311-A7E9F2BE2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1B665-339C-111E-06C9-E8C1E2FEC08A}"/>
              </a:ext>
            </a:extLst>
          </p:cNvPr>
          <p:cNvSpPr>
            <a:spLocks noGrp="1"/>
          </p:cNvSpPr>
          <p:nvPr>
            <p:ph type="title"/>
          </p:nvPr>
        </p:nvSpPr>
        <p:spPr/>
        <p:txBody>
          <a:bodyPr/>
          <a:lstStyle/>
          <a:p>
            <a:r>
              <a:rPr lang="en-GB" dirty="0"/>
              <a:t>Data Flow Diagrams (DFDs)</a:t>
            </a:r>
          </a:p>
        </p:txBody>
      </p:sp>
      <p:sp>
        <p:nvSpPr>
          <p:cNvPr id="5" name="Content Placeholder 4">
            <a:extLst>
              <a:ext uri="{FF2B5EF4-FFF2-40B4-BE49-F238E27FC236}">
                <a16:creationId xmlns:a16="http://schemas.microsoft.com/office/drawing/2014/main" id="{85484726-A827-7C2D-775B-4055CEEA6516}"/>
              </a:ext>
            </a:extLst>
          </p:cNvPr>
          <p:cNvSpPr>
            <a:spLocks noGrp="1"/>
          </p:cNvSpPr>
          <p:nvPr>
            <p:ph idx="1"/>
          </p:nvPr>
        </p:nvSpPr>
        <p:spPr>
          <a:xfrm>
            <a:off x="838199" y="1825625"/>
            <a:ext cx="4120376" cy="4351338"/>
          </a:xfrm>
        </p:spPr>
        <p:txBody>
          <a:bodyPr>
            <a:normAutofit fontScale="92500" lnSpcReduction="20000"/>
          </a:bodyPr>
          <a:lstStyle/>
          <a:p>
            <a:r>
              <a:rPr lang="en-US" dirty="0"/>
              <a:t>The data flows are represented by arrows leading to processes (circles).</a:t>
            </a:r>
          </a:p>
          <a:p>
            <a:r>
              <a:rPr lang="en-US" dirty="0"/>
              <a:t>Circles within circles signify abstractions of complex processes which will be decomposed in other DFDs.</a:t>
            </a:r>
          </a:p>
          <a:p>
            <a:r>
              <a:rPr lang="en-US" dirty="0"/>
              <a:t>Data sources are represented by rectangles, while data files are straight lines.</a:t>
            </a:r>
            <a:endParaRPr lang="en-GB" dirty="0"/>
          </a:p>
        </p:txBody>
      </p:sp>
      <p:pic>
        <p:nvPicPr>
          <p:cNvPr id="4" name="Picture 3">
            <a:extLst>
              <a:ext uri="{FF2B5EF4-FFF2-40B4-BE49-F238E27FC236}">
                <a16:creationId xmlns:a16="http://schemas.microsoft.com/office/drawing/2014/main" id="{A66F18A7-09BD-60DA-4F57-53E26BBC6B1F}"/>
              </a:ext>
            </a:extLst>
          </p:cNvPr>
          <p:cNvPicPr>
            <a:picLocks noChangeAspect="1"/>
          </p:cNvPicPr>
          <p:nvPr/>
        </p:nvPicPr>
        <p:blipFill>
          <a:blip r:embed="rId2"/>
          <a:stretch>
            <a:fillRect/>
          </a:stretch>
        </p:blipFill>
        <p:spPr>
          <a:xfrm>
            <a:off x="4958575" y="1825625"/>
            <a:ext cx="7025902" cy="3330017"/>
          </a:xfrm>
          <a:prstGeom prst="rect">
            <a:avLst/>
          </a:prstGeom>
        </p:spPr>
      </p:pic>
    </p:spTree>
    <p:extLst>
      <p:ext uri="{BB962C8B-B14F-4D97-AF65-F5344CB8AC3E}">
        <p14:creationId xmlns:p14="http://schemas.microsoft.com/office/powerpoint/2010/main" val="315732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B41C-83E1-1487-967E-B4FA86A28EF3}"/>
              </a:ext>
            </a:extLst>
          </p:cNvPr>
          <p:cNvSpPr>
            <a:spLocks noGrp="1"/>
          </p:cNvSpPr>
          <p:nvPr>
            <p:ph type="title"/>
          </p:nvPr>
        </p:nvSpPr>
        <p:spPr/>
        <p:txBody>
          <a:bodyPr/>
          <a:lstStyle/>
          <a:p>
            <a:r>
              <a:rPr lang="en-US" dirty="0"/>
              <a:t>Data Flow Diagrams (DFDs) Decomposition</a:t>
            </a:r>
            <a:endParaRPr lang="en-GB" dirty="0"/>
          </a:p>
        </p:txBody>
      </p:sp>
      <p:sp>
        <p:nvSpPr>
          <p:cNvPr id="3" name="Content Placeholder 2">
            <a:extLst>
              <a:ext uri="{FF2B5EF4-FFF2-40B4-BE49-F238E27FC236}">
                <a16:creationId xmlns:a16="http://schemas.microsoft.com/office/drawing/2014/main" id="{3CA38E89-0708-4ABB-D558-0FA8F2BEEFF3}"/>
              </a:ext>
            </a:extLst>
          </p:cNvPr>
          <p:cNvSpPr>
            <a:spLocks noGrp="1"/>
          </p:cNvSpPr>
          <p:nvPr>
            <p:ph idx="1"/>
          </p:nvPr>
        </p:nvSpPr>
        <p:spPr/>
        <p:txBody>
          <a:bodyPr/>
          <a:lstStyle/>
          <a:p>
            <a:r>
              <a:rPr lang="en-US" dirty="0"/>
              <a:t>Iterate over processes, data stores, and see where they need to be broken down</a:t>
            </a:r>
          </a:p>
          <a:p>
            <a:r>
              <a:rPr lang="en-US" dirty="0"/>
              <a:t>Initially draw a context diagram</a:t>
            </a:r>
          </a:p>
          <a:p>
            <a:pPr lvl="1"/>
            <a:r>
              <a:rPr lang="en-US" dirty="0"/>
              <a:t>Very high-level; software and external entities interacting with it</a:t>
            </a:r>
          </a:p>
          <a:p>
            <a:r>
              <a:rPr lang="en-US" dirty="0"/>
              <a:t>Then draw a level 1 diagram</a:t>
            </a:r>
          </a:p>
          <a:p>
            <a:pPr lvl="1"/>
            <a:r>
              <a:rPr lang="en-US" dirty="0"/>
              <a:t>High level; major business processes</a:t>
            </a:r>
          </a:p>
          <a:p>
            <a:r>
              <a:rPr lang="en-US" dirty="0"/>
              <a:t>Then processes can be further decomposed in level 2 diagrams</a:t>
            </a:r>
          </a:p>
          <a:p>
            <a:r>
              <a:rPr lang="en-US" dirty="0"/>
              <a:t>And so on until no further decomposition is possible</a:t>
            </a:r>
            <a:endParaRPr lang="en-GB" dirty="0"/>
          </a:p>
        </p:txBody>
      </p:sp>
    </p:spTree>
    <p:extLst>
      <p:ext uri="{BB962C8B-B14F-4D97-AF65-F5344CB8AC3E}">
        <p14:creationId xmlns:p14="http://schemas.microsoft.com/office/powerpoint/2010/main" val="349702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34197-0E6E-0766-4B47-543AF3E9CBBD}"/>
              </a:ext>
            </a:extLst>
          </p:cNvPr>
          <p:cNvPicPr>
            <a:picLocks noChangeAspect="1"/>
          </p:cNvPicPr>
          <p:nvPr/>
        </p:nvPicPr>
        <p:blipFill>
          <a:blip r:embed="rId2"/>
          <a:stretch>
            <a:fillRect/>
          </a:stretch>
        </p:blipFill>
        <p:spPr>
          <a:xfrm>
            <a:off x="1424535" y="445511"/>
            <a:ext cx="9342930" cy="5966977"/>
          </a:xfrm>
          <a:prstGeom prst="rect">
            <a:avLst/>
          </a:prstGeom>
        </p:spPr>
      </p:pic>
    </p:spTree>
    <p:extLst>
      <p:ext uri="{BB962C8B-B14F-4D97-AF65-F5344CB8AC3E}">
        <p14:creationId xmlns:p14="http://schemas.microsoft.com/office/powerpoint/2010/main" val="83504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8DF403-4F1C-56E9-69A5-41C9A9992DD0}"/>
              </a:ext>
            </a:extLst>
          </p:cNvPr>
          <p:cNvPicPr>
            <a:picLocks noChangeAspect="1"/>
          </p:cNvPicPr>
          <p:nvPr/>
        </p:nvPicPr>
        <p:blipFill>
          <a:blip r:embed="rId2"/>
          <a:stretch>
            <a:fillRect/>
          </a:stretch>
        </p:blipFill>
        <p:spPr>
          <a:xfrm>
            <a:off x="3094237" y="252919"/>
            <a:ext cx="6003525" cy="6352162"/>
          </a:xfrm>
          <a:prstGeom prst="rect">
            <a:avLst/>
          </a:prstGeom>
        </p:spPr>
      </p:pic>
    </p:spTree>
    <p:extLst>
      <p:ext uri="{BB962C8B-B14F-4D97-AF65-F5344CB8AC3E}">
        <p14:creationId xmlns:p14="http://schemas.microsoft.com/office/powerpoint/2010/main" val="282770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429177-1A55-9DD7-5827-0BE2BBDCAA1E}"/>
              </a:ext>
            </a:extLst>
          </p:cNvPr>
          <p:cNvPicPr>
            <a:picLocks noChangeAspect="1"/>
          </p:cNvPicPr>
          <p:nvPr/>
        </p:nvPicPr>
        <p:blipFill>
          <a:blip r:embed="rId2"/>
          <a:stretch>
            <a:fillRect/>
          </a:stretch>
        </p:blipFill>
        <p:spPr>
          <a:xfrm>
            <a:off x="1466449" y="395977"/>
            <a:ext cx="9259102" cy="6066046"/>
          </a:xfrm>
          <a:prstGeom prst="rect">
            <a:avLst/>
          </a:prstGeom>
        </p:spPr>
      </p:pic>
    </p:spTree>
    <p:extLst>
      <p:ext uri="{BB962C8B-B14F-4D97-AF65-F5344CB8AC3E}">
        <p14:creationId xmlns:p14="http://schemas.microsoft.com/office/powerpoint/2010/main" val="397458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4CF8-92AF-F63C-B9AF-901A40ADC2CC}"/>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A2A5E5CC-5FAB-4CFE-56EA-6F3498D53FE9}"/>
              </a:ext>
            </a:extLst>
          </p:cNvPr>
          <p:cNvSpPr>
            <a:spLocks noGrp="1"/>
          </p:cNvSpPr>
          <p:nvPr>
            <p:ph idx="1"/>
          </p:nvPr>
        </p:nvSpPr>
        <p:spPr/>
        <p:txBody>
          <a:bodyPr/>
          <a:lstStyle/>
          <a:p>
            <a:pPr marL="0" indent="0">
              <a:buNone/>
            </a:pPr>
            <a:r>
              <a:rPr lang="en-GB" dirty="0"/>
              <a:t>Construct a Level 1 DFD using the supplied information.</a:t>
            </a:r>
          </a:p>
        </p:txBody>
      </p:sp>
    </p:spTree>
    <p:extLst>
      <p:ext uri="{BB962C8B-B14F-4D97-AF65-F5344CB8AC3E}">
        <p14:creationId xmlns:p14="http://schemas.microsoft.com/office/powerpoint/2010/main" val="93429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5EE32E-C00D-549B-905D-A834A43FC90B}"/>
              </a:ext>
            </a:extLst>
          </p:cNvPr>
          <p:cNvPicPr>
            <a:picLocks noChangeAspect="1"/>
          </p:cNvPicPr>
          <p:nvPr/>
        </p:nvPicPr>
        <p:blipFill>
          <a:blip r:embed="rId2"/>
          <a:stretch>
            <a:fillRect/>
          </a:stretch>
        </p:blipFill>
        <p:spPr>
          <a:xfrm>
            <a:off x="1318112" y="433175"/>
            <a:ext cx="9030483" cy="4435224"/>
          </a:xfrm>
          <a:prstGeom prst="rect">
            <a:avLst/>
          </a:prstGeom>
        </p:spPr>
      </p:pic>
      <p:sp>
        <p:nvSpPr>
          <p:cNvPr id="2" name="TextBox 1">
            <a:extLst>
              <a:ext uri="{FF2B5EF4-FFF2-40B4-BE49-F238E27FC236}">
                <a16:creationId xmlns:a16="http://schemas.microsoft.com/office/drawing/2014/main" id="{9ED972BD-816F-59B0-BF53-87EEC27F23DA}"/>
              </a:ext>
            </a:extLst>
          </p:cNvPr>
          <p:cNvSpPr txBox="1"/>
          <p:nvPr/>
        </p:nvSpPr>
        <p:spPr>
          <a:xfrm>
            <a:off x="1318112" y="5204298"/>
            <a:ext cx="9030483" cy="461665"/>
          </a:xfrm>
          <a:prstGeom prst="rect">
            <a:avLst/>
          </a:prstGeom>
          <a:noFill/>
        </p:spPr>
        <p:txBody>
          <a:bodyPr wrap="square" rtlCol="0">
            <a:spAutoFit/>
          </a:bodyPr>
          <a:lstStyle/>
          <a:p>
            <a:r>
              <a:rPr lang="en-GB" sz="2400" dirty="0"/>
              <a:t>What are the four questions?</a:t>
            </a:r>
          </a:p>
        </p:txBody>
      </p:sp>
    </p:spTree>
    <p:extLst>
      <p:ext uri="{BB962C8B-B14F-4D97-AF65-F5344CB8AC3E}">
        <p14:creationId xmlns:p14="http://schemas.microsoft.com/office/powerpoint/2010/main" val="310148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4A6D4-6F68-B32C-5FE2-2687FD2195BF}"/>
              </a:ext>
            </a:extLst>
          </p:cNvPr>
          <p:cNvSpPr txBox="1"/>
          <p:nvPr/>
        </p:nvSpPr>
        <p:spPr>
          <a:xfrm>
            <a:off x="1318112" y="5204298"/>
            <a:ext cx="9030483" cy="1220527"/>
          </a:xfrm>
          <a:prstGeom prst="rect">
            <a:avLst/>
          </a:prstGeom>
          <a:noFill/>
        </p:spPr>
        <p:txBody>
          <a:bodyPr wrap="square" rtlCol="0">
            <a:spAutoFit/>
          </a:bodyPr>
          <a:lstStyle/>
          <a:p>
            <a:r>
              <a:rPr lang="en-US" dirty="0"/>
              <a:t>1. What are we working on?</a:t>
            </a:r>
          </a:p>
          <a:p>
            <a:r>
              <a:rPr lang="en-US" dirty="0"/>
              <a:t>2. What can go wrong?</a:t>
            </a:r>
          </a:p>
          <a:p>
            <a:r>
              <a:rPr lang="en-US" dirty="0"/>
              <a:t>3. What are we going to do about it?</a:t>
            </a:r>
          </a:p>
          <a:p>
            <a:r>
              <a:rPr lang="en-US" dirty="0"/>
              <a:t>4. Did we do a good job?</a:t>
            </a:r>
            <a:endParaRPr lang="en-GB" dirty="0"/>
          </a:p>
        </p:txBody>
      </p:sp>
      <p:pic>
        <p:nvPicPr>
          <p:cNvPr id="2" name="Picture 1">
            <a:extLst>
              <a:ext uri="{FF2B5EF4-FFF2-40B4-BE49-F238E27FC236}">
                <a16:creationId xmlns:a16="http://schemas.microsoft.com/office/drawing/2014/main" id="{5D9106B4-E151-4DB9-409C-F1429F058785}"/>
              </a:ext>
            </a:extLst>
          </p:cNvPr>
          <p:cNvPicPr>
            <a:picLocks noChangeAspect="1"/>
          </p:cNvPicPr>
          <p:nvPr/>
        </p:nvPicPr>
        <p:blipFill>
          <a:blip r:embed="rId2"/>
          <a:stretch>
            <a:fillRect/>
          </a:stretch>
        </p:blipFill>
        <p:spPr>
          <a:xfrm>
            <a:off x="1318112" y="433175"/>
            <a:ext cx="9030483" cy="4435224"/>
          </a:xfrm>
          <a:prstGeom prst="rect">
            <a:avLst/>
          </a:prstGeom>
        </p:spPr>
      </p:pic>
    </p:spTree>
    <p:extLst>
      <p:ext uri="{BB962C8B-B14F-4D97-AF65-F5344CB8AC3E}">
        <p14:creationId xmlns:p14="http://schemas.microsoft.com/office/powerpoint/2010/main" val="415259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9714-59D0-066B-34E2-FB425B11016E}"/>
              </a:ext>
            </a:extLst>
          </p:cNvPr>
          <p:cNvSpPr>
            <a:spLocks noGrp="1"/>
          </p:cNvSpPr>
          <p:nvPr>
            <p:ph type="title"/>
          </p:nvPr>
        </p:nvSpPr>
        <p:spPr/>
        <p:txBody>
          <a:bodyPr/>
          <a:lstStyle/>
          <a:p>
            <a:r>
              <a:rPr lang="en-GB" dirty="0"/>
              <a:t>Graphical System Modelling Types</a:t>
            </a:r>
          </a:p>
        </p:txBody>
      </p:sp>
      <p:sp>
        <p:nvSpPr>
          <p:cNvPr id="3" name="Content Placeholder 2">
            <a:extLst>
              <a:ext uri="{FF2B5EF4-FFF2-40B4-BE49-F238E27FC236}">
                <a16:creationId xmlns:a16="http://schemas.microsoft.com/office/drawing/2014/main" id="{C6C6BA62-F02C-D67E-3EFF-31C615621132}"/>
              </a:ext>
            </a:extLst>
          </p:cNvPr>
          <p:cNvSpPr>
            <a:spLocks noGrp="1"/>
          </p:cNvSpPr>
          <p:nvPr>
            <p:ph idx="1"/>
          </p:nvPr>
        </p:nvSpPr>
        <p:spPr/>
        <p:txBody>
          <a:bodyPr>
            <a:normAutofit/>
          </a:bodyPr>
          <a:lstStyle/>
          <a:p>
            <a:r>
              <a:rPr lang="en-US" b="1" dirty="0"/>
              <a:t>Data flow diagrams</a:t>
            </a:r>
            <a:r>
              <a:rPr lang="en-US" dirty="0"/>
              <a:t>: Describe the flow of data</a:t>
            </a:r>
          </a:p>
          <a:p>
            <a:r>
              <a:rPr lang="en-US" b="1" dirty="0"/>
              <a:t>Sequence diagrams</a:t>
            </a:r>
            <a:r>
              <a:rPr lang="en-US" dirty="0"/>
              <a:t>: Describe the interactions of system components in an ordered manner</a:t>
            </a:r>
          </a:p>
          <a:p>
            <a:r>
              <a:rPr lang="en-US" b="1" dirty="0"/>
              <a:t>Process flow diagrams</a:t>
            </a:r>
            <a:r>
              <a:rPr lang="en-US" dirty="0"/>
              <a:t>: Operational flow through actions (not common in threat modeling)</a:t>
            </a:r>
          </a:p>
          <a:p>
            <a:r>
              <a:rPr lang="en-US" b="1" dirty="0"/>
              <a:t>Attack trees</a:t>
            </a:r>
            <a:r>
              <a:rPr lang="en-US" dirty="0"/>
              <a:t>: Steps along a path an attacker might try</a:t>
            </a:r>
          </a:p>
          <a:p>
            <a:r>
              <a:rPr lang="en-US" b="1" dirty="0"/>
              <a:t>Fishbone diagrams</a:t>
            </a:r>
            <a:r>
              <a:rPr lang="en-US" dirty="0"/>
              <a:t>: Cause and effect diagrams shows the relationships between an outcome and root causes</a:t>
            </a:r>
            <a:endParaRPr lang="en-GB" dirty="0"/>
          </a:p>
        </p:txBody>
      </p:sp>
    </p:spTree>
    <p:extLst>
      <p:ext uri="{BB962C8B-B14F-4D97-AF65-F5344CB8AC3E}">
        <p14:creationId xmlns:p14="http://schemas.microsoft.com/office/powerpoint/2010/main" val="112881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ED03-3641-CD59-6880-0419BDB4943F}"/>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1524F7BE-0B71-5585-4206-D82C9A020AEE}"/>
              </a:ext>
            </a:extLst>
          </p:cNvPr>
          <p:cNvSpPr>
            <a:spLocks noGrp="1"/>
          </p:cNvSpPr>
          <p:nvPr>
            <p:ph idx="1"/>
          </p:nvPr>
        </p:nvSpPr>
        <p:spPr/>
        <p:txBody>
          <a:bodyPr/>
          <a:lstStyle/>
          <a:p>
            <a:r>
              <a:rPr lang="en-US" dirty="0"/>
              <a:t>Be able to construct a data flow diagram (DFD), and</a:t>
            </a:r>
          </a:p>
          <a:p>
            <a:r>
              <a:rPr lang="en-US" dirty="0"/>
              <a:t>Identify the elements of a DFD</a:t>
            </a:r>
          </a:p>
        </p:txBody>
      </p:sp>
    </p:spTree>
    <p:extLst>
      <p:ext uri="{BB962C8B-B14F-4D97-AF65-F5344CB8AC3E}">
        <p14:creationId xmlns:p14="http://schemas.microsoft.com/office/powerpoint/2010/main" val="400445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4521-D6C8-71A0-8842-17919EB4870D}"/>
              </a:ext>
            </a:extLst>
          </p:cNvPr>
          <p:cNvSpPr>
            <a:spLocks noGrp="1"/>
          </p:cNvSpPr>
          <p:nvPr>
            <p:ph type="title"/>
          </p:nvPr>
        </p:nvSpPr>
        <p:spPr/>
        <p:txBody>
          <a:bodyPr/>
          <a:lstStyle/>
          <a:p>
            <a:r>
              <a:rPr lang="en-GB" dirty="0"/>
              <a:t>Data Flow Diagrams (DFDs)</a:t>
            </a:r>
          </a:p>
        </p:txBody>
      </p:sp>
      <p:sp>
        <p:nvSpPr>
          <p:cNvPr id="3" name="Content Placeholder 2">
            <a:extLst>
              <a:ext uri="{FF2B5EF4-FFF2-40B4-BE49-F238E27FC236}">
                <a16:creationId xmlns:a16="http://schemas.microsoft.com/office/drawing/2014/main" id="{12F29B59-86E5-223D-8CC9-A1FA036C512E}"/>
              </a:ext>
            </a:extLst>
          </p:cNvPr>
          <p:cNvSpPr>
            <a:spLocks noGrp="1"/>
          </p:cNvSpPr>
          <p:nvPr>
            <p:ph idx="1"/>
          </p:nvPr>
        </p:nvSpPr>
        <p:spPr/>
        <p:txBody>
          <a:bodyPr/>
          <a:lstStyle/>
          <a:p>
            <a:pPr marL="0" indent="0">
              <a:buNone/>
            </a:pPr>
            <a:r>
              <a:rPr lang="en-US" dirty="0"/>
              <a:t>A data flow diagram is a depiction of how information flows through your system. It shows each place that data is input into or output from each process or subsystem. It includes anywhere that data is stored in the system, either temporarily or long-term.</a:t>
            </a:r>
            <a:endParaRPr lang="en-GB" dirty="0"/>
          </a:p>
        </p:txBody>
      </p:sp>
    </p:spTree>
    <p:extLst>
      <p:ext uri="{BB962C8B-B14F-4D97-AF65-F5344CB8AC3E}">
        <p14:creationId xmlns:p14="http://schemas.microsoft.com/office/powerpoint/2010/main" val="153098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E0C90-9344-BB64-6D41-D9078D217452}"/>
              </a:ext>
            </a:extLst>
          </p:cNvPr>
          <p:cNvPicPr>
            <a:picLocks noChangeAspect="1"/>
          </p:cNvPicPr>
          <p:nvPr/>
        </p:nvPicPr>
        <p:blipFill>
          <a:blip r:embed="rId2"/>
          <a:stretch>
            <a:fillRect/>
          </a:stretch>
        </p:blipFill>
        <p:spPr>
          <a:xfrm>
            <a:off x="1496931" y="129254"/>
            <a:ext cx="9198137" cy="6599492"/>
          </a:xfrm>
          <a:prstGeom prst="rect">
            <a:avLst/>
          </a:prstGeom>
        </p:spPr>
      </p:pic>
    </p:spTree>
    <p:extLst>
      <p:ext uri="{BB962C8B-B14F-4D97-AF65-F5344CB8AC3E}">
        <p14:creationId xmlns:p14="http://schemas.microsoft.com/office/powerpoint/2010/main" val="42629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AF60-0166-FB20-2E2C-E4E5CF24C8BD}"/>
              </a:ext>
            </a:extLst>
          </p:cNvPr>
          <p:cNvSpPr>
            <a:spLocks noGrp="1"/>
          </p:cNvSpPr>
          <p:nvPr>
            <p:ph type="title"/>
          </p:nvPr>
        </p:nvSpPr>
        <p:spPr/>
        <p:txBody>
          <a:bodyPr/>
          <a:lstStyle/>
          <a:p>
            <a:r>
              <a:rPr lang="en-GB" dirty="0"/>
              <a:t>Data Flow Diagrams (DFDs)</a:t>
            </a:r>
          </a:p>
        </p:txBody>
      </p:sp>
      <p:sp>
        <p:nvSpPr>
          <p:cNvPr id="5" name="Content Placeholder 4">
            <a:extLst>
              <a:ext uri="{FF2B5EF4-FFF2-40B4-BE49-F238E27FC236}">
                <a16:creationId xmlns:a16="http://schemas.microsoft.com/office/drawing/2014/main" id="{CBC8612D-4F5E-0D1B-F581-AC3B72B0B5B9}"/>
              </a:ext>
            </a:extLst>
          </p:cNvPr>
          <p:cNvSpPr>
            <a:spLocks noGrp="1"/>
          </p:cNvSpPr>
          <p:nvPr>
            <p:ph idx="1"/>
          </p:nvPr>
        </p:nvSpPr>
        <p:spPr>
          <a:xfrm>
            <a:off x="838199" y="1825625"/>
            <a:ext cx="3986719" cy="4351338"/>
          </a:xfrm>
        </p:spPr>
        <p:txBody>
          <a:bodyPr/>
          <a:lstStyle/>
          <a:p>
            <a:r>
              <a:rPr lang="en-US" dirty="0"/>
              <a:t>Describe the flow of data among the system components</a:t>
            </a:r>
          </a:p>
          <a:p>
            <a:r>
              <a:rPr lang="en-US" dirty="0"/>
              <a:t>Most used system modelling type in threat modelling</a:t>
            </a:r>
          </a:p>
          <a:p>
            <a:r>
              <a:rPr lang="en-US" dirty="0"/>
              <a:t>Multiple drawings for different layers of abstractions</a:t>
            </a:r>
            <a:endParaRPr lang="en-GB" dirty="0"/>
          </a:p>
        </p:txBody>
      </p:sp>
      <p:pic>
        <p:nvPicPr>
          <p:cNvPr id="4" name="Picture 3">
            <a:extLst>
              <a:ext uri="{FF2B5EF4-FFF2-40B4-BE49-F238E27FC236}">
                <a16:creationId xmlns:a16="http://schemas.microsoft.com/office/drawing/2014/main" id="{0D97DBBA-685B-DDEA-E90E-E90B44705AF9}"/>
              </a:ext>
            </a:extLst>
          </p:cNvPr>
          <p:cNvPicPr>
            <a:picLocks noChangeAspect="1"/>
          </p:cNvPicPr>
          <p:nvPr/>
        </p:nvPicPr>
        <p:blipFill>
          <a:blip r:embed="rId2"/>
          <a:stretch>
            <a:fillRect/>
          </a:stretch>
        </p:blipFill>
        <p:spPr>
          <a:xfrm>
            <a:off x="4958575" y="1825625"/>
            <a:ext cx="7025902" cy="3330017"/>
          </a:xfrm>
          <a:prstGeom prst="rect">
            <a:avLst/>
          </a:prstGeom>
        </p:spPr>
      </p:pic>
    </p:spTree>
    <p:extLst>
      <p:ext uri="{BB962C8B-B14F-4D97-AF65-F5344CB8AC3E}">
        <p14:creationId xmlns:p14="http://schemas.microsoft.com/office/powerpoint/2010/main" val="307865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D69F-193E-56B5-8E91-FE3D7AE1C255}"/>
              </a:ext>
            </a:extLst>
          </p:cNvPr>
          <p:cNvSpPr>
            <a:spLocks noGrp="1"/>
          </p:cNvSpPr>
          <p:nvPr>
            <p:ph type="title"/>
          </p:nvPr>
        </p:nvSpPr>
        <p:spPr/>
        <p:txBody>
          <a:bodyPr/>
          <a:lstStyle/>
          <a:p>
            <a:r>
              <a:rPr lang="en-GB" dirty="0"/>
              <a:t>Trust Boundaries</a:t>
            </a:r>
          </a:p>
        </p:txBody>
      </p:sp>
      <p:sp>
        <p:nvSpPr>
          <p:cNvPr id="3" name="Content Placeholder 2">
            <a:extLst>
              <a:ext uri="{FF2B5EF4-FFF2-40B4-BE49-F238E27FC236}">
                <a16:creationId xmlns:a16="http://schemas.microsoft.com/office/drawing/2014/main" id="{32D3580C-23CF-5A5A-EC1D-5E976BEBD71A}"/>
              </a:ext>
            </a:extLst>
          </p:cNvPr>
          <p:cNvSpPr>
            <a:spLocks noGrp="1"/>
          </p:cNvSpPr>
          <p:nvPr>
            <p:ph idx="1"/>
          </p:nvPr>
        </p:nvSpPr>
        <p:spPr/>
        <p:txBody>
          <a:bodyPr>
            <a:normAutofit/>
          </a:bodyPr>
          <a:lstStyle/>
          <a:p>
            <a:r>
              <a:rPr lang="en-US" dirty="0"/>
              <a:t>A trust boundary is everywhere </a:t>
            </a:r>
            <a:r>
              <a:rPr lang="en-US" b="1" dirty="0"/>
              <a:t>two or more principals </a:t>
            </a:r>
            <a:r>
              <a:rPr lang="en-US" dirty="0"/>
              <a:t>interact</a:t>
            </a:r>
          </a:p>
          <a:p>
            <a:pPr lvl="1"/>
            <a:r>
              <a:rPr lang="en-US" dirty="0"/>
              <a:t>e.g., entities with different privileges</a:t>
            </a:r>
          </a:p>
          <a:p>
            <a:r>
              <a:rPr lang="en-US" dirty="0"/>
              <a:t>If you do not see where to draw trust boundary, consider…</a:t>
            </a:r>
          </a:p>
          <a:p>
            <a:pPr lvl="1"/>
            <a:r>
              <a:rPr lang="en-US" dirty="0"/>
              <a:t>Does everything in the system has the same level of privilege?</a:t>
            </a:r>
          </a:p>
          <a:p>
            <a:pPr lvl="1"/>
            <a:r>
              <a:rPr lang="en-US" dirty="0"/>
              <a:t>Is everything your software communicate with inside the same boundary?</a:t>
            </a:r>
          </a:p>
          <a:p>
            <a:r>
              <a:rPr lang="en-US" dirty="0"/>
              <a:t>Threats tend to cluster around trust boundaries</a:t>
            </a:r>
            <a:endParaRPr lang="en-GB" dirty="0"/>
          </a:p>
        </p:txBody>
      </p:sp>
    </p:spTree>
    <p:extLst>
      <p:ext uri="{BB962C8B-B14F-4D97-AF65-F5344CB8AC3E}">
        <p14:creationId xmlns:p14="http://schemas.microsoft.com/office/powerpoint/2010/main" val="224091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COMP6204 Software Project Management &amp; Secure Development</vt:lpstr>
      <vt:lpstr>PowerPoint Presentation</vt:lpstr>
      <vt:lpstr>PowerPoint Presentation</vt:lpstr>
      <vt:lpstr>Graphical System Modelling Types</vt:lpstr>
      <vt:lpstr>Learning objectives</vt:lpstr>
      <vt:lpstr>Data Flow Diagrams (DFDs)</vt:lpstr>
      <vt:lpstr>PowerPoint Presentation</vt:lpstr>
      <vt:lpstr>Data Flow Diagrams (DFDs)</vt:lpstr>
      <vt:lpstr>Trust Boundaries</vt:lpstr>
      <vt:lpstr>Data Flow Diagrams (DFDs)</vt:lpstr>
      <vt:lpstr>Data Flow Diagrams (DFDs) Decomposition</vt:lpstr>
      <vt:lpstr>PowerPoint Presentation</vt:lpstr>
      <vt:lpstr>PowerPoint Presentation</vt:lpstr>
      <vt:lpstr>PowerPoint Presentation</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Hewitt</dc:creator>
  <cp:lastModifiedBy>Sarah Hewitt</cp:lastModifiedBy>
  <cp:revision>1</cp:revision>
  <dcterms:created xsi:type="dcterms:W3CDTF">2024-11-14T15:56:59Z</dcterms:created>
  <dcterms:modified xsi:type="dcterms:W3CDTF">2024-11-14T16:35:02Z</dcterms:modified>
</cp:coreProperties>
</file>