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7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43"/>
  </p:notesMasterIdLst>
  <p:sldIdLst>
    <p:sldId id="259" r:id="rId9"/>
    <p:sldId id="257" r:id="rId10"/>
    <p:sldId id="317" r:id="rId11"/>
    <p:sldId id="269" r:id="rId12"/>
    <p:sldId id="270" r:id="rId13"/>
    <p:sldId id="271" r:id="rId14"/>
    <p:sldId id="277" r:id="rId15"/>
    <p:sldId id="273" r:id="rId16"/>
    <p:sldId id="274" r:id="rId17"/>
    <p:sldId id="275" r:id="rId18"/>
    <p:sldId id="278" r:id="rId19"/>
    <p:sldId id="276" r:id="rId20"/>
    <p:sldId id="318" r:id="rId21"/>
    <p:sldId id="260" r:id="rId22"/>
    <p:sldId id="263" r:id="rId23"/>
    <p:sldId id="261" r:id="rId24"/>
    <p:sldId id="266" r:id="rId25"/>
    <p:sldId id="265" r:id="rId26"/>
    <p:sldId id="267" r:id="rId27"/>
    <p:sldId id="268" r:id="rId28"/>
    <p:sldId id="282" r:id="rId29"/>
    <p:sldId id="319" r:id="rId30"/>
    <p:sldId id="279" r:id="rId31"/>
    <p:sldId id="320" r:id="rId32"/>
    <p:sldId id="321" r:id="rId33"/>
    <p:sldId id="322" r:id="rId34"/>
    <p:sldId id="283" r:id="rId35"/>
    <p:sldId id="284" r:id="rId36"/>
    <p:sldId id="264" r:id="rId37"/>
    <p:sldId id="285" r:id="rId38"/>
    <p:sldId id="323" r:id="rId39"/>
    <p:sldId id="288" r:id="rId40"/>
    <p:sldId id="262" r:id="rId41"/>
    <p:sldId id="281" r:id="rId42"/>
  </p:sldIdLst>
  <p:sldSz cx="12192000" cy="6858000"/>
  <p:notesSz cx="6858000" cy="9144000"/>
  <p:embeddedFontLst>
    <p:embeddedFont>
      <p:font typeface="Lucida Console" panose="020B0609040504020204" pitchFamily="49" charset="0"/>
      <p:regular r:id="rId44"/>
    </p:embeddedFont>
    <p:embeddedFont>
      <p:font typeface="Lucida Sans" panose="020B0602030504020204" pitchFamily="34" charset="77"/>
      <p:regular r:id="rId45"/>
      <p:bold r:id="rId46"/>
      <p:italic r:id="rId47"/>
      <p:boldItalic r:id="rId4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4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DA3687-5773-D849-92A7-D714BD5EC889}" v="1" dt="2024-10-18T06:40:46.2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/>
    <p:restoredTop sz="94694"/>
  </p:normalViewPr>
  <p:slideViewPr>
    <p:cSldViewPr snapToGrid="0">
      <p:cViewPr varScale="1">
        <p:scale>
          <a:sx n="117" d="100"/>
          <a:sy n="117" d="100"/>
        </p:scale>
        <p:origin x="504" y="168"/>
      </p:cViewPr>
      <p:guideLst>
        <p:guide orient="horz" pos="184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font" Target="fonts/font4.fntdata"/><Relationship Id="rId50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font" Target="fonts/font2.fntdata"/><Relationship Id="rId53" Type="http://schemas.microsoft.com/office/2016/11/relationships/changesInfo" Target="changesInfos/changesInfo1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font" Target="fonts/font1.fntdata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notesMaster" Target="notesMasters/notesMaster1.xml"/><Relationship Id="rId48" Type="http://schemas.openxmlformats.org/officeDocument/2006/relationships/font" Target="fonts/font5.fntdata"/><Relationship Id="rId8" Type="http://schemas.openxmlformats.org/officeDocument/2006/relationships/slideMaster" Target="slideMasters/slideMaster8.xml"/><Relationship Id="rId51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font" Target="fonts/font3.fntdata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67FED323-1521-2249-8B7B-7DEBA58F3168}"/>
    <pc:docChg chg="undo custSel addSld delSld modSld sldOrd">
      <pc:chgData name="Nicholas Gibbins" userId="6a0e944c-4d97-467d-bb7a-7c3315791fe4" providerId="ADAL" clId="{67FED323-1521-2249-8B7B-7DEBA58F3168}" dt="2020-10-17T16:14:05.313" v="13844" actId="114"/>
      <pc:docMkLst>
        <pc:docMk/>
      </pc:docMkLst>
      <pc:sldChg chg="modSp mod">
        <pc:chgData name="Nicholas Gibbins" userId="6a0e944c-4d97-467d-bb7a-7c3315791fe4" providerId="ADAL" clId="{67FED323-1521-2249-8B7B-7DEBA58F3168}" dt="2020-09-10T17:29:21.976" v="26" actId="20577"/>
        <pc:sldMkLst>
          <pc:docMk/>
          <pc:sldMk cId="3830604513" sldId="257"/>
        </pc:sldMkLst>
        <pc:spChg chg="mod">
          <ac:chgData name="Nicholas Gibbins" userId="6a0e944c-4d97-467d-bb7a-7c3315791fe4" providerId="ADAL" clId="{67FED323-1521-2249-8B7B-7DEBA58F3168}" dt="2020-09-10T17:29:21.976" v="26" actId="20577"/>
          <ac:spMkLst>
            <pc:docMk/>
            <pc:sldMk cId="3830604513" sldId="257"/>
            <ac:spMk id="2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0T17:29:19.525" v="18" actId="20577"/>
          <ac:spMkLst>
            <pc:docMk/>
            <pc:sldMk cId="3830604513" sldId="257"/>
            <ac:spMk id="3" creationId="{00000000-0000-0000-0000-000000000000}"/>
          </ac:spMkLst>
        </pc:spChg>
      </pc:sldChg>
      <pc:sldChg chg="del">
        <pc:chgData name="Nicholas Gibbins" userId="6a0e944c-4d97-467d-bb7a-7c3315791fe4" providerId="ADAL" clId="{67FED323-1521-2249-8B7B-7DEBA58F3168}" dt="2020-09-10T17:29:15.811" v="17" actId="2696"/>
        <pc:sldMkLst>
          <pc:docMk/>
          <pc:sldMk cId="377388075" sldId="258"/>
        </pc:sldMkLst>
      </pc:sldChg>
      <pc:sldChg chg="modSp mod">
        <pc:chgData name="Nicholas Gibbins" userId="6a0e944c-4d97-467d-bb7a-7c3315791fe4" providerId="ADAL" clId="{67FED323-1521-2249-8B7B-7DEBA58F3168}" dt="2020-09-17T08:27:56.215" v="6294" actId="2711"/>
        <pc:sldMkLst>
          <pc:docMk/>
          <pc:sldMk cId="3638277046" sldId="260"/>
        </pc:sldMkLst>
        <pc:spChg chg="mod">
          <ac:chgData name="Nicholas Gibbins" userId="6a0e944c-4d97-467d-bb7a-7c3315791fe4" providerId="ADAL" clId="{67FED323-1521-2249-8B7B-7DEBA58F3168}" dt="2020-09-17T08:27:56.215" v="6294" actId="2711"/>
          <ac:spMkLst>
            <pc:docMk/>
            <pc:sldMk cId="3638277046" sldId="260"/>
            <ac:spMk id="2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7T08:27:56.215" v="6294" actId="2711"/>
          <ac:spMkLst>
            <pc:docMk/>
            <pc:sldMk cId="3638277046" sldId="260"/>
            <ac:spMk id="3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7T08:27:56.215" v="6294" actId="2711"/>
          <ac:spMkLst>
            <pc:docMk/>
            <pc:sldMk cId="3638277046" sldId="260"/>
            <ac:spMk id="4" creationId="{F4DF62C1-81F5-1C4E-8E9A-41E7B9C3BAFE}"/>
          </ac:spMkLst>
        </pc:spChg>
        <pc:spChg chg="mod">
          <ac:chgData name="Nicholas Gibbins" userId="6a0e944c-4d97-467d-bb7a-7c3315791fe4" providerId="ADAL" clId="{67FED323-1521-2249-8B7B-7DEBA58F3168}" dt="2020-09-17T08:27:56.215" v="6294" actId="2711"/>
          <ac:spMkLst>
            <pc:docMk/>
            <pc:sldMk cId="3638277046" sldId="260"/>
            <ac:spMk id="5" creationId="{00000000-0000-0000-0000-000000000000}"/>
          </ac:spMkLst>
        </pc:spChg>
      </pc:sldChg>
      <pc:sldChg chg="addSp delSp modSp mod modClrScheme chgLayout">
        <pc:chgData name="Nicholas Gibbins" userId="6a0e944c-4d97-467d-bb7a-7c3315791fe4" providerId="ADAL" clId="{67FED323-1521-2249-8B7B-7DEBA58F3168}" dt="2020-09-17T20:38:08.431" v="12386" actId="478"/>
        <pc:sldMkLst>
          <pc:docMk/>
          <pc:sldMk cId="3779349302" sldId="261"/>
        </pc:sldMkLst>
        <pc:spChg chg="mod ord">
          <ac:chgData name="Nicholas Gibbins" userId="6a0e944c-4d97-467d-bb7a-7c3315791fe4" providerId="ADAL" clId="{67FED323-1521-2249-8B7B-7DEBA58F3168}" dt="2020-09-17T20:38:04.479" v="12385" actId="700"/>
          <ac:spMkLst>
            <pc:docMk/>
            <pc:sldMk cId="3779349302" sldId="261"/>
            <ac:spMk id="2" creationId="{00000000-0000-0000-0000-000000000000}"/>
          </ac:spMkLst>
        </pc:spChg>
        <pc:spChg chg="add del mod ord">
          <ac:chgData name="Nicholas Gibbins" userId="6a0e944c-4d97-467d-bb7a-7c3315791fe4" providerId="ADAL" clId="{67FED323-1521-2249-8B7B-7DEBA58F3168}" dt="2020-09-17T20:38:08.431" v="12386" actId="478"/>
          <ac:spMkLst>
            <pc:docMk/>
            <pc:sldMk cId="3779349302" sldId="261"/>
            <ac:spMk id="3" creationId="{38143E71-406A-364B-A274-C9378B6CE0E4}"/>
          </ac:spMkLst>
        </pc:spChg>
        <pc:spChg chg="mod ord">
          <ac:chgData name="Nicholas Gibbins" userId="6a0e944c-4d97-467d-bb7a-7c3315791fe4" providerId="ADAL" clId="{67FED323-1521-2249-8B7B-7DEBA58F3168}" dt="2020-09-17T20:38:04.479" v="12385" actId="700"/>
          <ac:spMkLst>
            <pc:docMk/>
            <pc:sldMk cId="3779349302" sldId="261"/>
            <ac:spMk id="4" creationId="{00000000-0000-0000-0000-000000000000}"/>
          </ac:spMkLst>
        </pc:spChg>
        <pc:spChg chg="add mod ord">
          <ac:chgData name="Nicholas Gibbins" userId="6a0e944c-4d97-467d-bb7a-7c3315791fe4" providerId="ADAL" clId="{67FED323-1521-2249-8B7B-7DEBA58F3168}" dt="2020-09-17T20:38:04.479" v="12385" actId="700"/>
          <ac:spMkLst>
            <pc:docMk/>
            <pc:sldMk cId="3779349302" sldId="261"/>
            <ac:spMk id="5" creationId="{ED7E5D25-C802-BE4C-B5C7-5907C9F5E0AF}"/>
          </ac:spMkLst>
        </pc:spChg>
        <pc:spChg chg="del mod ord">
          <ac:chgData name="Nicholas Gibbins" userId="6a0e944c-4d97-467d-bb7a-7c3315791fe4" providerId="ADAL" clId="{67FED323-1521-2249-8B7B-7DEBA58F3168}" dt="2020-09-17T20:38:04.479" v="12385" actId="700"/>
          <ac:spMkLst>
            <pc:docMk/>
            <pc:sldMk cId="3779349302" sldId="261"/>
            <ac:spMk id="14" creationId="{D9C91BA7-CAC0-7A43-899A-F3CEF96A2057}"/>
          </ac:spMkLst>
        </pc:spChg>
        <pc:cxnChg chg="mod">
          <ac:chgData name="Nicholas Gibbins" userId="6a0e944c-4d97-467d-bb7a-7c3315791fe4" providerId="ADAL" clId="{67FED323-1521-2249-8B7B-7DEBA58F3168}" dt="2020-09-14T10:21:26.635" v="443" actId="692"/>
          <ac:cxnSpMkLst>
            <pc:docMk/>
            <pc:sldMk cId="3779349302" sldId="261"/>
            <ac:cxnSpMk id="12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4T10:21:26.635" v="443" actId="692"/>
          <ac:cxnSpMkLst>
            <pc:docMk/>
            <pc:sldMk cId="3779349302" sldId="261"/>
            <ac:cxnSpMk id="13" creationId="{00000000-0000-0000-0000-000000000000}"/>
          </ac:cxnSpMkLst>
        </pc:cxnChg>
      </pc:sldChg>
      <pc:sldChg chg="modSp mod">
        <pc:chgData name="Nicholas Gibbins" userId="6a0e944c-4d97-467d-bb7a-7c3315791fe4" providerId="ADAL" clId="{67FED323-1521-2249-8B7B-7DEBA58F3168}" dt="2020-09-16T16:13:05.893" v="2441" actId="20577"/>
        <pc:sldMkLst>
          <pc:docMk/>
          <pc:sldMk cId="2071773047" sldId="262"/>
        </pc:sldMkLst>
        <pc:spChg chg="mod">
          <ac:chgData name="Nicholas Gibbins" userId="6a0e944c-4d97-467d-bb7a-7c3315791fe4" providerId="ADAL" clId="{67FED323-1521-2249-8B7B-7DEBA58F3168}" dt="2020-09-15T10:11:38.884" v="582" actId="20577"/>
          <ac:spMkLst>
            <pc:docMk/>
            <pc:sldMk cId="2071773047" sldId="262"/>
            <ac:spMk id="2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6T16:13:05.893" v="2441" actId="20577"/>
          <ac:spMkLst>
            <pc:docMk/>
            <pc:sldMk cId="2071773047" sldId="262"/>
            <ac:spMk id="4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4T10:30:40.316" v="580" actId="1036"/>
          <ac:spMkLst>
            <pc:docMk/>
            <pc:sldMk cId="2071773047" sldId="262"/>
            <ac:spMk id="6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4T10:30:40.316" v="580" actId="1036"/>
          <ac:spMkLst>
            <pc:docMk/>
            <pc:sldMk cId="2071773047" sldId="262"/>
            <ac:spMk id="7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4T10:30:40.316" v="580" actId="1036"/>
          <ac:spMkLst>
            <pc:docMk/>
            <pc:sldMk cId="2071773047" sldId="262"/>
            <ac:spMk id="9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4T10:30:40.316" v="580" actId="1036"/>
          <ac:spMkLst>
            <pc:docMk/>
            <pc:sldMk cId="2071773047" sldId="262"/>
            <ac:spMk id="25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4T10:30:40.316" v="580" actId="1036"/>
          <ac:spMkLst>
            <pc:docMk/>
            <pc:sldMk cId="2071773047" sldId="262"/>
            <ac:spMk id="26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4T10:30:40.316" v="580" actId="1036"/>
          <ac:spMkLst>
            <pc:docMk/>
            <pc:sldMk cId="2071773047" sldId="262"/>
            <ac:spMk id="27" creationId="{00000000-0000-0000-0000-000000000000}"/>
          </ac:spMkLst>
        </pc:spChg>
        <pc:picChg chg="mod">
          <ac:chgData name="Nicholas Gibbins" userId="6a0e944c-4d97-467d-bb7a-7c3315791fe4" providerId="ADAL" clId="{67FED323-1521-2249-8B7B-7DEBA58F3168}" dt="2020-09-14T10:30:40.316" v="580" actId="1036"/>
          <ac:picMkLst>
            <pc:docMk/>
            <pc:sldMk cId="2071773047" sldId="262"/>
            <ac:picMk id="21" creationId="{00000000-0000-0000-0000-000000000000}"/>
          </ac:picMkLst>
        </pc:picChg>
        <pc:picChg chg="mod">
          <ac:chgData name="Nicholas Gibbins" userId="6a0e944c-4d97-467d-bb7a-7c3315791fe4" providerId="ADAL" clId="{67FED323-1521-2249-8B7B-7DEBA58F3168}" dt="2020-09-14T10:30:40.316" v="580" actId="1036"/>
          <ac:picMkLst>
            <pc:docMk/>
            <pc:sldMk cId="2071773047" sldId="262"/>
            <ac:picMk id="22" creationId="{00000000-0000-0000-0000-000000000000}"/>
          </ac:picMkLst>
        </pc:picChg>
        <pc:picChg chg="mod">
          <ac:chgData name="Nicholas Gibbins" userId="6a0e944c-4d97-467d-bb7a-7c3315791fe4" providerId="ADAL" clId="{67FED323-1521-2249-8B7B-7DEBA58F3168}" dt="2020-09-14T10:30:40.316" v="580" actId="1036"/>
          <ac:picMkLst>
            <pc:docMk/>
            <pc:sldMk cId="2071773047" sldId="262"/>
            <ac:picMk id="23" creationId="{00000000-0000-0000-0000-000000000000}"/>
          </ac:picMkLst>
        </pc:picChg>
        <pc:picChg chg="mod">
          <ac:chgData name="Nicholas Gibbins" userId="6a0e944c-4d97-467d-bb7a-7c3315791fe4" providerId="ADAL" clId="{67FED323-1521-2249-8B7B-7DEBA58F3168}" dt="2020-09-14T10:30:40.316" v="580" actId="1036"/>
          <ac:picMkLst>
            <pc:docMk/>
            <pc:sldMk cId="2071773047" sldId="262"/>
            <ac:picMk id="24" creationId="{00000000-0000-0000-0000-000000000000}"/>
          </ac:picMkLst>
        </pc:picChg>
        <pc:picChg chg="mod">
          <ac:chgData name="Nicholas Gibbins" userId="6a0e944c-4d97-467d-bb7a-7c3315791fe4" providerId="ADAL" clId="{67FED323-1521-2249-8B7B-7DEBA58F3168}" dt="2020-09-14T10:30:40.316" v="580" actId="1036"/>
          <ac:picMkLst>
            <pc:docMk/>
            <pc:sldMk cId="2071773047" sldId="262"/>
            <ac:picMk id="30" creationId="{00000000-0000-0000-0000-000000000000}"/>
          </ac:picMkLst>
        </pc:picChg>
        <pc:picChg chg="mod">
          <ac:chgData name="Nicholas Gibbins" userId="6a0e944c-4d97-467d-bb7a-7c3315791fe4" providerId="ADAL" clId="{67FED323-1521-2249-8B7B-7DEBA58F3168}" dt="2020-09-14T10:30:40.316" v="580" actId="1036"/>
          <ac:picMkLst>
            <pc:docMk/>
            <pc:sldMk cId="2071773047" sldId="262"/>
            <ac:picMk id="31" creationId="{00000000-0000-0000-0000-000000000000}"/>
          </ac:picMkLst>
        </pc:picChg>
        <pc:cxnChg chg="mod">
          <ac:chgData name="Nicholas Gibbins" userId="6a0e944c-4d97-467d-bb7a-7c3315791fe4" providerId="ADAL" clId="{67FED323-1521-2249-8B7B-7DEBA58F3168}" dt="2020-09-14T10:30:40.316" v="580" actId="1036"/>
          <ac:cxnSpMkLst>
            <pc:docMk/>
            <pc:sldMk cId="2071773047" sldId="262"/>
            <ac:cxnSpMk id="10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4T10:30:40.316" v="580" actId="1036"/>
          <ac:cxnSpMkLst>
            <pc:docMk/>
            <pc:sldMk cId="2071773047" sldId="262"/>
            <ac:cxnSpMk id="11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4T10:30:40.316" v="580" actId="1036"/>
          <ac:cxnSpMkLst>
            <pc:docMk/>
            <pc:sldMk cId="2071773047" sldId="262"/>
            <ac:cxnSpMk id="28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4T10:30:40.316" v="580" actId="1036"/>
          <ac:cxnSpMkLst>
            <pc:docMk/>
            <pc:sldMk cId="2071773047" sldId="262"/>
            <ac:cxnSpMk id="29" creationId="{00000000-0000-0000-0000-000000000000}"/>
          </ac:cxnSpMkLst>
        </pc:cxnChg>
      </pc:sldChg>
      <pc:sldChg chg="modSp mod">
        <pc:chgData name="Nicholas Gibbins" userId="6a0e944c-4d97-467d-bb7a-7c3315791fe4" providerId="ADAL" clId="{67FED323-1521-2249-8B7B-7DEBA58F3168}" dt="2020-09-15T10:11:56.236" v="589" actId="20577"/>
        <pc:sldMkLst>
          <pc:docMk/>
          <pc:sldMk cId="850310133" sldId="263"/>
        </pc:sldMkLst>
        <pc:spChg chg="mod">
          <ac:chgData name="Nicholas Gibbins" userId="6a0e944c-4d97-467d-bb7a-7c3315791fe4" providerId="ADAL" clId="{67FED323-1521-2249-8B7B-7DEBA58F3168}" dt="2020-09-15T10:11:56.236" v="589" actId="20577"/>
          <ac:spMkLst>
            <pc:docMk/>
            <pc:sldMk cId="850310133" sldId="263"/>
            <ac:spMk id="2" creationId="{00000000-0000-0000-0000-000000000000}"/>
          </ac:spMkLst>
        </pc:spChg>
        <pc:cxnChg chg="mod">
          <ac:chgData name="Nicholas Gibbins" userId="6a0e944c-4d97-467d-bb7a-7c3315791fe4" providerId="ADAL" clId="{67FED323-1521-2249-8B7B-7DEBA58F3168}" dt="2020-09-14T10:25:42.074" v="488" actId="692"/>
          <ac:cxnSpMkLst>
            <pc:docMk/>
            <pc:sldMk cId="850310133" sldId="263"/>
            <ac:cxnSpMk id="9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4T10:25:42.074" v="488" actId="692"/>
          <ac:cxnSpMkLst>
            <pc:docMk/>
            <pc:sldMk cId="850310133" sldId="263"/>
            <ac:cxnSpMk id="12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4T10:25:42.074" v="488" actId="692"/>
          <ac:cxnSpMkLst>
            <pc:docMk/>
            <pc:sldMk cId="850310133" sldId="263"/>
            <ac:cxnSpMk id="29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4T10:25:42.074" v="488" actId="692"/>
          <ac:cxnSpMkLst>
            <pc:docMk/>
            <pc:sldMk cId="850310133" sldId="263"/>
            <ac:cxnSpMk id="32" creationId="{00000000-0000-0000-0000-000000000000}"/>
          </ac:cxnSpMkLst>
        </pc:cxnChg>
      </pc:sldChg>
      <pc:sldChg chg="modSp mod">
        <pc:chgData name="Nicholas Gibbins" userId="6a0e944c-4d97-467d-bb7a-7c3315791fe4" providerId="ADAL" clId="{67FED323-1521-2249-8B7B-7DEBA58F3168}" dt="2020-09-16T17:47:21.586" v="3562" actId="20577"/>
        <pc:sldMkLst>
          <pc:docMk/>
          <pc:sldMk cId="140391365" sldId="264"/>
        </pc:sldMkLst>
        <pc:spChg chg="mod">
          <ac:chgData name="Nicholas Gibbins" userId="6a0e944c-4d97-467d-bb7a-7c3315791fe4" providerId="ADAL" clId="{67FED323-1521-2249-8B7B-7DEBA58F3168}" dt="2020-09-15T10:12:33.396" v="591" actId="20577"/>
          <ac:spMkLst>
            <pc:docMk/>
            <pc:sldMk cId="140391365" sldId="264"/>
            <ac:spMk id="2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6T17:47:21.586" v="3562" actId="20577"/>
          <ac:spMkLst>
            <pc:docMk/>
            <pc:sldMk cId="140391365" sldId="264"/>
            <ac:spMk id="4" creationId="{00000000-0000-0000-0000-000000000000}"/>
          </ac:spMkLst>
        </pc:spChg>
      </pc:sldChg>
      <pc:sldChg chg="modSp del mod">
        <pc:chgData name="Nicholas Gibbins" userId="6a0e944c-4d97-467d-bb7a-7c3315791fe4" providerId="ADAL" clId="{67FED323-1521-2249-8B7B-7DEBA58F3168}" dt="2020-09-16T20:10:21.492" v="5100" actId="2696"/>
        <pc:sldMkLst>
          <pc:docMk/>
          <pc:sldMk cId="1632132894" sldId="265"/>
        </pc:sldMkLst>
        <pc:cxnChg chg="mod">
          <ac:chgData name="Nicholas Gibbins" userId="6a0e944c-4d97-467d-bb7a-7c3315791fe4" providerId="ADAL" clId="{67FED323-1521-2249-8B7B-7DEBA58F3168}" dt="2020-09-14T10:26:20.123" v="496" actId="692"/>
          <ac:cxnSpMkLst>
            <pc:docMk/>
            <pc:sldMk cId="1632132894" sldId="265"/>
            <ac:cxnSpMk id="8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4T10:26:24.747" v="498" actId="692"/>
          <ac:cxnSpMkLst>
            <pc:docMk/>
            <pc:sldMk cId="1632132894" sldId="265"/>
            <ac:cxnSpMk id="14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4T10:26:29.898" v="500" actId="692"/>
          <ac:cxnSpMkLst>
            <pc:docMk/>
            <pc:sldMk cId="1632132894" sldId="265"/>
            <ac:cxnSpMk id="17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4T10:26:34.198" v="502" actId="692"/>
          <ac:cxnSpMkLst>
            <pc:docMk/>
            <pc:sldMk cId="1632132894" sldId="265"/>
            <ac:cxnSpMk id="57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4T10:26:38.324" v="504" actId="692"/>
          <ac:cxnSpMkLst>
            <pc:docMk/>
            <pc:sldMk cId="1632132894" sldId="265"/>
            <ac:cxnSpMk id="73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4T10:26:42.545" v="506" actId="692"/>
          <ac:cxnSpMkLst>
            <pc:docMk/>
            <pc:sldMk cId="1632132894" sldId="265"/>
            <ac:cxnSpMk id="79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4T10:26:46.830" v="508" actId="692"/>
          <ac:cxnSpMkLst>
            <pc:docMk/>
            <pc:sldMk cId="1632132894" sldId="265"/>
            <ac:cxnSpMk id="81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4T10:26:54.535" v="510" actId="692"/>
          <ac:cxnSpMkLst>
            <pc:docMk/>
            <pc:sldMk cId="1632132894" sldId="265"/>
            <ac:cxnSpMk id="83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4T10:26:58.066" v="512" actId="692"/>
          <ac:cxnSpMkLst>
            <pc:docMk/>
            <pc:sldMk cId="1632132894" sldId="265"/>
            <ac:cxnSpMk id="117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4T10:27:01.534" v="514" actId="692"/>
          <ac:cxnSpMkLst>
            <pc:docMk/>
            <pc:sldMk cId="1632132894" sldId="265"/>
            <ac:cxnSpMk id="119" creationId="{00000000-0000-0000-0000-000000000000}"/>
          </ac:cxnSpMkLst>
        </pc:cxnChg>
      </pc:sldChg>
      <pc:sldChg chg="addSp delSp modSp mod modClrScheme modAnim chgLayout modNotesTx">
        <pc:chgData name="Nicholas Gibbins" userId="6a0e944c-4d97-467d-bb7a-7c3315791fe4" providerId="ADAL" clId="{67FED323-1521-2249-8B7B-7DEBA58F3168}" dt="2020-10-05T13:09:52.727" v="13728"/>
        <pc:sldMkLst>
          <pc:docMk/>
          <pc:sldMk cId="2216810620" sldId="267"/>
        </pc:sldMkLst>
        <pc:spChg chg="mod ord">
          <ac:chgData name="Nicholas Gibbins" userId="6a0e944c-4d97-467d-bb7a-7c3315791fe4" providerId="ADAL" clId="{67FED323-1521-2249-8B7B-7DEBA58F3168}" dt="2020-10-05T12:05:25.108" v="13546" actId="700"/>
          <ac:spMkLst>
            <pc:docMk/>
            <pc:sldMk cId="2216810620" sldId="267"/>
            <ac:spMk id="2" creationId="{00000000-0000-0000-0000-000000000000}"/>
          </ac:spMkLst>
        </pc:spChg>
        <pc:spChg chg="del mod ord">
          <ac:chgData name="Nicholas Gibbins" userId="6a0e944c-4d97-467d-bb7a-7c3315791fe4" providerId="ADAL" clId="{67FED323-1521-2249-8B7B-7DEBA58F3168}" dt="2020-10-05T12:05:27.050" v="13548" actId="478"/>
          <ac:spMkLst>
            <pc:docMk/>
            <pc:sldMk cId="2216810620" sldId="267"/>
            <ac:spMk id="3" creationId="{00000000-0000-0000-0000-000000000000}"/>
          </ac:spMkLst>
        </pc:spChg>
        <pc:spChg chg="mod ord">
          <ac:chgData name="Nicholas Gibbins" userId="6a0e944c-4d97-467d-bb7a-7c3315791fe4" providerId="ADAL" clId="{67FED323-1521-2249-8B7B-7DEBA58F3168}" dt="2020-10-05T13:09:52.727" v="13728"/>
          <ac:spMkLst>
            <pc:docMk/>
            <pc:sldMk cId="2216810620" sldId="267"/>
            <ac:spMk id="4" creationId="{00000000-0000-0000-0000-000000000000}"/>
          </ac:spMkLst>
        </pc:spChg>
        <pc:spChg chg="del mod ord">
          <ac:chgData name="Nicholas Gibbins" userId="6a0e944c-4d97-467d-bb7a-7c3315791fe4" providerId="ADAL" clId="{67FED323-1521-2249-8B7B-7DEBA58F3168}" dt="2020-10-05T12:06:34.392" v="13556" actId="478"/>
          <ac:spMkLst>
            <pc:docMk/>
            <pc:sldMk cId="2216810620" sldId="267"/>
            <ac:spMk id="5" creationId="{35F31F48-312E-AD4F-AFF1-021569A8C118}"/>
          </ac:spMkLst>
        </pc:spChg>
        <pc:spChg chg="add del mod ord">
          <ac:chgData name="Nicholas Gibbins" userId="6a0e944c-4d97-467d-bb7a-7c3315791fe4" providerId="ADAL" clId="{67FED323-1521-2249-8B7B-7DEBA58F3168}" dt="2020-10-05T12:05:25.108" v="13546" actId="700"/>
          <ac:spMkLst>
            <pc:docMk/>
            <pc:sldMk cId="2216810620" sldId="267"/>
            <ac:spMk id="6" creationId="{16F93463-E120-E44A-A89D-A31C2D7AB49B}"/>
          </ac:spMkLst>
        </pc:spChg>
        <pc:spChg chg="add del mod ord">
          <ac:chgData name="Nicholas Gibbins" userId="6a0e944c-4d97-467d-bb7a-7c3315791fe4" providerId="ADAL" clId="{67FED323-1521-2249-8B7B-7DEBA58F3168}" dt="2020-10-05T12:05:30.583" v="13549" actId="478"/>
          <ac:spMkLst>
            <pc:docMk/>
            <pc:sldMk cId="2216810620" sldId="267"/>
            <ac:spMk id="7" creationId="{46CAA173-6087-EB4B-A8B9-AAEE6CF931B1}"/>
          </ac:spMkLst>
        </pc:spChg>
        <pc:spChg chg="add mod">
          <ac:chgData name="Nicholas Gibbins" userId="6a0e944c-4d97-467d-bb7a-7c3315791fe4" providerId="ADAL" clId="{67FED323-1521-2249-8B7B-7DEBA58F3168}" dt="2020-10-05T12:05:53.586" v="13550"/>
          <ac:spMkLst>
            <pc:docMk/>
            <pc:sldMk cId="2216810620" sldId="267"/>
            <ac:spMk id="10" creationId="{376A2A9F-894A-F844-9BA4-7D39C711ED6E}"/>
          </ac:spMkLst>
        </pc:spChg>
        <pc:spChg chg="add mod">
          <ac:chgData name="Nicholas Gibbins" userId="6a0e944c-4d97-467d-bb7a-7c3315791fe4" providerId="ADAL" clId="{67FED323-1521-2249-8B7B-7DEBA58F3168}" dt="2020-10-05T12:10:46.556" v="13608" actId="20577"/>
          <ac:spMkLst>
            <pc:docMk/>
            <pc:sldMk cId="2216810620" sldId="267"/>
            <ac:spMk id="11" creationId="{953F9096-B3ED-654F-9B5F-C9E02C0765AC}"/>
          </ac:spMkLst>
        </pc:spChg>
        <pc:spChg chg="add mod">
          <ac:chgData name="Nicholas Gibbins" userId="6a0e944c-4d97-467d-bb7a-7c3315791fe4" providerId="ADAL" clId="{67FED323-1521-2249-8B7B-7DEBA58F3168}" dt="2020-10-05T12:06:34.392" v="13556" actId="478"/>
          <ac:spMkLst>
            <pc:docMk/>
            <pc:sldMk cId="2216810620" sldId="267"/>
            <ac:spMk id="13" creationId="{D44C097F-D858-6349-BF26-749DA62BC7C0}"/>
          </ac:spMkLst>
        </pc:spChg>
        <pc:picChg chg="add mod">
          <ac:chgData name="Nicholas Gibbins" userId="6a0e944c-4d97-467d-bb7a-7c3315791fe4" providerId="ADAL" clId="{67FED323-1521-2249-8B7B-7DEBA58F3168}" dt="2020-10-05T12:05:53.586" v="13550"/>
          <ac:picMkLst>
            <pc:docMk/>
            <pc:sldMk cId="2216810620" sldId="267"/>
            <ac:picMk id="8" creationId="{7C694979-1098-844A-B3CA-2D076FB1C933}"/>
          </ac:picMkLst>
        </pc:picChg>
        <pc:picChg chg="add mod">
          <ac:chgData name="Nicholas Gibbins" userId="6a0e944c-4d97-467d-bb7a-7c3315791fe4" providerId="ADAL" clId="{67FED323-1521-2249-8B7B-7DEBA58F3168}" dt="2020-10-05T12:05:53.586" v="13550"/>
          <ac:picMkLst>
            <pc:docMk/>
            <pc:sldMk cId="2216810620" sldId="267"/>
            <ac:picMk id="9" creationId="{FDEF88BC-B010-2747-AC9A-59563CF793B8}"/>
          </ac:picMkLst>
        </pc:picChg>
      </pc:sldChg>
      <pc:sldChg chg="del">
        <pc:chgData name="Nicholas Gibbins" userId="6a0e944c-4d97-467d-bb7a-7c3315791fe4" providerId="ADAL" clId="{67FED323-1521-2249-8B7B-7DEBA58F3168}" dt="2020-09-10T17:29:04.643" v="0" actId="2696"/>
        <pc:sldMkLst>
          <pc:docMk/>
          <pc:sldMk cId="1108327936" sldId="268"/>
        </pc:sldMkLst>
      </pc:sldChg>
      <pc:sldChg chg="del">
        <pc:chgData name="Nicholas Gibbins" userId="6a0e944c-4d97-467d-bb7a-7c3315791fe4" providerId="ADAL" clId="{67FED323-1521-2249-8B7B-7DEBA58F3168}" dt="2020-09-10T17:29:04.666" v="1" actId="2696"/>
        <pc:sldMkLst>
          <pc:docMk/>
          <pc:sldMk cId="2508809119" sldId="269"/>
        </pc:sldMkLst>
      </pc:sldChg>
      <pc:sldChg chg="del">
        <pc:chgData name="Nicholas Gibbins" userId="6a0e944c-4d97-467d-bb7a-7c3315791fe4" providerId="ADAL" clId="{67FED323-1521-2249-8B7B-7DEBA58F3168}" dt="2020-09-10T17:29:04.689" v="2" actId="2696"/>
        <pc:sldMkLst>
          <pc:docMk/>
          <pc:sldMk cId="448638293" sldId="270"/>
        </pc:sldMkLst>
      </pc:sldChg>
      <pc:sldChg chg="del">
        <pc:chgData name="Nicholas Gibbins" userId="6a0e944c-4d97-467d-bb7a-7c3315791fe4" providerId="ADAL" clId="{67FED323-1521-2249-8B7B-7DEBA58F3168}" dt="2020-09-10T17:29:04.701" v="3" actId="2696"/>
        <pc:sldMkLst>
          <pc:docMk/>
          <pc:sldMk cId="363184450" sldId="271"/>
        </pc:sldMkLst>
      </pc:sldChg>
      <pc:sldChg chg="del">
        <pc:chgData name="Nicholas Gibbins" userId="6a0e944c-4d97-467d-bb7a-7c3315791fe4" providerId="ADAL" clId="{67FED323-1521-2249-8B7B-7DEBA58F3168}" dt="2020-09-10T17:29:12.300" v="4" actId="2696"/>
        <pc:sldMkLst>
          <pc:docMk/>
          <pc:sldMk cId="3545588406" sldId="272"/>
        </pc:sldMkLst>
      </pc:sldChg>
      <pc:sldChg chg="del">
        <pc:chgData name="Nicholas Gibbins" userId="6a0e944c-4d97-467d-bb7a-7c3315791fe4" providerId="ADAL" clId="{67FED323-1521-2249-8B7B-7DEBA58F3168}" dt="2020-09-10T17:29:12.329" v="9" actId="2696"/>
        <pc:sldMkLst>
          <pc:docMk/>
          <pc:sldMk cId="445610777" sldId="273"/>
        </pc:sldMkLst>
      </pc:sldChg>
      <pc:sldChg chg="del">
        <pc:chgData name="Nicholas Gibbins" userId="6a0e944c-4d97-467d-bb7a-7c3315791fe4" providerId="ADAL" clId="{67FED323-1521-2249-8B7B-7DEBA58F3168}" dt="2020-09-10T17:29:12.346" v="12" actId="2696"/>
        <pc:sldMkLst>
          <pc:docMk/>
          <pc:sldMk cId="359969457" sldId="274"/>
        </pc:sldMkLst>
      </pc:sldChg>
      <pc:sldChg chg="del">
        <pc:chgData name="Nicholas Gibbins" userId="6a0e944c-4d97-467d-bb7a-7c3315791fe4" providerId="ADAL" clId="{67FED323-1521-2249-8B7B-7DEBA58F3168}" dt="2020-09-10T17:29:12.401" v="16" actId="2696"/>
        <pc:sldMkLst>
          <pc:docMk/>
          <pc:sldMk cId="3635259151" sldId="275"/>
        </pc:sldMkLst>
      </pc:sldChg>
      <pc:sldChg chg="del">
        <pc:chgData name="Nicholas Gibbins" userId="6a0e944c-4d97-467d-bb7a-7c3315791fe4" providerId="ADAL" clId="{67FED323-1521-2249-8B7B-7DEBA58F3168}" dt="2020-09-10T17:29:12.312" v="6" actId="2696"/>
        <pc:sldMkLst>
          <pc:docMk/>
          <pc:sldMk cId="3268626159" sldId="276"/>
        </pc:sldMkLst>
      </pc:sldChg>
      <pc:sldChg chg="del">
        <pc:chgData name="Nicholas Gibbins" userId="6a0e944c-4d97-467d-bb7a-7c3315791fe4" providerId="ADAL" clId="{67FED323-1521-2249-8B7B-7DEBA58F3168}" dt="2020-09-10T17:29:12.339" v="11" actId="2696"/>
        <pc:sldMkLst>
          <pc:docMk/>
          <pc:sldMk cId="3826512719" sldId="277"/>
        </pc:sldMkLst>
      </pc:sldChg>
      <pc:sldChg chg="del">
        <pc:chgData name="Nicholas Gibbins" userId="6a0e944c-4d97-467d-bb7a-7c3315791fe4" providerId="ADAL" clId="{67FED323-1521-2249-8B7B-7DEBA58F3168}" dt="2020-09-10T17:29:12.351" v="13" actId="2696"/>
        <pc:sldMkLst>
          <pc:docMk/>
          <pc:sldMk cId="4258784179" sldId="278"/>
        </pc:sldMkLst>
      </pc:sldChg>
      <pc:sldChg chg="del">
        <pc:chgData name="Nicholas Gibbins" userId="6a0e944c-4d97-467d-bb7a-7c3315791fe4" providerId="ADAL" clId="{67FED323-1521-2249-8B7B-7DEBA58F3168}" dt="2020-09-10T17:29:12.387" v="15" actId="2696"/>
        <pc:sldMkLst>
          <pc:docMk/>
          <pc:sldMk cId="3531225276" sldId="279"/>
        </pc:sldMkLst>
      </pc:sldChg>
      <pc:sldChg chg="del">
        <pc:chgData name="Nicholas Gibbins" userId="6a0e944c-4d97-467d-bb7a-7c3315791fe4" providerId="ADAL" clId="{67FED323-1521-2249-8B7B-7DEBA58F3168}" dt="2020-09-10T17:29:12.334" v="10" actId="2696"/>
        <pc:sldMkLst>
          <pc:docMk/>
          <pc:sldMk cId="1606046126" sldId="280"/>
        </pc:sldMkLst>
      </pc:sldChg>
      <pc:sldChg chg="modSp mod">
        <pc:chgData name="Nicholas Gibbins" userId="6a0e944c-4d97-467d-bb7a-7c3315791fe4" providerId="ADAL" clId="{67FED323-1521-2249-8B7B-7DEBA58F3168}" dt="2020-10-06T16:06:21.149" v="13749" actId="20577"/>
        <pc:sldMkLst>
          <pc:docMk/>
          <pc:sldMk cId="2955969640" sldId="281"/>
        </pc:sldMkLst>
        <pc:spChg chg="mod">
          <ac:chgData name="Nicholas Gibbins" userId="6a0e944c-4d97-467d-bb7a-7c3315791fe4" providerId="ADAL" clId="{67FED323-1521-2249-8B7B-7DEBA58F3168}" dt="2020-10-06T16:06:21.149" v="13749" actId="20577"/>
          <ac:spMkLst>
            <pc:docMk/>
            <pc:sldMk cId="2955969640" sldId="281"/>
            <ac:spMk id="2" creationId="{00000000-0000-0000-0000-000000000000}"/>
          </ac:spMkLst>
        </pc:spChg>
      </pc:sldChg>
      <pc:sldChg chg="addSp delSp modSp mod delAnim modAnim">
        <pc:chgData name="Nicholas Gibbins" userId="6a0e944c-4d97-467d-bb7a-7c3315791fe4" providerId="ADAL" clId="{67FED323-1521-2249-8B7B-7DEBA58F3168}" dt="2020-10-05T12:07:59.700" v="13574" actId="255"/>
        <pc:sldMkLst>
          <pc:docMk/>
          <pc:sldMk cId="2410956029" sldId="283"/>
        </pc:sldMkLst>
        <pc:spChg chg="mod">
          <ac:chgData name="Nicholas Gibbins" userId="6a0e944c-4d97-467d-bb7a-7c3315791fe4" providerId="ADAL" clId="{67FED323-1521-2249-8B7B-7DEBA58F3168}" dt="2020-09-15T12:42:39.215" v="1104" actId="20577"/>
          <ac:spMkLst>
            <pc:docMk/>
            <pc:sldMk cId="2410956029" sldId="283"/>
            <ac:spMk id="4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10-05T12:07:25.539" v="13567" actId="20577"/>
          <ac:spMkLst>
            <pc:docMk/>
            <pc:sldMk cId="2410956029" sldId="283"/>
            <ac:spMk id="11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10-05T12:07:59.700" v="13574" actId="255"/>
          <ac:spMkLst>
            <pc:docMk/>
            <pc:sldMk cId="2410956029" sldId="283"/>
            <ac:spMk id="16" creationId="{00000000-0000-0000-0000-000000000000}"/>
          </ac:spMkLst>
        </pc:spChg>
        <pc:picChg chg="del">
          <ac:chgData name="Nicholas Gibbins" userId="6a0e944c-4d97-467d-bb7a-7c3315791fe4" providerId="ADAL" clId="{67FED323-1521-2249-8B7B-7DEBA58F3168}" dt="2020-10-05T09:43:26.464" v="13259" actId="478"/>
          <ac:picMkLst>
            <pc:docMk/>
            <pc:sldMk cId="2410956029" sldId="283"/>
            <ac:picMk id="6" creationId="{00000000-0000-0000-0000-000000000000}"/>
          </ac:picMkLst>
        </pc:picChg>
        <pc:picChg chg="del">
          <ac:chgData name="Nicholas Gibbins" userId="6a0e944c-4d97-467d-bb7a-7c3315791fe4" providerId="ADAL" clId="{67FED323-1521-2249-8B7B-7DEBA58F3168}" dt="2020-10-05T09:43:28.217" v="13260" actId="478"/>
          <ac:picMkLst>
            <pc:docMk/>
            <pc:sldMk cId="2410956029" sldId="283"/>
            <ac:picMk id="7" creationId="{00000000-0000-0000-0000-000000000000}"/>
          </ac:picMkLst>
        </pc:picChg>
        <pc:picChg chg="del">
          <ac:chgData name="Nicholas Gibbins" userId="6a0e944c-4d97-467d-bb7a-7c3315791fe4" providerId="ADAL" clId="{67FED323-1521-2249-8B7B-7DEBA58F3168}" dt="2020-09-15T12:41:26.726" v="1084" actId="478"/>
          <ac:picMkLst>
            <pc:docMk/>
            <pc:sldMk cId="2410956029" sldId="283"/>
            <ac:picMk id="8" creationId="{00000000-0000-0000-0000-000000000000}"/>
          </ac:picMkLst>
        </pc:picChg>
        <pc:picChg chg="del">
          <ac:chgData name="Nicholas Gibbins" userId="6a0e944c-4d97-467d-bb7a-7c3315791fe4" providerId="ADAL" clId="{67FED323-1521-2249-8B7B-7DEBA58F3168}" dt="2020-09-15T12:41:26.726" v="1084" actId="478"/>
          <ac:picMkLst>
            <pc:docMk/>
            <pc:sldMk cId="2410956029" sldId="283"/>
            <ac:picMk id="9" creationId="{00000000-0000-0000-0000-000000000000}"/>
          </ac:picMkLst>
        </pc:picChg>
        <pc:picChg chg="add del mod">
          <ac:chgData name="Nicholas Gibbins" userId="6a0e944c-4d97-467d-bb7a-7c3315791fe4" providerId="ADAL" clId="{67FED323-1521-2249-8B7B-7DEBA58F3168}" dt="2020-10-05T09:10:00.436" v="13094" actId="478"/>
          <ac:picMkLst>
            <pc:docMk/>
            <pc:sldMk cId="2410956029" sldId="283"/>
            <ac:picMk id="9" creationId="{BCCDF6F2-8690-0F48-949E-B0C4FEFFCF80}"/>
          </ac:picMkLst>
        </pc:picChg>
        <pc:picChg chg="add del mod">
          <ac:chgData name="Nicholas Gibbins" userId="6a0e944c-4d97-467d-bb7a-7c3315791fe4" providerId="ADAL" clId="{67FED323-1521-2249-8B7B-7DEBA58F3168}" dt="2020-10-05T09:09:47.463" v="13089" actId="478"/>
          <ac:picMkLst>
            <pc:docMk/>
            <pc:sldMk cId="2410956029" sldId="283"/>
            <ac:picMk id="15" creationId="{090CCC84-5DEA-5642-AAC3-03BBEA078FF8}"/>
          </ac:picMkLst>
        </pc:picChg>
        <pc:picChg chg="add mod">
          <ac:chgData name="Nicholas Gibbins" userId="6a0e944c-4d97-467d-bb7a-7c3315791fe4" providerId="ADAL" clId="{67FED323-1521-2249-8B7B-7DEBA58F3168}" dt="2020-09-15T12:41:41.879" v="1087" actId="1076"/>
          <ac:picMkLst>
            <pc:docMk/>
            <pc:sldMk cId="2410956029" sldId="283"/>
            <ac:picMk id="19" creationId="{F60E23F1-A309-324B-9243-D51261562055}"/>
          </ac:picMkLst>
        </pc:picChg>
        <pc:picChg chg="add mod">
          <ac:chgData name="Nicholas Gibbins" userId="6a0e944c-4d97-467d-bb7a-7c3315791fe4" providerId="ADAL" clId="{67FED323-1521-2249-8B7B-7DEBA58F3168}" dt="2020-09-15T12:41:37.918" v="1086" actId="1076"/>
          <ac:picMkLst>
            <pc:docMk/>
            <pc:sldMk cId="2410956029" sldId="283"/>
            <ac:picMk id="20" creationId="{EC3195EE-A982-EE4A-8B11-08AA8A82618E}"/>
          </ac:picMkLst>
        </pc:picChg>
        <pc:picChg chg="add del mod">
          <ac:chgData name="Nicholas Gibbins" userId="6a0e944c-4d97-467d-bb7a-7c3315791fe4" providerId="ADAL" clId="{67FED323-1521-2249-8B7B-7DEBA58F3168}" dt="2020-10-05T09:09:58.989" v="13093" actId="478"/>
          <ac:picMkLst>
            <pc:docMk/>
            <pc:sldMk cId="2410956029" sldId="283"/>
            <ac:picMk id="22" creationId="{6037431A-86BC-EC43-BC67-436C4337665E}"/>
          </ac:picMkLst>
        </pc:picChg>
        <pc:picChg chg="add mod">
          <ac:chgData name="Nicholas Gibbins" userId="6a0e944c-4d97-467d-bb7a-7c3315791fe4" providerId="ADAL" clId="{67FED323-1521-2249-8B7B-7DEBA58F3168}" dt="2020-10-05T09:44:18.569" v="13275" actId="1076"/>
          <ac:picMkLst>
            <pc:docMk/>
            <pc:sldMk cId="2410956029" sldId="283"/>
            <ac:picMk id="24" creationId="{9D8A7CBF-438C-5E46-B18A-EC7D61F65A6E}"/>
          </ac:picMkLst>
        </pc:picChg>
        <pc:picChg chg="add del mod">
          <ac:chgData name="Nicholas Gibbins" userId="6a0e944c-4d97-467d-bb7a-7c3315791fe4" providerId="ADAL" clId="{67FED323-1521-2249-8B7B-7DEBA58F3168}" dt="2020-10-05T09:43:04.409" v="13255" actId="478"/>
          <ac:picMkLst>
            <pc:docMk/>
            <pc:sldMk cId="2410956029" sldId="283"/>
            <ac:picMk id="26" creationId="{966D8797-A009-B648-9D65-39D34B79D51F}"/>
          </ac:picMkLst>
        </pc:picChg>
        <pc:picChg chg="add del mod">
          <ac:chgData name="Nicholas Gibbins" userId="6a0e944c-4d97-467d-bb7a-7c3315791fe4" providerId="ADAL" clId="{67FED323-1521-2249-8B7B-7DEBA58F3168}" dt="2020-10-05T09:43:04.409" v="13255" actId="478"/>
          <ac:picMkLst>
            <pc:docMk/>
            <pc:sldMk cId="2410956029" sldId="283"/>
            <ac:picMk id="28" creationId="{7524B066-C79C-0E4F-A8A0-1DA7DB59BF64}"/>
          </ac:picMkLst>
        </pc:picChg>
        <pc:picChg chg="add mod">
          <ac:chgData name="Nicholas Gibbins" userId="6a0e944c-4d97-467d-bb7a-7c3315791fe4" providerId="ADAL" clId="{67FED323-1521-2249-8B7B-7DEBA58F3168}" dt="2020-10-05T09:43:59.454" v="13273" actId="1076"/>
          <ac:picMkLst>
            <pc:docMk/>
            <pc:sldMk cId="2410956029" sldId="283"/>
            <ac:picMk id="30" creationId="{5D3E149C-9D6A-304D-A875-0A78E51B7ECA}"/>
          </ac:picMkLst>
        </pc:picChg>
        <pc:cxnChg chg="mod">
          <ac:chgData name="Nicholas Gibbins" userId="6a0e944c-4d97-467d-bb7a-7c3315791fe4" providerId="ADAL" clId="{67FED323-1521-2249-8B7B-7DEBA58F3168}" dt="2020-10-05T12:06:59.682" v="13561" actId="692"/>
          <ac:cxnSpMkLst>
            <pc:docMk/>
            <pc:sldMk cId="2410956029" sldId="283"/>
            <ac:cxnSpMk id="10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10-05T12:07:07.502" v="13566" actId="692"/>
          <ac:cxnSpMkLst>
            <pc:docMk/>
            <pc:sldMk cId="2410956029" sldId="283"/>
            <ac:cxnSpMk id="13" creationId="{00000000-0000-0000-0000-000000000000}"/>
          </ac:cxnSpMkLst>
        </pc:cxnChg>
      </pc:sldChg>
      <pc:sldChg chg="modSp mod">
        <pc:chgData name="Nicholas Gibbins" userId="6a0e944c-4d97-467d-bb7a-7c3315791fe4" providerId="ADAL" clId="{67FED323-1521-2249-8B7B-7DEBA58F3168}" dt="2020-09-15T10:11:46.027" v="587" actId="20577"/>
        <pc:sldMkLst>
          <pc:docMk/>
          <pc:sldMk cId="859468422" sldId="284"/>
        </pc:sldMkLst>
        <pc:spChg chg="mod">
          <ac:chgData name="Nicholas Gibbins" userId="6a0e944c-4d97-467d-bb7a-7c3315791fe4" providerId="ADAL" clId="{67FED323-1521-2249-8B7B-7DEBA58F3168}" dt="2020-09-15T10:11:43.628" v="583" actId="20577"/>
          <ac:spMkLst>
            <pc:docMk/>
            <pc:sldMk cId="859468422" sldId="284"/>
            <ac:spMk id="2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5T10:11:46.027" v="587" actId="20577"/>
          <ac:spMkLst>
            <pc:docMk/>
            <pc:sldMk cId="859468422" sldId="284"/>
            <ac:spMk id="4" creationId="{00000000-0000-0000-0000-000000000000}"/>
          </ac:spMkLst>
        </pc:spChg>
      </pc:sldChg>
      <pc:sldChg chg="modSp mod">
        <pc:chgData name="Nicholas Gibbins" userId="6a0e944c-4d97-467d-bb7a-7c3315791fe4" providerId="ADAL" clId="{67FED323-1521-2249-8B7B-7DEBA58F3168}" dt="2020-09-15T10:12:07.830" v="590" actId="20577"/>
        <pc:sldMkLst>
          <pc:docMk/>
          <pc:sldMk cId="3533574980" sldId="285"/>
        </pc:sldMkLst>
        <pc:spChg chg="mod">
          <ac:chgData name="Nicholas Gibbins" userId="6a0e944c-4d97-467d-bb7a-7c3315791fe4" providerId="ADAL" clId="{67FED323-1521-2249-8B7B-7DEBA58F3168}" dt="2020-09-15T10:12:07.830" v="590" actId="20577"/>
          <ac:spMkLst>
            <pc:docMk/>
            <pc:sldMk cId="3533574980" sldId="285"/>
            <ac:spMk id="2" creationId="{00000000-0000-0000-0000-000000000000}"/>
          </ac:spMkLst>
        </pc:spChg>
        <pc:cxnChg chg="mod">
          <ac:chgData name="Nicholas Gibbins" userId="6a0e944c-4d97-467d-bb7a-7c3315791fe4" providerId="ADAL" clId="{67FED323-1521-2249-8B7B-7DEBA58F3168}" dt="2020-09-14T10:26:00.617" v="494" actId="692"/>
          <ac:cxnSpMkLst>
            <pc:docMk/>
            <pc:sldMk cId="3533574980" sldId="285"/>
            <ac:cxnSpMk id="9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4T10:26:00.617" v="494" actId="692"/>
          <ac:cxnSpMkLst>
            <pc:docMk/>
            <pc:sldMk cId="3533574980" sldId="285"/>
            <ac:cxnSpMk id="29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4T10:26:00.617" v="494" actId="692"/>
          <ac:cxnSpMkLst>
            <pc:docMk/>
            <pc:sldMk cId="3533574980" sldId="285"/>
            <ac:cxnSpMk id="43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4T10:26:00.617" v="494" actId="692"/>
          <ac:cxnSpMkLst>
            <pc:docMk/>
            <pc:sldMk cId="3533574980" sldId="285"/>
            <ac:cxnSpMk id="44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4T10:26:00.617" v="494" actId="692"/>
          <ac:cxnSpMkLst>
            <pc:docMk/>
            <pc:sldMk cId="3533574980" sldId="285"/>
            <ac:cxnSpMk id="46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4T10:26:00.617" v="494" actId="692"/>
          <ac:cxnSpMkLst>
            <pc:docMk/>
            <pc:sldMk cId="3533574980" sldId="285"/>
            <ac:cxnSpMk id="51" creationId="{00000000-0000-0000-0000-000000000000}"/>
          </ac:cxnSpMkLst>
        </pc:cxnChg>
      </pc:sldChg>
      <pc:sldChg chg="modSp mod">
        <pc:chgData name="Nicholas Gibbins" userId="6a0e944c-4d97-467d-bb7a-7c3315791fe4" providerId="ADAL" clId="{67FED323-1521-2249-8B7B-7DEBA58F3168}" dt="2020-10-03T13:36:28.211" v="13027" actId="114"/>
        <pc:sldMkLst>
          <pc:docMk/>
          <pc:sldMk cId="450440308" sldId="286"/>
        </pc:sldMkLst>
        <pc:spChg chg="mod">
          <ac:chgData name="Nicholas Gibbins" userId="6a0e944c-4d97-467d-bb7a-7c3315791fe4" providerId="ADAL" clId="{67FED323-1521-2249-8B7B-7DEBA58F3168}" dt="2020-10-03T13:36:28.211" v="13027" actId="114"/>
          <ac:spMkLst>
            <pc:docMk/>
            <pc:sldMk cId="450440308" sldId="286"/>
            <ac:spMk id="3" creationId="{48F30BDE-3666-864F-9E41-3E6FCF4793C7}"/>
          </ac:spMkLst>
        </pc:spChg>
        <pc:spChg chg="mod">
          <ac:chgData name="Nicholas Gibbins" userId="6a0e944c-4d97-467d-bb7a-7c3315791fe4" providerId="ADAL" clId="{67FED323-1521-2249-8B7B-7DEBA58F3168}" dt="2020-09-17T12:40:28.817" v="6947" actId="20577"/>
          <ac:spMkLst>
            <pc:docMk/>
            <pc:sldMk cId="450440308" sldId="286"/>
            <ac:spMk id="6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7T20:42:54.389" v="12387" actId="20577"/>
          <ac:spMkLst>
            <pc:docMk/>
            <pc:sldMk cId="450440308" sldId="286"/>
            <ac:spMk id="7" creationId="{00000000-0000-0000-0000-000000000000}"/>
          </ac:spMkLst>
        </pc:spChg>
      </pc:sldChg>
      <pc:sldChg chg="del">
        <pc:chgData name="Nicholas Gibbins" userId="6a0e944c-4d97-467d-bb7a-7c3315791fe4" providerId="ADAL" clId="{67FED323-1521-2249-8B7B-7DEBA58F3168}" dt="2020-09-10T17:29:12.382" v="14" actId="2696"/>
        <pc:sldMkLst>
          <pc:docMk/>
          <pc:sldMk cId="1696901670" sldId="288"/>
        </pc:sldMkLst>
      </pc:sldChg>
      <pc:sldChg chg="del">
        <pc:chgData name="Nicholas Gibbins" userId="6a0e944c-4d97-467d-bb7a-7c3315791fe4" providerId="ADAL" clId="{67FED323-1521-2249-8B7B-7DEBA58F3168}" dt="2020-09-10T17:29:12.324" v="8" actId="2696"/>
        <pc:sldMkLst>
          <pc:docMk/>
          <pc:sldMk cId="184197013" sldId="289"/>
        </pc:sldMkLst>
      </pc:sldChg>
      <pc:sldChg chg="modSp mod">
        <pc:chgData name="Nicholas Gibbins" userId="6a0e944c-4d97-467d-bb7a-7c3315791fe4" providerId="ADAL" clId="{67FED323-1521-2249-8B7B-7DEBA58F3168}" dt="2020-09-17T08:29:34.677" v="6329" actId="139"/>
        <pc:sldMkLst>
          <pc:docMk/>
          <pc:sldMk cId="1721429626" sldId="290"/>
        </pc:sldMkLst>
        <pc:spChg chg="mod">
          <ac:chgData name="Nicholas Gibbins" userId="6a0e944c-4d97-467d-bb7a-7c3315791fe4" providerId="ADAL" clId="{67FED323-1521-2249-8B7B-7DEBA58F3168}" dt="2020-09-16T16:14:05.205" v="2446" actId="20577"/>
          <ac:spMkLst>
            <pc:docMk/>
            <pc:sldMk cId="1721429626" sldId="290"/>
            <ac:spMk id="2" creationId="{E6E3C47A-311B-EB45-A280-29D3B33FAE1E}"/>
          </ac:spMkLst>
        </pc:spChg>
        <pc:spChg chg="mod">
          <ac:chgData name="Nicholas Gibbins" userId="6a0e944c-4d97-467d-bb7a-7c3315791fe4" providerId="ADAL" clId="{67FED323-1521-2249-8B7B-7DEBA58F3168}" dt="2020-09-17T08:29:34.677" v="6329" actId="139"/>
          <ac:spMkLst>
            <pc:docMk/>
            <pc:sldMk cId="1721429626" sldId="290"/>
            <ac:spMk id="4" creationId="{8C04762F-0D7B-A143-9A7D-FCC8B0EDA5D0}"/>
          </ac:spMkLst>
        </pc:spChg>
        <pc:cxnChg chg="mod">
          <ac:chgData name="Nicholas Gibbins" userId="6a0e944c-4d97-467d-bb7a-7c3315791fe4" providerId="ADAL" clId="{67FED323-1521-2249-8B7B-7DEBA58F3168}" dt="2020-09-14T10:25:25.217" v="482" actId="692"/>
          <ac:cxnSpMkLst>
            <pc:docMk/>
            <pc:sldMk cId="1721429626" sldId="290"/>
            <ac:cxnSpMk id="12" creationId="{47CA5413-CA65-6C41-9476-94BC8E393402}"/>
          </ac:cxnSpMkLst>
        </pc:cxnChg>
      </pc:sldChg>
      <pc:sldChg chg="del">
        <pc:chgData name="Nicholas Gibbins" userId="6a0e944c-4d97-467d-bb7a-7c3315791fe4" providerId="ADAL" clId="{67FED323-1521-2249-8B7B-7DEBA58F3168}" dt="2020-09-10T17:29:12.318" v="7" actId="2696"/>
        <pc:sldMkLst>
          <pc:docMk/>
          <pc:sldMk cId="505376456" sldId="291"/>
        </pc:sldMkLst>
      </pc:sldChg>
      <pc:sldChg chg="del">
        <pc:chgData name="Nicholas Gibbins" userId="6a0e944c-4d97-467d-bb7a-7c3315791fe4" providerId="ADAL" clId="{67FED323-1521-2249-8B7B-7DEBA58F3168}" dt="2020-09-10T17:29:12.305" v="5" actId="2696"/>
        <pc:sldMkLst>
          <pc:docMk/>
          <pc:sldMk cId="3500436626" sldId="292"/>
        </pc:sldMkLst>
      </pc:sldChg>
      <pc:sldChg chg="addSp delSp modSp mod modClrScheme chgLayout">
        <pc:chgData name="Nicholas Gibbins" userId="6a0e944c-4d97-467d-bb7a-7c3315791fe4" providerId="ADAL" clId="{67FED323-1521-2249-8B7B-7DEBA58F3168}" dt="2020-09-16T16:16:57.359" v="2508" actId="20577"/>
        <pc:sldMkLst>
          <pc:docMk/>
          <pc:sldMk cId="913256047" sldId="293"/>
        </pc:sldMkLst>
        <pc:spChg chg="mod ord">
          <ac:chgData name="Nicholas Gibbins" userId="6a0e944c-4d97-467d-bb7a-7c3315791fe4" providerId="ADAL" clId="{67FED323-1521-2249-8B7B-7DEBA58F3168}" dt="2020-09-16T16:16:15.012" v="2478" actId="700"/>
          <ac:spMkLst>
            <pc:docMk/>
            <pc:sldMk cId="913256047" sldId="293"/>
            <ac:spMk id="2" creationId="{53ABDEA4-A8BF-464F-8FA4-89EBA2B9B9D1}"/>
          </ac:spMkLst>
        </pc:spChg>
        <pc:spChg chg="add del mod ord">
          <ac:chgData name="Nicholas Gibbins" userId="6a0e944c-4d97-467d-bb7a-7c3315791fe4" providerId="ADAL" clId="{67FED323-1521-2249-8B7B-7DEBA58F3168}" dt="2020-09-16T16:16:17.342" v="2479" actId="478"/>
          <ac:spMkLst>
            <pc:docMk/>
            <pc:sldMk cId="913256047" sldId="293"/>
            <ac:spMk id="3" creationId="{05E349C1-418C-5949-813D-2AC6D8957598}"/>
          </ac:spMkLst>
        </pc:spChg>
        <pc:spChg chg="add mod ord">
          <ac:chgData name="Nicholas Gibbins" userId="6a0e944c-4d97-467d-bb7a-7c3315791fe4" providerId="ADAL" clId="{67FED323-1521-2249-8B7B-7DEBA58F3168}" dt="2020-09-16T16:16:15.012" v="2478" actId="700"/>
          <ac:spMkLst>
            <pc:docMk/>
            <pc:sldMk cId="913256047" sldId="293"/>
            <ac:spMk id="4" creationId="{1D22B93F-9228-A54F-A621-FBDF70581F45}"/>
          </ac:spMkLst>
        </pc:spChg>
        <pc:spChg chg="add mod">
          <ac:chgData name="Nicholas Gibbins" userId="6a0e944c-4d97-467d-bb7a-7c3315791fe4" providerId="ADAL" clId="{67FED323-1521-2249-8B7B-7DEBA58F3168}" dt="2020-09-16T16:16:37.105" v="2486" actId="1076"/>
          <ac:spMkLst>
            <pc:docMk/>
            <pc:sldMk cId="913256047" sldId="293"/>
            <ac:spMk id="5" creationId="{A4E18269-9BB0-A543-948A-5DF09F6E8803}"/>
          </ac:spMkLst>
        </pc:spChg>
        <pc:spChg chg="mod ord">
          <ac:chgData name="Nicholas Gibbins" userId="6a0e944c-4d97-467d-bb7a-7c3315791fe4" providerId="ADAL" clId="{67FED323-1521-2249-8B7B-7DEBA58F3168}" dt="2020-09-16T16:16:57.359" v="2508" actId="20577"/>
          <ac:spMkLst>
            <pc:docMk/>
            <pc:sldMk cId="913256047" sldId="293"/>
            <ac:spMk id="6" creationId="{3F295AA3-FB39-F746-80F0-2D7C54FC8994}"/>
          </ac:spMkLst>
        </pc:spChg>
        <pc:spChg chg="del mod ord">
          <ac:chgData name="Nicholas Gibbins" userId="6a0e944c-4d97-467d-bb7a-7c3315791fe4" providerId="ADAL" clId="{67FED323-1521-2249-8B7B-7DEBA58F3168}" dt="2020-09-16T16:16:15.012" v="2478" actId="700"/>
          <ac:spMkLst>
            <pc:docMk/>
            <pc:sldMk cId="913256047" sldId="293"/>
            <ac:spMk id="7" creationId="{F597573E-FD91-5143-B982-2258797D7E5F}"/>
          </ac:spMkLst>
        </pc:spChg>
        <pc:spChg chg="add mod">
          <ac:chgData name="Nicholas Gibbins" userId="6a0e944c-4d97-467d-bb7a-7c3315791fe4" providerId="ADAL" clId="{67FED323-1521-2249-8B7B-7DEBA58F3168}" dt="2020-09-16T16:16:18.216" v="2480"/>
          <ac:spMkLst>
            <pc:docMk/>
            <pc:sldMk cId="913256047" sldId="293"/>
            <ac:spMk id="11" creationId="{C524EDA0-3213-0341-9C13-E8242489FDBA}"/>
          </ac:spMkLst>
        </pc:spChg>
        <pc:spChg chg="add mod">
          <ac:chgData name="Nicholas Gibbins" userId="6a0e944c-4d97-467d-bb7a-7c3315791fe4" providerId="ADAL" clId="{67FED323-1521-2249-8B7B-7DEBA58F3168}" dt="2020-09-16T16:16:18.216" v="2480"/>
          <ac:spMkLst>
            <pc:docMk/>
            <pc:sldMk cId="913256047" sldId="293"/>
            <ac:spMk id="12" creationId="{814AA815-5D63-3944-A9EB-AAC3175E937C}"/>
          </ac:spMkLst>
        </pc:spChg>
        <pc:spChg chg="add mod">
          <ac:chgData name="Nicholas Gibbins" userId="6a0e944c-4d97-467d-bb7a-7c3315791fe4" providerId="ADAL" clId="{67FED323-1521-2249-8B7B-7DEBA58F3168}" dt="2020-09-16T16:16:18.216" v="2480"/>
          <ac:spMkLst>
            <pc:docMk/>
            <pc:sldMk cId="913256047" sldId="293"/>
            <ac:spMk id="13" creationId="{A1BED479-74B7-EF44-A6CD-DCEAAB18E94B}"/>
          </ac:spMkLst>
        </pc:spChg>
        <pc:picChg chg="add mod">
          <ac:chgData name="Nicholas Gibbins" userId="6a0e944c-4d97-467d-bb7a-7c3315791fe4" providerId="ADAL" clId="{67FED323-1521-2249-8B7B-7DEBA58F3168}" dt="2020-09-16T16:16:18.216" v="2480"/>
          <ac:picMkLst>
            <pc:docMk/>
            <pc:sldMk cId="913256047" sldId="293"/>
            <ac:picMk id="8" creationId="{C229CF0A-7D72-DC46-92DA-6A8BB834C807}"/>
          </ac:picMkLst>
        </pc:picChg>
        <pc:picChg chg="add mod">
          <ac:chgData name="Nicholas Gibbins" userId="6a0e944c-4d97-467d-bb7a-7c3315791fe4" providerId="ADAL" clId="{67FED323-1521-2249-8B7B-7DEBA58F3168}" dt="2020-09-16T16:16:18.216" v="2480"/>
          <ac:picMkLst>
            <pc:docMk/>
            <pc:sldMk cId="913256047" sldId="293"/>
            <ac:picMk id="9" creationId="{5689A80D-6987-C54B-974A-62D3D3E5D8A5}"/>
          </ac:picMkLst>
        </pc:picChg>
        <pc:picChg chg="add mod">
          <ac:chgData name="Nicholas Gibbins" userId="6a0e944c-4d97-467d-bb7a-7c3315791fe4" providerId="ADAL" clId="{67FED323-1521-2249-8B7B-7DEBA58F3168}" dt="2020-09-16T16:16:18.216" v="2480"/>
          <ac:picMkLst>
            <pc:docMk/>
            <pc:sldMk cId="913256047" sldId="293"/>
            <ac:picMk id="10" creationId="{7D7E7C89-47BA-C44E-8096-A55297366C08}"/>
          </ac:picMkLst>
        </pc:picChg>
        <pc:cxnChg chg="add mod">
          <ac:chgData name="Nicholas Gibbins" userId="6a0e944c-4d97-467d-bb7a-7c3315791fe4" providerId="ADAL" clId="{67FED323-1521-2249-8B7B-7DEBA58F3168}" dt="2020-09-16T16:16:18.216" v="2480"/>
          <ac:cxnSpMkLst>
            <pc:docMk/>
            <pc:sldMk cId="913256047" sldId="293"/>
            <ac:cxnSpMk id="14" creationId="{162528C1-4898-EF48-A73A-FEFE8005C39B}"/>
          </ac:cxnSpMkLst>
        </pc:cxnChg>
      </pc:sldChg>
      <pc:sldChg chg="addSp delSp modSp add mod modClrScheme chgLayout">
        <pc:chgData name="Nicholas Gibbins" userId="6a0e944c-4d97-467d-bb7a-7c3315791fe4" providerId="ADAL" clId="{67FED323-1521-2249-8B7B-7DEBA58F3168}" dt="2020-09-16T16:12:13.043" v="2440" actId="20577"/>
        <pc:sldMkLst>
          <pc:docMk/>
          <pc:sldMk cId="455785109" sldId="294"/>
        </pc:sldMkLst>
        <pc:spChg chg="del mod ord">
          <ac:chgData name="Nicholas Gibbins" userId="6a0e944c-4d97-467d-bb7a-7c3315791fe4" providerId="ADAL" clId="{67FED323-1521-2249-8B7B-7DEBA58F3168}" dt="2020-09-10T17:34:45.284" v="28" actId="700"/>
          <ac:spMkLst>
            <pc:docMk/>
            <pc:sldMk cId="455785109" sldId="294"/>
            <ac:spMk id="2" creationId="{8C094C42-C4C2-034D-8BFE-FC33964C6BCD}"/>
          </ac:spMkLst>
        </pc:spChg>
        <pc:spChg chg="del mod ord">
          <ac:chgData name="Nicholas Gibbins" userId="6a0e944c-4d97-467d-bb7a-7c3315791fe4" providerId="ADAL" clId="{67FED323-1521-2249-8B7B-7DEBA58F3168}" dt="2020-09-10T17:34:45.284" v="28" actId="700"/>
          <ac:spMkLst>
            <pc:docMk/>
            <pc:sldMk cId="455785109" sldId="294"/>
            <ac:spMk id="3" creationId="{CD3EB8A3-0DA0-E049-B700-222856753D27}"/>
          </ac:spMkLst>
        </pc:spChg>
        <pc:spChg chg="add mod ord">
          <ac:chgData name="Nicholas Gibbins" userId="6a0e944c-4d97-467d-bb7a-7c3315791fe4" providerId="ADAL" clId="{67FED323-1521-2249-8B7B-7DEBA58F3168}" dt="2020-09-16T16:12:13.043" v="2440" actId="20577"/>
          <ac:spMkLst>
            <pc:docMk/>
            <pc:sldMk cId="455785109" sldId="294"/>
            <ac:spMk id="4" creationId="{AF4C98D1-BC89-244B-8835-63190343EAB9}"/>
          </ac:spMkLst>
        </pc:spChg>
        <pc:spChg chg="add mod ord">
          <ac:chgData name="Nicholas Gibbins" userId="6a0e944c-4d97-467d-bb7a-7c3315791fe4" providerId="ADAL" clId="{67FED323-1521-2249-8B7B-7DEBA58F3168}" dt="2020-09-15T12:38:38.261" v="1038" actId="700"/>
          <ac:spMkLst>
            <pc:docMk/>
            <pc:sldMk cId="455785109" sldId="294"/>
            <ac:spMk id="5" creationId="{938E3800-897E-D74E-B2B9-9B81E3A733D4}"/>
          </ac:spMkLst>
        </pc:spChg>
        <pc:spChg chg="add del mod ord">
          <ac:chgData name="Nicholas Gibbins" userId="6a0e944c-4d97-467d-bb7a-7c3315791fe4" providerId="ADAL" clId="{67FED323-1521-2249-8B7B-7DEBA58F3168}" dt="2020-09-15T12:38:38.261" v="1038" actId="700"/>
          <ac:spMkLst>
            <pc:docMk/>
            <pc:sldMk cId="455785109" sldId="294"/>
            <ac:spMk id="6" creationId="{4929AE10-40E5-374F-9D15-48F32FCB859F}"/>
          </ac:spMkLst>
        </pc:spChg>
        <pc:spChg chg="add del mod ord">
          <ac:chgData name="Nicholas Gibbins" userId="6a0e944c-4d97-467d-bb7a-7c3315791fe4" providerId="ADAL" clId="{67FED323-1521-2249-8B7B-7DEBA58F3168}" dt="2020-09-15T12:38:42.494" v="1039" actId="478"/>
          <ac:spMkLst>
            <pc:docMk/>
            <pc:sldMk cId="455785109" sldId="294"/>
            <ac:spMk id="7" creationId="{E5559F72-6BB4-7645-AB09-89576C0A649C}"/>
          </ac:spMkLst>
        </pc:spChg>
        <pc:spChg chg="add mod ord">
          <ac:chgData name="Nicholas Gibbins" userId="6a0e944c-4d97-467d-bb7a-7c3315791fe4" providerId="ADAL" clId="{67FED323-1521-2249-8B7B-7DEBA58F3168}" dt="2020-09-15T12:38:38.261" v="1038" actId="700"/>
          <ac:spMkLst>
            <pc:docMk/>
            <pc:sldMk cId="455785109" sldId="294"/>
            <ac:spMk id="8" creationId="{7F4B1539-04BD-8649-98EA-1ACE1390F908}"/>
          </ac:spMkLst>
        </pc:spChg>
        <pc:spChg chg="add mod">
          <ac:chgData name="Nicholas Gibbins" userId="6a0e944c-4d97-467d-bb7a-7c3315791fe4" providerId="ADAL" clId="{67FED323-1521-2249-8B7B-7DEBA58F3168}" dt="2020-09-15T12:40:09.565" v="1069" actId="1076"/>
          <ac:spMkLst>
            <pc:docMk/>
            <pc:sldMk cId="455785109" sldId="294"/>
            <ac:spMk id="13" creationId="{35E7CB20-C254-4043-95BF-E5E215B18436}"/>
          </ac:spMkLst>
        </pc:spChg>
        <pc:spChg chg="add mod">
          <ac:chgData name="Nicholas Gibbins" userId="6a0e944c-4d97-467d-bb7a-7c3315791fe4" providerId="ADAL" clId="{67FED323-1521-2249-8B7B-7DEBA58F3168}" dt="2020-09-15T12:40:18.293" v="1070" actId="1076"/>
          <ac:spMkLst>
            <pc:docMk/>
            <pc:sldMk cId="455785109" sldId="294"/>
            <ac:spMk id="14" creationId="{FB816CCC-B9EC-FB40-BF4E-04C3410FD63C}"/>
          </ac:spMkLst>
        </pc:spChg>
        <pc:spChg chg="add mod">
          <ac:chgData name="Nicholas Gibbins" userId="6a0e944c-4d97-467d-bb7a-7c3315791fe4" providerId="ADAL" clId="{67FED323-1521-2249-8B7B-7DEBA58F3168}" dt="2020-09-15T12:40:25.541" v="1071" actId="1076"/>
          <ac:spMkLst>
            <pc:docMk/>
            <pc:sldMk cId="455785109" sldId="294"/>
            <ac:spMk id="15" creationId="{5D992293-E265-8344-A7E6-BF415692A608}"/>
          </ac:spMkLst>
        </pc:spChg>
        <pc:picChg chg="add mod">
          <ac:chgData name="Nicholas Gibbins" userId="6a0e944c-4d97-467d-bb7a-7c3315791fe4" providerId="ADAL" clId="{67FED323-1521-2249-8B7B-7DEBA58F3168}" dt="2020-09-15T12:38:49.707" v="1041" actId="1076"/>
          <ac:picMkLst>
            <pc:docMk/>
            <pc:sldMk cId="455785109" sldId="294"/>
            <ac:picMk id="3" creationId="{BCD2FA51-5C40-BD48-B4AD-4AF4C4F65C3F}"/>
          </ac:picMkLst>
        </pc:picChg>
        <pc:picChg chg="add mod">
          <ac:chgData name="Nicholas Gibbins" userId="6a0e944c-4d97-467d-bb7a-7c3315791fe4" providerId="ADAL" clId="{67FED323-1521-2249-8B7B-7DEBA58F3168}" dt="2020-09-15T12:39:42.950" v="1052" actId="1076"/>
          <ac:picMkLst>
            <pc:docMk/>
            <pc:sldMk cId="455785109" sldId="294"/>
            <ac:picMk id="10" creationId="{C7A3457F-4946-0944-996C-C3CB73B6F7AD}"/>
          </ac:picMkLst>
        </pc:picChg>
        <pc:picChg chg="add mod">
          <ac:chgData name="Nicholas Gibbins" userId="6a0e944c-4d97-467d-bb7a-7c3315791fe4" providerId="ADAL" clId="{67FED323-1521-2249-8B7B-7DEBA58F3168}" dt="2020-09-15T12:39:47.389" v="1053" actId="1076"/>
          <ac:picMkLst>
            <pc:docMk/>
            <pc:sldMk cId="455785109" sldId="294"/>
            <ac:picMk id="12" creationId="{CE653B33-C149-794F-85CC-136F8636767D}"/>
          </ac:picMkLst>
        </pc:picChg>
        <pc:cxnChg chg="add mod">
          <ac:chgData name="Nicholas Gibbins" userId="6a0e944c-4d97-467d-bb7a-7c3315791fe4" providerId="ADAL" clId="{67FED323-1521-2249-8B7B-7DEBA58F3168}" dt="2020-09-15T12:41:16.302" v="1083" actId="692"/>
          <ac:cxnSpMkLst>
            <pc:docMk/>
            <pc:sldMk cId="455785109" sldId="294"/>
            <ac:cxnSpMk id="17" creationId="{42CD225D-59D2-4145-8174-669CA040BDD0}"/>
          </ac:cxnSpMkLst>
        </pc:cxnChg>
      </pc:sldChg>
      <pc:sldChg chg="addSp delSp modSp add del mod delAnim modAnim chgLayout">
        <pc:chgData name="Nicholas Gibbins" userId="6a0e944c-4d97-467d-bb7a-7c3315791fe4" providerId="ADAL" clId="{67FED323-1521-2249-8B7B-7DEBA58F3168}" dt="2020-09-17T20:36:49.618" v="12384" actId="2696"/>
        <pc:sldMkLst>
          <pc:docMk/>
          <pc:sldMk cId="1312413067" sldId="295"/>
        </pc:sldMkLst>
        <pc:spChg chg="mod ord">
          <ac:chgData name="Nicholas Gibbins" userId="6a0e944c-4d97-467d-bb7a-7c3315791fe4" providerId="ADAL" clId="{67FED323-1521-2249-8B7B-7DEBA58F3168}" dt="2020-09-16T17:31:57.308" v="3433" actId="700"/>
          <ac:spMkLst>
            <pc:docMk/>
            <pc:sldMk cId="1312413067" sldId="295"/>
            <ac:spMk id="3" creationId="{00000000-0000-0000-0000-000000000000}"/>
          </ac:spMkLst>
        </pc:spChg>
        <pc:spChg chg="add del mod ord">
          <ac:chgData name="Nicholas Gibbins" userId="6a0e944c-4d97-467d-bb7a-7c3315791fe4" providerId="ADAL" clId="{67FED323-1521-2249-8B7B-7DEBA58F3168}" dt="2020-09-16T17:31:57.308" v="3433" actId="700"/>
          <ac:spMkLst>
            <pc:docMk/>
            <pc:sldMk cId="1312413067" sldId="295"/>
            <ac:spMk id="10" creationId="{97B0D458-B200-024A-B7AA-F412037B2E63}"/>
          </ac:spMkLst>
        </pc:spChg>
        <pc:spChg chg="mod topLvl">
          <ac:chgData name="Nicholas Gibbins" userId="6a0e944c-4d97-467d-bb7a-7c3315791fe4" providerId="ADAL" clId="{67FED323-1521-2249-8B7B-7DEBA58F3168}" dt="2020-09-17T12:46:23.993" v="7095" actId="164"/>
          <ac:spMkLst>
            <pc:docMk/>
            <pc:sldMk cId="1312413067" sldId="295"/>
            <ac:spMk id="12" creationId="{00000000-0000-0000-0000-000000000000}"/>
          </ac:spMkLst>
        </pc:spChg>
        <pc:spChg chg="add del mod ord">
          <ac:chgData name="Nicholas Gibbins" userId="6a0e944c-4d97-467d-bb7a-7c3315791fe4" providerId="ADAL" clId="{67FED323-1521-2249-8B7B-7DEBA58F3168}" dt="2020-09-16T17:31:57.308" v="3433" actId="700"/>
          <ac:spMkLst>
            <pc:docMk/>
            <pc:sldMk cId="1312413067" sldId="295"/>
            <ac:spMk id="13" creationId="{476CF065-AE81-024D-8845-9C156628369D}"/>
          </ac:spMkLst>
        </pc:spChg>
        <pc:spChg chg="mod">
          <ac:chgData name="Nicholas Gibbins" userId="6a0e944c-4d97-467d-bb7a-7c3315791fe4" providerId="ADAL" clId="{67FED323-1521-2249-8B7B-7DEBA58F3168}" dt="2020-09-16T17:33:45.762" v="3447" actId="1076"/>
          <ac:spMkLst>
            <pc:docMk/>
            <pc:sldMk cId="1312413067" sldId="295"/>
            <ac:spMk id="19" creationId="{00000000-0000-0000-0000-000000000000}"/>
          </ac:spMkLst>
        </pc:spChg>
        <pc:spChg chg="add mod ord">
          <ac:chgData name="Nicholas Gibbins" userId="6a0e944c-4d97-467d-bb7a-7c3315791fe4" providerId="ADAL" clId="{67FED323-1521-2249-8B7B-7DEBA58F3168}" dt="2020-09-16T20:09:51.514" v="5093" actId="20577"/>
          <ac:spMkLst>
            <pc:docMk/>
            <pc:sldMk cId="1312413067" sldId="295"/>
            <ac:spMk id="21" creationId="{ECD4F214-1F4F-4B41-BEED-F0CE52C9ECCC}"/>
          </ac:spMkLst>
        </pc:spChg>
        <pc:spChg chg="mod">
          <ac:chgData name="Nicholas Gibbins" userId="6a0e944c-4d97-467d-bb7a-7c3315791fe4" providerId="ADAL" clId="{67FED323-1521-2249-8B7B-7DEBA58F3168}" dt="2020-09-16T17:34:02.085" v="3449" actId="1076"/>
          <ac:spMkLst>
            <pc:docMk/>
            <pc:sldMk cId="1312413067" sldId="295"/>
            <ac:spMk id="22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6T17:33:53.574" v="3448" actId="1076"/>
          <ac:spMkLst>
            <pc:docMk/>
            <pc:sldMk cId="1312413067" sldId="295"/>
            <ac:spMk id="23" creationId="{00000000-0000-0000-0000-000000000000}"/>
          </ac:spMkLst>
        </pc:spChg>
        <pc:spChg chg="add mod ord">
          <ac:chgData name="Nicholas Gibbins" userId="6a0e944c-4d97-467d-bb7a-7c3315791fe4" providerId="ADAL" clId="{67FED323-1521-2249-8B7B-7DEBA58F3168}" dt="2020-09-16T17:31:57.308" v="3433" actId="700"/>
          <ac:spMkLst>
            <pc:docMk/>
            <pc:sldMk cId="1312413067" sldId="295"/>
            <ac:spMk id="28" creationId="{E012F1EC-DA11-F943-89DE-8845A757E4A5}"/>
          </ac:spMkLst>
        </pc:spChg>
        <pc:spChg chg="del mod topLvl">
          <ac:chgData name="Nicholas Gibbins" userId="6a0e944c-4d97-467d-bb7a-7c3315791fe4" providerId="ADAL" clId="{67FED323-1521-2249-8B7B-7DEBA58F3168}" dt="2020-09-16T17:38:17.644" v="3490" actId="478"/>
          <ac:spMkLst>
            <pc:docMk/>
            <pc:sldMk cId="1312413067" sldId="295"/>
            <ac:spMk id="31" creationId="{00000000-0000-0000-0000-000000000000}"/>
          </ac:spMkLst>
        </pc:spChg>
        <pc:spChg chg="add del">
          <ac:chgData name="Nicholas Gibbins" userId="6a0e944c-4d97-467d-bb7a-7c3315791fe4" providerId="ADAL" clId="{67FED323-1521-2249-8B7B-7DEBA58F3168}" dt="2020-09-17T10:56:35.690" v="6516" actId="478"/>
          <ac:spMkLst>
            <pc:docMk/>
            <pc:sldMk cId="1312413067" sldId="295"/>
            <ac:spMk id="48" creationId="{C2FFF7C6-4AF5-7A45-A77E-1B91F3FDE765}"/>
          </ac:spMkLst>
        </pc:spChg>
        <pc:spChg chg="add del mod">
          <ac:chgData name="Nicholas Gibbins" userId="6a0e944c-4d97-467d-bb7a-7c3315791fe4" providerId="ADAL" clId="{67FED323-1521-2249-8B7B-7DEBA58F3168}" dt="2020-09-17T10:57:17.400" v="6521" actId="478"/>
          <ac:spMkLst>
            <pc:docMk/>
            <pc:sldMk cId="1312413067" sldId="295"/>
            <ac:spMk id="49" creationId="{91EED628-1F8E-1846-AA2E-634AFC9B3EC9}"/>
          </ac:spMkLst>
        </pc:spChg>
        <pc:spChg chg="add mod">
          <ac:chgData name="Nicholas Gibbins" userId="6a0e944c-4d97-467d-bb7a-7c3315791fe4" providerId="ADAL" clId="{67FED323-1521-2249-8B7B-7DEBA58F3168}" dt="2020-09-17T11:00:40.796" v="6556" actId="14100"/>
          <ac:spMkLst>
            <pc:docMk/>
            <pc:sldMk cId="1312413067" sldId="295"/>
            <ac:spMk id="50" creationId="{6D985AAD-03D7-0C45-B1A1-6D24B04CC7E1}"/>
          </ac:spMkLst>
        </pc:spChg>
        <pc:spChg chg="mod">
          <ac:chgData name="Nicholas Gibbins" userId="6a0e944c-4d97-467d-bb7a-7c3315791fe4" providerId="ADAL" clId="{67FED323-1521-2249-8B7B-7DEBA58F3168}" dt="2020-09-16T18:13:30.998" v="4572" actId="20577"/>
          <ac:spMkLst>
            <pc:docMk/>
            <pc:sldMk cId="1312413067" sldId="295"/>
            <ac:spMk id="68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5T15:28:28.772" v="1613" actId="20577"/>
          <ac:spMkLst>
            <pc:docMk/>
            <pc:sldMk cId="1312413067" sldId="295"/>
            <ac:spMk id="70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5T15:28:32.810" v="1614" actId="20577"/>
          <ac:spMkLst>
            <pc:docMk/>
            <pc:sldMk cId="1312413067" sldId="295"/>
            <ac:spMk id="71" creationId="{00000000-0000-0000-0000-000000000000}"/>
          </ac:spMkLst>
        </pc:spChg>
        <pc:spChg chg="del">
          <ac:chgData name="Nicholas Gibbins" userId="6a0e944c-4d97-467d-bb7a-7c3315791fe4" providerId="ADAL" clId="{67FED323-1521-2249-8B7B-7DEBA58F3168}" dt="2020-09-15T15:28:46.258" v="1616" actId="478"/>
          <ac:spMkLst>
            <pc:docMk/>
            <pc:sldMk cId="1312413067" sldId="295"/>
            <ac:spMk id="102" creationId="{00000000-0000-0000-0000-000000000000}"/>
          </ac:spMkLst>
        </pc:spChg>
        <pc:spChg chg="del">
          <ac:chgData name="Nicholas Gibbins" userId="6a0e944c-4d97-467d-bb7a-7c3315791fe4" providerId="ADAL" clId="{67FED323-1521-2249-8B7B-7DEBA58F3168}" dt="2020-09-15T15:28:46.258" v="1616" actId="478"/>
          <ac:spMkLst>
            <pc:docMk/>
            <pc:sldMk cId="1312413067" sldId="295"/>
            <ac:spMk id="103" creationId="{00000000-0000-0000-0000-000000000000}"/>
          </ac:spMkLst>
        </pc:spChg>
        <pc:spChg chg="del">
          <ac:chgData name="Nicholas Gibbins" userId="6a0e944c-4d97-467d-bb7a-7c3315791fe4" providerId="ADAL" clId="{67FED323-1521-2249-8B7B-7DEBA58F3168}" dt="2020-09-15T15:28:40.629" v="1615" actId="478"/>
          <ac:spMkLst>
            <pc:docMk/>
            <pc:sldMk cId="1312413067" sldId="295"/>
            <ac:spMk id="105" creationId="{00000000-0000-0000-0000-000000000000}"/>
          </ac:spMkLst>
        </pc:spChg>
        <pc:spChg chg="del">
          <ac:chgData name="Nicholas Gibbins" userId="6a0e944c-4d97-467d-bb7a-7c3315791fe4" providerId="ADAL" clId="{67FED323-1521-2249-8B7B-7DEBA58F3168}" dt="2020-09-15T15:28:40.629" v="1615" actId="478"/>
          <ac:spMkLst>
            <pc:docMk/>
            <pc:sldMk cId="1312413067" sldId="295"/>
            <ac:spMk id="106" creationId="{00000000-0000-0000-0000-000000000000}"/>
          </ac:spMkLst>
        </pc:spChg>
        <pc:spChg chg="mod topLvl">
          <ac:chgData name="Nicholas Gibbins" userId="6a0e944c-4d97-467d-bb7a-7c3315791fe4" providerId="ADAL" clId="{67FED323-1521-2249-8B7B-7DEBA58F3168}" dt="2020-09-16T17:34:58.054" v="3456" actId="164"/>
          <ac:spMkLst>
            <pc:docMk/>
            <pc:sldMk cId="1312413067" sldId="295"/>
            <ac:spMk id="111" creationId="{A543F689-6990-F64E-9C60-303E778BA212}"/>
          </ac:spMkLst>
        </pc:spChg>
        <pc:spChg chg="mod topLvl">
          <ac:chgData name="Nicholas Gibbins" userId="6a0e944c-4d97-467d-bb7a-7c3315791fe4" providerId="ADAL" clId="{67FED323-1521-2249-8B7B-7DEBA58F3168}" dt="2020-09-16T17:34:58.054" v="3456" actId="164"/>
          <ac:spMkLst>
            <pc:docMk/>
            <pc:sldMk cId="1312413067" sldId="295"/>
            <ac:spMk id="115" creationId="{71D8768A-C79F-8048-B842-E2480637E81B}"/>
          </ac:spMkLst>
        </pc:spChg>
        <pc:spChg chg="mod">
          <ac:chgData name="Nicholas Gibbins" userId="6a0e944c-4d97-467d-bb7a-7c3315791fe4" providerId="ADAL" clId="{67FED323-1521-2249-8B7B-7DEBA58F3168}" dt="2020-09-15T15:32:43.429" v="1906" actId="1036"/>
          <ac:spMkLst>
            <pc:docMk/>
            <pc:sldMk cId="1312413067" sldId="295"/>
            <ac:spMk id="125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5T15:32:43.429" v="1906" actId="1036"/>
          <ac:spMkLst>
            <pc:docMk/>
            <pc:sldMk cId="1312413067" sldId="295"/>
            <ac:spMk id="126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6T17:36:01.360" v="3474" actId="20577"/>
          <ac:spMkLst>
            <pc:docMk/>
            <pc:sldMk cId="1312413067" sldId="295"/>
            <ac:spMk id="128" creationId="{F979AA86-2732-5D4E-ADD1-607A651C9102}"/>
          </ac:spMkLst>
        </pc:spChg>
        <pc:spChg chg="del mod">
          <ac:chgData name="Nicholas Gibbins" userId="6a0e944c-4d97-467d-bb7a-7c3315791fe4" providerId="ADAL" clId="{67FED323-1521-2249-8B7B-7DEBA58F3168}" dt="2020-09-16T17:35:55.096" v="3463" actId="478"/>
          <ac:spMkLst>
            <pc:docMk/>
            <pc:sldMk cId="1312413067" sldId="295"/>
            <ac:spMk id="131" creationId="{DBB86C19-C9EF-F443-B8EB-BB024520A99B}"/>
          </ac:spMkLst>
        </pc:spChg>
        <pc:spChg chg="add mod topLvl">
          <ac:chgData name="Nicholas Gibbins" userId="6a0e944c-4d97-467d-bb7a-7c3315791fe4" providerId="ADAL" clId="{67FED323-1521-2249-8B7B-7DEBA58F3168}" dt="2020-09-17T12:46:23.993" v="7095" actId="164"/>
          <ac:spMkLst>
            <pc:docMk/>
            <pc:sldMk cId="1312413067" sldId="295"/>
            <ac:spMk id="134" creationId="{05774228-978E-0943-BB6F-D226DDFA4860}"/>
          </ac:spMkLst>
        </pc:spChg>
        <pc:spChg chg="mod">
          <ac:chgData name="Nicholas Gibbins" userId="6a0e944c-4d97-467d-bb7a-7c3315791fe4" providerId="ADAL" clId="{67FED323-1521-2249-8B7B-7DEBA58F3168}" dt="2020-09-16T17:45:33.652" v="3554" actId="1076"/>
          <ac:spMkLst>
            <pc:docMk/>
            <pc:sldMk cId="1312413067" sldId="295"/>
            <ac:spMk id="139" creationId="{DB428FF6-161F-AE4D-A397-E7001AE1EDC8}"/>
          </ac:spMkLst>
        </pc:spChg>
        <pc:spChg chg="mod">
          <ac:chgData name="Nicholas Gibbins" userId="6a0e944c-4d97-467d-bb7a-7c3315791fe4" providerId="ADAL" clId="{67FED323-1521-2249-8B7B-7DEBA58F3168}" dt="2020-09-17T13:22:45.207" v="7767" actId="20577"/>
          <ac:spMkLst>
            <pc:docMk/>
            <pc:sldMk cId="1312413067" sldId="295"/>
            <ac:spMk id="143" creationId="{F9177F8A-4C31-0349-8856-F24E84E6B2ED}"/>
          </ac:spMkLst>
        </pc:spChg>
        <pc:spChg chg="mod">
          <ac:chgData name="Nicholas Gibbins" userId="6a0e944c-4d97-467d-bb7a-7c3315791fe4" providerId="ADAL" clId="{67FED323-1521-2249-8B7B-7DEBA58F3168}" dt="2020-09-17T13:22:40.384" v="7766" actId="20578"/>
          <ac:spMkLst>
            <pc:docMk/>
            <pc:sldMk cId="1312413067" sldId="295"/>
            <ac:spMk id="144" creationId="{2AD869C6-EED2-FE4D-92E4-3A22A1F0E895}"/>
          </ac:spMkLst>
        </pc:spChg>
        <pc:spChg chg="mod">
          <ac:chgData name="Nicholas Gibbins" userId="6a0e944c-4d97-467d-bb7a-7c3315791fe4" providerId="ADAL" clId="{67FED323-1521-2249-8B7B-7DEBA58F3168}" dt="2020-09-17T13:22:40.384" v="7766" actId="20578"/>
          <ac:spMkLst>
            <pc:docMk/>
            <pc:sldMk cId="1312413067" sldId="295"/>
            <ac:spMk id="145" creationId="{FF0199F0-A39A-A24F-BEE7-9B143216C682}"/>
          </ac:spMkLst>
        </pc:spChg>
        <pc:spChg chg="mod">
          <ac:chgData name="Nicholas Gibbins" userId="6a0e944c-4d97-467d-bb7a-7c3315791fe4" providerId="ADAL" clId="{67FED323-1521-2249-8B7B-7DEBA58F3168}" dt="2020-09-16T17:51:13.629" v="3564"/>
          <ac:spMkLst>
            <pc:docMk/>
            <pc:sldMk cId="1312413067" sldId="295"/>
            <ac:spMk id="148" creationId="{6353F195-716F-FC43-89C6-3B8628435100}"/>
          </ac:spMkLst>
        </pc:spChg>
        <pc:spChg chg="mod">
          <ac:chgData name="Nicholas Gibbins" userId="6a0e944c-4d97-467d-bb7a-7c3315791fe4" providerId="ADAL" clId="{67FED323-1521-2249-8B7B-7DEBA58F3168}" dt="2020-09-16T17:51:13.629" v="3564"/>
          <ac:spMkLst>
            <pc:docMk/>
            <pc:sldMk cId="1312413067" sldId="295"/>
            <ac:spMk id="150" creationId="{71C7D225-0E45-4845-955B-91B4FC939C3C}"/>
          </ac:spMkLst>
        </pc:spChg>
        <pc:spChg chg="mod">
          <ac:chgData name="Nicholas Gibbins" userId="6a0e944c-4d97-467d-bb7a-7c3315791fe4" providerId="ADAL" clId="{67FED323-1521-2249-8B7B-7DEBA58F3168}" dt="2020-09-16T17:51:13.629" v="3564"/>
          <ac:spMkLst>
            <pc:docMk/>
            <pc:sldMk cId="1312413067" sldId="295"/>
            <ac:spMk id="151" creationId="{AFA19F9D-4758-5F4C-8397-534B37A3AC11}"/>
          </ac:spMkLst>
        </pc:spChg>
        <pc:spChg chg="mod">
          <ac:chgData name="Nicholas Gibbins" userId="6a0e944c-4d97-467d-bb7a-7c3315791fe4" providerId="ADAL" clId="{67FED323-1521-2249-8B7B-7DEBA58F3168}" dt="2020-09-16T17:57:20.865" v="3649" actId="1076"/>
          <ac:spMkLst>
            <pc:docMk/>
            <pc:sldMk cId="1312413067" sldId="295"/>
            <ac:spMk id="154" creationId="{D3DAC9D9-5CF5-CB49-80ED-F64C7C9E951A}"/>
          </ac:spMkLst>
        </pc:spChg>
        <pc:spChg chg="mod">
          <ac:chgData name="Nicholas Gibbins" userId="6a0e944c-4d97-467d-bb7a-7c3315791fe4" providerId="ADAL" clId="{67FED323-1521-2249-8B7B-7DEBA58F3168}" dt="2020-09-16T17:58:33.945" v="3673" actId="20577"/>
          <ac:spMkLst>
            <pc:docMk/>
            <pc:sldMk cId="1312413067" sldId="295"/>
            <ac:spMk id="157" creationId="{14935165-F921-8C4C-A86A-49247077ED5A}"/>
          </ac:spMkLst>
        </pc:spChg>
        <pc:spChg chg="add mod">
          <ac:chgData name="Nicholas Gibbins" userId="6a0e944c-4d97-467d-bb7a-7c3315791fe4" providerId="ADAL" clId="{67FED323-1521-2249-8B7B-7DEBA58F3168}" dt="2020-09-17T10:56:02.370" v="6514" actId="164"/>
          <ac:spMkLst>
            <pc:docMk/>
            <pc:sldMk cId="1312413067" sldId="295"/>
            <ac:spMk id="159" creationId="{B10AAB4D-5DBB-DE41-B039-5DDD7FF2F5B7}"/>
          </ac:spMkLst>
        </pc:spChg>
        <pc:spChg chg="add mod">
          <ac:chgData name="Nicholas Gibbins" userId="6a0e944c-4d97-467d-bb7a-7c3315791fe4" providerId="ADAL" clId="{67FED323-1521-2249-8B7B-7DEBA58F3168}" dt="2020-09-17T11:26:51.382" v="6608" actId="20577"/>
          <ac:spMkLst>
            <pc:docMk/>
            <pc:sldMk cId="1312413067" sldId="295"/>
            <ac:spMk id="160" creationId="{7695CBD4-8AF1-0D44-9C48-95B13FD8AC2C}"/>
          </ac:spMkLst>
        </pc:spChg>
        <pc:grpChg chg="del mod topLvl">
          <ac:chgData name="Nicholas Gibbins" userId="6a0e944c-4d97-467d-bb7a-7c3315791fe4" providerId="ADAL" clId="{67FED323-1521-2249-8B7B-7DEBA58F3168}" dt="2020-09-16T17:38:19.083" v="3491" actId="478"/>
          <ac:grpSpMkLst>
            <pc:docMk/>
            <pc:sldMk cId="1312413067" sldId="295"/>
            <ac:grpSpMk id="26" creationId="{00000000-0000-0000-0000-000000000000}"/>
          </ac:grpSpMkLst>
        </pc:grpChg>
        <pc:grpChg chg="add mod">
          <ac:chgData name="Nicholas Gibbins" userId="6a0e944c-4d97-467d-bb7a-7c3315791fe4" providerId="ADAL" clId="{67FED323-1521-2249-8B7B-7DEBA58F3168}" dt="2020-09-16T18:13:54.177" v="4594" actId="1036"/>
          <ac:grpSpMkLst>
            <pc:docMk/>
            <pc:sldMk cId="1312413067" sldId="295"/>
            <ac:grpSpMk id="41" creationId="{02C1FECE-93F2-F44A-A23A-247D8C79ADDE}"/>
          </ac:grpSpMkLst>
        </pc:grpChg>
        <pc:grpChg chg="add del mod">
          <ac:chgData name="Nicholas Gibbins" userId="6a0e944c-4d97-467d-bb7a-7c3315791fe4" providerId="ADAL" clId="{67FED323-1521-2249-8B7B-7DEBA58F3168}" dt="2020-09-17T12:45:39.947" v="7094" actId="165"/>
          <ac:grpSpMkLst>
            <pc:docMk/>
            <pc:sldMk cId="1312413067" sldId="295"/>
            <ac:grpSpMk id="45" creationId="{10643904-BD01-CC40-B163-6CD0CC1149A1}"/>
          </ac:grpSpMkLst>
        </pc:grpChg>
        <pc:grpChg chg="add mod">
          <ac:chgData name="Nicholas Gibbins" userId="6a0e944c-4d97-467d-bb7a-7c3315791fe4" providerId="ADAL" clId="{67FED323-1521-2249-8B7B-7DEBA58F3168}" dt="2020-09-17T10:58:45.630" v="6549" actId="164"/>
          <ac:grpSpMkLst>
            <pc:docMk/>
            <pc:sldMk cId="1312413067" sldId="295"/>
            <ac:grpSpMk id="47" creationId="{1B9AF504-7753-3F49-800A-DDC234135FBD}"/>
          </ac:grpSpMkLst>
        </pc:grpChg>
        <pc:grpChg chg="add mod">
          <ac:chgData name="Nicholas Gibbins" userId="6a0e944c-4d97-467d-bb7a-7c3315791fe4" providerId="ADAL" clId="{67FED323-1521-2249-8B7B-7DEBA58F3168}" dt="2020-09-17T10:58:45.630" v="6549" actId="164"/>
          <ac:grpSpMkLst>
            <pc:docMk/>
            <pc:sldMk cId="1312413067" sldId="295"/>
            <ac:grpSpMk id="54" creationId="{F5F474C1-2B2E-F645-A6D0-CD33F6159DDE}"/>
          </ac:grpSpMkLst>
        </pc:grpChg>
        <pc:grpChg chg="add mod">
          <ac:chgData name="Nicholas Gibbins" userId="6a0e944c-4d97-467d-bb7a-7c3315791fe4" providerId="ADAL" clId="{67FED323-1521-2249-8B7B-7DEBA58F3168}" dt="2020-09-17T12:46:23.993" v="7095" actId="164"/>
          <ac:grpSpMkLst>
            <pc:docMk/>
            <pc:sldMk cId="1312413067" sldId="295"/>
            <ac:grpSpMk id="56" creationId="{D02429C2-B777-2043-A27E-9AD611AAF106}"/>
          </ac:grpSpMkLst>
        </pc:grpChg>
        <pc:grpChg chg="mod">
          <ac:chgData name="Nicholas Gibbins" userId="6a0e944c-4d97-467d-bb7a-7c3315791fe4" providerId="ADAL" clId="{67FED323-1521-2249-8B7B-7DEBA58F3168}" dt="2020-09-16T17:35:19.632" v="3459" actId="1076"/>
          <ac:grpSpMkLst>
            <pc:docMk/>
            <pc:sldMk cId="1312413067" sldId="295"/>
            <ac:grpSpMk id="84" creationId="{00000000-0000-0000-0000-000000000000}"/>
          </ac:grpSpMkLst>
        </pc:grpChg>
        <pc:grpChg chg="mod">
          <ac:chgData name="Nicholas Gibbins" userId="6a0e944c-4d97-467d-bb7a-7c3315791fe4" providerId="ADAL" clId="{67FED323-1521-2249-8B7B-7DEBA58F3168}" dt="2020-09-17T11:01:13.842" v="6599" actId="1036"/>
          <ac:grpSpMkLst>
            <pc:docMk/>
            <pc:sldMk cId="1312413067" sldId="295"/>
            <ac:grpSpMk id="85" creationId="{00000000-0000-0000-0000-000000000000}"/>
          </ac:grpSpMkLst>
        </pc:grpChg>
        <pc:grpChg chg="mod">
          <ac:chgData name="Nicholas Gibbins" userId="6a0e944c-4d97-467d-bb7a-7c3315791fe4" providerId="ADAL" clId="{67FED323-1521-2249-8B7B-7DEBA58F3168}" dt="2020-09-16T18:13:12.867" v="4569" actId="1035"/>
          <ac:grpSpMkLst>
            <pc:docMk/>
            <pc:sldMk cId="1312413067" sldId="295"/>
            <ac:grpSpMk id="86" creationId="{00000000-0000-0000-0000-000000000000}"/>
          </ac:grpSpMkLst>
        </pc:grpChg>
        <pc:grpChg chg="mod">
          <ac:chgData name="Nicholas Gibbins" userId="6a0e944c-4d97-467d-bb7a-7c3315791fe4" providerId="ADAL" clId="{67FED323-1521-2249-8B7B-7DEBA58F3168}" dt="2020-09-16T18:13:12.867" v="4569" actId="1035"/>
          <ac:grpSpMkLst>
            <pc:docMk/>
            <pc:sldMk cId="1312413067" sldId="295"/>
            <ac:grpSpMk id="89" creationId="{00000000-0000-0000-0000-000000000000}"/>
          </ac:grpSpMkLst>
        </pc:grpChg>
        <pc:grpChg chg="mod">
          <ac:chgData name="Nicholas Gibbins" userId="6a0e944c-4d97-467d-bb7a-7c3315791fe4" providerId="ADAL" clId="{67FED323-1521-2249-8B7B-7DEBA58F3168}" dt="2020-09-16T17:34:13.551" v="3450" actId="1076"/>
          <ac:grpSpMkLst>
            <pc:docMk/>
            <pc:sldMk cId="1312413067" sldId="295"/>
            <ac:grpSpMk id="90" creationId="{00000000-0000-0000-0000-000000000000}"/>
          </ac:grpSpMkLst>
        </pc:grpChg>
        <pc:grpChg chg="del mod">
          <ac:chgData name="Nicholas Gibbins" userId="6a0e944c-4d97-467d-bb7a-7c3315791fe4" providerId="ADAL" clId="{67FED323-1521-2249-8B7B-7DEBA58F3168}" dt="2020-09-16T17:38:15.694" v="3489" actId="165"/>
          <ac:grpSpMkLst>
            <pc:docMk/>
            <pc:sldMk cId="1312413067" sldId="295"/>
            <ac:grpSpMk id="91" creationId="{00000000-0000-0000-0000-000000000000}"/>
          </ac:grpSpMkLst>
        </pc:grpChg>
        <pc:grpChg chg="del">
          <ac:chgData name="Nicholas Gibbins" userId="6a0e944c-4d97-467d-bb7a-7c3315791fe4" providerId="ADAL" clId="{67FED323-1521-2249-8B7B-7DEBA58F3168}" dt="2020-09-15T13:19:07.858" v="1151" actId="478"/>
          <ac:grpSpMkLst>
            <pc:docMk/>
            <pc:sldMk cId="1312413067" sldId="295"/>
            <ac:grpSpMk id="92" creationId="{00000000-0000-0000-0000-000000000000}"/>
          </ac:grpSpMkLst>
        </pc:grpChg>
        <pc:grpChg chg="mod">
          <ac:chgData name="Nicholas Gibbins" userId="6a0e944c-4d97-467d-bb7a-7c3315791fe4" providerId="ADAL" clId="{67FED323-1521-2249-8B7B-7DEBA58F3168}" dt="2020-09-16T18:13:12.867" v="4569" actId="1035"/>
          <ac:grpSpMkLst>
            <pc:docMk/>
            <pc:sldMk cId="1312413067" sldId="295"/>
            <ac:grpSpMk id="93" creationId="{00000000-0000-0000-0000-000000000000}"/>
          </ac:grpSpMkLst>
        </pc:grpChg>
        <pc:grpChg chg="del">
          <ac:chgData name="Nicholas Gibbins" userId="6a0e944c-4d97-467d-bb7a-7c3315791fe4" providerId="ADAL" clId="{67FED323-1521-2249-8B7B-7DEBA58F3168}" dt="2020-09-15T15:26:17.029" v="1580" actId="478"/>
          <ac:grpSpMkLst>
            <pc:docMk/>
            <pc:sldMk cId="1312413067" sldId="295"/>
            <ac:grpSpMk id="94" creationId="{00000000-0000-0000-0000-000000000000}"/>
          </ac:grpSpMkLst>
        </pc:grpChg>
        <pc:grpChg chg="mod">
          <ac:chgData name="Nicholas Gibbins" userId="6a0e944c-4d97-467d-bb7a-7c3315791fe4" providerId="ADAL" clId="{67FED323-1521-2249-8B7B-7DEBA58F3168}" dt="2020-09-16T19:23:15.698" v="4681" actId="1076"/>
          <ac:grpSpMkLst>
            <pc:docMk/>
            <pc:sldMk cId="1312413067" sldId="295"/>
            <ac:grpSpMk id="95" creationId="{00000000-0000-0000-0000-000000000000}"/>
          </ac:grpSpMkLst>
        </pc:grpChg>
        <pc:grpChg chg="del">
          <ac:chgData name="Nicholas Gibbins" userId="6a0e944c-4d97-467d-bb7a-7c3315791fe4" providerId="ADAL" clId="{67FED323-1521-2249-8B7B-7DEBA58F3168}" dt="2020-09-15T15:26:19.790" v="1581" actId="478"/>
          <ac:grpSpMkLst>
            <pc:docMk/>
            <pc:sldMk cId="1312413067" sldId="295"/>
            <ac:grpSpMk id="96" creationId="{00000000-0000-0000-0000-000000000000}"/>
          </ac:grpSpMkLst>
        </pc:grpChg>
        <pc:grpChg chg="mod">
          <ac:chgData name="Nicholas Gibbins" userId="6a0e944c-4d97-467d-bb7a-7c3315791fe4" providerId="ADAL" clId="{67FED323-1521-2249-8B7B-7DEBA58F3168}" dt="2020-09-16T19:23:36.366" v="4682" actId="1076"/>
          <ac:grpSpMkLst>
            <pc:docMk/>
            <pc:sldMk cId="1312413067" sldId="295"/>
            <ac:grpSpMk id="97" creationId="{00000000-0000-0000-0000-000000000000}"/>
          </ac:grpSpMkLst>
        </pc:grpChg>
        <pc:grpChg chg="mod">
          <ac:chgData name="Nicholas Gibbins" userId="6a0e944c-4d97-467d-bb7a-7c3315791fe4" providerId="ADAL" clId="{67FED323-1521-2249-8B7B-7DEBA58F3168}" dt="2020-09-16T17:35:14.279" v="3458" actId="1076"/>
          <ac:grpSpMkLst>
            <pc:docMk/>
            <pc:sldMk cId="1312413067" sldId="295"/>
            <ac:grpSpMk id="98" creationId="{00000000-0000-0000-0000-000000000000}"/>
          </ac:grpSpMkLst>
        </pc:grpChg>
        <pc:grpChg chg="mod">
          <ac:chgData name="Nicholas Gibbins" userId="6a0e944c-4d97-467d-bb7a-7c3315791fe4" providerId="ADAL" clId="{67FED323-1521-2249-8B7B-7DEBA58F3168}" dt="2020-09-16T17:34:02.085" v="3449" actId="1076"/>
          <ac:grpSpMkLst>
            <pc:docMk/>
            <pc:sldMk cId="1312413067" sldId="295"/>
            <ac:grpSpMk id="101" creationId="{00000000-0000-0000-0000-000000000000}"/>
          </ac:grpSpMkLst>
        </pc:grpChg>
        <pc:grpChg chg="add del mod">
          <ac:chgData name="Nicholas Gibbins" userId="6a0e944c-4d97-467d-bb7a-7c3315791fe4" providerId="ADAL" clId="{67FED323-1521-2249-8B7B-7DEBA58F3168}" dt="2020-09-16T17:34:40.604" v="3454" actId="165"/>
          <ac:grpSpMkLst>
            <pc:docMk/>
            <pc:sldMk cId="1312413067" sldId="295"/>
            <ac:grpSpMk id="108" creationId="{962419B5-CDC0-A141-B27F-E41ACCE37B07}"/>
          </ac:grpSpMkLst>
        </pc:grpChg>
        <pc:grpChg chg="del mod">
          <ac:chgData name="Nicholas Gibbins" userId="6a0e944c-4d97-467d-bb7a-7c3315791fe4" providerId="ADAL" clId="{67FED323-1521-2249-8B7B-7DEBA58F3168}" dt="2020-09-16T17:51:38.623" v="3570" actId="478"/>
          <ac:grpSpMkLst>
            <pc:docMk/>
            <pc:sldMk cId="1312413067" sldId="295"/>
            <ac:grpSpMk id="109" creationId="{00000000-0000-0000-0000-000000000000}"/>
          </ac:grpSpMkLst>
        </pc:grpChg>
        <pc:grpChg chg="del mod">
          <ac:chgData name="Nicholas Gibbins" userId="6a0e944c-4d97-467d-bb7a-7c3315791fe4" providerId="ADAL" clId="{67FED323-1521-2249-8B7B-7DEBA58F3168}" dt="2020-09-16T17:51:34.891" v="3569" actId="478"/>
          <ac:grpSpMkLst>
            <pc:docMk/>
            <pc:sldMk cId="1312413067" sldId="295"/>
            <ac:grpSpMk id="110" creationId="{00000000-0000-0000-0000-000000000000}"/>
          </ac:grpSpMkLst>
        </pc:grpChg>
        <pc:grpChg chg="del mod topLvl">
          <ac:chgData name="Nicholas Gibbins" userId="6a0e944c-4d97-467d-bb7a-7c3315791fe4" providerId="ADAL" clId="{67FED323-1521-2249-8B7B-7DEBA58F3168}" dt="2020-09-16T17:46:32.633" v="3556" actId="478"/>
          <ac:grpSpMkLst>
            <pc:docMk/>
            <pc:sldMk cId="1312413067" sldId="295"/>
            <ac:grpSpMk id="113" creationId="{9DBDD6C5-11FC-DD4C-B8AA-07E85B9C0549}"/>
          </ac:grpSpMkLst>
        </pc:grpChg>
        <pc:grpChg chg="mod">
          <ac:chgData name="Nicholas Gibbins" userId="6a0e944c-4d97-467d-bb7a-7c3315791fe4" providerId="ADAL" clId="{67FED323-1521-2249-8B7B-7DEBA58F3168}" dt="2020-09-16T18:14:32.377" v="4644" actId="1036"/>
          <ac:grpSpMkLst>
            <pc:docMk/>
            <pc:sldMk cId="1312413067" sldId="295"/>
            <ac:grpSpMk id="118" creationId="{00000000-0000-0000-0000-000000000000}"/>
          </ac:grpSpMkLst>
        </pc:grpChg>
        <pc:grpChg chg="add mod">
          <ac:chgData name="Nicholas Gibbins" userId="6a0e944c-4d97-467d-bb7a-7c3315791fe4" providerId="ADAL" clId="{67FED323-1521-2249-8B7B-7DEBA58F3168}" dt="2020-09-16T17:44:41.756" v="3535" actId="1036"/>
          <ac:grpSpMkLst>
            <pc:docMk/>
            <pc:sldMk cId="1312413067" sldId="295"/>
            <ac:grpSpMk id="127" creationId="{8C70341D-DE7C-A74E-992D-6EBE50B013BA}"/>
          </ac:grpSpMkLst>
        </pc:grpChg>
        <pc:grpChg chg="mod">
          <ac:chgData name="Nicholas Gibbins" userId="6a0e944c-4d97-467d-bb7a-7c3315791fe4" providerId="ADAL" clId="{67FED323-1521-2249-8B7B-7DEBA58F3168}" dt="2020-09-16T17:35:33.992" v="3460"/>
          <ac:grpSpMkLst>
            <pc:docMk/>
            <pc:sldMk cId="1312413067" sldId="295"/>
            <ac:grpSpMk id="130" creationId="{BD586754-2037-8742-9883-134E7D349B31}"/>
          </ac:grpSpMkLst>
        </pc:grpChg>
        <pc:grpChg chg="add mod">
          <ac:chgData name="Nicholas Gibbins" userId="6a0e944c-4d97-467d-bb7a-7c3315791fe4" providerId="ADAL" clId="{67FED323-1521-2249-8B7B-7DEBA58F3168}" dt="2020-09-16T18:14:15.267" v="4617" actId="1036"/>
          <ac:grpSpMkLst>
            <pc:docMk/>
            <pc:sldMk cId="1312413067" sldId="295"/>
            <ac:grpSpMk id="138" creationId="{4FA070BD-291C-C248-B4F0-AB05916DFEE5}"/>
          </ac:grpSpMkLst>
        </pc:grpChg>
        <pc:grpChg chg="add mod">
          <ac:chgData name="Nicholas Gibbins" userId="6a0e944c-4d97-467d-bb7a-7c3315791fe4" providerId="ADAL" clId="{67FED323-1521-2249-8B7B-7DEBA58F3168}" dt="2020-09-17T13:22:40.384" v="7766" actId="20578"/>
          <ac:grpSpMkLst>
            <pc:docMk/>
            <pc:sldMk cId="1312413067" sldId="295"/>
            <ac:grpSpMk id="141" creationId="{777FF808-1AA9-B547-AE05-BB0143810411}"/>
          </ac:grpSpMkLst>
        </pc:grpChg>
        <pc:grpChg chg="add mod">
          <ac:chgData name="Nicholas Gibbins" userId="6a0e944c-4d97-467d-bb7a-7c3315791fe4" providerId="ADAL" clId="{67FED323-1521-2249-8B7B-7DEBA58F3168}" dt="2020-09-16T18:13:00.208" v="4537" actId="1076"/>
          <ac:grpSpMkLst>
            <pc:docMk/>
            <pc:sldMk cId="1312413067" sldId="295"/>
            <ac:grpSpMk id="147" creationId="{C89922B3-C380-0C4E-8242-6BA68AD1DFCF}"/>
          </ac:grpSpMkLst>
        </pc:grpChg>
        <pc:grpChg chg="add mod">
          <ac:chgData name="Nicholas Gibbins" userId="6a0e944c-4d97-467d-bb7a-7c3315791fe4" providerId="ADAL" clId="{67FED323-1521-2249-8B7B-7DEBA58F3168}" dt="2020-09-16T19:23:36.366" v="4682" actId="1076"/>
          <ac:grpSpMkLst>
            <pc:docMk/>
            <pc:sldMk cId="1312413067" sldId="295"/>
            <ac:grpSpMk id="153" creationId="{78333410-1BE6-4243-8027-4362A3E7CF19}"/>
          </ac:grpSpMkLst>
        </pc:grpChg>
        <pc:grpChg chg="add mod">
          <ac:chgData name="Nicholas Gibbins" userId="6a0e944c-4d97-467d-bb7a-7c3315791fe4" providerId="ADAL" clId="{67FED323-1521-2249-8B7B-7DEBA58F3168}" dt="2020-09-16T19:23:15.698" v="4681" actId="1076"/>
          <ac:grpSpMkLst>
            <pc:docMk/>
            <pc:sldMk cId="1312413067" sldId="295"/>
            <ac:grpSpMk id="156" creationId="{29C98C7D-AB0F-584F-8CC6-18D1473AFAB9}"/>
          </ac:grpSpMkLst>
        </pc:grpChg>
        <pc:picChg chg="mod">
          <ac:chgData name="Nicholas Gibbins" userId="6a0e944c-4d97-467d-bb7a-7c3315791fe4" providerId="ADAL" clId="{67FED323-1521-2249-8B7B-7DEBA58F3168}" dt="2020-09-16T17:32:52.115" v="3440" actId="1076"/>
          <ac:picMkLst>
            <pc:docMk/>
            <pc:sldMk cId="1312413067" sldId="295"/>
            <ac:picMk id="5" creationId="{00000000-0000-0000-0000-000000000000}"/>
          </ac:picMkLst>
        </pc:picChg>
        <pc:picChg chg="mod">
          <ac:chgData name="Nicholas Gibbins" userId="6a0e944c-4d97-467d-bb7a-7c3315791fe4" providerId="ADAL" clId="{67FED323-1521-2249-8B7B-7DEBA58F3168}" dt="2020-09-16T17:32:44.358" v="3439" actId="1076"/>
          <ac:picMkLst>
            <pc:docMk/>
            <pc:sldMk cId="1312413067" sldId="295"/>
            <ac:picMk id="6" creationId="{00000000-0000-0000-0000-000000000000}"/>
          </ac:picMkLst>
        </pc:picChg>
        <pc:picChg chg="mod">
          <ac:chgData name="Nicholas Gibbins" userId="6a0e944c-4d97-467d-bb7a-7c3315791fe4" providerId="ADAL" clId="{67FED323-1521-2249-8B7B-7DEBA58F3168}" dt="2020-09-16T17:33:45.762" v="3447" actId="1076"/>
          <ac:picMkLst>
            <pc:docMk/>
            <pc:sldMk cId="1312413067" sldId="295"/>
            <ac:picMk id="18" creationId="{00000000-0000-0000-0000-000000000000}"/>
          </ac:picMkLst>
        </pc:picChg>
        <pc:picChg chg="mod">
          <ac:chgData name="Nicholas Gibbins" userId="6a0e944c-4d97-467d-bb7a-7c3315791fe4" providerId="ADAL" clId="{67FED323-1521-2249-8B7B-7DEBA58F3168}" dt="2020-09-16T17:33:53.574" v="3448" actId="1076"/>
          <ac:picMkLst>
            <pc:docMk/>
            <pc:sldMk cId="1312413067" sldId="295"/>
            <ac:picMk id="20" creationId="{00000000-0000-0000-0000-000000000000}"/>
          </ac:picMkLst>
        </pc:picChg>
        <pc:picChg chg="mod">
          <ac:chgData name="Nicholas Gibbins" userId="6a0e944c-4d97-467d-bb7a-7c3315791fe4" providerId="ADAL" clId="{67FED323-1521-2249-8B7B-7DEBA58F3168}" dt="2020-09-16T17:38:15.694" v="3489" actId="165"/>
          <ac:picMkLst>
            <pc:docMk/>
            <pc:sldMk cId="1312413067" sldId="295"/>
            <ac:picMk id="24" creationId="{00000000-0000-0000-0000-000000000000}"/>
          </ac:picMkLst>
        </pc:picChg>
        <pc:picChg chg="mod">
          <ac:chgData name="Nicholas Gibbins" userId="6a0e944c-4d97-467d-bb7a-7c3315791fe4" providerId="ADAL" clId="{67FED323-1521-2249-8B7B-7DEBA58F3168}" dt="2020-09-16T17:38:15.694" v="3489" actId="165"/>
          <ac:picMkLst>
            <pc:docMk/>
            <pc:sldMk cId="1312413067" sldId="295"/>
            <ac:picMk id="25" creationId="{00000000-0000-0000-0000-000000000000}"/>
          </ac:picMkLst>
        </pc:picChg>
        <pc:picChg chg="add del mod">
          <ac:chgData name="Nicholas Gibbins" userId="6a0e944c-4d97-467d-bb7a-7c3315791fe4" providerId="ADAL" clId="{67FED323-1521-2249-8B7B-7DEBA58F3168}" dt="2020-09-17T12:45:19.068" v="7091" actId="478"/>
          <ac:picMkLst>
            <pc:docMk/>
            <pc:sldMk cId="1312413067" sldId="295"/>
            <ac:picMk id="44" creationId="{845027D3-71D8-3744-90CA-3ED2DCE0E841}"/>
          </ac:picMkLst>
        </pc:picChg>
        <pc:picChg chg="add del mod">
          <ac:chgData name="Nicholas Gibbins" userId="6a0e944c-4d97-467d-bb7a-7c3315791fe4" providerId="ADAL" clId="{67FED323-1521-2249-8B7B-7DEBA58F3168}" dt="2020-09-17T20:08:58.165" v="11675" actId="21"/>
          <ac:picMkLst>
            <pc:docMk/>
            <pc:sldMk cId="1312413067" sldId="295"/>
            <ac:picMk id="61" creationId="{9533159B-AA64-F64A-9C75-8B82EB54DC81}"/>
          </ac:picMkLst>
        </pc:picChg>
        <pc:picChg chg="del">
          <ac:chgData name="Nicholas Gibbins" userId="6a0e944c-4d97-467d-bb7a-7c3315791fe4" providerId="ADAL" clId="{67FED323-1521-2249-8B7B-7DEBA58F3168}" dt="2020-09-15T15:28:46.258" v="1616" actId="478"/>
          <ac:picMkLst>
            <pc:docMk/>
            <pc:sldMk cId="1312413067" sldId="295"/>
            <ac:picMk id="104" creationId="{00000000-0000-0000-0000-000000000000}"/>
          </ac:picMkLst>
        </pc:picChg>
        <pc:picChg chg="del">
          <ac:chgData name="Nicholas Gibbins" userId="6a0e944c-4d97-467d-bb7a-7c3315791fe4" providerId="ADAL" clId="{67FED323-1521-2249-8B7B-7DEBA58F3168}" dt="2020-09-15T15:28:40.629" v="1615" actId="478"/>
          <ac:picMkLst>
            <pc:docMk/>
            <pc:sldMk cId="1312413067" sldId="295"/>
            <ac:picMk id="107" creationId="{00000000-0000-0000-0000-000000000000}"/>
          </ac:picMkLst>
        </pc:picChg>
        <pc:picChg chg="mod">
          <ac:chgData name="Nicholas Gibbins" userId="6a0e944c-4d97-467d-bb7a-7c3315791fe4" providerId="ADAL" clId="{67FED323-1521-2249-8B7B-7DEBA58F3168}" dt="2020-09-16T17:34:40.604" v="3454" actId="165"/>
          <ac:picMkLst>
            <pc:docMk/>
            <pc:sldMk cId="1312413067" sldId="295"/>
            <ac:picMk id="120" creationId="{9D6E15DA-1367-FA48-9207-626F9D0AE612}"/>
          </ac:picMkLst>
        </pc:picChg>
        <pc:picChg chg="mod">
          <ac:chgData name="Nicholas Gibbins" userId="6a0e944c-4d97-467d-bb7a-7c3315791fe4" providerId="ADAL" clId="{67FED323-1521-2249-8B7B-7DEBA58F3168}" dt="2020-09-16T17:34:40.604" v="3454" actId="165"/>
          <ac:picMkLst>
            <pc:docMk/>
            <pc:sldMk cId="1312413067" sldId="295"/>
            <ac:picMk id="121" creationId="{E9F295E4-9EC6-0A49-A7BD-17F987453460}"/>
          </ac:picMkLst>
        </pc:picChg>
        <pc:picChg chg="mod">
          <ac:chgData name="Nicholas Gibbins" userId="6a0e944c-4d97-467d-bb7a-7c3315791fe4" providerId="ADAL" clId="{67FED323-1521-2249-8B7B-7DEBA58F3168}" dt="2020-09-16T17:36:17.888" v="3475" actId="1076"/>
          <ac:picMkLst>
            <pc:docMk/>
            <pc:sldMk cId="1312413067" sldId="295"/>
            <ac:picMk id="132" creationId="{D5934DF5-9800-A64F-BE65-BBE399E04CA8}"/>
          </ac:picMkLst>
        </pc:picChg>
        <pc:picChg chg="mod">
          <ac:chgData name="Nicholas Gibbins" userId="6a0e944c-4d97-467d-bb7a-7c3315791fe4" providerId="ADAL" clId="{67FED323-1521-2249-8B7B-7DEBA58F3168}" dt="2020-09-16T17:36:17.888" v="3475" actId="1076"/>
          <ac:picMkLst>
            <pc:docMk/>
            <pc:sldMk cId="1312413067" sldId="295"/>
            <ac:picMk id="133" creationId="{37BC955C-CB60-7A41-8CE1-15C7820717B7}"/>
          </ac:picMkLst>
        </pc:picChg>
        <pc:picChg chg="add del mod">
          <ac:chgData name="Nicholas Gibbins" userId="6a0e944c-4d97-467d-bb7a-7c3315791fe4" providerId="ADAL" clId="{67FED323-1521-2249-8B7B-7DEBA58F3168}" dt="2020-09-16T17:38:57.175" v="3512" actId="478"/>
          <ac:picMkLst>
            <pc:docMk/>
            <pc:sldMk cId="1312413067" sldId="295"/>
            <ac:picMk id="135" creationId="{D7DE82A4-54C8-E547-B0F7-9453ECCBEB98}"/>
          </ac:picMkLst>
        </pc:picChg>
        <pc:picChg chg="add del mod">
          <ac:chgData name="Nicholas Gibbins" userId="6a0e944c-4d97-467d-bb7a-7c3315791fe4" providerId="ADAL" clId="{67FED323-1521-2249-8B7B-7DEBA58F3168}" dt="2020-09-16T17:41:32.770" v="3519" actId="478"/>
          <ac:picMkLst>
            <pc:docMk/>
            <pc:sldMk cId="1312413067" sldId="295"/>
            <ac:picMk id="136" creationId="{9FD34E38-9E99-7241-AE6A-11BC202226D0}"/>
          </ac:picMkLst>
        </pc:picChg>
        <pc:picChg chg="add del mod">
          <ac:chgData name="Nicholas Gibbins" userId="6a0e944c-4d97-467d-bb7a-7c3315791fe4" providerId="ADAL" clId="{67FED323-1521-2249-8B7B-7DEBA58F3168}" dt="2020-09-16T17:43:20" v="3529" actId="478"/>
          <ac:picMkLst>
            <pc:docMk/>
            <pc:sldMk cId="1312413067" sldId="295"/>
            <ac:picMk id="137" creationId="{E8F95DD5-48B0-B947-80BD-20751823B406}"/>
          </ac:picMkLst>
        </pc:picChg>
        <pc:picChg chg="mod">
          <ac:chgData name="Nicholas Gibbins" userId="6a0e944c-4d97-467d-bb7a-7c3315791fe4" providerId="ADAL" clId="{67FED323-1521-2249-8B7B-7DEBA58F3168}" dt="2020-09-17T13:22:40.384" v="7766" actId="20578"/>
          <ac:picMkLst>
            <pc:docMk/>
            <pc:sldMk cId="1312413067" sldId="295"/>
            <ac:picMk id="142" creationId="{9A2A5DB5-F5FD-B24F-86B8-57A737D8D27E}"/>
          </ac:picMkLst>
        </pc:picChg>
        <pc:picChg chg="mod">
          <ac:chgData name="Nicholas Gibbins" userId="6a0e944c-4d97-467d-bb7a-7c3315791fe4" providerId="ADAL" clId="{67FED323-1521-2249-8B7B-7DEBA58F3168}" dt="2020-09-17T13:22:40.384" v="7766" actId="20578"/>
          <ac:picMkLst>
            <pc:docMk/>
            <pc:sldMk cId="1312413067" sldId="295"/>
            <ac:picMk id="146" creationId="{07077353-DA5F-9A45-AE16-9BAFD6020203}"/>
          </ac:picMkLst>
        </pc:picChg>
        <pc:picChg chg="mod">
          <ac:chgData name="Nicholas Gibbins" userId="6a0e944c-4d97-467d-bb7a-7c3315791fe4" providerId="ADAL" clId="{67FED323-1521-2249-8B7B-7DEBA58F3168}" dt="2020-09-16T17:51:13.629" v="3564"/>
          <ac:picMkLst>
            <pc:docMk/>
            <pc:sldMk cId="1312413067" sldId="295"/>
            <ac:picMk id="149" creationId="{EA6EC7E0-A544-0042-A5F2-9193BDCE4287}"/>
          </ac:picMkLst>
        </pc:picChg>
        <pc:picChg chg="mod">
          <ac:chgData name="Nicholas Gibbins" userId="6a0e944c-4d97-467d-bb7a-7c3315791fe4" providerId="ADAL" clId="{67FED323-1521-2249-8B7B-7DEBA58F3168}" dt="2020-09-16T17:51:13.629" v="3564"/>
          <ac:picMkLst>
            <pc:docMk/>
            <pc:sldMk cId="1312413067" sldId="295"/>
            <ac:picMk id="152" creationId="{A8635FB7-9E08-2840-B32A-DE8FA761362D}"/>
          </ac:picMkLst>
        </pc:picChg>
        <pc:picChg chg="add mod">
          <ac:chgData name="Nicholas Gibbins" userId="6a0e944c-4d97-467d-bb7a-7c3315791fe4" providerId="ADAL" clId="{67FED323-1521-2249-8B7B-7DEBA58F3168}" dt="2020-09-17T12:46:23.993" v="7095" actId="164"/>
          <ac:picMkLst>
            <pc:docMk/>
            <pc:sldMk cId="1312413067" sldId="295"/>
            <ac:picMk id="161" creationId="{0FC0E08C-F68D-124F-8389-089B2511F7C6}"/>
          </ac:picMkLst>
        </pc:picChg>
        <pc:cxnChg chg="mod">
          <ac:chgData name="Nicholas Gibbins" userId="6a0e944c-4d97-467d-bb7a-7c3315791fe4" providerId="ADAL" clId="{67FED323-1521-2249-8B7B-7DEBA58F3168}" dt="2020-09-17T11:28:35.203" v="6648" actId="692"/>
          <ac:cxnSpMkLst>
            <pc:docMk/>
            <pc:sldMk cId="1312413067" sldId="295"/>
            <ac:cxnSpMk id="7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7T11:28:35.203" v="6648" actId="692"/>
          <ac:cxnSpMkLst>
            <pc:docMk/>
            <pc:sldMk cId="1312413067" sldId="295"/>
            <ac:cxnSpMk id="9" creationId="{00000000-0000-0000-0000-000000000000}"/>
          </ac:cxnSpMkLst>
        </pc:cxnChg>
        <pc:cxnChg chg="mod topLvl">
          <ac:chgData name="Nicholas Gibbins" userId="6a0e944c-4d97-467d-bb7a-7c3315791fe4" providerId="ADAL" clId="{67FED323-1521-2249-8B7B-7DEBA58F3168}" dt="2020-09-17T12:46:23.993" v="7095" actId="164"/>
          <ac:cxnSpMkLst>
            <pc:docMk/>
            <pc:sldMk cId="1312413067" sldId="295"/>
            <ac:cxnSpMk id="14" creationId="{00000000-0000-0000-0000-000000000000}"/>
          </ac:cxnSpMkLst>
        </pc:cxnChg>
        <pc:cxnChg chg="add mod">
          <ac:chgData name="Nicholas Gibbins" userId="6a0e944c-4d97-467d-bb7a-7c3315791fe4" providerId="ADAL" clId="{67FED323-1521-2249-8B7B-7DEBA58F3168}" dt="2020-09-17T11:00:40.796" v="6556" actId="14100"/>
          <ac:cxnSpMkLst>
            <pc:docMk/>
            <pc:sldMk cId="1312413067" sldId="295"/>
            <ac:cxnSpMk id="53" creationId="{97550457-E399-454D-9A3C-CCA58A23AB14}"/>
          </ac:cxnSpMkLst>
        </pc:cxnChg>
        <pc:cxnChg chg="mod">
          <ac:chgData name="Nicholas Gibbins" userId="6a0e944c-4d97-467d-bb7a-7c3315791fe4" providerId="ADAL" clId="{67FED323-1521-2249-8B7B-7DEBA58F3168}" dt="2020-09-16T17:58:04.580" v="3653" actId="14100"/>
          <ac:cxnSpMkLst>
            <pc:docMk/>
            <pc:sldMk cId="1312413067" sldId="295"/>
            <ac:cxnSpMk id="83" creationId="{00000000-0000-0000-0000-000000000000}"/>
          </ac:cxnSpMkLst>
        </pc:cxnChg>
        <pc:cxnChg chg="mod topLvl">
          <ac:chgData name="Nicholas Gibbins" userId="6a0e944c-4d97-467d-bb7a-7c3315791fe4" providerId="ADAL" clId="{67FED323-1521-2249-8B7B-7DEBA58F3168}" dt="2020-09-16T17:34:58.054" v="3456" actId="164"/>
          <ac:cxnSpMkLst>
            <pc:docMk/>
            <pc:sldMk cId="1312413067" sldId="295"/>
            <ac:cxnSpMk id="112" creationId="{2CBC5097-350A-D646-8CAB-1826939A9FC5}"/>
          </ac:cxnSpMkLst>
        </pc:cxnChg>
        <pc:cxnChg chg="mod">
          <ac:chgData name="Nicholas Gibbins" userId="6a0e944c-4d97-467d-bb7a-7c3315791fe4" providerId="ADAL" clId="{67FED323-1521-2249-8B7B-7DEBA58F3168}" dt="2020-09-17T18:15:14.391" v="9418" actId="692"/>
          <ac:cxnSpMkLst>
            <pc:docMk/>
            <pc:sldMk cId="1312413067" sldId="295"/>
            <ac:cxnSpMk id="117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7T18:15:14.391" v="9418" actId="692"/>
          <ac:cxnSpMkLst>
            <pc:docMk/>
            <pc:sldMk cId="1312413067" sldId="295"/>
            <ac:cxnSpMk id="119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6T17:35:33.992" v="3460"/>
          <ac:cxnSpMkLst>
            <pc:docMk/>
            <pc:sldMk cId="1312413067" sldId="295"/>
            <ac:cxnSpMk id="129" creationId="{3B1CCB8F-9546-CD48-A5C0-4D97D082F026}"/>
          </ac:cxnSpMkLst>
        </pc:cxnChg>
        <pc:cxnChg chg="mod">
          <ac:chgData name="Nicholas Gibbins" userId="6a0e944c-4d97-467d-bb7a-7c3315791fe4" providerId="ADAL" clId="{67FED323-1521-2249-8B7B-7DEBA58F3168}" dt="2020-09-16T17:45:11.341" v="3536"/>
          <ac:cxnSpMkLst>
            <pc:docMk/>
            <pc:sldMk cId="1312413067" sldId="295"/>
            <ac:cxnSpMk id="140" creationId="{B8B4B549-A396-DB47-9DBB-994A45859924}"/>
          </ac:cxnSpMkLst>
        </pc:cxnChg>
        <pc:cxnChg chg="mod">
          <ac:chgData name="Nicholas Gibbins" userId="6a0e944c-4d97-467d-bb7a-7c3315791fe4" providerId="ADAL" clId="{67FED323-1521-2249-8B7B-7DEBA58F3168}" dt="2020-09-16T17:58:12.165" v="3654" actId="14100"/>
          <ac:cxnSpMkLst>
            <pc:docMk/>
            <pc:sldMk cId="1312413067" sldId="295"/>
            <ac:cxnSpMk id="155" creationId="{8CCBFA1E-1B6B-A84F-999F-27A2A919C895}"/>
          </ac:cxnSpMkLst>
        </pc:cxnChg>
        <pc:cxnChg chg="mod">
          <ac:chgData name="Nicholas Gibbins" userId="6a0e944c-4d97-467d-bb7a-7c3315791fe4" providerId="ADAL" clId="{67FED323-1521-2249-8B7B-7DEBA58F3168}" dt="2020-09-16T17:58:41.801" v="3675" actId="1076"/>
          <ac:cxnSpMkLst>
            <pc:docMk/>
            <pc:sldMk cId="1312413067" sldId="295"/>
            <ac:cxnSpMk id="158" creationId="{6EB76518-0CD5-EA44-95FA-A5ED54B37C17}"/>
          </ac:cxnSpMkLst>
        </pc:cxnChg>
      </pc:sldChg>
      <pc:sldChg chg="modSp add del mod">
        <pc:chgData name="Nicholas Gibbins" userId="6a0e944c-4d97-467d-bb7a-7c3315791fe4" providerId="ADAL" clId="{67FED323-1521-2249-8B7B-7DEBA58F3168}" dt="2020-09-15T12:34:13.833" v="1032" actId="2696"/>
        <pc:sldMkLst>
          <pc:docMk/>
          <pc:sldMk cId="3676442973" sldId="295"/>
        </pc:sldMkLst>
        <pc:spChg chg="mod">
          <ac:chgData name="Nicholas Gibbins" userId="6a0e944c-4d97-467d-bb7a-7c3315791fe4" providerId="ADAL" clId="{67FED323-1521-2249-8B7B-7DEBA58F3168}" dt="2020-09-15T11:07:37.740" v="1021" actId="20577"/>
          <ac:spMkLst>
            <pc:docMk/>
            <pc:sldMk cId="3676442973" sldId="295"/>
            <ac:spMk id="2" creationId="{ED843F35-DCB0-D145-97CD-8345B926A6DD}"/>
          </ac:spMkLst>
        </pc:spChg>
      </pc:sldChg>
      <pc:sldChg chg="modSp add del mod">
        <pc:chgData name="Nicholas Gibbins" userId="6a0e944c-4d97-467d-bb7a-7c3315791fe4" providerId="ADAL" clId="{67FED323-1521-2249-8B7B-7DEBA58F3168}" dt="2020-09-16T15:53:14.989" v="2193" actId="2696"/>
        <pc:sldMkLst>
          <pc:docMk/>
          <pc:sldMk cId="1233923327" sldId="296"/>
        </pc:sldMkLst>
        <pc:spChg chg="mod">
          <ac:chgData name="Nicholas Gibbins" userId="6a0e944c-4d97-467d-bb7a-7c3315791fe4" providerId="ADAL" clId="{67FED323-1521-2249-8B7B-7DEBA58F3168}" dt="2020-09-15T15:18:57.001" v="1442" actId="20577"/>
          <ac:spMkLst>
            <pc:docMk/>
            <pc:sldMk cId="1233923327" sldId="296"/>
            <ac:spMk id="2" creationId="{8D854013-1447-B244-BEE1-BB7A4C142043}"/>
          </ac:spMkLst>
        </pc:spChg>
        <pc:spChg chg="mod">
          <ac:chgData name="Nicholas Gibbins" userId="6a0e944c-4d97-467d-bb7a-7c3315791fe4" providerId="ADAL" clId="{67FED323-1521-2249-8B7B-7DEBA58F3168}" dt="2020-09-16T15:51:21.234" v="2073" actId="21"/>
          <ac:spMkLst>
            <pc:docMk/>
            <pc:sldMk cId="1233923327" sldId="296"/>
            <ac:spMk id="3" creationId="{123A8AC0-6CA1-7242-B62C-CB5F4A97D71F}"/>
          </ac:spMkLst>
        </pc:spChg>
      </pc:sldChg>
      <pc:sldChg chg="addSp delSp modSp add del mod delAnim modAnim">
        <pc:chgData name="Nicholas Gibbins" userId="6a0e944c-4d97-467d-bb7a-7c3315791fe4" providerId="ADAL" clId="{67FED323-1521-2249-8B7B-7DEBA58F3168}" dt="2020-09-16T17:47:34.592" v="3563" actId="2696"/>
        <pc:sldMkLst>
          <pc:docMk/>
          <pc:sldMk cId="2534392940" sldId="297"/>
        </pc:sldMkLst>
        <pc:spChg chg="add del mod">
          <ac:chgData name="Nicholas Gibbins" userId="6a0e944c-4d97-467d-bb7a-7c3315791fe4" providerId="ADAL" clId="{67FED323-1521-2249-8B7B-7DEBA58F3168}" dt="2020-09-15T16:07:55.861" v="1993"/>
          <ac:spMkLst>
            <pc:docMk/>
            <pc:sldMk cId="2534392940" sldId="297"/>
            <ac:spMk id="2" creationId="{C6DA30A3-003E-0543-BCC4-591998BC4D52}"/>
          </ac:spMkLst>
        </pc:spChg>
        <pc:spChg chg="mod">
          <ac:chgData name="Nicholas Gibbins" userId="6a0e944c-4d97-467d-bb7a-7c3315791fe4" providerId="ADAL" clId="{67FED323-1521-2249-8B7B-7DEBA58F3168}" dt="2020-09-16T15:55:21.100" v="2330" actId="20577"/>
          <ac:spMkLst>
            <pc:docMk/>
            <pc:sldMk cId="2534392940" sldId="297"/>
            <ac:spMk id="10" creationId="{97B0D458-B200-024A-B7AA-F412037B2E63}"/>
          </ac:spMkLst>
        </pc:spChg>
        <pc:spChg chg="mod topLvl">
          <ac:chgData name="Nicholas Gibbins" userId="6a0e944c-4d97-467d-bb7a-7c3315791fe4" providerId="ADAL" clId="{67FED323-1521-2249-8B7B-7DEBA58F3168}" dt="2020-09-15T16:09:52.405" v="2025" actId="164"/>
          <ac:spMkLst>
            <pc:docMk/>
            <pc:sldMk cId="2534392940" sldId="297"/>
            <ac:spMk id="58" creationId="{00000000-0000-0000-0000-000000000000}"/>
          </ac:spMkLst>
        </pc:spChg>
        <pc:spChg chg="mod topLvl">
          <ac:chgData name="Nicholas Gibbins" userId="6a0e944c-4d97-467d-bb7a-7c3315791fe4" providerId="ADAL" clId="{67FED323-1521-2249-8B7B-7DEBA58F3168}" dt="2020-09-15T16:14:18.410" v="2049" actId="1076"/>
          <ac:spMkLst>
            <pc:docMk/>
            <pc:sldMk cId="2534392940" sldId="297"/>
            <ac:spMk id="76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5T16:14:56.353" v="2071" actId="20577"/>
          <ac:spMkLst>
            <pc:docMk/>
            <pc:sldMk cId="2534392940" sldId="297"/>
            <ac:spMk id="77" creationId="{00000000-0000-0000-0000-000000000000}"/>
          </ac:spMkLst>
        </pc:spChg>
        <pc:grpChg chg="add mod">
          <ac:chgData name="Nicholas Gibbins" userId="6a0e944c-4d97-467d-bb7a-7c3315791fe4" providerId="ADAL" clId="{67FED323-1521-2249-8B7B-7DEBA58F3168}" dt="2020-09-15T16:09:52.405" v="2025" actId="164"/>
          <ac:grpSpMkLst>
            <pc:docMk/>
            <pc:sldMk cId="2534392940" sldId="297"/>
            <ac:grpSpMk id="4" creationId="{6AE7F6C1-BC41-9248-885F-23F2AC77BFA4}"/>
          </ac:grpSpMkLst>
        </pc:grpChg>
        <pc:grpChg chg="del">
          <ac:chgData name="Nicholas Gibbins" userId="6a0e944c-4d97-467d-bb7a-7c3315791fe4" providerId="ADAL" clId="{67FED323-1521-2249-8B7B-7DEBA58F3168}" dt="2020-09-15T16:08:17.969" v="1994" actId="478"/>
          <ac:grpSpMkLst>
            <pc:docMk/>
            <pc:sldMk cId="2534392940" sldId="297"/>
            <ac:grpSpMk id="86" creationId="{00000000-0000-0000-0000-000000000000}"/>
          </ac:grpSpMkLst>
        </pc:grpChg>
        <pc:grpChg chg="del">
          <ac:chgData name="Nicholas Gibbins" userId="6a0e944c-4d97-467d-bb7a-7c3315791fe4" providerId="ADAL" clId="{67FED323-1521-2249-8B7B-7DEBA58F3168}" dt="2020-09-15T16:09:55.643" v="2026" actId="478"/>
          <ac:grpSpMkLst>
            <pc:docMk/>
            <pc:sldMk cId="2534392940" sldId="297"/>
            <ac:grpSpMk id="89" creationId="{00000000-0000-0000-0000-000000000000}"/>
          </ac:grpSpMkLst>
        </pc:grpChg>
        <pc:grpChg chg="del">
          <ac:chgData name="Nicholas Gibbins" userId="6a0e944c-4d97-467d-bb7a-7c3315791fe4" providerId="ADAL" clId="{67FED323-1521-2249-8B7B-7DEBA58F3168}" dt="2020-09-15T16:09:02.381" v="2002" actId="165"/>
          <ac:grpSpMkLst>
            <pc:docMk/>
            <pc:sldMk cId="2534392940" sldId="297"/>
            <ac:grpSpMk id="93" creationId="{00000000-0000-0000-0000-000000000000}"/>
          </ac:grpSpMkLst>
        </pc:grpChg>
        <pc:grpChg chg="mod">
          <ac:chgData name="Nicholas Gibbins" userId="6a0e944c-4d97-467d-bb7a-7c3315791fe4" providerId="ADAL" clId="{67FED323-1521-2249-8B7B-7DEBA58F3168}" dt="2020-09-15T16:15:01.118" v="2072" actId="1076"/>
          <ac:grpSpMkLst>
            <pc:docMk/>
            <pc:sldMk cId="2534392940" sldId="297"/>
            <ac:grpSpMk id="95" creationId="{00000000-0000-0000-0000-000000000000}"/>
          </ac:grpSpMkLst>
        </pc:grpChg>
        <pc:grpChg chg="add del mod">
          <ac:chgData name="Nicholas Gibbins" userId="6a0e944c-4d97-467d-bb7a-7c3315791fe4" providerId="ADAL" clId="{67FED323-1521-2249-8B7B-7DEBA58F3168}" dt="2020-09-15T16:14:51.454" v="2069" actId="1076"/>
          <ac:grpSpMkLst>
            <pc:docMk/>
            <pc:sldMk cId="2534392940" sldId="297"/>
            <ac:grpSpMk id="97" creationId="{00000000-0000-0000-0000-000000000000}"/>
          </ac:grpSpMkLst>
        </pc:grpChg>
        <pc:grpChg chg="mod">
          <ac:chgData name="Nicholas Gibbins" userId="6a0e944c-4d97-467d-bb7a-7c3315791fe4" providerId="ADAL" clId="{67FED323-1521-2249-8B7B-7DEBA58F3168}" dt="2020-09-15T16:08:31.715" v="1995" actId="1076"/>
          <ac:grpSpMkLst>
            <pc:docMk/>
            <pc:sldMk cId="2534392940" sldId="297"/>
            <ac:grpSpMk id="109" creationId="{00000000-0000-0000-0000-000000000000}"/>
          </ac:grpSpMkLst>
        </pc:grpChg>
        <pc:grpChg chg="del">
          <ac:chgData name="Nicholas Gibbins" userId="6a0e944c-4d97-467d-bb7a-7c3315791fe4" providerId="ADAL" clId="{67FED323-1521-2249-8B7B-7DEBA58F3168}" dt="2020-09-15T16:09:57.511" v="2027" actId="478"/>
          <ac:grpSpMkLst>
            <pc:docMk/>
            <pc:sldMk cId="2534392940" sldId="297"/>
            <ac:grpSpMk id="110" creationId="{00000000-0000-0000-0000-000000000000}"/>
          </ac:grpSpMkLst>
        </pc:grpChg>
        <pc:picChg chg="mod topLvl">
          <ac:chgData name="Nicholas Gibbins" userId="6a0e944c-4d97-467d-bb7a-7c3315791fe4" providerId="ADAL" clId="{67FED323-1521-2249-8B7B-7DEBA58F3168}" dt="2020-09-15T16:09:52.405" v="2025" actId="164"/>
          <ac:picMkLst>
            <pc:docMk/>
            <pc:sldMk cId="2534392940" sldId="297"/>
            <ac:picMk id="60" creationId="{00000000-0000-0000-0000-000000000000}"/>
          </ac:picMkLst>
        </pc:picChg>
        <pc:picChg chg="del">
          <ac:chgData name="Nicholas Gibbins" userId="6a0e944c-4d97-467d-bb7a-7c3315791fe4" providerId="ADAL" clId="{67FED323-1521-2249-8B7B-7DEBA58F3168}" dt="2020-09-15T16:08:41.944" v="1996" actId="478"/>
          <ac:picMkLst>
            <pc:docMk/>
            <pc:sldMk cId="2534392940" sldId="297"/>
            <ac:picMk id="67" creationId="{00000000-0000-0000-0000-000000000000}"/>
          </ac:picMkLst>
        </pc:picChg>
        <pc:picChg chg="add del mod">
          <ac:chgData name="Nicholas Gibbins" userId="6a0e944c-4d97-467d-bb7a-7c3315791fe4" providerId="ADAL" clId="{67FED323-1521-2249-8B7B-7DEBA58F3168}" dt="2020-09-15T16:08:53.391" v="1999" actId="478"/>
          <ac:picMkLst>
            <pc:docMk/>
            <pc:sldMk cId="2534392940" sldId="297"/>
            <ac:picMk id="73" creationId="{8F5C5909-CC64-9947-8141-0FF4554F02B6}"/>
          </ac:picMkLst>
        </pc:picChg>
        <pc:picChg chg="add mod">
          <ac:chgData name="Nicholas Gibbins" userId="6a0e944c-4d97-467d-bb7a-7c3315791fe4" providerId="ADAL" clId="{67FED323-1521-2249-8B7B-7DEBA58F3168}" dt="2020-09-15T16:09:52.405" v="2025" actId="164"/>
          <ac:picMkLst>
            <pc:docMk/>
            <pc:sldMk cId="2534392940" sldId="297"/>
            <ac:picMk id="74" creationId="{B42E40DD-8ACC-D344-B8AE-72F099DCDCF4}"/>
          </ac:picMkLst>
        </pc:picChg>
        <pc:cxnChg chg="mod topLvl">
          <ac:chgData name="Nicholas Gibbins" userId="6a0e944c-4d97-467d-bb7a-7c3315791fe4" providerId="ADAL" clId="{67FED323-1521-2249-8B7B-7DEBA58F3168}" dt="2020-09-15T16:09:52.405" v="2025" actId="164"/>
          <ac:cxnSpMkLst>
            <pc:docMk/>
            <pc:sldMk cId="2534392940" sldId="297"/>
            <ac:cxnSpMk id="57" creationId="{00000000-0000-0000-0000-000000000000}"/>
          </ac:cxnSpMkLst>
        </pc:cxnChg>
        <pc:cxnChg chg="mod topLvl">
          <ac:chgData name="Nicholas Gibbins" userId="6a0e944c-4d97-467d-bb7a-7c3315791fe4" providerId="ADAL" clId="{67FED323-1521-2249-8B7B-7DEBA58F3168}" dt="2020-09-15T16:13:56.445" v="2029" actId="165"/>
          <ac:cxnSpMkLst>
            <pc:docMk/>
            <pc:sldMk cId="2534392940" sldId="297"/>
            <ac:cxnSpMk id="83" creationId="{00000000-0000-0000-0000-000000000000}"/>
          </ac:cxnSpMkLst>
        </pc:cxnChg>
      </pc:sldChg>
      <pc:sldChg chg="modSp add del mod">
        <pc:chgData name="Nicholas Gibbins" userId="6a0e944c-4d97-467d-bb7a-7c3315791fe4" providerId="ADAL" clId="{67FED323-1521-2249-8B7B-7DEBA58F3168}" dt="2020-09-16T15:57:06.327" v="2391" actId="2696"/>
        <pc:sldMkLst>
          <pc:docMk/>
          <pc:sldMk cId="1038569746" sldId="298"/>
        </pc:sldMkLst>
        <pc:spChg chg="mod">
          <ac:chgData name="Nicholas Gibbins" userId="6a0e944c-4d97-467d-bb7a-7c3315791fe4" providerId="ADAL" clId="{67FED323-1521-2249-8B7B-7DEBA58F3168}" dt="2020-09-16T15:55:04.060" v="2322" actId="20577"/>
          <ac:spMkLst>
            <pc:docMk/>
            <pc:sldMk cId="1038569746" sldId="298"/>
            <ac:spMk id="2" creationId="{03707EBB-0EB2-834E-92D4-1F1D6B06797A}"/>
          </ac:spMkLst>
        </pc:spChg>
      </pc:sldChg>
      <pc:sldChg chg="modSp add mod">
        <pc:chgData name="Nicholas Gibbins" userId="6a0e944c-4d97-467d-bb7a-7c3315791fe4" providerId="ADAL" clId="{67FED323-1521-2249-8B7B-7DEBA58F3168}" dt="2020-10-05T12:01:50.204" v="13533" actId="20577"/>
        <pc:sldMkLst>
          <pc:docMk/>
          <pc:sldMk cId="3512732441" sldId="298"/>
        </pc:sldMkLst>
        <pc:spChg chg="mod">
          <ac:chgData name="Nicholas Gibbins" userId="6a0e944c-4d97-467d-bb7a-7c3315791fe4" providerId="ADAL" clId="{67FED323-1521-2249-8B7B-7DEBA58F3168}" dt="2020-09-17T08:09:38.697" v="5878" actId="20577"/>
          <ac:spMkLst>
            <pc:docMk/>
            <pc:sldMk cId="3512732441" sldId="298"/>
            <ac:spMk id="2" creationId="{53ABDEA4-A8BF-464F-8FA4-89EBA2B9B9D1}"/>
          </ac:spMkLst>
        </pc:spChg>
        <pc:spChg chg="mod">
          <ac:chgData name="Nicholas Gibbins" userId="6a0e944c-4d97-467d-bb7a-7c3315791fe4" providerId="ADAL" clId="{67FED323-1521-2249-8B7B-7DEBA58F3168}" dt="2020-10-05T12:00:37.508" v="13490" actId="20577"/>
          <ac:spMkLst>
            <pc:docMk/>
            <pc:sldMk cId="3512732441" sldId="298"/>
            <ac:spMk id="6" creationId="{3F295AA3-FB39-F746-80F0-2D7C54FC8994}"/>
          </ac:spMkLst>
        </pc:spChg>
        <pc:spChg chg="mod">
          <ac:chgData name="Nicholas Gibbins" userId="6a0e944c-4d97-467d-bb7a-7c3315791fe4" providerId="ADAL" clId="{67FED323-1521-2249-8B7B-7DEBA58F3168}" dt="2020-10-05T12:01:50.204" v="13533" actId="20577"/>
          <ac:spMkLst>
            <pc:docMk/>
            <pc:sldMk cId="3512732441" sldId="298"/>
            <ac:spMk id="7" creationId="{F597573E-FD91-5143-B982-2258797D7E5F}"/>
          </ac:spMkLst>
        </pc:spChg>
      </pc:sldChg>
      <pc:sldChg chg="addSp delSp modSp add mod modClrScheme modAnim chgLayout">
        <pc:chgData name="Nicholas Gibbins" userId="6a0e944c-4d97-467d-bb7a-7c3315791fe4" providerId="ADAL" clId="{67FED323-1521-2249-8B7B-7DEBA58F3168}" dt="2020-09-17T08:33:24.438" v="6337"/>
        <pc:sldMkLst>
          <pc:docMk/>
          <pc:sldMk cId="3325672980" sldId="299"/>
        </pc:sldMkLst>
        <pc:spChg chg="mod ord">
          <ac:chgData name="Nicholas Gibbins" userId="6a0e944c-4d97-467d-bb7a-7c3315791fe4" providerId="ADAL" clId="{67FED323-1521-2249-8B7B-7DEBA58F3168}" dt="2020-09-16T16:26:52.747" v="2774" actId="700"/>
          <ac:spMkLst>
            <pc:docMk/>
            <pc:sldMk cId="3325672980" sldId="299"/>
            <ac:spMk id="2" creationId="{81703F51-AFF9-6547-BC65-EED3571C848D}"/>
          </ac:spMkLst>
        </pc:spChg>
        <pc:spChg chg="del mod ord">
          <ac:chgData name="Nicholas Gibbins" userId="6a0e944c-4d97-467d-bb7a-7c3315791fe4" providerId="ADAL" clId="{67FED323-1521-2249-8B7B-7DEBA58F3168}" dt="2020-09-16T16:26:52.747" v="2774" actId="700"/>
          <ac:spMkLst>
            <pc:docMk/>
            <pc:sldMk cId="3325672980" sldId="299"/>
            <ac:spMk id="3" creationId="{84FB9C51-10F3-7E48-9357-ED1C7F01FC1B}"/>
          </ac:spMkLst>
        </pc:spChg>
        <pc:spChg chg="add del mod">
          <ac:chgData name="Nicholas Gibbins" userId="6a0e944c-4d97-467d-bb7a-7c3315791fe4" providerId="ADAL" clId="{67FED323-1521-2249-8B7B-7DEBA58F3168}" dt="2020-09-16T16:21:17.816" v="2635" actId="478"/>
          <ac:spMkLst>
            <pc:docMk/>
            <pc:sldMk cId="3325672980" sldId="299"/>
            <ac:spMk id="7" creationId="{338B1FDA-98B7-B24A-9A2B-9CA795FED869}"/>
          </ac:spMkLst>
        </pc:spChg>
        <pc:spChg chg="add del mod">
          <ac:chgData name="Nicholas Gibbins" userId="6a0e944c-4d97-467d-bb7a-7c3315791fe4" providerId="ADAL" clId="{67FED323-1521-2249-8B7B-7DEBA58F3168}" dt="2020-09-16T16:21:17.816" v="2635" actId="478"/>
          <ac:spMkLst>
            <pc:docMk/>
            <pc:sldMk cId="3325672980" sldId="299"/>
            <ac:spMk id="8" creationId="{03CEFCED-A1E5-2B42-9339-A45C4CDA048E}"/>
          </ac:spMkLst>
        </pc:spChg>
        <pc:spChg chg="add del mod">
          <ac:chgData name="Nicholas Gibbins" userId="6a0e944c-4d97-467d-bb7a-7c3315791fe4" providerId="ADAL" clId="{67FED323-1521-2249-8B7B-7DEBA58F3168}" dt="2020-09-16T16:21:17.816" v="2635" actId="478"/>
          <ac:spMkLst>
            <pc:docMk/>
            <pc:sldMk cId="3325672980" sldId="299"/>
            <ac:spMk id="9" creationId="{6AF00172-678F-8D49-BC6E-322C5738F9C9}"/>
          </ac:spMkLst>
        </pc:spChg>
        <pc:spChg chg="add del mod">
          <ac:chgData name="Nicholas Gibbins" userId="6a0e944c-4d97-467d-bb7a-7c3315791fe4" providerId="ADAL" clId="{67FED323-1521-2249-8B7B-7DEBA58F3168}" dt="2020-09-16T16:21:17.816" v="2635" actId="478"/>
          <ac:spMkLst>
            <pc:docMk/>
            <pc:sldMk cId="3325672980" sldId="299"/>
            <ac:spMk id="11" creationId="{1D11C799-60B0-144D-8B3E-7605CCB3B02C}"/>
          </ac:spMkLst>
        </pc:spChg>
        <pc:spChg chg="add mod">
          <ac:chgData name="Nicholas Gibbins" userId="6a0e944c-4d97-467d-bb7a-7c3315791fe4" providerId="ADAL" clId="{67FED323-1521-2249-8B7B-7DEBA58F3168}" dt="2020-09-16T16:38:04.742" v="3067" actId="1076"/>
          <ac:spMkLst>
            <pc:docMk/>
            <pc:sldMk cId="3325672980" sldId="299"/>
            <ac:spMk id="19" creationId="{12BC71C8-1C5F-3F46-8DDE-95235B39F3D4}"/>
          </ac:spMkLst>
        </pc:spChg>
        <pc:spChg chg="add mod">
          <ac:chgData name="Nicholas Gibbins" userId="6a0e944c-4d97-467d-bb7a-7c3315791fe4" providerId="ADAL" clId="{67FED323-1521-2249-8B7B-7DEBA58F3168}" dt="2020-09-16T16:38:38.562" v="3071" actId="1076"/>
          <ac:spMkLst>
            <pc:docMk/>
            <pc:sldMk cId="3325672980" sldId="299"/>
            <ac:spMk id="20" creationId="{5A3D79AE-A12A-6147-BC31-EADDFE095FF2}"/>
          </ac:spMkLst>
        </pc:spChg>
        <pc:spChg chg="add mod">
          <ac:chgData name="Nicholas Gibbins" userId="6a0e944c-4d97-467d-bb7a-7c3315791fe4" providerId="ADAL" clId="{67FED323-1521-2249-8B7B-7DEBA58F3168}" dt="2020-09-16T18:19:48.460" v="4679" actId="20577"/>
          <ac:spMkLst>
            <pc:docMk/>
            <pc:sldMk cId="3325672980" sldId="299"/>
            <ac:spMk id="21" creationId="{A6E71191-A9A3-6E4E-B9CF-82DD14BFFA76}"/>
          </ac:spMkLst>
        </pc:spChg>
        <pc:spChg chg="add mod">
          <ac:chgData name="Nicholas Gibbins" userId="6a0e944c-4d97-467d-bb7a-7c3315791fe4" providerId="ADAL" clId="{67FED323-1521-2249-8B7B-7DEBA58F3168}" dt="2020-09-16T16:38:47.330" v="3072" actId="1076"/>
          <ac:spMkLst>
            <pc:docMk/>
            <pc:sldMk cId="3325672980" sldId="299"/>
            <ac:spMk id="22" creationId="{E7945307-7F1F-0943-9886-32E7B472E8FB}"/>
          </ac:spMkLst>
        </pc:spChg>
        <pc:spChg chg="add mod">
          <ac:chgData name="Nicholas Gibbins" userId="6a0e944c-4d97-467d-bb7a-7c3315791fe4" providerId="ADAL" clId="{67FED323-1521-2249-8B7B-7DEBA58F3168}" dt="2020-09-16T16:39:06.801" v="3082" actId="1076"/>
          <ac:spMkLst>
            <pc:docMk/>
            <pc:sldMk cId="3325672980" sldId="299"/>
            <ac:spMk id="23" creationId="{B6B88DAA-117E-8649-82FC-FD8734EB2B6C}"/>
          </ac:spMkLst>
        </pc:spChg>
        <pc:spChg chg="add mod">
          <ac:chgData name="Nicholas Gibbins" userId="6a0e944c-4d97-467d-bb7a-7c3315791fe4" providerId="ADAL" clId="{67FED323-1521-2249-8B7B-7DEBA58F3168}" dt="2020-09-16T16:39:12.769" v="3083" actId="1076"/>
          <ac:spMkLst>
            <pc:docMk/>
            <pc:sldMk cId="3325672980" sldId="299"/>
            <ac:spMk id="24" creationId="{99F3C8F7-C74E-704A-89B6-143CD6E9A1BD}"/>
          </ac:spMkLst>
        </pc:spChg>
        <pc:spChg chg="add mod ord">
          <ac:chgData name="Nicholas Gibbins" userId="6a0e944c-4d97-467d-bb7a-7c3315791fe4" providerId="ADAL" clId="{67FED323-1521-2249-8B7B-7DEBA58F3168}" dt="2020-09-16T17:24:33.767" v="3431" actId="20577"/>
          <ac:spMkLst>
            <pc:docMk/>
            <pc:sldMk cId="3325672980" sldId="299"/>
            <ac:spMk id="27" creationId="{AB473648-C0D7-904F-9D23-589925FFAB2D}"/>
          </ac:spMkLst>
        </pc:spChg>
        <pc:spChg chg="add del mod ord">
          <ac:chgData name="Nicholas Gibbins" userId="6a0e944c-4d97-467d-bb7a-7c3315791fe4" providerId="ADAL" clId="{67FED323-1521-2249-8B7B-7DEBA58F3168}" dt="2020-09-16T16:26:56.700" v="2775" actId="478"/>
          <ac:spMkLst>
            <pc:docMk/>
            <pc:sldMk cId="3325672980" sldId="299"/>
            <ac:spMk id="28" creationId="{99802F37-71EA-A14E-BA65-A41D9BEE88B1}"/>
          </ac:spMkLst>
        </pc:spChg>
        <pc:spChg chg="add mod ord">
          <ac:chgData name="Nicholas Gibbins" userId="6a0e944c-4d97-467d-bb7a-7c3315791fe4" providerId="ADAL" clId="{67FED323-1521-2249-8B7B-7DEBA58F3168}" dt="2020-09-16T16:26:52.747" v="2774" actId="700"/>
          <ac:spMkLst>
            <pc:docMk/>
            <pc:sldMk cId="3325672980" sldId="299"/>
            <ac:spMk id="29" creationId="{8DF427E8-07C2-074D-8DA2-625DD2E4C0D0}"/>
          </ac:spMkLst>
        </pc:spChg>
        <pc:spChg chg="add mod">
          <ac:chgData name="Nicholas Gibbins" userId="6a0e944c-4d97-467d-bb7a-7c3315791fe4" providerId="ADAL" clId="{67FED323-1521-2249-8B7B-7DEBA58F3168}" dt="2020-09-16T16:39:33.158" v="3087" actId="1076"/>
          <ac:spMkLst>
            <pc:docMk/>
            <pc:sldMk cId="3325672980" sldId="299"/>
            <ac:spMk id="41" creationId="{3F972484-9027-8841-BF1B-A2D4B34DC0EC}"/>
          </ac:spMkLst>
        </pc:spChg>
        <pc:spChg chg="add mod">
          <ac:chgData name="Nicholas Gibbins" userId="6a0e944c-4d97-467d-bb7a-7c3315791fe4" providerId="ADAL" clId="{67FED323-1521-2249-8B7B-7DEBA58F3168}" dt="2020-09-16T16:39:53.463" v="3093" actId="20577"/>
          <ac:spMkLst>
            <pc:docMk/>
            <pc:sldMk cId="3325672980" sldId="299"/>
            <ac:spMk id="42" creationId="{4625DF57-97D0-3E41-9C59-4BB8EF85D5D3}"/>
          </ac:spMkLst>
        </pc:spChg>
        <pc:picChg chg="add del mod">
          <ac:chgData name="Nicholas Gibbins" userId="6a0e944c-4d97-467d-bb7a-7c3315791fe4" providerId="ADAL" clId="{67FED323-1521-2249-8B7B-7DEBA58F3168}" dt="2020-09-16T16:21:17.816" v="2635" actId="478"/>
          <ac:picMkLst>
            <pc:docMk/>
            <pc:sldMk cId="3325672980" sldId="299"/>
            <ac:picMk id="4" creationId="{A67A0B51-467C-CF41-8AE5-51158F009384}"/>
          </ac:picMkLst>
        </pc:picChg>
        <pc:picChg chg="add mod">
          <ac:chgData name="Nicholas Gibbins" userId="6a0e944c-4d97-467d-bb7a-7c3315791fe4" providerId="ADAL" clId="{67FED323-1521-2249-8B7B-7DEBA58F3168}" dt="2020-09-16T16:26:28.663" v="2770" actId="1076"/>
          <ac:picMkLst>
            <pc:docMk/>
            <pc:sldMk cId="3325672980" sldId="299"/>
            <ac:picMk id="5" creationId="{D0CD45C9-7361-6646-BB4F-E19FC9A08805}"/>
          </ac:picMkLst>
        </pc:picChg>
        <pc:picChg chg="add mod">
          <ac:chgData name="Nicholas Gibbins" userId="6a0e944c-4d97-467d-bb7a-7c3315791fe4" providerId="ADAL" clId="{67FED323-1521-2249-8B7B-7DEBA58F3168}" dt="2020-09-16T16:26:42.762" v="2772" actId="1076"/>
          <ac:picMkLst>
            <pc:docMk/>
            <pc:sldMk cId="3325672980" sldId="299"/>
            <ac:picMk id="6" creationId="{FA856266-1CA3-2B43-A6E1-B1D857DC67C6}"/>
          </ac:picMkLst>
        </pc:picChg>
        <pc:cxnChg chg="add del mod">
          <ac:chgData name="Nicholas Gibbins" userId="6a0e944c-4d97-467d-bb7a-7c3315791fe4" providerId="ADAL" clId="{67FED323-1521-2249-8B7B-7DEBA58F3168}" dt="2020-09-16T16:20:46.406" v="2631" actId="478"/>
          <ac:cxnSpMkLst>
            <pc:docMk/>
            <pc:sldMk cId="3325672980" sldId="299"/>
            <ac:cxnSpMk id="10" creationId="{93A459EF-75D6-074F-88E2-4480965757C3}"/>
          </ac:cxnSpMkLst>
        </pc:cxnChg>
        <pc:cxnChg chg="add mod">
          <ac:chgData name="Nicholas Gibbins" userId="6a0e944c-4d97-467d-bb7a-7c3315791fe4" providerId="ADAL" clId="{67FED323-1521-2249-8B7B-7DEBA58F3168}" dt="2020-09-16T16:26:35.672" v="2771" actId="14100"/>
          <ac:cxnSpMkLst>
            <pc:docMk/>
            <pc:sldMk cId="3325672980" sldId="299"/>
            <ac:cxnSpMk id="15" creationId="{C9F92B80-ECA6-C74D-9376-AC57CC50E60D}"/>
          </ac:cxnSpMkLst>
        </pc:cxnChg>
        <pc:cxnChg chg="add mod">
          <ac:chgData name="Nicholas Gibbins" userId="6a0e944c-4d97-467d-bb7a-7c3315791fe4" providerId="ADAL" clId="{67FED323-1521-2249-8B7B-7DEBA58F3168}" dt="2020-09-16T16:26:47.166" v="2773" actId="14100"/>
          <ac:cxnSpMkLst>
            <pc:docMk/>
            <pc:sldMk cId="3325672980" sldId="299"/>
            <ac:cxnSpMk id="16" creationId="{E5357081-D16A-5C46-B6B9-7CAA13EA17B8}"/>
          </ac:cxnSpMkLst>
        </pc:cxnChg>
        <pc:cxnChg chg="add mod">
          <ac:chgData name="Nicholas Gibbins" userId="6a0e944c-4d97-467d-bb7a-7c3315791fe4" providerId="ADAL" clId="{67FED323-1521-2249-8B7B-7DEBA58F3168}" dt="2020-09-16T16:39:00.408" v="3081" actId="1035"/>
          <ac:cxnSpMkLst>
            <pc:docMk/>
            <pc:sldMk cId="3325672980" sldId="299"/>
            <ac:cxnSpMk id="31" creationId="{68E29DDC-FA72-024A-8C84-6422A293E84F}"/>
          </ac:cxnSpMkLst>
        </pc:cxnChg>
        <pc:cxnChg chg="add mod">
          <ac:chgData name="Nicholas Gibbins" userId="6a0e944c-4d97-467d-bb7a-7c3315791fe4" providerId="ADAL" clId="{67FED323-1521-2249-8B7B-7DEBA58F3168}" dt="2020-09-16T16:39:00.408" v="3081" actId="1035"/>
          <ac:cxnSpMkLst>
            <pc:docMk/>
            <pc:sldMk cId="3325672980" sldId="299"/>
            <ac:cxnSpMk id="33" creationId="{F9C93F5C-CC54-FD42-B47E-FE4AAC1A2464}"/>
          </ac:cxnSpMkLst>
        </pc:cxnChg>
      </pc:sldChg>
      <pc:sldChg chg="addSp modSp add del mod modClrScheme chgLayout">
        <pc:chgData name="Nicholas Gibbins" userId="6a0e944c-4d97-467d-bb7a-7c3315791fe4" providerId="ADAL" clId="{67FED323-1521-2249-8B7B-7DEBA58F3168}" dt="2020-09-16T20:10:21.483" v="5099" actId="2696"/>
        <pc:sldMkLst>
          <pc:docMk/>
          <pc:sldMk cId="2078165408" sldId="300"/>
        </pc:sldMkLst>
        <pc:spChg chg="add mod ord">
          <ac:chgData name="Nicholas Gibbins" userId="6a0e944c-4d97-467d-bb7a-7c3315791fe4" providerId="ADAL" clId="{67FED323-1521-2249-8B7B-7DEBA58F3168}" dt="2020-09-16T17:22:06.904" v="3390" actId="20577"/>
          <ac:spMkLst>
            <pc:docMk/>
            <pc:sldMk cId="2078165408" sldId="300"/>
            <ac:spMk id="2" creationId="{A5DC9D9E-4A84-B24A-B620-61C1658CFAA0}"/>
          </ac:spMkLst>
        </pc:spChg>
        <pc:spChg chg="mod ord">
          <ac:chgData name="Nicholas Gibbins" userId="6a0e944c-4d97-467d-bb7a-7c3315791fe4" providerId="ADAL" clId="{67FED323-1521-2249-8B7B-7DEBA58F3168}" dt="2020-09-16T17:21:53.452" v="3387" actId="700"/>
          <ac:spMkLst>
            <pc:docMk/>
            <pc:sldMk cId="2078165408" sldId="300"/>
            <ac:spMk id="3" creationId="{00000000-0000-0000-0000-000000000000}"/>
          </ac:spMkLst>
        </pc:spChg>
        <pc:spChg chg="add mod ord">
          <ac:chgData name="Nicholas Gibbins" userId="6a0e944c-4d97-467d-bb7a-7c3315791fe4" providerId="ADAL" clId="{67FED323-1521-2249-8B7B-7DEBA58F3168}" dt="2020-09-16T17:21:53.452" v="3387" actId="700"/>
          <ac:spMkLst>
            <pc:docMk/>
            <pc:sldMk cId="2078165408" sldId="300"/>
            <ac:spMk id="4" creationId="{05F8D991-A71F-6A40-9FC7-9CE1B00E167F}"/>
          </ac:spMkLst>
        </pc:spChg>
        <pc:spChg chg="add mod ord">
          <ac:chgData name="Nicholas Gibbins" userId="6a0e944c-4d97-467d-bb7a-7c3315791fe4" providerId="ADAL" clId="{67FED323-1521-2249-8B7B-7DEBA58F3168}" dt="2020-09-16T17:21:53.452" v="3387" actId="700"/>
          <ac:spMkLst>
            <pc:docMk/>
            <pc:sldMk cId="2078165408" sldId="300"/>
            <ac:spMk id="10" creationId="{AA5018C5-3297-9F45-946A-0A7B4CB60F00}"/>
          </ac:spMkLst>
        </pc:spChg>
      </pc:sldChg>
      <pc:sldChg chg="modSp add del mod">
        <pc:chgData name="Nicholas Gibbins" userId="6a0e944c-4d97-467d-bb7a-7c3315791fe4" providerId="ADAL" clId="{67FED323-1521-2249-8B7B-7DEBA58F3168}" dt="2020-09-16T20:10:21.473" v="5098" actId="2696"/>
        <pc:sldMkLst>
          <pc:docMk/>
          <pc:sldMk cId="3740861199" sldId="301"/>
        </pc:sldMkLst>
        <pc:spChg chg="mod">
          <ac:chgData name="Nicholas Gibbins" userId="6a0e944c-4d97-467d-bb7a-7c3315791fe4" providerId="ADAL" clId="{67FED323-1521-2249-8B7B-7DEBA58F3168}" dt="2020-09-16T17:22:20.718" v="3394" actId="20577"/>
          <ac:spMkLst>
            <pc:docMk/>
            <pc:sldMk cId="3740861199" sldId="301"/>
            <ac:spMk id="2" creationId="{A5DC9D9E-4A84-B24A-B620-61C1658CFAA0}"/>
          </ac:spMkLst>
        </pc:spChg>
      </pc:sldChg>
      <pc:sldChg chg="modSp add mod">
        <pc:chgData name="Nicholas Gibbins" userId="6a0e944c-4d97-467d-bb7a-7c3315791fe4" providerId="ADAL" clId="{67FED323-1521-2249-8B7B-7DEBA58F3168}" dt="2020-10-03T13:38:14.056" v="13081" actId="20577"/>
        <pc:sldMkLst>
          <pc:docMk/>
          <pc:sldMk cId="2945568894" sldId="302"/>
        </pc:sldMkLst>
        <pc:spChg chg="mod">
          <ac:chgData name="Nicholas Gibbins" userId="6a0e944c-4d97-467d-bb7a-7c3315791fe4" providerId="ADAL" clId="{67FED323-1521-2249-8B7B-7DEBA58F3168}" dt="2020-09-16T19:38:01.862" v="4696" actId="20577"/>
          <ac:spMkLst>
            <pc:docMk/>
            <pc:sldMk cId="2945568894" sldId="302"/>
            <ac:spMk id="2" creationId="{5591FB6D-ADDE-154E-A1DB-D465B7D6AE29}"/>
          </ac:spMkLst>
        </pc:spChg>
        <pc:spChg chg="mod">
          <ac:chgData name="Nicholas Gibbins" userId="6a0e944c-4d97-467d-bb7a-7c3315791fe4" providerId="ADAL" clId="{67FED323-1521-2249-8B7B-7DEBA58F3168}" dt="2020-10-03T13:38:14.056" v="13081" actId="20577"/>
          <ac:spMkLst>
            <pc:docMk/>
            <pc:sldMk cId="2945568894" sldId="302"/>
            <ac:spMk id="3" creationId="{2A8EE29B-D4D2-BF4F-B1ED-959E8741A8D1}"/>
          </ac:spMkLst>
        </pc:spChg>
        <pc:spChg chg="mod">
          <ac:chgData name="Nicholas Gibbins" userId="6a0e944c-4d97-467d-bb7a-7c3315791fe4" providerId="ADAL" clId="{67FED323-1521-2249-8B7B-7DEBA58F3168}" dt="2020-10-03T13:37:48.070" v="13079" actId="114"/>
          <ac:spMkLst>
            <pc:docMk/>
            <pc:sldMk cId="2945568894" sldId="302"/>
            <ac:spMk id="4" creationId="{8429654F-6F0A-6C4D-AA46-2F4DDB41AEE0}"/>
          </ac:spMkLst>
        </pc:spChg>
      </pc:sldChg>
      <pc:sldChg chg="addSp delSp modSp add del mod modAnim">
        <pc:chgData name="Nicholas Gibbins" userId="6a0e944c-4d97-467d-bb7a-7c3315791fe4" providerId="ADAL" clId="{67FED323-1521-2249-8B7B-7DEBA58F3168}" dt="2020-09-17T19:55:11.592" v="11291" actId="2696"/>
        <pc:sldMkLst>
          <pc:docMk/>
          <pc:sldMk cId="72038228" sldId="303"/>
        </pc:sldMkLst>
        <pc:spChg chg="mod">
          <ac:chgData name="Nicholas Gibbins" userId="6a0e944c-4d97-467d-bb7a-7c3315791fe4" providerId="ADAL" clId="{67FED323-1521-2249-8B7B-7DEBA58F3168}" dt="2020-09-17T12:50:06.807" v="7132" actId="164"/>
          <ac:spMkLst>
            <pc:docMk/>
            <pc:sldMk cId="72038228" sldId="303"/>
            <ac:spMk id="12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6T20:16:01.818" v="5122" actId="20577"/>
          <ac:spMkLst>
            <pc:docMk/>
            <pc:sldMk cId="72038228" sldId="303"/>
            <ac:spMk id="21" creationId="{ECD4F214-1F4F-4B41-BEED-F0CE52C9ECCC}"/>
          </ac:spMkLst>
        </pc:spChg>
        <pc:spChg chg="mod">
          <ac:chgData name="Nicholas Gibbins" userId="6a0e944c-4d97-467d-bb7a-7c3315791fe4" providerId="ADAL" clId="{67FED323-1521-2249-8B7B-7DEBA58F3168}" dt="2020-09-17T13:13:37.191" v="7686" actId="1076"/>
          <ac:spMkLst>
            <pc:docMk/>
            <pc:sldMk cId="72038228" sldId="303"/>
            <ac:spMk id="29" creationId="{00000000-0000-0000-0000-000000000000}"/>
          </ac:spMkLst>
        </pc:spChg>
        <pc:spChg chg="mod topLvl">
          <ac:chgData name="Nicholas Gibbins" userId="6a0e944c-4d97-467d-bb7a-7c3315791fe4" providerId="ADAL" clId="{67FED323-1521-2249-8B7B-7DEBA58F3168}" dt="2020-09-17T13:12:48.977" v="7677" actId="1076"/>
          <ac:spMkLst>
            <pc:docMk/>
            <pc:sldMk cId="72038228" sldId="303"/>
            <ac:spMk id="32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7T11:46:29.056" v="6772" actId="1076"/>
          <ac:spMkLst>
            <pc:docMk/>
            <pc:sldMk cId="72038228" sldId="303"/>
            <ac:spMk id="34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7T11:46:50.566" v="6777" actId="1076"/>
          <ac:spMkLst>
            <pc:docMk/>
            <pc:sldMk cId="72038228" sldId="303"/>
            <ac:spMk id="35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7T11:30:27.843" v="6657" actId="1076"/>
          <ac:spMkLst>
            <pc:docMk/>
            <pc:sldMk cId="72038228" sldId="303"/>
            <ac:spMk id="37" creationId="{00000000-0000-0000-0000-000000000000}"/>
          </ac:spMkLst>
        </pc:spChg>
        <pc:spChg chg="add del mod">
          <ac:chgData name="Nicholas Gibbins" userId="6a0e944c-4d97-467d-bb7a-7c3315791fe4" providerId="ADAL" clId="{67FED323-1521-2249-8B7B-7DEBA58F3168}" dt="2020-09-17T11:49:31.520" v="6792" actId="478"/>
          <ac:spMkLst>
            <pc:docMk/>
            <pc:sldMk cId="72038228" sldId="303"/>
            <ac:spMk id="38" creationId="{F8C2AB3E-D72C-0A40-945A-73F8C6D17E9E}"/>
          </ac:spMkLst>
        </pc:spChg>
        <pc:spChg chg="mod">
          <ac:chgData name="Nicholas Gibbins" userId="6a0e944c-4d97-467d-bb7a-7c3315791fe4" providerId="ADAL" clId="{67FED323-1521-2249-8B7B-7DEBA58F3168}" dt="2020-09-16T18:15:14.046" v="4665" actId="20577"/>
          <ac:spMkLst>
            <pc:docMk/>
            <pc:sldMk cId="72038228" sldId="303"/>
            <ac:spMk id="96" creationId="{F1C845F5-8541-2241-A61B-508C80496590}"/>
          </ac:spMkLst>
        </pc:spChg>
        <pc:spChg chg="del mod topLvl">
          <ac:chgData name="Nicholas Gibbins" userId="6a0e944c-4d97-467d-bb7a-7c3315791fe4" providerId="ADAL" clId="{67FED323-1521-2249-8B7B-7DEBA58F3168}" dt="2020-09-17T10:16:33.996" v="6414" actId="478"/>
          <ac:spMkLst>
            <pc:docMk/>
            <pc:sldMk cId="72038228" sldId="303"/>
            <ac:spMk id="105" creationId="{33046C80-302F-0E4E-A468-4BF9943233AE}"/>
          </ac:spMkLst>
        </pc:spChg>
        <pc:spChg chg="del mod topLvl">
          <ac:chgData name="Nicholas Gibbins" userId="6a0e944c-4d97-467d-bb7a-7c3315791fe4" providerId="ADAL" clId="{67FED323-1521-2249-8B7B-7DEBA58F3168}" dt="2020-09-16T20:17:55.020" v="5131" actId="478"/>
          <ac:spMkLst>
            <pc:docMk/>
            <pc:sldMk cId="72038228" sldId="303"/>
            <ac:spMk id="106" creationId="{E26EEFAF-F7CC-A34E-83F7-3FEC4C177883}"/>
          </ac:spMkLst>
        </pc:spChg>
        <pc:spChg chg="mod">
          <ac:chgData name="Nicholas Gibbins" userId="6a0e944c-4d97-467d-bb7a-7c3315791fe4" providerId="ADAL" clId="{67FED323-1521-2249-8B7B-7DEBA58F3168}" dt="2020-09-16T20:48:12.659" v="5169" actId="20577"/>
          <ac:spMkLst>
            <pc:docMk/>
            <pc:sldMk cId="72038228" sldId="303"/>
            <ac:spMk id="109" creationId="{C3D66CD6-AE61-5847-A253-92DE03C7C4A3}"/>
          </ac:spMkLst>
        </pc:spChg>
        <pc:spChg chg="mod">
          <ac:chgData name="Nicholas Gibbins" userId="6a0e944c-4d97-467d-bb7a-7c3315791fe4" providerId="ADAL" clId="{67FED323-1521-2249-8B7B-7DEBA58F3168}" dt="2020-09-16T20:59:13.286" v="5420" actId="20577"/>
          <ac:spMkLst>
            <pc:docMk/>
            <pc:sldMk cId="72038228" sldId="303"/>
            <ac:spMk id="113" creationId="{1E1710D8-A77F-D34A-9EE8-64525B5575C2}"/>
          </ac:spMkLst>
        </pc:spChg>
        <pc:spChg chg="add del mod">
          <ac:chgData name="Nicholas Gibbins" userId="6a0e944c-4d97-467d-bb7a-7c3315791fe4" providerId="ADAL" clId="{67FED323-1521-2249-8B7B-7DEBA58F3168}" dt="2020-09-17T10:16:35.412" v="6415" actId="478"/>
          <ac:spMkLst>
            <pc:docMk/>
            <pc:sldMk cId="72038228" sldId="303"/>
            <ac:spMk id="121" creationId="{DA921D30-BF33-1E4B-A934-D68C2A1FA1E9}"/>
          </ac:spMkLst>
        </pc:spChg>
        <pc:spChg chg="mod">
          <ac:chgData name="Nicholas Gibbins" userId="6a0e944c-4d97-467d-bb7a-7c3315791fe4" providerId="ADAL" clId="{67FED323-1521-2249-8B7B-7DEBA58F3168}" dt="2020-09-17T13:33:49.360" v="7883" actId="1076"/>
          <ac:spMkLst>
            <pc:docMk/>
            <pc:sldMk cId="72038228" sldId="303"/>
            <ac:spMk id="125" creationId="{00000000-0000-0000-0000-000000000000}"/>
          </ac:spMkLst>
        </pc:spChg>
        <pc:spChg chg="mod">
          <ac:chgData name="Nicholas Gibbins" userId="6a0e944c-4d97-467d-bb7a-7c3315791fe4" providerId="ADAL" clId="{67FED323-1521-2249-8B7B-7DEBA58F3168}" dt="2020-09-17T13:33:38.739" v="7882" actId="1076"/>
          <ac:spMkLst>
            <pc:docMk/>
            <pc:sldMk cId="72038228" sldId="303"/>
            <ac:spMk id="126" creationId="{00000000-0000-0000-0000-000000000000}"/>
          </ac:spMkLst>
        </pc:spChg>
        <pc:spChg chg="del mod">
          <ac:chgData name="Nicholas Gibbins" userId="6a0e944c-4d97-467d-bb7a-7c3315791fe4" providerId="ADAL" clId="{67FED323-1521-2249-8B7B-7DEBA58F3168}" dt="2020-09-17T12:55:00.883" v="7152" actId="478"/>
          <ac:spMkLst>
            <pc:docMk/>
            <pc:sldMk cId="72038228" sldId="303"/>
            <ac:spMk id="134" creationId="{05774228-978E-0943-BB6F-D226DDFA4860}"/>
          </ac:spMkLst>
        </pc:spChg>
        <pc:spChg chg="mod">
          <ac:chgData name="Nicholas Gibbins" userId="6a0e944c-4d97-467d-bb7a-7c3315791fe4" providerId="ADAL" clId="{67FED323-1521-2249-8B7B-7DEBA58F3168}" dt="2020-09-17T10:18:51.128" v="6441" actId="20577"/>
          <ac:spMkLst>
            <pc:docMk/>
            <pc:sldMk cId="72038228" sldId="303"/>
            <ac:spMk id="136" creationId="{440E2BED-91D7-7B46-B09F-287E8567D3E2}"/>
          </ac:spMkLst>
        </pc:spChg>
        <pc:spChg chg="mod">
          <ac:chgData name="Nicholas Gibbins" userId="6a0e944c-4d97-467d-bb7a-7c3315791fe4" providerId="ADAL" clId="{67FED323-1521-2249-8B7B-7DEBA58F3168}" dt="2020-09-17T11:33:04.914" v="6675" actId="1076"/>
          <ac:spMkLst>
            <pc:docMk/>
            <pc:sldMk cId="72038228" sldId="303"/>
            <ac:spMk id="161" creationId="{6B7173B2-E814-594A-9566-1F214DD76158}"/>
          </ac:spMkLst>
        </pc:spChg>
        <pc:spChg chg="mod">
          <ac:chgData name="Nicholas Gibbins" userId="6a0e944c-4d97-467d-bb7a-7c3315791fe4" providerId="ADAL" clId="{67FED323-1521-2249-8B7B-7DEBA58F3168}" dt="2020-09-17T11:30:21.564" v="6656" actId="1076"/>
          <ac:spMkLst>
            <pc:docMk/>
            <pc:sldMk cId="72038228" sldId="303"/>
            <ac:spMk id="163" creationId="{2D88EC14-26FD-EE47-A0A2-1279DA5B9BCD}"/>
          </ac:spMkLst>
        </pc:spChg>
        <pc:spChg chg="mod">
          <ac:chgData name="Nicholas Gibbins" userId="6a0e944c-4d97-467d-bb7a-7c3315791fe4" providerId="ADAL" clId="{67FED323-1521-2249-8B7B-7DEBA58F3168}" dt="2020-09-17T13:21:32.606" v="7748" actId="20577"/>
          <ac:spMkLst>
            <pc:docMk/>
            <pc:sldMk cId="72038228" sldId="303"/>
            <ac:spMk id="164" creationId="{27677C77-3E4B-AA46-B6CF-F95B080ADF15}"/>
          </ac:spMkLst>
        </pc:spChg>
        <pc:spChg chg="add del mod topLvl">
          <ac:chgData name="Nicholas Gibbins" userId="6a0e944c-4d97-467d-bb7a-7c3315791fe4" providerId="ADAL" clId="{67FED323-1521-2249-8B7B-7DEBA58F3168}" dt="2020-09-17T13:11:57.570" v="7672" actId="164"/>
          <ac:spMkLst>
            <pc:docMk/>
            <pc:sldMk cId="72038228" sldId="303"/>
            <ac:spMk id="167" creationId="{8EA5A6E5-1811-8C46-9411-9F4F6615561E}"/>
          </ac:spMkLst>
        </pc:spChg>
        <pc:spChg chg="mod topLvl">
          <ac:chgData name="Nicholas Gibbins" userId="6a0e944c-4d97-467d-bb7a-7c3315791fe4" providerId="ADAL" clId="{67FED323-1521-2249-8B7B-7DEBA58F3168}" dt="2020-09-17T13:13:27.531" v="7684" actId="1076"/>
          <ac:spMkLst>
            <pc:docMk/>
            <pc:sldMk cId="72038228" sldId="303"/>
            <ac:spMk id="169" creationId="{1819B967-97F0-6E40-88C9-70C76049600B}"/>
          </ac:spMkLst>
        </pc:spChg>
        <pc:spChg chg="mod topLvl">
          <ac:chgData name="Nicholas Gibbins" userId="6a0e944c-4d97-467d-bb7a-7c3315791fe4" providerId="ADAL" clId="{67FED323-1521-2249-8B7B-7DEBA58F3168}" dt="2020-09-17T13:21:28.610" v="7746" actId="20577"/>
          <ac:spMkLst>
            <pc:docMk/>
            <pc:sldMk cId="72038228" sldId="303"/>
            <ac:spMk id="170" creationId="{6E465933-2A2A-3E46-ABE3-568F54C428C8}"/>
          </ac:spMkLst>
        </pc:spChg>
        <pc:spChg chg="mod">
          <ac:chgData name="Nicholas Gibbins" userId="6a0e944c-4d97-467d-bb7a-7c3315791fe4" providerId="ADAL" clId="{67FED323-1521-2249-8B7B-7DEBA58F3168}" dt="2020-09-17T11:33:52.164" v="6742"/>
          <ac:spMkLst>
            <pc:docMk/>
            <pc:sldMk cId="72038228" sldId="303"/>
            <ac:spMk id="172" creationId="{2CFFA4D2-038A-7D41-B028-722D894C2180}"/>
          </ac:spMkLst>
        </pc:spChg>
        <pc:spChg chg="del mod topLvl">
          <ac:chgData name="Nicholas Gibbins" userId="6a0e944c-4d97-467d-bb7a-7c3315791fe4" providerId="ADAL" clId="{67FED323-1521-2249-8B7B-7DEBA58F3168}" dt="2020-09-17T13:34:26.704" v="8037" actId="478"/>
          <ac:spMkLst>
            <pc:docMk/>
            <pc:sldMk cId="72038228" sldId="303"/>
            <ac:spMk id="176" creationId="{1ACE937D-D217-544F-872F-59D1FC9E9365}"/>
          </ac:spMkLst>
        </pc:spChg>
        <pc:spChg chg="del mod">
          <ac:chgData name="Nicholas Gibbins" userId="6a0e944c-4d97-467d-bb7a-7c3315791fe4" providerId="ADAL" clId="{67FED323-1521-2249-8B7B-7DEBA58F3168}" dt="2020-09-17T11:34:42.133" v="6769" actId="478"/>
          <ac:spMkLst>
            <pc:docMk/>
            <pc:sldMk cId="72038228" sldId="303"/>
            <ac:spMk id="177" creationId="{BEA74D30-7422-254F-BDCB-4BB2BBEA61E5}"/>
          </ac:spMkLst>
        </pc:spChg>
        <pc:spChg chg="del mod">
          <ac:chgData name="Nicholas Gibbins" userId="6a0e944c-4d97-467d-bb7a-7c3315791fe4" providerId="ADAL" clId="{67FED323-1521-2249-8B7B-7DEBA58F3168}" dt="2020-09-17T11:34:39.279" v="6768" actId="478"/>
          <ac:spMkLst>
            <pc:docMk/>
            <pc:sldMk cId="72038228" sldId="303"/>
            <ac:spMk id="178" creationId="{D5EBBF17-AD04-334E-979D-2F4B4BF840CC}"/>
          </ac:spMkLst>
        </pc:spChg>
        <pc:spChg chg="add del mod topLvl">
          <ac:chgData name="Nicholas Gibbins" userId="6a0e944c-4d97-467d-bb7a-7c3315791fe4" providerId="ADAL" clId="{67FED323-1521-2249-8B7B-7DEBA58F3168}" dt="2020-09-17T13:34:26.704" v="8037" actId="478"/>
          <ac:spMkLst>
            <pc:docMk/>
            <pc:sldMk cId="72038228" sldId="303"/>
            <ac:spMk id="181" creationId="{460833AD-2E72-E340-A862-DD48FAC57396}"/>
          </ac:spMkLst>
        </pc:spChg>
        <pc:spChg chg="add del mod">
          <ac:chgData name="Nicholas Gibbins" userId="6a0e944c-4d97-467d-bb7a-7c3315791fe4" providerId="ADAL" clId="{67FED323-1521-2249-8B7B-7DEBA58F3168}" dt="2020-09-17T13:11:16.674" v="7669" actId="478"/>
          <ac:spMkLst>
            <pc:docMk/>
            <pc:sldMk cId="72038228" sldId="303"/>
            <ac:spMk id="185" creationId="{7D233399-FC35-5F4C-9A0E-12A5C1B10DE0}"/>
          </ac:spMkLst>
        </pc:spChg>
        <pc:spChg chg="add del mod">
          <ac:chgData name="Nicholas Gibbins" userId="6a0e944c-4d97-467d-bb7a-7c3315791fe4" providerId="ADAL" clId="{67FED323-1521-2249-8B7B-7DEBA58F3168}" dt="2020-09-17T12:51:56.262" v="7149" actId="478"/>
          <ac:spMkLst>
            <pc:docMk/>
            <pc:sldMk cId="72038228" sldId="303"/>
            <ac:spMk id="186" creationId="{3EC98345-2834-B946-A28C-4E2BE07A459D}"/>
          </ac:spMkLst>
        </pc:spChg>
        <pc:spChg chg="add del mod">
          <ac:chgData name="Nicholas Gibbins" userId="6a0e944c-4d97-467d-bb7a-7c3315791fe4" providerId="ADAL" clId="{67FED323-1521-2249-8B7B-7DEBA58F3168}" dt="2020-09-17T13:34:31.600" v="8038" actId="478"/>
          <ac:spMkLst>
            <pc:docMk/>
            <pc:sldMk cId="72038228" sldId="303"/>
            <ac:spMk id="190" creationId="{E5989159-FD39-C249-B014-D7EA8C3D20B9}"/>
          </ac:spMkLst>
        </pc:spChg>
        <pc:spChg chg="add del mod">
          <ac:chgData name="Nicholas Gibbins" userId="6a0e944c-4d97-467d-bb7a-7c3315791fe4" providerId="ADAL" clId="{67FED323-1521-2249-8B7B-7DEBA58F3168}" dt="2020-09-17T13:34:31.600" v="8038" actId="478"/>
          <ac:spMkLst>
            <pc:docMk/>
            <pc:sldMk cId="72038228" sldId="303"/>
            <ac:spMk id="191" creationId="{41A374B3-0E50-874D-9090-26217E35ECA6}"/>
          </ac:spMkLst>
        </pc:spChg>
        <pc:spChg chg="add del mod">
          <ac:chgData name="Nicholas Gibbins" userId="6a0e944c-4d97-467d-bb7a-7c3315791fe4" providerId="ADAL" clId="{67FED323-1521-2249-8B7B-7DEBA58F3168}" dt="2020-09-17T13:10:20.390" v="7661"/>
          <ac:spMkLst>
            <pc:docMk/>
            <pc:sldMk cId="72038228" sldId="303"/>
            <ac:spMk id="194" creationId="{EA5EFA5A-58AA-984B-A804-BE4CACEA3943}"/>
          </ac:spMkLst>
        </pc:spChg>
        <pc:spChg chg="add del mod">
          <ac:chgData name="Nicholas Gibbins" userId="6a0e944c-4d97-467d-bb7a-7c3315791fe4" providerId="ADAL" clId="{67FED323-1521-2249-8B7B-7DEBA58F3168}" dt="2020-09-17T13:10:23.788" v="7663"/>
          <ac:spMkLst>
            <pc:docMk/>
            <pc:sldMk cId="72038228" sldId="303"/>
            <ac:spMk id="195" creationId="{1EA065F2-A29C-9E47-A8F7-561F64726385}"/>
          </ac:spMkLst>
        </pc:spChg>
        <pc:spChg chg="mod">
          <ac:chgData name="Nicholas Gibbins" userId="6a0e944c-4d97-467d-bb7a-7c3315791fe4" providerId="ADAL" clId="{67FED323-1521-2249-8B7B-7DEBA58F3168}" dt="2020-09-17T16:53:25.289" v="8149" actId="14100"/>
          <ac:spMkLst>
            <pc:docMk/>
            <pc:sldMk cId="72038228" sldId="303"/>
            <ac:spMk id="198" creationId="{25C763D4-F21A-8B4F-B9FE-59F9D7FEBFF3}"/>
          </ac:spMkLst>
        </pc:spChg>
        <pc:spChg chg="mod">
          <ac:chgData name="Nicholas Gibbins" userId="6a0e944c-4d97-467d-bb7a-7c3315791fe4" providerId="ADAL" clId="{67FED323-1521-2249-8B7B-7DEBA58F3168}" dt="2020-09-17T13:20:39.424" v="7743" actId="1076"/>
          <ac:spMkLst>
            <pc:docMk/>
            <pc:sldMk cId="72038228" sldId="303"/>
            <ac:spMk id="200" creationId="{DC67133E-CCFD-2A43-A6FC-EA27D850376E}"/>
          </ac:spMkLst>
        </pc:spChg>
        <pc:spChg chg="mod">
          <ac:chgData name="Nicholas Gibbins" userId="6a0e944c-4d97-467d-bb7a-7c3315791fe4" providerId="ADAL" clId="{67FED323-1521-2249-8B7B-7DEBA58F3168}" dt="2020-09-17T13:21:41.082" v="7754" actId="20577"/>
          <ac:spMkLst>
            <pc:docMk/>
            <pc:sldMk cId="72038228" sldId="303"/>
            <ac:spMk id="201" creationId="{84765BA1-5400-814C-B2AB-B6EE3BF4B6F6}"/>
          </ac:spMkLst>
        </pc:spChg>
        <pc:spChg chg="mod">
          <ac:chgData name="Nicholas Gibbins" userId="6a0e944c-4d97-467d-bb7a-7c3315791fe4" providerId="ADAL" clId="{67FED323-1521-2249-8B7B-7DEBA58F3168}" dt="2020-09-17T13:13:05.729" v="7680" actId="1076"/>
          <ac:spMkLst>
            <pc:docMk/>
            <pc:sldMk cId="72038228" sldId="303"/>
            <ac:spMk id="203" creationId="{252BC061-0BA6-8F4F-B892-22DA434B3F72}"/>
          </ac:spMkLst>
        </pc:spChg>
        <pc:spChg chg="mod">
          <ac:chgData name="Nicholas Gibbins" userId="6a0e944c-4d97-467d-bb7a-7c3315791fe4" providerId="ADAL" clId="{67FED323-1521-2249-8B7B-7DEBA58F3168}" dt="2020-09-17T13:21:36.314" v="7750" actId="20577"/>
          <ac:spMkLst>
            <pc:docMk/>
            <pc:sldMk cId="72038228" sldId="303"/>
            <ac:spMk id="204" creationId="{371E3E6A-C436-A94F-8724-C51A3EAB27AA}"/>
          </ac:spMkLst>
        </pc:spChg>
        <pc:spChg chg="mod">
          <ac:chgData name="Nicholas Gibbins" userId="6a0e944c-4d97-467d-bb7a-7c3315791fe4" providerId="ADAL" clId="{67FED323-1521-2249-8B7B-7DEBA58F3168}" dt="2020-09-17T13:12:25.442" v="7675" actId="14100"/>
          <ac:spMkLst>
            <pc:docMk/>
            <pc:sldMk cId="72038228" sldId="303"/>
            <ac:spMk id="205" creationId="{82E58889-BE9A-BD49-9944-2ECA665A1B2D}"/>
          </ac:spMkLst>
        </pc:spChg>
        <pc:spChg chg="mod topLvl">
          <ac:chgData name="Nicholas Gibbins" userId="6a0e944c-4d97-467d-bb7a-7c3315791fe4" providerId="ADAL" clId="{67FED323-1521-2249-8B7B-7DEBA58F3168}" dt="2020-09-17T13:23:43.572" v="7772" actId="20577"/>
          <ac:spMkLst>
            <pc:docMk/>
            <pc:sldMk cId="72038228" sldId="303"/>
            <ac:spMk id="209" creationId="{CC55ACFD-13BF-8649-A36E-3705CA8081B1}"/>
          </ac:spMkLst>
        </pc:spChg>
        <pc:spChg chg="mod topLvl">
          <ac:chgData name="Nicholas Gibbins" userId="6a0e944c-4d97-467d-bb7a-7c3315791fe4" providerId="ADAL" clId="{67FED323-1521-2249-8B7B-7DEBA58F3168}" dt="2020-09-17T13:16:20.166" v="7718" actId="313"/>
          <ac:spMkLst>
            <pc:docMk/>
            <pc:sldMk cId="72038228" sldId="303"/>
            <ac:spMk id="211" creationId="{38D924BF-AAA7-FE4F-BED1-F101E18161C9}"/>
          </ac:spMkLst>
        </pc:spChg>
        <pc:spChg chg="del mod topLvl">
          <ac:chgData name="Nicholas Gibbins" userId="6a0e944c-4d97-467d-bb7a-7c3315791fe4" providerId="ADAL" clId="{67FED323-1521-2249-8B7B-7DEBA58F3168}" dt="2020-09-17T13:33:12.924" v="7877" actId="478"/>
          <ac:spMkLst>
            <pc:docMk/>
            <pc:sldMk cId="72038228" sldId="303"/>
            <ac:spMk id="215" creationId="{095F0F07-2FDF-3D4A-9156-2615965CF60A}"/>
          </ac:spMkLst>
        </pc:spChg>
        <pc:spChg chg="del mod topLvl">
          <ac:chgData name="Nicholas Gibbins" userId="6a0e944c-4d97-467d-bb7a-7c3315791fe4" providerId="ADAL" clId="{67FED323-1521-2249-8B7B-7DEBA58F3168}" dt="2020-09-17T13:33:12.924" v="7877" actId="478"/>
          <ac:spMkLst>
            <pc:docMk/>
            <pc:sldMk cId="72038228" sldId="303"/>
            <ac:spMk id="216" creationId="{CCE2CB15-1C5C-F844-9634-199FA3FF88F0}"/>
          </ac:spMkLst>
        </pc:spChg>
        <pc:spChg chg="mod">
          <ac:chgData name="Nicholas Gibbins" userId="6a0e944c-4d97-467d-bb7a-7c3315791fe4" providerId="ADAL" clId="{67FED323-1521-2249-8B7B-7DEBA58F3168}" dt="2020-09-17T13:33:58.914" v="7884"/>
          <ac:spMkLst>
            <pc:docMk/>
            <pc:sldMk cId="72038228" sldId="303"/>
            <ac:spMk id="220" creationId="{793C8B78-F79D-FD49-BB75-C95357B3BB34}"/>
          </ac:spMkLst>
        </pc:spChg>
        <pc:spChg chg="mod">
          <ac:chgData name="Nicholas Gibbins" userId="6a0e944c-4d97-467d-bb7a-7c3315791fe4" providerId="ADAL" clId="{67FED323-1521-2249-8B7B-7DEBA58F3168}" dt="2020-09-17T13:33:58.914" v="7884"/>
          <ac:spMkLst>
            <pc:docMk/>
            <pc:sldMk cId="72038228" sldId="303"/>
            <ac:spMk id="222" creationId="{B9B26FA5-9B4D-1A46-9249-96032209DE1D}"/>
          </ac:spMkLst>
        </pc:spChg>
        <pc:spChg chg="mod">
          <ac:chgData name="Nicholas Gibbins" userId="6a0e944c-4d97-467d-bb7a-7c3315791fe4" providerId="ADAL" clId="{67FED323-1521-2249-8B7B-7DEBA58F3168}" dt="2020-09-17T13:33:58.914" v="7884"/>
          <ac:spMkLst>
            <pc:docMk/>
            <pc:sldMk cId="72038228" sldId="303"/>
            <ac:spMk id="223" creationId="{1B4E5FC7-5BEF-E346-9EEE-5E8B67ED6095}"/>
          </ac:spMkLst>
        </pc:spChg>
        <pc:spChg chg="mod">
          <ac:chgData name="Nicholas Gibbins" userId="6a0e944c-4d97-467d-bb7a-7c3315791fe4" providerId="ADAL" clId="{67FED323-1521-2249-8B7B-7DEBA58F3168}" dt="2020-09-17T13:33:58.914" v="7884"/>
          <ac:spMkLst>
            <pc:docMk/>
            <pc:sldMk cId="72038228" sldId="303"/>
            <ac:spMk id="224" creationId="{1AAE6A4B-B036-6946-BFBF-207D2543C683}"/>
          </ac:spMkLst>
        </pc:spChg>
        <pc:spChg chg="mod">
          <ac:chgData name="Nicholas Gibbins" userId="6a0e944c-4d97-467d-bb7a-7c3315791fe4" providerId="ADAL" clId="{67FED323-1521-2249-8B7B-7DEBA58F3168}" dt="2020-09-17T13:33:58.914" v="7884"/>
          <ac:spMkLst>
            <pc:docMk/>
            <pc:sldMk cId="72038228" sldId="303"/>
            <ac:spMk id="227" creationId="{A3A64E6E-B2F5-1643-8971-021D11E848B8}"/>
          </ac:spMkLst>
        </pc:spChg>
        <pc:spChg chg="mod">
          <ac:chgData name="Nicholas Gibbins" userId="6a0e944c-4d97-467d-bb7a-7c3315791fe4" providerId="ADAL" clId="{67FED323-1521-2249-8B7B-7DEBA58F3168}" dt="2020-09-17T13:33:58.914" v="7884"/>
          <ac:spMkLst>
            <pc:docMk/>
            <pc:sldMk cId="72038228" sldId="303"/>
            <ac:spMk id="229" creationId="{93FEB173-F701-594F-9B73-3555DB0A684C}"/>
          </ac:spMkLst>
        </pc:spChg>
        <pc:spChg chg="mod">
          <ac:chgData name="Nicholas Gibbins" userId="6a0e944c-4d97-467d-bb7a-7c3315791fe4" providerId="ADAL" clId="{67FED323-1521-2249-8B7B-7DEBA58F3168}" dt="2020-09-17T13:33:58.914" v="7884"/>
          <ac:spMkLst>
            <pc:docMk/>
            <pc:sldMk cId="72038228" sldId="303"/>
            <ac:spMk id="230" creationId="{93DFC400-4929-9C48-9736-68BF262B4F9A}"/>
          </ac:spMkLst>
        </pc:spChg>
        <pc:spChg chg="mod">
          <ac:chgData name="Nicholas Gibbins" userId="6a0e944c-4d97-467d-bb7a-7c3315791fe4" providerId="ADAL" clId="{67FED323-1521-2249-8B7B-7DEBA58F3168}" dt="2020-09-17T13:33:58.914" v="7884"/>
          <ac:spMkLst>
            <pc:docMk/>
            <pc:sldMk cId="72038228" sldId="303"/>
            <ac:spMk id="231" creationId="{A5E3E994-49F2-8445-957E-2037A4D3644D}"/>
          </ac:spMkLst>
        </pc:spChg>
        <pc:spChg chg="mod">
          <ac:chgData name="Nicholas Gibbins" userId="6a0e944c-4d97-467d-bb7a-7c3315791fe4" providerId="ADAL" clId="{67FED323-1521-2249-8B7B-7DEBA58F3168}" dt="2020-09-17T13:34:39.440" v="8039"/>
          <ac:spMkLst>
            <pc:docMk/>
            <pc:sldMk cId="72038228" sldId="303"/>
            <ac:spMk id="235" creationId="{05FA2D4C-A01C-A545-99C2-5DE4BF3E1F5D}"/>
          </ac:spMkLst>
        </pc:spChg>
        <pc:spChg chg="mod">
          <ac:chgData name="Nicholas Gibbins" userId="6a0e944c-4d97-467d-bb7a-7c3315791fe4" providerId="ADAL" clId="{67FED323-1521-2249-8B7B-7DEBA58F3168}" dt="2020-09-17T13:34:39.440" v="8039"/>
          <ac:spMkLst>
            <pc:docMk/>
            <pc:sldMk cId="72038228" sldId="303"/>
            <ac:spMk id="237" creationId="{DCB65DC7-1D3D-E744-87B3-48198AE80C84}"/>
          </ac:spMkLst>
        </pc:spChg>
        <pc:spChg chg="mod">
          <ac:chgData name="Nicholas Gibbins" userId="6a0e944c-4d97-467d-bb7a-7c3315791fe4" providerId="ADAL" clId="{67FED323-1521-2249-8B7B-7DEBA58F3168}" dt="2020-09-17T13:34:39.440" v="8039"/>
          <ac:spMkLst>
            <pc:docMk/>
            <pc:sldMk cId="72038228" sldId="303"/>
            <ac:spMk id="238" creationId="{84FB53E5-95C1-B441-867F-DE053036195D}"/>
          </ac:spMkLst>
        </pc:spChg>
        <pc:spChg chg="mod">
          <ac:chgData name="Nicholas Gibbins" userId="6a0e944c-4d97-467d-bb7a-7c3315791fe4" providerId="ADAL" clId="{67FED323-1521-2249-8B7B-7DEBA58F3168}" dt="2020-09-17T13:34:39.440" v="8039"/>
          <ac:spMkLst>
            <pc:docMk/>
            <pc:sldMk cId="72038228" sldId="303"/>
            <ac:spMk id="239" creationId="{23804F87-457B-2F42-BC6E-3747D2A1ED47}"/>
          </ac:spMkLst>
        </pc:spChg>
        <pc:spChg chg="mod">
          <ac:chgData name="Nicholas Gibbins" userId="6a0e944c-4d97-467d-bb7a-7c3315791fe4" providerId="ADAL" clId="{67FED323-1521-2249-8B7B-7DEBA58F3168}" dt="2020-09-17T13:34:39.440" v="8039"/>
          <ac:spMkLst>
            <pc:docMk/>
            <pc:sldMk cId="72038228" sldId="303"/>
            <ac:spMk id="242" creationId="{FC1FA506-3A77-1C47-815A-270EC3372CBE}"/>
          </ac:spMkLst>
        </pc:spChg>
        <pc:spChg chg="mod">
          <ac:chgData name="Nicholas Gibbins" userId="6a0e944c-4d97-467d-bb7a-7c3315791fe4" providerId="ADAL" clId="{67FED323-1521-2249-8B7B-7DEBA58F3168}" dt="2020-09-17T13:34:39.440" v="8039"/>
          <ac:spMkLst>
            <pc:docMk/>
            <pc:sldMk cId="72038228" sldId="303"/>
            <ac:spMk id="244" creationId="{B8287E75-0304-FA4D-A088-D033F06A055F}"/>
          </ac:spMkLst>
        </pc:spChg>
        <pc:spChg chg="mod">
          <ac:chgData name="Nicholas Gibbins" userId="6a0e944c-4d97-467d-bb7a-7c3315791fe4" providerId="ADAL" clId="{67FED323-1521-2249-8B7B-7DEBA58F3168}" dt="2020-09-17T13:34:39.440" v="8039"/>
          <ac:spMkLst>
            <pc:docMk/>
            <pc:sldMk cId="72038228" sldId="303"/>
            <ac:spMk id="245" creationId="{6FF0EBEC-6F7D-4A44-87F8-46077235246F}"/>
          </ac:spMkLst>
        </pc:spChg>
        <pc:spChg chg="mod">
          <ac:chgData name="Nicholas Gibbins" userId="6a0e944c-4d97-467d-bb7a-7c3315791fe4" providerId="ADAL" clId="{67FED323-1521-2249-8B7B-7DEBA58F3168}" dt="2020-09-17T13:34:39.440" v="8039"/>
          <ac:spMkLst>
            <pc:docMk/>
            <pc:sldMk cId="72038228" sldId="303"/>
            <ac:spMk id="246" creationId="{E0E940EE-A371-034B-A19C-F8D551C33E37}"/>
          </ac:spMkLst>
        </pc:spChg>
        <pc:grpChg chg="add del mod">
          <ac:chgData name="Nicholas Gibbins" userId="6a0e944c-4d97-467d-bb7a-7c3315791fe4" providerId="ADAL" clId="{67FED323-1521-2249-8B7B-7DEBA58F3168}" dt="2020-09-17T10:16:31.903" v="6413" actId="478"/>
          <ac:grpSpMkLst>
            <pc:docMk/>
            <pc:sldMk cId="72038228" sldId="303"/>
            <ac:grpSpMk id="2" creationId="{43694946-A7F1-9345-9829-C411FFB8AC3C}"/>
          </ac:grpSpMkLst>
        </pc:grpChg>
        <pc:grpChg chg="add mod">
          <ac:chgData name="Nicholas Gibbins" userId="6a0e944c-4d97-467d-bb7a-7c3315791fe4" providerId="ADAL" clId="{67FED323-1521-2249-8B7B-7DEBA58F3168}" dt="2020-09-17T13:01:22.634" v="7483" actId="1036"/>
          <ac:grpSpMkLst>
            <pc:docMk/>
            <pc:sldMk cId="72038228" sldId="303"/>
            <ac:grpSpMk id="31" creationId="{C3EA7E15-A1FB-304D-A8FA-FE0834664C87}"/>
          </ac:grpSpMkLst>
        </pc:grpChg>
        <pc:grpChg chg="add mod">
          <ac:chgData name="Nicholas Gibbins" userId="6a0e944c-4d97-467d-bb7a-7c3315791fe4" providerId="ADAL" clId="{67FED323-1521-2249-8B7B-7DEBA58F3168}" dt="2020-09-17T13:01:40.003" v="7497" actId="1035"/>
          <ac:grpSpMkLst>
            <pc:docMk/>
            <pc:sldMk cId="72038228" sldId="303"/>
            <ac:grpSpMk id="33" creationId="{0AD4FA9C-2CB7-DB45-B16B-23737B123F84}"/>
          </ac:grpSpMkLst>
        </pc:grpChg>
        <pc:grpChg chg="mod">
          <ac:chgData name="Nicholas Gibbins" userId="6a0e944c-4d97-467d-bb7a-7c3315791fe4" providerId="ADAL" clId="{67FED323-1521-2249-8B7B-7DEBA58F3168}" dt="2020-09-17T13:01:30.510" v="7485" actId="1035"/>
          <ac:grpSpMkLst>
            <pc:docMk/>
            <pc:sldMk cId="72038228" sldId="303"/>
            <ac:grpSpMk id="41" creationId="{02C1FECE-93F2-F44A-A23A-247D8C79ADDE}"/>
          </ac:grpSpMkLst>
        </pc:grpChg>
        <pc:grpChg chg="mod">
          <ac:chgData name="Nicholas Gibbins" userId="6a0e944c-4d97-467d-bb7a-7c3315791fe4" providerId="ADAL" clId="{67FED323-1521-2249-8B7B-7DEBA58F3168}" dt="2020-09-17T13:00:38.026" v="7402" actId="164"/>
          <ac:grpSpMkLst>
            <pc:docMk/>
            <pc:sldMk cId="72038228" sldId="303"/>
            <ac:grpSpMk id="45" creationId="{10643904-BD01-CC40-B163-6CD0CC1149A1}"/>
          </ac:grpSpMkLst>
        </pc:grpChg>
        <pc:grpChg chg="add mod">
          <ac:chgData name="Nicholas Gibbins" userId="6a0e944c-4d97-467d-bb7a-7c3315791fe4" providerId="ADAL" clId="{67FED323-1521-2249-8B7B-7DEBA58F3168}" dt="2020-09-17T12:50:06.807" v="7132" actId="164"/>
          <ac:grpSpMkLst>
            <pc:docMk/>
            <pc:sldMk cId="72038228" sldId="303"/>
            <ac:grpSpMk id="54" creationId="{E9C5A967-9CFE-FA45-B81D-B259A98A4449}"/>
          </ac:grpSpMkLst>
        </pc:grpChg>
        <pc:grpChg chg="add mod">
          <ac:chgData name="Nicholas Gibbins" userId="6a0e944c-4d97-467d-bb7a-7c3315791fe4" providerId="ADAL" clId="{67FED323-1521-2249-8B7B-7DEBA58F3168}" dt="2020-09-17T13:02:01.882" v="7506" actId="1036"/>
          <ac:grpSpMkLst>
            <pc:docMk/>
            <pc:sldMk cId="72038228" sldId="303"/>
            <ac:grpSpMk id="55" creationId="{9ACBCA50-CC7D-3E49-8FB4-A505F502F64B}"/>
          </ac:grpSpMkLst>
        </pc:grpChg>
        <pc:grpChg chg="add mod">
          <ac:chgData name="Nicholas Gibbins" userId="6a0e944c-4d97-467d-bb7a-7c3315791fe4" providerId="ADAL" clId="{67FED323-1521-2249-8B7B-7DEBA58F3168}" dt="2020-09-17T13:00:22.429" v="7389" actId="1036"/>
          <ac:grpSpMkLst>
            <pc:docMk/>
            <pc:sldMk cId="72038228" sldId="303"/>
            <ac:grpSpMk id="56" creationId="{F001CCD4-6521-B941-BA43-7AB3E17C378F}"/>
          </ac:grpSpMkLst>
        </pc:grpChg>
        <pc:grpChg chg="add mod">
          <ac:chgData name="Nicholas Gibbins" userId="6a0e944c-4d97-467d-bb7a-7c3315791fe4" providerId="ADAL" clId="{67FED323-1521-2249-8B7B-7DEBA58F3168}" dt="2020-09-17T13:02:18.236" v="7517" actId="1035"/>
          <ac:grpSpMkLst>
            <pc:docMk/>
            <pc:sldMk cId="72038228" sldId="303"/>
            <ac:grpSpMk id="59" creationId="{BA9A0A9F-9328-8D45-9490-0DE21B937AB3}"/>
          </ac:grpSpMkLst>
        </pc:grpChg>
        <pc:grpChg chg="add mod">
          <ac:chgData name="Nicholas Gibbins" userId="6a0e944c-4d97-467d-bb7a-7c3315791fe4" providerId="ADAL" clId="{67FED323-1521-2249-8B7B-7DEBA58F3168}" dt="2020-09-17T13:11:57.570" v="7672" actId="164"/>
          <ac:grpSpMkLst>
            <pc:docMk/>
            <pc:sldMk cId="72038228" sldId="303"/>
            <ac:grpSpMk id="63" creationId="{E08A8E2E-569C-E248-B1A8-F06274D187A0}"/>
          </ac:grpSpMkLst>
        </pc:grpChg>
        <pc:grpChg chg="add del mod">
          <ac:chgData name="Nicholas Gibbins" userId="6a0e944c-4d97-467d-bb7a-7c3315791fe4" providerId="ADAL" clId="{67FED323-1521-2249-8B7B-7DEBA58F3168}" dt="2020-09-17T13:24:02.168" v="7786" actId="165"/>
          <ac:grpSpMkLst>
            <pc:docMk/>
            <pc:sldMk cId="72038228" sldId="303"/>
            <ac:grpSpMk id="72" creationId="{812B8671-987F-DD4B-9C51-C7840FBA350E}"/>
          </ac:grpSpMkLst>
        </pc:grpChg>
        <pc:grpChg chg="add del mod">
          <ac:chgData name="Nicholas Gibbins" userId="6a0e944c-4d97-467d-bb7a-7c3315791fe4" providerId="ADAL" clId="{67FED323-1521-2249-8B7B-7DEBA58F3168}" dt="2020-09-17T13:33:07.137" v="7876" actId="478"/>
          <ac:grpSpMkLst>
            <pc:docMk/>
            <pc:sldMk cId="72038228" sldId="303"/>
            <ac:grpSpMk id="73" creationId="{40175365-4CDB-CF44-AEBF-61A459C6145E}"/>
          </ac:grpSpMkLst>
        </pc:grpChg>
        <pc:grpChg chg="mod">
          <ac:chgData name="Nicholas Gibbins" userId="6a0e944c-4d97-467d-bb7a-7c3315791fe4" providerId="ADAL" clId="{67FED323-1521-2249-8B7B-7DEBA58F3168}" dt="2020-09-17T11:46:37.036" v="6774" actId="14100"/>
          <ac:grpSpMkLst>
            <pc:docMk/>
            <pc:sldMk cId="72038228" sldId="303"/>
            <ac:grpSpMk id="84" creationId="{00000000-0000-0000-0000-000000000000}"/>
          </ac:grpSpMkLst>
        </pc:grpChg>
        <pc:grpChg chg="del mod">
          <ac:chgData name="Nicholas Gibbins" userId="6a0e944c-4d97-467d-bb7a-7c3315791fe4" providerId="ADAL" clId="{67FED323-1521-2249-8B7B-7DEBA58F3168}" dt="2020-09-17T13:05:20.543" v="7652" actId="165"/>
          <ac:grpSpMkLst>
            <pc:docMk/>
            <pc:sldMk cId="72038228" sldId="303"/>
            <ac:grpSpMk id="85" creationId="{00000000-0000-0000-0000-000000000000}"/>
          </ac:grpSpMkLst>
        </pc:grpChg>
        <pc:grpChg chg="del mod">
          <ac:chgData name="Nicholas Gibbins" userId="6a0e944c-4d97-467d-bb7a-7c3315791fe4" providerId="ADAL" clId="{67FED323-1521-2249-8B7B-7DEBA58F3168}" dt="2020-09-17T13:06:14.593" v="7657" actId="478"/>
          <ac:grpSpMkLst>
            <pc:docMk/>
            <pc:sldMk cId="72038228" sldId="303"/>
            <ac:grpSpMk id="86" creationId="{00000000-0000-0000-0000-000000000000}"/>
          </ac:grpSpMkLst>
        </pc:grpChg>
        <pc:grpChg chg="del mod">
          <ac:chgData name="Nicholas Gibbins" userId="6a0e944c-4d97-467d-bb7a-7c3315791fe4" providerId="ADAL" clId="{67FED323-1521-2249-8B7B-7DEBA58F3168}" dt="2020-09-17T13:06:14.593" v="7657" actId="478"/>
          <ac:grpSpMkLst>
            <pc:docMk/>
            <pc:sldMk cId="72038228" sldId="303"/>
            <ac:grpSpMk id="89" creationId="{00000000-0000-0000-0000-000000000000}"/>
          </ac:grpSpMkLst>
        </pc:grpChg>
        <pc:grpChg chg="mod">
          <ac:chgData name="Nicholas Gibbins" userId="6a0e944c-4d97-467d-bb7a-7c3315791fe4" providerId="ADAL" clId="{67FED323-1521-2249-8B7B-7DEBA58F3168}" dt="2020-09-17T12:58:30.053" v="7192" actId="1076"/>
          <ac:grpSpMkLst>
            <pc:docMk/>
            <pc:sldMk cId="72038228" sldId="303"/>
            <ac:grpSpMk id="90" creationId="{00000000-0000-0000-0000-000000000000}"/>
          </ac:grpSpMkLst>
        </pc:grpChg>
        <pc:grpChg chg="del mod">
          <ac:chgData name="Nicholas Gibbins" userId="6a0e944c-4d97-467d-bb7a-7c3315791fe4" providerId="ADAL" clId="{67FED323-1521-2249-8B7B-7DEBA58F3168}" dt="2020-09-17T11:03:09.967" v="6601" actId="478"/>
          <ac:grpSpMkLst>
            <pc:docMk/>
            <pc:sldMk cId="72038228" sldId="303"/>
            <ac:grpSpMk id="93" creationId="{00000000-0000-0000-0000-000000000000}"/>
          </ac:grpSpMkLst>
        </pc:grpChg>
        <pc:grpChg chg="add del mod">
          <ac:chgData name="Nicholas Gibbins" userId="6a0e944c-4d97-467d-bb7a-7c3315791fe4" providerId="ADAL" clId="{67FED323-1521-2249-8B7B-7DEBA58F3168}" dt="2020-09-17T11:03:18.995" v="6604" actId="478"/>
          <ac:grpSpMkLst>
            <pc:docMk/>
            <pc:sldMk cId="72038228" sldId="303"/>
            <ac:grpSpMk id="94" creationId="{0BE969F4-19B8-F844-ADE1-4E6A9857C795}"/>
          </ac:grpSpMkLst>
        </pc:grpChg>
        <pc:grpChg chg="del">
          <ac:chgData name="Nicholas Gibbins" userId="6a0e944c-4d97-467d-bb7a-7c3315791fe4" providerId="ADAL" clId="{67FED323-1521-2249-8B7B-7DEBA58F3168}" dt="2020-09-17T11:03:16.340" v="6603" actId="478"/>
          <ac:grpSpMkLst>
            <pc:docMk/>
            <pc:sldMk cId="72038228" sldId="303"/>
            <ac:grpSpMk id="95" creationId="{00000000-0000-0000-0000-000000000000}"/>
          </ac:grpSpMkLst>
        </pc:grpChg>
        <pc:grpChg chg="mod">
          <ac:chgData name="Nicholas Gibbins" userId="6a0e944c-4d97-467d-bb7a-7c3315791fe4" providerId="ADAL" clId="{67FED323-1521-2249-8B7B-7DEBA58F3168}" dt="2020-09-17T13:23:36.984" v="7771" actId="14100"/>
          <ac:grpSpMkLst>
            <pc:docMk/>
            <pc:sldMk cId="72038228" sldId="303"/>
            <ac:grpSpMk id="97" creationId="{00000000-0000-0000-0000-000000000000}"/>
          </ac:grpSpMkLst>
        </pc:grpChg>
        <pc:grpChg chg="mod">
          <ac:chgData name="Nicholas Gibbins" userId="6a0e944c-4d97-467d-bb7a-7c3315791fe4" providerId="ADAL" clId="{67FED323-1521-2249-8B7B-7DEBA58F3168}" dt="2020-09-17T11:28:11.192" v="6642" actId="1038"/>
          <ac:grpSpMkLst>
            <pc:docMk/>
            <pc:sldMk cId="72038228" sldId="303"/>
            <ac:grpSpMk id="98" creationId="{00000000-0000-0000-0000-000000000000}"/>
          </ac:grpSpMkLst>
        </pc:grpChg>
        <pc:grpChg chg="add del mod">
          <ac:chgData name="Nicholas Gibbins" userId="6a0e944c-4d97-467d-bb7a-7c3315791fe4" providerId="ADAL" clId="{67FED323-1521-2249-8B7B-7DEBA58F3168}" dt="2020-09-16T20:17:50.936" v="5130" actId="165"/>
          <ac:grpSpMkLst>
            <pc:docMk/>
            <pc:sldMk cId="72038228" sldId="303"/>
            <ac:grpSpMk id="103" creationId="{CE446F6A-08E2-6B44-9F2F-9D381114FA4B}"/>
          </ac:grpSpMkLst>
        </pc:grpChg>
        <pc:grpChg chg="add mod">
          <ac:chgData name="Nicholas Gibbins" userId="6a0e944c-4d97-467d-bb7a-7c3315791fe4" providerId="ADAL" clId="{67FED323-1521-2249-8B7B-7DEBA58F3168}" dt="2020-09-17T10:17:06.254" v="6417" actId="164"/>
          <ac:grpSpMkLst>
            <pc:docMk/>
            <pc:sldMk cId="72038228" sldId="303"/>
            <ac:grpSpMk id="107" creationId="{DEFEED81-BC0D-2545-8249-C52F86A3560C}"/>
          </ac:grpSpMkLst>
        </pc:grpChg>
        <pc:grpChg chg="add mod">
          <ac:chgData name="Nicholas Gibbins" userId="6a0e944c-4d97-467d-bb7a-7c3315791fe4" providerId="ADAL" clId="{67FED323-1521-2249-8B7B-7DEBA58F3168}" dt="2020-09-17T10:17:25.574" v="6419" actId="164"/>
          <ac:grpSpMkLst>
            <pc:docMk/>
            <pc:sldMk cId="72038228" sldId="303"/>
            <ac:grpSpMk id="110" creationId="{0A8C285D-069F-1944-A69E-F0D0088D8215}"/>
          </ac:grpSpMkLst>
        </pc:grpChg>
        <pc:grpChg chg="mod">
          <ac:chgData name="Nicholas Gibbins" userId="6a0e944c-4d97-467d-bb7a-7c3315791fe4" providerId="ADAL" clId="{67FED323-1521-2249-8B7B-7DEBA58F3168}" dt="2020-09-17T12:59:55.617" v="7220" actId="164"/>
          <ac:grpSpMkLst>
            <pc:docMk/>
            <pc:sldMk cId="72038228" sldId="303"/>
            <ac:grpSpMk id="127" creationId="{8C70341D-DE7C-A74E-992D-6EBE50B013BA}"/>
          </ac:grpSpMkLst>
        </pc:grpChg>
        <pc:grpChg chg="add mod">
          <ac:chgData name="Nicholas Gibbins" userId="6a0e944c-4d97-467d-bb7a-7c3315791fe4" providerId="ADAL" clId="{67FED323-1521-2249-8B7B-7DEBA58F3168}" dt="2020-09-17T12:59:48.068" v="7219" actId="164"/>
          <ac:grpSpMkLst>
            <pc:docMk/>
            <pc:sldMk cId="72038228" sldId="303"/>
            <ac:grpSpMk id="135" creationId="{39618540-9CDB-FF4E-A0BB-67DAAFF0AC08}"/>
          </ac:grpSpMkLst>
        </pc:grpChg>
        <pc:grpChg chg="del mod">
          <ac:chgData name="Nicholas Gibbins" userId="6a0e944c-4d97-467d-bb7a-7c3315791fe4" providerId="ADAL" clId="{67FED323-1521-2249-8B7B-7DEBA58F3168}" dt="2020-09-17T11:03:18.995" v="6604" actId="478"/>
          <ac:grpSpMkLst>
            <pc:docMk/>
            <pc:sldMk cId="72038228" sldId="303"/>
            <ac:grpSpMk id="138" creationId="{4FA070BD-291C-C248-B4F0-AB05916DFEE5}"/>
          </ac:grpSpMkLst>
        </pc:grpChg>
        <pc:grpChg chg="del mod">
          <ac:chgData name="Nicholas Gibbins" userId="6a0e944c-4d97-467d-bb7a-7c3315791fe4" providerId="ADAL" clId="{67FED323-1521-2249-8B7B-7DEBA58F3168}" dt="2020-09-17T13:14:06.933" v="7687" actId="478"/>
          <ac:grpSpMkLst>
            <pc:docMk/>
            <pc:sldMk cId="72038228" sldId="303"/>
            <ac:grpSpMk id="141" creationId="{777FF808-1AA9-B547-AE05-BB0143810411}"/>
          </ac:grpSpMkLst>
        </pc:grpChg>
        <pc:grpChg chg="del mod">
          <ac:chgData name="Nicholas Gibbins" userId="6a0e944c-4d97-467d-bb7a-7c3315791fe4" providerId="ADAL" clId="{67FED323-1521-2249-8B7B-7DEBA58F3168}" dt="2020-09-17T13:14:09.294" v="7688" actId="478"/>
          <ac:grpSpMkLst>
            <pc:docMk/>
            <pc:sldMk cId="72038228" sldId="303"/>
            <ac:grpSpMk id="147" creationId="{C89922B3-C380-0C4E-8242-6BA68AD1DFCF}"/>
          </ac:grpSpMkLst>
        </pc:grpChg>
        <pc:grpChg chg="del">
          <ac:chgData name="Nicholas Gibbins" userId="6a0e944c-4d97-467d-bb7a-7c3315791fe4" providerId="ADAL" clId="{67FED323-1521-2249-8B7B-7DEBA58F3168}" dt="2020-09-17T11:03:14.316" v="6602" actId="478"/>
          <ac:grpSpMkLst>
            <pc:docMk/>
            <pc:sldMk cId="72038228" sldId="303"/>
            <ac:grpSpMk id="153" creationId="{78333410-1BE6-4243-8027-4362A3E7CF19}"/>
          </ac:grpSpMkLst>
        </pc:grpChg>
        <pc:grpChg chg="del">
          <ac:chgData name="Nicholas Gibbins" userId="6a0e944c-4d97-467d-bb7a-7c3315791fe4" providerId="ADAL" clId="{67FED323-1521-2249-8B7B-7DEBA58F3168}" dt="2020-09-17T11:03:14.316" v="6602" actId="478"/>
          <ac:grpSpMkLst>
            <pc:docMk/>
            <pc:sldMk cId="72038228" sldId="303"/>
            <ac:grpSpMk id="156" creationId="{29C98C7D-AB0F-584F-8CC6-18D1473AFAB9}"/>
          </ac:grpSpMkLst>
        </pc:grpChg>
        <pc:grpChg chg="add mod">
          <ac:chgData name="Nicholas Gibbins" userId="6a0e944c-4d97-467d-bb7a-7c3315791fe4" providerId="ADAL" clId="{67FED323-1521-2249-8B7B-7DEBA58F3168}" dt="2020-09-17T11:27:58.312" v="6613"/>
          <ac:grpSpMkLst>
            <pc:docMk/>
            <pc:sldMk cId="72038228" sldId="303"/>
            <ac:grpSpMk id="159" creationId="{E81E2365-385E-0D41-A1C1-1B3825F0DE68}"/>
          </ac:grpSpMkLst>
        </pc:grpChg>
        <pc:grpChg chg="mod">
          <ac:chgData name="Nicholas Gibbins" userId="6a0e944c-4d97-467d-bb7a-7c3315791fe4" providerId="ADAL" clId="{67FED323-1521-2249-8B7B-7DEBA58F3168}" dt="2020-09-17T11:27:58.312" v="6613"/>
          <ac:grpSpMkLst>
            <pc:docMk/>
            <pc:sldMk cId="72038228" sldId="303"/>
            <ac:grpSpMk id="160" creationId="{E1879FDB-A8F1-8D49-B5E9-0F05075C81D9}"/>
          </ac:grpSpMkLst>
        </pc:grpChg>
        <pc:grpChg chg="add del mod">
          <ac:chgData name="Nicholas Gibbins" userId="6a0e944c-4d97-467d-bb7a-7c3315791fe4" providerId="ADAL" clId="{67FED323-1521-2249-8B7B-7DEBA58F3168}" dt="2020-09-17T11:31:22.478" v="6664" actId="165"/>
          <ac:grpSpMkLst>
            <pc:docMk/>
            <pc:sldMk cId="72038228" sldId="303"/>
            <ac:grpSpMk id="165" creationId="{7F638A45-0BF7-D848-AD26-BF1FDB1F6466}"/>
          </ac:grpSpMkLst>
        </pc:grpChg>
        <pc:grpChg chg="del mod topLvl">
          <ac:chgData name="Nicholas Gibbins" userId="6a0e944c-4d97-467d-bb7a-7c3315791fe4" providerId="ADAL" clId="{67FED323-1521-2249-8B7B-7DEBA58F3168}" dt="2020-09-17T11:31:29.153" v="6665" actId="165"/>
          <ac:grpSpMkLst>
            <pc:docMk/>
            <pc:sldMk cId="72038228" sldId="303"/>
            <ac:grpSpMk id="166" creationId="{6B083C7C-9543-5348-899F-4BDE0CDA4909}"/>
          </ac:grpSpMkLst>
        </pc:grpChg>
        <pc:grpChg chg="add del mod">
          <ac:chgData name="Nicholas Gibbins" userId="6a0e944c-4d97-467d-bb7a-7c3315791fe4" providerId="ADAL" clId="{67FED323-1521-2249-8B7B-7DEBA58F3168}" dt="2020-09-17T11:33:54.910" v="6743" actId="478"/>
          <ac:grpSpMkLst>
            <pc:docMk/>
            <pc:sldMk cId="72038228" sldId="303"/>
            <ac:grpSpMk id="171" creationId="{C176C7BD-296D-034A-BCB5-9F9840A2F38A}"/>
          </ac:grpSpMkLst>
        </pc:grpChg>
        <pc:grpChg chg="add del mod">
          <ac:chgData name="Nicholas Gibbins" userId="6a0e944c-4d97-467d-bb7a-7c3315791fe4" providerId="ADAL" clId="{67FED323-1521-2249-8B7B-7DEBA58F3168}" dt="2020-09-17T11:47:39.271" v="6778" actId="478"/>
          <ac:grpSpMkLst>
            <pc:docMk/>
            <pc:sldMk cId="72038228" sldId="303"/>
            <ac:grpSpMk id="174" creationId="{66A8FDC6-8FDE-C24C-A4FE-9E63C876C040}"/>
          </ac:grpSpMkLst>
        </pc:grpChg>
        <pc:grpChg chg="add mod">
          <ac:chgData name="Nicholas Gibbins" userId="6a0e944c-4d97-467d-bb7a-7c3315791fe4" providerId="ADAL" clId="{67FED323-1521-2249-8B7B-7DEBA58F3168}" dt="2020-09-17T13:10:47.261" v="7665" actId="1076"/>
          <ac:grpSpMkLst>
            <pc:docMk/>
            <pc:sldMk cId="72038228" sldId="303"/>
            <ac:grpSpMk id="196" creationId="{9A57C71A-F62A-0E44-9F19-2C8FC56DEB2E}"/>
          </ac:grpSpMkLst>
        </pc:grpChg>
        <pc:grpChg chg="mod">
          <ac:chgData name="Nicholas Gibbins" userId="6a0e944c-4d97-467d-bb7a-7c3315791fe4" providerId="ADAL" clId="{67FED323-1521-2249-8B7B-7DEBA58F3168}" dt="2020-09-17T13:10:29.091" v="7664"/>
          <ac:grpSpMkLst>
            <pc:docMk/>
            <pc:sldMk cId="72038228" sldId="303"/>
            <ac:grpSpMk id="197" creationId="{C3E949FA-A345-984D-A067-C3324EB192D9}"/>
          </ac:grpSpMkLst>
        </pc:grpChg>
        <pc:grpChg chg="add mod">
          <ac:chgData name="Nicholas Gibbins" userId="6a0e944c-4d97-467d-bb7a-7c3315791fe4" providerId="ADAL" clId="{67FED323-1521-2249-8B7B-7DEBA58F3168}" dt="2020-09-17T13:12:14.634" v="7674" actId="1076"/>
          <ac:grpSpMkLst>
            <pc:docMk/>
            <pc:sldMk cId="72038228" sldId="303"/>
            <ac:grpSpMk id="202" creationId="{3B123110-52C3-1648-8E0F-FDF8A39C3EE5}"/>
          </ac:grpSpMkLst>
        </pc:grpChg>
        <pc:grpChg chg="add del mod">
          <ac:chgData name="Nicholas Gibbins" userId="6a0e944c-4d97-467d-bb7a-7c3315791fe4" providerId="ADAL" clId="{67FED323-1521-2249-8B7B-7DEBA58F3168}" dt="2020-09-17T13:15:51.492" v="7712" actId="165"/>
          <ac:grpSpMkLst>
            <pc:docMk/>
            <pc:sldMk cId="72038228" sldId="303"/>
            <ac:grpSpMk id="207" creationId="{2DDF5E16-D3A5-984D-92F3-1236717B9BBA}"/>
          </ac:grpSpMkLst>
        </pc:grpChg>
        <pc:grpChg chg="add del mod">
          <ac:chgData name="Nicholas Gibbins" userId="6a0e944c-4d97-467d-bb7a-7c3315791fe4" providerId="ADAL" clId="{67FED323-1521-2249-8B7B-7DEBA58F3168}" dt="2020-09-17T13:17:16.352" v="7722" actId="165"/>
          <ac:grpSpMkLst>
            <pc:docMk/>
            <pc:sldMk cId="72038228" sldId="303"/>
            <ac:grpSpMk id="214" creationId="{DACC2960-324D-3749-8F25-404D5F2F8E19}"/>
          </ac:grpSpMkLst>
        </pc:grpChg>
        <pc:grpChg chg="add mod">
          <ac:chgData name="Nicholas Gibbins" userId="6a0e944c-4d97-467d-bb7a-7c3315791fe4" providerId="ADAL" clId="{67FED323-1521-2249-8B7B-7DEBA58F3168}" dt="2020-09-17T13:34:16.073" v="8036" actId="1036"/>
          <ac:grpSpMkLst>
            <pc:docMk/>
            <pc:sldMk cId="72038228" sldId="303"/>
            <ac:grpSpMk id="219" creationId="{EA815250-02DF-2243-BE7A-6C097D02FFE8}"/>
          </ac:grpSpMkLst>
        </pc:grpChg>
        <pc:grpChg chg="add mod">
          <ac:chgData name="Nicholas Gibbins" userId="6a0e944c-4d97-467d-bb7a-7c3315791fe4" providerId="ADAL" clId="{67FED323-1521-2249-8B7B-7DEBA58F3168}" dt="2020-09-17T13:34:16.073" v="8036" actId="1036"/>
          <ac:grpSpMkLst>
            <pc:docMk/>
            <pc:sldMk cId="72038228" sldId="303"/>
            <ac:grpSpMk id="226" creationId="{37B2FB1F-F09F-8449-A664-CE1A26797DCB}"/>
          </ac:grpSpMkLst>
        </pc:grpChg>
        <pc:grpChg chg="add mod">
          <ac:chgData name="Nicholas Gibbins" userId="6a0e944c-4d97-467d-bb7a-7c3315791fe4" providerId="ADAL" clId="{67FED323-1521-2249-8B7B-7DEBA58F3168}" dt="2020-09-17T13:34:58.243" v="8143" actId="1035"/>
          <ac:grpSpMkLst>
            <pc:docMk/>
            <pc:sldMk cId="72038228" sldId="303"/>
            <ac:grpSpMk id="233" creationId="{B9DC2DBD-5E9B-3546-8FD2-47ECDA59D504}"/>
          </ac:grpSpMkLst>
        </pc:grpChg>
        <pc:grpChg chg="add mod">
          <ac:chgData name="Nicholas Gibbins" userId="6a0e944c-4d97-467d-bb7a-7c3315791fe4" providerId="ADAL" clId="{67FED323-1521-2249-8B7B-7DEBA58F3168}" dt="2020-09-17T13:34:58.243" v="8143" actId="1035"/>
          <ac:grpSpMkLst>
            <pc:docMk/>
            <pc:sldMk cId="72038228" sldId="303"/>
            <ac:grpSpMk id="240" creationId="{D37CAA9B-CE73-114E-8E93-C7511FBADD6B}"/>
          </ac:grpSpMkLst>
        </pc:grpChg>
        <pc:picChg chg="add del mod">
          <ac:chgData name="Nicholas Gibbins" userId="6a0e944c-4d97-467d-bb7a-7c3315791fe4" providerId="ADAL" clId="{67FED323-1521-2249-8B7B-7DEBA58F3168}" dt="2020-09-17T08:49:00.520" v="6354" actId="478"/>
          <ac:picMkLst>
            <pc:docMk/>
            <pc:sldMk cId="72038228" sldId="303"/>
            <ac:picMk id="10" creationId="{8D7894D8-D363-B14B-B630-4C4965C14E6B}"/>
          </ac:picMkLst>
        </pc:picChg>
        <pc:picChg chg="add del mod">
          <ac:chgData name="Nicholas Gibbins" userId="6a0e944c-4d97-467d-bb7a-7c3315791fe4" providerId="ADAL" clId="{67FED323-1521-2249-8B7B-7DEBA58F3168}" dt="2020-09-17T08:57:34.243" v="6390" actId="478"/>
          <ac:picMkLst>
            <pc:docMk/>
            <pc:sldMk cId="72038228" sldId="303"/>
            <ac:picMk id="15" creationId="{52F4B934-513B-FE48-BE00-8E1DBC29EFFE}"/>
          </ac:picMkLst>
        </pc:picChg>
        <pc:picChg chg="add del mod">
          <ac:chgData name="Nicholas Gibbins" userId="6a0e944c-4d97-467d-bb7a-7c3315791fe4" providerId="ADAL" clId="{67FED323-1521-2249-8B7B-7DEBA58F3168}" dt="2020-09-17T12:51:24.467" v="7142" actId="478"/>
          <ac:picMkLst>
            <pc:docMk/>
            <pc:sldMk cId="72038228" sldId="303"/>
            <ac:picMk id="17" creationId="{35B4C9D0-2A9B-DC4A-863C-7103D85BE4ED}"/>
          </ac:picMkLst>
        </pc:picChg>
        <pc:picChg chg="add mod">
          <ac:chgData name="Nicholas Gibbins" userId="6a0e944c-4d97-467d-bb7a-7c3315791fe4" providerId="ADAL" clId="{67FED323-1521-2249-8B7B-7DEBA58F3168}" dt="2020-09-17T10:17:06.254" v="6417" actId="164"/>
          <ac:picMkLst>
            <pc:docMk/>
            <pc:sldMk cId="72038228" sldId="303"/>
            <ac:picMk id="25" creationId="{EEF48302-315C-A44F-9DFF-4FBBDAD1315F}"/>
          </ac:picMkLst>
        </pc:picChg>
        <pc:picChg chg="del mod topLvl">
          <ac:chgData name="Nicholas Gibbins" userId="6a0e944c-4d97-467d-bb7a-7c3315791fe4" providerId="ADAL" clId="{67FED323-1521-2249-8B7B-7DEBA58F3168}" dt="2020-09-17T13:05:25.297" v="7653" actId="478"/>
          <ac:picMkLst>
            <pc:docMk/>
            <pc:sldMk cId="72038228" sldId="303"/>
            <ac:picMk id="27" creationId="{00000000-0000-0000-0000-000000000000}"/>
          </ac:picMkLst>
        </pc:picChg>
        <pc:picChg chg="add del mod topLvl">
          <ac:chgData name="Nicholas Gibbins" userId="6a0e944c-4d97-467d-bb7a-7c3315791fe4" providerId="ADAL" clId="{67FED323-1521-2249-8B7B-7DEBA58F3168}" dt="2020-09-17T13:34:26.704" v="8037" actId="478"/>
          <ac:picMkLst>
            <pc:docMk/>
            <pc:sldMk cId="72038228" sldId="303"/>
            <ac:picMk id="30" creationId="{A27CFFA8-0D70-114E-A40E-B94710F548E0}"/>
          </ac:picMkLst>
        </pc:picChg>
        <pc:picChg chg="add del">
          <ac:chgData name="Nicholas Gibbins" userId="6a0e944c-4d97-467d-bb7a-7c3315791fe4" providerId="ADAL" clId="{67FED323-1521-2249-8B7B-7DEBA58F3168}" dt="2020-09-17T12:50:25.398" v="7138" actId="478"/>
          <ac:picMkLst>
            <pc:docMk/>
            <pc:sldMk cId="72038228" sldId="303"/>
            <ac:picMk id="44" creationId="{845027D3-71D8-3744-90CA-3ED2DCE0E841}"/>
          </ac:picMkLst>
        </pc:picChg>
        <pc:picChg chg="add mod">
          <ac:chgData name="Nicholas Gibbins" userId="6a0e944c-4d97-467d-bb7a-7c3315791fe4" providerId="ADAL" clId="{67FED323-1521-2249-8B7B-7DEBA58F3168}" dt="2020-09-17T10:17:25.574" v="6419" actId="164"/>
          <ac:picMkLst>
            <pc:docMk/>
            <pc:sldMk cId="72038228" sldId="303"/>
            <ac:picMk id="131" creationId="{52CA3980-EBDC-8F4E-B9A3-85584B58DA3A}"/>
          </ac:picMkLst>
        </pc:picChg>
        <pc:picChg chg="mod">
          <ac:chgData name="Nicholas Gibbins" userId="6a0e944c-4d97-467d-bb7a-7c3315791fe4" providerId="ADAL" clId="{67FED323-1521-2249-8B7B-7DEBA58F3168}" dt="2020-09-17T11:33:52.164" v="6742"/>
          <ac:picMkLst>
            <pc:docMk/>
            <pc:sldMk cId="72038228" sldId="303"/>
            <ac:picMk id="173" creationId="{42F687F1-5EAE-8E4D-AED6-5C97A8A02CD7}"/>
          </ac:picMkLst>
        </pc:picChg>
        <pc:picChg chg="del mod topLvl">
          <ac:chgData name="Nicholas Gibbins" userId="6a0e944c-4d97-467d-bb7a-7c3315791fe4" providerId="ADAL" clId="{67FED323-1521-2249-8B7B-7DEBA58F3168}" dt="2020-09-17T11:47:39.271" v="6778" actId="478"/>
          <ac:picMkLst>
            <pc:docMk/>
            <pc:sldMk cId="72038228" sldId="303"/>
            <ac:picMk id="175" creationId="{B8400F7D-E598-564D-BE3F-82DDD19997D6}"/>
          </ac:picMkLst>
        </pc:picChg>
        <pc:picChg chg="del mod">
          <ac:chgData name="Nicholas Gibbins" userId="6a0e944c-4d97-467d-bb7a-7c3315791fe4" providerId="ADAL" clId="{67FED323-1521-2249-8B7B-7DEBA58F3168}" dt="2020-09-17T11:34:34.814" v="6767" actId="478"/>
          <ac:picMkLst>
            <pc:docMk/>
            <pc:sldMk cId="72038228" sldId="303"/>
            <ac:picMk id="179" creationId="{364E57B9-73CB-924B-A135-42BA7DBEDE6E}"/>
          </ac:picMkLst>
        </pc:picChg>
        <pc:picChg chg="add del mod topLvl">
          <ac:chgData name="Nicholas Gibbins" userId="6a0e944c-4d97-467d-bb7a-7c3315791fe4" providerId="ADAL" clId="{67FED323-1521-2249-8B7B-7DEBA58F3168}" dt="2020-09-17T13:34:26.704" v="8037" actId="478"/>
          <ac:picMkLst>
            <pc:docMk/>
            <pc:sldMk cId="72038228" sldId="303"/>
            <ac:picMk id="180" creationId="{139E9A29-A02D-0F46-924E-1E2D3F2E3341}"/>
          </ac:picMkLst>
        </pc:picChg>
        <pc:picChg chg="add del mod">
          <ac:chgData name="Nicholas Gibbins" userId="6a0e944c-4d97-467d-bb7a-7c3315791fe4" providerId="ADAL" clId="{67FED323-1521-2249-8B7B-7DEBA58F3168}" dt="2020-09-17T12:50:08.636" v="7134"/>
          <ac:picMkLst>
            <pc:docMk/>
            <pc:sldMk cId="72038228" sldId="303"/>
            <ac:picMk id="182" creationId="{0C397DCF-946E-8748-987A-C917C20ED655}"/>
          </ac:picMkLst>
        </pc:picChg>
        <pc:picChg chg="add del mod">
          <ac:chgData name="Nicholas Gibbins" userId="6a0e944c-4d97-467d-bb7a-7c3315791fe4" providerId="ADAL" clId="{67FED323-1521-2249-8B7B-7DEBA58F3168}" dt="2020-09-17T12:50:20.941" v="7137" actId="478"/>
          <ac:picMkLst>
            <pc:docMk/>
            <pc:sldMk cId="72038228" sldId="303"/>
            <ac:picMk id="183" creationId="{C7F8F223-924D-2C41-9B1A-BAD2246D026D}"/>
          </ac:picMkLst>
        </pc:picChg>
        <pc:picChg chg="add mod">
          <ac:chgData name="Nicholas Gibbins" userId="6a0e944c-4d97-467d-bb7a-7c3315791fe4" providerId="ADAL" clId="{67FED323-1521-2249-8B7B-7DEBA58F3168}" dt="2020-09-17T12:59:48.068" v="7219" actId="164"/>
          <ac:picMkLst>
            <pc:docMk/>
            <pc:sldMk cId="72038228" sldId="303"/>
            <ac:picMk id="184" creationId="{24FEA046-5EAF-0B4F-9AA6-BCA2263F2CB6}"/>
          </ac:picMkLst>
        </pc:picChg>
        <pc:picChg chg="add mod">
          <ac:chgData name="Nicholas Gibbins" userId="6a0e944c-4d97-467d-bb7a-7c3315791fe4" providerId="ADAL" clId="{67FED323-1521-2249-8B7B-7DEBA58F3168}" dt="2020-09-17T13:00:38.026" v="7402" actId="164"/>
          <ac:picMkLst>
            <pc:docMk/>
            <pc:sldMk cId="72038228" sldId="303"/>
            <ac:picMk id="187" creationId="{1C0ED28C-2665-AC4E-B428-AFA856F4784A}"/>
          </ac:picMkLst>
        </pc:picChg>
        <pc:picChg chg="add mod">
          <ac:chgData name="Nicholas Gibbins" userId="6a0e944c-4d97-467d-bb7a-7c3315791fe4" providerId="ADAL" clId="{67FED323-1521-2249-8B7B-7DEBA58F3168}" dt="2020-09-17T12:59:55.617" v="7220" actId="164"/>
          <ac:picMkLst>
            <pc:docMk/>
            <pc:sldMk cId="72038228" sldId="303"/>
            <ac:picMk id="188" creationId="{4FB01237-B121-1949-A008-1349F9ADF36D}"/>
          </ac:picMkLst>
        </pc:picChg>
        <pc:picChg chg="add del mod">
          <ac:chgData name="Nicholas Gibbins" userId="6a0e944c-4d97-467d-bb7a-7c3315791fe4" providerId="ADAL" clId="{67FED323-1521-2249-8B7B-7DEBA58F3168}" dt="2020-09-17T13:34:31.600" v="8038" actId="478"/>
          <ac:picMkLst>
            <pc:docMk/>
            <pc:sldMk cId="72038228" sldId="303"/>
            <ac:picMk id="189" creationId="{5C6EE2C3-8F0C-5D40-818A-72FD641E053A}"/>
          </ac:picMkLst>
        </pc:picChg>
        <pc:picChg chg="add del mod">
          <ac:chgData name="Nicholas Gibbins" userId="6a0e944c-4d97-467d-bb7a-7c3315791fe4" providerId="ADAL" clId="{67FED323-1521-2249-8B7B-7DEBA58F3168}" dt="2020-09-17T13:34:31.600" v="8038" actId="478"/>
          <ac:picMkLst>
            <pc:docMk/>
            <pc:sldMk cId="72038228" sldId="303"/>
            <ac:picMk id="192" creationId="{43E6CEC5-F8C4-134B-8E4B-44506A696AB1}"/>
          </ac:picMkLst>
        </pc:picChg>
        <pc:picChg chg="add mod">
          <ac:chgData name="Nicholas Gibbins" userId="6a0e944c-4d97-467d-bb7a-7c3315791fe4" providerId="ADAL" clId="{67FED323-1521-2249-8B7B-7DEBA58F3168}" dt="2020-09-17T13:06:02.525" v="7656" actId="1076"/>
          <ac:picMkLst>
            <pc:docMk/>
            <pc:sldMk cId="72038228" sldId="303"/>
            <ac:picMk id="193" creationId="{5E3C79BA-F6D2-F84E-AFDF-9CF288FEC83C}"/>
          </ac:picMkLst>
        </pc:picChg>
        <pc:picChg chg="del mod topLvl">
          <ac:chgData name="Nicholas Gibbins" userId="6a0e944c-4d97-467d-bb7a-7c3315791fe4" providerId="ADAL" clId="{67FED323-1521-2249-8B7B-7DEBA58F3168}" dt="2020-09-17T13:15:56.423" v="7713" actId="478"/>
          <ac:picMkLst>
            <pc:docMk/>
            <pc:sldMk cId="72038228" sldId="303"/>
            <ac:picMk id="208" creationId="{AE30CD8E-7BFD-1F44-88D5-C15044C24B9A}"/>
          </ac:picMkLst>
        </pc:picChg>
        <pc:picChg chg="del mod">
          <ac:chgData name="Nicholas Gibbins" userId="6a0e944c-4d97-467d-bb7a-7c3315791fe4" providerId="ADAL" clId="{67FED323-1521-2249-8B7B-7DEBA58F3168}" dt="2020-09-17T13:15:13.533" v="7693" actId="478"/>
          <ac:picMkLst>
            <pc:docMk/>
            <pc:sldMk cId="72038228" sldId="303"/>
            <ac:picMk id="210" creationId="{9BABC23B-5F82-EC40-8A0B-3738433DFB32}"/>
          </ac:picMkLst>
        </pc:picChg>
        <pc:picChg chg="add mod">
          <ac:chgData name="Nicholas Gibbins" userId="6a0e944c-4d97-467d-bb7a-7c3315791fe4" providerId="ADAL" clId="{67FED323-1521-2249-8B7B-7DEBA58F3168}" dt="2020-09-17T13:16:17.809" v="7716" actId="164"/>
          <ac:picMkLst>
            <pc:docMk/>
            <pc:sldMk cId="72038228" sldId="303"/>
            <ac:picMk id="212" creationId="{2038D4C1-857D-E448-8F6F-1A1D063DCA31}"/>
          </ac:picMkLst>
        </pc:picChg>
        <pc:picChg chg="add mod">
          <ac:chgData name="Nicholas Gibbins" userId="6a0e944c-4d97-467d-bb7a-7c3315791fe4" providerId="ADAL" clId="{67FED323-1521-2249-8B7B-7DEBA58F3168}" dt="2020-09-17T13:16:17.809" v="7716" actId="164"/>
          <ac:picMkLst>
            <pc:docMk/>
            <pc:sldMk cId="72038228" sldId="303"/>
            <ac:picMk id="213" creationId="{1709FB8A-F486-3047-B9AB-F2F5EBD9235F}"/>
          </ac:picMkLst>
        </pc:picChg>
        <pc:picChg chg="del mod topLvl">
          <ac:chgData name="Nicholas Gibbins" userId="6a0e944c-4d97-467d-bb7a-7c3315791fe4" providerId="ADAL" clId="{67FED323-1521-2249-8B7B-7DEBA58F3168}" dt="2020-09-17T13:33:12.924" v="7877" actId="478"/>
          <ac:picMkLst>
            <pc:docMk/>
            <pc:sldMk cId="72038228" sldId="303"/>
            <ac:picMk id="217" creationId="{0A82DD15-36E9-9142-89A9-F38BA91EACFF}"/>
          </ac:picMkLst>
        </pc:picChg>
        <pc:picChg chg="del mod topLvl">
          <ac:chgData name="Nicholas Gibbins" userId="6a0e944c-4d97-467d-bb7a-7c3315791fe4" providerId="ADAL" clId="{67FED323-1521-2249-8B7B-7DEBA58F3168}" dt="2020-09-17T13:33:12.924" v="7877" actId="478"/>
          <ac:picMkLst>
            <pc:docMk/>
            <pc:sldMk cId="72038228" sldId="303"/>
            <ac:picMk id="218" creationId="{83A96F2B-D55A-9B4C-9E5D-D769301D8A60}"/>
          </ac:picMkLst>
        </pc:picChg>
        <pc:picChg chg="mod">
          <ac:chgData name="Nicholas Gibbins" userId="6a0e944c-4d97-467d-bb7a-7c3315791fe4" providerId="ADAL" clId="{67FED323-1521-2249-8B7B-7DEBA58F3168}" dt="2020-09-17T13:33:58.914" v="7884"/>
          <ac:picMkLst>
            <pc:docMk/>
            <pc:sldMk cId="72038228" sldId="303"/>
            <ac:picMk id="221" creationId="{1B57DD79-C3E2-0A49-81F9-3FFF3B3DFC36}"/>
          </ac:picMkLst>
        </pc:picChg>
        <pc:picChg chg="mod">
          <ac:chgData name="Nicholas Gibbins" userId="6a0e944c-4d97-467d-bb7a-7c3315791fe4" providerId="ADAL" clId="{67FED323-1521-2249-8B7B-7DEBA58F3168}" dt="2020-09-17T13:33:58.914" v="7884"/>
          <ac:picMkLst>
            <pc:docMk/>
            <pc:sldMk cId="72038228" sldId="303"/>
            <ac:picMk id="225" creationId="{F1B21B43-7025-B74D-BF43-9CD96D94308E}"/>
          </ac:picMkLst>
        </pc:picChg>
        <pc:picChg chg="mod">
          <ac:chgData name="Nicholas Gibbins" userId="6a0e944c-4d97-467d-bb7a-7c3315791fe4" providerId="ADAL" clId="{67FED323-1521-2249-8B7B-7DEBA58F3168}" dt="2020-09-17T13:33:58.914" v="7884"/>
          <ac:picMkLst>
            <pc:docMk/>
            <pc:sldMk cId="72038228" sldId="303"/>
            <ac:picMk id="228" creationId="{094080EF-43AD-3240-9F15-FA586E7E4F30}"/>
          </ac:picMkLst>
        </pc:picChg>
        <pc:picChg chg="mod">
          <ac:chgData name="Nicholas Gibbins" userId="6a0e944c-4d97-467d-bb7a-7c3315791fe4" providerId="ADAL" clId="{67FED323-1521-2249-8B7B-7DEBA58F3168}" dt="2020-09-17T13:33:58.914" v="7884"/>
          <ac:picMkLst>
            <pc:docMk/>
            <pc:sldMk cId="72038228" sldId="303"/>
            <ac:picMk id="232" creationId="{E425397C-BE2E-8B43-A61A-8A02F6EDBE7A}"/>
          </ac:picMkLst>
        </pc:picChg>
        <pc:picChg chg="mod">
          <ac:chgData name="Nicholas Gibbins" userId="6a0e944c-4d97-467d-bb7a-7c3315791fe4" providerId="ADAL" clId="{67FED323-1521-2249-8B7B-7DEBA58F3168}" dt="2020-09-17T13:34:39.440" v="8039"/>
          <ac:picMkLst>
            <pc:docMk/>
            <pc:sldMk cId="72038228" sldId="303"/>
            <ac:picMk id="234" creationId="{D3F811EF-424A-5544-9425-ACEAF249935C}"/>
          </ac:picMkLst>
        </pc:picChg>
        <pc:picChg chg="mod">
          <ac:chgData name="Nicholas Gibbins" userId="6a0e944c-4d97-467d-bb7a-7c3315791fe4" providerId="ADAL" clId="{67FED323-1521-2249-8B7B-7DEBA58F3168}" dt="2020-09-17T13:34:39.440" v="8039"/>
          <ac:picMkLst>
            <pc:docMk/>
            <pc:sldMk cId="72038228" sldId="303"/>
            <ac:picMk id="236" creationId="{B97DF5BC-5D5C-6048-9F8F-4FC0364208C1}"/>
          </ac:picMkLst>
        </pc:picChg>
        <pc:picChg chg="mod">
          <ac:chgData name="Nicholas Gibbins" userId="6a0e944c-4d97-467d-bb7a-7c3315791fe4" providerId="ADAL" clId="{67FED323-1521-2249-8B7B-7DEBA58F3168}" dt="2020-09-17T13:34:39.440" v="8039"/>
          <ac:picMkLst>
            <pc:docMk/>
            <pc:sldMk cId="72038228" sldId="303"/>
            <ac:picMk id="241" creationId="{9F04E14C-89B4-5A4E-826A-FB4DAADCCC09}"/>
          </ac:picMkLst>
        </pc:picChg>
        <pc:picChg chg="mod">
          <ac:chgData name="Nicholas Gibbins" userId="6a0e944c-4d97-467d-bb7a-7c3315791fe4" providerId="ADAL" clId="{67FED323-1521-2249-8B7B-7DEBA58F3168}" dt="2020-09-17T13:34:39.440" v="8039"/>
          <ac:picMkLst>
            <pc:docMk/>
            <pc:sldMk cId="72038228" sldId="303"/>
            <ac:picMk id="243" creationId="{03E7B0EB-DBC2-3949-970B-6281C9CD61A2}"/>
          </ac:picMkLst>
        </pc:picChg>
        <pc:cxnChg chg="mod">
          <ac:chgData name="Nicholas Gibbins" userId="6a0e944c-4d97-467d-bb7a-7c3315791fe4" providerId="ADAL" clId="{67FED323-1521-2249-8B7B-7DEBA58F3168}" dt="2020-09-17T12:57:10" v="7168" actId="1076"/>
          <ac:cxnSpMkLst>
            <pc:docMk/>
            <pc:sldMk cId="72038228" sldId="303"/>
            <ac:cxnSpMk id="7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7T12:57:14.059" v="7169" actId="1076"/>
          <ac:cxnSpMkLst>
            <pc:docMk/>
            <pc:sldMk cId="72038228" sldId="303"/>
            <ac:cxnSpMk id="9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7T12:50:06.807" v="7132" actId="164"/>
          <ac:cxnSpMkLst>
            <pc:docMk/>
            <pc:sldMk cId="72038228" sldId="303"/>
            <ac:cxnSpMk id="14" creationId="{00000000-0000-0000-0000-000000000000}"/>
          </ac:cxnSpMkLst>
        </pc:cxnChg>
        <pc:cxnChg chg="add mod">
          <ac:chgData name="Nicholas Gibbins" userId="6a0e944c-4d97-467d-bb7a-7c3315791fe4" providerId="ADAL" clId="{67FED323-1521-2249-8B7B-7DEBA58F3168}" dt="2020-09-17T16:54:33.522" v="8163" actId="14100"/>
          <ac:cxnSpMkLst>
            <pc:docMk/>
            <pc:sldMk cId="72038228" sldId="303"/>
            <ac:cxnSpMk id="91" creationId="{08C2324C-299D-2B47-9BFB-0B31D07BDBCB}"/>
          </ac:cxnSpMkLst>
        </pc:cxnChg>
        <pc:cxnChg chg="mod">
          <ac:chgData name="Nicholas Gibbins" userId="6a0e944c-4d97-467d-bb7a-7c3315791fe4" providerId="ADAL" clId="{67FED323-1521-2249-8B7B-7DEBA58F3168}" dt="2020-09-16T18:15:02.176" v="4647"/>
          <ac:cxnSpMkLst>
            <pc:docMk/>
            <pc:sldMk cId="72038228" sldId="303"/>
            <ac:cxnSpMk id="102" creationId="{FEBFA269-7764-CC4F-BECE-DF645CC28438}"/>
          </ac:cxnSpMkLst>
        </pc:cxnChg>
        <pc:cxnChg chg="del mod topLvl">
          <ac:chgData name="Nicholas Gibbins" userId="6a0e944c-4d97-467d-bb7a-7c3315791fe4" providerId="ADAL" clId="{67FED323-1521-2249-8B7B-7DEBA58F3168}" dt="2020-09-17T10:16:31.903" v="6413" actId="478"/>
          <ac:cxnSpMkLst>
            <pc:docMk/>
            <pc:sldMk cId="72038228" sldId="303"/>
            <ac:cxnSpMk id="104" creationId="{12E8983B-22F2-184B-9A68-9FFD33014571}"/>
          </ac:cxnSpMkLst>
        </pc:cxnChg>
        <pc:cxnChg chg="mod">
          <ac:chgData name="Nicholas Gibbins" userId="6a0e944c-4d97-467d-bb7a-7c3315791fe4" providerId="ADAL" clId="{67FED323-1521-2249-8B7B-7DEBA58F3168}" dt="2020-09-16T20:48:01.779" v="5156"/>
          <ac:cxnSpMkLst>
            <pc:docMk/>
            <pc:sldMk cId="72038228" sldId="303"/>
            <ac:cxnSpMk id="108" creationId="{6DEE8509-E3FA-AF4B-A6A6-76CB4CEC3A48}"/>
          </ac:cxnSpMkLst>
        </pc:cxnChg>
        <pc:cxnChg chg="mod">
          <ac:chgData name="Nicholas Gibbins" userId="6a0e944c-4d97-467d-bb7a-7c3315791fe4" providerId="ADAL" clId="{67FED323-1521-2249-8B7B-7DEBA58F3168}" dt="2020-09-17T12:57:54.857" v="7181" actId="1076"/>
          <ac:cxnSpMkLst>
            <pc:docMk/>
            <pc:sldMk cId="72038228" sldId="303"/>
            <ac:cxnSpMk id="117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7T12:57:59.748" v="7183" actId="1076"/>
          <ac:cxnSpMkLst>
            <pc:docMk/>
            <pc:sldMk cId="72038228" sldId="303"/>
            <ac:cxnSpMk id="119" creationId="{00000000-0000-0000-0000-000000000000}"/>
          </ac:cxnSpMkLst>
        </pc:cxnChg>
        <pc:cxnChg chg="mod">
          <ac:chgData name="Nicholas Gibbins" userId="6a0e944c-4d97-467d-bb7a-7c3315791fe4" providerId="ADAL" clId="{67FED323-1521-2249-8B7B-7DEBA58F3168}" dt="2020-09-16T20:56:36.960" v="5408" actId="692"/>
          <ac:cxnSpMkLst>
            <pc:docMk/>
            <pc:sldMk cId="72038228" sldId="303"/>
            <ac:cxnSpMk id="120" creationId="{BA4B1C0A-B281-C446-A81F-60B14460FB01}"/>
          </ac:cxnSpMkLst>
        </pc:cxnChg>
        <pc:cxnChg chg="mod">
          <ac:chgData name="Nicholas Gibbins" userId="6a0e944c-4d97-467d-bb7a-7c3315791fe4" providerId="ADAL" clId="{67FED323-1521-2249-8B7B-7DEBA58F3168}" dt="2020-09-17T10:18:41.041" v="6421"/>
          <ac:cxnSpMkLst>
            <pc:docMk/>
            <pc:sldMk cId="72038228" sldId="303"/>
            <ac:cxnSpMk id="137" creationId="{97DE0180-1B51-AE46-9D29-A9FF45020986}"/>
          </ac:cxnSpMkLst>
        </pc:cxnChg>
        <pc:cxnChg chg="mod">
          <ac:chgData name="Nicholas Gibbins" userId="6a0e944c-4d97-467d-bb7a-7c3315791fe4" providerId="ADAL" clId="{67FED323-1521-2249-8B7B-7DEBA58F3168}" dt="2020-09-17T11:33:04.914" v="6675" actId="1076"/>
          <ac:cxnSpMkLst>
            <pc:docMk/>
            <pc:sldMk cId="72038228" sldId="303"/>
            <ac:cxnSpMk id="162" creationId="{4AB99BFB-8F8E-0642-A3C0-A8353B395877}"/>
          </ac:cxnSpMkLst>
        </pc:cxnChg>
        <pc:cxnChg chg="mod topLvl">
          <ac:chgData name="Nicholas Gibbins" userId="6a0e944c-4d97-467d-bb7a-7c3315791fe4" providerId="ADAL" clId="{67FED323-1521-2249-8B7B-7DEBA58F3168}" dt="2020-09-17T13:13:27.531" v="7684" actId="1076"/>
          <ac:cxnSpMkLst>
            <pc:docMk/>
            <pc:sldMk cId="72038228" sldId="303"/>
            <ac:cxnSpMk id="168" creationId="{19F32119-827A-C140-8658-CB47AE858D08}"/>
          </ac:cxnSpMkLst>
        </pc:cxnChg>
        <pc:cxnChg chg="del mod">
          <ac:chgData name="Nicholas Gibbins" userId="6a0e944c-4d97-467d-bb7a-7c3315791fe4" providerId="ADAL" clId="{67FED323-1521-2249-8B7B-7DEBA58F3168}" dt="2020-09-17T16:53:32.057" v="8150" actId="478"/>
          <ac:cxnSpMkLst>
            <pc:docMk/>
            <pc:sldMk cId="72038228" sldId="303"/>
            <ac:cxnSpMk id="199" creationId="{C5108ABB-999C-144C-8284-FFD51B793328}"/>
          </ac:cxnSpMkLst>
        </pc:cxnChg>
        <pc:cxnChg chg="mod">
          <ac:chgData name="Nicholas Gibbins" userId="6a0e944c-4d97-467d-bb7a-7c3315791fe4" providerId="ADAL" clId="{67FED323-1521-2249-8B7B-7DEBA58F3168}" dt="2020-09-17T16:40:44.593" v="8144" actId="14100"/>
          <ac:cxnSpMkLst>
            <pc:docMk/>
            <pc:sldMk cId="72038228" sldId="303"/>
            <ac:cxnSpMk id="206" creationId="{F3E283CA-C2E7-9140-A08B-94CB19D210C9}"/>
          </ac:cxnSpMkLst>
        </pc:cxnChg>
      </pc:sldChg>
      <pc:sldChg chg="modSp add del mod">
        <pc:chgData name="Nicholas Gibbins" userId="6a0e944c-4d97-467d-bb7a-7c3315791fe4" providerId="ADAL" clId="{67FED323-1521-2249-8B7B-7DEBA58F3168}" dt="2020-09-16T18:11:05.502" v="4471" actId="2696"/>
        <pc:sldMkLst>
          <pc:docMk/>
          <pc:sldMk cId="4155915456" sldId="303"/>
        </pc:sldMkLst>
        <pc:spChg chg="mod">
          <ac:chgData name="Nicholas Gibbins" userId="6a0e944c-4d97-467d-bb7a-7c3315791fe4" providerId="ADAL" clId="{67FED323-1521-2249-8B7B-7DEBA58F3168}" dt="2020-09-16T18:10:25.417" v="4470" actId="20577"/>
          <ac:spMkLst>
            <pc:docMk/>
            <pc:sldMk cId="4155915456" sldId="303"/>
            <ac:spMk id="21" creationId="{ECD4F214-1F4F-4B41-BEED-F0CE52C9ECCC}"/>
          </ac:spMkLst>
        </pc:spChg>
      </pc:sldChg>
      <pc:sldChg chg="modSp add del mod">
        <pc:chgData name="Nicholas Gibbins" userId="6a0e944c-4d97-467d-bb7a-7c3315791fe4" providerId="ADAL" clId="{67FED323-1521-2249-8B7B-7DEBA58F3168}" dt="2020-09-17T12:42:39.056" v="7021" actId="2696"/>
        <pc:sldMkLst>
          <pc:docMk/>
          <pc:sldMk cId="884214338" sldId="304"/>
        </pc:sldMkLst>
        <pc:spChg chg="mod">
          <ac:chgData name="Nicholas Gibbins" userId="6a0e944c-4d97-467d-bb7a-7c3315791fe4" providerId="ADAL" clId="{67FED323-1521-2249-8B7B-7DEBA58F3168}" dt="2020-09-17T08:13:44.667" v="5929" actId="20577"/>
          <ac:spMkLst>
            <pc:docMk/>
            <pc:sldMk cId="884214338" sldId="304"/>
            <ac:spMk id="2" creationId="{5F962FEB-3097-5842-B8E5-DC38CDB905FA}"/>
          </ac:spMkLst>
        </pc:spChg>
        <pc:spChg chg="mod">
          <ac:chgData name="Nicholas Gibbins" userId="6a0e944c-4d97-467d-bb7a-7c3315791fe4" providerId="ADAL" clId="{67FED323-1521-2249-8B7B-7DEBA58F3168}" dt="2020-09-17T12:37:58.391" v="6912" actId="20577"/>
          <ac:spMkLst>
            <pc:docMk/>
            <pc:sldMk cId="884214338" sldId="304"/>
            <ac:spMk id="3" creationId="{4B93AB53-62A0-9640-9799-DD7916052BE5}"/>
          </ac:spMkLst>
        </pc:spChg>
        <pc:spChg chg="mod">
          <ac:chgData name="Nicholas Gibbins" userId="6a0e944c-4d97-467d-bb7a-7c3315791fe4" providerId="ADAL" clId="{67FED323-1521-2249-8B7B-7DEBA58F3168}" dt="2020-09-17T08:25:48.924" v="6192" actId="114"/>
          <ac:spMkLst>
            <pc:docMk/>
            <pc:sldMk cId="884214338" sldId="304"/>
            <ac:spMk id="4" creationId="{4C2E4571-2779-6541-ACF8-D8220B270181}"/>
          </ac:spMkLst>
        </pc:spChg>
      </pc:sldChg>
      <pc:sldChg chg="modSp add del mod">
        <pc:chgData name="Nicholas Gibbins" userId="6a0e944c-4d97-467d-bb7a-7c3315791fe4" providerId="ADAL" clId="{67FED323-1521-2249-8B7B-7DEBA58F3168}" dt="2020-09-17T07:55:48.677" v="5560" actId="2696"/>
        <pc:sldMkLst>
          <pc:docMk/>
          <pc:sldMk cId="2085215764" sldId="305"/>
        </pc:sldMkLst>
        <pc:spChg chg="mod">
          <ac:chgData name="Nicholas Gibbins" userId="6a0e944c-4d97-467d-bb7a-7c3315791fe4" providerId="ADAL" clId="{67FED323-1521-2249-8B7B-7DEBA58F3168}" dt="2020-09-17T07:54:05.785" v="5436" actId="20577"/>
          <ac:spMkLst>
            <pc:docMk/>
            <pc:sldMk cId="2085215764" sldId="305"/>
            <ac:spMk id="2" creationId="{F820E9EB-3E9E-0C4F-9E8F-B5D18185410F}"/>
          </ac:spMkLst>
        </pc:spChg>
        <pc:spChg chg="mod">
          <ac:chgData name="Nicholas Gibbins" userId="6a0e944c-4d97-467d-bb7a-7c3315791fe4" providerId="ADAL" clId="{67FED323-1521-2249-8B7B-7DEBA58F3168}" dt="2020-09-17T07:55:00.536" v="5554" actId="20577"/>
          <ac:spMkLst>
            <pc:docMk/>
            <pc:sldMk cId="2085215764" sldId="305"/>
            <ac:spMk id="3" creationId="{9D78E810-5C0A-B646-8ED6-04DBE61A7E0C}"/>
          </ac:spMkLst>
        </pc:spChg>
      </pc:sldChg>
      <pc:sldChg chg="modSp add mod ord">
        <pc:chgData name="Nicholas Gibbins" userId="6a0e944c-4d97-467d-bb7a-7c3315791fe4" providerId="ADAL" clId="{67FED323-1521-2249-8B7B-7DEBA58F3168}" dt="2020-09-17T08:00:01.455" v="5860" actId="20577"/>
        <pc:sldMkLst>
          <pc:docMk/>
          <pc:sldMk cId="3438554707" sldId="306"/>
        </pc:sldMkLst>
        <pc:spChg chg="mod">
          <ac:chgData name="Nicholas Gibbins" userId="6a0e944c-4d97-467d-bb7a-7c3315791fe4" providerId="ADAL" clId="{67FED323-1521-2249-8B7B-7DEBA58F3168}" dt="2020-09-17T07:55:30.796" v="5557" actId="20577"/>
          <ac:spMkLst>
            <pc:docMk/>
            <pc:sldMk cId="3438554707" sldId="306"/>
            <ac:spMk id="2" creationId="{CF58E3BE-36FD-2E44-BE62-615CECD25E4C}"/>
          </ac:spMkLst>
        </pc:spChg>
        <pc:spChg chg="mod">
          <ac:chgData name="Nicholas Gibbins" userId="6a0e944c-4d97-467d-bb7a-7c3315791fe4" providerId="ADAL" clId="{67FED323-1521-2249-8B7B-7DEBA58F3168}" dt="2020-09-17T08:00:01.455" v="5860" actId="20577"/>
          <ac:spMkLst>
            <pc:docMk/>
            <pc:sldMk cId="3438554707" sldId="306"/>
            <ac:spMk id="3" creationId="{0461605A-7116-3645-ACD6-AEE6D9422D0F}"/>
          </ac:spMkLst>
        </pc:spChg>
      </pc:sldChg>
      <pc:sldChg chg="modSp add mod">
        <pc:chgData name="Nicholas Gibbins" userId="6a0e944c-4d97-467d-bb7a-7c3315791fe4" providerId="ADAL" clId="{67FED323-1521-2249-8B7B-7DEBA58F3168}" dt="2020-09-17T20:43:55.198" v="12407" actId="20577"/>
        <pc:sldMkLst>
          <pc:docMk/>
          <pc:sldMk cId="1536086065" sldId="307"/>
        </pc:sldMkLst>
        <pc:spChg chg="mod">
          <ac:chgData name="Nicholas Gibbins" userId="6a0e944c-4d97-467d-bb7a-7c3315791fe4" providerId="ADAL" clId="{67FED323-1521-2249-8B7B-7DEBA58F3168}" dt="2020-09-17T20:43:55.198" v="12407" actId="20577"/>
          <ac:spMkLst>
            <pc:docMk/>
            <pc:sldMk cId="1536086065" sldId="307"/>
            <ac:spMk id="7" creationId="{00000000-0000-0000-0000-000000000000}"/>
          </ac:spMkLst>
        </pc:spChg>
      </pc:sldChg>
      <pc:sldChg chg="addSp delSp modSp add mod modAnim chgLayout">
        <pc:chgData name="Nicholas Gibbins" userId="6a0e944c-4d97-467d-bb7a-7c3315791fe4" providerId="ADAL" clId="{67FED323-1521-2249-8B7B-7DEBA58F3168}" dt="2020-10-05T09:47:57.696" v="13300" actId="14100"/>
        <pc:sldMkLst>
          <pc:docMk/>
          <pc:sldMk cId="2059301066" sldId="308"/>
        </pc:sldMkLst>
        <pc:spChg chg="del">
          <ac:chgData name="Nicholas Gibbins" userId="6a0e944c-4d97-467d-bb7a-7c3315791fe4" providerId="ADAL" clId="{67FED323-1521-2249-8B7B-7DEBA58F3168}" dt="2020-09-17T13:24:22.993" v="7790" actId="700"/>
          <ac:spMkLst>
            <pc:docMk/>
            <pc:sldMk cId="2059301066" sldId="308"/>
            <ac:spMk id="2" creationId="{9EE0002C-95E5-6841-80D3-20C793F252A5}"/>
          </ac:spMkLst>
        </pc:spChg>
        <pc:spChg chg="del">
          <ac:chgData name="Nicholas Gibbins" userId="6a0e944c-4d97-467d-bb7a-7c3315791fe4" providerId="ADAL" clId="{67FED323-1521-2249-8B7B-7DEBA58F3168}" dt="2020-09-17T13:24:22.993" v="7790" actId="700"/>
          <ac:spMkLst>
            <pc:docMk/>
            <pc:sldMk cId="2059301066" sldId="308"/>
            <ac:spMk id="3" creationId="{1B2ED389-D4F1-C043-9A2A-B1A3A3913794}"/>
          </ac:spMkLst>
        </pc:spChg>
        <pc:spChg chg="add del mod ord">
          <ac:chgData name="Nicholas Gibbins" userId="6a0e944c-4d97-467d-bb7a-7c3315791fe4" providerId="ADAL" clId="{67FED323-1521-2249-8B7B-7DEBA58F3168}" dt="2020-09-17T16:58:58.674" v="8189" actId="478"/>
          <ac:spMkLst>
            <pc:docMk/>
            <pc:sldMk cId="2059301066" sldId="308"/>
            <ac:spMk id="4" creationId="{353FF01A-77C5-B24C-8DB1-E6DC49109E27}"/>
          </ac:spMkLst>
        </pc:spChg>
        <pc:spChg chg="add del mod ord">
          <ac:chgData name="Nicholas Gibbins" userId="6a0e944c-4d97-467d-bb7a-7c3315791fe4" providerId="ADAL" clId="{67FED323-1521-2249-8B7B-7DEBA58F3168}" dt="2020-09-17T17:01:46.294" v="8202" actId="478"/>
          <ac:spMkLst>
            <pc:docMk/>
            <pc:sldMk cId="2059301066" sldId="308"/>
            <ac:spMk id="5" creationId="{112A92B9-D378-9943-B33D-FE37573EB4B8}"/>
          </ac:spMkLst>
        </pc:spChg>
        <pc:spChg chg="add mod">
          <ac:chgData name="Nicholas Gibbins" userId="6a0e944c-4d97-467d-bb7a-7c3315791fe4" providerId="ADAL" clId="{67FED323-1521-2249-8B7B-7DEBA58F3168}" dt="2020-09-17T13:30:14.702" v="7844" actId="164"/>
          <ac:spMkLst>
            <pc:docMk/>
            <pc:sldMk cId="2059301066" sldId="308"/>
            <ac:spMk id="7" creationId="{E37C938F-2B22-724A-909B-D8EFE965943C}"/>
          </ac:spMkLst>
        </pc:spChg>
        <pc:spChg chg="add mod">
          <ac:chgData name="Nicholas Gibbins" userId="6a0e944c-4d97-467d-bb7a-7c3315791fe4" providerId="ADAL" clId="{67FED323-1521-2249-8B7B-7DEBA58F3168}" dt="2020-09-17T13:30:14.702" v="7844" actId="164"/>
          <ac:spMkLst>
            <pc:docMk/>
            <pc:sldMk cId="2059301066" sldId="308"/>
            <ac:spMk id="9" creationId="{72DCFFB2-6E7A-A742-B0B6-824CBD1F8582}"/>
          </ac:spMkLst>
        </pc:spChg>
        <pc:spChg chg="add mod">
          <ac:chgData name="Nicholas Gibbins" userId="6a0e944c-4d97-467d-bb7a-7c3315791fe4" providerId="ADAL" clId="{67FED323-1521-2249-8B7B-7DEBA58F3168}" dt="2020-09-17T13:30:14.702" v="7844" actId="164"/>
          <ac:spMkLst>
            <pc:docMk/>
            <pc:sldMk cId="2059301066" sldId="308"/>
            <ac:spMk id="10" creationId="{FBDDDD67-BF5D-E248-9882-E132FF0B0A66}"/>
          </ac:spMkLst>
        </pc:spChg>
        <pc:spChg chg="add del">
          <ac:chgData name="Nicholas Gibbins" userId="6a0e944c-4d97-467d-bb7a-7c3315791fe4" providerId="ADAL" clId="{67FED323-1521-2249-8B7B-7DEBA58F3168}" dt="2020-09-17T13:26:09.143" v="7805" actId="478"/>
          <ac:spMkLst>
            <pc:docMk/>
            <pc:sldMk cId="2059301066" sldId="308"/>
            <ac:spMk id="11" creationId="{E3F5AB13-25BE-DF41-BEB2-9C10466004FD}"/>
          </ac:spMkLst>
        </pc:spChg>
        <pc:spChg chg="add mod">
          <ac:chgData name="Nicholas Gibbins" userId="6a0e944c-4d97-467d-bb7a-7c3315791fe4" providerId="ADAL" clId="{67FED323-1521-2249-8B7B-7DEBA58F3168}" dt="2020-09-17T13:30:14.702" v="7844" actId="164"/>
          <ac:spMkLst>
            <pc:docMk/>
            <pc:sldMk cId="2059301066" sldId="308"/>
            <ac:spMk id="12" creationId="{04AC1682-8355-E14B-B2D4-9895711F8069}"/>
          </ac:spMkLst>
        </pc:spChg>
        <pc:spChg chg="add mod topLvl">
          <ac:chgData name="Nicholas Gibbins" userId="6a0e944c-4d97-467d-bb7a-7c3315791fe4" providerId="ADAL" clId="{67FED323-1521-2249-8B7B-7DEBA58F3168}" dt="2020-09-17T17:55:20.694" v="9055" actId="20577"/>
          <ac:spMkLst>
            <pc:docMk/>
            <pc:sldMk cId="2059301066" sldId="308"/>
            <ac:spMk id="14" creationId="{0F1B6BB2-A1AC-FE4A-B683-ED7EC01E27A1}"/>
          </ac:spMkLst>
        </pc:spChg>
        <pc:spChg chg="add mod topLvl">
          <ac:chgData name="Nicholas Gibbins" userId="6a0e944c-4d97-467d-bb7a-7c3315791fe4" providerId="ADAL" clId="{67FED323-1521-2249-8B7B-7DEBA58F3168}" dt="2020-09-17T17:13:27.538" v="8529" actId="3064"/>
          <ac:spMkLst>
            <pc:docMk/>
            <pc:sldMk cId="2059301066" sldId="308"/>
            <ac:spMk id="16" creationId="{6CBDF296-5718-8143-A575-756F5BB5F37D}"/>
          </ac:spMkLst>
        </pc:spChg>
        <pc:spChg chg="add mod topLvl">
          <ac:chgData name="Nicholas Gibbins" userId="6a0e944c-4d97-467d-bb7a-7c3315791fe4" providerId="ADAL" clId="{67FED323-1521-2249-8B7B-7DEBA58F3168}" dt="2020-09-17T17:23:11.227" v="8691" actId="3064"/>
          <ac:spMkLst>
            <pc:docMk/>
            <pc:sldMk cId="2059301066" sldId="308"/>
            <ac:spMk id="17" creationId="{B0909D65-D07E-944C-B19A-FDBDADDEE764}"/>
          </ac:spMkLst>
        </pc:spChg>
        <pc:spChg chg="add del mod">
          <ac:chgData name="Nicholas Gibbins" userId="6a0e944c-4d97-467d-bb7a-7c3315791fe4" providerId="ADAL" clId="{67FED323-1521-2249-8B7B-7DEBA58F3168}" dt="2020-09-17T13:29:57.557" v="7842" actId="478"/>
          <ac:spMkLst>
            <pc:docMk/>
            <pc:sldMk cId="2059301066" sldId="308"/>
            <ac:spMk id="18" creationId="{BB194223-BE76-9A48-8005-955A77D9B2BF}"/>
          </ac:spMkLst>
        </pc:spChg>
        <pc:spChg chg="add mod topLvl">
          <ac:chgData name="Nicholas Gibbins" userId="6a0e944c-4d97-467d-bb7a-7c3315791fe4" providerId="ADAL" clId="{67FED323-1521-2249-8B7B-7DEBA58F3168}" dt="2020-09-17T17:23:00.069" v="8688" actId="3064"/>
          <ac:spMkLst>
            <pc:docMk/>
            <pc:sldMk cId="2059301066" sldId="308"/>
            <ac:spMk id="19" creationId="{9D72B5C8-F72F-2E4E-B816-B318BDA58C69}"/>
          </ac:spMkLst>
        </pc:spChg>
        <pc:spChg chg="add del mod">
          <ac:chgData name="Nicholas Gibbins" userId="6a0e944c-4d97-467d-bb7a-7c3315791fe4" providerId="ADAL" clId="{67FED323-1521-2249-8B7B-7DEBA58F3168}" dt="2020-09-17T13:30:31.939" v="7846"/>
          <ac:spMkLst>
            <pc:docMk/>
            <pc:sldMk cId="2059301066" sldId="308"/>
            <ac:spMk id="22" creationId="{CF50816B-EB4C-A842-9EE1-88E18C681A31}"/>
          </ac:spMkLst>
        </pc:spChg>
        <pc:spChg chg="mod topLvl">
          <ac:chgData name="Nicholas Gibbins" userId="6a0e944c-4d97-467d-bb7a-7c3315791fe4" providerId="ADAL" clId="{67FED323-1521-2249-8B7B-7DEBA58F3168}" dt="2020-09-17T17:55:28.552" v="9073" actId="20577"/>
          <ac:spMkLst>
            <pc:docMk/>
            <pc:sldMk cId="2059301066" sldId="308"/>
            <ac:spMk id="25" creationId="{8E5B860F-455F-4D41-8BC1-98799A5EE658}"/>
          </ac:spMkLst>
        </pc:spChg>
        <pc:spChg chg="mod topLvl">
          <ac:chgData name="Nicholas Gibbins" userId="6a0e944c-4d97-467d-bb7a-7c3315791fe4" providerId="ADAL" clId="{67FED323-1521-2249-8B7B-7DEBA58F3168}" dt="2020-09-17T17:22:14.999" v="8672" actId="164"/>
          <ac:spMkLst>
            <pc:docMk/>
            <pc:sldMk cId="2059301066" sldId="308"/>
            <ac:spMk id="27" creationId="{EEF1FBE4-25F5-EF48-ABB7-6F4A4F4798BD}"/>
          </ac:spMkLst>
        </pc:spChg>
        <pc:spChg chg="mod topLvl">
          <ac:chgData name="Nicholas Gibbins" userId="6a0e944c-4d97-467d-bb7a-7c3315791fe4" providerId="ADAL" clId="{67FED323-1521-2249-8B7B-7DEBA58F3168}" dt="2020-09-17T17:22:14.999" v="8672" actId="164"/>
          <ac:spMkLst>
            <pc:docMk/>
            <pc:sldMk cId="2059301066" sldId="308"/>
            <ac:spMk id="28" creationId="{4910613E-F810-6B4C-8DE1-576719E901F5}"/>
          </ac:spMkLst>
        </pc:spChg>
        <pc:spChg chg="mod topLvl">
          <ac:chgData name="Nicholas Gibbins" userId="6a0e944c-4d97-467d-bb7a-7c3315791fe4" providerId="ADAL" clId="{67FED323-1521-2249-8B7B-7DEBA58F3168}" dt="2020-09-17T17:22:14.999" v="8672" actId="164"/>
          <ac:spMkLst>
            <pc:docMk/>
            <pc:sldMk cId="2059301066" sldId="308"/>
            <ac:spMk id="29" creationId="{88D8FFBF-90FF-064E-AE9A-0F9BAFD9CC99}"/>
          </ac:spMkLst>
        </pc:spChg>
        <pc:spChg chg="mod topLvl">
          <ac:chgData name="Nicholas Gibbins" userId="6a0e944c-4d97-467d-bb7a-7c3315791fe4" providerId="ADAL" clId="{67FED323-1521-2249-8B7B-7DEBA58F3168}" dt="2020-09-17T17:02:09.998" v="8204" actId="164"/>
          <ac:spMkLst>
            <pc:docMk/>
            <pc:sldMk cId="2059301066" sldId="308"/>
            <ac:spMk id="34" creationId="{E5115CED-2EE0-424A-850B-AFFF1766EF63}"/>
          </ac:spMkLst>
        </pc:spChg>
        <pc:spChg chg="mod topLvl">
          <ac:chgData name="Nicholas Gibbins" userId="6a0e944c-4d97-467d-bb7a-7c3315791fe4" providerId="ADAL" clId="{67FED323-1521-2249-8B7B-7DEBA58F3168}" dt="2020-09-17T17:02:09.998" v="8204" actId="164"/>
          <ac:spMkLst>
            <pc:docMk/>
            <pc:sldMk cId="2059301066" sldId="308"/>
            <ac:spMk id="36" creationId="{1F4EE7F9-3C61-5049-8898-DE6BC701371B}"/>
          </ac:spMkLst>
        </pc:spChg>
        <pc:spChg chg="mod topLvl">
          <ac:chgData name="Nicholas Gibbins" userId="6a0e944c-4d97-467d-bb7a-7c3315791fe4" providerId="ADAL" clId="{67FED323-1521-2249-8B7B-7DEBA58F3168}" dt="2020-09-17T17:02:09.998" v="8204" actId="164"/>
          <ac:spMkLst>
            <pc:docMk/>
            <pc:sldMk cId="2059301066" sldId="308"/>
            <ac:spMk id="37" creationId="{5CE057EB-7632-4C45-ABB3-48FCB252B819}"/>
          </ac:spMkLst>
        </pc:spChg>
        <pc:spChg chg="mod topLvl">
          <ac:chgData name="Nicholas Gibbins" userId="6a0e944c-4d97-467d-bb7a-7c3315791fe4" providerId="ADAL" clId="{67FED323-1521-2249-8B7B-7DEBA58F3168}" dt="2020-09-17T17:02:09.998" v="8204" actId="164"/>
          <ac:spMkLst>
            <pc:docMk/>
            <pc:sldMk cId="2059301066" sldId="308"/>
            <ac:spMk id="38" creationId="{39BC0377-B8B2-E14F-96E4-C44F166E0CED}"/>
          </ac:spMkLst>
        </pc:spChg>
        <pc:spChg chg="mod topLvl">
          <ac:chgData name="Nicholas Gibbins" userId="6a0e944c-4d97-467d-bb7a-7c3315791fe4" providerId="ADAL" clId="{67FED323-1521-2249-8B7B-7DEBA58F3168}" dt="2020-09-17T18:48:51.530" v="11016" actId="14100"/>
          <ac:spMkLst>
            <pc:docMk/>
            <pc:sldMk cId="2059301066" sldId="308"/>
            <ac:spMk id="43" creationId="{7C41BE31-DFC9-0A4D-BBD7-1E9E7EFEB246}"/>
          </ac:spMkLst>
        </pc:spChg>
        <pc:spChg chg="mod topLvl">
          <ac:chgData name="Nicholas Gibbins" userId="6a0e944c-4d97-467d-bb7a-7c3315791fe4" providerId="ADAL" clId="{67FED323-1521-2249-8B7B-7DEBA58F3168}" dt="2020-09-17T18:44:05.437" v="10335" actId="164"/>
          <ac:spMkLst>
            <pc:docMk/>
            <pc:sldMk cId="2059301066" sldId="308"/>
            <ac:spMk id="44" creationId="{F3CA0A63-EB42-AC4D-BFDB-6C3E20C09721}"/>
          </ac:spMkLst>
        </pc:spChg>
        <pc:spChg chg="mod topLvl">
          <ac:chgData name="Nicholas Gibbins" userId="6a0e944c-4d97-467d-bb7a-7c3315791fe4" providerId="ADAL" clId="{67FED323-1521-2249-8B7B-7DEBA58F3168}" dt="2020-09-17T18:44:05.437" v="10335" actId="164"/>
          <ac:spMkLst>
            <pc:docMk/>
            <pc:sldMk cId="2059301066" sldId="308"/>
            <ac:spMk id="45" creationId="{8B4AA1FC-3904-3742-A455-0B5453FEA32F}"/>
          </ac:spMkLst>
        </pc:spChg>
        <pc:spChg chg="add del mod">
          <ac:chgData name="Nicholas Gibbins" userId="6a0e944c-4d97-467d-bb7a-7c3315791fe4" providerId="ADAL" clId="{67FED323-1521-2249-8B7B-7DEBA58F3168}" dt="2020-09-17T16:57:21.729" v="8175" actId="478"/>
          <ac:spMkLst>
            <pc:docMk/>
            <pc:sldMk cId="2059301066" sldId="308"/>
            <ac:spMk id="46" creationId="{054FD772-95A9-594F-AF2B-20DCC67FB7B6}"/>
          </ac:spMkLst>
        </pc:spChg>
        <pc:spChg chg="add del">
          <ac:chgData name="Nicholas Gibbins" userId="6a0e944c-4d97-467d-bb7a-7c3315791fe4" providerId="ADAL" clId="{67FED323-1521-2249-8B7B-7DEBA58F3168}" dt="2020-09-17T16:57:35.230" v="8177" actId="478"/>
          <ac:spMkLst>
            <pc:docMk/>
            <pc:sldMk cId="2059301066" sldId="308"/>
            <ac:spMk id="47" creationId="{A6403AD0-520F-1C4C-8E8F-C3D5BFDD1812}"/>
          </ac:spMkLst>
        </pc:spChg>
        <pc:spChg chg="add del mod">
          <ac:chgData name="Nicholas Gibbins" userId="6a0e944c-4d97-467d-bb7a-7c3315791fe4" providerId="ADAL" clId="{67FED323-1521-2249-8B7B-7DEBA58F3168}" dt="2020-09-17T16:58:27.991" v="8185" actId="478"/>
          <ac:spMkLst>
            <pc:docMk/>
            <pc:sldMk cId="2059301066" sldId="308"/>
            <ac:spMk id="48" creationId="{76C9940F-4549-B747-AF33-813954832492}"/>
          </ac:spMkLst>
        </pc:spChg>
        <pc:spChg chg="add del mod">
          <ac:chgData name="Nicholas Gibbins" userId="6a0e944c-4d97-467d-bb7a-7c3315791fe4" providerId="ADAL" clId="{67FED323-1521-2249-8B7B-7DEBA58F3168}" dt="2020-09-17T16:59:00.393" v="8190" actId="478"/>
          <ac:spMkLst>
            <pc:docMk/>
            <pc:sldMk cId="2059301066" sldId="308"/>
            <ac:spMk id="50" creationId="{97984B41-7EC1-B040-B4FE-71FAEFBF80D9}"/>
          </ac:spMkLst>
        </pc:spChg>
        <pc:spChg chg="add mod">
          <ac:chgData name="Nicholas Gibbins" userId="6a0e944c-4d97-467d-bb7a-7c3315791fe4" providerId="ADAL" clId="{67FED323-1521-2249-8B7B-7DEBA58F3168}" dt="2020-09-17T18:42:46.633" v="10313" actId="1076"/>
          <ac:spMkLst>
            <pc:docMk/>
            <pc:sldMk cId="2059301066" sldId="308"/>
            <ac:spMk id="51" creationId="{C81E7B7E-1E9A-9342-811D-48AA2A66F301}"/>
          </ac:spMkLst>
        </pc:spChg>
        <pc:spChg chg="mod topLvl">
          <ac:chgData name="Nicholas Gibbins" userId="6a0e944c-4d97-467d-bb7a-7c3315791fe4" providerId="ADAL" clId="{67FED323-1521-2249-8B7B-7DEBA58F3168}" dt="2020-09-17T17:55:24.698" v="9064" actId="20577"/>
          <ac:spMkLst>
            <pc:docMk/>
            <pc:sldMk cId="2059301066" sldId="308"/>
            <ac:spMk id="57" creationId="{9B86B3BD-0511-C144-933D-D6C4CC64B7FE}"/>
          </ac:spMkLst>
        </pc:spChg>
        <pc:spChg chg="mod topLvl">
          <ac:chgData name="Nicholas Gibbins" userId="6a0e944c-4d97-467d-bb7a-7c3315791fe4" providerId="ADAL" clId="{67FED323-1521-2249-8B7B-7DEBA58F3168}" dt="2020-09-17T17:13:43.386" v="8532" actId="313"/>
          <ac:spMkLst>
            <pc:docMk/>
            <pc:sldMk cId="2059301066" sldId="308"/>
            <ac:spMk id="59" creationId="{0513F440-AC65-8D4E-A21C-649B7E9CF329}"/>
          </ac:spMkLst>
        </pc:spChg>
        <pc:spChg chg="mod topLvl">
          <ac:chgData name="Nicholas Gibbins" userId="6a0e944c-4d97-467d-bb7a-7c3315791fe4" providerId="ADAL" clId="{67FED323-1521-2249-8B7B-7DEBA58F3168}" dt="2020-09-17T17:22:49.764" v="8685" actId="3064"/>
          <ac:spMkLst>
            <pc:docMk/>
            <pc:sldMk cId="2059301066" sldId="308"/>
            <ac:spMk id="60" creationId="{8904BD10-2627-8C4D-8FBF-8FDB6A20DB73}"/>
          </ac:spMkLst>
        </pc:spChg>
        <pc:spChg chg="mod topLvl">
          <ac:chgData name="Nicholas Gibbins" userId="6a0e944c-4d97-467d-bb7a-7c3315791fe4" providerId="ADAL" clId="{67FED323-1521-2249-8B7B-7DEBA58F3168}" dt="2020-09-17T17:22:29.342" v="8675" actId="3064"/>
          <ac:spMkLst>
            <pc:docMk/>
            <pc:sldMk cId="2059301066" sldId="308"/>
            <ac:spMk id="61" creationId="{E4160ACF-0AF9-AB4F-8228-BED41754CCB2}"/>
          </ac:spMkLst>
        </pc:spChg>
        <pc:spChg chg="mod topLvl">
          <ac:chgData name="Nicholas Gibbins" userId="6a0e944c-4d97-467d-bb7a-7c3315791fe4" providerId="ADAL" clId="{67FED323-1521-2249-8B7B-7DEBA58F3168}" dt="2020-09-17T18:39:47.614" v="10048" actId="1036"/>
          <ac:spMkLst>
            <pc:docMk/>
            <pc:sldMk cId="2059301066" sldId="308"/>
            <ac:spMk id="66" creationId="{E354E41E-A46B-EB45-94EE-28FC77AF6A82}"/>
          </ac:spMkLst>
        </pc:spChg>
        <pc:spChg chg="mod topLvl">
          <ac:chgData name="Nicholas Gibbins" userId="6a0e944c-4d97-467d-bb7a-7c3315791fe4" providerId="ADAL" clId="{67FED323-1521-2249-8B7B-7DEBA58F3168}" dt="2020-09-17T17:14:43.522" v="8533" actId="164"/>
          <ac:spMkLst>
            <pc:docMk/>
            <pc:sldMk cId="2059301066" sldId="308"/>
            <ac:spMk id="67" creationId="{D6A09F04-0C10-D140-AF07-601A7725669D}"/>
          </ac:spMkLst>
        </pc:spChg>
        <pc:spChg chg="mod topLvl">
          <ac:chgData name="Nicholas Gibbins" userId="6a0e944c-4d97-467d-bb7a-7c3315791fe4" providerId="ADAL" clId="{67FED323-1521-2249-8B7B-7DEBA58F3168}" dt="2020-09-17T17:55:34.962" v="9088" actId="20577"/>
          <ac:spMkLst>
            <pc:docMk/>
            <pc:sldMk cId="2059301066" sldId="308"/>
            <ac:spMk id="71" creationId="{5F9C358A-0F62-A448-915A-B7C2C888E133}"/>
          </ac:spMkLst>
        </pc:spChg>
        <pc:spChg chg="mod topLvl">
          <ac:chgData name="Nicholas Gibbins" userId="6a0e944c-4d97-467d-bb7a-7c3315791fe4" providerId="ADAL" clId="{67FED323-1521-2249-8B7B-7DEBA58F3168}" dt="2020-09-18T11:03:29.844" v="12408" actId="20577"/>
          <ac:spMkLst>
            <pc:docMk/>
            <pc:sldMk cId="2059301066" sldId="308"/>
            <ac:spMk id="73" creationId="{302BBEF0-8F45-454C-947F-EFA765B1424A}"/>
          </ac:spMkLst>
        </pc:spChg>
        <pc:spChg chg="mod topLvl">
          <ac:chgData name="Nicholas Gibbins" userId="6a0e944c-4d97-467d-bb7a-7c3315791fe4" providerId="ADAL" clId="{67FED323-1521-2249-8B7B-7DEBA58F3168}" dt="2020-09-17T17:24:25.150" v="8711" actId="164"/>
          <ac:spMkLst>
            <pc:docMk/>
            <pc:sldMk cId="2059301066" sldId="308"/>
            <ac:spMk id="74" creationId="{0DCDB93B-57F1-9F4A-B0B4-DE379B32E8D9}"/>
          </ac:spMkLst>
        </pc:spChg>
        <pc:spChg chg="mod topLvl">
          <ac:chgData name="Nicholas Gibbins" userId="6a0e944c-4d97-467d-bb7a-7c3315791fe4" providerId="ADAL" clId="{67FED323-1521-2249-8B7B-7DEBA58F3168}" dt="2020-09-17T17:24:25.150" v="8711" actId="164"/>
          <ac:spMkLst>
            <pc:docMk/>
            <pc:sldMk cId="2059301066" sldId="308"/>
            <ac:spMk id="75" creationId="{9B956C40-ECED-E944-94E7-38CE47C15BC9}"/>
          </ac:spMkLst>
        </pc:spChg>
        <pc:spChg chg="add mod">
          <ac:chgData name="Nicholas Gibbins" userId="6a0e944c-4d97-467d-bb7a-7c3315791fe4" providerId="ADAL" clId="{67FED323-1521-2249-8B7B-7DEBA58F3168}" dt="2020-09-17T18:49:12.792" v="11059" actId="1076"/>
          <ac:spMkLst>
            <pc:docMk/>
            <pc:sldMk cId="2059301066" sldId="308"/>
            <ac:spMk id="79" creationId="{C785F00E-0324-7340-A0D6-513EC821EC2F}"/>
          </ac:spMkLst>
        </pc:spChg>
        <pc:spChg chg="add mod">
          <ac:chgData name="Nicholas Gibbins" userId="6a0e944c-4d97-467d-bb7a-7c3315791fe4" providerId="ADAL" clId="{67FED323-1521-2249-8B7B-7DEBA58F3168}" dt="2020-09-17T18:41:57.764" v="10228" actId="14100"/>
          <ac:spMkLst>
            <pc:docMk/>
            <pc:sldMk cId="2059301066" sldId="308"/>
            <ac:spMk id="80" creationId="{D74CAB7F-D91E-D745-8CFB-15ACA675D85F}"/>
          </ac:spMkLst>
        </pc:spChg>
        <pc:spChg chg="add mod">
          <ac:chgData name="Nicholas Gibbins" userId="6a0e944c-4d97-467d-bb7a-7c3315791fe4" providerId="ADAL" clId="{67FED323-1521-2249-8B7B-7DEBA58F3168}" dt="2020-09-17T17:27:18.831" v="8772" actId="164"/>
          <ac:spMkLst>
            <pc:docMk/>
            <pc:sldMk cId="2059301066" sldId="308"/>
            <ac:spMk id="81" creationId="{BF0AFFA0-DE01-4442-824E-6F82BD945189}"/>
          </ac:spMkLst>
        </pc:spChg>
        <pc:spChg chg="add mod">
          <ac:chgData name="Nicholas Gibbins" userId="6a0e944c-4d97-467d-bb7a-7c3315791fe4" providerId="ADAL" clId="{67FED323-1521-2249-8B7B-7DEBA58F3168}" dt="2020-09-17T17:27:18.831" v="8772" actId="164"/>
          <ac:spMkLst>
            <pc:docMk/>
            <pc:sldMk cId="2059301066" sldId="308"/>
            <ac:spMk id="82" creationId="{24E1E84E-C747-C54A-AD57-A1705443CF06}"/>
          </ac:spMkLst>
        </pc:spChg>
        <pc:spChg chg="add mod">
          <ac:chgData name="Nicholas Gibbins" userId="6a0e944c-4d97-467d-bb7a-7c3315791fe4" providerId="ADAL" clId="{67FED323-1521-2249-8B7B-7DEBA58F3168}" dt="2020-09-17T17:28:17.450" v="8777" actId="164"/>
          <ac:spMkLst>
            <pc:docMk/>
            <pc:sldMk cId="2059301066" sldId="308"/>
            <ac:spMk id="84" creationId="{F79FDCE5-2E27-D24F-8DB2-D92FFF89794C}"/>
          </ac:spMkLst>
        </pc:spChg>
        <pc:spChg chg="add mod">
          <ac:chgData name="Nicholas Gibbins" userId="6a0e944c-4d97-467d-bb7a-7c3315791fe4" providerId="ADAL" clId="{67FED323-1521-2249-8B7B-7DEBA58F3168}" dt="2020-09-17T17:28:17.450" v="8777" actId="164"/>
          <ac:spMkLst>
            <pc:docMk/>
            <pc:sldMk cId="2059301066" sldId="308"/>
            <ac:spMk id="85" creationId="{C79900B2-28F7-EA44-A469-23D928426A47}"/>
          </ac:spMkLst>
        </pc:spChg>
        <pc:spChg chg="mod topLvl">
          <ac:chgData name="Nicholas Gibbins" userId="6a0e944c-4d97-467d-bb7a-7c3315791fe4" providerId="ADAL" clId="{67FED323-1521-2249-8B7B-7DEBA58F3168}" dt="2020-09-17T17:29:32.733" v="8836" actId="164"/>
          <ac:spMkLst>
            <pc:docMk/>
            <pc:sldMk cId="2059301066" sldId="308"/>
            <ac:spMk id="88" creationId="{4FE79E32-07BB-D54F-9BC9-940AE3195284}"/>
          </ac:spMkLst>
        </pc:spChg>
        <pc:spChg chg="mod topLvl">
          <ac:chgData name="Nicholas Gibbins" userId="6a0e944c-4d97-467d-bb7a-7c3315791fe4" providerId="ADAL" clId="{67FED323-1521-2249-8B7B-7DEBA58F3168}" dt="2020-09-17T17:29:32.733" v="8836" actId="164"/>
          <ac:spMkLst>
            <pc:docMk/>
            <pc:sldMk cId="2059301066" sldId="308"/>
            <ac:spMk id="89" creationId="{D0054F59-BEE0-CF4F-9C01-FAAAA588A9C4}"/>
          </ac:spMkLst>
        </pc:spChg>
        <pc:spChg chg="mod">
          <ac:chgData name="Nicholas Gibbins" userId="6a0e944c-4d97-467d-bb7a-7c3315791fe4" providerId="ADAL" clId="{67FED323-1521-2249-8B7B-7DEBA58F3168}" dt="2020-09-17T17:29:40.426" v="8840" actId="313"/>
          <ac:spMkLst>
            <pc:docMk/>
            <pc:sldMk cId="2059301066" sldId="308"/>
            <ac:spMk id="92" creationId="{2A3E4F9A-4BA2-9440-9729-3F4127BC7BF1}"/>
          </ac:spMkLst>
        </pc:spChg>
        <pc:spChg chg="mod">
          <ac:chgData name="Nicholas Gibbins" userId="6a0e944c-4d97-467d-bb7a-7c3315791fe4" providerId="ADAL" clId="{67FED323-1521-2249-8B7B-7DEBA58F3168}" dt="2020-09-17T17:31:36.814" v="8868" actId="1037"/>
          <ac:spMkLst>
            <pc:docMk/>
            <pc:sldMk cId="2059301066" sldId="308"/>
            <ac:spMk id="93" creationId="{0FBD52B5-5AEE-C64C-9C92-1DEED8517685}"/>
          </ac:spMkLst>
        </pc:spChg>
        <pc:spChg chg="add mod">
          <ac:chgData name="Nicholas Gibbins" userId="6a0e944c-4d97-467d-bb7a-7c3315791fe4" providerId="ADAL" clId="{67FED323-1521-2249-8B7B-7DEBA58F3168}" dt="2020-09-17T19:44:13.991" v="11191" actId="1076"/>
          <ac:spMkLst>
            <pc:docMk/>
            <pc:sldMk cId="2059301066" sldId="308"/>
            <ac:spMk id="94" creationId="{B446CC98-3AA1-4A40-AC4B-9E9DDC8394EE}"/>
          </ac:spMkLst>
        </pc:spChg>
        <pc:spChg chg="del mod topLvl">
          <ac:chgData name="Nicholas Gibbins" userId="6a0e944c-4d97-467d-bb7a-7c3315791fe4" providerId="ADAL" clId="{67FED323-1521-2249-8B7B-7DEBA58F3168}" dt="2020-09-17T17:34:14.063" v="8897" actId="478"/>
          <ac:spMkLst>
            <pc:docMk/>
            <pc:sldMk cId="2059301066" sldId="308"/>
            <ac:spMk id="96" creationId="{96D6650D-7310-1348-8934-B88023E1B83C}"/>
          </ac:spMkLst>
        </pc:spChg>
        <pc:spChg chg="mod topLvl">
          <ac:chgData name="Nicholas Gibbins" userId="6a0e944c-4d97-467d-bb7a-7c3315791fe4" providerId="ADAL" clId="{67FED323-1521-2249-8B7B-7DEBA58F3168}" dt="2020-09-17T17:54:26.575" v="9037" actId="20577"/>
          <ac:spMkLst>
            <pc:docMk/>
            <pc:sldMk cId="2059301066" sldId="308"/>
            <ac:spMk id="97" creationId="{E3ED8CBD-A283-C441-935A-984E2D5DEBB3}"/>
          </ac:spMkLst>
        </pc:spChg>
        <pc:spChg chg="mod topLvl">
          <ac:chgData name="Nicholas Gibbins" userId="6a0e944c-4d97-467d-bb7a-7c3315791fe4" providerId="ADAL" clId="{67FED323-1521-2249-8B7B-7DEBA58F3168}" dt="2020-09-17T17:54:30.892" v="9046" actId="20577"/>
          <ac:spMkLst>
            <pc:docMk/>
            <pc:sldMk cId="2059301066" sldId="308"/>
            <ac:spMk id="101" creationId="{BF61BFC0-4C7D-0843-944D-E3DBF49EC2D8}"/>
          </ac:spMkLst>
        </pc:spChg>
        <pc:spChg chg="mod topLvl">
          <ac:chgData name="Nicholas Gibbins" userId="6a0e944c-4d97-467d-bb7a-7c3315791fe4" providerId="ADAL" clId="{67FED323-1521-2249-8B7B-7DEBA58F3168}" dt="2020-09-17T18:36:18.647" v="9950" actId="3064"/>
          <ac:spMkLst>
            <pc:docMk/>
            <pc:sldMk cId="2059301066" sldId="308"/>
            <ac:spMk id="106" creationId="{3E0D48AB-401F-1C42-B9D1-A0611A8899EA}"/>
          </ac:spMkLst>
        </pc:spChg>
        <pc:spChg chg="mod topLvl">
          <ac:chgData name="Nicholas Gibbins" userId="6a0e944c-4d97-467d-bb7a-7c3315791fe4" providerId="ADAL" clId="{67FED323-1521-2249-8B7B-7DEBA58F3168}" dt="2020-09-17T17:48:53.699" v="8982" actId="164"/>
          <ac:spMkLst>
            <pc:docMk/>
            <pc:sldMk cId="2059301066" sldId="308"/>
            <ac:spMk id="107" creationId="{24802D3D-9E5E-1A4E-8547-6984BEE25ECD}"/>
          </ac:spMkLst>
        </pc:spChg>
        <pc:spChg chg="add del mod">
          <ac:chgData name="Nicholas Gibbins" userId="6a0e944c-4d97-467d-bb7a-7c3315791fe4" providerId="ADAL" clId="{67FED323-1521-2249-8B7B-7DEBA58F3168}" dt="2020-09-17T17:47:21.306" v="8941" actId="478"/>
          <ac:spMkLst>
            <pc:docMk/>
            <pc:sldMk cId="2059301066" sldId="308"/>
            <ac:spMk id="108" creationId="{31BEACED-CED9-8140-8C0B-DED7FC0A9F6B}"/>
          </ac:spMkLst>
        </pc:spChg>
        <pc:spChg chg="mod topLvl">
          <ac:chgData name="Nicholas Gibbins" userId="6a0e944c-4d97-467d-bb7a-7c3315791fe4" providerId="ADAL" clId="{67FED323-1521-2249-8B7B-7DEBA58F3168}" dt="2020-09-17T18:36:23.528" v="9952" actId="3064"/>
          <ac:spMkLst>
            <pc:docMk/>
            <pc:sldMk cId="2059301066" sldId="308"/>
            <ac:spMk id="112" creationId="{06B4216F-41E9-DB4B-99EC-7808E165A8CE}"/>
          </ac:spMkLst>
        </pc:spChg>
        <pc:spChg chg="del mod">
          <ac:chgData name="Nicholas Gibbins" userId="6a0e944c-4d97-467d-bb7a-7c3315791fe4" providerId="ADAL" clId="{67FED323-1521-2249-8B7B-7DEBA58F3168}" dt="2020-09-17T17:54:15.837" v="9028" actId="478"/>
          <ac:spMkLst>
            <pc:docMk/>
            <pc:sldMk cId="2059301066" sldId="308"/>
            <ac:spMk id="113" creationId="{F6DA20EA-296F-6240-9511-8C0315B8F489}"/>
          </ac:spMkLst>
        </pc:spChg>
        <pc:spChg chg="mod topLvl">
          <ac:chgData name="Nicholas Gibbins" userId="6a0e944c-4d97-467d-bb7a-7c3315791fe4" providerId="ADAL" clId="{67FED323-1521-2249-8B7B-7DEBA58F3168}" dt="2020-09-17T18:01:40.797" v="9267" actId="164"/>
          <ac:spMkLst>
            <pc:docMk/>
            <pc:sldMk cId="2059301066" sldId="308"/>
            <ac:spMk id="115" creationId="{0A8085FC-5493-DE47-920E-960BEF01228C}"/>
          </ac:spMkLst>
        </pc:spChg>
        <pc:spChg chg="add del mod">
          <ac:chgData name="Nicholas Gibbins" userId="6a0e944c-4d97-467d-bb7a-7c3315791fe4" providerId="ADAL" clId="{67FED323-1521-2249-8B7B-7DEBA58F3168}" dt="2020-09-17T17:59:57.343" v="9252"/>
          <ac:spMkLst>
            <pc:docMk/>
            <pc:sldMk cId="2059301066" sldId="308"/>
            <ac:spMk id="122" creationId="{0D045D73-56D8-1A42-BFCB-03A1F4123646}"/>
          </ac:spMkLst>
        </pc:spChg>
        <pc:spChg chg="mod topLvl">
          <ac:chgData name="Nicholas Gibbins" userId="6a0e944c-4d97-467d-bb7a-7c3315791fe4" providerId="ADAL" clId="{67FED323-1521-2249-8B7B-7DEBA58F3168}" dt="2020-09-17T19:51:20.632" v="11248" actId="20577"/>
          <ac:spMkLst>
            <pc:docMk/>
            <pc:sldMk cId="2059301066" sldId="308"/>
            <ac:spMk id="124" creationId="{8909F1C1-C3C3-6148-A9CB-24B066EF4D2C}"/>
          </ac:spMkLst>
        </pc:spChg>
        <pc:spChg chg="add del mod">
          <ac:chgData name="Nicholas Gibbins" userId="6a0e944c-4d97-467d-bb7a-7c3315791fe4" providerId="ADAL" clId="{67FED323-1521-2249-8B7B-7DEBA58F3168}" dt="2020-09-17T18:00:59.154" v="9263"/>
          <ac:spMkLst>
            <pc:docMk/>
            <pc:sldMk cId="2059301066" sldId="308"/>
            <ac:spMk id="126" creationId="{627849B8-32DB-4343-BD9A-ED10A0D4D5E4}"/>
          </ac:spMkLst>
        </pc:spChg>
        <pc:spChg chg="add del mod topLvl">
          <ac:chgData name="Nicholas Gibbins" userId="6a0e944c-4d97-467d-bb7a-7c3315791fe4" providerId="ADAL" clId="{67FED323-1521-2249-8B7B-7DEBA58F3168}" dt="2020-09-17T18:18:27.837" v="9447" actId="478"/>
          <ac:spMkLst>
            <pc:docMk/>
            <pc:sldMk cId="2059301066" sldId="308"/>
            <ac:spMk id="130" creationId="{D1B910F7-DAA2-D64B-9485-9155F28ACE5F}"/>
          </ac:spMkLst>
        </pc:spChg>
        <pc:spChg chg="add mod">
          <ac:chgData name="Nicholas Gibbins" userId="6a0e944c-4d97-467d-bb7a-7c3315791fe4" providerId="ADAL" clId="{67FED323-1521-2249-8B7B-7DEBA58F3168}" dt="2020-09-17T18:24:38.732" v="9654" actId="14100"/>
          <ac:spMkLst>
            <pc:docMk/>
            <pc:sldMk cId="2059301066" sldId="308"/>
            <ac:spMk id="136" creationId="{7CC20F59-712B-1148-AE3F-78041E762328}"/>
          </ac:spMkLst>
        </pc:spChg>
        <pc:spChg chg="add mod">
          <ac:chgData name="Nicholas Gibbins" userId="6a0e944c-4d97-467d-bb7a-7c3315791fe4" providerId="ADAL" clId="{67FED323-1521-2249-8B7B-7DEBA58F3168}" dt="2020-09-17T18:24:30.769" v="9653" actId="14100"/>
          <ac:spMkLst>
            <pc:docMk/>
            <pc:sldMk cId="2059301066" sldId="308"/>
            <ac:spMk id="137" creationId="{0E32A783-FE9B-D64B-87E9-434446177198}"/>
          </ac:spMkLst>
        </pc:spChg>
        <pc:spChg chg="mod topLvl">
          <ac:chgData name="Nicholas Gibbins" userId="6a0e944c-4d97-467d-bb7a-7c3315791fe4" providerId="ADAL" clId="{67FED323-1521-2249-8B7B-7DEBA58F3168}" dt="2020-09-17T18:36:53.864" v="9961" actId="3064"/>
          <ac:spMkLst>
            <pc:docMk/>
            <pc:sldMk cId="2059301066" sldId="308"/>
            <ac:spMk id="141" creationId="{92C05989-7F23-3C40-A97E-4C18FF7DDCEA}"/>
          </ac:spMkLst>
        </pc:spChg>
        <pc:spChg chg="add mod">
          <ac:chgData name="Nicholas Gibbins" userId="6a0e944c-4d97-467d-bb7a-7c3315791fe4" providerId="ADAL" clId="{67FED323-1521-2249-8B7B-7DEBA58F3168}" dt="2020-09-17T18:17:56.529" v="9443" actId="164"/>
          <ac:spMkLst>
            <pc:docMk/>
            <pc:sldMk cId="2059301066" sldId="308"/>
            <ac:spMk id="146" creationId="{CA92E821-B341-0C4B-BC1D-BB7920EB68ED}"/>
          </ac:spMkLst>
        </pc:spChg>
        <pc:spChg chg="add mod">
          <ac:chgData name="Nicholas Gibbins" userId="6a0e944c-4d97-467d-bb7a-7c3315791fe4" providerId="ADAL" clId="{67FED323-1521-2249-8B7B-7DEBA58F3168}" dt="2020-09-17T18:25:05.006" v="9655" actId="164"/>
          <ac:spMkLst>
            <pc:docMk/>
            <pc:sldMk cId="2059301066" sldId="308"/>
            <ac:spMk id="151" creationId="{277A74DE-FC97-FF42-A3BA-832CC0587CD6}"/>
          </ac:spMkLst>
        </pc:spChg>
        <pc:spChg chg="add mod">
          <ac:chgData name="Nicholas Gibbins" userId="6a0e944c-4d97-467d-bb7a-7c3315791fe4" providerId="ADAL" clId="{67FED323-1521-2249-8B7B-7DEBA58F3168}" dt="2020-09-17T18:36:35.653" v="9955" actId="14100"/>
          <ac:spMkLst>
            <pc:docMk/>
            <pc:sldMk cId="2059301066" sldId="308"/>
            <ac:spMk id="152" creationId="{362EAEB6-F41F-EA49-BE3A-9EC90C737E38}"/>
          </ac:spMkLst>
        </pc:spChg>
        <pc:spChg chg="add mod">
          <ac:chgData name="Nicholas Gibbins" userId="6a0e944c-4d97-467d-bb7a-7c3315791fe4" providerId="ADAL" clId="{67FED323-1521-2249-8B7B-7DEBA58F3168}" dt="2020-09-17T18:36:44.406" v="9958" actId="3064"/>
          <ac:spMkLst>
            <pc:docMk/>
            <pc:sldMk cId="2059301066" sldId="308"/>
            <ac:spMk id="154" creationId="{80032C13-F9D1-9D47-97FB-1BC5F632478F}"/>
          </ac:spMkLst>
        </pc:spChg>
        <pc:spChg chg="add del mod">
          <ac:chgData name="Nicholas Gibbins" userId="6a0e944c-4d97-467d-bb7a-7c3315791fe4" providerId="ADAL" clId="{67FED323-1521-2249-8B7B-7DEBA58F3168}" dt="2020-09-17T18:25:23.375" v="9658" actId="478"/>
          <ac:spMkLst>
            <pc:docMk/>
            <pc:sldMk cId="2059301066" sldId="308"/>
            <ac:spMk id="156" creationId="{53168817-51E2-A749-B741-3B1362C763B8}"/>
          </ac:spMkLst>
        </pc:spChg>
        <pc:spChg chg="add mod">
          <ac:chgData name="Nicholas Gibbins" userId="6a0e944c-4d97-467d-bb7a-7c3315791fe4" providerId="ADAL" clId="{67FED323-1521-2249-8B7B-7DEBA58F3168}" dt="2020-09-17T18:37:11.945" v="9963" actId="3064"/>
          <ac:spMkLst>
            <pc:docMk/>
            <pc:sldMk cId="2059301066" sldId="308"/>
            <ac:spMk id="165" creationId="{EAB6F6CF-F5B6-3349-9106-74CFECAE1E76}"/>
          </ac:spMkLst>
        </pc:spChg>
        <pc:spChg chg="add mod">
          <ac:chgData name="Nicholas Gibbins" userId="6a0e944c-4d97-467d-bb7a-7c3315791fe4" providerId="ADAL" clId="{67FED323-1521-2249-8B7B-7DEBA58F3168}" dt="2020-09-17T18:37:18.196" v="9965" actId="3064"/>
          <ac:spMkLst>
            <pc:docMk/>
            <pc:sldMk cId="2059301066" sldId="308"/>
            <ac:spMk id="166" creationId="{8BE272F0-A792-244F-81F5-C21627E63AF5}"/>
          </ac:spMkLst>
        </pc:spChg>
        <pc:spChg chg="add mod">
          <ac:chgData name="Nicholas Gibbins" userId="6a0e944c-4d97-467d-bb7a-7c3315791fe4" providerId="ADAL" clId="{67FED323-1521-2249-8B7B-7DEBA58F3168}" dt="2020-09-17T18:37:21.973" v="9967" actId="3064"/>
          <ac:spMkLst>
            <pc:docMk/>
            <pc:sldMk cId="2059301066" sldId="308"/>
            <ac:spMk id="167" creationId="{3FE028B1-CB8D-3E45-9737-A89CD0802278}"/>
          </ac:spMkLst>
        </pc:spChg>
        <pc:spChg chg="add mod ord">
          <ac:chgData name="Nicholas Gibbins" userId="6a0e944c-4d97-467d-bb7a-7c3315791fe4" providerId="ADAL" clId="{67FED323-1521-2249-8B7B-7DEBA58F3168}" dt="2020-09-17T20:34:13.036" v="12382" actId="20577"/>
          <ac:spMkLst>
            <pc:docMk/>
            <pc:sldMk cId="2059301066" sldId="308"/>
            <ac:spMk id="172" creationId="{C72926D3-1B3A-E54C-9EF0-6993C3B46363}"/>
          </ac:spMkLst>
        </pc:spChg>
        <pc:spChg chg="add del mod ord">
          <ac:chgData name="Nicholas Gibbins" userId="6a0e944c-4d97-467d-bb7a-7c3315791fe4" providerId="ADAL" clId="{67FED323-1521-2249-8B7B-7DEBA58F3168}" dt="2020-09-17T18:34:00.733" v="9892" actId="478"/>
          <ac:spMkLst>
            <pc:docMk/>
            <pc:sldMk cId="2059301066" sldId="308"/>
            <ac:spMk id="173" creationId="{A4E303A9-2C99-DC4A-B1EA-4790DC2C5812}"/>
          </ac:spMkLst>
        </pc:spChg>
        <pc:spChg chg="add mod">
          <ac:chgData name="Nicholas Gibbins" userId="6a0e944c-4d97-467d-bb7a-7c3315791fe4" providerId="ADAL" clId="{67FED323-1521-2249-8B7B-7DEBA58F3168}" dt="2020-09-17T19:47:06.172" v="11217" actId="164"/>
          <ac:spMkLst>
            <pc:docMk/>
            <pc:sldMk cId="2059301066" sldId="308"/>
            <ac:spMk id="179" creationId="{15156F51-591F-DB44-B812-117BFB65151C}"/>
          </ac:spMkLst>
        </pc:spChg>
        <pc:spChg chg="add mod">
          <ac:chgData name="Nicholas Gibbins" userId="6a0e944c-4d97-467d-bb7a-7c3315791fe4" providerId="ADAL" clId="{67FED323-1521-2249-8B7B-7DEBA58F3168}" dt="2020-09-17T19:46:56.503" v="11216" actId="164"/>
          <ac:spMkLst>
            <pc:docMk/>
            <pc:sldMk cId="2059301066" sldId="308"/>
            <ac:spMk id="181" creationId="{6303CB4D-855D-0140-A036-66205C387A53}"/>
          </ac:spMkLst>
        </pc:spChg>
        <pc:spChg chg="add mod">
          <ac:chgData name="Nicholas Gibbins" userId="6a0e944c-4d97-467d-bb7a-7c3315791fe4" providerId="ADAL" clId="{67FED323-1521-2249-8B7B-7DEBA58F3168}" dt="2020-09-17T19:46:56.503" v="11216" actId="164"/>
          <ac:spMkLst>
            <pc:docMk/>
            <pc:sldMk cId="2059301066" sldId="308"/>
            <ac:spMk id="182" creationId="{3A20D166-1C22-1A4C-8A7F-20E6DCC5B69A}"/>
          </ac:spMkLst>
        </pc:spChg>
        <pc:spChg chg="add mod">
          <ac:chgData name="Nicholas Gibbins" userId="6a0e944c-4d97-467d-bb7a-7c3315791fe4" providerId="ADAL" clId="{67FED323-1521-2249-8B7B-7DEBA58F3168}" dt="2020-09-17T19:44:13.991" v="11191" actId="1076"/>
          <ac:spMkLst>
            <pc:docMk/>
            <pc:sldMk cId="2059301066" sldId="308"/>
            <ac:spMk id="200" creationId="{B92528B5-D813-6C44-9A43-4C240CAE1A65}"/>
          </ac:spMkLst>
        </pc:spChg>
        <pc:spChg chg="add mod">
          <ac:chgData name="Nicholas Gibbins" userId="6a0e944c-4d97-467d-bb7a-7c3315791fe4" providerId="ADAL" clId="{67FED323-1521-2249-8B7B-7DEBA58F3168}" dt="2020-09-17T19:53:56.010" v="11288" actId="1076"/>
          <ac:spMkLst>
            <pc:docMk/>
            <pc:sldMk cId="2059301066" sldId="308"/>
            <ac:spMk id="206" creationId="{5894C77D-E999-0644-9A2D-B883B22BB0E3}"/>
          </ac:spMkLst>
        </pc:spChg>
        <pc:grpChg chg="add del mod">
          <ac:chgData name="Nicholas Gibbins" userId="6a0e944c-4d97-467d-bb7a-7c3315791fe4" providerId="ADAL" clId="{67FED323-1521-2249-8B7B-7DEBA58F3168}" dt="2020-09-17T17:01:09.678" v="8198" actId="165"/>
          <ac:grpSpMkLst>
            <pc:docMk/>
            <pc:sldMk cId="2059301066" sldId="308"/>
            <ac:grpSpMk id="20" creationId="{2E37AB32-313B-9744-AB2C-E28353195889}"/>
          </ac:grpSpMkLst>
        </pc:grpChg>
        <pc:grpChg chg="add del mod">
          <ac:chgData name="Nicholas Gibbins" userId="6a0e944c-4d97-467d-bb7a-7c3315791fe4" providerId="ADAL" clId="{67FED323-1521-2249-8B7B-7DEBA58F3168}" dt="2020-09-17T17:24:29.096" v="8712" actId="478"/>
          <ac:grpSpMkLst>
            <pc:docMk/>
            <pc:sldMk cId="2059301066" sldId="308"/>
            <ac:grpSpMk id="21" creationId="{82568FBF-4EFD-2747-AEFC-65917F208C28}"/>
          </ac:grpSpMkLst>
        </pc:grpChg>
        <pc:grpChg chg="add del mod">
          <ac:chgData name="Nicholas Gibbins" userId="6a0e944c-4d97-467d-bb7a-7c3315791fe4" providerId="ADAL" clId="{67FED323-1521-2249-8B7B-7DEBA58F3168}" dt="2020-09-17T13:31:26.665" v="7861" actId="165"/>
          <ac:grpSpMkLst>
            <pc:docMk/>
            <pc:sldMk cId="2059301066" sldId="308"/>
            <ac:grpSpMk id="23" creationId="{1EFCE5DF-0284-174A-A81C-6217E904E830}"/>
          </ac:grpSpMkLst>
        </pc:grpChg>
        <pc:grpChg chg="add del mod">
          <ac:chgData name="Nicholas Gibbins" userId="6a0e944c-4d97-467d-bb7a-7c3315791fe4" providerId="ADAL" clId="{67FED323-1521-2249-8B7B-7DEBA58F3168}" dt="2020-09-17T17:15:34.919" v="8536" actId="165"/>
          <ac:grpSpMkLst>
            <pc:docMk/>
            <pc:sldMk cId="2059301066" sldId="308"/>
            <ac:grpSpMk id="31" creationId="{FD7D4EA5-C5D9-DF4A-97DE-625915D7FE8D}"/>
          </ac:grpSpMkLst>
        </pc:grpChg>
        <pc:grpChg chg="add del mod">
          <ac:chgData name="Nicholas Gibbins" userId="6a0e944c-4d97-467d-bb7a-7c3315791fe4" providerId="ADAL" clId="{67FED323-1521-2249-8B7B-7DEBA58F3168}" dt="2020-09-17T13:31:59.221" v="7865" actId="165"/>
          <ac:grpSpMkLst>
            <pc:docMk/>
            <pc:sldMk cId="2059301066" sldId="308"/>
            <ac:grpSpMk id="32" creationId="{60B2254A-6CBA-7C49-946D-68350D1B5CE0}"/>
          </ac:grpSpMkLst>
        </pc:grpChg>
        <pc:grpChg chg="add del mod">
          <ac:chgData name="Nicholas Gibbins" userId="6a0e944c-4d97-467d-bb7a-7c3315791fe4" providerId="ADAL" clId="{67FED323-1521-2249-8B7B-7DEBA58F3168}" dt="2020-09-17T17:01:44.394" v="8201" actId="165"/>
          <ac:grpSpMkLst>
            <pc:docMk/>
            <pc:sldMk cId="2059301066" sldId="308"/>
            <ac:grpSpMk id="40" creationId="{222B4198-3503-1644-BED5-455C77CF8532}"/>
          </ac:grpSpMkLst>
        </pc:grpChg>
        <pc:grpChg chg="add del mod">
          <ac:chgData name="Nicholas Gibbins" userId="6a0e944c-4d97-467d-bb7a-7c3315791fe4" providerId="ADAL" clId="{67FED323-1521-2249-8B7B-7DEBA58F3168}" dt="2020-09-17T16:56:20.718" v="8169" actId="165"/>
          <ac:grpSpMkLst>
            <pc:docMk/>
            <pc:sldMk cId="2059301066" sldId="308"/>
            <ac:grpSpMk id="41" creationId="{F838B8AC-74A1-D54C-A325-CB76AFD65F7C}"/>
          </ac:grpSpMkLst>
        </pc:grpChg>
        <pc:grpChg chg="del mod topLvl">
          <ac:chgData name="Nicholas Gibbins" userId="6a0e944c-4d97-467d-bb7a-7c3315791fe4" providerId="ADAL" clId="{67FED323-1521-2249-8B7B-7DEBA58F3168}" dt="2020-09-17T16:59:58.761" v="8194" actId="165"/>
          <ac:grpSpMkLst>
            <pc:docMk/>
            <pc:sldMk cId="2059301066" sldId="308"/>
            <ac:grpSpMk id="42" creationId="{07B22542-F4FB-7945-B7A9-25336E4C0C94}"/>
          </ac:grpSpMkLst>
        </pc:grpChg>
        <pc:grpChg chg="add del mod">
          <ac:chgData name="Nicholas Gibbins" userId="6a0e944c-4d97-467d-bb7a-7c3315791fe4" providerId="ADAL" clId="{67FED323-1521-2249-8B7B-7DEBA58F3168}" dt="2020-09-17T17:02:40.484" v="8205" actId="165"/>
          <ac:grpSpMkLst>
            <pc:docMk/>
            <pc:sldMk cId="2059301066" sldId="308"/>
            <ac:grpSpMk id="52" creationId="{05AD3D3A-0BD1-D240-83E8-BD4DB412A354}"/>
          </ac:grpSpMkLst>
        </pc:grpChg>
        <pc:grpChg chg="add del mod">
          <ac:chgData name="Nicholas Gibbins" userId="6a0e944c-4d97-467d-bb7a-7c3315791fe4" providerId="ADAL" clId="{67FED323-1521-2249-8B7B-7DEBA58F3168}" dt="2020-09-17T17:07:07.638" v="8386" actId="478"/>
          <ac:grpSpMkLst>
            <pc:docMk/>
            <pc:sldMk cId="2059301066" sldId="308"/>
            <ac:grpSpMk id="53" creationId="{A1819DEE-6AB6-A740-B151-22C8BADA3E40}"/>
          </ac:grpSpMkLst>
        </pc:grpChg>
        <pc:grpChg chg="add del mod">
          <ac:chgData name="Nicholas Gibbins" userId="6a0e944c-4d97-467d-bb7a-7c3315791fe4" providerId="ADAL" clId="{67FED323-1521-2249-8B7B-7DEBA58F3168}" dt="2020-09-17T17:07:57.470" v="8395" actId="165"/>
          <ac:grpSpMkLst>
            <pc:docMk/>
            <pc:sldMk cId="2059301066" sldId="308"/>
            <ac:grpSpMk id="54" creationId="{BFD2EA50-5312-7440-A141-FBB1DE242472}"/>
          </ac:grpSpMkLst>
        </pc:grpChg>
        <pc:grpChg chg="add del mod">
          <ac:chgData name="Nicholas Gibbins" userId="6a0e944c-4d97-467d-bb7a-7c3315791fe4" providerId="ADAL" clId="{67FED323-1521-2249-8B7B-7DEBA58F3168}" dt="2020-09-17T17:08:21.924" v="8399" actId="165"/>
          <ac:grpSpMkLst>
            <pc:docMk/>
            <pc:sldMk cId="2059301066" sldId="308"/>
            <ac:grpSpMk id="55" creationId="{48160336-8D0B-0647-BDF5-D385F4B7C8D0}"/>
          </ac:grpSpMkLst>
        </pc:grpChg>
        <pc:grpChg chg="add mod">
          <ac:chgData name="Nicholas Gibbins" userId="6a0e944c-4d97-467d-bb7a-7c3315791fe4" providerId="ADAL" clId="{67FED323-1521-2249-8B7B-7DEBA58F3168}" dt="2020-09-17T19:43:33.946" v="11178" actId="1076"/>
          <ac:grpSpMkLst>
            <pc:docMk/>
            <pc:sldMk cId="2059301066" sldId="308"/>
            <ac:grpSpMk id="63" creationId="{92EEE2AB-5A7D-104A-A672-43C243946359}"/>
          </ac:grpSpMkLst>
        </pc:grpChg>
        <pc:grpChg chg="add mod">
          <ac:chgData name="Nicholas Gibbins" userId="6a0e944c-4d97-467d-bb7a-7c3315791fe4" providerId="ADAL" clId="{67FED323-1521-2249-8B7B-7DEBA58F3168}" dt="2020-09-17T18:46:10.751" v="10692" actId="1076"/>
          <ac:grpSpMkLst>
            <pc:docMk/>
            <pc:sldMk cId="2059301066" sldId="308"/>
            <ac:grpSpMk id="64" creationId="{1F8AE2ED-4EA2-9A4D-9965-54236BC39DB5}"/>
          </ac:grpSpMkLst>
        </pc:grpChg>
        <pc:grpChg chg="add del mod">
          <ac:chgData name="Nicholas Gibbins" userId="6a0e944c-4d97-467d-bb7a-7c3315791fe4" providerId="ADAL" clId="{67FED323-1521-2249-8B7B-7DEBA58F3168}" dt="2020-09-17T17:10:26.523" v="8429" actId="165"/>
          <ac:grpSpMkLst>
            <pc:docMk/>
            <pc:sldMk cId="2059301066" sldId="308"/>
            <ac:grpSpMk id="65" creationId="{4DB8ACBD-1B22-BC47-A4FF-AFD65D972F82}"/>
          </ac:grpSpMkLst>
        </pc:grpChg>
        <pc:grpChg chg="add mod">
          <ac:chgData name="Nicholas Gibbins" userId="6a0e944c-4d97-467d-bb7a-7c3315791fe4" providerId="ADAL" clId="{67FED323-1521-2249-8B7B-7DEBA58F3168}" dt="2020-09-17T18:40:25.777" v="10083" actId="1076"/>
          <ac:grpSpMkLst>
            <pc:docMk/>
            <pc:sldMk cId="2059301066" sldId="308"/>
            <ac:grpSpMk id="68" creationId="{1D9FAB96-5027-AD47-BFDA-0C5131904839}"/>
          </ac:grpSpMkLst>
        </pc:grpChg>
        <pc:grpChg chg="add mod">
          <ac:chgData name="Nicholas Gibbins" userId="6a0e944c-4d97-467d-bb7a-7c3315791fe4" providerId="ADAL" clId="{67FED323-1521-2249-8B7B-7DEBA58F3168}" dt="2020-09-17T19:43:58.881" v="11182" actId="1076"/>
          <ac:grpSpMkLst>
            <pc:docMk/>
            <pc:sldMk cId="2059301066" sldId="308"/>
            <ac:grpSpMk id="69" creationId="{4D364BCE-09B8-B647-B591-D09F201DB3DE}"/>
          </ac:grpSpMkLst>
        </pc:grpChg>
        <pc:grpChg chg="add del mod">
          <ac:chgData name="Nicholas Gibbins" userId="6a0e944c-4d97-467d-bb7a-7c3315791fe4" providerId="ADAL" clId="{67FED323-1521-2249-8B7B-7DEBA58F3168}" dt="2020-09-17T17:23:47.040" v="8695" actId="165"/>
          <ac:grpSpMkLst>
            <pc:docMk/>
            <pc:sldMk cId="2059301066" sldId="308"/>
            <ac:grpSpMk id="70" creationId="{13C481D3-13E4-4E46-AD8E-51FB1A0893B1}"/>
          </ac:grpSpMkLst>
        </pc:grpChg>
        <pc:grpChg chg="add mod">
          <ac:chgData name="Nicholas Gibbins" userId="6a0e944c-4d97-467d-bb7a-7c3315791fe4" providerId="ADAL" clId="{67FED323-1521-2249-8B7B-7DEBA58F3168}" dt="2020-09-17T18:45:50.641" v="10646" actId="1076"/>
          <ac:grpSpMkLst>
            <pc:docMk/>
            <pc:sldMk cId="2059301066" sldId="308"/>
            <ac:grpSpMk id="78" creationId="{0C7D35D0-F22C-7342-8F6C-A5FC35C4605D}"/>
          </ac:grpSpMkLst>
        </pc:grpChg>
        <pc:grpChg chg="add mod">
          <ac:chgData name="Nicholas Gibbins" userId="6a0e944c-4d97-467d-bb7a-7c3315791fe4" providerId="ADAL" clId="{67FED323-1521-2249-8B7B-7DEBA58F3168}" dt="2020-09-17T18:38:23.943" v="9982" actId="1076"/>
          <ac:grpSpMkLst>
            <pc:docMk/>
            <pc:sldMk cId="2059301066" sldId="308"/>
            <ac:grpSpMk id="83" creationId="{2E7234E6-8A8C-E54E-BB48-577F42ECFB8A}"/>
          </ac:grpSpMkLst>
        </pc:grpChg>
        <pc:grpChg chg="add mod">
          <ac:chgData name="Nicholas Gibbins" userId="6a0e944c-4d97-467d-bb7a-7c3315791fe4" providerId="ADAL" clId="{67FED323-1521-2249-8B7B-7DEBA58F3168}" dt="2020-09-17T18:43:23.252" v="10317" actId="1076"/>
          <ac:grpSpMkLst>
            <pc:docMk/>
            <pc:sldMk cId="2059301066" sldId="308"/>
            <ac:grpSpMk id="86" creationId="{430156B7-B1DF-BA46-A2CD-A83E965D1B09}"/>
          </ac:grpSpMkLst>
        </pc:grpChg>
        <pc:grpChg chg="add del mod">
          <ac:chgData name="Nicholas Gibbins" userId="6a0e944c-4d97-467d-bb7a-7c3315791fe4" providerId="ADAL" clId="{67FED323-1521-2249-8B7B-7DEBA58F3168}" dt="2020-09-17T17:28:32.147" v="8780" actId="165"/>
          <ac:grpSpMkLst>
            <pc:docMk/>
            <pc:sldMk cId="2059301066" sldId="308"/>
            <ac:grpSpMk id="87" creationId="{9C51C600-1954-BA4D-A5CF-09953302AF21}"/>
          </ac:grpSpMkLst>
        </pc:grpChg>
        <pc:grpChg chg="add mod">
          <ac:chgData name="Nicholas Gibbins" userId="6a0e944c-4d97-467d-bb7a-7c3315791fe4" providerId="ADAL" clId="{67FED323-1521-2249-8B7B-7DEBA58F3168}" dt="2020-09-17T18:43:41.692" v="10334" actId="1076"/>
          <ac:grpSpMkLst>
            <pc:docMk/>
            <pc:sldMk cId="2059301066" sldId="308"/>
            <ac:grpSpMk id="90" creationId="{A270DE1D-3F64-5249-B33E-2D363BED0A60}"/>
          </ac:grpSpMkLst>
        </pc:grpChg>
        <pc:grpChg chg="add mod">
          <ac:chgData name="Nicholas Gibbins" userId="6a0e944c-4d97-467d-bb7a-7c3315791fe4" providerId="ADAL" clId="{67FED323-1521-2249-8B7B-7DEBA58F3168}" dt="2020-09-17T19:43:02.263" v="11172" actId="1076"/>
          <ac:grpSpMkLst>
            <pc:docMk/>
            <pc:sldMk cId="2059301066" sldId="308"/>
            <ac:grpSpMk id="91" creationId="{860629AA-DFD7-4544-89D4-4E1603ED50C8}"/>
          </ac:grpSpMkLst>
        </pc:grpChg>
        <pc:grpChg chg="add del mod">
          <ac:chgData name="Nicholas Gibbins" userId="6a0e944c-4d97-467d-bb7a-7c3315791fe4" providerId="ADAL" clId="{67FED323-1521-2249-8B7B-7DEBA58F3168}" dt="2020-09-17T17:34:06.416" v="8891" actId="165"/>
          <ac:grpSpMkLst>
            <pc:docMk/>
            <pc:sldMk cId="2059301066" sldId="308"/>
            <ac:grpSpMk id="95" creationId="{6E90442C-5F23-2F41-8551-B2DBA36FE272}"/>
          </ac:grpSpMkLst>
        </pc:grpChg>
        <pc:grpChg chg="add mod">
          <ac:chgData name="Nicholas Gibbins" userId="6a0e944c-4d97-467d-bb7a-7c3315791fe4" providerId="ADAL" clId="{67FED323-1521-2249-8B7B-7DEBA58F3168}" dt="2020-09-17T18:44:55.780" v="10428" actId="1076"/>
          <ac:grpSpMkLst>
            <pc:docMk/>
            <pc:sldMk cId="2059301066" sldId="308"/>
            <ac:grpSpMk id="99" creationId="{708E7EE2-7812-D447-8598-AE8C3BE3B5B1}"/>
          </ac:grpSpMkLst>
        </pc:grpChg>
        <pc:grpChg chg="add del mod">
          <ac:chgData name="Nicholas Gibbins" userId="6a0e944c-4d97-467d-bb7a-7c3315791fe4" providerId="ADAL" clId="{67FED323-1521-2249-8B7B-7DEBA58F3168}" dt="2020-09-17T17:45:37.371" v="8923" actId="165"/>
          <ac:grpSpMkLst>
            <pc:docMk/>
            <pc:sldMk cId="2059301066" sldId="308"/>
            <ac:grpSpMk id="100" creationId="{22B916AF-CFFA-B541-AFE6-E8E170979B2C}"/>
          </ac:grpSpMkLst>
        </pc:grpChg>
        <pc:grpChg chg="add mod">
          <ac:chgData name="Nicholas Gibbins" userId="6a0e944c-4d97-467d-bb7a-7c3315791fe4" providerId="ADAL" clId="{67FED323-1521-2249-8B7B-7DEBA58F3168}" dt="2020-09-17T18:44:42.484" v="10400" actId="1076"/>
          <ac:grpSpMkLst>
            <pc:docMk/>
            <pc:sldMk cId="2059301066" sldId="308"/>
            <ac:grpSpMk id="103" creationId="{706E3177-AD46-5445-AB64-D4301E0FCDAF}"/>
          </ac:grpSpMkLst>
        </pc:grpChg>
        <pc:grpChg chg="add del mod">
          <ac:chgData name="Nicholas Gibbins" userId="6a0e944c-4d97-467d-bb7a-7c3315791fe4" providerId="ADAL" clId="{67FED323-1521-2249-8B7B-7DEBA58F3168}" dt="2020-09-17T17:47:17.163" v="8939" actId="165"/>
          <ac:grpSpMkLst>
            <pc:docMk/>
            <pc:sldMk cId="2059301066" sldId="308"/>
            <ac:grpSpMk id="104" creationId="{42991AAD-7613-2940-B6EF-A6CEA8E04F98}"/>
          </ac:grpSpMkLst>
        </pc:grpChg>
        <pc:grpChg chg="add mod">
          <ac:chgData name="Nicholas Gibbins" userId="6a0e944c-4d97-467d-bb7a-7c3315791fe4" providerId="ADAL" clId="{67FED323-1521-2249-8B7B-7DEBA58F3168}" dt="2020-09-17T18:37:52.910" v="9969" actId="1076"/>
          <ac:grpSpMkLst>
            <pc:docMk/>
            <pc:sldMk cId="2059301066" sldId="308"/>
            <ac:grpSpMk id="109" creationId="{FB0B693E-F100-4E41-AD34-22A4F1843CD3}"/>
          </ac:grpSpMkLst>
        </pc:grpChg>
        <pc:grpChg chg="add del mod">
          <ac:chgData name="Nicholas Gibbins" userId="6a0e944c-4d97-467d-bb7a-7c3315791fe4" providerId="ADAL" clId="{67FED323-1521-2249-8B7B-7DEBA58F3168}" dt="2020-09-17T18:25:18.683" v="9656" actId="165"/>
          <ac:grpSpMkLst>
            <pc:docMk/>
            <pc:sldMk cId="2059301066" sldId="308"/>
            <ac:grpSpMk id="110" creationId="{7F6868D7-6B96-6A49-9316-D383EBCE424D}"/>
          </ac:grpSpMkLst>
        </pc:grpChg>
        <pc:grpChg chg="add del mod">
          <ac:chgData name="Nicholas Gibbins" userId="6a0e944c-4d97-467d-bb7a-7c3315791fe4" providerId="ADAL" clId="{67FED323-1521-2249-8B7B-7DEBA58F3168}" dt="2020-09-17T18:01:24.568" v="9265" actId="165"/>
          <ac:grpSpMkLst>
            <pc:docMk/>
            <pc:sldMk cId="2059301066" sldId="308"/>
            <ac:grpSpMk id="114" creationId="{B8E556B5-A047-6840-82C6-14BED334B0CD}"/>
          </ac:grpSpMkLst>
        </pc:grpChg>
        <pc:grpChg chg="add del mod">
          <ac:chgData name="Nicholas Gibbins" userId="6a0e944c-4d97-467d-bb7a-7c3315791fe4" providerId="ADAL" clId="{67FED323-1521-2249-8B7B-7DEBA58F3168}" dt="2020-09-17T18:01:56.127" v="9268" actId="165"/>
          <ac:grpSpMkLst>
            <pc:docMk/>
            <pc:sldMk cId="2059301066" sldId="308"/>
            <ac:grpSpMk id="123" creationId="{EDD0B593-57C3-CD4D-A557-D233798A31D9}"/>
          </ac:grpSpMkLst>
        </pc:grpChg>
        <pc:grpChg chg="add mod">
          <ac:chgData name="Nicholas Gibbins" userId="6a0e944c-4d97-467d-bb7a-7c3315791fe4" providerId="ADAL" clId="{67FED323-1521-2249-8B7B-7DEBA58F3168}" dt="2020-09-17T18:38:48.051" v="10016" actId="1076"/>
          <ac:grpSpMkLst>
            <pc:docMk/>
            <pc:sldMk cId="2059301066" sldId="308"/>
            <ac:grpSpMk id="127" creationId="{CC53675E-913B-E04C-94EA-D93B836919F4}"/>
          </ac:grpSpMkLst>
        </pc:grpChg>
        <pc:grpChg chg="add mod">
          <ac:chgData name="Nicholas Gibbins" userId="6a0e944c-4d97-467d-bb7a-7c3315791fe4" providerId="ADAL" clId="{67FED323-1521-2249-8B7B-7DEBA58F3168}" dt="2020-09-17T18:41:02.700" v="10146" actId="1076"/>
          <ac:grpSpMkLst>
            <pc:docMk/>
            <pc:sldMk cId="2059301066" sldId="308"/>
            <ac:grpSpMk id="128" creationId="{36B8D17D-8B08-AB4C-8D80-6F4D2E9CF5FC}"/>
          </ac:grpSpMkLst>
        </pc:grpChg>
        <pc:grpChg chg="add del mod">
          <ac:chgData name="Nicholas Gibbins" userId="6a0e944c-4d97-467d-bb7a-7c3315791fe4" providerId="ADAL" clId="{67FED323-1521-2249-8B7B-7DEBA58F3168}" dt="2020-09-17T18:06:57.620" v="9308" actId="165"/>
          <ac:grpSpMkLst>
            <pc:docMk/>
            <pc:sldMk cId="2059301066" sldId="308"/>
            <ac:grpSpMk id="132" creationId="{062F49BB-1F16-8140-894E-BF9539A03EF2}"/>
          </ac:grpSpMkLst>
        </pc:grpChg>
        <pc:grpChg chg="add del mod">
          <ac:chgData name="Nicholas Gibbins" userId="6a0e944c-4d97-467d-bb7a-7c3315791fe4" providerId="ADAL" clId="{67FED323-1521-2249-8B7B-7DEBA58F3168}" dt="2020-09-17T18:11:15.272" v="9347" actId="165"/>
          <ac:grpSpMkLst>
            <pc:docMk/>
            <pc:sldMk cId="2059301066" sldId="308"/>
            <ac:grpSpMk id="135" creationId="{FED7C2C6-9381-C849-9A54-7D33B5F6AA08}"/>
          </ac:grpSpMkLst>
        </pc:grpChg>
        <pc:grpChg chg="add del mod">
          <ac:chgData name="Nicholas Gibbins" userId="6a0e944c-4d97-467d-bb7a-7c3315791fe4" providerId="ADAL" clId="{67FED323-1521-2249-8B7B-7DEBA58F3168}" dt="2020-09-17T18:14:38.233" v="9417" actId="165"/>
          <ac:grpSpMkLst>
            <pc:docMk/>
            <pc:sldMk cId="2059301066" sldId="308"/>
            <ac:grpSpMk id="138" creationId="{387E1E3F-666F-5A46-B616-0DBCDD41F774}"/>
          </ac:grpSpMkLst>
        </pc:grpChg>
        <pc:grpChg chg="del mod topLvl">
          <ac:chgData name="Nicholas Gibbins" userId="6a0e944c-4d97-467d-bb7a-7c3315791fe4" providerId="ADAL" clId="{67FED323-1521-2249-8B7B-7DEBA58F3168}" dt="2020-09-17T18:15:42.976" v="9419" actId="165"/>
          <ac:grpSpMkLst>
            <pc:docMk/>
            <pc:sldMk cId="2059301066" sldId="308"/>
            <ac:grpSpMk id="139" creationId="{B874613F-2F12-AE43-A776-DE4DF30997D5}"/>
          </ac:grpSpMkLst>
        </pc:grpChg>
        <pc:grpChg chg="del mod topLvl">
          <ac:chgData name="Nicholas Gibbins" userId="6a0e944c-4d97-467d-bb7a-7c3315791fe4" providerId="ADAL" clId="{67FED323-1521-2249-8B7B-7DEBA58F3168}" dt="2020-09-17T18:16:00.416" v="9421" actId="165"/>
          <ac:grpSpMkLst>
            <pc:docMk/>
            <pc:sldMk cId="2059301066" sldId="308"/>
            <ac:grpSpMk id="143" creationId="{180DC845-A42F-5E4A-B35D-50CCF9F48A14}"/>
          </ac:grpSpMkLst>
        </pc:grpChg>
        <pc:grpChg chg="add mod">
          <ac:chgData name="Nicholas Gibbins" userId="6a0e944c-4d97-467d-bb7a-7c3315791fe4" providerId="ADAL" clId="{67FED323-1521-2249-8B7B-7DEBA58F3168}" dt="2020-09-17T18:33:21.553" v="9887" actId="164"/>
          <ac:grpSpMkLst>
            <pc:docMk/>
            <pc:sldMk cId="2059301066" sldId="308"/>
            <ac:grpSpMk id="147" creationId="{76EA2867-20F9-6A45-91B3-B7A60D139C8D}"/>
          </ac:grpSpMkLst>
        </pc:grpChg>
        <pc:grpChg chg="add mod">
          <ac:chgData name="Nicholas Gibbins" userId="6a0e944c-4d97-467d-bb7a-7c3315791fe4" providerId="ADAL" clId="{67FED323-1521-2249-8B7B-7DEBA58F3168}" dt="2020-09-17T18:25:43.653" v="9660" actId="164"/>
          <ac:grpSpMkLst>
            <pc:docMk/>
            <pc:sldMk cId="2059301066" sldId="308"/>
            <ac:grpSpMk id="148" creationId="{714D5BE9-2101-3346-9022-785837BE8374}"/>
          </ac:grpSpMkLst>
        </pc:grpChg>
        <pc:grpChg chg="add mod">
          <ac:chgData name="Nicholas Gibbins" userId="6a0e944c-4d97-467d-bb7a-7c3315791fe4" providerId="ADAL" clId="{67FED323-1521-2249-8B7B-7DEBA58F3168}" dt="2020-09-17T18:25:32.194" v="9659" actId="164"/>
          <ac:grpSpMkLst>
            <pc:docMk/>
            <pc:sldMk cId="2059301066" sldId="308"/>
            <ac:grpSpMk id="149" creationId="{7FB57FC1-582F-284E-AB04-C5D0A983080D}"/>
          </ac:grpSpMkLst>
        </pc:grpChg>
        <pc:grpChg chg="add mod">
          <ac:chgData name="Nicholas Gibbins" userId="6a0e944c-4d97-467d-bb7a-7c3315791fe4" providerId="ADAL" clId="{67FED323-1521-2249-8B7B-7DEBA58F3168}" dt="2020-09-17T18:39:27.057" v="10030" actId="1076"/>
          <ac:grpSpMkLst>
            <pc:docMk/>
            <pc:sldMk cId="2059301066" sldId="308"/>
            <ac:grpSpMk id="155" creationId="{079D114B-A81F-C749-BDB0-308DF2935FF6}"/>
          </ac:grpSpMkLst>
        </pc:grpChg>
        <pc:grpChg chg="add mod">
          <ac:chgData name="Nicholas Gibbins" userId="6a0e944c-4d97-467d-bb7a-7c3315791fe4" providerId="ADAL" clId="{67FED323-1521-2249-8B7B-7DEBA58F3168}" dt="2020-09-17T18:38:02.540" v="9973" actId="1076"/>
          <ac:grpSpMkLst>
            <pc:docMk/>
            <pc:sldMk cId="2059301066" sldId="308"/>
            <ac:grpSpMk id="157" creationId="{2997DFF8-34BE-E64E-BA8E-7AB07FA29F9A}"/>
          </ac:grpSpMkLst>
        </pc:grpChg>
        <pc:grpChg chg="add mod">
          <ac:chgData name="Nicholas Gibbins" userId="6a0e944c-4d97-467d-bb7a-7c3315791fe4" providerId="ADAL" clId="{67FED323-1521-2249-8B7B-7DEBA58F3168}" dt="2020-09-17T18:39:55.231" v="10065" actId="1076"/>
          <ac:grpSpMkLst>
            <pc:docMk/>
            <pc:sldMk cId="2059301066" sldId="308"/>
            <ac:grpSpMk id="158" creationId="{D0E58C95-4FCA-BD45-8654-6171A256B7AD}"/>
          </ac:grpSpMkLst>
        </pc:grpChg>
        <pc:grpChg chg="add mod">
          <ac:chgData name="Nicholas Gibbins" userId="6a0e944c-4d97-467d-bb7a-7c3315791fe4" providerId="ADAL" clId="{67FED323-1521-2249-8B7B-7DEBA58F3168}" dt="2020-09-17T18:48:01.717" v="10977" actId="1076"/>
          <ac:grpSpMkLst>
            <pc:docMk/>
            <pc:sldMk cId="2059301066" sldId="308"/>
            <ac:grpSpMk id="168" creationId="{9CBCF9F5-5B11-0342-A7F0-7D02467D7B66}"/>
          </ac:grpSpMkLst>
        </pc:grpChg>
        <pc:grpChg chg="add mod">
          <ac:chgData name="Nicholas Gibbins" userId="6a0e944c-4d97-467d-bb7a-7c3315791fe4" providerId="ADAL" clId="{67FED323-1521-2249-8B7B-7DEBA58F3168}" dt="2020-09-17T18:48:14.461" v="10978" actId="1076"/>
          <ac:grpSpMkLst>
            <pc:docMk/>
            <pc:sldMk cId="2059301066" sldId="308"/>
            <ac:grpSpMk id="169" creationId="{11110F4A-A7D7-B743-98F5-4AE1E7BE39C1}"/>
          </ac:grpSpMkLst>
        </pc:grpChg>
        <pc:grpChg chg="add mod">
          <ac:chgData name="Nicholas Gibbins" userId="6a0e944c-4d97-467d-bb7a-7c3315791fe4" providerId="ADAL" clId="{67FED323-1521-2249-8B7B-7DEBA58F3168}" dt="2020-09-17T18:48:20.276" v="10979" actId="1076"/>
          <ac:grpSpMkLst>
            <pc:docMk/>
            <pc:sldMk cId="2059301066" sldId="308"/>
            <ac:grpSpMk id="170" creationId="{E09E85C9-6AB9-9645-91CD-E17EE173330A}"/>
          </ac:grpSpMkLst>
        </pc:grpChg>
        <pc:grpChg chg="add mod">
          <ac:chgData name="Nicholas Gibbins" userId="6a0e944c-4d97-467d-bb7a-7c3315791fe4" providerId="ADAL" clId="{67FED323-1521-2249-8B7B-7DEBA58F3168}" dt="2020-09-17T18:47:53.278" v="10966" actId="1076"/>
          <ac:grpSpMkLst>
            <pc:docMk/>
            <pc:sldMk cId="2059301066" sldId="308"/>
            <ac:grpSpMk id="171" creationId="{1620F0AD-41FE-544C-AA61-4AFC4F6E3BBE}"/>
          </ac:grpSpMkLst>
        </pc:grpChg>
        <pc:grpChg chg="add mod">
          <ac:chgData name="Nicholas Gibbins" userId="6a0e944c-4d97-467d-bb7a-7c3315791fe4" providerId="ADAL" clId="{67FED323-1521-2249-8B7B-7DEBA58F3168}" dt="2020-09-17T19:46:56.503" v="11216" actId="164"/>
          <ac:grpSpMkLst>
            <pc:docMk/>
            <pc:sldMk cId="2059301066" sldId="308"/>
            <ac:grpSpMk id="183" creationId="{266A01FE-B3F1-0948-94D3-79DB7B936AA0}"/>
          </ac:grpSpMkLst>
        </pc:grpChg>
        <pc:grpChg chg="add mod">
          <ac:chgData name="Nicholas Gibbins" userId="6a0e944c-4d97-467d-bb7a-7c3315791fe4" providerId="ADAL" clId="{67FED323-1521-2249-8B7B-7DEBA58F3168}" dt="2020-09-17T18:46:04.176" v="10680" actId="1076"/>
          <ac:grpSpMkLst>
            <pc:docMk/>
            <pc:sldMk cId="2059301066" sldId="308"/>
            <ac:grpSpMk id="186" creationId="{74297A75-37B9-1847-94B4-AB5AF5E67F8D}"/>
          </ac:grpSpMkLst>
        </pc:grpChg>
        <pc:grpChg chg="add mod">
          <ac:chgData name="Nicholas Gibbins" userId="6a0e944c-4d97-467d-bb7a-7c3315791fe4" providerId="ADAL" clId="{67FED323-1521-2249-8B7B-7DEBA58F3168}" dt="2020-09-17T19:46:56.503" v="11216" actId="164"/>
          <ac:grpSpMkLst>
            <pc:docMk/>
            <pc:sldMk cId="2059301066" sldId="308"/>
            <ac:grpSpMk id="203" creationId="{7FFDDB8A-55D4-2145-AA71-EEF5FF4FD975}"/>
          </ac:grpSpMkLst>
        </pc:grpChg>
        <pc:grpChg chg="add mod">
          <ac:chgData name="Nicholas Gibbins" userId="6a0e944c-4d97-467d-bb7a-7c3315791fe4" providerId="ADAL" clId="{67FED323-1521-2249-8B7B-7DEBA58F3168}" dt="2020-09-17T19:47:06.172" v="11217" actId="164"/>
          <ac:grpSpMkLst>
            <pc:docMk/>
            <pc:sldMk cId="2059301066" sldId="308"/>
            <ac:grpSpMk id="204" creationId="{91607CB3-4FBB-DE43-A593-E0A15839915A}"/>
          </ac:grpSpMkLst>
        </pc:grpChg>
        <pc:grpChg chg="add mod">
          <ac:chgData name="Nicholas Gibbins" userId="6a0e944c-4d97-467d-bb7a-7c3315791fe4" providerId="ADAL" clId="{67FED323-1521-2249-8B7B-7DEBA58F3168}" dt="2020-09-17T19:50:11.084" v="11239" actId="164"/>
          <ac:grpSpMkLst>
            <pc:docMk/>
            <pc:sldMk cId="2059301066" sldId="308"/>
            <ac:grpSpMk id="205" creationId="{2F46BADD-49D4-0047-AFD6-F9090653ACF6}"/>
          </ac:grpSpMkLst>
        </pc:grpChg>
        <pc:picChg chg="add mod">
          <ac:chgData name="Nicholas Gibbins" userId="6a0e944c-4d97-467d-bb7a-7c3315791fe4" providerId="ADAL" clId="{67FED323-1521-2249-8B7B-7DEBA58F3168}" dt="2020-09-17T13:30:14.702" v="7844" actId="164"/>
          <ac:picMkLst>
            <pc:docMk/>
            <pc:sldMk cId="2059301066" sldId="308"/>
            <ac:picMk id="6" creationId="{574EFF35-8702-8F4A-9169-EA54EA3D7B1C}"/>
          </ac:picMkLst>
        </pc:picChg>
        <pc:picChg chg="add mod">
          <ac:chgData name="Nicholas Gibbins" userId="6a0e944c-4d97-467d-bb7a-7c3315791fe4" providerId="ADAL" clId="{67FED323-1521-2249-8B7B-7DEBA58F3168}" dt="2020-09-17T13:30:14.702" v="7844" actId="164"/>
          <ac:picMkLst>
            <pc:docMk/>
            <pc:sldMk cId="2059301066" sldId="308"/>
            <ac:picMk id="8" creationId="{7FE9A8D8-B23F-7F41-95CC-347799F8CDBB}"/>
          </ac:picMkLst>
        </pc:picChg>
        <pc:picChg chg="add mod topLvl">
          <ac:chgData name="Nicholas Gibbins" userId="6a0e944c-4d97-467d-bb7a-7c3315791fe4" providerId="ADAL" clId="{67FED323-1521-2249-8B7B-7DEBA58F3168}" dt="2020-09-17T18:08:58.700" v="9326" actId="1076"/>
          <ac:picMkLst>
            <pc:docMk/>
            <pc:sldMk cId="2059301066" sldId="308"/>
            <ac:picMk id="13" creationId="{F88E0B5B-031E-604B-B2C0-64A3D9ACD756}"/>
          </ac:picMkLst>
        </pc:picChg>
        <pc:picChg chg="add mod topLvl">
          <ac:chgData name="Nicholas Gibbins" userId="6a0e944c-4d97-467d-bb7a-7c3315791fe4" providerId="ADAL" clId="{67FED323-1521-2249-8B7B-7DEBA58F3168}" dt="2020-09-17T18:08:49.716" v="9324" actId="1076"/>
          <ac:picMkLst>
            <pc:docMk/>
            <pc:sldMk cId="2059301066" sldId="308"/>
            <ac:picMk id="15" creationId="{A1A56620-F478-704E-9527-79BE2C65172D}"/>
          </ac:picMkLst>
        </pc:picChg>
        <pc:picChg chg="del mod">
          <ac:chgData name="Nicholas Gibbins" userId="6a0e944c-4d97-467d-bb7a-7c3315791fe4" providerId="ADAL" clId="{67FED323-1521-2249-8B7B-7DEBA58F3168}" dt="2020-09-17T13:30:54.500" v="7851" actId="478"/>
          <ac:picMkLst>
            <pc:docMk/>
            <pc:sldMk cId="2059301066" sldId="308"/>
            <ac:picMk id="24" creationId="{F3ECD306-9B44-C64A-86D7-96F1061D5153}"/>
          </ac:picMkLst>
        </pc:picChg>
        <pc:picChg chg="mod topLvl">
          <ac:chgData name="Nicholas Gibbins" userId="6a0e944c-4d97-467d-bb7a-7c3315791fe4" providerId="ADAL" clId="{67FED323-1521-2249-8B7B-7DEBA58F3168}" dt="2020-09-17T18:07:56.430" v="9317" actId="1076"/>
          <ac:picMkLst>
            <pc:docMk/>
            <pc:sldMk cId="2059301066" sldId="308"/>
            <ac:picMk id="26" creationId="{BE5112BF-128B-D346-9380-C7523D5E932B}"/>
          </ac:picMkLst>
        </pc:picChg>
        <pc:picChg chg="add mod topLvl">
          <ac:chgData name="Nicholas Gibbins" userId="6a0e944c-4d97-467d-bb7a-7c3315791fe4" providerId="ADAL" clId="{67FED323-1521-2249-8B7B-7DEBA58F3168}" dt="2020-09-17T18:07:49.482" v="9315" actId="1076"/>
          <ac:picMkLst>
            <pc:docMk/>
            <pc:sldMk cId="2059301066" sldId="308"/>
            <ac:picMk id="30" creationId="{22C5C6E3-ECB7-5842-A615-1B160D6A0358}"/>
          </ac:picMkLst>
        </pc:picChg>
        <pc:picChg chg="del mod topLvl">
          <ac:chgData name="Nicholas Gibbins" userId="6a0e944c-4d97-467d-bb7a-7c3315791fe4" providerId="ADAL" clId="{67FED323-1521-2249-8B7B-7DEBA58F3168}" dt="2020-09-17T13:32:01.717" v="7866" actId="478"/>
          <ac:picMkLst>
            <pc:docMk/>
            <pc:sldMk cId="2059301066" sldId="308"/>
            <ac:picMk id="33" creationId="{E1C157A4-96EE-4040-8D13-5DEEC94D7979}"/>
          </ac:picMkLst>
        </pc:picChg>
        <pc:picChg chg="mod topLvl">
          <ac:chgData name="Nicholas Gibbins" userId="6a0e944c-4d97-467d-bb7a-7c3315791fe4" providerId="ADAL" clId="{67FED323-1521-2249-8B7B-7DEBA58F3168}" dt="2020-09-17T17:02:09.998" v="8204" actId="164"/>
          <ac:picMkLst>
            <pc:docMk/>
            <pc:sldMk cId="2059301066" sldId="308"/>
            <ac:picMk id="35" creationId="{1BDEC3A4-9C14-D043-95F2-ADB7D8693EAB}"/>
          </ac:picMkLst>
        </pc:picChg>
        <pc:picChg chg="add mod topLvl">
          <ac:chgData name="Nicholas Gibbins" userId="6a0e944c-4d97-467d-bb7a-7c3315791fe4" providerId="ADAL" clId="{67FED323-1521-2249-8B7B-7DEBA58F3168}" dt="2020-09-17T17:02:09.998" v="8204" actId="164"/>
          <ac:picMkLst>
            <pc:docMk/>
            <pc:sldMk cId="2059301066" sldId="308"/>
            <ac:picMk id="39" creationId="{7E1D4C22-91CD-1E4A-B968-F2A7122F0A07}"/>
          </ac:picMkLst>
        </pc:picChg>
        <pc:picChg chg="del mod topLvl">
          <ac:chgData name="Nicholas Gibbins" userId="6a0e944c-4d97-467d-bb7a-7c3315791fe4" providerId="ADAL" clId="{67FED323-1521-2249-8B7B-7DEBA58F3168}" dt="2020-09-17T17:09:02.968" v="8422" actId="478"/>
          <ac:picMkLst>
            <pc:docMk/>
            <pc:sldMk cId="2059301066" sldId="308"/>
            <ac:picMk id="56" creationId="{BC3D36F9-65FF-804C-83A4-40486211C0FE}"/>
          </ac:picMkLst>
        </pc:picChg>
        <pc:picChg chg="mod topLvl">
          <ac:chgData name="Nicholas Gibbins" userId="6a0e944c-4d97-467d-bb7a-7c3315791fe4" providerId="ADAL" clId="{67FED323-1521-2249-8B7B-7DEBA58F3168}" dt="2020-09-17T18:09:21.414" v="9330" actId="1076"/>
          <ac:picMkLst>
            <pc:docMk/>
            <pc:sldMk cId="2059301066" sldId="308"/>
            <ac:picMk id="58" creationId="{7AC4DC57-C9AB-324C-A104-15751FCD6E56}"/>
          </ac:picMkLst>
        </pc:picChg>
        <pc:picChg chg="add mod">
          <ac:chgData name="Nicholas Gibbins" userId="6a0e944c-4d97-467d-bb7a-7c3315791fe4" providerId="ADAL" clId="{67FED323-1521-2249-8B7B-7DEBA58F3168}" dt="2020-09-17T18:09:25.032" v="9331" actId="1076"/>
          <ac:picMkLst>
            <pc:docMk/>
            <pc:sldMk cId="2059301066" sldId="308"/>
            <ac:picMk id="62" creationId="{695FA2EE-99BF-9249-8F35-2EA9046448C2}"/>
          </ac:picMkLst>
        </pc:picChg>
        <pc:picChg chg="mod topLvl">
          <ac:chgData name="Nicholas Gibbins" userId="6a0e944c-4d97-467d-bb7a-7c3315791fe4" providerId="ADAL" clId="{67FED323-1521-2249-8B7B-7DEBA58F3168}" dt="2020-09-17T18:08:31.494" v="9321" actId="1076"/>
          <ac:picMkLst>
            <pc:docMk/>
            <pc:sldMk cId="2059301066" sldId="308"/>
            <ac:picMk id="72" creationId="{35189E7F-AEE0-3F4C-9C5F-F61E9D993EA4}"/>
          </ac:picMkLst>
        </pc:picChg>
        <pc:picChg chg="del mod topLvl">
          <ac:chgData name="Nicholas Gibbins" userId="6a0e944c-4d97-467d-bb7a-7c3315791fe4" providerId="ADAL" clId="{67FED323-1521-2249-8B7B-7DEBA58F3168}" dt="2020-09-17T17:23:54.850" v="8705" actId="478"/>
          <ac:picMkLst>
            <pc:docMk/>
            <pc:sldMk cId="2059301066" sldId="308"/>
            <ac:picMk id="76" creationId="{344DC943-5D28-224F-BC56-52D787F2BBD6}"/>
          </ac:picMkLst>
        </pc:picChg>
        <pc:picChg chg="add mod">
          <ac:chgData name="Nicholas Gibbins" userId="6a0e944c-4d97-467d-bb7a-7c3315791fe4" providerId="ADAL" clId="{67FED323-1521-2249-8B7B-7DEBA58F3168}" dt="2020-09-17T18:08:26.101" v="9320" actId="1076"/>
          <ac:picMkLst>
            <pc:docMk/>
            <pc:sldMk cId="2059301066" sldId="308"/>
            <ac:picMk id="77" creationId="{5EBA5194-9C0F-F742-869F-5DBBE836AE64}"/>
          </ac:picMkLst>
        </pc:picChg>
        <pc:picChg chg="add mod">
          <ac:chgData name="Nicholas Gibbins" userId="6a0e944c-4d97-467d-bb7a-7c3315791fe4" providerId="ADAL" clId="{67FED323-1521-2249-8B7B-7DEBA58F3168}" dt="2020-09-17T18:09:53.607" v="9334" actId="1076"/>
          <ac:picMkLst>
            <pc:docMk/>
            <pc:sldMk cId="2059301066" sldId="308"/>
            <ac:picMk id="98" creationId="{E42501E8-FA04-B147-9471-B8C61D0D7153}"/>
          </ac:picMkLst>
        </pc:picChg>
        <pc:picChg chg="mod topLvl">
          <ac:chgData name="Nicholas Gibbins" userId="6a0e944c-4d97-467d-bb7a-7c3315791fe4" providerId="ADAL" clId="{67FED323-1521-2249-8B7B-7DEBA58F3168}" dt="2020-09-17T18:09:36.739" v="9333" actId="1076"/>
          <ac:picMkLst>
            <pc:docMk/>
            <pc:sldMk cId="2059301066" sldId="308"/>
            <ac:picMk id="102" creationId="{7D03EE50-EF65-D841-8028-1318C4E2AB96}"/>
          </ac:picMkLst>
        </pc:picChg>
        <pc:picChg chg="del mod topLvl">
          <ac:chgData name="Nicholas Gibbins" userId="6a0e944c-4d97-467d-bb7a-7c3315791fe4" providerId="ADAL" clId="{67FED323-1521-2249-8B7B-7DEBA58F3168}" dt="2020-09-17T18:01:27.826" v="9266" actId="478"/>
          <ac:picMkLst>
            <pc:docMk/>
            <pc:sldMk cId="2059301066" sldId="308"/>
            <ac:picMk id="116" creationId="{3391B34D-447A-D64C-B512-F5411A4DA0F4}"/>
          </ac:picMkLst>
        </pc:picChg>
        <pc:picChg chg="add mod">
          <ac:chgData name="Nicholas Gibbins" userId="6a0e944c-4d97-467d-bb7a-7c3315791fe4" providerId="ADAL" clId="{67FED323-1521-2249-8B7B-7DEBA58F3168}" dt="2020-09-17T18:02:19.298" v="9272" actId="164"/>
          <ac:picMkLst>
            <pc:docMk/>
            <pc:sldMk cId="2059301066" sldId="308"/>
            <ac:picMk id="118" creationId="{2138179B-A9E0-7643-8693-58B0C077F2C0}"/>
          </ac:picMkLst>
        </pc:picChg>
        <pc:picChg chg="add mod">
          <ac:chgData name="Nicholas Gibbins" userId="6a0e944c-4d97-467d-bb7a-7c3315791fe4" providerId="ADAL" clId="{67FED323-1521-2249-8B7B-7DEBA58F3168}" dt="2020-09-17T18:01:40.797" v="9267" actId="164"/>
          <ac:picMkLst>
            <pc:docMk/>
            <pc:sldMk cId="2059301066" sldId="308"/>
            <ac:picMk id="120" creationId="{9FF85D8A-770F-F344-A5F4-50B653327EBC}"/>
          </ac:picMkLst>
        </pc:picChg>
        <pc:picChg chg="add del mod">
          <ac:chgData name="Nicholas Gibbins" userId="6a0e944c-4d97-467d-bb7a-7c3315791fe4" providerId="ADAL" clId="{67FED323-1521-2249-8B7B-7DEBA58F3168}" dt="2020-09-17T18:00:57.824" v="9261" actId="478"/>
          <ac:picMkLst>
            <pc:docMk/>
            <pc:sldMk cId="2059301066" sldId="308"/>
            <ac:picMk id="121" creationId="{2EA66CE1-0A36-6F49-A99E-BFB18AF35190}"/>
          </ac:picMkLst>
        </pc:picChg>
        <pc:picChg chg="del mod topLvl">
          <ac:chgData name="Nicholas Gibbins" userId="6a0e944c-4d97-467d-bb7a-7c3315791fe4" providerId="ADAL" clId="{67FED323-1521-2249-8B7B-7DEBA58F3168}" dt="2020-09-17T18:02:10.251" v="9271" actId="478"/>
          <ac:picMkLst>
            <pc:docMk/>
            <pc:sldMk cId="2059301066" sldId="308"/>
            <ac:picMk id="125" creationId="{44C37603-C20B-AA43-904C-1ABBD4753FA2}"/>
          </ac:picMkLst>
        </pc:picChg>
        <pc:picChg chg="add del mod">
          <ac:chgData name="Nicholas Gibbins" userId="6a0e944c-4d97-467d-bb7a-7c3315791fe4" providerId="ADAL" clId="{67FED323-1521-2249-8B7B-7DEBA58F3168}" dt="2020-09-17T18:12:23.188" v="9358" actId="478"/>
          <ac:picMkLst>
            <pc:docMk/>
            <pc:sldMk cId="2059301066" sldId="308"/>
            <ac:picMk id="129" creationId="{0DD20F89-3CEC-B04F-8DF1-DC33C09BDD6C}"/>
          </ac:picMkLst>
        </pc:picChg>
        <pc:picChg chg="add mod">
          <ac:chgData name="Nicholas Gibbins" userId="6a0e944c-4d97-467d-bb7a-7c3315791fe4" providerId="ADAL" clId="{67FED323-1521-2249-8B7B-7DEBA58F3168}" dt="2020-10-05T09:47:08.008" v="13294" actId="1076"/>
          <ac:picMkLst>
            <pc:docMk/>
            <pc:sldMk cId="2059301066" sldId="308"/>
            <ac:picMk id="129" creationId="{DC0A1724-DAAF-5048-B726-B216E5801F7C}"/>
          </ac:picMkLst>
        </pc:picChg>
        <pc:picChg chg="add mod">
          <ac:chgData name="Nicholas Gibbins" userId="6a0e944c-4d97-467d-bb7a-7c3315791fe4" providerId="ADAL" clId="{67FED323-1521-2249-8B7B-7DEBA58F3168}" dt="2020-10-05T09:46:21.203" v="13291"/>
          <ac:picMkLst>
            <pc:docMk/>
            <pc:sldMk cId="2059301066" sldId="308"/>
            <ac:picMk id="130" creationId="{165AE619-3550-2A42-BB37-CD324AFFE1EA}"/>
          </ac:picMkLst>
        </pc:picChg>
        <pc:picChg chg="add del mod topLvl">
          <ac:chgData name="Nicholas Gibbins" userId="6a0e944c-4d97-467d-bb7a-7c3315791fe4" providerId="ADAL" clId="{67FED323-1521-2249-8B7B-7DEBA58F3168}" dt="2020-09-17T18:18:27.837" v="9447" actId="478"/>
          <ac:picMkLst>
            <pc:docMk/>
            <pc:sldMk cId="2059301066" sldId="308"/>
            <ac:picMk id="131" creationId="{851C43FB-1A9C-4445-9C11-602F91594A84}"/>
          </ac:picMkLst>
        </pc:picChg>
        <pc:picChg chg="add mod topLvl">
          <ac:chgData name="Nicholas Gibbins" userId="6a0e944c-4d97-467d-bb7a-7c3315791fe4" providerId="ADAL" clId="{67FED323-1521-2249-8B7B-7DEBA58F3168}" dt="2020-09-17T18:19:38.173" v="9461" actId="1037"/>
          <ac:picMkLst>
            <pc:docMk/>
            <pc:sldMk cId="2059301066" sldId="308"/>
            <ac:picMk id="133" creationId="{3241AD10-BCB5-1446-8C6B-6291E7F86F7C}"/>
          </ac:picMkLst>
        </pc:picChg>
        <pc:picChg chg="add mod topLvl">
          <ac:chgData name="Nicholas Gibbins" userId="6a0e944c-4d97-467d-bb7a-7c3315791fe4" providerId="ADAL" clId="{67FED323-1521-2249-8B7B-7DEBA58F3168}" dt="2020-09-17T18:18:11.970" v="9445" actId="164"/>
          <ac:picMkLst>
            <pc:docMk/>
            <pc:sldMk cId="2059301066" sldId="308"/>
            <ac:picMk id="134" creationId="{A511E0DA-FFF4-1A4F-B898-E7045473A713}"/>
          </ac:picMkLst>
        </pc:picChg>
        <pc:picChg chg="mod topLvl">
          <ac:chgData name="Nicholas Gibbins" userId="6a0e944c-4d97-467d-bb7a-7c3315791fe4" providerId="ADAL" clId="{67FED323-1521-2249-8B7B-7DEBA58F3168}" dt="2020-09-17T18:33:21.553" v="9887" actId="164"/>
          <ac:picMkLst>
            <pc:docMk/>
            <pc:sldMk cId="2059301066" sldId="308"/>
            <ac:picMk id="140" creationId="{136F68A4-312B-BA4C-9B10-E8823DA5AD03}"/>
          </ac:picMkLst>
        </pc:picChg>
        <pc:picChg chg="mod topLvl">
          <ac:chgData name="Nicholas Gibbins" userId="6a0e944c-4d97-467d-bb7a-7c3315791fe4" providerId="ADAL" clId="{67FED323-1521-2249-8B7B-7DEBA58F3168}" dt="2020-09-17T18:17:56.529" v="9443" actId="164"/>
          <ac:picMkLst>
            <pc:docMk/>
            <pc:sldMk cId="2059301066" sldId="308"/>
            <ac:picMk id="144" creationId="{8E5B3CB7-BC39-1346-8CDF-FB7BF018EB32}"/>
          </ac:picMkLst>
        </pc:picChg>
        <pc:picChg chg="mod topLvl">
          <ac:chgData name="Nicholas Gibbins" userId="6a0e944c-4d97-467d-bb7a-7c3315791fe4" providerId="ADAL" clId="{67FED323-1521-2249-8B7B-7DEBA58F3168}" dt="2020-09-17T18:17:56.529" v="9443" actId="164"/>
          <ac:picMkLst>
            <pc:docMk/>
            <pc:sldMk cId="2059301066" sldId="308"/>
            <ac:picMk id="145" creationId="{B5CE6603-DA93-B04B-B8C8-16324347B58E}"/>
          </ac:picMkLst>
        </pc:picChg>
        <pc:picChg chg="add mod">
          <ac:chgData name="Nicholas Gibbins" userId="6a0e944c-4d97-467d-bb7a-7c3315791fe4" providerId="ADAL" clId="{67FED323-1521-2249-8B7B-7DEBA58F3168}" dt="2020-09-17T18:33:29.071" v="9888" actId="164"/>
          <ac:picMkLst>
            <pc:docMk/>
            <pc:sldMk cId="2059301066" sldId="308"/>
            <ac:picMk id="162" creationId="{659EF235-D747-3848-B9A6-E5A1BD30648C}"/>
          </ac:picMkLst>
        </pc:picChg>
        <pc:picChg chg="add mod">
          <ac:chgData name="Nicholas Gibbins" userId="6a0e944c-4d97-467d-bb7a-7c3315791fe4" providerId="ADAL" clId="{67FED323-1521-2249-8B7B-7DEBA58F3168}" dt="2020-09-17T18:33:35.887" v="9889" actId="164"/>
          <ac:picMkLst>
            <pc:docMk/>
            <pc:sldMk cId="2059301066" sldId="308"/>
            <ac:picMk id="163" creationId="{83B5A37A-475A-EE40-A46E-29A63C622CEC}"/>
          </ac:picMkLst>
        </pc:picChg>
        <pc:picChg chg="add mod">
          <ac:chgData name="Nicholas Gibbins" userId="6a0e944c-4d97-467d-bb7a-7c3315791fe4" providerId="ADAL" clId="{67FED323-1521-2249-8B7B-7DEBA58F3168}" dt="2020-09-17T18:33:42.947" v="9890" actId="164"/>
          <ac:picMkLst>
            <pc:docMk/>
            <pc:sldMk cId="2059301066" sldId="308"/>
            <ac:picMk id="164" creationId="{B35C52DA-31D8-BD42-98F0-51FC80A6C8BE}"/>
          </ac:picMkLst>
        </pc:picChg>
        <pc:picChg chg="add del mod">
          <ac:chgData name="Nicholas Gibbins" userId="6a0e944c-4d97-467d-bb7a-7c3315791fe4" providerId="ADAL" clId="{67FED323-1521-2249-8B7B-7DEBA58F3168}" dt="2020-10-05T09:46:19.985" v="13290" actId="478"/>
          <ac:picMkLst>
            <pc:docMk/>
            <pc:sldMk cId="2059301066" sldId="308"/>
            <ac:picMk id="176" creationId="{BC47F2B8-03A7-BD4D-9981-B6A61A11FBDE}"/>
          </ac:picMkLst>
        </pc:picChg>
        <pc:picChg chg="add del mod">
          <ac:chgData name="Nicholas Gibbins" userId="6a0e944c-4d97-467d-bb7a-7c3315791fe4" providerId="ADAL" clId="{67FED323-1521-2249-8B7B-7DEBA58F3168}" dt="2020-10-05T09:46:19.985" v="13290" actId="478"/>
          <ac:picMkLst>
            <pc:docMk/>
            <pc:sldMk cId="2059301066" sldId="308"/>
            <ac:picMk id="177" creationId="{181E3E77-5BDF-1D49-83C1-99EB8A0E91AA}"/>
          </ac:picMkLst>
        </pc:picChg>
        <pc:picChg chg="add mod">
          <ac:chgData name="Nicholas Gibbins" userId="6a0e944c-4d97-467d-bb7a-7c3315791fe4" providerId="ADAL" clId="{67FED323-1521-2249-8B7B-7DEBA58F3168}" dt="2020-09-17T19:47:06.172" v="11217" actId="164"/>
          <ac:picMkLst>
            <pc:docMk/>
            <pc:sldMk cId="2059301066" sldId="308"/>
            <ac:picMk id="178" creationId="{A64EB990-7312-6141-BE53-AC6DDB4C980B}"/>
          </ac:picMkLst>
        </pc:picChg>
        <pc:picChg chg="add mod">
          <ac:chgData name="Nicholas Gibbins" userId="6a0e944c-4d97-467d-bb7a-7c3315791fe4" providerId="ADAL" clId="{67FED323-1521-2249-8B7B-7DEBA58F3168}" dt="2020-09-17T19:46:56.503" v="11216" actId="164"/>
          <ac:picMkLst>
            <pc:docMk/>
            <pc:sldMk cId="2059301066" sldId="308"/>
            <ac:picMk id="180" creationId="{557AA92F-5FEA-FF47-8045-DC5BEB91AD9C}"/>
          </ac:picMkLst>
        </pc:picChg>
        <pc:picChg chg="mod">
          <ac:chgData name="Nicholas Gibbins" userId="6a0e944c-4d97-467d-bb7a-7c3315791fe4" providerId="ADAL" clId="{67FED323-1521-2249-8B7B-7DEBA58F3168}" dt="2020-09-17T18:35:34.461" v="9946"/>
          <ac:picMkLst>
            <pc:docMk/>
            <pc:sldMk cId="2059301066" sldId="308"/>
            <ac:picMk id="184" creationId="{CBCE849C-9F32-6245-9D53-6D667EA5A9C0}"/>
          </ac:picMkLst>
        </pc:picChg>
        <pc:picChg chg="mod">
          <ac:chgData name="Nicholas Gibbins" userId="6a0e944c-4d97-467d-bb7a-7c3315791fe4" providerId="ADAL" clId="{67FED323-1521-2249-8B7B-7DEBA58F3168}" dt="2020-09-17T18:35:34.461" v="9946"/>
          <ac:picMkLst>
            <pc:docMk/>
            <pc:sldMk cId="2059301066" sldId="308"/>
            <ac:picMk id="185" creationId="{CF179187-E55E-3D45-B98B-EC99BA0C714D}"/>
          </ac:picMkLst>
        </pc:picChg>
        <pc:picChg chg="add mod">
          <ac:chgData name="Nicholas Gibbins" userId="6a0e944c-4d97-467d-bb7a-7c3315791fe4" providerId="ADAL" clId="{67FED323-1521-2249-8B7B-7DEBA58F3168}" dt="2020-09-17T19:50:11.084" v="11239" actId="164"/>
          <ac:picMkLst>
            <pc:docMk/>
            <pc:sldMk cId="2059301066" sldId="308"/>
            <ac:picMk id="202" creationId="{45983AC4-35B5-5346-848A-07A6425373C0}"/>
          </ac:picMkLst>
        </pc:picChg>
        <pc:cxnChg chg="mod topLvl">
          <ac:chgData name="Nicholas Gibbins" userId="6a0e944c-4d97-467d-bb7a-7c3315791fe4" providerId="ADAL" clId="{67FED323-1521-2249-8B7B-7DEBA58F3168}" dt="2020-10-03T13:30:09.333" v="12824" actId="692"/>
          <ac:cxnSpMkLst>
            <pc:docMk/>
            <pc:sldMk cId="2059301066" sldId="308"/>
            <ac:cxnSpMk id="105" creationId="{E1D4F7EC-4F74-3444-85DE-DC629E5F7D67}"/>
          </ac:cxnSpMkLst>
        </pc:cxnChg>
        <pc:cxnChg chg="mod topLvl">
          <ac:chgData name="Nicholas Gibbins" userId="6a0e944c-4d97-467d-bb7a-7c3315791fe4" providerId="ADAL" clId="{67FED323-1521-2249-8B7B-7DEBA58F3168}" dt="2020-10-03T13:30:18.464" v="12825" actId="692"/>
          <ac:cxnSpMkLst>
            <pc:docMk/>
            <pc:sldMk cId="2059301066" sldId="308"/>
            <ac:cxnSpMk id="111" creationId="{7A7C8900-1DC6-324D-BD41-FB79B0EAC30E}"/>
          </ac:cxnSpMkLst>
        </pc:cxnChg>
        <pc:cxnChg chg="mod topLvl">
          <ac:chgData name="Nicholas Gibbins" userId="6a0e944c-4d97-467d-bb7a-7c3315791fe4" providerId="ADAL" clId="{67FED323-1521-2249-8B7B-7DEBA58F3168}" dt="2020-10-03T13:30:44.493" v="12829" actId="692"/>
          <ac:cxnSpMkLst>
            <pc:docMk/>
            <pc:sldMk cId="2059301066" sldId="308"/>
            <ac:cxnSpMk id="142" creationId="{450B205E-5BD0-8743-BB1B-42589B377110}"/>
          </ac:cxnSpMkLst>
        </pc:cxnChg>
        <pc:cxnChg chg="add mod">
          <ac:chgData name="Nicholas Gibbins" userId="6a0e944c-4d97-467d-bb7a-7c3315791fe4" providerId="ADAL" clId="{67FED323-1521-2249-8B7B-7DEBA58F3168}" dt="2020-10-03T13:30:25.502" v="12826" actId="692"/>
          <ac:cxnSpMkLst>
            <pc:docMk/>
            <pc:sldMk cId="2059301066" sldId="308"/>
            <ac:cxnSpMk id="150" creationId="{4BFC9D38-D192-8A4D-98AC-4236049FBA9F}"/>
          </ac:cxnSpMkLst>
        </pc:cxnChg>
        <pc:cxnChg chg="add mod">
          <ac:chgData name="Nicholas Gibbins" userId="6a0e944c-4d97-467d-bb7a-7c3315791fe4" providerId="ADAL" clId="{67FED323-1521-2249-8B7B-7DEBA58F3168}" dt="2020-10-03T13:30:33.087" v="12827" actId="692"/>
          <ac:cxnSpMkLst>
            <pc:docMk/>
            <pc:sldMk cId="2059301066" sldId="308"/>
            <ac:cxnSpMk id="153" creationId="{C173074E-606B-B44A-8738-095D576D2C0A}"/>
          </ac:cxnSpMkLst>
        </pc:cxnChg>
        <pc:cxnChg chg="add mod">
          <ac:chgData name="Nicholas Gibbins" userId="6a0e944c-4d97-467d-bb7a-7c3315791fe4" providerId="ADAL" clId="{67FED323-1521-2249-8B7B-7DEBA58F3168}" dt="2020-10-03T13:30:51.177" v="12830" actId="692"/>
          <ac:cxnSpMkLst>
            <pc:docMk/>
            <pc:sldMk cId="2059301066" sldId="308"/>
            <ac:cxnSpMk id="159" creationId="{99935BAF-7964-8847-83A6-DBAAED2EF502}"/>
          </ac:cxnSpMkLst>
        </pc:cxnChg>
        <pc:cxnChg chg="add mod">
          <ac:chgData name="Nicholas Gibbins" userId="6a0e944c-4d97-467d-bb7a-7c3315791fe4" providerId="ADAL" clId="{67FED323-1521-2249-8B7B-7DEBA58F3168}" dt="2020-10-03T13:30:57.927" v="12831" actId="692"/>
          <ac:cxnSpMkLst>
            <pc:docMk/>
            <pc:sldMk cId="2059301066" sldId="308"/>
            <ac:cxnSpMk id="160" creationId="{D276653F-F973-054F-86B7-0186D47D65C6}"/>
          </ac:cxnSpMkLst>
        </pc:cxnChg>
        <pc:cxnChg chg="add mod">
          <ac:chgData name="Nicholas Gibbins" userId="6a0e944c-4d97-467d-bb7a-7c3315791fe4" providerId="ADAL" clId="{67FED323-1521-2249-8B7B-7DEBA58F3168}" dt="2020-10-03T13:30:37.660" v="12828" actId="692"/>
          <ac:cxnSpMkLst>
            <pc:docMk/>
            <pc:sldMk cId="2059301066" sldId="308"/>
            <ac:cxnSpMk id="161" creationId="{5A40B286-BF87-4D4F-AEA5-8A09D20B2D2A}"/>
          </ac:cxnSpMkLst>
        </pc:cxnChg>
        <pc:cxnChg chg="add mod">
          <ac:chgData name="Nicholas Gibbins" userId="6a0e944c-4d97-467d-bb7a-7c3315791fe4" providerId="ADAL" clId="{67FED323-1521-2249-8B7B-7DEBA58F3168}" dt="2020-10-05T09:47:53.789" v="13299" actId="14100"/>
          <ac:cxnSpMkLst>
            <pc:docMk/>
            <pc:sldMk cId="2059301066" sldId="308"/>
            <ac:cxnSpMk id="174" creationId="{2CFE4657-B456-0C48-B2BD-5F474F49C041}"/>
          </ac:cxnSpMkLst>
        </pc:cxnChg>
        <pc:cxnChg chg="add mod">
          <ac:chgData name="Nicholas Gibbins" userId="6a0e944c-4d97-467d-bb7a-7c3315791fe4" providerId="ADAL" clId="{67FED323-1521-2249-8B7B-7DEBA58F3168}" dt="2020-10-05T09:47:57.696" v="13300" actId="14100"/>
          <ac:cxnSpMkLst>
            <pc:docMk/>
            <pc:sldMk cId="2059301066" sldId="308"/>
            <ac:cxnSpMk id="175" creationId="{EE211088-AD5A-B843-9818-9F280D410D75}"/>
          </ac:cxnSpMkLst>
        </pc:cxnChg>
        <pc:cxnChg chg="add mod">
          <ac:chgData name="Nicholas Gibbins" userId="6a0e944c-4d97-467d-bb7a-7c3315791fe4" providerId="ADAL" clId="{67FED323-1521-2249-8B7B-7DEBA58F3168}" dt="2020-09-17T18:50:00.287" v="11069" actId="692"/>
          <ac:cxnSpMkLst>
            <pc:docMk/>
            <pc:sldMk cId="2059301066" sldId="308"/>
            <ac:cxnSpMk id="188" creationId="{1812DEF0-B18A-5846-8946-6B0DAF9120E6}"/>
          </ac:cxnSpMkLst>
        </pc:cxnChg>
        <pc:cxnChg chg="add mod">
          <ac:chgData name="Nicholas Gibbins" userId="6a0e944c-4d97-467d-bb7a-7c3315791fe4" providerId="ADAL" clId="{67FED323-1521-2249-8B7B-7DEBA58F3168}" dt="2020-09-17T19:40:41.151" v="11088" actId="692"/>
          <ac:cxnSpMkLst>
            <pc:docMk/>
            <pc:sldMk cId="2059301066" sldId="308"/>
            <ac:cxnSpMk id="190" creationId="{BFA1C578-219D-BA48-98AE-2800D97BA3BC}"/>
          </ac:cxnSpMkLst>
        </pc:cxnChg>
        <pc:cxnChg chg="add mod">
          <ac:chgData name="Nicholas Gibbins" userId="6a0e944c-4d97-467d-bb7a-7c3315791fe4" providerId="ADAL" clId="{67FED323-1521-2249-8B7B-7DEBA58F3168}" dt="2020-09-17T19:43:02.263" v="11172" actId="1076"/>
          <ac:cxnSpMkLst>
            <pc:docMk/>
            <pc:sldMk cId="2059301066" sldId="308"/>
            <ac:cxnSpMk id="192" creationId="{A043E0DC-4FF4-E144-AC76-03ED15BFB53E}"/>
          </ac:cxnSpMkLst>
        </pc:cxnChg>
        <pc:cxnChg chg="add mod">
          <ac:chgData name="Nicholas Gibbins" userId="6a0e944c-4d97-467d-bb7a-7c3315791fe4" providerId="ADAL" clId="{67FED323-1521-2249-8B7B-7DEBA58F3168}" dt="2020-09-17T19:41:15.975" v="11100" actId="14100"/>
          <ac:cxnSpMkLst>
            <pc:docMk/>
            <pc:sldMk cId="2059301066" sldId="308"/>
            <ac:cxnSpMk id="194" creationId="{FB7DDF27-2A13-3948-AC3B-854262E58788}"/>
          </ac:cxnSpMkLst>
        </pc:cxnChg>
        <pc:cxnChg chg="add mod">
          <ac:chgData name="Nicholas Gibbins" userId="6a0e944c-4d97-467d-bb7a-7c3315791fe4" providerId="ADAL" clId="{67FED323-1521-2249-8B7B-7DEBA58F3168}" dt="2020-10-03T13:31:05.229" v="12832" actId="692"/>
          <ac:cxnSpMkLst>
            <pc:docMk/>
            <pc:sldMk cId="2059301066" sldId="308"/>
            <ac:cxnSpMk id="201" creationId="{F7B09C35-C774-9441-BA90-C1178641ED72}"/>
          </ac:cxnSpMkLst>
        </pc:cxnChg>
      </pc:sldChg>
      <pc:sldChg chg="addSp delSp modSp add mod modAnim">
        <pc:chgData name="Nicholas Gibbins" userId="6a0e944c-4d97-467d-bb7a-7c3315791fe4" providerId="ADAL" clId="{67FED323-1521-2249-8B7B-7DEBA58F3168}" dt="2020-10-05T09:47:47.363" v="13298" actId="14100"/>
        <pc:sldMkLst>
          <pc:docMk/>
          <pc:sldMk cId="1155781568" sldId="309"/>
        </pc:sldMkLst>
        <pc:spChg chg="mod topLvl">
          <ac:chgData name="Nicholas Gibbins" userId="6a0e944c-4d97-467d-bb7a-7c3315791fe4" providerId="ADAL" clId="{67FED323-1521-2249-8B7B-7DEBA58F3168}" dt="2020-09-17T20:26:38.196" v="12102" actId="164"/>
          <ac:spMkLst>
            <pc:docMk/>
            <pc:sldMk cId="1155781568" sldId="309"/>
            <ac:spMk id="25" creationId="{8E5B860F-455F-4D41-8BC1-98799A5EE658}"/>
          </ac:spMkLst>
        </pc:spChg>
        <pc:spChg chg="del mod topLvl">
          <ac:chgData name="Nicholas Gibbins" userId="6a0e944c-4d97-467d-bb7a-7c3315791fe4" providerId="ADAL" clId="{67FED323-1521-2249-8B7B-7DEBA58F3168}" dt="2020-09-17T20:23:10.814" v="12016" actId="478"/>
          <ac:spMkLst>
            <pc:docMk/>
            <pc:sldMk cId="1155781568" sldId="309"/>
            <ac:spMk id="27" creationId="{EEF1FBE4-25F5-EF48-ABB7-6F4A4F4798BD}"/>
          </ac:spMkLst>
        </pc:spChg>
        <pc:spChg chg="mod topLvl">
          <ac:chgData name="Nicholas Gibbins" userId="6a0e944c-4d97-467d-bb7a-7c3315791fe4" providerId="ADAL" clId="{67FED323-1521-2249-8B7B-7DEBA58F3168}" dt="2020-09-17T20:26:38.196" v="12102" actId="164"/>
          <ac:spMkLst>
            <pc:docMk/>
            <pc:sldMk cId="1155781568" sldId="309"/>
            <ac:spMk id="28" creationId="{4910613E-F810-6B4C-8DE1-576719E901F5}"/>
          </ac:spMkLst>
        </pc:spChg>
        <pc:spChg chg="mod topLvl">
          <ac:chgData name="Nicholas Gibbins" userId="6a0e944c-4d97-467d-bb7a-7c3315791fe4" providerId="ADAL" clId="{67FED323-1521-2249-8B7B-7DEBA58F3168}" dt="2020-09-17T20:26:38.196" v="12102" actId="164"/>
          <ac:spMkLst>
            <pc:docMk/>
            <pc:sldMk cId="1155781568" sldId="309"/>
            <ac:spMk id="29" creationId="{88D8FFBF-90FF-064E-AE9A-0F9BAFD9CC99}"/>
          </ac:spMkLst>
        </pc:spChg>
        <pc:spChg chg="del">
          <ac:chgData name="Nicholas Gibbins" userId="6a0e944c-4d97-467d-bb7a-7c3315791fe4" providerId="ADAL" clId="{67FED323-1521-2249-8B7B-7DEBA58F3168}" dt="2020-09-17T20:00:52.373" v="11453" actId="478"/>
          <ac:spMkLst>
            <pc:docMk/>
            <pc:sldMk cId="1155781568" sldId="309"/>
            <ac:spMk id="43" creationId="{7C41BE31-DFC9-0A4D-BBD7-1E9E7EFEB246}"/>
          </ac:spMkLst>
        </pc:spChg>
        <pc:spChg chg="mod">
          <ac:chgData name="Nicholas Gibbins" userId="6a0e944c-4d97-467d-bb7a-7c3315791fe4" providerId="ADAL" clId="{67FED323-1521-2249-8B7B-7DEBA58F3168}" dt="2020-09-17T20:30:48.607" v="12357" actId="14100"/>
          <ac:spMkLst>
            <pc:docMk/>
            <pc:sldMk cId="1155781568" sldId="309"/>
            <ac:spMk id="51" creationId="{C81E7B7E-1E9A-9342-811D-48AA2A66F301}"/>
          </ac:spMkLst>
        </pc:spChg>
        <pc:spChg chg="mod topLvl">
          <ac:chgData name="Nicholas Gibbins" userId="6a0e944c-4d97-467d-bb7a-7c3315791fe4" providerId="ADAL" clId="{67FED323-1521-2249-8B7B-7DEBA58F3168}" dt="2020-09-17T20:26:28.887" v="12101" actId="164"/>
          <ac:spMkLst>
            <pc:docMk/>
            <pc:sldMk cId="1155781568" sldId="309"/>
            <ac:spMk id="57" creationId="{9B86B3BD-0511-C144-933D-D6C4CC64B7FE}"/>
          </ac:spMkLst>
        </pc:spChg>
        <pc:spChg chg="del mod topLvl">
          <ac:chgData name="Nicholas Gibbins" userId="6a0e944c-4d97-467d-bb7a-7c3315791fe4" providerId="ADAL" clId="{67FED323-1521-2249-8B7B-7DEBA58F3168}" dt="2020-09-17T20:25:20.358" v="12078" actId="478"/>
          <ac:spMkLst>
            <pc:docMk/>
            <pc:sldMk cId="1155781568" sldId="309"/>
            <ac:spMk id="59" creationId="{0513F440-AC65-8D4E-A21C-649B7E9CF329}"/>
          </ac:spMkLst>
        </pc:spChg>
        <pc:spChg chg="del mod topLvl">
          <ac:chgData name="Nicholas Gibbins" userId="6a0e944c-4d97-467d-bb7a-7c3315791fe4" providerId="ADAL" clId="{67FED323-1521-2249-8B7B-7DEBA58F3168}" dt="2020-09-17T20:25:26.639" v="12079" actId="478"/>
          <ac:spMkLst>
            <pc:docMk/>
            <pc:sldMk cId="1155781568" sldId="309"/>
            <ac:spMk id="60" creationId="{8904BD10-2627-8C4D-8FBF-8FDB6A20DB73}"/>
          </ac:spMkLst>
        </pc:spChg>
        <pc:spChg chg="mod topLvl">
          <ac:chgData name="Nicholas Gibbins" userId="6a0e944c-4d97-467d-bb7a-7c3315791fe4" providerId="ADAL" clId="{67FED323-1521-2249-8B7B-7DEBA58F3168}" dt="2020-09-17T20:26:28.887" v="12101" actId="164"/>
          <ac:spMkLst>
            <pc:docMk/>
            <pc:sldMk cId="1155781568" sldId="309"/>
            <ac:spMk id="61" creationId="{E4160ACF-0AF9-AB4F-8228-BED41754CCB2}"/>
          </ac:spMkLst>
        </pc:spChg>
        <pc:spChg chg="del">
          <ac:chgData name="Nicholas Gibbins" userId="6a0e944c-4d97-467d-bb7a-7c3315791fe4" providerId="ADAL" clId="{67FED323-1521-2249-8B7B-7DEBA58F3168}" dt="2020-09-17T20:01:03.840" v="11458" actId="478"/>
          <ac:spMkLst>
            <pc:docMk/>
            <pc:sldMk cId="1155781568" sldId="309"/>
            <ac:spMk id="79" creationId="{C785F00E-0324-7340-A0D6-513EC821EC2F}"/>
          </ac:spMkLst>
        </pc:spChg>
        <pc:spChg chg="del">
          <ac:chgData name="Nicholas Gibbins" userId="6a0e944c-4d97-467d-bb7a-7c3315791fe4" providerId="ADAL" clId="{67FED323-1521-2249-8B7B-7DEBA58F3168}" dt="2020-09-17T20:01:27.430" v="11467" actId="478"/>
          <ac:spMkLst>
            <pc:docMk/>
            <pc:sldMk cId="1155781568" sldId="309"/>
            <ac:spMk id="80" creationId="{D74CAB7F-D91E-D745-8CFB-15ACA675D85F}"/>
          </ac:spMkLst>
        </pc:spChg>
        <pc:spChg chg="mod">
          <ac:chgData name="Nicholas Gibbins" userId="6a0e944c-4d97-467d-bb7a-7c3315791fe4" providerId="ADAL" clId="{67FED323-1521-2249-8B7B-7DEBA58F3168}" dt="2020-09-17T20:29:52.236" v="12339" actId="1076"/>
          <ac:spMkLst>
            <pc:docMk/>
            <pc:sldMk cId="1155781568" sldId="309"/>
            <ac:spMk id="94" creationId="{B446CC98-3AA1-4A40-AC4B-9E9DDC8394EE}"/>
          </ac:spMkLst>
        </pc:spChg>
        <pc:spChg chg="mod topLvl">
          <ac:chgData name="Nicholas Gibbins" userId="6a0e944c-4d97-467d-bb7a-7c3315791fe4" providerId="ADAL" clId="{67FED323-1521-2249-8B7B-7DEBA58F3168}" dt="2020-09-17T20:12:56.726" v="11712" actId="164"/>
          <ac:spMkLst>
            <pc:docMk/>
            <pc:sldMk cId="1155781568" sldId="309"/>
            <ac:spMk id="97" creationId="{E3ED8CBD-A283-C441-935A-984E2D5DEBB3}"/>
          </ac:spMkLst>
        </pc:spChg>
        <pc:spChg chg="add mod">
          <ac:chgData name="Nicholas Gibbins" userId="6a0e944c-4d97-467d-bb7a-7c3315791fe4" providerId="ADAL" clId="{67FED323-1521-2249-8B7B-7DEBA58F3168}" dt="2020-09-18T11:05:20.973" v="12688" actId="14100"/>
          <ac:spMkLst>
            <pc:docMk/>
            <pc:sldMk cId="1155781568" sldId="309"/>
            <ac:spMk id="99" creationId="{02365587-2E26-DA41-B342-7BA186321800}"/>
          </ac:spMkLst>
        </pc:spChg>
        <pc:spChg chg="mod">
          <ac:chgData name="Nicholas Gibbins" userId="6a0e944c-4d97-467d-bb7a-7c3315791fe4" providerId="ADAL" clId="{67FED323-1521-2249-8B7B-7DEBA58F3168}" dt="2020-09-18T11:03:42.066" v="12409"/>
          <ac:spMkLst>
            <pc:docMk/>
            <pc:sldMk cId="1155781568" sldId="309"/>
            <ac:spMk id="101" creationId="{49D435EF-698F-D245-B78B-BE10845ECD2D}"/>
          </ac:spMkLst>
        </pc:spChg>
        <pc:spChg chg="mod">
          <ac:chgData name="Nicholas Gibbins" userId="6a0e944c-4d97-467d-bb7a-7c3315791fe4" providerId="ADAL" clId="{67FED323-1521-2249-8B7B-7DEBA58F3168}" dt="2020-09-17T19:59:39.263" v="11395" actId="20577"/>
          <ac:spMkLst>
            <pc:docMk/>
            <pc:sldMk cId="1155781568" sldId="309"/>
            <ac:spMk id="101" creationId="{BF61BFC0-4C7D-0843-944D-E3DBF49EC2D8}"/>
          </ac:spMkLst>
        </pc:spChg>
        <pc:spChg chg="mod">
          <ac:chgData name="Nicholas Gibbins" userId="6a0e944c-4d97-467d-bb7a-7c3315791fe4" providerId="ADAL" clId="{67FED323-1521-2249-8B7B-7DEBA58F3168}" dt="2020-09-18T11:03:42.066" v="12409"/>
          <ac:spMkLst>
            <pc:docMk/>
            <pc:sldMk cId="1155781568" sldId="309"/>
            <ac:spMk id="102" creationId="{A3FCEDC2-FC75-4D45-A49C-8CDE58F255FC}"/>
          </ac:spMkLst>
        </pc:spChg>
        <pc:spChg chg="add mod topLvl">
          <ac:chgData name="Nicholas Gibbins" userId="6a0e944c-4d97-467d-bb7a-7c3315791fe4" providerId="ADAL" clId="{67FED323-1521-2249-8B7B-7DEBA58F3168}" dt="2020-09-17T20:10:08.138" v="11700" actId="164"/>
          <ac:spMkLst>
            <pc:docMk/>
            <pc:sldMk cId="1155781568" sldId="309"/>
            <ac:spMk id="143" creationId="{33970233-0DA9-F44A-AFFF-DDF5FC7229F7}"/>
          </ac:spMkLst>
        </pc:spChg>
        <pc:spChg chg="mod topLvl">
          <ac:chgData name="Nicholas Gibbins" userId="6a0e944c-4d97-467d-bb7a-7c3315791fe4" providerId="ADAL" clId="{67FED323-1521-2249-8B7B-7DEBA58F3168}" dt="2020-09-17T20:10:08.138" v="11700" actId="164"/>
          <ac:spMkLst>
            <pc:docMk/>
            <pc:sldMk cId="1155781568" sldId="309"/>
            <ac:spMk id="165" creationId="{EAB6F6CF-F5B6-3349-9106-74CFECAE1E76}"/>
          </ac:spMkLst>
        </pc:spChg>
        <pc:spChg chg="mod">
          <ac:chgData name="Nicholas Gibbins" userId="6a0e944c-4d97-467d-bb7a-7c3315791fe4" providerId="ADAL" clId="{67FED323-1521-2249-8B7B-7DEBA58F3168}" dt="2020-09-17T19:57:27.905" v="11314" actId="20577"/>
          <ac:spMkLst>
            <pc:docMk/>
            <pc:sldMk cId="1155781568" sldId="309"/>
            <ac:spMk id="167" creationId="{3FE028B1-CB8D-3E45-9737-A89CD0802278}"/>
          </ac:spMkLst>
        </pc:spChg>
        <pc:spChg chg="mod">
          <ac:chgData name="Nicholas Gibbins" userId="6a0e944c-4d97-467d-bb7a-7c3315791fe4" providerId="ADAL" clId="{67FED323-1521-2249-8B7B-7DEBA58F3168}" dt="2020-09-17T20:34:17.207" v="12383" actId="20577"/>
          <ac:spMkLst>
            <pc:docMk/>
            <pc:sldMk cId="1155781568" sldId="309"/>
            <ac:spMk id="172" creationId="{C72926D3-1B3A-E54C-9EF0-6993C3B46363}"/>
          </ac:spMkLst>
        </pc:spChg>
        <pc:spChg chg="mod topLvl">
          <ac:chgData name="Nicholas Gibbins" userId="6a0e944c-4d97-467d-bb7a-7c3315791fe4" providerId="ADAL" clId="{67FED323-1521-2249-8B7B-7DEBA58F3168}" dt="2020-09-17T20:18:11.167" v="11854" actId="164"/>
          <ac:spMkLst>
            <pc:docMk/>
            <pc:sldMk cId="1155781568" sldId="309"/>
            <ac:spMk id="195" creationId="{DB309CFE-49CC-6B41-8C5F-5FD4FE29C25D}"/>
          </ac:spMkLst>
        </pc:spChg>
        <pc:spChg chg="del mod topLvl">
          <ac:chgData name="Nicholas Gibbins" userId="6a0e944c-4d97-467d-bb7a-7c3315791fe4" providerId="ADAL" clId="{67FED323-1521-2249-8B7B-7DEBA58F3168}" dt="2020-09-17T20:17:08.960" v="11778" actId="478"/>
          <ac:spMkLst>
            <pc:docMk/>
            <pc:sldMk cId="1155781568" sldId="309"/>
            <ac:spMk id="196" creationId="{5DA2B5B8-6CC6-EA4A-8F28-2308033A891C}"/>
          </ac:spMkLst>
        </pc:spChg>
        <pc:spChg chg="del mod topLvl">
          <ac:chgData name="Nicholas Gibbins" userId="6a0e944c-4d97-467d-bb7a-7c3315791fe4" providerId="ADAL" clId="{67FED323-1521-2249-8B7B-7DEBA58F3168}" dt="2020-09-17T20:14:11.808" v="11745" actId="478"/>
          <ac:spMkLst>
            <pc:docMk/>
            <pc:sldMk cId="1155781568" sldId="309"/>
            <ac:spMk id="198" creationId="{E164A5C2-4FE2-C745-9796-DC205AB11B9B}"/>
          </ac:spMkLst>
        </pc:spChg>
        <pc:spChg chg="mod">
          <ac:chgData name="Nicholas Gibbins" userId="6a0e944c-4d97-467d-bb7a-7c3315791fe4" providerId="ADAL" clId="{67FED323-1521-2249-8B7B-7DEBA58F3168}" dt="2020-09-17T20:29:52.236" v="12339" actId="1076"/>
          <ac:spMkLst>
            <pc:docMk/>
            <pc:sldMk cId="1155781568" sldId="309"/>
            <ac:spMk id="200" creationId="{B92528B5-D813-6C44-9A43-4C240CAE1A65}"/>
          </ac:spMkLst>
        </pc:spChg>
        <pc:spChg chg="mod">
          <ac:chgData name="Nicholas Gibbins" userId="6a0e944c-4d97-467d-bb7a-7c3315791fe4" providerId="ADAL" clId="{67FED323-1521-2249-8B7B-7DEBA58F3168}" dt="2020-09-17T20:07:34.841" v="11654" actId="164"/>
          <ac:spMkLst>
            <pc:docMk/>
            <pc:sldMk cId="1155781568" sldId="309"/>
            <ac:spMk id="206" creationId="{5894C77D-E999-0644-9A2D-B883B22BB0E3}"/>
          </ac:spMkLst>
        </pc:spChg>
        <pc:spChg chg="mod topLvl">
          <ac:chgData name="Nicholas Gibbins" userId="6a0e944c-4d97-467d-bb7a-7c3315791fe4" providerId="ADAL" clId="{67FED323-1521-2249-8B7B-7DEBA58F3168}" dt="2020-09-17T20:16:58.173" v="11776" actId="164"/>
          <ac:spMkLst>
            <pc:docMk/>
            <pc:sldMk cId="1155781568" sldId="309"/>
            <ac:spMk id="208" creationId="{673016B5-A62C-8C4A-8976-D5309FC837B2}"/>
          </ac:spMkLst>
        </pc:spChg>
        <pc:spChg chg="mod">
          <ac:chgData name="Nicholas Gibbins" userId="6a0e944c-4d97-467d-bb7a-7c3315791fe4" providerId="ADAL" clId="{67FED323-1521-2249-8B7B-7DEBA58F3168}" dt="2020-09-17T20:19:20.477" v="11886" actId="20577"/>
          <ac:spMkLst>
            <pc:docMk/>
            <pc:sldMk cId="1155781568" sldId="309"/>
            <ac:spMk id="215" creationId="{F3029AEC-0CB0-C84C-A01A-3A772D97AC3C}"/>
          </ac:spMkLst>
        </pc:spChg>
        <pc:spChg chg="del mod">
          <ac:chgData name="Nicholas Gibbins" userId="6a0e944c-4d97-467d-bb7a-7c3315791fe4" providerId="ADAL" clId="{67FED323-1521-2249-8B7B-7DEBA58F3168}" dt="2020-09-17T20:18:58.482" v="11867" actId="478"/>
          <ac:spMkLst>
            <pc:docMk/>
            <pc:sldMk cId="1155781568" sldId="309"/>
            <ac:spMk id="216" creationId="{9A219B24-E9C6-8943-83D3-8982B803A807}"/>
          </ac:spMkLst>
        </pc:spChg>
        <pc:spChg chg="del mod">
          <ac:chgData name="Nicholas Gibbins" userId="6a0e944c-4d97-467d-bb7a-7c3315791fe4" providerId="ADAL" clId="{67FED323-1521-2249-8B7B-7DEBA58F3168}" dt="2020-09-17T20:19:06.715" v="11870" actId="478"/>
          <ac:spMkLst>
            <pc:docMk/>
            <pc:sldMk cId="1155781568" sldId="309"/>
            <ac:spMk id="219" creationId="{3B4620F7-4F5A-4843-BDE7-A0072D1C0413}"/>
          </ac:spMkLst>
        </pc:spChg>
        <pc:spChg chg="mod">
          <ac:chgData name="Nicholas Gibbins" userId="6a0e944c-4d97-467d-bb7a-7c3315791fe4" providerId="ADAL" clId="{67FED323-1521-2249-8B7B-7DEBA58F3168}" dt="2020-09-17T20:19:39.435" v="11912" actId="20577"/>
          <ac:spMkLst>
            <pc:docMk/>
            <pc:sldMk cId="1155781568" sldId="309"/>
            <ac:spMk id="220" creationId="{94250EB4-3BB5-D147-95A4-B6CE806FF354}"/>
          </ac:spMkLst>
        </pc:spChg>
        <pc:spChg chg="mod">
          <ac:chgData name="Nicholas Gibbins" userId="6a0e944c-4d97-467d-bb7a-7c3315791fe4" providerId="ADAL" clId="{67FED323-1521-2249-8B7B-7DEBA58F3168}" dt="2020-09-17T20:19:32.422" v="11896" actId="20577"/>
          <ac:spMkLst>
            <pc:docMk/>
            <pc:sldMk cId="1155781568" sldId="309"/>
            <ac:spMk id="223" creationId="{9ED22F5B-23BC-374C-8628-9CD6320F87E6}"/>
          </ac:spMkLst>
        </pc:spChg>
        <pc:spChg chg="mod">
          <ac:chgData name="Nicholas Gibbins" userId="6a0e944c-4d97-467d-bb7a-7c3315791fe4" providerId="ADAL" clId="{67FED323-1521-2249-8B7B-7DEBA58F3168}" dt="2020-09-17T20:19:50.864" v="11922" actId="20577"/>
          <ac:spMkLst>
            <pc:docMk/>
            <pc:sldMk cId="1155781568" sldId="309"/>
            <ac:spMk id="226" creationId="{06A9E4E2-0F28-604A-8566-4F2C537E1683}"/>
          </ac:spMkLst>
        </pc:spChg>
        <pc:spChg chg="mod">
          <ac:chgData name="Nicholas Gibbins" userId="6a0e944c-4d97-467d-bb7a-7c3315791fe4" providerId="ADAL" clId="{67FED323-1521-2249-8B7B-7DEBA58F3168}" dt="2020-09-17T20:22:22.067" v="12009"/>
          <ac:spMkLst>
            <pc:docMk/>
            <pc:sldMk cId="1155781568" sldId="309"/>
            <ac:spMk id="229" creationId="{D39644B3-6AB2-9C42-A4AD-3432A8CD5935}"/>
          </ac:spMkLst>
        </pc:spChg>
        <pc:spChg chg="add mod">
          <ac:chgData name="Nicholas Gibbins" userId="6a0e944c-4d97-467d-bb7a-7c3315791fe4" providerId="ADAL" clId="{67FED323-1521-2249-8B7B-7DEBA58F3168}" dt="2020-09-17T20:26:38.196" v="12102" actId="164"/>
          <ac:spMkLst>
            <pc:docMk/>
            <pc:sldMk cId="1155781568" sldId="309"/>
            <ac:spMk id="230" creationId="{5AE04BCD-4693-7742-B22C-3772C20C024F}"/>
          </ac:spMkLst>
        </pc:spChg>
        <pc:spChg chg="add mod">
          <ac:chgData name="Nicholas Gibbins" userId="6a0e944c-4d97-467d-bb7a-7c3315791fe4" providerId="ADAL" clId="{67FED323-1521-2249-8B7B-7DEBA58F3168}" dt="2020-09-17T20:26:38.196" v="12102" actId="164"/>
          <ac:spMkLst>
            <pc:docMk/>
            <pc:sldMk cId="1155781568" sldId="309"/>
            <ac:spMk id="231" creationId="{F98021E6-DD55-9647-BA5D-4385D4188CB0}"/>
          </ac:spMkLst>
        </pc:spChg>
        <pc:spChg chg="add mod">
          <ac:chgData name="Nicholas Gibbins" userId="6a0e944c-4d97-467d-bb7a-7c3315791fe4" providerId="ADAL" clId="{67FED323-1521-2249-8B7B-7DEBA58F3168}" dt="2020-09-17T20:26:38.196" v="12102" actId="164"/>
          <ac:spMkLst>
            <pc:docMk/>
            <pc:sldMk cId="1155781568" sldId="309"/>
            <ac:spMk id="232" creationId="{EBB7549B-3153-9144-AD4D-BD301D3D2ECD}"/>
          </ac:spMkLst>
        </pc:spChg>
        <pc:spChg chg="add mod">
          <ac:chgData name="Nicholas Gibbins" userId="6a0e944c-4d97-467d-bb7a-7c3315791fe4" providerId="ADAL" clId="{67FED323-1521-2249-8B7B-7DEBA58F3168}" dt="2020-09-17T20:26:28.887" v="12101" actId="164"/>
          <ac:spMkLst>
            <pc:docMk/>
            <pc:sldMk cId="1155781568" sldId="309"/>
            <ac:spMk id="233" creationId="{E550C5A0-0ACC-5D42-B8A1-ED1FB9BEA004}"/>
          </ac:spMkLst>
        </pc:spChg>
        <pc:spChg chg="add mod">
          <ac:chgData name="Nicholas Gibbins" userId="6a0e944c-4d97-467d-bb7a-7c3315791fe4" providerId="ADAL" clId="{67FED323-1521-2249-8B7B-7DEBA58F3168}" dt="2020-09-17T20:26:28.887" v="12101" actId="164"/>
          <ac:spMkLst>
            <pc:docMk/>
            <pc:sldMk cId="1155781568" sldId="309"/>
            <ac:spMk id="234" creationId="{2EC12D78-6BC9-5540-91B2-5E034D3568C5}"/>
          </ac:spMkLst>
        </pc:spChg>
        <pc:spChg chg="add mod">
          <ac:chgData name="Nicholas Gibbins" userId="6a0e944c-4d97-467d-bb7a-7c3315791fe4" providerId="ADAL" clId="{67FED323-1521-2249-8B7B-7DEBA58F3168}" dt="2020-09-17T20:26:28.887" v="12101" actId="164"/>
          <ac:spMkLst>
            <pc:docMk/>
            <pc:sldMk cId="1155781568" sldId="309"/>
            <ac:spMk id="235" creationId="{CBE52D7B-4E6A-3F45-8044-F2FD6EE1CA5D}"/>
          </ac:spMkLst>
        </pc:spChg>
        <pc:spChg chg="add mod">
          <ac:chgData name="Nicholas Gibbins" userId="6a0e944c-4d97-467d-bb7a-7c3315791fe4" providerId="ADAL" clId="{67FED323-1521-2249-8B7B-7DEBA58F3168}" dt="2020-09-17T20:26:28.887" v="12101" actId="164"/>
          <ac:spMkLst>
            <pc:docMk/>
            <pc:sldMk cId="1155781568" sldId="309"/>
            <ac:spMk id="236" creationId="{3BA1280D-64E0-E24C-B5C3-281D916862B1}"/>
          </ac:spMkLst>
        </pc:spChg>
        <pc:grpChg chg="add del mod">
          <ac:chgData name="Nicholas Gibbins" userId="6a0e944c-4d97-467d-bb7a-7c3315791fe4" providerId="ADAL" clId="{67FED323-1521-2249-8B7B-7DEBA58F3168}" dt="2020-09-17T20:09:26.311" v="11692" actId="165"/>
          <ac:grpSpMkLst>
            <pc:docMk/>
            <pc:sldMk cId="1155781568" sldId="309"/>
            <ac:grpSpMk id="18" creationId="{3CCBFE67-CFC4-0F4C-9514-02922F1B9881}"/>
          </ac:grpSpMkLst>
        </pc:grpChg>
        <pc:grpChg chg="add mod">
          <ac:chgData name="Nicholas Gibbins" userId="6a0e944c-4d97-467d-bb7a-7c3315791fe4" providerId="ADAL" clId="{67FED323-1521-2249-8B7B-7DEBA58F3168}" dt="2020-09-18T11:06:25.674" v="12768" actId="1076"/>
          <ac:grpSpMkLst>
            <pc:docMk/>
            <pc:sldMk cId="1155781568" sldId="309"/>
            <ac:grpSpMk id="20" creationId="{AEDDFE5B-D13F-E64D-BBB7-BF945C77E59D}"/>
          </ac:grpSpMkLst>
        </pc:grpChg>
        <pc:grpChg chg="add mod">
          <ac:chgData name="Nicholas Gibbins" userId="6a0e944c-4d97-467d-bb7a-7c3315791fe4" providerId="ADAL" clId="{67FED323-1521-2249-8B7B-7DEBA58F3168}" dt="2020-09-17T20:10:08.138" v="11700" actId="164"/>
          <ac:grpSpMkLst>
            <pc:docMk/>
            <pc:sldMk cId="1155781568" sldId="309"/>
            <ac:grpSpMk id="21" creationId="{C70EF6E0-4BFB-6F47-AAC2-72DB15158343}"/>
          </ac:grpSpMkLst>
        </pc:grpChg>
        <pc:grpChg chg="add mod">
          <ac:chgData name="Nicholas Gibbins" userId="6a0e944c-4d97-467d-bb7a-7c3315791fe4" providerId="ADAL" clId="{67FED323-1521-2249-8B7B-7DEBA58F3168}" dt="2020-09-17T20:18:37.090" v="11856" actId="1076"/>
          <ac:grpSpMkLst>
            <pc:docMk/>
            <pc:sldMk cId="1155781568" sldId="309"/>
            <ac:grpSpMk id="22" creationId="{40CFA88B-F50D-0144-BE5B-F743483C3B34}"/>
          </ac:grpSpMkLst>
        </pc:grpChg>
        <pc:grpChg chg="add del mod">
          <ac:chgData name="Nicholas Gibbins" userId="6a0e944c-4d97-467d-bb7a-7c3315791fe4" providerId="ADAL" clId="{67FED323-1521-2249-8B7B-7DEBA58F3168}" dt="2020-09-17T20:16:19.532" v="11771" actId="478"/>
          <ac:grpSpMkLst>
            <pc:docMk/>
            <pc:sldMk cId="1155781568" sldId="309"/>
            <ac:grpSpMk id="23" creationId="{43A3D15A-F643-F94C-8F1E-206732CDF1D4}"/>
          </ac:grpSpMkLst>
        </pc:grpChg>
        <pc:grpChg chg="add mod">
          <ac:chgData name="Nicholas Gibbins" userId="6a0e944c-4d97-467d-bb7a-7c3315791fe4" providerId="ADAL" clId="{67FED323-1521-2249-8B7B-7DEBA58F3168}" dt="2020-09-17T20:18:11.167" v="11854" actId="164"/>
          <ac:grpSpMkLst>
            <pc:docMk/>
            <pc:sldMk cId="1155781568" sldId="309"/>
            <ac:grpSpMk id="24" creationId="{28A3835C-3384-5546-8660-5D0F8024CFE4}"/>
          </ac:grpSpMkLst>
        </pc:grpChg>
        <pc:grpChg chg="add mod">
          <ac:chgData name="Nicholas Gibbins" userId="6a0e944c-4d97-467d-bb7a-7c3315791fe4" providerId="ADAL" clId="{67FED323-1521-2249-8B7B-7DEBA58F3168}" dt="2020-09-17T20:18:42.923" v="11864" actId="1076"/>
          <ac:grpSpMkLst>
            <pc:docMk/>
            <pc:sldMk cId="1155781568" sldId="309"/>
            <ac:grpSpMk id="31" creationId="{480A79B8-59C9-1B40-BE96-EF854D21866A}"/>
          </ac:grpSpMkLst>
        </pc:grpChg>
        <pc:grpChg chg="add mod">
          <ac:chgData name="Nicholas Gibbins" userId="6a0e944c-4d97-467d-bb7a-7c3315791fe4" providerId="ADAL" clId="{67FED323-1521-2249-8B7B-7DEBA58F3168}" dt="2020-09-17T20:27:41.649" v="12132" actId="1076"/>
          <ac:grpSpMkLst>
            <pc:docMk/>
            <pc:sldMk cId="1155781568" sldId="309"/>
            <ac:grpSpMk id="32" creationId="{50FC0BA9-287A-7B4B-BF97-A79E91E2C1DD}"/>
          </ac:grpSpMkLst>
        </pc:grpChg>
        <pc:grpChg chg="add mod">
          <ac:chgData name="Nicholas Gibbins" userId="6a0e944c-4d97-467d-bb7a-7c3315791fe4" providerId="ADAL" clId="{67FED323-1521-2249-8B7B-7DEBA58F3168}" dt="2020-09-17T20:27:41.649" v="12132" actId="1076"/>
          <ac:grpSpMkLst>
            <pc:docMk/>
            <pc:sldMk cId="1155781568" sldId="309"/>
            <ac:grpSpMk id="33" creationId="{E7BA1903-6815-E049-BD5F-F5118E9F1A83}"/>
          </ac:grpSpMkLst>
        </pc:grpChg>
        <pc:grpChg chg="del mod">
          <ac:chgData name="Nicholas Gibbins" userId="6a0e944c-4d97-467d-bb7a-7c3315791fe4" providerId="ADAL" clId="{67FED323-1521-2249-8B7B-7DEBA58F3168}" dt="2020-09-17T20:25:15.339" v="12077" actId="165"/>
          <ac:grpSpMkLst>
            <pc:docMk/>
            <pc:sldMk cId="1155781568" sldId="309"/>
            <ac:grpSpMk id="63" creationId="{92EEE2AB-5A7D-104A-A672-43C243946359}"/>
          </ac:grpSpMkLst>
        </pc:grpChg>
        <pc:grpChg chg="del">
          <ac:chgData name="Nicholas Gibbins" userId="6a0e944c-4d97-467d-bb7a-7c3315791fe4" providerId="ADAL" clId="{67FED323-1521-2249-8B7B-7DEBA58F3168}" dt="2020-09-17T20:21:57.232" v="11999" actId="478"/>
          <ac:grpSpMkLst>
            <pc:docMk/>
            <pc:sldMk cId="1155781568" sldId="309"/>
            <ac:grpSpMk id="64" creationId="{1F8AE2ED-4EA2-9A4D-9965-54236BC39DB5}"/>
          </ac:grpSpMkLst>
        </pc:grpChg>
        <pc:grpChg chg="mod">
          <ac:chgData name="Nicholas Gibbins" userId="6a0e944c-4d97-467d-bb7a-7c3315791fe4" providerId="ADAL" clId="{67FED323-1521-2249-8B7B-7DEBA58F3168}" dt="2020-09-17T19:58:44.866" v="11337" actId="1076"/>
          <ac:grpSpMkLst>
            <pc:docMk/>
            <pc:sldMk cId="1155781568" sldId="309"/>
            <ac:grpSpMk id="68" creationId="{1D9FAB96-5027-AD47-BFDA-0C5131904839}"/>
          </ac:grpSpMkLst>
        </pc:grpChg>
        <pc:grpChg chg="del mod">
          <ac:chgData name="Nicholas Gibbins" userId="6a0e944c-4d97-467d-bb7a-7c3315791fe4" providerId="ADAL" clId="{67FED323-1521-2249-8B7B-7DEBA58F3168}" dt="2020-09-17T20:23:04.336" v="12015" actId="165"/>
          <ac:grpSpMkLst>
            <pc:docMk/>
            <pc:sldMk cId="1155781568" sldId="309"/>
            <ac:grpSpMk id="69" creationId="{4D364BCE-09B8-B647-B591-D09F201DB3DE}"/>
          </ac:grpSpMkLst>
        </pc:grpChg>
        <pc:grpChg chg="del">
          <ac:chgData name="Nicholas Gibbins" userId="6a0e944c-4d97-467d-bb7a-7c3315791fe4" providerId="ADAL" clId="{67FED323-1521-2249-8B7B-7DEBA58F3168}" dt="2020-09-17T20:12:12.269" v="11703" actId="478"/>
          <ac:grpSpMkLst>
            <pc:docMk/>
            <pc:sldMk cId="1155781568" sldId="309"/>
            <ac:grpSpMk id="78" creationId="{0C7D35D0-F22C-7342-8F6C-A5FC35C4605D}"/>
          </ac:grpSpMkLst>
        </pc:grpChg>
        <pc:grpChg chg="mod">
          <ac:chgData name="Nicholas Gibbins" userId="6a0e944c-4d97-467d-bb7a-7c3315791fe4" providerId="ADAL" clId="{67FED323-1521-2249-8B7B-7DEBA58F3168}" dt="2020-09-17T20:01:58.768" v="11498" actId="1076"/>
          <ac:grpSpMkLst>
            <pc:docMk/>
            <pc:sldMk cId="1155781568" sldId="309"/>
            <ac:grpSpMk id="86" creationId="{430156B7-B1DF-BA46-A2CD-A83E965D1B09}"/>
          </ac:grpSpMkLst>
        </pc:grpChg>
        <pc:grpChg chg="del">
          <ac:chgData name="Nicholas Gibbins" userId="6a0e944c-4d97-467d-bb7a-7c3315791fe4" providerId="ADAL" clId="{67FED323-1521-2249-8B7B-7DEBA58F3168}" dt="2020-09-17T20:01:27.430" v="11467" actId="478"/>
          <ac:grpSpMkLst>
            <pc:docMk/>
            <pc:sldMk cId="1155781568" sldId="309"/>
            <ac:grpSpMk id="90" creationId="{A270DE1D-3F64-5249-B33E-2D363BED0A60}"/>
          </ac:grpSpMkLst>
        </pc:grpChg>
        <pc:grpChg chg="del">
          <ac:chgData name="Nicholas Gibbins" userId="6a0e944c-4d97-467d-bb7a-7c3315791fe4" providerId="ADAL" clId="{67FED323-1521-2249-8B7B-7DEBA58F3168}" dt="2020-09-17T20:01:00.052" v="11456" actId="478"/>
          <ac:grpSpMkLst>
            <pc:docMk/>
            <pc:sldMk cId="1155781568" sldId="309"/>
            <ac:grpSpMk id="91" creationId="{860629AA-DFD7-4544-89D4-4E1603ED50C8}"/>
          </ac:grpSpMkLst>
        </pc:grpChg>
        <pc:grpChg chg="del mod">
          <ac:chgData name="Nicholas Gibbins" userId="6a0e944c-4d97-467d-bb7a-7c3315791fe4" providerId="ADAL" clId="{67FED323-1521-2249-8B7B-7DEBA58F3168}" dt="2020-09-17T20:12:31.872" v="11708" actId="165"/>
          <ac:grpSpMkLst>
            <pc:docMk/>
            <pc:sldMk cId="1155781568" sldId="309"/>
            <ac:grpSpMk id="99" creationId="{708E7EE2-7812-D447-8598-AE8C3BE3B5B1}"/>
          </ac:grpSpMkLst>
        </pc:grpChg>
        <pc:grpChg chg="add mod">
          <ac:chgData name="Nicholas Gibbins" userId="6a0e944c-4d97-467d-bb7a-7c3315791fe4" providerId="ADAL" clId="{67FED323-1521-2249-8B7B-7DEBA58F3168}" dt="2020-09-18T11:05:54.889" v="12699" actId="1076"/>
          <ac:grpSpMkLst>
            <pc:docMk/>
            <pc:sldMk cId="1155781568" sldId="309"/>
            <ac:grpSpMk id="100" creationId="{93B22883-1887-9B40-8A6B-0B5F248D0591}"/>
          </ac:grpSpMkLst>
        </pc:grpChg>
        <pc:grpChg chg="del">
          <ac:chgData name="Nicholas Gibbins" userId="6a0e944c-4d97-467d-bb7a-7c3315791fe4" providerId="ADAL" clId="{67FED323-1521-2249-8B7B-7DEBA58F3168}" dt="2020-09-17T20:21:53.626" v="11998" actId="478"/>
          <ac:grpSpMkLst>
            <pc:docMk/>
            <pc:sldMk cId="1155781568" sldId="309"/>
            <ac:grpSpMk id="103" creationId="{706E3177-AD46-5445-AB64-D4301E0FCDAF}"/>
          </ac:grpSpMkLst>
        </pc:grpChg>
        <pc:grpChg chg="del">
          <ac:chgData name="Nicholas Gibbins" userId="6a0e944c-4d97-467d-bb7a-7c3315791fe4" providerId="ADAL" clId="{67FED323-1521-2249-8B7B-7DEBA58F3168}" dt="2020-09-17T19:58:50.416" v="11338" actId="478"/>
          <ac:grpSpMkLst>
            <pc:docMk/>
            <pc:sldMk cId="1155781568" sldId="309"/>
            <ac:grpSpMk id="127" creationId="{CC53675E-913B-E04C-94EA-D93B836919F4}"/>
          </ac:grpSpMkLst>
        </pc:grpChg>
        <pc:grpChg chg="del">
          <ac:chgData name="Nicholas Gibbins" userId="6a0e944c-4d97-467d-bb7a-7c3315791fe4" providerId="ADAL" clId="{67FED323-1521-2249-8B7B-7DEBA58F3168}" dt="2020-09-17T19:58:53.364" v="11339" actId="478"/>
          <ac:grpSpMkLst>
            <pc:docMk/>
            <pc:sldMk cId="1155781568" sldId="309"/>
            <ac:grpSpMk id="128" creationId="{36B8D17D-8B08-AB4C-8D80-6F4D2E9CF5FC}"/>
          </ac:grpSpMkLst>
        </pc:grpChg>
        <pc:grpChg chg="mod">
          <ac:chgData name="Nicholas Gibbins" userId="6a0e944c-4d97-467d-bb7a-7c3315791fe4" providerId="ADAL" clId="{67FED323-1521-2249-8B7B-7DEBA58F3168}" dt="2020-09-17T19:58:33.380" v="11327" actId="1076"/>
          <ac:grpSpMkLst>
            <pc:docMk/>
            <pc:sldMk cId="1155781568" sldId="309"/>
            <ac:grpSpMk id="155" creationId="{079D114B-A81F-C749-BDB0-308DF2935FF6}"/>
          </ac:grpSpMkLst>
        </pc:grpChg>
        <pc:grpChg chg="del">
          <ac:chgData name="Nicholas Gibbins" userId="6a0e944c-4d97-467d-bb7a-7c3315791fe4" providerId="ADAL" clId="{67FED323-1521-2249-8B7B-7DEBA58F3168}" dt="2020-09-17T19:56:36.822" v="11294" actId="478"/>
          <ac:grpSpMkLst>
            <pc:docMk/>
            <pc:sldMk cId="1155781568" sldId="309"/>
            <ac:grpSpMk id="157" creationId="{2997DFF8-34BE-E64E-BA8E-7AB07FA29F9A}"/>
          </ac:grpSpMkLst>
        </pc:grpChg>
        <pc:grpChg chg="del">
          <ac:chgData name="Nicholas Gibbins" userId="6a0e944c-4d97-467d-bb7a-7c3315791fe4" providerId="ADAL" clId="{67FED323-1521-2249-8B7B-7DEBA58F3168}" dt="2020-09-17T19:56:39.436" v="11295" actId="478"/>
          <ac:grpSpMkLst>
            <pc:docMk/>
            <pc:sldMk cId="1155781568" sldId="309"/>
            <ac:grpSpMk id="158" creationId="{D0E58C95-4FCA-BD45-8654-6171A256B7AD}"/>
          </ac:grpSpMkLst>
        </pc:grpChg>
        <pc:grpChg chg="mod">
          <ac:chgData name="Nicholas Gibbins" userId="6a0e944c-4d97-467d-bb7a-7c3315791fe4" providerId="ADAL" clId="{67FED323-1521-2249-8B7B-7DEBA58F3168}" dt="2020-09-17T20:00:17.789" v="11452" actId="1076"/>
          <ac:grpSpMkLst>
            <pc:docMk/>
            <pc:sldMk cId="1155781568" sldId="309"/>
            <ac:grpSpMk id="168" creationId="{9CBCF9F5-5B11-0342-A7F0-7D02467D7B66}"/>
          </ac:grpSpMkLst>
        </pc:grpChg>
        <pc:grpChg chg="del mod">
          <ac:chgData name="Nicholas Gibbins" userId="6a0e944c-4d97-467d-bb7a-7c3315791fe4" providerId="ADAL" clId="{67FED323-1521-2249-8B7B-7DEBA58F3168}" dt="2020-09-17T20:04:39.611" v="11583" actId="165"/>
          <ac:grpSpMkLst>
            <pc:docMk/>
            <pc:sldMk cId="1155781568" sldId="309"/>
            <ac:grpSpMk id="169" creationId="{11110F4A-A7D7-B743-98F5-4AE1E7BE39C1}"/>
          </ac:grpSpMkLst>
        </pc:grpChg>
        <pc:grpChg chg="del">
          <ac:chgData name="Nicholas Gibbins" userId="6a0e944c-4d97-467d-bb7a-7c3315791fe4" providerId="ADAL" clId="{67FED323-1521-2249-8B7B-7DEBA58F3168}" dt="2020-09-17T20:19:53.550" v="11923" actId="478"/>
          <ac:grpSpMkLst>
            <pc:docMk/>
            <pc:sldMk cId="1155781568" sldId="309"/>
            <ac:grpSpMk id="170" creationId="{E09E85C9-6AB9-9645-91CD-E17EE173330A}"/>
          </ac:grpSpMkLst>
        </pc:grpChg>
        <pc:grpChg chg="mod">
          <ac:chgData name="Nicholas Gibbins" userId="6a0e944c-4d97-467d-bb7a-7c3315791fe4" providerId="ADAL" clId="{67FED323-1521-2249-8B7B-7DEBA58F3168}" dt="2020-09-17T20:05:29.035" v="11611" actId="1076"/>
          <ac:grpSpMkLst>
            <pc:docMk/>
            <pc:sldMk cId="1155781568" sldId="309"/>
            <ac:grpSpMk id="171" creationId="{1620F0AD-41FE-544C-AA61-4AFC4F6E3BBE}"/>
          </ac:grpSpMkLst>
        </pc:grpChg>
        <pc:grpChg chg="del">
          <ac:chgData name="Nicholas Gibbins" userId="6a0e944c-4d97-467d-bb7a-7c3315791fe4" providerId="ADAL" clId="{67FED323-1521-2249-8B7B-7DEBA58F3168}" dt="2020-09-17T20:00:56.982" v="11455" actId="478"/>
          <ac:grpSpMkLst>
            <pc:docMk/>
            <pc:sldMk cId="1155781568" sldId="309"/>
            <ac:grpSpMk id="186" creationId="{74297A75-37B9-1847-94B4-AB5AF5E67F8D}"/>
          </ac:grpSpMkLst>
        </pc:grpChg>
        <pc:grpChg chg="add del mod">
          <ac:chgData name="Nicholas Gibbins" userId="6a0e944c-4d97-467d-bb7a-7c3315791fe4" providerId="ADAL" clId="{67FED323-1521-2249-8B7B-7DEBA58F3168}" dt="2020-09-17T20:17:05.882" v="11777" actId="165"/>
          <ac:grpSpMkLst>
            <pc:docMk/>
            <pc:sldMk cId="1155781568" sldId="309"/>
            <ac:grpSpMk id="191" creationId="{F5F7AAE5-83D7-C74A-91B3-4B9DA1D88DA2}"/>
          </ac:grpSpMkLst>
        </pc:grpChg>
        <pc:grpChg chg="add del mod">
          <ac:chgData name="Nicholas Gibbins" userId="6a0e944c-4d97-467d-bb7a-7c3315791fe4" providerId="ADAL" clId="{67FED323-1521-2249-8B7B-7DEBA58F3168}" dt="2020-09-17T20:14:08.338" v="11744" actId="165"/>
          <ac:grpSpMkLst>
            <pc:docMk/>
            <pc:sldMk cId="1155781568" sldId="309"/>
            <ac:grpSpMk id="197" creationId="{ED0B9F82-5E3B-1244-81DB-6FC9E12544CC}"/>
          </ac:grpSpMkLst>
        </pc:grpChg>
        <pc:grpChg chg="mod">
          <ac:chgData name="Nicholas Gibbins" userId="6a0e944c-4d97-467d-bb7a-7c3315791fe4" providerId="ADAL" clId="{67FED323-1521-2249-8B7B-7DEBA58F3168}" dt="2020-09-17T20:29:25.342" v="12331" actId="1076"/>
          <ac:grpSpMkLst>
            <pc:docMk/>
            <pc:sldMk cId="1155781568" sldId="309"/>
            <ac:grpSpMk id="205" creationId="{2F46BADD-49D4-0047-AFD6-F9090653ACF6}"/>
          </ac:grpSpMkLst>
        </pc:grpChg>
        <pc:grpChg chg="del mod topLvl">
          <ac:chgData name="Nicholas Gibbins" userId="6a0e944c-4d97-467d-bb7a-7c3315791fe4" providerId="ADAL" clId="{67FED323-1521-2249-8B7B-7DEBA58F3168}" dt="2020-09-17T20:14:24.728" v="11747" actId="165"/>
          <ac:grpSpMkLst>
            <pc:docMk/>
            <pc:sldMk cId="1155781568" sldId="309"/>
            <ac:grpSpMk id="207" creationId="{AC03549B-BB97-164B-99C7-CCC9A64CE7D0}"/>
          </ac:grpSpMkLst>
        </pc:grpChg>
        <pc:grpChg chg="add mod">
          <ac:chgData name="Nicholas Gibbins" userId="6a0e944c-4d97-467d-bb7a-7c3315791fe4" providerId="ADAL" clId="{67FED323-1521-2249-8B7B-7DEBA58F3168}" dt="2020-09-17T20:28:41.821" v="12320" actId="1076"/>
          <ac:grpSpMkLst>
            <pc:docMk/>
            <pc:sldMk cId="1155781568" sldId="309"/>
            <ac:grpSpMk id="213" creationId="{BE0C12BB-D41A-984D-8507-84D7FA53C370}"/>
          </ac:grpSpMkLst>
        </pc:grpChg>
        <pc:grpChg chg="add mod">
          <ac:chgData name="Nicholas Gibbins" userId="6a0e944c-4d97-467d-bb7a-7c3315791fe4" providerId="ADAL" clId="{67FED323-1521-2249-8B7B-7DEBA58F3168}" dt="2020-09-17T20:28:59.504" v="12324" actId="1076"/>
          <ac:grpSpMkLst>
            <pc:docMk/>
            <pc:sldMk cId="1155781568" sldId="309"/>
            <ac:grpSpMk id="217" creationId="{6C1CCA4A-07FE-344D-BEAA-669E529EBFAA}"/>
          </ac:grpSpMkLst>
        </pc:grpChg>
        <pc:grpChg chg="add mod">
          <ac:chgData name="Nicholas Gibbins" userId="6a0e944c-4d97-467d-bb7a-7c3315791fe4" providerId="ADAL" clId="{67FED323-1521-2249-8B7B-7DEBA58F3168}" dt="2020-09-17T20:28:50.130" v="12322" actId="1076"/>
          <ac:grpSpMkLst>
            <pc:docMk/>
            <pc:sldMk cId="1155781568" sldId="309"/>
            <ac:grpSpMk id="221" creationId="{64AD8980-13B8-5B4E-8952-0C22C87325E7}"/>
          </ac:grpSpMkLst>
        </pc:grpChg>
        <pc:grpChg chg="add mod">
          <ac:chgData name="Nicholas Gibbins" userId="6a0e944c-4d97-467d-bb7a-7c3315791fe4" providerId="ADAL" clId="{67FED323-1521-2249-8B7B-7DEBA58F3168}" dt="2020-09-17T20:29:07.535" v="12325" actId="1076"/>
          <ac:grpSpMkLst>
            <pc:docMk/>
            <pc:sldMk cId="1155781568" sldId="309"/>
            <ac:grpSpMk id="224" creationId="{C3FD683B-6AC8-5E49-9759-33AB61754495}"/>
          </ac:grpSpMkLst>
        </pc:grpChg>
        <pc:grpChg chg="add del mod">
          <ac:chgData name="Nicholas Gibbins" userId="6a0e944c-4d97-467d-bb7a-7c3315791fe4" providerId="ADAL" clId="{67FED323-1521-2249-8B7B-7DEBA58F3168}" dt="2020-09-17T20:22:24.570" v="12010"/>
          <ac:grpSpMkLst>
            <pc:docMk/>
            <pc:sldMk cId="1155781568" sldId="309"/>
            <ac:grpSpMk id="227" creationId="{4B458B74-DFEB-0F43-B40A-6BDEC0828E2D}"/>
          </ac:grpSpMkLst>
        </pc:grpChg>
        <pc:picChg chg="mod topLvl">
          <ac:chgData name="Nicholas Gibbins" userId="6a0e944c-4d97-467d-bb7a-7c3315791fe4" providerId="ADAL" clId="{67FED323-1521-2249-8B7B-7DEBA58F3168}" dt="2020-09-17T20:26:38.196" v="12102" actId="164"/>
          <ac:picMkLst>
            <pc:docMk/>
            <pc:sldMk cId="1155781568" sldId="309"/>
            <ac:picMk id="26" creationId="{BE5112BF-128B-D346-9380-C7523D5E932B}"/>
          </ac:picMkLst>
        </pc:picChg>
        <pc:picChg chg="mod topLvl">
          <ac:chgData name="Nicholas Gibbins" userId="6a0e944c-4d97-467d-bb7a-7c3315791fe4" providerId="ADAL" clId="{67FED323-1521-2249-8B7B-7DEBA58F3168}" dt="2020-09-17T20:26:38.196" v="12102" actId="164"/>
          <ac:picMkLst>
            <pc:docMk/>
            <pc:sldMk cId="1155781568" sldId="309"/>
            <ac:picMk id="30" creationId="{22C5C6E3-ECB7-5842-A615-1B160D6A0358}"/>
          </ac:picMkLst>
        </pc:picChg>
        <pc:picChg chg="mod topLvl">
          <ac:chgData name="Nicholas Gibbins" userId="6a0e944c-4d97-467d-bb7a-7c3315791fe4" providerId="ADAL" clId="{67FED323-1521-2249-8B7B-7DEBA58F3168}" dt="2020-09-17T20:26:28.887" v="12101" actId="164"/>
          <ac:picMkLst>
            <pc:docMk/>
            <pc:sldMk cId="1155781568" sldId="309"/>
            <ac:picMk id="58" creationId="{7AC4DC57-C9AB-324C-A104-15751FCD6E56}"/>
          </ac:picMkLst>
        </pc:picChg>
        <pc:picChg chg="mod topLvl">
          <ac:chgData name="Nicholas Gibbins" userId="6a0e944c-4d97-467d-bb7a-7c3315791fe4" providerId="ADAL" clId="{67FED323-1521-2249-8B7B-7DEBA58F3168}" dt="2020-09-17T20:26:28.887" v="12101" actId="164"/>
          <ac:picMkLst>
            <pc:docMk/>
            <pc:sldMk cId="1155781568" sldId="309"/>
            <ac:picMk id="62" creationId="{695FA2EE-99BF-9249-8F35-2EA9046448C2}"/>
          </ac:picMkLst>
        </pc:picChg>
        <pc:picChg chg="del mod topLvl">
          <ac:chgData name="Nicholas Gibbins" userId="6a0e944c-4d97-467d-bb7a-7c3315791fe4" providerId="ADAL" clId="{67FED323-1521-2249-8B7B-7DEBA58F3168}" dt="2020-09-17T20:12:34.021" v="11709" actId="478"/>
          <ac:picMkLst>
            <pc:docMk/>
            <pc:sldMk cId="1155781568" sldId="309"/>
            <ac:picMk id="98" creationId="{E42501E8-FA04-B147-9471-B8C61D0D7153}"/>
          </ac:picMkLst>
        </pc:picChg>
        <pc:picChg chg="add mod">
          <ac:chgData name="Nicholas Gibbins" userId="6a0e944c-4d97-467d-bb7a-7c3315791fe4" providerId="ADAL" clId="{67FED323-1521-2249-8B7B-7DEBA58F3168}" dt="2020-10-05T09:47:28.801" v="13296" actId="1076"/>
          <ac:picMkLst>
            <pc:docMk/>
            <pc:sldMk cId="1155781568" sldId="309"/>
            <ac:picMk id="104" creationId="{D61B9255-0B5B-244D-B965-946CAEFBFCA4}"/>
          </ac:picMkLst>
        </pc:picChg>
        <pc:picChg chg="add mod">
          <ac:chgData name="Nicholas Gibbins" userId="6a0e944c-4d97-467d-bb7a-7c3315791fe4" providerId="ADAL" clId="{67FED323-1521-2249-8B7B-7DEBA58F3168}" dt="2020-10-05T09:45:00.620" v="13280" actId="1076"/>
          <ac:picMkLst>
            <pc:docMk/>
            <pc:sldMk cId="1155781568" sldId="309"/>
            <ac:picMk id="108" creationId="{B3D772B8-76AD-A748-A74D-EE3EA9961318}"/>
          </ac:picMkLst>
        </pc:picChg>
        <pc:picChg chg="del">
          <ac:chgData name="Nicholas Gibbins" userId="6a0e944c-4d97-467d-bb7a-7c3315791fe4" providerId="ADAL" clId="{67FED323-1521-2249-8B7B-7DEBA58F3168}" dt="2020-09-17T19:57:14.126" v="11297" actId="478"/>
          <ac:picMkLst>
            <pc:docMk/>
            <pc:sldMk cId="1155781568" sldId="309"/>
            <ac:picMk id="140" creationId="{136F68A4-312B-BA4C-9B10-E8823DA5AD03}"/>
          </ac:picMkLst>
        </pc:picChg>
        <pc:picChg chg="add del mod topLvl">
          <ac:chgData name="Nicholas Gibbins" userId="6a0e944c-4d97-467d-bb7a-7c3315791fe4" providerId="ADAL" clId="{67FED323-1521-2249-8B7B-7DEBA58F3168}" dt="2020-09-17T20:09:28.828" v="11693" actId="478"/>
          <ac:picMkLst>
            <pc:docMk/>
            <pc:sldMk cId="1155781568" sldId="309"/>
            <ac:picMk id="156" creationId="{79F955B9-2B4F-4A42-AEBD-A26244E224BA}"/>
          </ac:picMkLst>
        </pc:picChg>
        <pc:picChg chg="del">
          <ac:chgData name="Nicholas Gibbins" userId="6a0e944c-4d97-467d-bb7a-7c3315791fe4" providerId="ADAL" clId="{67FED323-1521-2249-8B7B-7DEBA58F3168}" dt="2020-09-17T19:57:17.733" v="11298" actId="478"/>
          <ac:picMkLst>
            <pc:docMk/>
            <pc:sldMk cId="1155781568" sldId="309"/>
            <ac:picMk id="162" creationId="{659EF235-D747-3848-B9A6-E5A1BD30648C}"/>
          </ac:picMkLst>
        </pc:picChg>
        <pc:picChg chg="del">
          <ac:chgData name="Nicholas Gibbins" userId="6a0e944c-4d97-467d-bb7a-7c3315791fe4" providerId="ADAL" clId="{67FED323-1521-2249-8B7B-7DEBA58F3168}" dt="2020-09-17T19:57:22.016" v="11299" actId="478"/>
          <ac:picMkLst>
            <pc:docMk/>
            <pc:sldMk cId="1155781568" sldId="309"/>
            <ac:picMk id="164" creationId="{B35C52DA-31D8-BD42-98F0-51FC80A6C8BE}"/>
          </ac:picMkLst>
        </pc:picChg>
        <pc:picChg chg="add mod">
          <ac:chgData name="Nicholas Gibbins" userId="6a0e944c-4d97-467d-bb7a-7c3315791fe4" providerId="ADAL" clId="{67FED323-1521-2249-8B7B-7DEBA58F3168}" dt="2020-09-17T20:07:34.841" v="11654" actId="164"/>
          <ac:picMkLst>
            <pc:docMk/>
            <pc:sldMk cId="1155781568" sldId="309"/>
            <ac:picMk id="173" creationId="{140DEF7A-FACD-A149-A06C-5576A20B2C06}"/>
          </ac:picMkLst>
        </pc:picChg>
        <pc:picChg chg="del">
          <ac:chgData name="Nicholas Gibbins" userId="6a0e944c-4d97-467d-bb7a-7c3315791fe4" providerId="ADAL" clId="{67FED323-1521-2249-8B7B-7DEBA58F3168}" dt="2020-10-05T09:44:34.293" v="13276" actId="478"/>
          <ac:picMkLst>
            <pc:docMk/>
            <pc:sldMk cId="1155781568" sldId="309"/>
            <ac:picMk id="176" creationId="{BC47F2B8-03A7-BD4D-9981-B6A61A11FBDE}"/>
          </ac:picMkLst>
        </pc:picChg>
        <pc:picChg chg="del">
          <ac:chgData name="Nicholas Gibbins" userId="6a0e944c-4d97-467d-bb7a-7c3315791fe4" providerId="ADAL" clId="{67FED323-1521-2249-8B7B-7DEBA58F3168}" dt="2020-10-05T09:44:40.966" v="13277" actId="478"/>
          <ac:picMkLst>
            <pc:docMk/>
            <pc:sldMk cId="1155781568" sldId="309"/>
            <ac:picMk id="177" creationId="{181E3E77-5BDF-1D49-83C1-99EB8A0E91AA}"/>
          </ac:picMkLst>
        </pc:picChg>
        <pc:picChg chg="add mod">
          <ac:chgData name="Nicholas Gibbins" userId="6a0e944c-4d97-467d-bb7a-7c3315791fe4" providerId="ADAL" clId="{67FED323-1521-2249-8B7B-7DEBA58F3168}" dt="2020-09-17T20:10:08.138" v="11700" actId="164"/>
          <ac:picMkLst>
            <pc:docMk/>
            <pc:sldMk cId="1155781568" sldId="309"/>
            <ac:picMk id="187" creationId="{000D8347-CE8F-764A-8DC6-78B2B97F1F2C}"/>
          </ac:picMkLst>
        </pc:picChg>
        <pc:picChg chg="add mod">
          <ac:chgData name="Nicholas Gibbins" userId="6a0e944c-4d97-467d-bb7a-7c3315791fe4" providerId="ADAL" clId="{67FED323-1521-2249-8B7B-7DEBA58F3168}" dt="2020-09-17T20:12:56.726" v="11712" actId="164"/>
          <ac:picMkLst>
            <pc:docMk/>
            <pc:sldMk cId="1155781568" sldId="309"/>
            <ac:picMk id="189" creationId="{206ECEA9-DFA1-BF4B-9F8E-414419DA84F9}"/>
          </ac:picMkLst>
        </pc:picChg>
        <pc:picChg chg="del mod topLvl">
          <ac:chgData name="Nicholas Gibbins" userId="6a0e944c-4d97-467d-bb7a-7c3315791fe4" providerId="ADAL" clId="{67FED323-1521-2249-8B7B-7DEBA58F3168}" dt="2020-09-17T20:16:19.532" v="11771" actId="478"/>
          <ac:picMkLst>
            <pc:docMk/>
            <pc:sldMk cId="1155781568" sldId="309"/>
            <ac:picMk id="209" creationId="{A3DD2E63-2CE1-9448-8671-B3BEE1C46798}"/>
          </ac:picMkLst>
        </pc:picChg>
        <pc:picChg chg="del mod topLvl">
          <ac:chgData name="Nicholas Gibbins" userId="6a0e944c-4d97-467d-bb7a-7c3315791fe4" providerId="ADAL" clId="{67FED323-1521-2249-8B7B-7DEBA58F3168}" dt="2020-09-17T20:14:46.582" v="11749" actId="478"/>
          <ac:picMkLst>
            <pc:docMk/>
            <pc:sldMk cId="1155781568" sldId="309"/>
            <ac:picMk id="210" creationId="{82E00EDC-A460-294E-B360-EB9CE8E745C3}"/>
          </ac:picMkLst>
        </pc:picChg>
        <pc:picChg chg="add mod">
          <ac:chgData name="Nicholas Gibbins" userId="6a0e944c-4d97-467d-bb7a-7c3315791fe4" providerId="ADAL" clId="{67FED323-1521-2249-8B7B-7DEBA58F3168}" dt="2020-09-17T20:16:58.173" v="11776" actId="164"/>
          <ac:picMkLst>
            <pc:docMk/>
            <pc:sldMk cId="1155781568" sldId="309"/>
            <ac:picMk id="211" creationId="{85E9A3C6-0402-424A-A139-412CC09D6A0D}"/>
          </ac:picMkLst>
        </pc:picChg>
        <pc:picChg chg="add mod">
          <ac:chgData name="Nicholas Gibbins" userId="6a0e944c-4d97-467d-bb7a-7c3315791fe4" providerId="ADAL" clId="{67FED323-1521-2249-8B7B-7DEBA58F3168}" dt="2020-09-17T20:16:58.173" v="11776" actId="164"/>
          <ac:picMkLst>
            <pc:docMk/>
            <pc:sldMk cId="1155781568" sldId="309"/>
            <ac:picMk id="212" creationId="{2C3C2B36-79A7-554A-965B-C9D77B8374CA}"/>
          </ac:picMkLst>
        </pc:picChg>
        <pc:cxnChg chg="add mod">
          <ac:chgData name="Nicholas Gibbins" userId="6a0e944c-4d97-467d-bb7a-7c3315791fe4" providerId="ADAL" clId="{67FED323-1521-2249-8B7B-7DEBA58F3168}" dt="2020-09-18T11:05:54.889" v="12699" actId="1076"/>
          <ac:cxnSpMkLst>
            <pc:docMk/>
            <pc:sldMk cId="1155781568" sldId="309"/>
            <ac:cxnSpMk id="103" creationId="{8A53C281-DDD8-3348-8587-6D1E92034BDC}"/>
          </ac:cxnSpMkLst>
        </pc:cxnChg>
        <pc:cxnChg chg="mod">
          <ac:chgData name="Nicholas Gibbins" userId="6a0e944c-4d97-467d-bb7a-7c3315791fe4" providerId="ADAL" clId="{67FED323-1521-2249-8B7B-7DEBA58F3168}" dt="2020-10-03T13:29:27.386" v="12823" actId="692"/>
          <ac:cxnSpMkLst>
            <pc:docMk/>
            <pc:sldMk cId="1155781568" sldId="309"/>
            <ac:cxnSpMk id="105" creationId="{E1D4F7EC-4F74-3444-85DE-DC629E5F7D67}"/>
          </ac:cxnSpMkLst>
        </pc:cxnChg>
        <pc:cxnChg chg="mod">
          <ac:chgData name="Nicholas Gibbins" userId="6a0e944c-4d97-467d-bb7a-7c3315791fe4" providerId="ADAL" clId="{67FED323-1521-2249-8B7B-7DEBA58F3168}" dt="2020-10-03T13:29:16.142" v="12821" actId="692"/>
          <ac:cxnSpMkLst>
            <pc:docMk/>
            <pc:sldMk cId="1155781568" sldId="309"/>
            <ac:cxnSpMk id="142" creationId="{450B205E-5BD0-8743-BB1B-42589B377110}"/>
          </ac:cxnSpMkLst>
        </pc:cxnChg>
        <pc:cxnChg chg="mod">
          <ac:chgData name="Nicholas Gibbins" userId="6a0e944c-4d97-467d-bb7a-7c3315791fe4" providerId="ADAL" clId="{67FED323-1521-2249-8B7B-7DEBA58F3168}" dt="2020-10-03T13:29:21.562" v="12822" actId="692"/>
          <ac:cxnSpMkLst>
            <pc:docMk/>
            <pc:sldMk cId="1155781568" sldId="309"/>
            <ac:cxnSpMk id="150" creationId="{4BFC9D38-D192-8A4D-98AC-4236049FBA9F}"/>
          </ac:cxnSpMkLst>
        </pc:cxnChg>
        <pc:cxnChg chg="mod topLvl">
          <ac:chgData name="Nicholas Gibbins" userId="6a0e944c-4d97-467d-bb7a-7c3315791fe4" providerId="ADAL" clId="{67FED323-1521-2249-8B7B-7DEBA58F3168}" dt="2020-10-03T13:29:00.570" v="12820" actId="692"/>
          <ac:cxnSpMkLst>
            <pc:docMk/>
            <pc:sldMk cId="1155781568" sldId="309"/>
            <ac:cxnSpMk id="159" creationId="{99935BAF-7964-8847-83A6-DBAAED2EF502}"/>
          </ac:cxnSpMkLst>
        </pc:cxnChg>
        <pc:cxnChg chg="mod">
          <ac:chgData name="Nicholas Gibbins" userId="6a0e944c-4d97-467d-bb7a-7c3315791fe4" providerId="ADAL" clId="{67FED323-1521-2249-8B7B-7DEBA58F3168}" dt="2020-10-03T13:28:55.957" v="12819" actId="692"/>
          <ac:cxnSpMkLst>
            <pc:docMk/>
            <pc:sldMk cId="1155781568" sldId="309"/>
            <ac:cxnSpMk id="161" creationId="{5A40B286-BF87-4D4F-AEA5-8A09D20B2D2A}"/>
          </ac:cxnSpMkLst>
        </pc:cxnChg>
        <pc:cxnChg chg="mod">
          <ac:chgData name="Nicholas Gibbins" userId="6a0e944c-4d97-467d-bb7a-7c3315791fe4" providerId="ADAL" clId="{67FED323-1521-2249-8B7B-7DEBA58F3168}" dt="2020-10-05T09:47:41.474" v="13297" actId="14100"/>
          <ac:cxnSpMkLst>
            <pc:docMk/>
            <pc:sldMk cId="1155781568" sldId="309"/>
            <ac:cxnSpMk id="174" creationId="{2CFE4657-B456-0C48-B2BD-5F474F49C041}"/>
          </ac:cxnSpMkLst>
        </pc:cxnChg>
        <pc:cxnChg chg="mod">
          <ac:chgData name="Nicholas Gibbins" userId="6a0e944c-4d97-467d-bb7a-7c3315791fe4" providerId="ADAL" clId="{67FED323-1521-2249-8B7B-7DEBA58F3168}" dt="2020-10-05T09:47:47.363" v="13298" actId="14100"/>
          <ac:cxnSpMkLst>
            <pc:docMk/>
            <pc:sldMk cId="1155781568" sldId="309"/>
            <ac:cxnSpMk id="175" creationId="{EE211088-AD5A-B843-9818-9F280D410D75}"/>
          </ac:cxnSpMkLst>
        </pc:cxnChg>
        <pc:cxnChg chg="del mod">
          <ac:chgData name="Nicholas Gibbins" userId="6a0e944c-4d97-467d-bb7a-7c3315791fe4" providerId="ADAL" clId="{67FED323-1521-2249-8B7B-7DEBA58F3168}" dt="2020-09-17T20:01:27.430" v="11467" actId="478"/>
          <ac:cxnSpMkLst>
            <pc:docMk/>
            <pc:sldMk cId="1155781568" sldId="309"/>
            <ac:cxnSpMk id="188" creationId="{1812DEF0-B18A-5846-8946-6B0DAF9120E6}"/>
          </ac:cxnSpMkLst>
        </pc:cxnChg>
        <pc:cxnChg chg="mod">
          <ac:chgData name="Nicholas Gibbins" userId="6a0e944c-4d97-467d-bb7a-7c3315791fe4" providerId="ADAL" clId="{67FED323-1521-2249-8B7B-7DEBA58F3168}" dt="2020-09-17T20:31:14.789" v="12360" actId="14100"/>
          <ac:cxnSpMkLst>
            <pc:docMk/>
            <pc:sldMk cId="1155781568" sldId="309"/>
            <ac:cxnSpMk id="190" creationId="{BFA1C578-219D-BA48-98AE-2800D97BA3BC}"/>
          </ac:cxnSpMkLst>
        </pc:cxnChg>
        <pc:cxnChg chg="del mod">
          <ac:chgData name="Nicholas Gibbins" userId="6a0e944c-4d97-467d-bb7a-7c3315791fe4" providerId="ADAL" clId="{67FED323-1521-2249-8B7B-7DEBA58F3168}" dt="2020-09-17T20:01:01.601" v="11457" actId="478"/>
          <ac:cxnSpMkLst>
            <pc:docMk/>
            <pc:sldMk cId="1155781568" sldId="309"/>
            <ac:cxnSpMk id="192" creationId="{A043E0DC-4FF4-E144-AC76-03ED15BFB53E}"/>
          </ac:cxnSpMkLst>
        </pc:cxnChg>
        <pc:cxnChg chg="mod topLvl">
          <ac:chgData name="Nicholas Gibbins" userId="6a0e944c-4d97-467d-bb7a-7c3315791fe4" providerId="ADAL" clId="{67FED323-1521-2249-8B7B-7DEBA58F3168}" dt="2020-10-03T13:28:50.535" v="12818" actId="692"/>
          <ac:cxnSpMkLst>
            <pc:docMk/>
            <pc:sldMk cId="1155781568" sldId="309"/>
            <ac:cxnSpMk id="193" creationId="{855A4520-16B4-A24E-9D9D-8CD4C0E4B26E}"/>
          </ac:cxnSpMkLst>
        </pc:cxnChg>
        <pc:cxnChg chg="del mod">
          <ac:chgData name="Nicholas Gibbins" userId="6a0e944c-4d97-467d-bb7a-7c3315791fe4" providerId="ADAL" clId="{67FED323-1521-2249-8B7B-7DEBA58F3168}" dt="2020-09-17T20:00:54.805" v="11454" actId="478"/>
          <ac:cxnSpMkLst>
            <pc:docMk/>
            <pc:sldMk cId="1155781568" sldId="309"/>
            <ac:cxnSpMk id="194" creationId="{FB7DDF27-2A13-3948-AC3B-854262E58788}"/>
          </ac:cxnSpMkLst>
        </pc:cxnChg>
        <pc:cxnChg chg="del mod topLvl">
          <ac:chgData name="Nicholas Gibbins" userId="6a0e944c-4d97-467d-bb7a-7c3315791fe4" providerId="ADAL" clId="{67FED323-1521-2249-8B7B-7DEBA58F3168}" dt="2020-09-17T20:14:15.785" v="11746" actId="478"/>
          <ac:cxnSpMkLst>
            <pc:docMk/>
            <pc:sldMk cId="1155781568" sldId="309"/>
            <ac:cxnSpMk id="199" creationId="{3953F417-6458-EE40-BA19-1DF14F6583E0}"/>
          </ac:cxnSpMkLst>
        </pc:cxnChg>
        <pc:cxnChg chg="mod">
          <ac:chgData name="Nicholas Gibbins" userId="6a0e944c-4d97-467d-bb7a-7c3315791fe4" providerId="ADAL" clId="{67FED323-1521-2249-8B7B-7DEBA58F3168}" dt="2020-10-03T13:28:21.519" v="12813" actId="692"/>
          <ac:cxnSpMkLst>
            <pc:docMk/>
            <pc:sldMk cId="1155781568" sldId="309"/>
            <ac:cxnSpMk id="201" creationId="{F7B09C35-C774-9441-BA90-C1178641ED72}"/>
          </ac:cxnSpMkLst>
        </pc:cxnChg>
        <pc:cxnChg chg="mod">
          <ac:chgData name="Nicholas Gibbins" userId="6a0e944c-4d97-467d-bb7a-7c3315791fe4" providerId="ADAL" clId="{67FED323-1521-2249-8B7B-7DEBA58F3168}" dt="2020-10-03T13:28:46.265" v="12817" actId="692"/>
          <ac:cxnSpMkLst>
            <pc:docMk/>
            <pc:sldMk cId="1155781568" sldId="309"/>
            <ac:cxnSpMk id="214" creationId="{0821447B-231E-5849-86C1-560AF9BA3823}"/>
          </ac:cxnSpMkLst>
        </pc:cxnChg>
        <pc:cxnChg chg="mod">
          <ac:chgData name="Nicholas Gibbins" userId="6a0e944c-4d97-467d-bb7a-7c3315791fe4" providerId="ADAL" clId="{67FED323-1521-2249-8B7B-7DEBA58F3168}" dt="2020-10-03T13:28:36.685" v="12815" actId="692"/>
          <ac:cxnSpMkLst>
            <pc:docMk/>
            <pc:sldMk cId="1155781568" sldId="309"/>
            <ac:cxnSpMk id="218" creationId="{A65754BE-F3C5-0446-ABCC-FA8346A30893}"/>
          </ac:cxnSpMkLst>
        </pc:cxnChg>
        <pc:cxnChg chg="mod">
          <ac:chgData name="Nicholas Gibbins" userId="6a0e944c-4d97-467d-bb7a-7c3315791fe4" providerId="ADAL" clId="{67FED323-1521-2249-8B7B-7DEBA58F3168}" dt="2020-10-03T13:28:42.007" v="12816" actId="692"/>
          <ac:cxnSpMkLst>
            <pc:docMk/>
            <pc:sldMk cId="1155781568" sldId="309"/>
            <ac:cxnSpMk id="222" creationId="{FFD5024E-27C5-FC48-A3E3-554F8DEC500F}"/>
          </ac:cxnSpMkLst>
        </pc:cxnChg>
        <pc:cxnChg chg="mod">
          <ac:chgData name="Nicholas Gibbins" userId="6a0e944c-4d97-467d-bb7a-7c3315791fe4" providerId="ADAL" clId="{67FED323-1521-2249-8B7B-7DEBA58F3168}" dt="2020-10-03T13:28:29.151" v="12814" actId="692"/>
          <ac:cxnSpMkLst>
            <pc:docMk/>
            <pc:sldMk cId="1155781568" sldId="309"/>
            <ac:cxnSpMk id="225" creationId="{1566EA4E-859A-B84C-8B34-8BF2A4B30D60}"/>
          </ac:cxnSpMkLst>
        </pc:cxnChg>
        <pc:cxnChg chg="mod">
          <ac:chgData name="Nicholas Gibbins" userId="6a0e944c-4d97-467d-bb7a-7c3315791fe4" providerId="ADAL" clId="{67FED323-1521-2249-8B7B-7DEBA58F3168}" dt="2020-09-17T20:22:22.067" v="12009"/>
          <ac:cxnSpMkLst>
            <pc:docMk/>
            <pc:sldMk cId="1155781568" sldId="309"/>
            <ac:cxnSpMk id="228" creationId="{D5BF1D55-1314-EA4B-91AD-DCCF0DA689B5}"/>
          </ac:cxnSpMkLst>
        </pc:cxnChg>
      </pc:sldChg>
      <pc:sldChg chg="modSp add mod">
        <pc:chgData name="Nicholas Gibbins" userId="6a0e944c-4d97-467d-bb7a-7c3315791fe4" providerId="ADAL" clId="{67FED323-1521-2249-8B7B-7DEBA58F3168}" dt="2020-10-17T16:14:05.313" v="13844" actId="114"/>
        <pc:sldMkLst>
          <pc:docMk/>
          <pc:sldMk cId="1153887300" sldId="310"/>
        </pc:sldMkLst>
        <pc:spChg chg="mod">
          <ac:chgData name="Nicholas Gibbins" userId="6a0e944c-4d97-467d-bb7a-7c3315791fe4" providerId="ADAL" clId="{67FED323-1521-2249-8B7B-7DEBA58F3168}" dt="2020-09-18T18:53:19.019" v="12797" actId="20577"/>
          <ac:spMkLst>
            <pc:docMk/>
            <pc:sldMk cId="1153887300" sldId="310"/>
            <ac:spMk id="2" creationId="{DA7FD296-061E-E44B-B4B3-E436DBAF4913}"/>
          </ac:spMkLst>
        </pc:spChg>
        <pc:spChg chg="mod">
          <ac:chgData name="Nicholas Gibbins" userId="6a0e944c-4d97-467d-bb7a-7c3315791fe4" providerId="ADAL" clId="{67FED323-1521-2249-8B7B-7DEBA58F3168}" dt="2020-10-17T16:14:05.313" v="13844" actId="114"/>
          <ac:spMkLst>
            <pc:docMk/>
            <pc:sldMk cId="1153887300" sldId="310"/>
            <ac:spMk id="3" creationId="{AF1C6E73-37B6-F24E-A349-78301677AFED}"/>
          </ac:spMkLst>
        </pc:spChg>
      </pc:sldChg>
      <pc:sldChg chg="addSp delSp modSp add mod modClrScheme modAnim chgLayout">
        <pc:chgData name="Nicholas Gibbins" userId="6a0e944c-4d97-467d-bb7a-7c3315791fe4" providerId="ADAL" clId="{67FED323-1521-2249-8B7B-7DEBA58F3168}" dt="2020-10-05T12:12:09.205" v="13719" actId="20577"/>
        <pc:sldMkLst>
          <pc:docMk/>
          <pc:sldMk cId="1837434919" sldId="311"/>
        </pc:sldMkLst>
        <pc:spChg chg="mod ord">
          <ac:chgData name="Nicholas Gibbins" userId="6a0e944c-4d97-467d-bb7a-7c3315791fe4" providerId="ADAL" clId="{67FED323-1521-2249-8B7B-7DEBA58F3168}" dt="2020-10-05T12:06:13.668" v="13553" actId="700"/>
          <ac:spMkLst>
            <pc:docMk/>
            <pc:sldMk cId="1837434919" sldId="311"/>
            <ac:spMk id="2" creationId="{00000000-0000-0000-0000-000000000000}"/>
          </ac:spMkLst>
        </pc:spChg>
        <pc:spChg chg="del mod ord">
          <ac:chgData name="Nicholas Gibbins" userId="6a0e944c-4d97-467d-bb7a-7c3315791fe4" providerId="ADAL" clId="{67FED323-1521-2249-8B7B-7DEBA58F3168}" dt="2020-10-05T12:06:15.401" v="13554" actId="478"/>
          <ac:spMkLst>
            <pc:docMk/>
            <pc:sldMk cId="1837434919" sldId="311"/>
            <ac:spMk id="3" creationId="{00000000-0000-0000-0000-000000000000}"/>
          </ac:spMkLst>
        </pc:spChg>
        <pc:spChg chg="mod ord">
          <ac:chgData name="Nicholas Gibbins" userId="6a0e944c-4d97-467d-bb7a-7c3315791fe4" providerId="ADAL" clId="{67FED323-1521-2249-8B7B-7DEBA58F3168}" dt="2020-10-05T12:12:09.205" v="13719" actId="20577"/>
          <ac:spMkLst>
            <pc:docMk/>
            <pc:sldMk cId="1837434919" sldId="311"/>
            <ac:spMk id="4" creationId="{00000000-0000-0000-0000-000000000000}"/>
          </ac:spMkLst>
        </pc:spChg>
        <pc:spChg chg="mod ord">
          <ac:chgData name="Nicholas Gibbins" userId="6a0e944c-4d97-467d-bb7a-7c3315791fe4" providerId="ADAL" clId="{67FED323-1521-2249-8B7B-7DEBA58F3168}" dt="2020-10-05T12:06:13.668" v="13553" actId="700"/>
          <ac:spMkLst>
            <pc:docMk/>
            <pc:sldMk cId="1837434919" sldId="311"/>
            <ac:spMk id="5" creationId="{35F31F48-312E-AD4F-AFF1-021569A8C118}"/>
          </ac:spMkLst>
        </pc:spChg>
        <pc:spChg chg="add del mod ord">
          <ac:chgData name="Nicholas Gibbins" userId="6a0e944c-4d97-467d-bb7a-7c3315791fe4" providerId="ADAL" clId="{67FED323-1521-2249-8B7B-7DEBA58F3168}" dt="2020-10-05T12:06:17.704" v="13555" actId="478"/>
          <ac:spMkLst>
            <pc:docMk/>
            <pc:sldMk cId="1837434919" sldId="311"/>
            <ac:spMk id="6" creationId="{E859C040-D342-684A-B5B1-DCADBA682F18}"/>
          </ac:spMkLst>
        </pc:spChg>
        <pc:spChg chg="add mod">
          <ac:chgData name="Nicholas Gibbins" userId="6a0e944c-4d97-467d-bb7a-7c3315791fe4" providerId="ADAL" clId="{67FED323-1521-2249-8B7B-7DEBA58F3168}" dt="2020-10-05T12:09:26.587" v="13575"/>
          <ac:spMkLst>
            <pc:docMk/>
            <pc:sldMk cId="1837434919" sldId="311"/>
            <ac:spMk id="9" creationId="{99583E5B-2A99-994B-B6D8-EF5CF040DE35}"/>
          </ac:spMkLst>
        </pc:spChg>
        <pc:spChg chg="add mod">
          <ac:chgData name="Nicholas Gibbins" userId="6a0e944c-4d97-467d-bb7a-7c3315791fe4" providerId="ADAL" clId="{67FED323-1521-2249-8B7B-7DEBA58F3168}" dt="2020-10-05T12:10:51.360" v="13609" actId="20577"/>
          <ac:spMkLst>
            <pc:docMk/>
            <pc:sldMk cId="1837434919" sldId="311"/>
            <ac:spMk id="10" creationId="{2E19C75B-A0A5-B64A-89E0-01EC350DFC20}"/>
          </ac:spMkLst>
        </pc:spChg>
        <pc:picChg chg="add mod">
          <ac:chgData name="Nicholas Gibbins" userId="6a0e944c-4d97-467d-bb7a-7c3315791fe4" providerId="ADAL" clId="{67FED323-1521-2249-8B7B-7DEBA58F3168}" dt="2020-10-05T12:09:26.587" v="13575"/>
          <ac:picMkLst>
            <pc:docMk/>
            <pc:sldMk cId="1837434919" sldId="311"/>
            <ac:picMk id="7" creationId="{950AA0B3-CB53-7044-9573-349768B75942}"/>
          </ac:picMkLst>
        </pc:picChg>
        <pc:picChg chg="add mod">
          <ac:chgData name="Nicholas Gibbins" userId="6a0e944c-4d97-467d-bb7a-7c3315791fe4" providerId="ADAL" clId="{67FED323-1521-2249-8B7B-7DEBA58F3168}" dt="2020-10-05T12:10:35.841" v="13606" actId="1076"/>
          <ac:picMkLst>
            <pc:docMk/>
            <pc:sldMk cId="1837434919" sldId="311"/>
            <ac:picMk id="8" creationId="{7436F557-2B3C-B349-AE15-BE68EDB6104E}"/>
          </ac:picMkLst>
        </pc:picChg>
      </pc:sldChg>
    </pc:docChg>
  </pc:docChgLst>
  <pc:docChgLst>
    <pc:chgData name="Nicholas Gibbins" userId="6a0e944c-4d97-467d-bb7a-7c3315791fe4" providerId="ADAL" clId="{BA926AA7-27E0-4073-84F5-17FCB2526D29}"/>
    <pc:docChg chg="modSld">
      <pc:chgData name="Nicholas Gibbins" userId="6a0e944c-4d97-467d-bb7a-7c3315791fe4" providerId="ADAL" clId="{BA926AA7-27E0-4073-84F5-17FCB2526D29}" dt="2024-10-16T09:58:10.786" v="48" actId="20577"/>
      <pc:docMkLst>
        <pc:docMk/>
      </pc:docMkLst>
      <pc:sldChg chg="modSp mod">
        <pc:chgData name="Nicholas Gibbins" userId="6a0e944c-4d97-467d-bb7a-7c3315791fe4" providerId="ADAL" clId="{BA926AA7-27E0-4073-84F5-17FCB2526D29}" dt="2024-10-16T09:58:10.786" v="48" actId="20577"/>
        <pc:sldMkLst>
          <pc:docMk/>
          <pc:sldMk cId="3830604513" sldId="257"/>
        </pc:sldMkLst>
        <pc:spChg chg="mod">
          <ac:chgData name="Nicholas Gibbins" userId="6a0e944c-4d97-467d-bb7a-7c3315791fe4" providerId="ADAL" clId="{BA926AA7-27E0-4073-84F5-17FCB2526D29}" dt="2024-10-16T09:58:10.786" v="48" actId="20577"/>
          <ac:spMkLst>
            <pc:docMk/>
            <pc:sldMk cId="3830604513" sldId="257"/>
            <ac:spMk id="3" creationId="{00000000-0000-0000-0000-000000000000}"/>
          </ac:spMkLst>
        </pc:spChg>
      </pc:sldChg>
    </pc:docChg>
  </pc:docChgLst>
  <pc:docChgLst>
    <pc:chgData name="Nicholas Gibbins" userId="6a0e944c-4d97-467d-bb7a-7c3315791fe4" providerId="ADAL" clId="{60DA3687-5773-D849-92A7-D714BD5EC889}"/>
    <pc:docChg chg="custSel addSld delSld modSld">
      <pc:chgData name="Nicholas Gibbins" userId="6a0e944c-4d97-467d-bb7a-7c3315791fe4" providerId="ADAL" clId="{60DA3687-5773-D849-92A7-D714BD5EC889}" dt="2024-10-18T06:41:01.665" v="50" actId="478"/>
      <pc:docMkLst>
        <pc:docMk/>
      </pc:docMkLst>
      <pc:sldChg chg="modSp mod">
        <pc:chgData name="Nicholas Gibbins" userId="6a0e944c-4d97-467d-bb7a-7c3315791fe4" providerId="ADAL" clId="{60DA3687-5773-D849-92A7-D714BD5EC889}" dt="2024-10-18T06:40:15.809" v="18" actId="20577"/>
        <pc:sldMkLst>
          <pc:docMk/>
          <pc:sldMk cId="3830604513" sldId="257"/>
        </pc:sldMkLst>
        <pc:spChg chg="mod">
          <ac:chgData name="Nicholas Gibbins" userId="6a0e944c-4d97-467d-bb7a-7c3315791fe4" providerId="ADAL" clId="{60DA3687-5773-D849-92A7-D714BD5EC889}" dt="2024-10-18T06:40:15.809" v="18" actId="20577"/>
          <ac:spMkLst>
            <pc:docMk/>
            <pc:sldMk cId="3830604513" sldId="257"/>
            <ac:spMk id="2" creationId="{00000000-0000-0000-0000-000000000000}"/>
          </ac:spMkLst>
        </pc:spChg>
      </pc:sldChg>
      <pc:sldChg chg="delSp modSp add mod modClrScheme chgLayout">
        <pc:chgData name="Nicholas Gibbins" userId="6a0e944c-4d97-467d-bb7a-7c3315791fe4" providerId="ADAL" clId="{60DA3687-5773-D849-92A7-D714BD5EC889}" dt="2024-10-18T06:41:01.665" v="50" actId="478"/>
        <pc:sldMkLst>
          <pc:docMk/>
          <pc:sldMk cId="590003907" sldId="260"/>
        </pc:sldMkLst>
        <pc:spChg chg="mod ord">
          <ac:chgData name="Nicholas Gibbins" userId="6a0e944c-4d97-467d-bb7a-7c3315791fe4" providerId="ADAL" clId="{60DA3687-5773-D849-92A7-D714BD5EC889}" dt="2024-10-18T06:40:56.407" v="49" actId="700"/>
          <ac:spMkLst>
            <pc:docMk/>
            <pc:sldMk cId="590003907" sldId="260"/>
            <ac:spMk id="2" creationId="{049210D1-9188-294D-A5EB-59313ED07ADC}"/>
          </ac:spMkLst>
        </pc:spChg>
        <pc:spChg chg="del mod ord">
          <ac:chgData name="Nicholas Gibbins" userId="6a0e944c-4d97-467d-bb7a-7c3315791fe4" providerId="ADAL" clId="{60DA3687-5773-D849-92A7-D714BD5EC889}" dt="2024-10-18T06:41:01.665" v="50" actId="478"/>
          <ac:spMkLst>
            <pc:docMk/>
            <pc:sldMk cId="590003907" sldId="260"/>
            <ac:spMk id="3" creationId="{DB9B81EC-BFCC-B54C-8C54-9AB085892FDA}"/>
          </ac:spMkLst>
        </pc:spChg>
        <pc:spChg chg="del mod ord">
          <ac:chgData name="Nicholas Gibbins" userId="6a0e944c-4d97-467d-bb7a-7c3315791fe4" providerId="ADAL" clId="{60DA3687-5773-D849-92A7-D714BD5EC889}" dt="2024-10-18T06:41:01.665" v="50" actId="478"/>
          <ac:spMkLst>
            <pc:docMk/>
            <pc:sldMk cId="590003907" sldId="260"/>
            <ac:spMk id="4" creationId="{E572F82E-2A1E-C447-A69C-2C450DB48AD2}"/>
          </ac:spMkLst>
        </pc:spChg>
      </pc:sldChg>
      <pc:sldChg chg="del">
        <pc:chgData name="Nicholas Gibbins" userId="6a0e944c-4d97-467d-bb7a-7c3315791fe4" providerId="ADAL" clId="{60DA3687-5773-D849-92A7-D714BD5EC889}" dt="2024-10-18T06:40:21.120" v="24" actId="2696"/>
        <pc:sldMkLst>
          <pc:docMk/>
          <pc:sldMk cId="3638277046" sldId="260"/>
        </pc:sldMkLst>
      </pc:sldChg>
      <pc:sldChg chg="add">
        <pc:chgData name="Nicholas Gibbins" userId="6a0e944c-4d97-467d-bb7a-7c3315791fe4" providerId="ADAL" clId="{60DA3687-5773-D849-92A7-D714BD5EC889}" dt="2024-10-18T06:40:46.278" v="47"/>
        <pc:sldMkLst>
          <pc:docMk/>
          <pc:sldMk cId="1948560706" sldId="261"/>
        </pc:sldMkLst>
      </pc:sldChg>
      <pc:sldChg chg="del">
        <pc:chgData name="Nicholas Gibbins" userId="6a0e944c-4d97-467d-bb7a-7c3315791fe4" providerId="ADAL" clId="{60DA3687-5773-D849-92A7-D714BD5EC889}" dt="2024-10-18T06:40:21.289" v="39" actId="2696"/>
        <pc:sldMkLst>
          <pc:docMk/>
          <pc:sldMk cId="3779349302" sldId="261"/>
        </pc:sldMkLst>
      </pc:sldChg>
      <pc:sldChg chg="del">
        <pc:chgData name="Nicholas Gibbins" userId="6a0e944c-4d97-467d-bb7a-7c3315791fe4" providerId="ADAL" clId="{60DA3687-5773-D849-92A7-D714BD5EC889}" dt="2024-10-18T06:40:21.272" v="36" actId="2696"/>
        <pc:sldMkLst>
          <pc:docMk/>
          <pc:sldMk cId="2071773047" sldId="262"/>
        </pc:sldMkLst>
      </pc:sldChg>
      <pc:sldChg chg="add">
        <pc:chgData name="Nicholas Gibbins" userId="6a0e944c-4d97-467d-bb7a-7c3315791fe4" providerId="ADAL" clId="{60DA3687-5773-D849-92A7-D714BD5EC889}" dt="2024-10-18T06:40:46.278" v="47"/>
        <pc:sldMkLst>
          <pc:docMk/>
          <pc:sldMk cId="4115285639" sldId="262"/>
        </pc:sldMkLst>
      </pc:sldChg>
      <pc:sldChg chg="del">
        <pc:chgData name="Nicholas Gibbins" userId="6a0e944c-4d97-467d-bb7a-7c3315791fe4" providerId="ADAL" clId="{60DA3687-5773-D849-92A7-D714BD5EC889}" dt="2024-10-18T06:40:21.275" v="38" actId="2696"/>
        <pc:sldMkLst>
          <pc:docMk/>
          <pc:sldMk cId="850310133" sldId="263"/>
        </pc:sldMkLst>
      </pc:sldChg>
      <pc:sldChg chg="add">
        <pc:chgData name="Nicholas Gibbins" userId="6a0e944c-4d97-467d-bb7a-7c3315791fe4" providerId="ADAL" clId="{60DA3687-5773-D849-92A7-D714BD5EC889}" dt="2024-10-18T06:40:46.278" v="47"/>
        <pc:sldMkLst>
          <pc:docMk/>
          <pc:sldMk cId="3407409411" sldId="263"/>
        </pc:sldMkLst>
      </pc:sldChg>
      <pc:sldChg chg="del">
        <pc:chgData name="Nicholas Gibbins" userId="6a0e944c-4d97-467d-bb7a-7c3315791fe4" providerId="ADAL" clId="{60DA3687-5773-D849-92A7-D714BD5EC889}" dt="2024-10-18T06:40:21.184" v="33" actId="2696"/>
        <pc:sldMkLst>
          <pc:docMk/>
          <pc:sldMk cId="140391365" sldId="264"/>
        </pc:sldMkLst>
      </pc:sldChg>
      <pc:sldChg chg="add">
        <pc:chgData name="Nicholas Gibbins" userId="6a0e944c-4d97-467d-bb7a-7c3315791fe4" providerId="ADAL" clId="{60DA3687-5773-D849-92A7-D714BD5EC889}" dt="2024-10-18T06:40:46.278" v="47"/>
        <pc:sldMkLst>
          <pc:docMk/>
          <pc:sldMk cId="2403414517" sldId="264"/>
        </pc:sldMkLst>
      </pc:sldChg>
      <pc:sldChg chg="add">
        <pc:chgData name="Nicholas Gibbins" userId="6a0e944c-4d97-467d-bb7a-7c3315791fe4" providerId="ADAL" clId="{60DA3687-5773-D849-92A7-D714BD5EC889}" dt="2024-10-18T06:40:46.278" v="47"/>
        <pc:sldMkLst>
          <pc:docMk/>
          <pc:sldMk cId="488325835" sldId="265"/>
        </pc:sldMkLst>
      </pc:sldChg>
      <pc:sldChg chg="del">
        <pc:chgData name="Nicholas Gibbins" userId="6a0e944c-4d97-467d-bb7a-7c3315791fe4" providerId="ADAL" clId="{60DA3687-5773-D849-92A7-D714BD5EC889}" dt="2024-10-18T06:40:30.616" v="44" actId="2696"/>
        <pc:sldMkLst>
          <pc:docMk/>
          <pc:sldMk cId="3759950129" sldId="265"/>
        </pc:sldMkLst>
      </pc:sldChg>
      <pc:sldChg chg="del">
        <pc:chgData name="Nicholas Gibbins" userId="6a0e944c-4d97-467d-bb7a-7c3315791fe4" providerId="ADAL" clId="{60DA3687-5773-D849-92A7-D714BD5EC889}" dt="2024-10-18T06:40:30.530" v="41" actId="2696"/>
        <pc:sldMkLst>
          <pc:docMk/>
          <pc:sldMk cId="400404552" sldId="266"/>
        </pc:sldMkLst>
      </pc:sldChg>
      <pc:sldChg chg="add">
        <pc:chgData name="Nicholas Gibbins" userId="6a0e944c-4d97-467d-bb7a-7c3315791fe4" providerId="ADAL" clId="{60DA3687-5773-D849-92A7-D714BD5EC889}" dt="2024-10-18T06:40:46.278" v="47"/>
        <pc:sldMkLst>
          <pc:docMk/>
          <pc:sldMk cId="1203458990" sldId="266"/>
        </pc:sldMkLst>
      </pc:sldChg>
      <pc:sldChg chg="del">
        <pc:chgData name="Nicholas Gibbins" userId="6a0e944c-4d97-467d-bb7a-7c3315791fe4" providerId="ADAL" clId="{60DA3687-5773-D849-92A7-D714BD5EC889}" dt="2024-10-18T06:40:21.068" v="22" actId="2696"/>
        <pc:sldMkLst>
          <pc:docMk/>
          <pc:sldMk cId="2216810620" sldId="267"/>
        </pc:sldMkLst>
      </pc:sldChg>
      <pc:sldChg chg="add">
        <pc:chgData name="Nicholas Gibbins" userId="6a0e944c-4d97-467d-bb7a-7c3315791fe4" providerId="ADAL" clId="{60DA3687-5773-D849-92A7-D714BD5EC889}" dt="2024-10-18T06:40:46.278" v="47"/>
        <pc:sldMkLst>
          <pc:docMk/>
          <pc:sldMk cId="3698747434" sldId="267"/>
        </pc:sldMkLst>
      </pc:sldChg>
      <pc:sldChg chg="add">
        <pc:chgData name="Nicholas Gibbins" userId="6a0e944c-4d97-467d-bb7a-7c3315791fe4" providerId="ADAL" clId="{60DA3687-5773-D849-92A7-D714BD5EC889}" dt="2024-10-18T06:40:46.278" v="47"/>
        <pc:sldMkLst>
          <pc:docMk/>
          <pc:sldMk cId="3845294332" sldId="268"/>
        </pc:sldMkLst>
      </pc:sldChg>
      <pc:sldChg chg="add">
        <pc:chgData name="Nicholas Gibbins" userId="6a0e944c-4d97-467d-bb7a-7c3315791fe4" providerId="ADAL" clId="{60DA3687-5773-D849-92A7-D714BD5EC889}" dt="2024-10-18T06:40:46.278" v="47"/>
        <pc:sldMkLst>
          <pc:docMk/>
          <pc:sldMk cId="3629316597" sldId="279"/>
        </pc:sldMkLst>
      </pc:sldChg>
      <pc:sldChg chg="add">
        <pc:chgData name="Nicholas Gibbins" userId="6a0e944c-4d97-467d-bb7a-7c3315791fe4" providerId="ADAL" clId="{60DA3687-5773-D849-92A7-D714BD5EC889}" dt="2024-10-18T06:40:46.278" v="47"/>
        <pc:sldMkLst>
          <pc:docMk/>
          <pc:sldMk cId="1674248402" sldId="282"/>
        </pc:sldMkLst>
      </pc:sldChg>
      <pc:sldChg chg="del">
        <pc:chgData name="Nicholas Gibbins" userId="6a0e944c-4d97-467d-bb7a-7c3315791fe4" providerId="ADAL" clId="{60DA3687-5773-D849-92A7-D714BD5EC889}" dt="2024-10-18T06:40:21.023" v="19" actId="2696"/>
        <pc:sldMkLst>
          <pc:docMk/>
          <pc:sldMk cId="2410956029" sldId="283"/>
        </pc:sldMkLst>
      </pc:sldChg>
      <pc:sldChg chg="add">
        <pc:chgData name="Nicholas Gibbins" userId="6a0e944c-4d97-467d-bb7a-7c3315791fe4" providerId="ADAL" clId="{60DA3687-5773-D849-92A7-D714BD5EC889}" dt="2024-10-18T06:40:46.278" v="47"/>
        <pc:sldMkLst>
          <pc:docMk/>
          <pc:sldMk cId="2778964637" sldId="283"/>
        </pc:sldMkLst>
      </pc:sldChg>
      <pc:sldChg chg="del">
        <pc:chgData name="Nicholas Gibbins" userId="6a0e944c-4d97-467d-bb7a-7c3315791fe4" providerId="ADAL" clId="{60DA3687-5773-D849-92A7-D714BD5EC889}" dt="2024-10-18T06:40:21.146" v="30" actId="2696"/>
        <pc:sldMkLst>
          <pc:docMk/>
          <pc:sldMk cId="859468422" sldId="284"/>
        </pc:sldMkLst>
      </pc:sldChg>
      <pc:sldChg chg="add">
        <pc:chgData name="Nicholas Gibbins" userId="6a0e944c-4d97-467d-bb7a-7c3315791fe4" providerId="ADAL" clId="{60DA3687-5773-D849-92A7-D714BD5EC889}" dt="2024-10-18T06:40:46.278" v="47"/>
        <pc:sldMkLst>
          <pc:docMk/>
          <pc:sldMk cId="1862239915" sldId="284"/>
        </pc:sldMkLst>
      </pc:sldChg>
      <pc:sldChg chg="add">
        <pc:chgData name="Nicholas Gibbins" userId="6a0e944c-4d97-467d-bb7a-7c3315791fe4" providerId="ADAL" clId="{60DA3687-5773-D849-92A7-D714BD5EC889}" dt="2024-10-18T06:40:46.278" v="47"/>
        <pc:sldMkLst>
          <pc:docMk/>
          <pc:sldMk cId="212264293" sldId="285"/>
        </pc:sldMkLst>
      </pc:sldChg>
      <pc:sldChg chg="del">
        <pc:chgData name="Nicholas Gibbins" userId="6a0e944c-4d97-467d-bb7a-7c3315791fe4" providerId="ADAL" clId="{60DA3687-5773-D849-92A7-D714BD5EC889}" dt="2024-10-18T06:40:21.273" v="37" actId="2696"/>
        <pc:sldMkLst>
          <pc:docMk/>
          <pc:sldMk cId="3533574980" sldId="285"/>
        </pc:sldMkLst>
      </pc:sldChg>
      <pc:sldChg chg="del">
        <pc:chgData name="Nicholas Gibbins" userId="6a0e944c-4d97-467d-bb7a-7c3315791fe4" providerId="ADAL" clId="{60DA3687-5773-D849-92A7-D714BD5EC889}" dt="2024-10-18T06:40:21.024" v="20" actId="2696"/>
        <pc:sldMkLst>
          <pc:docMk/>
          <pc:sldMk cId="450440308" sldId="286"/>
        </pc:sldMkLst>
      </pc:sldChg>
      <pc:sldChg chg="add">
        <pc:chgData name="Nicholas Gibbins" userId="6a0e944c-4d97-467d-bb7a-7c3315791fe4" providerId="ADAL" clId="{60DA3687-5773-D849-92A7-D714BD5EC889}" dt="2024-10-18T06:40:46.278" v="47"/>
        <pc:sldMkLst>
          <pc:docMk/>
          <pc:sldMk cId="3443003776" sldId="288"/>
        </pc:sldMkLst>
      </pc:sldChg>
      <pc:sldChg chg="del">
        <pc:chgData name="Nicholas Gibbins" userId="6a0e944c-4d97-467d-bb7a-7c3315791fe4" providerId="ADAL" clId="{60DA3687-5773-D849-92A7-D714BD5EC889}" dt="2024-10-18T06:40:21.121" v="25" actId="2696"/>
        <pc:sldMkLst>
          <pc:docMk/>
          <pc:sldMk cId="1721429626" sldId="290"/>
        </pc:sldMkLst>
      </pc:sldChg>
      <pc:sldChg chg="del">
        <pc:chgData name="Nicholas Gibbins" userId="6a0e944c-4d97-467d-bb7a-7c3315791fe4" providerId="ADAL" clId="{60DA3687-5773-D849-92A7-D714BD5EC889}" dt="2024-10-18T06:40:21.121" v="26" actId="2696"/>
        <pc:sldMkLst>
          <pc:docMk/>
          <pc:sldMk cId="913256047" sldId="293"/>
        </pc:sldMkLst>
      </pc:sldChg>
      <pc:sldChg chg="del">
        <pc:chgData name="Nicholas Gibbins" userId="6a0e944c-4d97-467d-bb7a-7c3315791fe4" providerId="ADAL" clId="{60DA3687-5773-D849-92A7-D714BD5EC889}" dt="2024-10-18T06:40:21.145" v="29" actId="2696"/>
        <pc:sldMkLst>
          <pc:docMk/>
          <pc:sldMk cId="455785109" sldId="294"/>
        </pc:sldMkLst>
      </pc:sldChg>
      <pc:sldChg chg="del">
        <pc:chgData name="Nicholas Gibbins" userId="6a0e944c-4d97-467d-bb7a-7c3315791fe4" providerId="ADAL" clId="{60DA3687-5773-D849-92A7-D714BD5EC889}" dt="2024-10-18T06:40:21.182" v="31" actId="2696"/>
        <pc:sldMkLst>
          <pc:docMk/>
          <pc:sldMk cId="3512732441" sldId="298"/>
        </pc:sldMkLst>
      </pc:sldChg>
      <pc:sldChg chg="del">
        <pc:chgData name="Nicholas Gibbins" userId="6a0e944c-4d97-467d-bb7a-7c3315791fe4" providerId="ADAL" clId="{60DA3687-5773-D849-92A7-D714BD5EC889}" dt="2024-10-18T06:40:21.271" v="35" actId="2696"/>
        <pc:sldMkLst>
          <pc:docMk/>
          <pc:sldMk cId="3325672980" sldId="299"/>
        </pc:sldMkLst>
      </pc:sldChg>
      <pc:sldChg chg="del">
        <pc:chgData name="Nicholas Gibbins" userId="6a0e944c-4d97-467d-bb7a-7c3315791fe4" providerId="ADAL" clId="{60DA3687-5773-D849-92A7-D714BD5EC889}" dt="2024-10-18T06:40:21.137" v="27" actId="2696"/>
        <pc:sldMkLst>
          <pc:docMk/>
          <pc:sldMk cId="2945568894" sldId="302"/>
        </pc:sldMkLst>
      </pc:sldChg>
      <pc:sldChg chg="del">
        <pc:chgData name="Nicholas Gibbins" userId="6a0e944c-4d97-467d-bb7a-7c3315791fe4" providerId="ADAL" clId="{60DA3687-5773-D849-92A7-D714BD5EC889}" dt="2024-10-18T06:40:21.025" v="21" actId="2696"/>
        <pc:sldMkLst>
          <pc:docMk/>
          <pc:sldMk cId="3438554707" sldId="306"/>
        </pc:sldMkLst>
      </pc:sldChg>
      <pc:sldChg chg="del">
        <pc:chgData name="Nicholas Gibbins" userId="6a0e944c-4d97-467d-bb7a-7c3315791fe4" providerId="ADAL" clId="{60DA3687-5773-D849-92A7-D714BD5EC889}" dt="2024-10-18T06:40:21.183" v="32" actId="2696"/>
        <pc:sldMkLst>
          <pc:docMk/>
          <pc:sldMk cId="1536086065" sldId="307"/>
        </pc:sldMkLst>
      </pc:sldChg>
      <pc:sldChg chg="del">
        <pc:chgData name="Nicholas Gibbins" userId="6a0e944c-4d97-467d-bb7a-7c3315791fe4" providerId="ADAL" clId="{60DA3687-5773-D849-92A7-D714BD5EC889}" dt="2024-10-18T06:40:21.233" v="34" actId="2696"/>
        <pc:sldMkLst>
          <pc:docMk/>
          <pc:sldMk cId="2059301066" sldId="308"/>
        </pc:sldMkLst>
      </pc:sldChg>
      <pc:sldChg chg="del">
        <pc:chgData name="Nicholas Gibbins" userId="6a0e944c-4d97-467d-bb7a-7c3315791fe4" providerId="ADAL" clId="{60DA3687-5773-D849-92A7-D714BD5EC889}" dt="2024-10-18T06:40:21.338" v="40" actId="2696"/>
        <pc:sldMkLst>
          <pc:docMk/>
          <pc:sldMk cId="1155781568" sldId="309"/>
        </pc:sldMkLst>
      </pc:sldChg>
      <pc:sldChg chg="del">
        <pc:chgData name="Nicholas Gibbins" userId="6a0e944c-4d97-467d-bb7a-7c3315791fe4" providerId="ADAL" clId="{60DA3687-5773-D849-92A7-D714BD5EC889}" dt="2024-10-18T06:40:21.137" v="28" actId="2696"/>
        <pc:sldMkLst>
          <pc:docMk/>
          <pc:sldMk cId="1153887300" sldId="310"/>
        </pc:sldMkLst>
      </pc:sldChg>
      <pc:sldChg chg="del">
        <pc:chgData name="Nicholas Gibbins" userId="6a0e944c-4d97-467d-bb7a-7c3315791fe4" providerId="ADAL" clId="{60DA3687-5773-D849-92A7-D714BD5EC889}" dt="2024-10-18T06:40:21.111" v="23" actId="2696"/>
        <pc:sldMkLst>
          <pc:docMk/>
          <pc:sldMk cId="1837434919" sldId="311"/>
        </pc:sldMkLst>
      </pc:sldChg>
      <pc:sldChg chg="del">
        <pc:chgData name="Nicholas Gibbins" userId="6a0e944c-4d97-467d-bb7a-7c3315791fe4" providerId="ADAL" clId="{60DA3687-5773-D849-92A7-D714BD5EC889}" dt="2024-10-18T06:40:30.616" v="45" actId="2696"/>
        <pc:sldMkLst>
          <pc:docMk/>
          <pc:sldMk cId="2545313262" sldId="313"/>
        </pc:sldMkLst>
      </pc:sldChg>
      <pc:sldChg chg="del">
        <pc:chgData name="Nicholas Gibbins" userId="6a0e944c-4d97-467d-bb7a-7c3315791fe4" providerId="ADAL" clId="{60DA3687-5773-D849-92A7-D714BD5EC889}" dt="2024-10-18T06:40:30.531" v="42" actId="2696"/>
        <pc:sldMkLst>
          <pc:docMk/>
          <pc:sldMk cId="4266406498" sldId="314"/>
        </pc:sldMkLst>
      </pc:sldChg>
      <pc:sldChg chg="del">
        <pc:chgData name="Nicholas Gibbins" userId="6a0e944c-4d97-467d-bb7a-7c3315791fe4" providerId="ADAL" clId="{60DA3687-5773-D849-92A7-D714BD5EC889}" dt="2024-10-18T06:40:30.700" v="46" actId="2696"/>
        <pc:sldMkLst>
          <pc:docMk/>
          <pc:sldMk cId="2019543855" sldId="315"/>
        </pc:sldMkLst>
      </pc:sldChg>
      <pc:sldChg chg="del">
        <pc:chgData name="Nicholas Gibbins" userId="6a0e944c-4d97-467d-bb7a-7c3315791fe4" providerId="ADAL" clId="{60DA3687-5773-D849-92A7-D714BD5EC889}" dt="2024-10-18T06:40:30.615" v="43" actId="2696"/>
        <pc:sldMkLst>
          <pc:docMk/>
          <pc:sldMk cId="4098940553" sldId="316"/>
        </pc:sldMkLst>
      </pc:sldChg>
      <pc:sldChg chg="add">
        <pc:chgData name="Nicholas Gibbins" userId="6a0e944c-4d97-467d-bb7a-7c3315791fe4" providerId="ADAL" clId="{60DA3687-5773-D849-92A7-D714BD5EC889}" dt="2024-10-18T06:40:46.278" v="47"/>
        <pc:sldMkLst>
          <pc:docMk/>
          <pc:sldMk cId="3838758963" sldId="319"/>
        </pc:sldMkLst>
      </pc:sldChg>
      <pc:sldChg chg="add">
        <pc:chgData name="Nicholas Gibbins" userId="6a0e944c-4d97-467d-bb7a-7c3315791fe4" providerId="ADAL" clId="{60DA3687-5773-D849-92A7-D714BD5EC889}" dt="2024-10-18T06:40:46.278" v="47"/>
        <pc:sldMkLst>
          <pc:docMk/>
          <pc:sldMk cId="175388865" sldId="320"/>
        </pc:sldMkLst>
      </pc:sldChg>
      <pc:sldChg chg="add">
        <pc:chgData name="Nicholas Gibbins" userId="6a0e944c-4d97-467d-bb7a-7c3315791fe4" providerId="ADAL" clId="{60DA3687-5773-D849-92A7-D714BD5EC889}" dt="2024-10-18T06:40:46.278" v="47"/>
        <pc:sldMkLst>
          <pc:docMk/>
          <pc:sldMk cId="3758282120" sldId="321"/>
        </pc:sldMkLst>
      </pc:sldChg>
      <pc:sldChg chg="add">
        <pc:chgData name="Nicholas Gibbins" userId="6a0e944c-4d97-467d-bb7a-7c3315791fe4" providerId="ADAL" clId="{60DA3687-5773-D849-92A7-D714BD5EC889}" dt="2024-10-18T06:40:46.278" v="47"/>
        <pc:sldMkLst>
          <pc:docMk/>
          <pc:sldMk cId="1077249076" sldId="322"/>
        </pc:sldMkLst>
      </pc:sldChg>
      <pc:sldChg chg="add">
        <pc:chgData name="Nicholas Gibbins" userId="6a0e944c-4d97-467d-bb7a-7c3315791fe4" providerId="ADAL" clId="{60DA3687-5773-D849-92A7-D714BD5EC889}" dt="2024-10-18T06:40:46.278" v="47"/>
        <pc:sldMkLst>
          <pc:docMk/>
          <pc:sldMk cId="1608517808" sldId="323"/>
        </pc:sldMkLst>
      </pc:sldChg>
    </pc:docChg>
  </pc:docChgLst>
  <pc:docChgLst>
    <pc:chgData name="Nicholas Gibbins" userId="6a0e944c-4d97-467d-bb7a-7c3315791fe4" providerId="ADAL" clId="{CEF4F66B-3FBD-D848-AF1C-BBE513321BCB}"/>
    <pc:docChg chg="modSld">
      <pc:chgData name="Nicholas Gibbins" userId="6a0e944c-4d97-467d-bb7a-7c3315791fe4" providerId="ADAL" clId="{CEF4F66B-3FBD-D848-AF1C-BBE513321BCB}" dt="2024-10-16T08:51:02.391" v="2" actId="20577"/>
      <pc:docMkLst>
        <pc:docMk/>
      </pc:docMkLst>
      <pc:sldChg chg="modSp mod">
        <pc:chgData name="Nicholas Gibbins" userId="6a0e944c-4d97-467d-bb7a-7c3315791fe4" providerId="ADAL" clId="{CEF4F66B-3FBD-D848-AF1C-BBE513321BCB}" dt="2024-10-16T08:51:02.391" v="2" actId="20577"/>
        <pc:sldMkLst>
          <pc:docMk/>
          <pc:sldMk cId="450440308" sldId="286"/>
        </pc:sldMkLst>
        <pc:spChg chg="mod">
          <ac:chgData name="Nicholas Gibbins" userId="6a0e944c-4d97-467d-bb7a-7c3315791fe4" providerId="ADAL" clId="{CEF4F66B-3FBD-D848-AF1C-BBE513321BCB}" dt="2024-10-16T08:51:02.391" v="2" actId="20577"/>
          <ac:spMkLst>
            <pc:docMk/>
            <pc:sldMk cId="450440308" sldId="286"/>
            <ac:spMk id="7" creationId="{00000000-0000-0000-0000-000000000000}"/>
          </ac:spMkLst>
        </pc:spChg>
      </pc:sldChg>
    </pc:docChg>
  </pc:docChgLst>
  <pc:docChgLst>
    <pc:chgData name="Nicholas Gibbins" userId="6a0e944c-4d97-467d-bb7a-7c3315791fe4" providerId="ADAL" clId="{1CF36F0A-F618-AD4A-9AF8-30AF5749B6CA}"/>
    <pc:docChg chg="undo custSel mod addSld modSld">
      <pc:chgData name="Nicholas Gibbins" userId="6a0e944c-4d97-467d-bb7a-7c3315791fe4" providerId="ADAL" clId="{1CF36F0A-F618-AD4A-9AF8-30AF5749B6CA}" dt="2020-09-10T17:23:44.990" v="79" actId="26606"/>
      <pc:docMkLst>
        <pc:docMk/>
      </pc:docMkLst>
      <pc:sldChg chg="addSp delSp modSp mod modMedia modClrScheme delAnim chgLayout">
        <pc:chgData name="Nicholas Gibbins" userId="6a0e944c-4d97-467d-bb7a-7c3315791fe4" providerId="ADAL" clId="{1CF36F0A-F618-AD4A-9AF8-30AF5749B6CA}" dt="2020-09-10T17:23:44.990" v="79" actId="26606"/>
        <pc:sldMkLst>
          <pc:docMk/>
          <pc:sldMk cId="450440308" sldId="286"/>
        </pc:sldMkLst>
        <pc:spChg chg="mod ord modVis">
          <ac:chgData name="Nicholas Gibbins" userId="6a0e944c-4d97-467d-bb7a-7c3315791fe4" providerId="ADAL" clId="{1CF36F0A-F618-AD4A-9AF8-30AF5749B6CA}" dt="2020-09-10T17:23:44.990" v="79" actId="26606"/>
          <ac:spMkLst>
            <pc:docMk/>
            <pc:sldMk cId="450440308" sldId="286"/>
            <ac:spMk id="2" creationId="{00000000-0000-0000-0000-000000000000}"/>
          </ac:spMkLst>
        </pc:spChg>
        <pc:spChg chg="add del">
          <ac:chgData name="Nicholas Gibbins" userId="6a0e944c-4d97-467d-bb7a-7c3315791fe4" providerId="ADAL" clId="{1CF36F0A-F618-AD4A-9AF8-30AF5749B6CA}" dt="2020-09-10T17:23:44.990" v="79" actId="26606"/>
          <ac:spMkLst>
            <pc:docMk/>
            <pc:sldMk cId="450440308" sldId="286"/>
            <ac:spMk id="3" creationId="{48F30BDE-3666-864F-9E41-3E6FCF4793C7}"/>
          </ac:spMkLst>
        </pc:spChg>
        <pc:spChg chg="mod">
          <ac:chgData name="Nicholas Gibbins" userId="6a0e944c-4d97-467d-bb7a-7c3315791fe4" providerId="ADAL" clId="{1CF36F0A-F618-AD4A-9AF8-30AF5749B6CA}" dt="2020-09-10T17:23:44.990" v="79" actId="26606"/>
          <ac:spMkLst>
            <pc:docMk/>
            <pc:sldMk cId="450440308" sldId="286"/>
            <ac:spMk id="6" creationId="{00000000-0000-0000-0000-000000000000}"/>
          </ac:spMkLst>
        </pc:spChg>
        <pc:spChg chg="mod">
          <ac:chgData name="Nicholas Gibbins" userId="6a0e944c-4d97-467d-bb7a-7c3315791fe4" providerId="ADAL" clId="{1CF36F0A-F618-AD4A-9AF8-30AF5749B6CA}" dt="2020-09-10T17:23:44.990" v="79" actId="26606"/>
          <ac:spMkLst>
            <pc:docMk/>
            <pc:sldMk cId="450440308" sldId="286"/>
            <ac:spMk id="7" creationId="{00000000-0000-0000-0000-000000000000}"/>
          </ac:spMkLst>
        </pc:spChg>
        <pc:spChg chg="add del mod">
          <ac:chgData name="Nicholas Gibbins" userId="6a0e944c-4d97-467d-bb7a-7c3315791fe4" providerId="ADAL" clId="{1CF36F0A-F618-AD4A-9AF8-30AF5749B6CA}" dt="2020-09-10T17:23:44.990" v="79" actId="26606"/>
          <ac:spMkLst>
            <pc:docMk/>
            <pc:sldMk cId="450440308" sldId="286"/>
            <ac:spMk id="13" creationId="{E37BE974-5817-4A08-A2DA-8E4DA587F378}"/>
          </ac:spMkLst>
        </pc:spChg>
        <pc:picChg chg="add del mod">
          <ac:chgData name="Nicholas Gibbins" userId="6a0e944c-4d97-467d-bb7a-7c3315791fe4" providerId="ADAL" clId="{1CF36F0A-F618-AD4A-9AF8-30AF5749B6CA}" dt="2020-09-10T17:23:44.990" v="79" actId="26606"/>
          <ac:picMkLst>
            <pc:docMk/>
            <pc:sldMk cId="450440308" sldId="286"/>
            <ac:picMk id="9" creationId="{923F3863-379A-44F7-947E-D81FDB6B35BC}"/>
          </ac:picMkLst>
        </pc:picChg>
      </pc:sldChg>
      <pc:sldChg chg="addSp delSp modSp add mod modClrScheme chgLayout">
        <pc:chgData name="Nicholas Gibbins" userId="6a0e944c-4d97-467d-bb7a-7c3315791fe4" providerId="ADAL" clId="{1CF36F0A-F618-AD4A-9AF8-30AF5749B6CA}" dt="2020-09-10T17:21:36.992" v="76" actId="20577"/>
        <pc:sldMkLst>
          <pc:docMk/>
          <pc:sldMk cId="913256047" sldId="293"/>
        </pc:sldMkLst>
        <pc:spChg chg="mod ord">
          <ac:chgData name="Nicholas Gibbins" userId="6a0e944c-4d97-467d-bb7a-7c3315791fe4" providerId="ADAL" clId="{1CF36F0A-F618-AD4A-9AF8-30AF5749B6CA}" dt="2020-09-10T17:21:27.337" v="43" actId="700"/>
          <ac:spMkLst>
            <pc:docMk/>
            <pc:sldMk cId="913256047" sldId="293"/>
            <ac:spMk id="2" creationId="{53ABDEA4-A8BF-464F-8FA4-89EBA2B9B9D1}"/>
          </ac:spMkLst>
        </pc:spChg>
        <pc:spChg chg="del mod ord">
          <ac:chgData name="Nicholas Gibbins" userId="6a0e944c-4d97-467d-bb7a-7c3315791fe4" providerId="ADAL" clId="{1CF36F0A-F618-AD4A-9AF8-30AF5749B6CA}" dt="2020-09-10T17:21:27.337" v="43" actId="700"/>
          <ac:spMkLst>
            <pc:docMk/>
            <pc:sldMk cId="913256047" sldId="293"/>
            <ac:spMk id="3" creationId="{4AD82728-F68E-0049-B439-8082A736476B}"/>
          </ac:spMkLst>
        </pc:spChg>
        <pc:spChg chg="del">
          <ac:chgData name="Nicholas Gibbins" userId="6a0e944c-4d97-467d-bb7a-7c3315791fe4" providerId="ADAL" clId="{1CF36F0A-F618-AD4A-9AF8-30AF5749B6CA}" dt="2020-09-10T17:21:27.337" v="43" actId="700"/>
          <ac:spMkLst>
            <pc:docMk/>
            <pc:sldMk cId="913256047" sldId="293"/>
            <ac:spMk id="4" creationId="{030AC574-1652-CC4A-A4A9-05DA98424F53}"/>
          </ac:spMkLst>
        </pc:spChg>
        <pc:spChg chg="del mod ord">
          <ac:chgData name="Nicholas Gibbins" userId="6a0e944c-4d97-467d-bb7a-7c3315791fe4" providerId="ADAL" clId="{1CF36F0A-F618-AD4A-9AF8-30AF5749B6CA}" dt="2020-09-10T17:21:27.337" v="43" actId="700"/>
          <ac:spMkLst>
            <pc:docMk/>
            <pc:sldMk cId="913256047" sldId="293"/>
            <ac:spMk id="5" creationId="{83F555B7-D479-174A-8D89-FAF32C8BB6C3}"/>
          </ac:spMkLst>
        </pc:spChg>
        <pc:spChg chg="add mod ord">
          <ac:chgData name="Nicholas Gibbins" userId="6a0e944c-4d97-467d-bb7a-7c3315791fe4" providerId="ADAL" clId="{1CF36F0A-F618-AD4A-9AF8-30AF5749B6CA}" dt="2020-09-10T17:21:36.992" v="76" actId="20577"/>
          <ac:spMkLst>
            <pc:docMk/>
            <pc:sldMk cId="913256047" sldId="293"/>
            <ac:spMk id="6" creationId="{3F295AA3-FB39-F746-80F0-2D7C54FC8994}"/>
          </ac:spMkLst>
        </pc:spChg>
        <pc:spChg chg="add mod ord">
          <ac:chgData name="Nicholas Gibbins" userId="6a0e944c-4d97-467d-bb7a-7c3315791fe4" providerId="ADAL" clId="{1CF36F0A-F618-AD4A-9AF8-30AF5749B6CA}" dt="2020-09-10T17:21:27.337" v="43" actId="700"/>
          <ac:spMkLst>
            <pc:docMk/>
            <pc:sldMk cId="913256047" sldId="293"/>
            <ac:spMk id="7" creationId="{F597573E-FD91-5143-B982-2258797D7E5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18/10/2024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TITLE</a:t>
            </a:r>
            <a:endParaRPr lang="en-GB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SECTION</a:t>
            </a:r>
            <a:endParaRPr lang="en-GB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/>
              <a:t>Click to add author </a:t>
            </a:r>
            <a:br>
              <a:rPr lang="en-US"/>
            </a:br>
            <a:r>
              <a:rPr lang="en-US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978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0109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96477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37103" y="4077073"/>
            <a:ext cx="11328400" cy="2100263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9221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84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orizontal Split 50: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431800" y="4076701"/>
            <a:ext cx="11328400" cy="2112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8892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68">
          <p15:clr>
            <a:srgbClr val="FBAE40"/>
          </p15:clr>
        </p15:guide>
        <p15:guide id="2" pos="204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65530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1350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4616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18/10/2024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  <p:sldLayoutId id="2147483727" r:id="rId25"/>
    <p:sldLayoutId id="2147483728" r:id="rId26"/>
    <p:sldLayoutId id="2147483729" r:id="rId2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10.svg"/><Relationship Id="rId7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4.svg"/><Relationship Id="rId4" Type="http://schemas.openxmlformats.org/officeDocument/2006/relationships/image" Target="../media/image6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10.svg"/><Relationship Id="rId7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4.svg"/><Relationship Id="rId4" Type="http://schemas.openxmlformats.org/officeDocument/2006/relationships/image" Target="../media/image6.png"/><Relationship Id="rId9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04EEE90C-902E-F941-BC7E-EEBA3666DF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908931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D61EDC98-A4E7-0D43-B410-1FB42C7EBF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908931"/>
            <a:ext cx="900000" cy="900000"/>
          </a:xfrm>
          <a:prstGeom prst="rect">
            <a:avLst/>
          </a:prstGeom>
        </p:spPr>
      </p:pic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942D2A5F-7A30-914B-A497-373802B789CD}"/>
              </a:ext>
            </a:extLst>
          </p:cNvPr>
          <p:cNvSpPr/>
          <p:nvPr/>
        </p:nvSpPr>
        <p:spPr>
          <a:xfrm>
            <a:off x="2135187" y="1932406"/>
            <a:ext cx="7921625" cy="2151528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POST /token HTTP/1.1</a:t>
            </a:r>
          </a:p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Host: 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auth.org</a:t>
            </a:r>
            <a:endParaRPr lang="en-GB" sz="160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Authorization: Basic czZCaGRSa3F0MzpnWDFmQmF0M2JW </a:t>
            </a:r>
          </a:p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Content-Type: application/x-www-form-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</a:rPr>
              <a:t>urlencoded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 </a:t>
            </a:r>
          </a:p>
          <a:p>
            <a:endParaRPr lang="en-GB" sz="160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</a:rPr>
              <a:t>grant_type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=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</a:rPr>
              <a:t>authorization_code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&amp;</a:t>
            </a:r>
            <a:b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code=SplxlOBeZQQYbYS6WxSbIA&amp;</a:t>
            </a:r>
            <a:b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</a:rPr>
              <a:t>redirect_uri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=https://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</a:rPr>
              <a:t>client.org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/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</a:rPr>
              <a:t>cb</a:t>
            </a:r>
            <a:endParaRPr lang="en-GB" sz="160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203FDC0D-6C01-234F-839D-B4AC1E452A41}"/>
              </a:ext>
            </a:extLst>
          </p:cNvPr>
          <p:cNvSpPr/>
          <p:nvPr/>
        </p:nvSpPr>
        <p:spPr>
          <a:xfrm>
            <a:off x="2135188" y="4278821"/>
            <a:ext cx="7921625" cy="2151528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HTTP/1.1 200 OK</a:t>
            </a:r>
            <a:b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</a:b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Content-Type: application/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</a:rPr>
              <a:t>json;charset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=UTF-8 </a:t>
            </a:r>
          </a:p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Cache-Control: no-store </a:t>
            </a:r>
          </a:p>
          <a:p>
            <a:endParaRPr lang="en-GB" sz="160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{ "access_token":"2YotnFZFEjr1zCsicMWpAA",</a:t>
            </a:r>
          </a:p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  "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</a:rPr>
              <a:t>token_type":"bearer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", </a:t>
            </a:r>
            <a:b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  "expires_in":3600, </a:t>
            </a:r>
            <a:b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  "refresh_token":"tGzv3JOkF0XG5Qx2TlKWIA" }</a:t>
            </a:r>
            <a:endParaRPr lang="en-GB" sz="160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30B1E8F-0E4B-9846-B975-5AB46B3A2B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5530349"/>
            <a:ext cx="900000" cy="900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999A8C2-9B44-834C-A640-35125CBAE0B7}"/>
              </a:ext>
            </a:extLst>
          </p:cNvPr>
          <p:cNvGrpSpPr/>
          <p:nvPr/>
        </p:nvGrpSpPr>
        <p:grpSpPr>
          <a:xfrm>
            <a:off x="1753999" y="872306"/>
            <a:ext cx="8685401" cy="349593"/>
            <a:chOff x="1753999" y="692150"/>
            <a:chExt cx="8685401" cy="349593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09B6A9EF-5DE5-B146-9841-E072227A8D08}"/>
                </a:ext>
              </a:extLst>
            </p:cNvPr>
            <p:cNvCxnSpPr>
              <a:cxnSpLocks/>
            </p:cNvCxnSpPr>
            <p:nvPr/>
          </p:nvCxnSpPr>
          <p:spPr>
            <a:xfrm>
              <a:off x="1753999" y="1041743"/>
              <a:ext cx="868540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954BCC2-D9FF-9145-800C-FA033D9E07AF}"/>
                </a:ext>
              </a:extLst>
            </p:cNvPr>
            <p:cNvSpPr txBox="1"/>
            <p:nvPr/>
          </p:nvSpPr>
          <p:spPr>
            <a:xfrm>
              <a:off x="5076328" y="692150"/>
              <a:ext cx="20393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/>
                <a:t>4. </a:t>
              </a:r>
              <a:r>
                <a:rPr lang="en-US" sz="1400" err="1"/>
                <a:t>authorisation</a:t>
              </a:r>
              <a:r>
                <a:rPr lang="en-US" sz="1400"/>
                <a:t> code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B49CA0D-B7DA-0C48-8ABE-525370587D46}"/>
              </a:ext>
            </a:extLst>
          </p:cNvPr>
          <p:cNvGrpSpPr/>
          <p:nvPr/>
        </p:nvGrpSpPr>
        <p:grpSpPr>
          <a:xfrm>
            <a:off x="1754000" y="1463199"/>
            <a:ext cx="8685400" cy="347993"/>
            <a:chOff x="1754000" y="1283043"/>
            <a:chExt cx="8685400" cy="347993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FF83DE16-731D-6846-90A1-9A092C6170A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54000" y="1283043"/>
              <a:ext cx="86854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4064244-55BB-4347-94F1-E48006565C23}"/>
                </a:ext>
              </a:extLst>
            </p:cNvPr>
            <p:cNvSpPr txBox="1"/>
            <p:nvPr/>
          </p:nvSpPr>
          <p:spPr>
            <a:xfrm>
              <a:off x="5333610" y="1323259"/>
              <a:ext cx="15247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/>
                <a:t>5. access token</a:t>
              </a:r>
            </a:p>
          </p:txBody>
        </p:sp>
      </p:grpSp>
      <p:pic>
        <p:nvPicPr>
          <p:cNvPr id="18" name="Graphic 17">
            <a:extLst>
              <a:ext uri="{FF2B5EF4-FFF2-40B4-BE49-F238E27FC236}">
                <a16:creationId xmlns:a16="http://schemas.microsoft.com/office/drawing/2014/main" id="{1B9BD2D6-7BAA-BB4C-B49F-9006389087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3272834"/>
            <a:ext cx="900000" cy="900000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5DD1970C-0BA7-DA44-B6DA-8D3781277CE2}"/>
              </a:ext>
            </a:extLst>
          </p:cNvPr>
          <p:cNvGrpSpPr/>
          <p:nvPr/>
        </p:nvGrpSpPr>
        <p:grpSpPr>
          <a:xfrm>
            <a:off x="4038116" y="1939491"/>
            <a:ext cx="6018696" cy="816219"/>
            <a:chOff x="3521940" y="2757413"/>
            <a:chExt cx="6018696" cy="816219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27C4C55-666E-A04B-8338-55C4EEFAAE73}"/>
                </a:ext>
              </a:extLst>
            </p:cNvPr>
            <p:cNvSpPr txBox="1"/>
            <p:nvPr/>
          </p:nvSpPr>
          <p:spPr>
            <a:xfrm>
              <a:off x="6403239" y="2757413"/>
              <a:ext cx="31373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/>
                <a:t>agreed during registration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79A996B-920C-E84D-8AEC-79CE062CB49F}"/>
                </a:ext>
              </a:extLst>
            </p:cNvPr>
            <p:cNvCxnSpPr>
              <a:cxnSpLocks/>
              <a:stCxn id="21" idx="1"/>
              <a:endCxn id="23" idx="0"/>
            </p:cNvCxnSpPr>
            <p:nvPr/>
          </p:nvCxnSpPr>
          <p:spPr bwMode="auto">
            <a:xfrm flipH="1">
              <a:off x="5631433" y="2942079"/>
              <a:ext cx="771806" cy="37955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29631FA-99C0-214E-BC5F-4CF8C9A1AD09}"/>
                </a:ext>
              </a:extLst>
            </p:cNvPr>
            <p:cNvSpPr/>
            <p:nvPr/>
          </p:nvSpPr>
          <p:spPr bwMode="auto">
            <a:xfrm>
              <a:off x="3521940" y="3321632"/>
              <a:ext cx="4218985" cy="25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204112A-3E6B-5C42-87C0-B9931F62ECD2}"/>
              </a:ext>
            </a:extLst>
          </p:cNvPr>
          <p:cNvGrpSpPr/>
          <p:nvPr/>
        </p:nvGrpSpPr>
        <p:grpSpPr>
          <a:xfrm>
            <a:off x="4428840" y="4865337"/>
            <a:ext cx="5627972" cy="740019"/>
            <a:chOff x="3521940" y="2833613"/>
            <a:chExt cx="5627972" cy="740019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2FE43B2-F550-B045-BA0E-DE8F10B77D44}"/>
                </a:ext>
              </a:extLst>
            </p:cNvPr>
            <p:cNvSpPr txBox="1"/>
            <p:nvPr/>
          </p:nvSpPr>
          <p:spPr>
            <a:xfrm>
              <a:off x="6289834" y="2833613"/>
              <a:ext cx="28600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/>
                <a:t>used to access resource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4B8C89F-256A-034D-83AB-BDFE261D3A5D}"/>
                </a:ext>
              </a:extLst>
            </p:cNvPr>
            <p:cNvCxnSpPr>
              <a:cxnSpLocks/>
              <a:stCxn id="29" idx="2"/>
              <a:endCxn id="31" idx="3"/>
            </p:cNvCxnSpPr>
            <p:nvPr/>
          </p:nvCxnSpPr>
          <p:spPr bwMode="auto">
            <a:xfrm flipH="1">
              <a:off x="6208769" y="3202945"/>
              <a:ext cx="1511104" cy="244687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8D975346-6F41-374C-8242-A8872E37BE8B}"/>
                </a:ext>
              </a:extLst>
            </p:cNvPr>
            <p:cNvSpPr/>
            <p:nvPr/>
          </p:nvSpPr>
          <p:spPr bwMode="auto">
            <a:xfrm>
              <a:off x="3521940" y="3321632"/>
              <a:ext cx="2686829" cy="25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ADC83F2-D146-4548-9C74-382171E159C2}"/>
              </a:ext>
            </a:extLst>
          </p:cNvPr>
          <p:cNvGrpSpPr/>
          <p:nvPr/>
        </p:nvGrpSpPr>
        <p:grpSpPr>
          <a:xfrm>
            <a:off x="4555840" y="5656418"/>
            <a:ext cx="5500972" cy="654932"/>
            <a:chOff x="3521940" y="2918700"/>
            <a:chExt cx="5500972" cy="654932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F6877DB9-6578-CB41-B2AF-4F2D33154925}"/>
                </a:ext>
              </a:extLst>
            </p:cNvPr>
            <p:cNvSpPr txBox="1"/>
            <p:nvPr/>
          </p:nvSpPr>
          <p:spPr>
            <a:xfrm>
              <a:off x="5539265" y="2918700"/>
              <a:ext cx="34836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/>
                <a:t>used to get new access token</a:t>
              </a:r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A10638A-72BF-BD4E-9092-C6A106BF6BA3}"/>
                </a:ext>
              </a:extLst>
            </p:cNvPr>
            <p:cNvCxnSpPr>
              <a:cxnSpLocks/>
              <a:stCxn id="37" idx="2"/>
              <a:endCxn id="39" idx="3"/>
            </p:cNvCxnSpPr>
            <p:nvPr/>
          </p:nvCxnSpPr>
          <p:spPr bwMode="auto">
            <a:xfrm flipH="1">
              <a:off x="6208769" y="3288032"/>
              <a:ext cx="1072320" cy="1596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DCBFEAE2-7096-554D-918A-D4A04E92FA20}"/>
                </a:ext>
              </a:extLst>
            </p:cNvPr>
            <p:cNvSpPr/>
            <p:nvPr/>
          </p:nvSpPr>
          <p:spPr bwMode="auto">
            <a:xfrm>
              <a:off x="3521940" y="3321632"/>
              <a:ext cx="2686829" cy="25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82014F11-44C0-EB4C-96FB-99C995B6DCBE}"/>
              </a:ext>
            </a:extLst>
          </p:cNvPr>
          <p:cNvGrpSpPr/>
          <p:nvPr/>
        </p:nvGrpSpPr>
        <p:grpSpPr>
          <a:xfrm>
            <a:off x="2839212" y="3443197"/>
            <a:ext cx="7217600" cy="369332"/>
            <a:chOff x="2839852" y="3108660"/>
            <a:chExt cx="7217600" cy="369332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C6E799B-6650-D14D-A5E5-1540881BD9DB}"/>
                </a:ext>
              </a:extLst>
            </p:cNvPr>
            <p:cNvSpPr txBox="1"/>
            <p:nvPr/>
          </p:nvSpPr>
          <p:spPr>
            <a:xfrm>
              <a:off x="7779263" y="3108660"/>
              <a:ext cx="22781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/>
                <a:t>authorisation code</a:t>
              </a:r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7F0F244-E25F-2D4E-ACB4-305B46FD2D2E}"/>
                </a:ext>
              </a:extLst>
            </p:cNvPr>
            <p:cNvCxnSpPr>
              <a:cxnSpLocks/>
              <a:stCxn id="42" idx="1"/>
              <a:endCxn id="44" idx="3"/>
            </p:cNvCxnSpPr>
            <p:nvPr/>
          </p:nvCxnSpPr>
          <p:spPr bwMode="auto">
            <a:xfrm flipH="1">
              <a:off x="5532760" y="3293326"/>
              <a:ext cx="2246503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3BD13190-0249-654A-815D-0373B36CF5C2}"/>
                </a:ext>
              </a:extLst>
            </p:cNvPr>
            <p:cNvSpPr/>
            <p:nvPr/>
          </p:nvSpPr>
          <p:spPr bwMode="auto">
            <a:xfrm>
              <a:off x="2839852" y="3167326"/>
              <a:ext cx="2692908" cy="25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83477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04EEE90C-902E-F941-BC7E-EEBA3666DF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908931"/>
            <a:ext cx="900000" cy="900000"/>
          </a:xfrm>
          <a:prstGeom prst="rect">
            <a:avLst/>
          </a:prstGeom>
        </p:spPr>
      </p:pic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942D2A5F-7A30-914B-A497-373802B789CD}"/>
              </a:ext>
            </a:extLst>
          </p:cNvPr>
          <p:cNvSpPr/>
          <p:nvPr/>
        </p:nvSpPr>
        <p:spPr>
          <a:xfrm>
            <a:off x="2135187" y="2547959"/>
            <a:ext cx="7921625" cy="920422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GET /resource HTTP/1.1</a:t>
            </a:r>
          </a:p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Host: 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example.org</a:t>
            </a:r>
            <a:endParaRPr lang="en-GB" sz="160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Authorization: Bearer 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2YotnFZFEjr1zCsicMWpAA</a:t>
            </a:r>
            <a:endParaRPr lang="en-GB" sz="160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203FDC0D-6C01-234F-839D-B4AC1E452A41}"/>
              </a:ext>
            </a:extLst>
          </p:cNvPr>
          <p:cNvSpPr/>
          <p:nvPr/>
        </p:nvSpPr>
        <p:spPr>
          <a:xfrm>
            <a:off x="2135188" y="3632718"/>
            <a:ext cx="7921625" cy="920422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HTTP/1.1 200 OK</a:t>
            </a:r>
            <a:b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</a:br>
            <a:endParaRPr lang="en-GB" sz="160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...</a:t>
            </a:r>
            <a:endParaRPr lang="en-GB" sz="160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99A8C2-9B44-834C-A640-35125CBAE0B7}"/>
              </a:ext>
            </a:extLst>
          </p:cNvPr>
          <p:cNvGrpSpPr/>
          <p:nvPr/>
        </p:nvGrpSpPr>
        <p:grpSpPr>
          <a:xfrm>
            <a:off x="1753999" y="872306"/>
            <a:ext cx="8685401" cy="349593"/>
            <a:chOff x="1753999" y="692150"/>
            <a:chExt cx="8685401" cy="349593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09B6A9EF-5DE5-B146-9841-E072227A8D08}"/>
                </a:ext>
              </a:extLst>
            </p:cNvPr>
            <p:cNvCxnSpPr>
              <a:cxnSpLocks/>
            </p:cNvCxnSpPr>
            <p:nvPr/>
          </p:nvCxnSpPr>
          <p:spPr>
            <a:xfrm>
              <a:off x="1753999" y="1041743"/>
              <a:ext cx="868540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954BCC2-D9FF-9145-800C-FA033D9E07AF}"/>
                </a:ext>
              </a:extLst>
            </p:cNvPr>
            <p:cNvSpPr txBox="1"/>
            <p:nvPr/>
          </p:nvSpPr>
          <p:spPr>
            <a:xfrm>
              <a:off x="5204572" y="692150"/>
              <a:ext cx="17828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/>
                <a:t>6. resource access</a:t>
              </a: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F83DE16-731D-6846-90A1-9A092C6170A7}"/>
              </a:ext>
            </a:extLst>
          </p:cNvPr>
          <p:cNvCxnSpPr>
            <a:cxnSpLocks/>
          </p:cNvCxnSpPr>
          <p:nvPr/>
        </p:nvCxnSpPr>
        <p:spPr>
          <a:xfrm flipH="1">
            <a:off x="1754000" y="1463199"/>
            <a:ext cx="86854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Graphic 17">
            <a:extLst>
              <a:ext uri="{FF2B5EF4-FFF2-40B4-BE49-F238E27FC236}">
                <a16:creationId xmlns:a16="http://schemas.microsoft.com/office/drawing/2014/main" id="{1B9BD2D6-7BAA-BB4C-B49F-9006389087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2568381"/>
            <a:ext cx="900000" cy="900000"/>
          </a:xfrm>
          <a:prstGeom prst="rect">
            <a:avLst/>
          </a:prstGeo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AADC83F2-D146-4548-9C74-382171E159C2}"/>
              </a:ext>
            </a:extLst>
          </p:cNvPr>
          <p:cNvGrpSpPr/>
          <p:nvPr/>
        </p:nvGrpSpPr>
        <p:grpSpPr>
          <a:xfrm>
            <a:off x="4878468" y="2535945"/>
            <a:ext cx="5170317" cy="833194"/>
            <a:chOff x="3521940" y="2740438"/>
            <a:chExt cx="5170317" cy="833194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F6877DB9-6578-CB41-B2AF-4F2D33154925}"/>
                </a:ext>
              </a:extLst>
            </p:cNvPr>
            <p:cNvSpPr txBox="1"/>
            <p:nvPr/>
          </p:nvSpPr>
          <p:spPr>
            <a:xfrm>
              <a:off x="7072903" y="2740438"/>
              <a:ext cx="16193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/>
                <a:t>access token</a:t>
              </a:r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A10638A-72BF-BD4E-9092-C6A106BF6BA3}"/>
                </a:ext>
              </a:extLst>
            </p:cNvPr>
            <p:cNvCxnSpPr>
              <a:cxnSpLocks/>
              <a:stCxn id="37" idx="1"/>
              <a:endCxn id="39" idx="3"/>
            </p:cNvCxnSpPr>
            <p:nvPr/>
          </p:nvCxnSpPr>
          <p:spPr bwMode="auto">
            <a:xfrm flipH="1">
              <a:off x="6280644" y="2925104"/>
              <a:ext cx="792259" cy="52252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DCBFEAE2-7096-554D-918A-D4A04E92FA20}"/>
                </a:ext>
              </a:extLst>
            </p:cNvPr>
            <p:cNvSpPr/>
            <p:nvPr/>
          </p:nvSpPr>
          <p:spPr bwMode="auto">
            <a:xfrm>
              <a:off x="3521940" y="3321632"/>
              <a:ext cx="2758704" cy="25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pic>
        <p:nvPicPr>
          <p:cNvPr id="32" name="Graphic 31">
            <a:extLst>
              <a:ext uri="{FF2B5EF4-FFF2-40B4-BE49-F238E27FC236}">
                <a16:creationId xmlns:a16="http://schemas.microsoft.com/office/drawing/2014/main" id="{595FE0E6-C1BB-FB4A-A5EC-C964B21FB5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908931"/>
            <a:ext cx="900000" cy="900000"/>
          </a:xfrm>
          <a:prstGeom prst="rect">
            <a:avLst/>
          </a:prstGeom>
        </p:spPr>
      </p:pic>
      <p:pic>
        <p:nvPicPr>
          <p:cNvPr id="33" name="Graphic 32">
            <a:extLst>
              <a:ext uri="{FF2B5EF4-FFF2-40B4-BE49-F238E27FC236}">
                <a16:creationId xmlns:a16="http://schemas.microsoft.com/office/drawing/2014/main" id="{00C25D56-D400-594C-9F6E-3FFA9C2697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49" y="3653140"/>
            <a:ext cx="90000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177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04EEE90C-902E-F941-BC7E-EEBA3666DF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908931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D61EDC98-A4E7-0D43-B410-1FB42C7EBF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908931"/>
            <a:ext cx="900000" cy="900000"/>
          </a:xfrm>
          <a:prstGeom prst="rect">
            <a:avLst/>
          </a:prstGeom>
        </p:spPr>
      </p:pic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942D2A5F-7A30-914B-A497-373802B789CD}"/>
              </a:ext>
            </a:extLst>
          </p:cNvPr>
          <p:cNvSpPr/>
          <p:nvPr/>
        </p:nvSpPr>
        <p:spPr>
          <a:xfrm>
            <a:off x="2135187" y="2055516"/>
            <a:ext cx="7921625" cy="1905307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POST /token HTTP/1.1</a:t>
            </a:r>
          </a:p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Host: 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auth.org</a:t>
            </a:r>
            <a:endParaRPr lang="en-GB" sz="160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Authorization: Basic czZCaGRSa3F0MzpnWDFmQmF0M2JW </a:t>
            </a:r>
          </a:p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Content-Type: application/x-www-form-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</a:rPr>
              <a:t>urlencoded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 </a:t>
            </a:r>
          </a:p>
          <a:p>
            <a:endParaRPr lang="en-GB" sz="160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</a:rPr>
              <a:t>grant_type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=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</a:rPr>
              <a:t>refresh_token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&amp;</a:t>
            </a:r>
            <a:b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</a:rPr>
              <a:t>refresh_token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=tGzv3JOkF0XG5Qx2TlKWIA</a:t>
            </a:r>
            <a:endParaRPr lang="en-GB" sz="160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203FDC0D-6C01-234F-839D-B4AC1E452A41}"/>
              </a:ext>
            </a:extLst>
          </p:cNvPr>
          <p:cNvSpPr/>
          <p:nvPr/>
        </p:nvSpPr>
        <p:spPr>
          <a:xfrm>
            <a:off x="2135188" y="4278821"/>
            <a:ext cx="7921625" cy="2151528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HTTP/1.1 200 OK</a:t>
            </a:r>
            <a:b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</a:b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Content-Type: application/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</a:rPr>
              <a:t>json;charset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=UTF-8 </a:t>
            </a:r>
          </a:p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Cache-Control: no-store </a:t>
            </a:r>
          </a:p>
          <a:p>
            <a:endParaRPr lang="en-GB" sz="1600">
              <a:solidFill>
                <a:schemeClr val="tx1"/>
              </a:solidFill>
              <a:latin typeface="Lucida Console" panose="020B0609040504020204" pitchFamily="49" charset="0"/>
            </a:endParaRPr>
          </a:p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{ "access_token":"2YotnFZFEjr1zCsicMWpAA",</a:t>
            </a:r>
          </a:p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  "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</a:rPr>
              <a:t>token_type":"bearer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", </a:t>
            </a:r>
            <a:b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  "expires_in":3600, </a:t>
            </a:r>
            <a:b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  "refresh_token":"tGzv3JOkF0XG5Qx2TlKWIA" }</a:t>
            </a:r>
            <a:endParaRPr lang="en-GB" sz="160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30B1E8F-0E4B-9846-B975-5AB46B3A2B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5530349"/>
            <a:ext cx="900000" cy="900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999A8C2-9B44-834C-A640-35125CBAE0B7}"/>
              </a:ext>
            </a:extLst>
          </p:cNvPr>
          <p:cNvGrpSpPr/>
          <p:nvPr/>
        </p:nvGrpSpPr>
        <p:grpSpPr>
          <a:xfrm>
            <a:off x="1753999" y="872306"/>
            <a:ext cx="8685401" cy="349593"/>
            <a:chOff x="1753999" y="692150"/>
            <a:chExt cx="8685401" cy="349593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09B6A9EF-5DE5-B146-9841-E072227A8D08}"/>
                </a:ext>
              </a:extLst>
            </p:cNvPr>
            <p:cNvCxnSpPr>
              <a:cxnSpLocks/>
            </p:cNvCxnSpPr>
            <p:nvPr/>
          </p:nvCxnSpPr>
          <p:spPr>
            <a:xfrm>
              <a:off x="1753999" y="1041743"/>
              <a:ext cx="868540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954BCC2-D9FF-9145-800C-FA033D9E07AF}"/>
                </a:ext>
              </a:extLst>
            </p:cNvPr>
            <p:cNvSpPr txBox="1"/>
            <p:nvPr/>
          </p:nvSpPr>
          <p:spPr>
            <a:xfrm>
              <a:off x="5307967" y="692150"/>
              <a:ext cx="15760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/>
                <a:t>4. refresh token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B49CA0D-B7DA-0C48-8ABE-525370587D46}"/>
              </a:ext>
            </a:extLst>
          </p:cNvPr>
          <p:cNvGrpSpPr/>
          <p:nvPr/>
        </p:nvGrpSpPr>
        <p:grpSpPr>
          <a:xfrm>
            <a:off x="1754000" y="1463199"/>
            <a:ext cx="8685400" cy="347993"/>
            <a:chOff x="1754000" y="1283043"/>
            <a:chExt cx="8685400" cy="347993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FF83DE16-731D-6846-90A1-9A092C6170A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54000" y="1283043"/>
              <a:ext cx="86854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4064244-55BB-4347-94F1-E48006565C23}"/>
                </a:ext>
              </a:extLst>
            </p:cNvPr>
            <p:cNvSpPr txBox="1"/>
            <p:nvPr/>
          </p:nvSpPr>
          <p:spPr>
            <a:xfrm>
              <a:off x="5333610" y="1323259"/>
              <a:ext cx="15247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/>
                <a:t>5. access token</a:t>
              </a:r>
            </a:p>
          </p:txBody>
        </p:sp>
      </p:grpSp>
      <p:pic>
        <p:nvPicPr>
          <p:cNvPr id="18" name="Graphic 17">
            <a:extLst>
              <a:ext uri="{FF2B5EF4-FFF2-40B4-BE49-F238E27FC236}">
                <a16:creationId xmlns:a16="http://schemas.microsoft.com/office/drawing/2014/main" id="{1B9BD2D6-7BAA-BB4C-B49F-9006389087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3098923"/>
            <a:ext cx="90000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457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C9DE2-3EF8-0040-AEEE-7A6B98BC2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Further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6C6D8-584F-EB42-A576-C6FB1E6EA2B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Fielding, R. and Reschke, J. (2014) </a:t>
            </a:r>
            <a:r>
              <a:rPr lang="en-US" i="1"/>
              <a:t>Hypertext Transfer Protocol (HTTP/1.1): Authentication</a:t>
            </a:r>
            <a:r>
              <a:rPr lang="en-US"/>
              <a:t>. RFC7235.</a:t>
            </a:r>
          </a:p>
          <a:p>
            <a:pPr marL="360000" lvl="1" indent="0">
              <a:buNone/>
            </a:pPr>
            <a:r>
              <a:rPr lang="en-US"/>
              <a:t>https://</a:t>
            </a:r>
            <a:r>
              <a:rPr lang="en-US" err="1"/>
              <a:t>tools.ietf.org</a:t>
            </a:r>
            <a:r>
              <a:rPr lang="en-US"/>
              <a:t>/html/rfc7235</a:t>
            </a:r>
          </a:p>
          <a:p>
            <a:pPr marL="0" indent="0">
              <a:buNone/>
            </a:pPr>
            <a:r>
              <a:rPr lang="en-US"/>
              <a:t>Reschke, J. (2015) </a:t>
            </a:r>
            <a:r>
              <a:rPr lang="en-US" i="1"/>
              <a:t>The 'Basic' HTTP authentication scheme</a:t>
            </a:r>
            <a:r>
              <a:rPr lang="en-US"/>
              <a:t>. RFC7617.</a:t>
            </a:r>
          </a:p>
          <a:p>
            <a:pPr marL="360000" lvl="1" indent="0">
              <a:buNone/>
            </a:pPr>
            <a:r>
              <a:rPr lang="en-US"/>
              <a:t>https://</a:t>
            </a:r>
            <a:r>
              <a:rPr lang="en-US" err="1"/>
              <a:t>tools.ietf.org</a:t>
            </a:r>
            <a:r>
              <a:rPr lang="en-US"/>
              <a:t>/html/rfc7617</a:t>
            </a:r>
          </a:p>
          <a:p>
            <a:pPr marL="0" indent="0">
              <a:buNone/>
            </a:pPr>
            <a:r>
              <a:rPr lang="en-US"/>
              <a:t>Hardt, D. (2012) </a:t>
            </a:r>
            <a:r>
              <a:rPr lang="en-US" i="1"/>
              <a:t>The OAuth 2.0 authorization framework</a:t>
            </a:r>
            <a:r>
              <a:rPr lang="en-US"/>
              <a:t>. RFC6749.</a:t>
            </a:r>
          </a:p>
          <a:p>
            <a:pPr marL="360000" lvl="1" indent="0">
              <a:buNone/>
            </a:pPr>
            <a:r>
              <a:rPr lang="en-US"/>
              <a:t>https://</a:t>
            </a:r>
            <a:r>
              <a:rPr lang="en-US" err="1"/>
              <a:t>tools.ietf.org</a:t>
            </a:r>
            <a:r>
              <a:rPr lang="en-US"/>
              <a:t>/html/rfc6749</a:t>
            </a:r>
          </a:p>
          <a:p>
            <a:pPr marL="0" indent="0">
              <a:buNone/>
            </a:pPr>
            <a:r>
              <a:rPr lang="en-US"/>
              <a:t>Jones, M. and Hardt, D. (2012) </a:t>
            </a:r>
            <a:r>
              <a:rPr lang="en-US" i="1"/>
              <a:t>The OAuth 2.0 Authorization Framework: Bearer Token Usage</a:t>
            </a:r>
            <a:r>
              <a:rPr lang="en-US"/>
              <a:t>. RFC6750</a:t>
            </a:r>
          </a:p>
          <a:p>
            <a:pPr marL="360000" lvl="1" indent="0">
              <a:buNone/>
            </a:pPr>
            <a:r>
              <a:rPr lang="en-US"/>
              <a:t>https://</a:t>
            </a:r>
            <a:r>
              <a:rPr lang="en-US" err="1"/>
              <a:t>tools.ietf.org</a:t>
            </a:r>
            <a:r>
              <a:rPr lang="en-US"/>
              <a:t>/html/rfc6750</a:t>
            </a:r>
          </a:p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9F3919-6FF8-3F45-9339-9EE479DF45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1657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210D1-9188-294D-A5EB-59313ED07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Cross-Origin Resource Sharing</a:t>
            </a:r>
          </a:p>
        </p:txBody>
      </p:sp>
    </p:spTree>
    <p:extLst>
      <p:ext uri="{BB962C8B-B14F-4D97-AF65-F5344CB8AC3E}">
        <p14:creationId xmlns:p14="http://schemas.microsoft.com/office/powerpoint/2010/main" val="5900039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BC3EB-A48A-7A44-BAC3-42227715A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Cross-Site Request Forgery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FC935-AB1A-9B40-89D1-E8CEAE427C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user agents allow one origin to talk to a different origin, there may be security issues</a:t>
            </a:r>
          </a:p>
          <a:p>
            <a:pPr lvl="1"/>
            <a:r>
              <a:rPr lang="en-US" dirty="0"/>
              <a:t>User agent will send cookies if available and applicable</a:t>
            </a:r>
          </a:p>
          <a:p>
            <a:pPr lvl="1"/>
            <a:r>
              <a:rPr lang="en-US" dirty="0"/>
              <a:t>Privilege escalation attack – confused deputy</a:t>
            </a:r>
          </a:p>
          <a:p>
            <a:pPr lvl="1"/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36DB131-674F-7749-B097-85A2856CF8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Document 7">
            <a:extLst>
              <a:ext uri="{FF2B5EF4-FFF2-40B4-BE49-F238E27FC236}">
                <a16:creationId xmlns:a16="http://schemas.microsoft.com/office/drawing/2014/main" id="{764CD8A7-B75F-FD41-805D-1BF10F4D4A9B}"/>
              </a:ext>
            </a:extLst>
          </p:cNvPr>
          <p:cNvSpPr/>
          <p:nvPr/>
        </p:nvSpPr>
        <p:spPr bwMode="auto">
          <a:xfrm>
            <a:off x="1230724" y="3402552"/>
            <a:ext cx="2095089" cy="2061411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9FF052-1AE3-3B4A-BF0A-DB6EE4CC427B}"/>
              </a:ext>
            </a:extLst>
          </p:cNvPr>
          <p:cNvSpPr txBox="1"/>
          <p:nvPr/>
        </p:nvSpPr>
        <p:spPr>
          <a:xfrm>
            <a:off x="8442891" y="4361320"/>
            <a:ext cx="1734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dodgysite.org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0207D9A-FC85-CA41-BBC0-C71BE31B3D2F}"/>
              </a:ext>
            </a:extLst>
          </p:cNvPr>
          <p:cNvSpPr txBox="1"/>
          <p:nvPr/>
        </p:nvSpPr>
        <p:spPr>
          <a:xfrm>
            <a:off x="8343506" y="6039725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trustedsite.com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09485DB-D929-0840-ACCA-B5A9843D44D4}"/>
              </a:ext>
            </a:extLst>
          </p:cNvPr>
          <p:cNvSpPr/>
          <p:nvPr/>
        </p:nvSpPr>
        <p:spPr>
          <a:xfrm>
            <a:off x="1893727" y="4207263"/>
            <a:ext cx="740228" cy="7257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.</a:t>
            </a:r>
            <a:r>
              <a:rPr lang="en-US" dirty="0" err="1"/>
              <a:t>js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DE811D7-1EB4-0345-BA72-709A87F0EEF0}"/>
              </a:ext>
            </a:extLst>
          </p:cNvPr>
          <p:cNvGrpSpPr/>
          <p:nvPr/>
        </p:nvGrpSpPr>
        <p:grpSpPr>
          <a:xfrm>
            <a:off x="3325813" y="3629178"/>
            <a:ext cx="5453477" cy="961814"/>
            <a:chOff x="3325813" y="3285320"/>
            <a:chExt cx="5453477" cy="961814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5BEE32B9-E2D4-2549-89CA-8D9B26B7C53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325813" y="3599434"/>
              <a:ext cx="5453477" cy="6477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1E10C54-954C-AB46-AAA0-43396CEC333E}"/>
                </a:ext>
              </a:extLst>
            </p:cNvPr>
            <p:cNvSpPr txBox="1"/>
            <p:nvPr/>
          </p:nvSpPr>
          <p:spPr>
            <a:xfrm>
              <a:off x="5785841" y="3285320"/>
              <a:ext cx="6222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GET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E64E37B-A504-7C4C-89B1-58770EFC13E8}"/>
              </a:ext>
            </a:extLst>
          </p:cNvPr>
          <p:cNvGrpSpPr/>
          <p:nvPr/>
        </p:nvGrpSpPr>
        <p:grpSpPr>
          <a:xfrm>
            <a:off x="2633955" y="4570120"/>
            <a:ext cx="6145335" cy="1150281"/>
            <a:chOff x="2633955" y="4570120"/>
            <a:chExt cx="6145335" cy="1150281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2F094A6A-8F91-2D49-95E8-8D6E46064166}"/>
                </a:ext>
              </a:extLst>
            </p:cNvPr>
            <p:cNvCxnSpPr>
              <a:cxnSpLocks/>
              <a:stCxn id="12" idx="3"/>
            </p:cNvCxnSpPr>
            <p:nvPr/>
          </p:nvCxnSpPr>
          <p:spPr>
            <a:xfrm>
              <a:off x="2633955" y="4570120"/>
              <a:ext cx="6145335" cy="89384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8C86593-7C5A-4340-9ADA-4F8549770816}"/>
                </a:ext>
              </a:extLst>
            </p:cNvPr>
            <p:cNvSpPr txBox="1"/>
            <p:nvPr/>
          </p:nvSpPr>
          <p:spPr>
            <a:xfrm>
              <a:off x="5095816" y="5351069"/>
              <a:ext cx="20345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XMLHttpRequest</a:t>
              </a:r>
              <a:endParaRPr lang="en-US" dirty="0"/>
            </a:p>
          </p:txBody>
        </p:sp>
      </p:grpSp>
      <p:pic>
        <p:nvPicPr>
          <p:cNvPr id="19" name="Graphic 18">
            <a:extLst>
              <a:ext uri="{FF2B5EF4-FFF2-40B4-BE49-F238E27FC236}">
                <a16:creationId xmlns:a16="http://schemas.microsoft.com/office/drawing/2014/main" id="{D707F5BA-A09B-5F43-8050-6F5009BB28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60276" y="3213238"/>
            <a:ext cx="900000" cy="900000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4C2D26DE-057A-D04A-8E3E-41AD6891D7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60276" y="5017041"/>
            <a:ext cx="90000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409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1" grpId="0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C25C7-80A4-3A41-B5AB-7E11F8387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Same-Origin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1FB61-5D41-914A-BAAE-AF60040E3CA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By default, browsers restrict how a resource from one origin interacts with resources from other origins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44420C0-995B-E44F-A773-79BA47D2D67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Barth, A. (2011) </a:t>
            </a:r>
            <a:r>
              <a:rPr lang="en-US" i="1" dirty="0"/>
              <a:t>The Web Origin Concept</a:t>
            </a:r>
            <a:r>
              <a:rPr lang="en-US" dirty="0"/>
              <a:t>. RFC6454. Available online at: https://</a:t>
            </a:r>
            <a:r>
              <a:rPr lang="en-US" dirty="0" err="1"/>
              <a:t>tools.ietf.org</a:t>
            </a:r>
            <a:r>
              <a:rPr lang="en-US" dirty="0"/>
              <a:t>/html/rfc6454</a:t>
            </a:r>
          </a:p>
          <a:p>
            <a:endParaRPr lang="en-US" dirty="0"/>
          </a:p>
        </p:txBody>
      </p:sp>
      <p:sp>
        <p:nvSpPr>
          <p:cNvPr id="8" name="Document 7">
            <a:extLst>
              <a:ext uri="{FF2B5EF4-FFF2-40B4-BE49-F238E27FC236}">
                <a16:creationId xmlns:a16="http://schemas.microsoft.com/office/drawing/2014/main" id="{10BEDAAB-DB4B-8343-8CEA-FC84CA54F067}"/>
              </a:ext>
            </a:extLst>
          </p:cNvPr>
          <p:cNvSpPr/>
          <p:nvPr/>
        </p:nvSpPr>
        <p:spPr bwMode="auto">
          <a:xfrm>
            <a:off x="1230724" y="3402550"/>
            <a:ext cx="2095089" cy="2061411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429BE7-A8E7-5B4D-9B91-0069B6B231F3}"/>
              </a:ext>
            </a:extLst>
          </p:cNvPr>
          <p:cNvSpPr txBox="1"/>
          <p:nvPr/>
        </p:nvSpPr>
        <p:spPr>
          <a:xfrm>
            <a:off x="8442891" y="4361318"/>
            <a:ext cx="1734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dodgysite.org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CAEAA9-D86B-E049-9CC7-1D5F5EB1E369}"/>
              </a:ext>
            </a:extLst>
          </p:cNvPr>
          <p:cNvSpPr txBox="1"/>
          <p:nvPr/>
        </p:nvSpPr>
        <p:spPr>
          <a:xfrm>
            <a:off x="8343506" y="6039723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trustedsite.com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B483ACB-E1BD-C341-842D-841E4B0D3777}"/>
              </a:ext>
            </a:extLst>
          </p:cNvPr>
          <p:cNvSpPr/>
          <p:nvPr/>
        </p:nvSpPr>
        <p:spPr>
          <a:xfrm>
            <a:off x="1893727" y="4207261"/>
            <a:ext cx="740228" cy="7257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.</a:t>
            </a:r>
            <a:r>
              <a:rPr lang="en-US" dirty="0" err="1"/>
              <a:t>js</a:t>
            </a: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2D225CB-CD69-6841-B500-C40F1FA3E8F7}"/>
              </a:ext>
            </a:extLst>
          </p:cNvPr>
          <p:cNvGrpSpPr/>
          <p:nvPr/>
        </p:nvGrpSpPr>
        <p:grpSpPr>
          <a:xfrm>
            <a:off x="3325813" y="3629176"/>
            <a:ext cx="5453477" cy="955682"/>
            <a:chOff x="3325813" y="3272620"/>
            <a:chExt cx="5453477" cy="955682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B4FD7B5F-1E57-284D-A659-B79F731FA7C2}"/>
                </a:ext>
              </a:extLst>
            </p:cNvPr>
            <p:cNvCxnSpPr>
              <a:cxnSpLocks/>
              <a:endCxn id="8" idx="3"/>
            </p:cNvCxnSpPr>
            <p:nvPr/>
          </p:nvCxnSpPr>
          <p:spPr>
            <a:xfrm flipH="1">
              <a:off x="3325813" y="3580602"/>
              <a:ext cx="5453477" cy="6477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9A6C414-2395-BB49-99F2-3E08074DD3C3}"/>
                </a:ext>
              </a:extLst>
            </p:cNvPr>
            <p:cNvSpPr txBox="1"/>
            <p:nvPr/>
          </p:nvSpPr>
          <p:spPr>
            <a:xfrm>
              <a:off x="5784857" y="3272620"/>
              <a:ext cx="6222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GET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21F337A-5142-8B44-9B3E-4B1478EB4DE4}"/>
              </a:ext>
            </a:extLst>
          </p:cNvPr>
          <p:cNvGrpSpPr/>
          <p:nvPr/>
        </p:nvGrpSpPr>
        <p:grpSpPr>
          <a:xfrm>
            <a:off x="2633955" y="4570118"/>
            <a:ext cx="6145335" cy="1159701"/>
            <a:chOff x="2633955" y="4570118"/>
            <a:chExt cx="6145335" cy="1159701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1C1A1765-6834-E748-BAB1-F73C9AE68055}"/>
                </a:ext>
              </a:extLst>
            </p:cNvPr>
            <p:cNvCxnSpPr>
              <a:cxnSpLocks/>
              <a:stCxn id="12" idx="3"/>
            </p:cNvCxnSpPr>
            <p:nvPr/>
          </p:nvCxnSpPr>
          <p:spPr>
            <a:xfrm>
              <a:off x="2633955" y="4570118"/>
              <a:ext cx="6145335" cy="89384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15504EE-087D-B84F-88A8-8FC0E46C9D4E}"/>
                </a:ext>
              </a:extLst>
            </p:cNvPr>
            <p:cNvSpPr txBox="1"/>
            <p:nvPr/>
          </p:nvSpPr>
          <p:spPr>
            <a:xfrm>
              <a:off x="4742103" y="5360487"/>
              <a:ext cx="27478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Fetch/</a:t>
              </a:r>
              <a:r>
                <a:rPr lang="en-US" dirty="0" err="1"/>
                <a:t>XMLHttpRequest</a:t>
              </a:r>
              <a:endParaRPr lang="en-US" dirty="0"/>
            </a:p>
          </p:txBody>
        </p:sp>
      </p:grpSp>
      <p:sp>
        <p:nvSpPr>
          <p:cNvPr id="4" name="Cross 3">
            <a:extLst>
              <a:ext uri="{FF2B5EF4-FFF2-40B4-BE49-F238E27FC236}">
                <a16:creationId xmlns:a16="http://schemas.microsoft.com/office/drawing/2014/main" id="{8B7AF15D-EDF9-DB4E-8A8D-B1B9B725D146}"/>
              </a:ext>
            </a:extLst>
          </p:cNvPr>
          <p:cNvSpPr/>
          <p:nvPr/>
        </p:nvSpPr>
        <p:spPr>
          <a:xfrm rot="2700000">
            <a:off x="5632051" y="4663612"/>
            <a:ext cx="821864" cy="821864"/>
          </a:xfrm>
          <a:prstGeom prst="plus">
            <a:avLst>
              <a:gd name="adj" fmla="val 40346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Graphic 22">
            <a:extLst>
              <a:ext uri="{FF2B5EF4-FFF2-40B4-BE49-F238E27FC236}">
                <a16:creationId xmlns:a16="http://schemas.microsoft.com/office/drawing/2014/main" id="{9708B615-1086-3C4A-8032-132FDD2592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60276" y="3213238"/>
            <a:ext cx="900000" cy="900000"/>
          </a:xfrm>
          <a:prstGeom prst="rect">
            <a:avLst/>
          </a:prstGeom>
        </p:spPr>
      </p:pic>
      <p:pic>
        <p:nvPicPr>
          <p:cNvPr id="24" name="Graphic 23">
            <a:extLst>
              <a:ext uri="{FF2B5EF4-FFF2-40B4-BE49-F238E27FC236}">
                <a16:creationId xmlns:a16="http://schemas.microsoft.com/office/drawing/2014/main" id="{2BE04DB0-7D67-674E-B8E6-3B6F5D3504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60276" y="5017041"/>
            <a:ext cx="90000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560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9C865-E33E-554F-83B2-7BDCCECF5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Same-Origin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E29D5-1BFC-114C-BAB4-3DA576761A7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Two resources have the same origin if:</a:t>
            </a:r>
          </a:p>
          <a:p>
            <a:pPr lvl="1"/>
            <a:r>
              <a:rPr lang="en-US" dirty="0"/>
              <a:t>Their URIs use the same protocol (i.e. no mixing of http and https)</a:t>
            </a:r>
          </a:p>
          <a:p>
            <a:pPr lvl="1"/>
            <a:r>
              <a:rPr lang="en-US" dirty="0"/>
              <a:t>Their URIs have the same host</a:t>
            </a:r>
          </a:p>
          <a:p>
            <a:pPr lvl="1"/>
            <a:r>
              <a:rPr lang="en-US" dirty="0"/>
              <a:t>Their URIs have the same port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(path is ignored for the purposes of determining origin)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2DBC82-055C-EE4D-8A38-D66FC89E1B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4589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7CCF3-12D9-9F4D-BDCC-E6FEA32C4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Same-Origin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5B089-CACF-7A48-A638-4E2CAE47CF3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example.org</a:t>
            </a:r>
            <a:r>
              <a:rPr lang="en-US" dirty="0"/>
              <a:t>/</a:t>
            </a:r>
          </a:p>
          <a:p>
            <a:r>
              <a:rPr lang="en-US" dirty="0"/>
              <a:t>http://example.org:80/</a:t>
            </a:r>
          </a:p>
          <a:p>
            <a:r>
              <a:rPr lang="en-US" dirty="0"/>
              <a:t>http://</a:t>
            </a:r>
            <a:r>
              <a:rPr lang="en-US" dirty="0" err="1"/>
              <a:t>example.org</a:t>
            </a:r>
            <a:r>
              <a:rPr lang="en-US" dirty="0"/>
              <a:t>/foo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2431B4-3A1C-A04D-A0BF-918290CB15B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example.org</a:t>
            </a:r>
            <a:r>
              <a:rPr lang="en-US" dirty="0"/>
              <a:t>/</a:t>
            </a:r>
          </a:p>
          <a:p>
            <a:r>
              <a:rPr lang="en-US" dirty="0"/>
              <a:t>https://</a:t>
            </a:r>
            <a:r>
              <a:rPr lang="en-US" dirty="0" err="1"/>
              <a:t>example.org</a:t>
            </a:r>
            <a:r>
              <a:rPr lang="en-US" dirty="0"/>
              <a:t>/</a:t>
            </a:r>
          </a:p>
          <a:p>
            <a:r>
              <a:rPr lang="en-US" dirty="0"/>
              <a:t>http://example.org:8080/</a:t>
            </a:r>
          </a:p>
          <a:p>
            <a:r>
              <a:rPr lang="en-US" dirty="0"/>
              <a:t>http://</a:t>
            </a:r>
            <a:r>
              <a:rPr lang="en-US" dirty="0" err="1"/>
              <a:t>www.example.org</a:t>
            </a:r>
            <a:r>
              <a:rPr lang="en-US" dirty="0"/>
              <a:t>/</a:t>
            </a:r>
          </a:p>
          <a:p>
            <a:r>
              <a:rPr lang="en-US" dirty="0"/>
              <a:t>http://</a:t>
            </a:r>
            <a:r>
              <a:rPr lang="en-US" dirty="0" err="1"/>
              <a:t>example.com</a:t>
            </a:r>
            <a:r>
              <a:rPr lang="en-US" dirty="0"/>
              <a:t>/</a:t>
            </a:r>
          </a:p>
          <a:p>
            <a:r>
              <a:rPr lang="en-US" dirty="0"/>
              <a:t>https://example.org:80/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96499F-61C4-A449-B48C-DC722676C1E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All the same origin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852ECF9-D5EB-8C43-899C-0FC19B7897F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All different origins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D91BDE3-B7EA-C241-8348-3370FAC986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3258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825D0718-215A-5347-BB67-ACAF75077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Same-Origin Policy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358CE64-C40F-8E45-BA21-EF5C66E83FE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By default, the SOP blocks cross-origin reads by the browser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Exception: embedded resources:</a:t>
            </a:r>
          </a:p>
          <a:p>
            <a:pPr lvl="1"/>
            <a:r>
              <a:rPr lang="en-US" dirty="0"/>
              <a:t>Media (</a:t>
            </a:r>
            <a:r>
              <a:rPr lang="en-US" dirty="0" err="1">
                <a:latin typeface="Lucida Console" panose="020B0609040504020204" pitchFamily="49" charset="0"/>
              </a:rPr>
              <a:t>img</a:t>
            </a:r>
            <a:r>
              <a:rPr lang="en-US" dirty="0"/>
              <a:t>/</a:t>
            </a:r>
            <a:r>
              <a:rPr lang="en-US" dirty="0">
                <a:latin typeface="Lucida Console" panose="020B0609040504020204" pitchFamily="49" charset="0"/>
              </a:rPr>
              <a:t>audio</a:t>
            </a:r>
            <a:r>
              <a:rPr lang="en-US" dirty="0"/>
              <a:t>/</a:t>
            </a:r>
            <a:r>
              <a:rPr lang="en-US" dirty="0">
                <a:latin typeface="Lucida Console" panose="020B0609040504020204" pitchFamily="49" charset="0"/>
              </a:rPr>
              <a:t>video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external stylesheets (</a:t>
            </a:r>
            <a:r>
              <a:rPr lang="en-US" dirty="0">
                <a:latin typeface="Lucida Console" panose="020B0609040504020204" pitchFamily="49" charset="0"/>
              </a:rPr>
              <a:t>&lt;link </a:t>
            </a:r>
            <a:r>
              <a:rPr lang="en-US" dirty="0" err="1">
                <a:latin typeface="Lucida Console" panose="020B0609040504020204" pitchFamily="49" charset="0"/>
              </a:rPr>
              <a:t>rel</a:t>
            </a:r>
            <a:r>
              <a:rPr lang="en-US" dirty="0">
                <a:latin typeface="Lucida Console" panose="020B0609040504020204" pitchFamily="49" charset="0"/>
              </a:rPr>
              <a:t>="stylesheet" </a:t>
            </a:r>
            <a:r>
              <a:rPr lang="en-US" dirty="0" err="1">
                <a:latin typeface="Lucida Console" panose="020B0609040504020204" pitchFamily="49" charset="0"/>
              </a:rPr>
              <a:t>href</a:t>
            </a:r>
            <a:r>
              <a:rPr lang="en-US" dirty="0">
                <a:latin typeface="Lucida Console" panose="020B0609040504020204" pitchFamily="49" charset="0"/>
              </a:rPr>
              <a:t>="..."/&gt;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scripts (</a:t>
            </a:r>
            <a:r>
              <a:rPr lang="en-US" dirty="0">
                <a:latin typeface="Lucida Console" panose="020B0609040504020204" pitchFamily="49" charset="0"/>
              </a:rPr>
              <a:t>&lt;script </a:t>
            </a:r>
            <a:r>
              <a:rPr lang="en-US" dirty="0" err="1">
                <a:latin typeface="Lucida Console" panose="020B0609040504020204" pitchFamily="49" charset="0"/>
              </a:rPr>
              <a:t>src</a:t>
            </a:r>
            <a:r>
              <a:rPr lang="en-US" dirty="0">
                <a:latin typeface="Lucida Console" panose="020B0609040504020204" pitchFamily="49" charset="0"/>
              </a:rPr>
              <a:t>="..."&gt;&lt;/script&gt;</a:t>
            </a:r>
            <a:r>
              <a:rPr lang="en-US" dirty="0"/>
              <a:t>)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@font-face </a:t>
            </a:r>
            <a:r>
              <a:rPr lang="en-US" dirty="0"/>
              <a:t>(some variability between browsers)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iframe</a:t>
            </a:r>
          </a:p>
          <a:p>
            <a:pPr lvl="1"/>
            <a:endParaRPr lang="en-US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US" dirty="0"/>
              <a:t>Cross-origin POSTS that result from form submission are allowed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742146B-3E05-504E-BD70-AD8DE174DA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747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OAuth and CORS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COMP3227 Web Architecture and Hypertext Technologies</a:t>
            </a:r>
            <a:br>
              <a:rPr lang="en-US"/>
            </a:b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err="1"/>
              <a:t>Dr</a:t>
            </a:r>
            <a:r>
              <a:rPr lang="en-US"/>
              <a:t> Nicholas Gibbins </a:t>
            </a:r>
            <a:r>
              <a:rPr lang="mr-IN"/>
              <a:t>–</a:t>
            </a:r>
            <a:r>
              <a:rPr lang="en-US"/>
              <a:t> </a:t>
            </a:r>
            <a:r>
              <a:rPr lang="en-US" err="1"/>
              <a:t>nmg@ecs.soton.ac.uk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6045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2FB8F-48B3-B345-90EF-55C4933E9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Cross-Origin Resource Sharing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D6E75B-0955-5347-9F41-132D340E7F4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Mechanism for selectively relaxing the Same-Origin Policy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At a protocol level:</a:t>
            </a:r>
          </a:p>
          <a:p>
            <a:pPr lvl="1"/>
            <a:r>
              <a:rPr lang="en-US" dirty="0"/>
              <a:t>Adds new headers that let servers indicate which origins may make requests</a:t>
            </a:r>
          </a:p>
          <a:p>
            <a:pPr lvl="1"/>
            <a:r>
              <a:rPr lang="en-GB" dirty="0"/>
              <a:t>Restricts the headers which may be sent in requests (i.e. avoiding taint)</a:t>
            </a:r>
          </a:p>
          <a:p>
            <a:pPr lvl="1"/>
            <a:r>
              <a:rPr lang="en-GB" dirty="0"/>
              <a:t>Restricts the headers which may be received in responses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At an API level:</a:t>
            </a:r>
          </a:p>
          <a:p>
            <a:pPr lvl="1"/>
            <a:r>
              <a:rPr lang="en-US" dirty="0"/>
              <a:t>CORS requests sent via </a:t>
            </a:r>
            <a:r>
              <a:rPr lang="en-US" dirty="0">
                <a:latin typeface="Lucida Console" panose="020B0609040504020204" pitchFamily="49" charset="0"/>
              </a:rPr>
              <a:t>fetch()</a:t>
            </a:r>
            <a:r>
              <a:rPr lang="en-US" dirty="0"/>
              <a:t> API</a:t>
            </a:r>
          </a:p>
          <a:p>
            <a:pPr lvl="1"/>
            <a:r>
              <a:rPr lang="en-US" dirty="0"/>
              <a:t>Client-side enforcement</a:t>
            </a:r>
          </a:p>
          <a:p>
            <a:pPr lvl="1"/>
            <a:r>
              <a:rPr lang="en-US" dirty="0"/>
              <a:t>Disallowed request may still result in a message being sent by the browser</a:t>
            </a:r>
          </a:p>
          <a:p>
            <a:pPr lvl="1"/>
            <a:r>
              <a:rPr lang="en-US" dirty="0"/>
              <a:t>Result of a disallowed request is not sent to the script by the browser</a:t>
            </a:r>
          </a:p>
          <a:p>
            <a:pPr lvl="1"/>
            <a:r>
              <a:rPr lang="en-US" dirty="0"/>
              <a:t>Reason for CORS error written to browser console, but not available to script</a:t>
            </a:r>
          </a:p>
        </p:txBody>
      </p:sp>
    </p:spTree>
    <p:extLst>
      <p:ext uri="{BB962C8B-B14F-4D97-AF65-F5344CB8AC3E}">
        <p14:creationId xmlns:p14="http://schemas.microsoft.com/office/powerpoint/2010/main" val="38452943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F7DDE-319B-D948-9C17-44E06F976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CORS requests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D4322-3888-464D-A0C7-52B0CFA4843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Simple requests satisfy </a:t>
            </a:r>
            <a:r>
              <a:rPr lang="en-US" b="1" dirty="0"/>
              <a:t>all</a:t>
            </a:r>
            <a:r>
              <a:rPr lang="en-US" dirty="0"/>
              <a:t> of the following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GET</a:t>
            </a:r>
            <a:r>
              <a:rPr lang="en-US" dirty="0"/>
              <a:t>, </a:t>
            </a:r>
            <a:r>
              <a:rPr lang="en-US" dirty="0">
                <a:latin typeface="Lucida Console" panose="020B0609040504020204" pitchFamily="49" charset="0"/>
              </a:rPr>
              <a:t>HEAD</a:t>
            </a:r>
            <a:r>
              <a:rPr lang="en-US" dirty="0"/>
              <a:t> or </a:t>
            </a:r>
            <a:r>
              <a:rPr lang="en-US" dirty="0">
                <a:latin typeface="Lucida Console" panose="020B0609040504020204" pitchFamily="49" charset="0"/>
              </a:rPr>
              <a:t>POST</a:t>
            </a:r>
            <a:r>
              <a:rPr lang="en-US" dirty="0"/>
              <a:t> only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Accept:</a:t>
            </a:r>
            <a:r>
              <a:rPr lang="en-US" dirty="0"/>
              <a:t>, </a:t>
            </a:r>
            <a:r>
              <a:rPr lang="en-US" dirty="0">
                <a:latin typeface="Lucida Console" panose="020B0609040504020204" pitchFamily="49" charset="0"/>
              </a:rPr>
              <a:t>Accept-Language:</a:t>
            </a:r>
            <a:r>
              <a:rPr lang="en-US" dirty="0"/>
              <a:t>, </a:t>
            </a:r>
            <a:r>
              <a:rPr lang="en-US" dirty="0">
                <a:latin typeface="Lucida Console" panose="020B0609040504020204" pitchFamily="49" charset="0"/>
              </a:rPr>
              <a:t>Content-Type:</a:t>
            </a:r>
            <a:r>
              <a:rPr lang="en-US" dirty="0"/>
              <a:t> or </a:t>
            </a:r>
            <a:r>
              <a:rPr lang="en-US" dirty="0">
                <a:latin typeface="Lucida Console" panose="020B0609040504020204" pitchFamily="49" charset="0"/>
              </a:rPr>
              <a:t>Content-Language:</a:t>
            </a:r>
            <a:r>
              <a:rPr lang="en-US" dirty="0"/>
              <a:t> are the only headers set manually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Content-Type:</a:t>
            </a:r>
            <a:r>
              <a:rPr lang="en-US" dirty="0"/>
              <a:t> is one of </a:t>
            </a:r>
            <a:r>
              <a:rPr lang="en-US" dirty="0">
                <a:latin typeface="Lucida Console" panose="020B0609040504020204" pitchFamily="49" charset="0"/>
              </a:rPr>
              <a:t>text/plain</a:t>
            </a:r>
            <a:r>
              <a:rPr lang="en-US" dirty="0"/>
              <a:t>, </a:t>
            </a:r>
            <a:r>
              <a:rPr lang="en-US" dirty="0">
                <a:latin typeface="Lucida Console" panose="020B0609040504020204" pitchFamily="49" charset="0"/>
              </a:rPr>
              <a:t>application/x-www-form-</a:t>
            </a:r>
            <a:r>
              <a:rPr lang="en-US" dirty="0" err="1">
                <a:latin typeface="Lucida Console" panose="020B0609040504020204" pitchFamily="49" charset="0"/>
              </a:rPr>
              <a:t>urlencode</a:t>
            </a:r>
            <a:r>
              <a:rPr lang="en-US" dirty="0">
                <a:latin typeface="Lucida Console" panose="020B0609040504020204" pitchFamily="49" charset="0"/>
              </a:rPr>
              <a:t> </a:t>
            </a:r>
            <a:r>
              <a:rPr lang="en-US" dirty="0"/>
              <a:t>or </a:t>
            </a:r>
            <a:r>
              <a:rPr lang="en-US" dirty="0">
                <a:latin typeface="Lucida Console" panose="020B0609040504020204" pitchFamily="49" charset="0"/>
              </a:rPr>
              <a:t>multipart/</a:t>
            </a:r>
            <a:r>
              <a:rPr lang="en-US" dirty="0" err="1">
                <a:latin typeface="Lucida Console" panose="020B0609040504020204" pitchFamily="49" charset="0"/>
              </a:rPr>
              <a:t>formdata</a:t>
            </a:r>
            <a:r>
              <a:rPr lang="en-US" dirty="0"/>
              <a:t> only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All other requests trigger a CORS preflight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351986-B923-3B47-8B82-F89865DFD5D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484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rocess 87">
            <a:extLst>
              <a:ext uri="{FF2B5EF4-FFF2-40B4-BE49-F238E27FC236}">
                <a16:creationId xmlns:a16="http://schemas.microsoft.com/office/drawing/2014/main" id="{02525C73-91C1-CB49-9563-6181C9A2F813}"/>
              </a:ext>
            </a:extLst>
          </p:cNvPr>
          <p:cNvSpPr/>
          <p:nvPr/>
        </p:nvSpPr>
        <p:spPr>
          <a:xfrm>
            <a:off x="2339044" y="4581000"/>
            <a:ext cx="4820078" cy="1656000"/>
          </a:xfrm>
          <a:prstGeom prst="flowChartProcess">
            <a:avLst/>
          </a:prstGeom>
          <a:solidFill>
            <a:schemeClr val="bg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6275ED-8DC7-A246-80FD-706EC86E3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CORS flow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7724AF-DA2E-A842-AD73-68161EC2D3D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ecision 3">
            <a:extLst>
              <a:ext uri="{FF2B5EF4-FFF2-40B4-BE49-F238E27FC236}">
                <a16:creationId xmlns:a16="http://schemas.microsoft.com/office/drawing/2014/main" id="{8D753222-01A1-4A47-A214-8244CCDFFA3C}"/>
              </a:ext>
            </a:extLst>
          </p:cNvPr>
          <p:cNvSpPr/>
          <p:nvPr/>
        </p:nvSpPr>
        <p:spPr>
          <a:xfrm>
            <a:off x="2604000" y="1773000"/>
            <a:ext cx="1512000" cy="792000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/>
            <a:r>
              <a:rPr lang="en-US" sz="1200" dirty="0"/>
              <a:t>GET/HEAD?</a:t>
            </a:r>
          </a:p>
        </p:txBody>
      </p:sp>
      <p:sp>
        <p:nvSpPr>
          <p:cNvPr id="5" name="Decision 4">
            <a:extLst>
              <a:ext uri="{FF2B5EF4-FFF2-40B4-BE49-F238E27FC236}">
                <a16:creationId xmlns:a16="http://schemas.microsoft.com/office/drawing/2014/main" id="{AAB32A3D-7ED6-974C-8356-18E477E6C810}"/>
              </a:ext>
            </a:extLst>
          </p:cNvPr>
          <p:cNvSpPr/>
          <p:nvPr/>
        </p:nvSpPr>
        <p:spPr>
          <a:xfrm>
            <a:off x="2602878" y="3213000"/>
            <a:ext cx="1512000" cy="792000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/>
            <a:r>
              <a:rPr lang="en-US" sz="1200" dirty="0"/>
              <a:t>POST?</a:t>
            </a:r>
          </a:p>
        </p:txBody>
      </p:sp>
      <p:sp>
        <p:nvSpPr>
          <p:cNvPr id="6" name="Decision 5">
            <a:extLst>
              <a:ext uri="{FF2B5EF4-FFF2-40B4-BE49-F238E27FC236}">
                <a16:creationId xmlns:a16="http://schemas.microsoft.com/office/drawing/2014/main" id="{DA2CAC65-3CCC-0443-976A-43A62687CEFC}"/>
              </a:ext>
            </a:extLst>
          </p:cNvPr>
          <p:cNvSpPr/>
          <p:nvPr/>
        </p:nvSpPr>
        <p:spPr>
          <a:xfrm>
            <a:off x="5340000" y="3213000"/>
            <a:ext cx="1512000" cy="792000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/>
            <a:r>
              <a:rPr lang="en-US" sz="1200" dirty="0"/>
              <a:t>standard </a:t>
            </a:r>
            <a:br>
              <a:rPr lang="en-US" sz="1200" dirty="0"/>
            </a:br>
            <a:r>
              <a:rPr lang="en-US" sz="1200" dirty="0"/>
              <a:t>Content-Type?</a:t>
            </a:r>
          </a:p>
        </p:txBody>
      </p:sp>
      <p:sp>
        <p:nvSpPr>
          <p:cNvPr id="7" name="Decision 6">
            <a:extLst>
              <a:ext uri="{FF2B5EF4-FFF2-40B4-BE49-F238E27FC236}">
                <a16:creationId xmlns:a16="http://schemas.microsoft.com/office/drawing/2014/main" id="{12BA2699-1AAF-AB43-8043-081EDFF87679}"/>
              </a:ext>
            </a:extLst>
          </p:cNvPr>
          <p:cNvSpPr/>
          <p:nvPr/>
        </p:nvSpPr>
        <p:spPr>
          <a:xfrm>
            <a:off x="8040000" y="3213000"/>
            <a:ext cx="1512000" cy="792000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/>
            <a:r>
              <a:rPr lang="en-US" sz="1200" dirty="0"/>
              <a:t>custom</a:t>
            </a:r>
            <a:br>
              <a:rPr lang="en-US" sz="1200" dirty="0"/>
            </a:br>
            <a:r>
              <a:rPr lang="en-US" sz="1200" dirty="0"/>
              <a:t>headers?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399945B-7A7D-9B44-ACCC-9D181DB05C3A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 flipH="1">
            <a:off x="3358878" y="2565000"/>
            <a:ext cx="1122" cy="6480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7DB7D7C-0DE8-9240-819C-7AA6C9AAE900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4114878" y="3609000"/>
            <a:ext cx="122512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730A603-73CE-F144-9B5E-60F59AEFFF95}"/>
              </a:ext>
            </a:extLst>
          </p:cNvPr>
          <p:cNvSpPr txBox="1"/>
          <p:nvPr/>
        </p:nvSpPr>
        <p:spPr>
          <a:xfrm>
            <a:off x="3990229" y="1789411"/>
            <a:ext cx="428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yes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E9EC21-6D61-C34B-8324-1148743A7A93}"/>
              </a:ext>
            </a:extLst>
          </p:cNvPr>
          <p:cNvSpPr txBox="1"/>
          <p:nvPr/>
        </p:nvSpPr>
        <p:spPr>
          <a:xfrm>
            <a:off x="8367677" y="3972460"/>
            <a:ext cx="428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yes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974F148-3C5C-F646-A588-F2A74A02AD5A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>
            <a:off x="6852000" y="3609000"/>
            <a:ext cx="11880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3E0421D7-56D7-6E44-99D0-C9435F91A2DD}"/>
              </a:ext>
            </a:extLst>
          </p:cNvPr>
          <p:cNvSpPr txBox="1"/>
          <p:nvPr/>
        </p:nvSpPr>
        <p:spPr>
          <a:xfrm>
            <a:off x="2893214" y="2509127"/>
            <a:ext cx="3754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no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1FA41D4-07A4-5A49-8EE4-F51190B87A9F}"/>
              </a:ext>
            </a:extLst>
          </p:cNvPr>
          <p:cNvSpPr txBox="1"/>
          <p:nvPr/>
        </p:nvSpPr>
        <p:spPr>
          <a:xfrm>
            <a:off x="5649139" y="3974500"/>
            <a:ext cx="3754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no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8DB67E2-EF6C-A34E-A91D-9DA5BB4E9A3F}"/>
              </a:ext>
            </a:extLst>
          </p:cNvPr>
          <p:cNvCxnSpPr>
            <a:cxnSpLocks/>
            <a:stCxn id="5" idx="2"/>
            <a:endCxn id="51" idx="0"/>
          </p:cNvCxnSpPr>
          <p:nvPr/>
        </p:nvCxnSpPr>
        <p:spPr>
          <a:xfrm>
            <a:off x="3358878" y="4005000"/>
            <a:ext cx="1122" cy="8280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70CDB06C-7168-0847-A71B-735DCB99C93D}"/>
              </a:ext>
            </a:extLst>
          </p:cNvPr>
          <p:cNvSpPr txBox="1"/>
          <p:nvPr/>
        </p:nvSpPr>
        <p:spPr>
          <a:xfrm>
            <a:off x="2891628" y="3975025"/>
            <a:ext cx="3754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no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DA58B46D-ABD2-4C45-8187-653FBB37D214}"/>
              </a:ext>
            </a:extLst>
          </p:cNvPr>
          <p:cNvCxnSpPr>
            <a:cxnSpLocks/>
            <a:stCxn id="52" idx="3"/>
            <a:endCxn id="4" idx="1"/>
          </p:cNvCxnSpPr>
          <p:nvPr/>
        </p:nvCxnSpPr>
        <p:spPr>
          <a:xfrm flipV="1">
            <a:off x="2064000" y="2169000"/>
            <a:ext cx="540000" cy="525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>
            <a:extLst>
              <a:ext uri="{FF2B5EF4-FFF2-40B4-BE49-F238E27FC236}">
                <a16:creationId xmlns:a16="http://schemas.microsoft.com/office/drawing/2014/main" id="{78A085C0-2BE0-2544-B532-7C071D86A683}"/>
              </a:ext>
            </a:extLst>
          </p:cNvPr>
          <p:cNvCxnSpPr>
            <a:cxnSpLocks/>
            <a:stCxn id="4" idx="3"/>
            <a:endCxn id="7" idx="0"/>
          </p:cNvCxnSpPr>
          <p:nvPr/>
        </p:nvCxnSpPr>
        <p:spPr>
          <a:xfrm>
            <a:off x="4116000" y="2169000"/>
            <a:ext cx="4680000" cy="1044000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E9A25FC5-720B-9D43-ADCE-2650267ADA94}"/>
              </a:ext>
            </a:extLst>
          </p:cNvPr>
          <p:cNvCxnSpPr>
            <a:cxnSpLocks/>
            <a:stCxn id="7" idx="3"/>
            <a:endCxn id="48" idx="1"/>
          </p:cNvCxnSpPr>
          <p:nvPr/>
        </p:nvCxnSpPr>
        <p:spPr>
          <a:xfrm>
            <a:off x="9552000" y="3609000"/>
            <a:ext cx="5760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rminator 47">
            <a:extLst>
              <a:ext uri="{FF2B5EF4-FFF2-40B4-BE49-F238E27FC236}">
                <a16:creationId xmlns:a16="http://schemas.microsoft.com/office/drawing/2014/main" id="{4978BF89-EF9C-0449-AA0B-449E92C08CB9}"/>
              </a:ext>
            </a:extLst>
          </p:cNvPr>
          <p:cNvSpPr/>
          <p:nvPr/>
        </p:nvSpPr>
        <p:spPr>
          <a:xfrm>
            <a:off x="10128000" y="3321000"/>
            <a:ext cx="1440000" cy="576000"/>
          </a:xfrm>
          <a:prstGeom prst="flowChartTermina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1200" dirty="0"/>
              <a:t>execute fetch()</a:t>
            </a:r>
          </a:p>
        </p:txBody>
      </p:sp>
      <p:sp>
        <p:nvSpPr>
          <p:cNvPr id="51" name="Terminator 50">
            <a:extLst>
              <a:ext uri="{FF2B5EF4-FFF2-40B4-BE49-F238E27FC236}">
                <a16:creationId xmlns:a16="http://schemas.microsoft.com/office/drawing/2014/main" id="{F9A7732E-5F13-0B45-BFA7-504C7389C1A2}"/>
              </a:ext>
            </a:extLst>
          </p:cNvPr>
          <p:cNvSpPr/>
          <p:nvPr/>
        </p:nvSpPr>
        <p:spPr>
          <a:xfrm>
            <a:off x="2640000" y="4833000"/>
            <a:ext cx="1440000" cy="576000"/>
          </a:xfrm>
          <a:prstGeom prst="flowChartTermina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1200" dirty="0"/>
              <a:t>send OPTIONS</a:t>
            </a:r>
          </a:p>
        </p:txBody>
      </p:sp>
      <p:sp>
        <p:nvSpPr>
          <p:cNvPr id="52" name="Terminator 51">
            <a:extLst>
              <a:ext uri="{FF2B5EF4-FFF2-40B4-BE49-F238E27FC236}">
                <a16:creationId xmlns:a16="http://schemas.microsoft.com/office/drawing/2014/main" id="{E79D0029-8068-AB40-BA14-76F886917339}"/>
              </a:ext>
            </a:extLst>
          </p:cNvPr>
          <p:cNvSpPr/>
          <p:nvPr/>
        </p:nvSpPr>
        <p:spPr>
          <a:xfrm>
            <a:off x="624000" y="1881525"/>
            <a:ext cx="1440000" cy="576000"/>
          </a:xfrm>
          <a:prstGeom prst="flowChartTermina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1200" dirty="0"/>
              <a:t>call fetch()</a:t>
            </a:r>
          </a:p>
        </p:txBody>
      </p:sp>
      <p:sp>
        <p:nvSpPr>
          <p:cNvPr id="53" name="Decision 52">
            <a:extLst>
              <a:ext uri="{FF2B5EF4-FFF2-40B4-BE49-F238E27FC236}">
                <a16:creationId xmlns:a16="http://schemas.microsoft.com/office/drawing/2014/main" id="{1A3BE24B-ABAA-624B-9EF0-9B8A6F9C7B33}"/>
              </a:ext>
            </a:extLst>
          </p:cNvPr>
          <p:cNvSpPr/>
          <p:nvPr/>
        </p:nvSpPr>
        <p:spPr>
          <a:xfrm>
            <a:off x="5340000" y="4725000"/>
            <a:ext cx="1512000" cy="792000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/>
            <a:r>
              <a:rPr lang="en-US" sz="1200" dirty="0"/>
              <a:t>access</a:t>
            </a:r>
            <a:br>
              <a:rPr lang="en-US" sz="1200" dirty="0"/>
            </a:br>
            <a:r>
              <a:rPr lang="en-US" sz="1200" dirty="0"/>
              <a:t>granted?</a:t>
            </a:r>
          </a:p>
        </p:txBody>
      </p:sp>
      <p:sp>
        <p:nvSpPr>
          <p:cNvPr id="54" name="Terminator 53">
            <a:extLst>
              <a:ext uri="{FF2B5EF4-FFF2-40B4-BE49-F238E27FC236}">
                <a16:creationId xmlns:a16="http://schemas.microsoft.com/office/drawing/2014/main" id="{BE61C7B9-2381-5D40-B76E-0F3941435FF7}"/>
              </a:ext>
            </a:extLst>
          </p:cNvPr>
          <p:cNvSpPr/>
          <p:nvPr/>
        </p:nvSpPr>
        <p:spPr>
          <a:xfrm>
            <a:off x="10128000" y="5661000"/>
            <a:ext cx="1440000" cy="576000"/>
          </a:xfrm>
          <a:prstGeom prst="flowChartTermina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1200" dirty="0"/>
              <a:t>error</a:t>
            </a:r>
          </a:p>
        </p:txBody>
      </p:sp>
      <p:cxnSp>
        <p:nvCxnSpPr>
          <p:cNvPr id="56" name="Elbow Connector 55">
            <a:extLst>
              <a:ext uri="{FF2B5EF4-FFF2-40B4-BE49-F238E27FC236}">
                <a16:creationId xmlns:a16="http://schemas.microsoft.com/office/drawing/2014/main" id="{3294F961-20FE-D04D-8814-9E8820AB7210}"/>
              </a:ext>
            </a:extLst>
          </p:cNvPr>
          <p:cNvCxnSpPr>
            <a:cxnSpLocks/>
            <a:stCxn id="6" idx="2"/>
            <a:endCxn id="51" idx="0"/>
          </p:cNvCxnSpPr>
          <p:nvPr/>
        </p:nvCxnSpPr>
        <p:spPr>
          <a:xfrm rot="5400000">
            <a:off x="4314000" y="3051000"/>
            <a:ext cx="828000" cy="273600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58">
            <a:extLst>
              <a:ext uri="{FF2B5EF4-FFF2-40B4-BE49-F238E27FC236}">
                <a16:creationId xmlns:a16="http://schemas.microsoft.com/office/drawing/2014/main" id="{7A97D31C-4AA3-884C-8FCE-DA56FE705E06}"/>
              </a:ext>
            </a:extLst>
          </p:cNvPr>
          <p:cNvCxnSpPr>
            <a:cxnSpLocks/>
            <a:stCxn id="7" idx="2"/>
            <a:endCxn id="51" idx="0"/>
          </p:cNvCxnSpPr>
          <p:nvPr/>
        </p:nvCxnSpPr>
        <p:spPr>
          <a:xfrm rot="5400000">
            <a:off x="5664000" y="1701000"/>
            <a:ext cx="828000" cy="543600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>
            <a:extLst>
              <a:ext uri="{FF2B5EF4-FFF2-40B4-BE49-F238E27FC236}">
                <a16:creationId xmlns:a16="http://schemas.microsoft.com/office/drawing/2014/main" id="{3B4E5DD3-F92C-224A-9ED4-DC7EDDCCF62A}"/>
              </a:ext>
            </a:extLst>
          </p:cNvPr>
          <p:cNvCxnSpPr>
            <a:cxnSpLocks/>
            <a:stCxn id="53" idx="3"/>
            <a:endCxn id="48" idx="2"/>
          </p:cNvCxnSpPr>
          <p:nvPr/>
        </p:nvCxnSpPr>
        <p:spPr>
          <a:xfrm flipV="1">
            <a:off x="6852000" y="3897000"/>
            <a:ext cx="3996000" cy="1224000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3E77094E-43A5-B94E-8BC8-031AB07E0265}"/>
              </a:ext>
            </a:extLst>
          </p:cNvPr>
          <p:cNvCxnSpPr>
            <a:cxnSpLocks/>
            <a:stCxn id="51" idx="3"/>
            <a:endCxn id="53" idx="1"/>
          </p:cNvCxnSpPr>
          <p:nvPr/>
        </p:nvCxnSpPr>
        <p:spPr>
          <a:xfrm>
            <a:off x="4080000" y="5121000"/>
            <a:ext cx="12600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>
            <a:extLst>
              <a:ext uri="{FF2B5EF4-FFF2-40B4-BE49-F238E27FC236}">
                <a16:creationId xmlns:a16="http://schemas.microsoft.com/office/drawing/2014/main" id="{43170DE8-D406-904A-A2C8-224EB7DD30CE}"/>
              </a:ext>
            </a:extLst>
          </p:cNvPr>
          <p:cNvCxnSpPr>
            <a:cxnSpLocks/>
            <a:stCxn id="53" idx="2"/>
            <a:endCxn id="54" idx="1"/>
          </p:cNvCxnSpPr>
          <p:nvPr/>
        </p:nvCxnSpPr>
        <p:spPr>
          <a:xfrm rot="16200000" flipH="1">
            <a:off x="7896000" y="3717000"/>
            <a:ext cx="432000" cy="4032000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7C83C71A-7D27-B045-93D3-C283629A9CD0}"/>
              </a:ext>
            </a:extLst>
          </p:cNvPr>
          <p:cNvSpPr txBox="1"/>
          <p:nvPr/>
        </p:nvSpPr>
        <p:spPr>
          <a:xfrm>
            <a:off x="3990229" y="3272500"/>
            <a:ext cx="428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yes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D27C5B9A-CACE-1C47-8126-B934F7BB5131}"/>
              </a:ext>
            </a:extLst>
          </p:cNvPr>
          <p:cNvSpPr txBox="1"/>
          <p:nvPr/>
        </p:nvSpPr>
        <p:spPr>
          <a:xfrm>
            <a:off x="6733043" y="3272500"/>
            <a:ext cx="428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yes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0AE9577-7192-E24F-91AB-8AB6874C1629}"/>
              </a:ext>
            </a:extLst>
          </p:cNvPr>
          <p:cNvSpPr txBox="1"/>
          <p:nvPr/>
        </p:nvSpPr>
        <p:spPr>
          <a:xfrm>
            <a:off x="9464576" y="3272500"/>
            <a:ext cx="3754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no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382F42D8-0D89-4C41-8A3F-E39F14DC8EEE}"/>
              </a:ext>
            </a:extLst>
          </p:cNvPr>
          <p:cNvSpPr txBox="1"/>
          <p:nvPr/>
        </p:nvSpPr>
        <p:spPr>
          <a:xfrm>
            <a:off x="6733043" y="4796400"/>
            <a:ext cx="428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yes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C2F0716F-875A-6B48-A7E2-365FEFB9D338}"/>
              </a:ext>
            </a:extLst>
          </p:cNvPr>
          <p:cNvSpPr txBox="1"/>
          <p:nvPr/>
        </p:nvSpPr>
        <p:spPr>
          <a:xfrm>
            <a:off x="5652629" y="5474376"/>
            <a:ext cx="3754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no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F30F5719-0207-0A42-828A-0420DE194A71}"/>
              </a:ext>
            </a:extLst>
          </p:cNvPr>
          <p:cNvSpPr txBox="1"/>
          <p:nvPr/>
        </p:nvSpPr>
        <p:spPr>
          <a:xfrm>
            <a:off x="2347682" y="5829131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preflight</a:t>
            </a:r>
          </a:p>
        </p:txBody>
      </p:sp>
    </p:spTree>
    <p:extLst>
      <p:ext uri="{BB962C8B-B14F-4D97-AF65-F5344CB8AC3E}">
        <p14:creationId xmlns:p14="http://schemas.microsoft.com/office/powerpoint/2010/main" val="38387589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2FB8F-48B3-B345-90EF-55C4933E9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CORS headers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D6E75B-0955-5347-9F41-132D340E7F4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Client header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Origin: - </a:t>
            </a:r>
            <a:r>
              <a:rPr lang="en-US" dirty="0"/>
              <a:t>like</a:t>
            </a:r>
            <a:r>
              <a:rPr lang="en-US" dirty="0">
                <a:latin typeface="Lucida Console" panose="020B0609040504020204" pitchFamily="49" charset="0"/>
              </a:rPr>
              <a:t> </a:t>
            </a:r>
            <a:r>
              <a:rPr lang="en-US" dirty="0" err="1">
                <a:latin typeface="Lucida Console" panose="020B0609040504020204" pitchFamily="49" charset="0"/>
              </a:rPr>
              <a:t>Referer</a:t>
            </a:r>
            <a:r>
              <a:rPr lang="en-US" dirty="0">
                <a:latin typeface="Lucida Console" panose="020B0609040504020204" pitchFamily="49" charset="0"/>
              </a:rPr>
              <a:t>:</a:t>
            </a:r>
            <a:r>
              <a:rPr lang="en-US" dirty="0"/>
              <a:t>,</a:t>
            </a:r>
            <a:r>
              <a:rPr lang="en-US" dirty="0">
                <a:latin typeface="Lucida Console" panose="020B0609040504020204" pitchFamily="49" charset="0"/>
              </a:rPr>
              <a:t> </a:t>
            </a:r>
            <a:r>
              <a:rPr lang="en-US" dirty="0"/>
              <a:t>but excludes path (automatically added by browser)</a:t>
            </a:r>
          </a:p>
          <a:p>
            <a:pPr lvl="1"/>
            <a:r>
              <a:rPr lang="en-GB" dirty="0">
                <a:latin typeface="Lucida Console" panose="020B0609040504020204" pitchFamily="49" charset="0"/>
              </a:rPr>
              <a:t>Access-Control-Request-Method:</a:t>
            </a:r>
            <a:r>
              <a:rPr lang="en-GB" dirty="0"/>
              <a:t> </a:t>
            </a:r>
            <a:r>
              <a:rPr lang="en-US" dirty="0"/>
              <a:t>–</a:t>
            </a:r>
            <a:r>
              <a:rPr lang="en-GB" dirty="0"/>
              <a:t> used in </a:t>
            </a:r>
            <a:r>
              <a:rPr lang="en-GB" dirty="0" err="1"/>
              <a:t>preflight</a:t>
            </a:r>
            <a:r>
              <a:rPr lang="en-GB" dirty="0"/>
              <a:t> (see later)</a:t>
            </a:r>
          </a:p>
          <a:p>
            <a:pPr lvl="1"/>
            <a:r>
              <a:rPr lang="en-GB" dirty="0">
                <a:latin typeface="Lucida Console" panose="020B0609040504020204" pitchFamily="49" charset="0"/>
              </a:rPr>
              <a:t>Access-Control-Request-Headers:</a:t>
            </a:r>
            <a:r>
              <a:rPr lang="en-GB" dirty="0"/>
              <a:t> </a:t>
            </a:r>
            <a:r>
              <a:rPr lang="en-US" dirty="0"/>
              <a:t>–</a:t>
            </a:r>
            <a:r>
              <a:rPr lang="en-GB" dirty="0"/>
              <a:t> used in </a:t>
            </a:r>
            <a:r>
              <a:rPr lang="en-GB" dirty="0" err="1"/>
              <a:t>preflight</a:t>
            </a:r>
            <a:r>
              <a:rPr lang="en-GB" dirty="0"/>
              <a:t> (see later)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Server headers</a:t>
            </a: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Access-Control-Allow-Origin: </a:t>
            </a:r>
            <a:r>
              <a:rPr lang="en-US" dirty="0"/>
              <a:t>– which origins are accepted? (</a:t>
            </a:r>
            <a:r>
              <a:rPr lang="en-US" dirty="0">
                <a:latin typeface="Lucida Console" panose="020B0609040504020204" pitchFamily="49" charset="0"/>
              </a:rPr>
              <a:t>*</a:t>
            </a:r>
            <a:r>
              <a:rPr lang="en-US" dirty="0"/>
              <a:t> for any)</a:t>
            </a:r>
            <a:endParaRPr lang="en-US" dirty="0">
              <a:latin typeface="Lucida Console" panose="020B0609040504020204" pitchFamily="49" charset="0"/>
            </a:endParaRP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Access-Control-Allow-Methods: </a:t>
            </a:r>
            <a:r>
              <a:rPr lang="en-US" dirty="0"/>
              <a:t>– which methods are accepted?</a:t>
            </a:r>
            <a:endParaRPr lang="en-US" dirty="0">
              <a:latin typeface="Lucida Console" panose="020B0609040504020204" pitchFamily="49" charset="0"/>
            </a:endParaRP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Access-Control-Allow-Headers:</a:t>
            </a:r>
            <a:r>
              <a:rPr lang="en-US" dirty="0"/>
              <a:t> – which headers are accepted?</a:t>
            </a:r>
            <a:endParaRPr lang="en-US" dirty="0">
              <a:latin typeface="Lucida Console" panose="020B0609040504020204" pitchFamily="49" charset="0"/>
            </a:endParaRP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Access-Control-Max-Age: </a:t>
            </a:r>
            <a:r>
              <a:rPr lang="en-US" dirty="0"/>
              <a:t>– for how long is a preflight check valid?</a:t>
            </a:r>
            <a:endParaRPr lang="en-US" dirty="0">
              <a:latin typeface="Lucida Console" panose="020B0609040504020204" pitchFamily="49" charset="0"/>
            </a:endParaRPr>
          </a:p>
          <a:p>
            <a:pPr lvl="1"/>
            <a:r>
              <a:rPr lang="en-US" dirty="0">
                <a:latin typeface="Lucida Console" panose="020B0609040504020204" pitchFamily="49" charset="0"/>
              </a:rPr>
              <a:t>Access-Control-Allow-Credentials: </a:t>
            </a:r>
            <a:r>
              <a:rPr lang="en-US" dirty="0"/>
              <a:t>– include cookies (</a:t>
            </a:r>
            <a:r>
              <a:rPr lang="en-US" dirty="0" err="1"/>
              <a:t>etc</a:t>
            </a:r>
            <a:r>
              <a:rPr lang="en-US" dirty="0"/>
              <a:t>) in request</a:t>
            </a:r>
            <a:endParaRPr lang="en-US" dirty="0">
              <a:latin typeface="Lucida Console" panose="020B0609040504020204" pitchFamily="49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78FA52-3AF9-C041-990D-06ABF648B66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165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BC3EB-A48A-7A44-BAC3-42227715A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request example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B653765-0C72-F64C-A760-A7348C8644C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Document 7">
            <a:extLst>
              <a:ext uri="{FF2B5EF4-FFF2-40B4-BE49-F238E27FC236}">
                <a16:creationId xmlns:a16="http://schemas.microsoft.com/office/drawing/2014/main" id="{764CD8A7-B75F-FD41-805D-1BF10F4D4A9B}"/>
              </a:ext>
            </a:extLst>
          </p:cNvPr>
          <p:cNvSpPr/>
          <p:nvPr/>
        </p:nvSpPr>
        <p:spPr bwMode="auto">
          <a:xfrm>
            <a:off x="1243424" y="2870556"/>
            <a:ext cx="2095089" cy="2061411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9FF052-1AE3-3B4A-BF0A-DB6EE4CC427B}"/>
              </a:ext>
            </a:extLst>
          </p:cNvPr>
          <p:cNvSpPr txBox="1"/>
          <p:nvPr/>
        </p:nvSpPr>
        <p:spPr>
          <a:xfrm>
            <a:off x="8702454" y="3829324"/>
            <a:ext cx="1241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site-</a:t>
            </a:r>
            <a:r>
              <a:rPr lang="en-US" dirty="0" err="1"/>
              <a:t>a.org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0207D9A-FC85-CA41-BBC0-C71BE31B3D2F}"/>
              </a:ext>
            </a:extLst>
          </p:cNvPr>
          <p:cNvSpPr txBox="1"/>
          <p:nvPr/>
        </p:nvSpPr>
        <p:spPr>
          <a:xfrm>
            <a:off x="8693639" y="5507729"/>
            <a:ext cx="125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site-</a:t>
            </a:r>
            <a:r>
              <a:rPr lang="en-US" dirty="0" err="1"/>
              <a:t>b.org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09485DB-D929-0840-ACCA-B5A9843D44D4}"/>
              </a:ext>
            </a:extLst>
          </p:cNvPr>
          <p:cNvSpPr/>
          <p:nvPr/>
        </p:nvSpPr>
        <p:spPr>
          <a:xfrm>
            <a:off x="1906427" y="3675267"/>
            <a:ext cx="740228" cy="7257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.</a:t>
            </a:r>
            <a:r>
              <a:rPr lang="en-US" dirty="0" err="1"/>
              <a:t>js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DE811D7-1EB4-0345-BA72-709A87F0EEF0}"/>
              </a:ext>
            </a:extLst>
          </p:cNvPr>
          <p:cNvGrpSpPr/>
          <p:nvPr/>
        </p:nvGrpSpPr>
        <p:grpSpPr>
          <a:xfrm>
            <a:off x="3338513" y="2781664"/>
            <a:ext cx="5453477" cy="963218"/>
            <a:chOff x="3338513" y="2764620"/>
            <a:chExt cx="5453477" cy="963218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5BEE32B9-E2D4-2549-89CA-8D9B26B7C533}"/>
                </a:ext>
              </a:extLst>
            </p:cNvPr>
            <p:cNvCxnSpPr>
              <a:cxnSpLocks/>
              <a:endCxn id="8" idx="3"/>
            </p:cNvCxnSpPr>
            <p:nvPr/>
          </p:nvCxnSpPr>
          <p:spPr>
            <a:xfrm flipH="1">
              <a:off x="3338513" y="3080138"/>
              <a:ext cx="5453477" cy="6477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1E10C54-954C-AB46-AAA0-43396CEC333E}"/>
                </a:ext>
              </a:extLst>
            </p:cNvPr>
            <p:cNvSpPr txBox="1"/>
            <p:nvPr/>
          </p:nvSpPr>
          <p:spPr>
            <a:xfrm>
              <a:off x="5125220" y="2764620"/>
              <a:ext cx="19415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GET /</a:t>
              </a:r>
              <a:r>
                <a:rPr lang="en-US" dirty="0" err="1"/>
                <a:t>page.html</a:t>
              </a:r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E64E37B-A504-7C4C-89B1-58770EFC13E8}"/>
              </a:ext>
            </a:extLst>
          </p:cNvPr>
          <p:cNvGrpSpPr/>
          <p:nvPr/>
        </p:nvGrpSpPr>
        <p:grpSpPr>
          <a:xfrm>
            <a:off x="2646655" y="4038124"/>
            <a:ext cx="6145335" cy="1241552"/>
            <a:chOff x="2646655" y="4038124"/>
            <a:chExt cx="6145335" cy="1241552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2F094A6A-8F91-2D49-95E8-8D6E46064166}"/>
                </a:ext>
              </a:extLst>
            </p:cNvPr>
            <p:cNvCxnSpPr>
              <a:cxnSpLocks/>
              <a:stCxn id="12" idx="3"/>
            </p:cNvCxnSpPr>
            <p:nvPr/>
          </p:nvCxnSpPr>
          <p:spPr>
            <a:xfrm>
              <a:off x="2646655" y="4038124"/>
              <a:ext cx="6145335" cy="89384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8C86593-7C5A-4340-9ADA-4F8549770816}"/>
                </a:ext>
              </a:extLst>
            </p:cNvPr>
            <p:cNvSpPr txBox="1"/>
            <p:nvPr/>
          </p:nvSpPr>
          <p:spPr>
            <a:xfrm>
              <a:off x="4062430" y="4910344"/>
              <a:ext cx="40671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fetch("http://site-</a:t>
              </a:r>
              <a:r>
                <a:rPr lang="en-US" dirty="0" err="1"/>
                <a:t>b.com</a:t>
              </a:r>
              <a:r>
                <a:rPr lang="en-US" dirty="0"/>
                <a:t>/</a:t>
              </a:r>
              <a:r>
                <a:rPr lang="en-US" dirty="0" err="1"/>
                <a:t>bar.json</a:t>
              </a:r>
              <a:r>
                <a:rPr lang="en-US" dirty="0"/>
                <a:t>")</a:t>
              </a:r>
            </a:p>
          </p:txBody>
        </p:sp>
      </p:grpSp>
      <p:pic>
        <p:nvPicPr>
          <p:cNvPr id="19" name="Graphic 18">
            <a:extLst>
              <a:ext uri="{FF2B5EF4-FFF2-40B4-BE49-F238E27FC236}">
                <a16:creationId xmlns:a16="http://schemas.microsoft.com/office/drawing/2014/main" id="{52217820-BC6F-6C43-86CF-32B6DFE56F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72976" y="2763100"/>
            <a:ext cx="900000" cy="900000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6D734A7A-126F-BE4D-9905-CF9390A990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72976" y="4467668"/>
            <a:ext cx="90000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88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1" grpId="0"/>
      <p:bldP spid="1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D34AA-CD92-F64E-9181-7D8FACDA3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request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8FC3C-6762-6A4F-9DD9-B7B5CE23A94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>
                <a:latin typeface="Lucida Console" panose="020B0609040504020204" pitchFamily="49" charset="0"/>
              </a:rPr>
              <a:t>// in a script in https://site-</a:t>
            </a:r>
            <a:r>
              <a:rPr lang="en-GB" sz="1800" dirty="0" err="1">
                <a:latin typeface="Lucida Console" panose="020B0609040504020204" pitchFamily="49" charset="0"/>
              </a:rPr>
              <a:t>a.org</a:t>
            </a:r>
            <a:r>
              <a:rPr lang="en-GB" sz="1800" dirty="0">
                <a:latin typeface="Lucida Console" panose="020B0609040504020204" pitchFamily="49" charset="0"/>
              </a:rPr>
              <a:t>/</a:t>
            </a:r>
            <a:r>
              <a:rPr lang="en-GB" sz="1800" dirty="0" err="1">
                <a:latin typeface="Lucida Console" panose="020B0609040504020204" pitchFamily="49" charset="0"/>
              </a:rPr>
              <a:t>page.html</a:t>
            </a:r>
            <a:br>
              <a:rPr lang="en-GB" sz="1800" dirty="0">
                <a:latin typeface="Lucida Console" panose="020B0609040504020204" pitchFamily="49" charset="0"/>
              </a:rPr>
            </a:b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fetch("https://site-</a:t>
            </a:r>
            <a:r>
              <a:rPr lang="en-GB" sz="1800" dirty="0" err="1">
                <a:latin typeface="Lucida Console" panose="020B0609040504020204" pitchFamily="49" charset="0"/>
              </a:rPr>
              <a:t>b.org</a:t>
            </a:r>
            <a:r>
              <a:rPr lang="en-GB" sz="1800" dirty="0">
                <a:latin typeface="Lucida Console" panose="020B0609040504020204" pitchFamily="49" charset="0"/>
              </a:rPr>
              <a:t>/</a:t>
            </a:r>
            <a:r>
              <a:rPr lang="en-GB" sz="1800" dirty="0" err="1">
                <a:latin typeface="Lucida Console" panose="020B0609040504020204" pitchFamily="49" charset="0"/>
              </a:rPr>
              <a:t>bar.json</a:t>
            </a:r>
            <a:r>
              <a:rPr lang="en-GB" sz="1800" dirty="0">
                <a:latin typeface="Lucida Console" panose="020B0609040504020204" pitchFamily="49" charset="0"/>
              </a:rPr>
              <a:t>",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    {mode: "</a:t>
            </a:r>
            <a:r>
              <a:rPr lang="en-GB" sz="1800" dirty="0" err="1">
                <a:latin typeface="Lucida Console" panose="020B0609040504020204" pitchFamily="49" charset="0"/>
              </a:rPr>
              <a:t>cors</a:t>
            </a:r>
            <a:r>
              <a:rPr lang="en-GB" sz="1800" dirty="0">
                <a:latin typeface="Lucida Console" panose="020B0609040504020204" pitchFamily="49" charset="0"/>
              </a:rPr>
              <a:t>", 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     method: "GET"})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.then(response =&gt; {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  if (!</a:t>
            </a:r>
            <a:r>
              <a:rPr lang="en-GB" sz="1800" dirty="0" err="1">
                <a:latin typeface="Lucida Console" panose="020B0609040504020204" pitchFamily="49" charset="0"/>
              </a:rPr>
              <a:t>response.ok</a:t>
            </a:r>
            <a:r>
              <a:rPr lang="en-GB" sz="1800" dirty="0">
                <a:latin typeface="Lucida Console" panose="020B0609040504020204" pitchFamily="49" charset="0"/>
              </a:rPr>
              <a:t>) {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    throw new Error("HTTP status " + </a:t>
            </a:r>
            <a:r>
              <a:rPr lang="en-GB" sz="1800" dirty="0" err="1">
                <a:latin typeface="Lucida Console" panose="020B0609040504020204" pitchFamily="49" charset="0"/>
              </a:rPr>
              <a:t>response.status</a:t>
            </a:r>
            <a:r>
              <a:rPr lang="en-GB" sz="1800" dirty="0">
                <a:latin typeface="Lucida Console" panose="020B0609040504020204" pitchFamily="49" charset="0"/>
              </a:rPr>
              <a:t>);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  }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  return </a:t>
            </a:r>
            <a:r>
              <a:rPr lang="en-GB" sz="1800" dirty="0" err="1">
                <a:latin typeface="Lucida Console" panose="020B0609040504020204" pitchFamily="49" charset="0"/>
              </a:rPr>
              <a:t>response.json</a:t>
            </a:r>
            <a:r>
              <a:rPr lang="en-GB" sz="1800" dirty="0">
                <a:latin typeface="Lucida Console" panose="020B0609040504020204" pitchFamily="49" charset="0"/>
              </a:rPr>
              <a:t>();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})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.then(data =&gt; </a:t>
            </a:r>
            <a:r>
              <a:rPr lang="en-GB" sz="1800" dirty="0" err="1">
                <a:latin typeface="Lucida Console" panose="020B0609040504020204" pitchFamily="49" charset="0"/>
              </a:rPr>
              <a:t>console.log</a:t>
            </a:r>
            <a:r>
              <a:rPr lang="en-GB" sz="1800" dirty="0">
                <a:latin typeface="Lucida Console" panose="020B0609040504020204" pitchFamily="49" charset="0"/>
              </a:rPr>
              <a:t>(data))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.catch(error =&gt; {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  </a:t>
            </a:r>
            <a:r>
              <a:rPr lang="en-GB" sz="1800" dirty="0" err="1">
                <a:latin typeface="Lucida Console" panose="020B0609040504020204" pitchFamily="49" charset="0"/>
              </a:rPr>
              <a:t>console.error</a:t>
            </a:r>
            <a:r>
              <a:rPr lang="en-GB" sz="1800" dirty="0">
                <a:latin typeface="Lucida Console" panose="020B0609040504020204" pitchFamily="49" charset="0"/>
              </a:rPr>
              <a:t>("Error: " + error);</a:t>
            </a:r>
            <a:br>
              <a:rPr lang="en-GB" sz="1800" dirty="0">
                <a:latin typeface="Lucida Console" panose="020B0609040504020204" pitchFamily="49" charset="0"/>
              </a:rPr>
            </a:br>
            <a:r>
              <a:rPr lang="en-GB" sz="1800" dirty="0">
                <a:latin typeface="Lucida Console" panose="020B0609040504020204" pitchFamily="49" charset="0"/>
              </a:rPr>
              <a:t>  });</a:t>
            </a:r>
          </a:p>
          <a:p>
            <a:endParaRPr lang="en-US" sz="18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E97888-FA77-4F41-B4B2-2CC3A66D62C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2821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93862-6FA7-ED4C-A5BF-0E616794C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request example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340CCBD-8E54-C94E-83ED-8DB24E86B84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5646BF8E-8FF6-D044-8DAF-442956EBBF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06934" y="3051137"/>
            <a:ext cx="900000" cy="900000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3718B4D0-A417-4D49-86A0-5FA6A2DE3A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582228"/>
            <a:ext cx="900000" cy="900000"/>
          </a:xfrm>
          <a:prstGeom prst="rect">
            <a:avLst/>
          </a:prstGeom>
        </p:spPr>
      </p:pic>
      <p:sp>
        <p:nvSpPr>
          <p:cNvPr id="13" name="Rectangular Callout 12">
            <a:extLst>
              <a:ext uri="{FF2B5EF4-FFF2-40B4-BE49-F238E27FC236}">
                <a16:creationId xmlns:a16="http://schemas.microsoft.com/office/drawing/2014/main" id="{D9C8F2AC-365C-0C4A-988F-9A438A0C116C}"/>
              </a:ext>
            </a:extLst>
          </p:cNvPr>
          <p:cNvSpPr/>
          <p:nvPr/>
        </p:nvSpPr>
        <p:spPr>
          <a:xfrm>
            <a:off x="3216275" y="3012855"/>
            <a:ext cx="6840539" cy="920422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GET /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bar.json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HTTP/1.1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Host: 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b.org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Origin: https://site-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14" name="Rectangular Callout 13">
            <a:extLst>
              <a:ext uri="{FF2B5EF4-FFF2-40B4-BE49-F238E27FC236}">
                <a16:creationId xmlns:a16="http://schemas.microsoft.com/office/drawing/2014/main" id="{13EDA3D0-7C27-A545-A24F-1B0845DE4AE7}"/>
              </a:ext>
            </a:extLst>
          </p:cNvPr>
          <p:cNvSpPr/>
          <p:nvPr/>
        </p:nvSpPr>
        <p:spPr>
          <a:xfrm>
            <a:off x="3216274" y="4069842"/>
            <a:ext cx="6840539" cy="1412864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Access-Control-Allow-Origin: https://site-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Vary: origin</a:t>
            </a:r>
          </a:p>
          <a:p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...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4D27B5D-BC1A-D64C-8370-9C0306D6101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150" y="1759539"/>
            <a:ext cx="900000" cy="900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EB46B04-BD26-944E-A5C3-0994C014975B}"/>
              </a:ext>
            </a:extLst>
          </p:cNvPr>
          <p:cNvSpPr txBox="1"/>
          <p:nvPr/>
        </p:nvSpPr>
        <p:spPr>
          <a:xfrm>
            <a:off x="1741715" y="1833337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fetch()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FC26486C-AFB7-6146-B80D-D4F53A3B846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150" y="5357856"/>
            <a:ext cx="900000" cy="9000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4CE2872-A0E8-E949-AC40-10F058ED78FD}"/>
              </a:ext>
            </a:extLst>
          </p:cNvPr>
          <p:cNvSpPr txBox="1"/>
          <p:nvPr/>
        </p:nvSpPr>
        <p:spPr>
          <a:xfrm>
            <a:off x="1706756" y="4390991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response</a:t>
            </a:r>
          </a:p>
        </p:txBody>
      </p:sp>
      <p:cxnSp>
        <p:nvCxnSpPr>
          <p:cNvPr id="28" name="Elbow Connector 27">
            <a:extLst>
              <a:ext uri="{FF2B5EF4-FFF2-40B4-BE49-F238E27FC236}">
                <a16:creationId xmlns:a16="http://schemas.microsoft.com/office/drawing/2014/main" id="{9951FA2B-9FEE-8F44-91D7-1D45D442791E}"/>
              </a:ext>
            </a:extLst>
          </p:cNvPr>
          <p:cNvCxnSpPr>
            <a:stCxn id="8" idx="3"/>
            <a:endCxn id="11" idx="0"/>
          </p:cNvCxnSpPr>
          <p:nvPr/>
        </p:nvCxnSpPr>
        <p:spPr>
          <a:xfrm>
            <a:off x="1650150" y="2209539"/>
            <a:ext cx="706784" cy="841598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>
            <a:extLst>
              <a:ext uri="{FF2B5EF4-FFF2-40B4-BE49-F238E27FC236}">
                <a16:creationId xmlns:a16="http://schemas.microsoft.com/office/drawing/2014/main" id="{91C364ED-B3A6-A648-95E0-1FDF132DCF8E}"/>
              </a:ext>
            </a:extLst>
          </p:cNvPr>
          <p:cNvCxnSpPr>
            <a:cxnSpLocks/>
            <a:stCxn id="14" idx="1"/>
            <a:endCxn id="16" idx="0"/>
          </p:cNvCxnSpPr>
          <p:nvPr/>
        </p:nvCxnSpPr>
        <p:spPr>
          <a:xfrm rot="10800000" flipV="1">
            <a:off x="1200150" y="4776274"/>
            <a:ext cx="2016124" cy="581582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AC5DBB8B-498E-FE47-A13B-4D3185F73A3F}"/>
              </a:ext>
            </a:extLst>
          </p:cNvPr>
          <p:cNvSpPr/>
          <p:nvPr/>
        </p:nvSpPr>
        <p:spPr bwMode="auto">
          <a:xfrm>
            <a:off x="3288207" y="3592734"/>
            <a:ext cx="3234513" cy="2520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57A458A-5140-0743-A77E-C1AE7678F5DC}"/>
              </a:ext>
            </a:extLst>
          </p:cNvPr>
          <p:cNvSpPr/>
          <p:nvPr/>
        </p:nvSpPr>
        <p:spPr bwMode="auto">
          <a:xfrm>
            <a:off x="3288205" y="4394645"/>
            <a:ext cx="5783605" cy="2520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7249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0" grpId="0"/>
      <p:bldP spid="20" grpId="0"/>
      <p:bldP spid="36" grpId="0" animBg="1"/>
      <p:bldP spid="4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93862-6FA7-ED4C-A5BF-0E616794C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request example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340CCBD-8E54-C94E-83ED-8DB24E86B84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5646BF8E-8FF6-D044-8DAF-442956EBBF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06934" y="3051137"/>
            <a:ext cx="900000" cy="900000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3718B4D0-A417-4D49-86A0-5FA6A2DE3A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582228"/>
            <a:ext cx="900000" cy="900000"/>
          </a:xfrm>
          <a:prstGeom prst="rect">
            <a:avLst/>
          </a:prstGeom>
        </p:spPr>
      </p:pic>
      <p:sp>
        <p:nvSpPr>
          <p:cNvPr id="13" name="Rectangular Callout 12">
            <a:extLst>
              <a:ext uri="{FF2B5EF4-FFF2-40B4-BE49-F238E27FC236}">
                <a16:creationId xmlns:a16="http://schemas.microsoft.com/office/drawing/2014/main" id="{D9C8F2AC-365C-0C4A-988F-9A438A0C116C}"/>
              </a:ext>
            </a:extLst>
          </p:cNvPr>
          <p:cNvSpPr/>
          <p:nvPr/>
        </p:nvSpPr>
        <p:spPr>
          <a:xfrm>
            <a:off x="3216275" y="3012855"/>
            <a:ext cx="6840539" cy="920422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GET /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bar.json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HTTP/1.1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Host: 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b.org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Origin: https://site-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14" name="Rectangular Callout 13">
            <a:extLst>
              <a:ext uri="{FF2B5EF4-FFF2-40B4-BE49-F238E27FC236}">
                <a16:creationId xmlns:a16="http://schemas.microsoft.com/office/drawing/2014/main" id="{13EDA3D0-7C27-A545-A24F-1B0845DE4AE7}"/>
              </a:ext>
            </a:extLst>
          </p:cNvPr>
          <p:cNvSpPr/>
          <p:nvPr/>
        </p:nvSpPr>
        <p:spPr>
          <a:xfrm>
            <a:off x="3216274" y="4069842"/>
            <a:ext cx="6840539" cy="1412864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Access-Control-Allow-Origin: *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Vary: origin</a:t>
            </a:r>
          </a:p>
          <a:p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...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4D27B5D-BC1A-D64C-8370-9C0306D6101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150" y="1759539"/>
            <a:ext cx="900000" cy="900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EB46B04-BD26-944E-A5C3-0994C014975B}"/>
              </a:ext>
            </a:extLst>
          </p:cNvPr>
          <p:cNvSpPr txBox="1"/>
          <p:nvPr/>
        </p:nvSpPr>
        <p:spPr>
          <a:xfrm>
            <a:off x="1741715" y="1833337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fetch()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FC26486C-AFB7-6146-B80D-D4F53A3B846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150" y="5357856"/>
            <a:ext cx="900000" cy="9000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4CE2872-A0E8-E949-AC40-10F058ED78FD}"/>
              </a:ext>
            </a:extLst>
          </p:cNvPr>
          <p:cNvSpPr txBox="1"/>
          <p:nvPr/>
        </p:nvSpPr>
        <p:spPr>
          <a:xfrm>
            <a:off x="1706756" y="4406942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response</a:t>
            </a:r>
          </a:p>
        </p:txBody>
      </p:sp>
      <p:cxnSp>
        <p:nvCxnSpPr>
          <p:cNvPr id="28" name="Elbow Connector 27">
            <a:extLst>
              <a:ext uri="{FF2B5EF4-FFF2-40B4-BE49-F238E27FC236}">
                <a16:creationId xmlns:a16="http://schemas.microsoft.com/office/drawing/2014/main" id="{9951FA2B-9FEE-8F44-91D7-1D45D442791E}"/>
              </a:ext>
            </a:extLst>
          </p:cNvPr>
          <p:cNvCxnSpPr>
            <a:stCxn id="8" idx="3"/>
            <a:endCxn id="11" idx="0"/>
          </p:cNvCxnSpPr>
          <p:nvPr/>
        </p:nvCxnSpPr>
        <p:spPr>
          <a:xfrm>
            <a:off x="1650150" y="2209539"/>
            <a:ext cx="706784" cy="841598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>
            <a:extLst>
              <a:ext uri="{FF2B5EF4-FFF2-40B4-BE49-F238E27FC236}">
                <a16:creationId xmlns:a16="http://schemas.microsoft.com/office/drawing/2014/main" id="{91C364ED-B3A6-A648-95E0-1FDF132DCF8E}"/>
              </a:ext>
            </a:extLst>
          </p:cNvPr>
          <p:cNvCxnSpPr>
            <a:cxnSpLocks/>
            <a:stCxn id="14" idx="1"/>
            <a:endCxn id="16" idx="0"/>
          </p:cNvCxnSpPr>
          <p:nvPr/>
        </p:nvCxnSpPr>
        <p:spPr>
          <a:xfrm rot="10800000" flipV="1">
            <a:off x="1200150" y="4776274"/>
            <a:ext cx="2016124" cy="581582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CE7399FC-870C-784B-8704-EA81570D6781}"/>
              </a:ext>
            </a:extLst>
          </p:cNvPr>
          <p:cNvSpPr/>
          <p:nvPr/>
        </p:nvSpPr>
        <p:spPr bwMode="auto">
          <a:xfrm>
            <a:off x="3288206" y="4394645"/>
            <a:ext cx="3756462" cy="2520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896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0" grpId="0"/>
      <p:bldP spid="1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93862-6FA7-ED4C-A5BF-0E616794C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request example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340CCBD-8E54-C94E-83ED-8DB24E86B84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5646BF8E-8FF6-D044-8DAF-442956EBBF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06934" y="3051137"/>
            <a:ext cx="900000" cy="900000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3718B4D0-A417-4D49-86A0-5FA6A2DE3A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584954"/>
            <a:ext cx="900000" cy="900000"/>
          </a:xfrm>
          <a:prstGeom prst="rect">
            <a:avLst/>
          </a:prstGeom>
        </p:spPr>
      </p:pic>
      <p:sp>
        <p:nvSpPr>
          <p:cNvPr id="13" name="Rectangular Callout 12">
            <a:extLst>
              <a:ext uri="{FF2B5EF4-FFF2-40B4-BE49-F238E27FC236}">
                <a16:creationId xmlns:a16="http://schemas.microsoft.com/office/drawing/2014/main" id="{D9C8F2AC-365C-0C4A-988F-9A438A0C116C}"/>
              </a:ext>
            </a:extLst>
          </p:cNvPr>
          <p:cNvSpPr/>
          <p:nvPr/>
        </p:nvSpPr>
        <p:spPr>
          <a:xfrm>
            <a:off x="3216275" y="3012855"/>
            <a:ext cx="6840539" cy="920422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GET /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bar.json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HTTP/1.1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Host: 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b.org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Origin: https://site-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c.org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14" name="Rectangular Callout 13">
            <a:extLst>
              <a:ext uri="{FF2B5EF4-FFF2-40B4-BE49-F238E27FC236}">
                <a16:creationId xmlns:a16="http://schemas.microsoft.com/office/drawing/2014/main" id="{13EDA3D0-7C27-A545-A24F-1B0845DE4AE7}"/>
              </a:ext>
            </a:extLst>
          </p:cNvPr>
          <p:cNvSpPr/>
          <p:nvPr/>
        </p:nvSpPr>
        <p:spPr>
          <a:xfrm>
            <a:off x="3216274" y="4069842"/>
            <a:ext cx="6840539" cy="1412864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HTTP/1.1 403 Forbidden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Access-Control-Allow-Origin: https://site-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a.org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/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Vary: origin</a:t>
            </a:r>
          </a:p>
          <a:p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...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4D27B5D-BC1A-D64C-8370-9C0306D6101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150" y="1759539"/>
            <a:ext cx="900000" cy="900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EB46B04-BD26-944E-A5C3-0994C014975B}"/>
              </a:ext>
            </a:extLst>
          </p:cNvPr>
          <p:cNvSpPr txBox="1"/>
          <p:nvPr/>
        </p:nvSpPr>
        <p:spPr>
          <a:xfrm>
            <a:off x="1741715" y="1833337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fetch()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FC26486C-AFB7-6146-B80D-D4F53A3B846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150" y="5391309"/>
            <a:ext cx="900000" cy="9000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4CE2872-A0E8-E949-AC40-10F058ED78FD}"/>
              </a:ext>
            </a:extLst>
          </p:cNvPr>
          <p:cNvSpPr txBox="1"/>
          <p:nvPr/>
        </p:nvSpPr>
        <p:spPr>
          <a:xfrm>
            <a:off x="1906934" y="4400288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Console" panose="020B0609040504020204" pitchFamily="49" charset="0"/>
              </a:rPr>
              <a:t>error</a:t>
            </a:r>
          </a:p>
        </p:txBody>
      </p:sp>
      <p:cxnSp>
        <p:nvCxnSpPr>
          <p:cNvPr id="28" name="Elbow Connector 27">
            <a:extLst>
              <a:ext uri="{FF2B5EF4-FFF2-40B4-BE49-F238E27FC236}">
                <a16:creationId xmlns:a16="http://schemas.microsoft.com/office/drawing/2014/main" id="{9951FA2B-9FEE-8F44-91D7-1D45D442791E}"/>
              </a:ext>
            </a:extLst>
          </p:cNvPr>
          <p:cNvCxnSpPr>
            <a:stCxn id="8" idx="3"/>
            <a:endCxn id="11" idx="0"/>
          </p:cNvCxnSpPr>
          <p:nvPr/>
        </p:nvCxnSpPr>
        <p:spPr>
          <a:xfrm>
            <a:off x="1650150" y="2209539"/>
            <a:ext cx="706784" cy="841598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>
            <a:extLst>
              <a:ext uri="{FF2B5EF4-FFF2-40B4-BE49-F238E27FC236}">
                <a16:creationId xmlns:a16="http://schemas.microsoft.com/office/drawing/2014/main" id="{91C364ED-B3A6-A648-95E0-1FDF132DCF8E}"/>
              </a:ext>
            </a:extLst>
          </p:cNvPr>
          <p:cNvCxnSpPr>
            <a:cxnSpLocks/>
            <a:stCxn id="14" idx="1"/>
            <a:endCxn id="16" idx="0"/>
          </p:cNvCxnSpPr>
          <p:nvPr/>
        </p:nvCxnSpPr>
        <p:spPr>
          <a:xfrm rot="10800000" flipV="1">
            <a:off x="1200150" y="4776273"/>
            <a:ext cx="2016124" cy="615035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6DBD5E3-5E68-D446-9588-CC151FBD557A}"/>
              </a:ext>
            </a:extLst>
          </p:cNvPr>
          <p:cNvSpPr txBox="1"/>
          <p:nvPr/>
        </p:nvSpPr>
        <p:spPr>
          <a:xfrm>
            <a:off x="1691108" y="5686930"/>
            <a:ext cx="9927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Reason: CORS header 'Access-Control-Allow-Origin' does not match 'https://site-</a:t>
            </a:r>
            <a:r>
              <a:rPr lang="en-US" dirty="0" err="1"/>
              <a:t>c.org</a:t>
            </a:r>
            <a:r>
              <a:rPr lang="en-US" dirty="0"/>
              <a:t>/'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653E99D-E8C4-2D45-8643-C259AAC783EE}"/>
              </a:ext>
            </a:extLst>
          </p:cNvPr>
          <p:cNvSpPr/>
          <p:nvPr/>
        </p:nvSpPr>
        <p:spPr bwMode="auto">
          <a:xfrm>
            <a:off x="3288207" y="3592734"/>
            <a:ext cx="3234513" cy="2520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223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0" grpId="0"/>
      <p:bldP spid="20" grpId="0"/>
      <p:bldP spid="3" grpId="0"/>
      <p:bldP spid="1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E895D-5D93-EF4F-BA72-B438EE825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Preflight requests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F3B03D-76D7-154D-B207-E1E173421B9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Unsafe requests (POST, PUT, DELETE ) require a preflight check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Client sends an OPTIONS message to determine if the intended request may be sent</a:t>
            </a:r>
          </a:p>
          <a:p>
            <a:pPr lvl="1"/>
            <a:r>
              <a:rPr lang="en-GB" dirty="0">
                <a:latin typeface="Lucida Console" panose="020B0609040504020204" pitchFamily="49" charset="0"/>
              </a:rPr>
              <a:t>Access-Control-Request-*:</a:t>
            </a:r>
            <a:r>
              <a:rPr lang="en-GB" dirty="0"/>
              <a:t> headers used to express intended request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Server responds with Access-Control-Allow-*: headers to express permissions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731FE4A-40F0-4940-86F3-7802969160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414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0585D-6484-BF40-8810-22C70851B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OAuth 2.0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7DA81-3888-2744-838B-A8D7769592D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/>
              <a:t>Modern Web applications are federations of interacting services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/>
              <a:t>The password problem: how can we give an application access to our data held by a service (a "protected resource") without giving it our password for that service?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/>
              <a:t>This is a problem of authorisation, rather than simply authentication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115615-90B5-0D45-BBAB-91F967E5C46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9316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11755-3D70-FA49-AE15-2282CB6D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Preflight request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307EE-47B8-4141-8E15-E264E28C6CF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// in a script in https://site-</a:t>
            </a:r>
            <a:r>
              <a:rPr lang="en-GB" dirty="0" err="1">
                <a:latin typeface="Lucida Console" panose="020B0609040504020204" pitchFamily="49" charset="0"/>
              </a:rPr>
              <a:t>a.org</a:t>
            </a:r>
            <a:r>
              <a:rPr lang="en-GB" dirty="0">
                <a:latin typeface="Lucida Console" panose="020B0609040504020204" pitchFamily="49" charset="0"/>
              </a:rPr>
              <a:t>/</a:t>
            </a:r>
            <a:r>
              <a:rPr lang="en-GB" dirty="0" err="1">
                <a:latin typeface="Lucida Console" panose="020B0609040504020204" pitchFamily="49" charset="0"/>
              </a:rPr>
              <a:t>page.html</a:t>
            </a:r>
            <a:br>
              <a:rPr lang="en-GB" dirty="0">
                <a:latin typeface="Lucida Console" panose="020B0609040504020204" pitchFamily="49" charset="0"/>
              </a:rPr>
            </a:b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fetch("https://site-</a:t>
            </a:r>
            <a:r>
              <a:rPr lang="en-GB" dirty="0" err="1">
                <a:latin typeface="Lucida Console" panose="020B0609040504020204" pitchFamily="49" charset="0"/>
              </a:rPr>
              <a:t>b.org</a:t>
            </a:r>
            <a:r>
              <a:rPr lang="en-GB" dirty="0">
                <a:latin typeface="Lucida Console" panose="020B0609040504020204" pitchFamily="49" charset="0"/>
              </a:rPr>
              <a:t>/</a:t>
            </a:r>
            <a:r>
              <a:rPr lang="en-GB" dirty="0" err="1">
                <a:latin typeface="Lucida Console" panose="020B0609040504020204" pitchFamily="49" charset="0"/>
              </a:rPr>
              <a:t>qux.json</a:t>
            </a:r>
            <a:r>
              <a:rPr lang="en-GB" dirty="0">
                <a:latin typeface="Lucida Console" panose="020B0609040504020204" pitchFamily="49" charset="0"/>
              </a:rPr>
              <a:t>",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    {mode: "</a:t>
            </a:r>
            <a:r>
              <a:rPr lang="en-GB" dirty="0" err="1">
                <a:latin typeface="Lucida Console" panose="020B0609040504020204" pitchFamily="49" charset="0"/>
              </a:rPr>
              <a:t>cors</a:t>
            </a:r>
            <a:r>
              <a:rPr lang="en-GB" dirty="0">
                <a:latin typeface="Lucida Console" panose="020B0609040504020204" pitchFamily="49" charset="0"/>
              </a:rPr>
              <a:t>", 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     method: "PUT",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     body: </a:t>
            </a:r>
            <a:r>
              <a:rPr lang="en-GB" i="1" dirty="0">
                <a:latin typeface="Lucida Console" panose="020B0609040504020204" pitchFamily="49" charset="0"/>
              </a:rPr>
              <a:t>&lt;...&gt;</a:t>
            </a:r>
            <a:r>
              <a:rPr lang="en-GB" dirty="0">
                <a:latin typeface="Lucida Console" panose="020B0609040504020204" pitchFamily="49" charset="0"/>
              </a:rPr>
              <a:t>})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.then(response =&gt; {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  if (!</a:t>
            </a:r>
            <a:r>
              <a:rPr lang="en-GB" dirty="0" err="1">
                <a:latin typeface="Lucida Console" panose="020B0609040504020204" pitchFamily="49" charset="0"/>
              </a:rPr>
              <a:t>response.ok</a:t>
            </a:r>
            <a:r>
              <a:rPr lang="en-GB" dirty="0">
                <a:latin typeface="Lucida Console" panose="020B0609040504020204" pitchFamily="49" charset="0"/>
              </a:rPr>
              <a:t>) {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    throw new Error("HTTP status " + </a:t>
            </a:r>
            <a:r>
              <a:rPr lang="en-GB" dirty="0" err="1">
                <a:latin typeface="Lucida Console" panose="020B0609040504020204" pitchFamily="49" charset="0"/>
              </a:rPr>
              <a:t>response.status</a:t>
            </a:r>
            <a:r>
              <a:rPr lang="en-GB" dirty="0">
                <a:latin typeface="Lucida Console" panose="020B0609040504020204" pitchFamily="49" charset="0"/>
              </a:rPr>
              <a:t>);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  }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  return </a:t>
            </a:r>
            <a:r>
              <a:rPr lang="en-GB" dirty="0" err="1">
                <a:latin typeface="Lucida Console" panose="020B0609040504020204" pitchFamily="49" charset="0"/>
              </a:rPr>
              <a:t>response.json</a:t>
            </a:r>
            <a:r>
              <a:rPr lang="en-GB" dirty="0">
                <a:latin typeface="Lucida Console" panose="020B0609040504020204" pitchFamily="49" charset="0"/>
              </a:rPr>
              <a:t>();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})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.then(data =&gt; </a:t>
            </a:r>
            <a:r>
              <a:rPr lang="en-GB" dirty="0" err="1">
                <a:latin typeface="Lucida Console" panose="020B0609040504020204" pitchFamily="49" charset="0"/>
              </a:rPr>
              <a:t>console.log</a:t>
            </a:r>
            <a:r>
              <a:rPr lang="en-GB" dirty="0">
                <a:latin typeface="Lucida Console" panose="020B0609040504020204" pitchFamily="49" charset="0"/>
              </a:rPr>
              <a:t>(data))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.catch(error =&gt; {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  </a:t>
            </a:r>
            <a:r>
              <a:rPr lang="en-GB" dirty="0" err="1">
                <a:latin typeface="Lucida Console" panose="020B0609040504020204" pitchFamily="49" charset="0"/>
              </a:rPr>
              <a:t>console.error</a:t>
            </a:r>
            <a:r>
              <a:rPr lang="en-GB" dirty="0">
                <a:latin typeface="Lucida Console" panose="020B0609040504020204" pitchFamily="49" charset="0"/>
              </a:rPr>
              <a:t>("Error: " + error);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});</a:t>
            </a:r>
          </a:p>
          <a:p>
            <a:pPr marL="0" indent="0">
              <a:buNone/>
            </a:pPr>
            <a:endParaRPr lang="en-GB" dirty="0">
              <a:latin typeface="Lucida Console" panose="020B0609040504020204" pitchFamily="49" charset="0"/>
            </a:endParaRP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0980E8-5935-9549-9C10-F75E27BC61C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642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CE1DC795-0483-A44D-8B1B-BFB0E5991A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01088" y="1518258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4A3E427D-9D29-7A48-A9AA-4684CD09BB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2562274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2D336AAB-A0BA-C84A-8D00-562B7C33228D}"/>
              </a:ext>
            </a:extLst>
          </p:cNvPr>
          <p:cNvSpPr/>
          <p:nvPr/>
        </p:nvSpPr>
        <p:spPr>
          <a:xfrm>
            <a:off x="3216275" y="1214267"/>
            <a:ext cx="6840537" cy="1197420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OPTIONS /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qux.json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HTTP/1.1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Host: 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b.org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Origin: https://site-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Access-Control-Request-Method: PUT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0236C41D-F4CF-CB4A-BB85-634581D272E2}"/>
              </a:ext>
            </a:extLst>
          </p:cNvPr>
          <p:cNvSpPr/>
          <p:nvPr/>
        </p:nvSpPr>
        <p:spPr>
          <a:xfrm>
            <a:off x="3216275" y="2541852"/>
            <a:ext cx="6840538" cy="920422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HTTP/1.1 204 No Content</a:t>
            </a:r>
            <a:b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Access-Control-Allow-Origin: https://site-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Access-Control-Allow-Methods: GET, PUT, OPTIONS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587D5EA2-19EC-2748-9782-49C3972E1C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01088" y="3652785"/>
            <a:ext cx="900000" cy="90000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442E8FBA-16B2-5944-BDF4-D07F1FE292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707013"/>
            <a:ext cx="900000" cy="900000"/>
          </a:xfrm>
          <a:prstGeom prst="rect">
            <a:avLst/>
          </a:prstGeom>
        </p:spPr>
      </p:pic>
      <p:sp>
        <p:nvSpPr>
          <p:cNvPr id="10" name="Rectangular Callout 9">
            <a:extLst>
              <a:ext uri="{FF2B5EF4-FFF2-40B4-BE49-F238E27FC236}">
                <a16:creationId xmlns:a16="http://schemas.microsoft.com/office/drawing/2014/main" id="{91F9B8FB-1F9F-E14A-A5E1-A8C16C3EC575}"/>
              </a:ext>
            </a:extLst>
          </p:cNvPr>
          <p:cNvSpPr/>
          <p:nvPr/>
        </p:nvSpPr>
        <p:spPr>
          <a:xfrm>
            <a:off x="3216274" y="3616489"/>
            <a:ext cx="6840538" cy="920422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PUT /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qux.json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HTTP/1.1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Host: 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b.org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Origin: https://site-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11" name="Rectangular Callout 10">
            <a:extLst>
              <a:ext uri="{FF2B5EF4-FFF2-40B4-BE49-F238E27FC236}">
                <a16:creationId xmlns:a16="http://schemas.microsoft.com/office/drawing/2014/main" id="{F37C55E1-7582-674F-BC0D-F6D196BA9B94}"/>
              </a:ext>
            </a:extLst>
          </p:cNvPr>
          <p:cNvSpPr/>
          <p:nvPr/>
        </p:nvSpPr>
        <p:spPr>
          <a:xfrm>
            <a:off x="3216275" y="4686591"/>
            <a:ext cx="6840538" cy="920422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Access-Control-Allow-Origin: https://site-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a.org</a:t>
            </a:r>
            <a:b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Access-Control-Allow-Methods: GET, PUT, OPTIONS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8BE30B12-C7C3-1E4A-A7CF-92E3DD90E19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150" y="643871"/>
            <a:ext cx="900000" cy="900000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E09A9C59-99ED-9042-8587-101753CB3C9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150" y="5391612"/>
            <a:ext cx="900000" cy="900000"/>
          </a:xfrm>
          <a:prstGeom prst="rect">
            <a:avLst/>
          </a:prstGeom>
        </p:spPr>
      </p:pic>
      <p:cxnSp>
        <p:nvCxnSpPr>
          <p:cNvPr id="16" name="Elbow Connector 15">
            <a:extLst>
              <a:ext uri="{FF2B5EF4-FFF2-40B4-BE49-F238E27FC236}">
                <a16:creationId xmlns:a16="http://schemas.microsoft.com/office/drawing/2014/main" id="{8B2D91BD-56B8-8F40-B365-15232FA00827}"/>
              </a:ext>
            </a:extLst>
          </p:cNvPr>
          <p:cNvCxnSpPr>
            <a:cxnSpLocks/>
            <a:stCxn id="12" idx="2"/>
            <a:endCxn id="4" idx="1"/>
          </p:cNvCxnSpPr>
          <p:nvPr/>
        </p:nvCxnSpPr>
        <p:spPr>
          <a:xfrm rot="16200000" flipH="1">
            <a:off x="1338426" y="1405595"/>
            <a:ext cx="424387" cy="700938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1462474F-71BD-AE40-A8EA-6DD41FC36C23}"/>
              </a:ext>
            </a:extLst>
          </p:cNvPr>
          <p:cNvSpPr txBox="1"/>
          <p:nvPr/>
        </p:nvSpPr>
        <p:spPr>
          <a:xfrm>
            <a:off x="741082" y="1982453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fetch()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56E3303-9A5A-9B43-8372-7F8391BFC0B9}"/>
              </a:ext>
            </a:extLst>
          </p:cNvPr>
          <p:cNvSpPr txBox="1"/>
          <p:nvPr/>
        </p:nvSpPr>
        <p:spPr>
          <a:xfrm>
            <a:off x="1706756" y="4758362"/>
            <a:ext cx="1300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response</a:t>
            </a:r>
          </a:p>
        </p:txBody>
      </p:sp>
      <p:cxnSp>
        <p:nvCxnSpPr>
          <p:cNvPr id="20" name="Elbow Connector 19">
            <a:extLst>
              <a:ext uri="{FF2B5EF4-FFF2-40B4-BE49-F238E27FC236}">
                <a16:creationId xmlns:a16="http://schemas.microsoft.com/office/drawing/2014/main" id="{87C9A4E1-694E-5C42-890E-54919C6E91AD}"/>
              </a:ext>
            </a:extLst>
          </p:cNvPr>
          <p:cNvCxnSpPr>
            <a:cxnSpLocks/>
            <a:stCxn id="11" idx="1"/>
            <a:endCxn id="15" idx="0"/>
          </p:cNvCxnSpPr>
          <p:nvPr/>
        </p:nvCxnSpPr>
        <p:spPr>
          <a:xfrm rot="10800000" flipV="1">
            <a:off x="1200151" y="5146802"/>
            <a:ext cx="2016125" cy="244810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401C3AE7-1F4D-5E40-8E8E-FCC42B75D0D9}"/>
              </a:ext>
            </a:extLst>
          </p:cNvPr>
          <p:cNvSpPr/>
          <p:nvPr/>
        </p:nvSpPr>
        <p:spPr bwMode="auto">
          <a:xfrm>
            <a:off x="3296916" y="2064513"/>
            <a:ext cx="4209873" cy="2520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AED44C5-D635-B342-AD20-CB4F2B734DDF}"/>
              </a:ext>
            </a:extLst>
          </p:cNvPr>
          <p:cNvSpPr/>
          <p:nvPr/>
        </p:nvSpPr>
        <p:spPr bwMode="auto">
          <a:xfrm>
            <a:off x="3296916" y="3132528"/>
            <a:ext cx="5794330" cy="2520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851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1" grpId="0" animBg="1"/>
      <p:bldP spid="18" grpId="0"/>
      <p:bldP spid="19" grpId="0"/>
      <p:bldP spid="25" grpId="0" animBg="1"/>
      <p:bldP spid="2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CE1DC795-0483-A44D-8B1B-BFB0E5991A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01088" y="1525271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4A3E427D-9D29-7A48-A9AA-4684CD09BB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2569287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2D336AAB-A0BA-C84A-8D00-562B7C33228D}"/>
              </a:ext>
            </a:extLst>
          </p:cNvPr>
          <p:cNvSpPr/>
          <p:nvPr/>
        </p:nvSpPr>
        <p:spPr>
          <a:xfrm>
            <a:off x="3216275" y="1221280"/>
            <a:ext cx="6840537" cy="1197420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OPTIONS /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qux.json</a:t>
            </a: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 HTTP/1.1</a:t>
            </a: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Host: 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b.org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Origin: https://site-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panose="020B0609040504020204" pitchFamily="49" charset="0"/>
              </a:rPr>
              <a:t>Access-Control-Request-Method: PUT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0236C41D-F4CF-CB4A-BB85-634581D272E2}"/>
              </a:ext>
            </a:extLst>
          </p:cNvPr>
          <p:cNvSpPr/>
          <p:nvPr/>
        </p:nvSpPr>
        <p:spPr>
          <a:xfrm>
            <a:off x="3216275" y="2548865"/>
            <a:ext cx="6840538" cy="920422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HTTP/1.1 204 No Content</a:t>
            </a:r>
            <a:b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Access-Control-Allow-Origin: https://site-</a:t>
            </a:r>
            <a:r>
              <a:rPr lang="en-GB" sz="1600" dirty="0" err="1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a.org</a:t>
            </a:r>
            <a:endParaRPr lang="en-GB" sz="1600" dirty="0">
              <a:solidFill>
                <a:schemeClr val="tx1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Lucida Console" charset="0"/>
                <a:ea typeface="Lucida Console" charset="0"/>
                <a:cs typeface="Lucida Console" charset="0"/>
              </a:rPr>
              <a:t>Access-Control-Allow-Methods: GET, OPTIONS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8BE30B12-C7C3-1E4A-A7CF-92E3DD90E19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150" y="650884"/>
            <a:ext cx="900000" cy="900000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E09A9C59-99ED-9042-8587-101753CB3C9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150" y="5396663"/>
            <a:ext cx="900000" cy="900000"/>
          </a:xfrm>
          <a:prstGeom prst="rect">
            <a:avLst/>
          </a:prstGeom>
        </p:spPr>
      </p:pic>
      <p:cxnSp>
        <p:nvCxnSpPr>
          <p:cNvPr id="16" name="Elbow Connector 15">
            <a:extLst>
              <a:ext uri="{FF2B5EF4-FFF2-40B4-BE49-F238E27FC236}">
                <a16:creationId xmlns:a16="http://schemas.microsoft.com/office/drawing/2014/main" id="{8B2D91BD-56B8-8F40-B365-15232FA00827}"/>
              </a:ext>
            </a:extLst>
          </p:cNvPr>
          <p:cNvCxnSpPr>
            <a:cxnSpLocks/>
            <a:stCxn id="12" idx="2"/>
            <a:endCxn id="4" idx="1"/>
          </p:cNvCxnSpPr>
          <p:nvPr/>
        </p:nvCxnSpPr>
        <p:spPr>
          <a:xfrm rot="16200000" flipH="1">
            <a:off x="1338426" y="1412608"/>
            <a:ext cx="424387" cy="700938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1462474F-71BD-AE40-A8EA-6DD41FC36C23}"/>
              </a:ext>
            </a:extLst>
          </p:cNvPr>
          <p:cNvSpPr txBox="1"/>
          <p:nvPr/>
        </p:nvSpPr>
        <p:spPr>
          <a:xfrm>
            <a:off x="741082" y="1989466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fetch()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56E3303-9A5A-9B43-8372-7F8391BFC0B9}"/>
              </a:ext>
            </a:extLst>
          </p:cNvPr>
          <p:cNvSpPr txBox="1"/>
          <p:nvPr/>
        </p:nvSpPr>
        <p:spPr>
          <a:xfrm>
            <a:off x="1706756" y="2982749"/>
            <a:ext cx="1300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error</a:t>
            </a:r>
          </a:p>
        </p:txBody>
      </p:sp>
      <p:cxnSp>
        <p:nvCxnSpPr>
          <p:cNvPr id="20" name="Elbow Connector 19">
            <a:extLst>
              <a:ext uri="{FF2B5EF4-FFF2-40B4-BE49-F238E27FC236}">
                <a16:creationId xmlns:a16="http://schemas.microsoft.com/office/drawing/2014/main" id="{87C9A4E1-694E-5C42-890E-54919C6E91AD}"/>
              </a:ext>
            </a:extLst>
          </p:cNvPr>
          <p:cNvCxnSpPr>
            <a:cxnSpLocks/>
            <a:stCxn id="7" idx="1"/>
            <a:endCxn id="15" idx="0"/>
          </p:cNvCxnSpPr>
          <p:nvPr/>
        </p:nvCxnSpPr>
        <p:spPr>
          <a:xfrm rot="10800000" flipV="1">
            <a:off x="1200151" y="3009075"/>
            <a:ext cx="2016125" cy="2387587"/>
          </a:xfrm>
          <a:prstGeom prst="bentConnector2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4DB1E2F0-D485-6449-98B8-4510669C0A44}"/>
              </a:ext>
            </a:extLst>
          </p:cNvPr>
          <p:cNvSpPr/>
          <p:nvPr/>
        </p:nvSpPr>
        <p:spPr>
          <a:xfrm>
            <a:off x="1695605" y="5688758"/>
            <a:ext cx="93966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Reason: Did not find method in CORS header 'Access-Control-Allow-Methods'</a:t>
            </a:r>
          </a:p>
        </p:txBody>
      </p:sp>
    </p:spTree>
    <p:extLst>
      <p:ext uri="{BB962C8B-B14F-4D97-AF65-F5344CB8AC3E}">
        <p14:creationId xmlns:p14="http://schemas.microsoft.com/office/powerpoint/2010/main" val="3443003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9" grpId="0"/>
      <p:bldP spid="1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A773E-7103-CF4F-BBCF-F68276D89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D3F4F5-68BD-1945-85B0-5AA912F912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Barth, A. (2011) </a:t>
            </a:r>
            <a:r>
              <a:rPr lang="en-US" i="1" dirty="0"/>
              <a:t>The Web Origin Concept</a:t>
            </a:r>
            <a:r>
              <a:rPr lang="en-US" dirty="0"/>
              <a:t>. RFC6454</a:t>
            </a:r>
          </a:p>
          <a:p>
            <a:pPr marL="360000" lvl="1" indent="0">
              <a:buNone/>
            </a:pPr>
            <a:r>
              <a:rPr lang="en-US" dirty="0"/>
              <a:t>https://</a:t>
            </a:r>
            <a:r>
              <a:rPr lang="en-US" dirty="0" err="1"/>
              <a:t>tools.ietf.org</a:t>
            </a:r>
            <a:r>
              <a:rPr lang="en-US" dirty="0"/>
              <a:t>/html/rfc6454</a:t>
            </a:r>
          </a:p>
          <a:p>
            <a:pPr marL="0" indent="0">
              <a:buNone/>
            </a:pPr>
            <a:r>
              <a:rPr lang="en-US" dirty="0"/>
              <a:t>CORS for developers</a:t>
            </a:r>
          </a:p>
          <a:p>
            <a:pPr marL="360000" lvl="1" indent="0">
              <a:buNone/>
            </a:pPr>
            <a:r>
              <a:rPr lang="en-US" dirty="0"/>
              <a:t>https://w3c.github.io/</a:t>
            </a:r>
            <a:r>
              <a:rPr lang="en-US" dirty="0" err="1"/>
              <a:t>webappsec</a:t>
            </a:r>
            <a:r>
              <a:rPr lang="en-US" dirty="0"/>
              <a:t>-</a:t>
            </a:r>
            <a:r>
              <a:rPr lang="en-US" dirty="0" err="1"/>
              <a:t>cors</a:t>
            </a:r>
            <a:r>
              <a:rPr lang="en-US" dirty="0"/>
              <a:t>-for-developers/</a:t>
            </a:r>
          </a:p>
          <a:p>
            <a:pPr marL="0" indent="0">
              <a:buNone/>
            </a:pPr>
            <a:r>
              <a:rPr lang="en-US" dirty="0"/>
              <a:t>HTML5 Fetch API</a:t>
            </a:r>
          </a:p>
          <a:p>
            <a:pPr marL="360000" lvl="1" indent="0">
              <a:buNone/>
            </a:pPr>
            <a:r>
              <a:rPr lang="en-US" dirty="0"/>
              <a:t>https://</a:t>
            </a:r>
            <a:r>
              <a:rPr lang="en-US" dirty="0" err="1"/>
              <a:t>fetch.spec.whatwg.org</a:t>
            </a:r>
            <a:r>
              <a:rPr lang="en-US" dirty="0"/>
              <a:t>/</a:t>
            </a:r>
          </a:p>
          <a:p>
            <a:pPr marL="0" indent="0">
              <a:buNone/>
            </a:pPr>
            <a:r>
              <a:rPr lang="en-US" dirty="0"/>
              <a:t>Cross-Origin Resource Sharing at MDN</a:t>
            </a:r>
          </a:p>
          <a:p>
            <a:pPr marL="360000" lvl="1" indent="0">
              <a:buNone/>
            </a:pPr>
            <a:r>
              <a:rPr lang="en-US" dirty="0"/>
              <a:t>https://</a:t>
            </a:r>
            <a:r>
              <a:rPr lang="en-US" dirty="0" err="1"/>
              <a:t>developer.mozilla.org</a:t>
            </a:r>
            <a:r>
              <a:rPr lang="en-US" dirty="0"/>
              <a:t>/</a:t>
            </a:r>
            <a:r>
              <a:rPr lang="en-US" dirty="0" err="1"/>
              <a:t>en</a:t>
            </a:r>
            <a:r>
              <a:rPr lang="en-US" dirty="0"/>
              <a:t>-US/docs/Web/HTTP/CORS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C27C14-1B52-6A46-AB3B-34ADEC1EE0D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856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Next Lecture: Proxies and Caching</a:t>
            </a:r>
          </a:p>
        </p:txBody>
      </p:sp>
    </p:spTree>
    <p:extLst>
      <p:ext uri="{BB962C8B-B14F-4D97-AF65-F5344CB8AC3E}">
        <p14:creationId xmlns:p14="http://schemas.microsoft.com/office/powerpoint/2010/main" val="2955969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85058-F3CF-6B41-86C7-2E99E4498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OAuth 2.0 roles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FFFD0-9CA4-5540-9FA0-F6533D043F5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8240194" cy="44640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/>
              <a:t>The resource owner</a:t>
            </a:r>
          </a:p>
          <a:p>
            <a:pPr lvl="1"/>
            <a:r>
              <a:rPr lang="en-GB"/>
              <a:t>An entity capable of granting access to a protected resource. May be a combination of a person (an end-user) and their user agent</a:t>
            </a:r>
            <a:endParaRPr lang="en-US"/>
          </a:p>
          <a:p>
            <a:pPr marL="0" indent="0">
              <a:buNone/>
            </a:pPr>
            <a:r>
              <a:rPr lang="en-US"/>
              <a:t>The resource server</a:t>
            </a:r>
          </a:p>
          <a:p>
            <a:pPr lvl="1"/>
            <a:r>
              <a:rPr lang="en-GB"/>
              <a:t>The server hosting the protected resources, capable of accepting and responding to protected resource requests using access tokens</a:t>
            </a:r>
            <a:endParaRPr lang="en-US"/>
          </a:p>
          <a:p>
            <a:pPr marL="0" indent="0">
              <a:buNone/>
            </a:pPr>
            <a:r>
              <a:rPr lang="en-US"/>
              <a:t>The client</a:t>
            </a:r>
          </a:p>
          <a:p>
            <a:pPr lvl="1"/>
            <a:r>
              <a:rPr lang="en-GB"/>
              <a:t>An application making protected resource requests on behalf of the resource owner and with its authorisation</a:t>
            </a:r>
            <a:endParaRPr lang="en-US"/>
          </a:p>
          <a:p>
            <a:pPr marL="0" indent="0">
              <a:buNone/>
            </a:pPr>
            <a:r>
              <a:rPr lang="en-US"/>
              <a:t>The </a:t>
            </a:r>
            <a:r>
              <a:rPr lang="en-US" err="1"/>
              <a:t>authorisation</a:t>
            </a:r>
            <a:r>
              <a:rPr lang="en-US"/>
              <a:t> server</a:t>
            </a:r>
          </a:p>
          <a:p>
            <a:pPr lvl="1"/>
            <a:r>
              <a:rPr lang="en-GB"/>
              <a:t>The server issuing access tokens to the client after successfully authenticating the resource owner and obtaining authorisation.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3E73BB-695F-CC40-9B21-249188C034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picture containing clock&#10;&#10;Description automatically generated">
            <a:extLst>
              <a:ext uri="{FF2B5EF4-FFF2-40B4-BE49-F238E27FC236}">
                <a16:creationId xmlns:a16="http://schemas.microsoft.com/office/drawing/2014/main" id="{1BFE7564-04CA-814F-BBC3-317706E152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9452" y="1984803"/>
            <a:ext cx="900000" cy="900000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465E22FE-2F05-1649-A71B-466C958B2C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52966" y="2927248"/>
            <a:ext cx="900000" cy="90000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A3800AFB-D621-DF4A-9328-8D2F9EDBD8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252966" y="1984803"/>
            <a:ext cx="900000" cy="90000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7C32708D-E377-6946-92DC-2A9E36297BD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252966" y="4940402"/>
            <a:ext cx="900000" cy="900000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ECC8114B-D3F7-B64B-B0A4-902B7D1BD33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252966" y="3933825"/>
            <a:ext cx="90000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791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FDCD0-6B45-9340-A3E6-D15613E98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Abstract protocol flow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10B46F-0910-A04D-8B4D-A9457ADB317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8A8E0844-4B8C-9F41-8F43-EF53ADA2C6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00419" y="4787321"/>
            <a:ext cx="900000" cy="900000"/>
          </a:xfrm>
          <a:prstGeom prst="rect">
            <a:avLst/>
          </a:prstGeom>
        </p:spPr>
      </p:pic>
      <p:pic>
        <p:nvPicPr>
          <p:cNvPr id="7" name="Picture 6" descr="A picture containing clock&#10;&#10;Description automatically generated">
            <a:extLst>
              <a:ext uri="{FF2B5EF4-FFF2-40B4-BE49-F238E27FC236}">
                <a16:creationId xmlns:a16="http://schemas.microsoft.com/office/drawing/2014/main" id="{12CA72D2-4040-404A-A908-A07228FF9D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147" y="4784986"/>
            <a:ext cx="900000" cy="90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DC85DE24-9410-B043-BBF8-1E53F0BCB58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202514" y="4787321"/>
            <a:ext cx="900000" cy="90000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FB66FD1B-0F6D-244B-8166-A33EC8E2480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646000" y="1806190"/>
            <a:ext cx="900000" cy="90000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9D83ABB6-11AF-084B-B8DC-292DFD6BE69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646000" y="4797000"/>
            <a:ext cx="900000" cy="900000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7D127259-82E5-5644-96DC-28F316FD02E9}"/>
              </a:ext>
            </a:extLst>
          </p:cNvPr>
          <p:cNvGrpSpPr/>
          <p:nvPr/>
        </p:nvGrpSpPr>
        <p:grpSpPr>
          <a:xfrm>
            <a:off x="3215775" y="4634968"/>
            <a:ext cx="2160000" cy="594257"/>
            <a:chOff x="3215775" y="4634968"/>
            <a:chExt cx="2160000" cy="594257"/>
          </a:xfrm>
        </p:grpSpPr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F24527A2-F3DB-4849-8C84-8E669F2F34A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15775" y="5229225"/>
              <a:ext cx="2160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47118DA-00F7-AE41-89C9-601C936569DD}"/>
                </a:ext>
              </a:extLst>
            </p:cNvPr>
            <p:cNvSpPr txBox="1"/>
            <p:nvPr/>
          </p:nvSpPr>
          <p:spPr>
            <a:xfrm>
              <a:off x="3810584" y="4634968"/>
              <a:ext cx="925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/>
                <a:t>delegate</a:t>
              </a:r>
              <a:br>
                <a:rPr lang="en-US" sz="1400"/>
              </a:br>
              <a:r>
                <a:rPr lang="en-US" sz="1400"/>
                <a:t>access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FF423AE-19C5-AE43-B500-3D7D9F3522F6}"/>
              </a:ext>
            </a:extLst>
          </p:cNvPr>
          <p:cNvGrpSpPr/>
          <p:nvPr/>
        </p:nvGrpSpPr>
        <p:grpSpPr>
          <a:xfrm>
            <a:off x="5314736" y="2695938"/>
            <a:ext cx="782411" cy="2160000"/>
            <a:chOff x="5314736" y="2709000"/>
            <a:chExt cx="782411" cy="2160000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B3524DD1-4A60-B44B-93BF-703DF8417A9E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5017147" y="3789000"/>
              <a:ext cx="2160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4315E67-B469-6D4F-A428-61CDC87E5CE3}"/>
                </a:ext>
              </a:extLst>
            </p:cNvPr>
            <p:cNvSpPr txBox="1"/>
            <p:nvPr/>
          </p:nvSpPr>
          <p:spPr>
            <a:xfrm>
              <a:off x="5314736" y="3413681"/>
              <a:ext cx="766557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/>
                <a:t>obtain</a:t>
              </a:r>
            </a:p>
            <a:p>
              <a:pPr algn="ctr"/>
              <a:r>
                <a:rPr lang="en-US" sz="1400"/>
                <a:t>access</a:t>
              </a:r>
            </a:p>
            <a:p>
              <a:pPr algn="ctr"/>
              <a:r>
                <a:rPr lang="en-US" sz="1400"/>
                <a:t>token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47501B3-8A08-E04B-A35A-39359B52C736}"/>
              </a:ext>
            </a:extLst>
          </p:cNvPr>
          <p:cNvGrpSpPr/>
          <p:nvPr/>
        </p:nvGrpSpPr>
        <p:grpSpPr>
          <a:xfrm>
            <a:off x="6816000" y="4459632"/>
            <a:ext cx="2160000" cy="769593"/>
            <a:chOff x="6816000" y="4459632"/>
            <a:chExt cx="2160000" cy="769593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E6BF58B2-FB19-C64F-92F9-27398142D7C6}"/>
                </a:ext>
              </a:extLst>
            </p:cNvPr>
            <p:cNvCxnSpPr/>
            <p:nvPr/>
          </p:nvCxnSpPr>
          <p:spPr>
            <a:xfrm>
              <a:off x="6816000" y="5229225"/>
              <a:ext cx="2160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34B028F-1C4A-254E-9BB6-FD26D509B2DC}"/>
                </a:ext>
              </a:extLst>
            </p:cNvPr>
            <p:cNvSpPr txBox="1"/>
            <p:nvPr/>
          </p:nvSpPr>
          <p:spPr>
            <a:xfrm>
              <a:off x="7499795" y="4459632"/>
              <a:ext cx="748923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/>
                <a:t>use</a:t>
              </a:r>
            </a:p>
            <a:p>
              <a:pPr algn="ctr"/>
              <a:r>
                <a:rPr lang="en-US" sz="1400"/>
                <a:t>access</a:t>
              </a:r>
            </a:p>
            <a:p>
              <a:pPr algn="ctr"/>
              <a:r>
                <a:rPr lang="en-US" sz="1400"/>
                <a:t>token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51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5C46-7511-904A-866C-33DFB1113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OAuth 2.0 protocol flows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B708A-48A2-9046-8A5F-E1A59163BA5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err="1"/>
              <a:t>Authorisation</a:t>
            </a:r>
            <a:r>
              <a:rPr lang="en-US"/>
              <a:t> Code Grant</a:t>
            </a:r>
          </a:p>
          <a:p>
            <a:pPr lvl="1"/>
            <a:r>
              <a:rPr lang="en-US"/>
              <a:t>Client obtains access token directly from </a:t>
            </a:r>
            <a:r>
              <a:rPr lang="en-US" err="1"/>
              <a:t>authorisation</a:t>
            </a:r>
            <a:r>
              <a:rPr lang="en-US"/>
              <a:t> server ("3-legged")</a:t>
            </a:r>
          </a:p>
          <a:p>
            <a:pPr lvl="1"/>
            <a:r>
              <a:rPr lang="en-US"/>
              <a:t>Flow relies on redirection via user agent</a:t>
            </a:r>
          </a:p>
          <a:p>
            <a:pPr marL="0" indent="0">
              <a:buNone/>
            </a:pPr>
            <a:r>
              <a:rPr lang="en-US"/>
              <a:t>Implicit Grant</a:t>
            </a:r>
          </a:p>
          <a:p>
            <a:pPr lvl="1"/>
            <a:r>
              <a:rPr lang="en-US"/>
              <a:t>All communication goes through user agent ("2-legged")</a:t>
            </a:r>
          </a:p>
          <a:p>
            <a:pPr lvl="1"/>
            <a:r>
              <a:rPr lang="en-US"/>
              <a:t>Commonly used by single page applications</a:t>
            </a:r>
          </a:p>
          <a:p>
            <a:pPr marL="0" indent="0">
              <a:buNone/>
            </a:pPr>
            <a:r>
              <a:rPr lang="en-US"/>
              <a:t>Resource Owner Password Credentials Grant</a:t>
            </a:r>
          </a:p>
          <a:p>
            <a:pPr lvl="1"/>
            <a:r>
              <a:rPr lang="en-US"/>
              <a:t>Resource owner gives credentials to client (requires trust relationship)</a:t>
            </a:r>
          </a:p>
          <a:p>
            <a:pPr marL="0" indent="0">
              <a:buNone/>
            </a:pPr>
            <a:r>
              <a:rPr lang="en-US"/>
              <a:t>Client Credential Grant</a:t>
            </a:r>
          </a:p>
          <a:p>
            <a:pPr lvl="1"/>
            <a:r>
              <a:rPr lang="en-US"/>
              <a:t>Client authenticates directly with </a:t>
            </a:r>
            <a:r>
              <a:rPr lang="en-US" err="1"/>
              <a:t>authorisation</a:t>
            </a:r>
            <a:r>
              <a:rPr lang="en-US"/>
              <a:t> server</a:t>
            </a:r>
          </a:p>
          <a:p>
            <a:pPr lvl="1"/>
            <a:endParaRPr lang="en-US"/>
          </a:p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E724C4-EEE6-EA49-B684-D6FAD5E76DC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955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B8CC6-4B3A-1D43-BC8A-7B5F610BE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D9095-BE5F-6648-B842-FB4EB6B549E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/>
              <a:t>Client registers with the authorisation server before the protocol starts</a:t>
            </a:r>
          </a:p>
          <a:p>
            <a:pPr lvl="1"/>
            <a:r>
              <a:rPr lang="en-GB"/>
              <a:t>Client issued with a </a:t>
            </a:r>
            <a:r>
              <a:rPr lang="en-GB" err="1">
                <a:latin typeface="Lucida Console" panose="020B0609040504020204" pitchFamily="49" charset="0"/>
              </a:rPr>
              <a:t>client_id</a:t>
            </a:r>
            <a:r>
              <a:rPr lang="en-GB">
                <a:latin typeface="Lucida Console" panose="020B0609040504020204" pitchFamily="49" charset="0"/>
              </a:rPr>
              <a:t> </a:t>
            </a:r>
            <a:r>
              <a:rPr lang="en-GB"/>
              <a:t>– unique string (not a secret)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/>
              <a:t>Client and authorisation server establish an authentication method</a:t>
            </a:r>
          </a:p>
          <a:p>
            <a:pPr lvl="1"/>
            <a:r>
              <a:rPr lang="en-GB"/>
              <a:t>Client password, use with HTTP Basic Authentication</a:t>
            </a:r>
          </a:p>
          <a:p>
            <a:pPr lvl="1"/>
            <a:r>
              <a:rPr lang="en-GB" err="1">
                <a:latin typeface="Lucida Console" panose="020B0609040504020204" pitchFamily="49" charset="0"/>
              </a:rPr>
              <a:t>client_id</a:t>
            </a:r>
            <a:r>
              <a:rPr lang="en-GB"/>
              <a:t>, </a:t>
            </a:r>
            <a:r>
              <a:rPr lang="en-GB" err="1">
                <a:latin typeface="Lucida Console" panose="020B0609040504020204" pitchFamily="49" charset="0"/>
              </a:rPr>
              <a:t>client_secret</a:t>
            </a:r>
            <a:r>
              <a:rPr lang="en-GB">
                <a:latin typeface="Lucida Console" panose="020B0609040504020204" pitchFamily="49" charset="0"/>
              </a:rPr>
              <a:t> </a:t>
            </a:r>
            <a:r>
              <a:rPr lang="en-GB"/>
              <a:t>sent in request body (not recommended)</a:t>
            </a:r>
          </a:p>
          <a:p>
            <a:endParaRPr lang="en-GB"/>
          </a:p>
          <a:p>
            <a:pPr marL="0" indent="0">
              <a:buNone/>
            </a:pPr>
            <a:r>
              <a:rPr lang="en-GB"/>
              <a:t>Endpoints</a:t>
            </a:r>
          </a:p>
          <a:p>
            <a:pPr lvl="1"/>
            <a:r>
              <a:rPr lang="en-GB"/>
              <a:t>Authorisation endpoint (e.g. </a:t>
            </a:r>
            <a:r>
              <a:rPr lang="en-GB">
                <a:latin typeface="Lucida Console" panose="020B0609040504020204" pitchFamily="49" charset="0"/>
              </a:rPr>
              <a:t>https://</a:t>
            </a:r>
            <a:r>
              <a:rPr lang="en-GB" err="1">
                <a:latin typeface="Lucida Console" panose="020B0609040504020204" pitchFamily="49" charset="0"/>
              </a:rPr>
              <a:t>auth.org</a:t>
            </a:r>
            <a:r>
              <a:rPr lang="en-GB">
                <a:latin typeface="Lucida Console" panose="020B0609040504020204" pitchFamily="49" charset="0"/>
              </a:rPr>
              <a:t>/auth </a:t>
            </a:r>
            <a:r>
              <a:rPr lang="en-GB"/>
              <a:t>)</a:t>
            </a:r>
          </a:p>
          <a:p>
            <a:pPr lvl="1"/>
            <a:r>
              <a:rPr lang="en-GB"/>
              <a:t>Client redirection endpoint (e.g. </a:t>
            </a:r>
            <a:r>
              <a:rPr lang="en-GB">
                <a:latin typeface="Lucida Console" panose="020B0609040504020204" pitchFamily="49" charset="0"/>
              </a:rPr>
              <a:t>https://</a:t>
            </a:r>
            <a:r>
              <a:rPr lang="en-GB" err="1">
                <a:latin typeface="Lucida Console" panose="020B0609040504020204" pitchFamily="49" charset="0"/>
              </a:rPr>
              <a:t>client.org</a:t>
            </a:r>
            <a:r>
              <a:rPr lang="en-GB">
                <a:latin typeface="Lucida Console" panose="020B0609040504020204" pitchFamily="49" charset="0"/>
              </a:rPr>
              <a:t>/</a:t>
            </a:r>
            <a:r>
              <a:rPr lang="en-GB" err="1">
                <a:latin typeface="Lucida Console" panose="020B0609040504020204" pitchFamily="49" charset="0"/>
              </a:rPr>
              <a:t>cb</a:t>
            </a:r>
            <a:r>
              <a:rPr lang="en-GB">
                <a:latin typeface="Lucida Console" panose="020B0609040504020204" pitchFamily="49" charset="0"/>
              </a:rPr>
              <a:t> </a:t>
            </a:r>
            <a:r>
              <a:rPr lang="en-GB"/>
              <a:t>)</a:t>
            </a:r>
          </a:p>
          <a:p>
            <a:pPr lvl="1"/>
            <a:r>
              <a:rPr lang="en-GB"/>
              <a:t>Token endpoint (e.g. </a:t>
            </a:r>
            <a:r>
              <a:rPr lang="en-GB">
                <a:latin typeface="Lucida Console" panose="020B0609040504020204" pitchFamily="49" charset="0"/>
              </a:rPr>
              <a:t>https://</a:t>
            </a:r>
            <a:r>
              <a:rPr lang="en-GB" err="1">
                <a:latin typeface="Lucida Console" panose="020B0609040504020204" pitchFamily="49" charset="0"/>
              </a:rPr>
              <a:t>auth.org</a:t>
            </a:r>
            <a:r>
              <a:rPr lang="en-GB">
                <a:latin typeface="Lucida Console" panose="020B0609040504020204" pitchFamily="49" charset="0"/>
              </a:rPr>
              <a:t>/token </a:t>
            </a:r>
            <a:r>
              <a:rPr lang="en-GB"/>
              <a:t>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69487F-80DE-8840-86E0-AF66072E2B3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746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FDCD0-6B45-9340-A3E6-D15613E98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Authorisation</a:t>
            </a:r>
            <a:r>
              <a:rPr lang="en-US"/>
              <a:t> Code Grant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10B46F-0910-A04D-8B4D-A9457ADB317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8A8E0844-4B8C-9F41-8F43-EF53ADA2C6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00419" y="4787321"/>
            <a:ext cx="900000" cy="900000"/>
          </a:xfrm>
          <a:prstGeom prst="rect">
            <a:avLst/>
          </a:prstGeom>
        </p:spPr>
      </p:pic>
      <p:pic>
        <p:nvPicPr>
          <p:cNvPr id="7" name="Picture 6" descr="A picture containing clock&#10;&#10;Description automatically generated">
            <a:extLst>
              <a:ext uri="{FF2B5EF4-FFF2-40B4-BE49-F238E27FC236}">
                <a16:creationId xmlns:a16="http://schemas.microsoft.com/office/drawing/2014/main" id="{12CA72D2-4040-404A-A908-A07228FF9D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147" y="4784986"/>
            <a:ext cx="900000" cy="90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DC85DE24-9410-B043-BBF8-1E53F0BCB58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202514" y="4787321"/>
            <a:ext cx="900000" cy="90000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FB66FD1B-0F6D-244B-8166-A33EC8E2480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646000" y="1806190"/>
            <a:ext cx="900000" cy="90000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9D83ABB6-11AF-084B-B8DC-292DFD6BE69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646000" y="4770366"/>
            <a:ext cx="900000" cy="900000"/>
          </a:xfrm>
          <a:prstGeom prst="rect">
            <a:avLst/>
          </a:prstGeom>
        </p:spPr>
      </p:pic>
      <p:grpSp>
        <p:nvGrpSpPr>
          <p:cNvPr id="54" name="Group 53">
            <a:extLst>
              <a:ext uri="{FF2B5EF4-FFF2-40B4-BE49-F238E27FC236}">
                <a16:creationId xmlns:a16="http://schemas.microsoft.com/office/drawing/2014/main" id="{558715E7-4853-D44A-BF51-00FC8ACC391E}"/>
              </a:ext>
            </a:extLst>
          </p:cNvPr>
          <p:cNvGrpSpPr/>
          <p:nvPr/>
        </p:nvGrpSpPr>
        <p:grpSpPr>
          <a:xfrm>
            <a:off x="2767054" y="2425148"/>
            <a:ext cx="2862469" cy="2837825"/>
            <a:chOff x="2767054" y="2425148"/>
            <a:chExt cx="2862469" cy="2837825"/>
          </a:xfrm>
        </p:grpSpPr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8504EDAC-DB88-4847-A497-99AE38FE05F8}"/>
                </a:ext>
              </a:extLst>
            </p:cNvPr>
            <p:cNvSpPr/>
            <p:nvPr/>
          </p:nvSpPr>
          <p:spPr>
            <a:xfrm>
              <a:off x="2767054" y="2425148"/>
              <a:ext cx="2862469" cy="2814762"/>
            </a:xfrm>
            <a:custGeom>
              <a:avLst/>
              <a:gdLst>
                <a:gd name="connsiteX0" fmla="*/ 2862469 w 2862469"/>
                <a:gd name="connsiteY0" fmla="*/ 2814762 h 2814762"/>
                <a:gd name="connsiteX1" fmla="*/ 0 w 2862469"/>
                <a:gd name="connsiteY1" fmla="*/ 2814762 h 2814762"/>
                <a:gd name="connsiteX2" fmla="*/ 0 w 2862469"/>
                <a:gd name="connsiteY2" fmla="*/ 2671638 h 2814762"/>
                <a:gd name="connsiteX3" fmla="*/ 2671638 w 2862469"/>
                <a:gd name="connsiteY3" fmla="*/ 0 h 2814762"/>
                <a:gd name="connsiteX4" fmla="*/ 2862469 w 2862469"/>
                <a:gd name="connsiteY4" fmla="*/ 0 h 2814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2469" h="2814762">
                  <a:moveTo>
                    <a:pt x="2862469" y="2814762"/>
                  </a:moveTo>
                  <a:lnTo>
                    <a:pt x="0" y="2814762"/>
                  </a:lnTo>
                  <a:lnTo>
                    <a:pt x="0" y="2671638"/>
                  </a:lnTo>
                  <a:lnTo>
                    <a:pt x="2671638" y="0"/>
                  </a:lnTo>
                  <a:lnTo>
                    <a:pt x="2862469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headEnd type="none" w="lg" len="lg"/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34F0C7CC-BF5B-254F-BDE5-C3306F2C40C7}"/>
                </a:ext>
              </a:extLst>
            </p:cNvPr>
            <p:cNvSpPr txBox="1"/>
            <p:nvPr/>
          </p:nvSpPr>
          <p:spPr>
            <a:xfrm>
              <a:off x="3630835" y="4739753"/>
              <a:ext cx="156966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/>
                <a:t>1. </a:t>
              </a:r>
              <a:r>
                <a:rPr lang="en-US" sz="1400" err="1"/>
                <a:t>authorisation</a:t>
              </a:r>
              <a:br>
                <a:rPr lang="en-US" sz="1400"/>
              </a:br>
              <a:r>
                <a:rPr lang="en-US" sz="1400"/>
                <a:t>request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BF724A29-1EE6-0345-9B5D-E1320D704709}"/>
              </a:ext>
            </a:extLst>
          </p:cNvPr>
          <p:cNvGrpSpPr/>
          <p:nvPr/>
        </p:nvGrpSpPr>
        <p:grpSpPr>
          <a:xfrm>
            <a:off x="1820849" y="2138901"/>
            <a:ext cx="3808674" cy="2902226"/>
            <a:chOff x="1820849" y="2138901"/>
            <a:chExt cx="3808674" cy="2902226"/>
          </a:xfrm>
        </p:grpSpPr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508F39AC-E856-D34A-B72C-86138F575A27}"/>
                </a:ext>
              </a:extLst>
            </p:cNvPr>
            <p:cNvSpPr/>
            <p:nvPr/>
          </p:nvSpPr>
          <p:spPr>
            <a:xfrm>
              <a:off x="1820849" y="2138901"/>
              <a:ext cx="3808674" cy="2902226"/>
            </a:xfrm>
            <a:custGeom>
              <a:avLst/>
              <a:gdLst>
                <a:gd name="connsiteX0" fmla="*/ 0 w 3808674"/>
                <a:gd name="connsiteY0" fmla="*/ 2902226 h 2902226"/>
                <a:gd name="connsiteX1" fmla="*/ 628153 w 3808674"/>
                <a:gd name="connsiteY1" fmla="*/ 2902226 h 2902226"/>
                <a:gd name="connsiteX2" fmla="*/ 3530379 w 3808674"/>
                <a:gd name="connsiteY2" fmla="*/ 0 h 2902226"/>
                <a:gd name="connsiteX3" fmla="*/ 3808674 w 3808674"/>
                <a:gd name="connsiteY3" fmla="*/ 0 h 2902226"/>
                <a:gd name="connsiteX4" fmla="*/ 3808674 w 3808674"/>
                <a:gd name="connsiteY4" fmla="*/ 0 h 29022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8674" h="2902226">
                  <a:moveTo>
                    <a:pt x="0" y="2902226"/>
                  </a:moveTo>
                  <a:lnTo>
                    <a:pt x="628153" y="2902226"/>
                  </a:lnTo>
                  <a:lnTo>
                    <a:pt x="3530379" y="0"/>
                  </a:lnTo>
                  <a:lnTo>
                    <a:pt x="3808674" y="0"/>
                  </a:lnTo>
                  <a:lnTo>
                    <a:pt x="3808674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headEnd w="lg" len="lg"/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4E7E6891-8FF4-6743-97DC-22A7E6E27A60}"/>
                </a:ext>
              </a:extLst>
            </p:cNvPr>
            <p:cNvSpPr txBox="1"/>
            <p:nvPr/>
          </p:nvSpPr>
          <p:spPr>
            <a:xfrm>
              <a:off x="1997053" y="3261655"/>
              <a:ext cx="201369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/>
                <a:t>2. user authenticates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61B66B1E-B479-7C42-8BFB-BCD90A04C18C}"/>
              </a:ext>
            </a:extLst>
          </p:cNvPr>
          <p:cNvGrpSpPr/>
          <p:nvPr/>
        </p:nvGrpSpPr>
        <p:grpSpPr>
          <a:xfrm>
            <a:off x="2631882" y="2274073"/>
            <a:ext cx="3005593" cy="3645986"/>
            <a:chOff x="2631882" y="2274073"/>
            <a:chExt cx="3005593" cy="3645986"/>
          </a:xfrm>
        </p:grpSpPr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C48E4A03-6ECD-0147-8636-9A9879E25EA1}"/>
                </a:ext>
              </a:extLst>
            </p:cNvPr>
            <p:cNvSpPr/>
            <p:nvPr/>
          </p:nvSpPr>
          <p:spPr>
            <a:xfrm>
              <a:off x="2631882" y="2274073"/>
              <a:ext cx="3005593" cy="3140765"/>
            </a:xfrm>
            <a:custGeom>
              <a:avLst/>
              <a:gdLst>
                <a:gd name="connsiteX0" fmla="*/ 3005593 w 3005593"/>
                <a:gd name="connsiteY0" fmla="*/ 0 h 3148717"/>
                <a:gd name="connsiteX1" fmla="*/ 2767054 w 3005593"/>
                <a:gd name="connsiteY1" fmla="*/ 0 h 3148717"/>
                <a:gd name="connsiteX2" fmla="*/ 0 w 3005593"/>
                <a:gd name="connsiteY2" fmla="*/ 2767054 h 3148717"/>
                <a:gd name="connsiteX3" fmla="*/ 0 w 3005593"/>
                <a:gd name="connsiteY3" fmla="*/ 3140765 h 3148717"/>
                <a:gd name="connsiteX4" fmla="*/ 2989690 w 3005593"/>
                <a:gd name="connsiteY4" fmla="*/ 3140765 h 3148717"/>
                <a:gd name="connsiteX5" fmla="*/ 2989690 w 3005593"/>
                <a:gd name="connsiteY5" fmla="*/ 3148717 h 3148717"/>
                <a:gd name="connsiteX0" fmla="*/ 3005593 w 3005593"/>
                <a:gd name="connsiteY0" fmla="*/ 0 h 3140814"/>
                <a:gd name="connsiteX1" fmla="*/ 2767054 w 3005593"/>
                <a:gd name="connsiteY1" fmla="*/ 0 h 3140814"/>
                <a:gd name="connsiteX2" fmla="*/ 0 w 3005593"/>
                <a:gd name="connsiteY2" fmla="*/ 2767054 h 3140814"/>
                <a:gd name="connsiteX3" fmla="*/ 0 w 3005593"/>
                <a:gd name="connsiteY3" fmla="*/ 3140765 h 3140814"/>
                <a:gd name="connsiteX4" fmla="*/ 2989690 w 3005593"/>
                <a:gd name="connsiteY4" fmla="*/ 3140765 h 3140814"/>
                <a:gd name="connsiteX5" fmla="*/ 2898923 w 3005593"/>
                <a:gd name="connsiteY5" fmla="*/ 3041141 h 3140814"/>
                <a:gd name="connsiteX0" fmla="*/ 3005593 w 3005593"/>
                <a:gd name="connsiteY0" fmla="*/ 0 h 3155441"/>
                <a:gd name="connsiteX1" fmla="*/ 2767054 w 3005593"/>
                <a:gd name="connsiteY1" fmla="*/ 0 h 3155441"/>
                <a:gd name="connsiteX2" fmla="*/ 0 w 3005593"/>
                <a:gd name="connsiteY2" fmla="*/ 2767054 h 3155441"/>
                <a:gd name="connsiteX3" fmla="*/ 0 w 3005593"/>
                <a:gd name="connsiteY3" fmla="*/ 3140765 h 3155441"/>
                <a:gd name="connsiteX4" fmla="*/ 2989690 w 3005593"/>
                <a:gd name="connsiteY4" fmla="*/ 3140765 h 3155441"/>
                <a:gd name="connsiteX5" fmla="*/ 2989691 w 3005593"/>
                <a:gd name="connsiteY5" fmla="*/ 3155441 h 3155441"/>
                <a:gd name="connsiteX0" fmla="*/ 3005593 w 3005593"/>
                <a:gd name="connsiteY0" fmla="*/ 0 h 3256294"/>
                <a:gd name="connsiteX1" fmla="*/ 2767054 w 3005593"/>
                <a:gd name="connsiteY1" fmla="*/ 0 h 3256294"/>
                <a:gd name="connsiteX2" fmla="*/ 0 w 3005593"/>
                <a:gd name="connsiteY2" fmla="*/ 2767054 h 3256294"/>
                <a:gd name="connsiteX3" fmla="*/ 0 w 3005593"/>
                <a:gd name="connsiteY3" fmla="*/ 3140765 h 3256294"/>
                <a:gd name="connsiteX4" fmla="*/ 2989690 w 3005593"/>
                <a:gd name="connsiteY4" fmla="*/ 3140765 h 3256294"/>
                <a:gd name="connsiteX5" fmla="*/ 2609812 w 3005593"/>
                <a:gd name="connsiteY5" fmla="*/ 3256294 h 3256294"/>
                <a:gd name="connsiteX0" fmla="*/ 3005593 w 3005593"/>
                <a:gd name="connsiteY0" fmla="*/ 0 h 3256294"/>
                <a:gd name="connsiteX1" fmla="*/ 2767054 w 3005593"/>
                <a:gd name="connsiteY1" fmla="*/ 0 h 3256294"/>
                <a:gd name="connsiteX2" fmla="*/ 0 w 3005593"/>
                <a:gd name="connsiteY2" fmla="*/ 2767054 h 3256294"/>
                <a:gd name="connsiteX3" fmla="*/ 0 w 3005593"/>
                <a:gd name="connsiteY3" fmla="*/ 3140765 h 3256294"/>
                <a:gd name="connsiteX4" fmla="*/ 2196314 w 3005593"/>
                <a:gd name="connsiteY4" fmla="*/ 3134042 h 3256294"/>
                <a:gd name="connsiteX5" fmla="*/ 2609812 w 3005593"/>
                <a:gd name="connsiteY5" fmla="*/ 3256294 h 3256294"/>
                <a:gd name="connsiteX0" fmla="*/ 3005593 w 3005593"/>
                <a:gd name="connsiteY0" fmla="*/ 0 h 3140765"/>
                <a:gd name="connsiteX1" fmla="*/ 2767054 w 3005593"/>
                <a:gd name="connsiteY1" fmla="*/ 0 h 3140765"/>
                <a:gd name="connsiteX2" fmla="*/ 0 w 3005593"/>
                <a:gd name="connsiteY2" fmla="*/ 2767054 h 3140765"/>
                <a:gd name="connsiteX3" fmla="*/ 0 w 3005593"/>
                <a:gd name="connsiteY3" fmla="*/ 3140765 h 3140765"/>
                <a:gd name="connsiteX4" fmla="*/ 2196314 w 3005593"/>
                <a:gd name="connsiteY4" fmla="*/ 3134042 h 3140765"/>
                <a:gd name="connsiteX5" fmla="*/ 2996415 w 3005593"/>
                <a:gd name="connsiteY5" fmla="*/ 3131909 h 3140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05593" h="3140765">
                  <a:moveTo>
                    <a:pt x="3005593" y="0"/>
                  </a:moveTo>
                  <a:lnTo>
                    <a:pt x="2767054" y="0"/>
                  </a:lnTo>
                  <a:lnTo>
                    <a:pt x="0" y="2767054"/>
                  </a:lnTo>
                  <a:lnTo>
                    <a:pt x="0" y="3140765"/>
                  </a:lnTo>
                  <a:lnTo>
                    <a:pt x="2196314" y="3134042"/>
                  </a:lnTo>
                  <a:cubicBezTo>
                    <a:pt x="2196314" y="3136693"/>
                    <a:pt x="2996415" y="3129258"/>
                    <a:pt x="2996415" y="3131909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headEnd w="lg" len="lg"/>
              <a:tailEnd type="arrow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FB5109F8-3B7E-5E41-A474-929991145FD2}"/>
                </a:ext>
              </a:extLst>
            </p:cNvPr>
            <p:cNvSpPr txBox="1"/>
            <p:nvPr/>
          </p:nvSpPr>
          <p:spPr>
            <a:xfrm>
              <a:off x="3598442" y="5396839"/>
              <a:ext cx="156966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/>
                <a:t>3. </a:t>
              </a:r>
              <a:r>
                <a:rPr lang="en-US" sz="1400" err="1"/>
                <a:t>authorisation</a:t>
              </a:r>
              <a:endParaRPr lang="en-US" sz="1400"/>
            </a:p>
            <a:p>
              <a:pPr algn="ctr"/>
              <a:r>
                <a:rPr lang="en-US" sz="1400"/>
                <a:t>code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A195E4E2-FA11-194A-9E5D-B2A3ACAD3719}"/>
              </a:ext>
            </a:extLst>
          </p:cNvPr>
          <p:cNvGrpSpPr/>
          <p:nvPr/>
        </p:nvGrpSpPr>
        <p:grpSpPr>
          <a:xfrm>
            <a:off x="4465552" y="2706190"/>
            <a:ext cx="1625766" cy="2129697"/>
            <a:chOff x="4465552" y="2706190"/>
            <a:chExt cx="1625766" cy="2129697"/>
          </a:xfrm>
        </p:grpSpPr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C59AE7C4-4360-F540-AD4A-E8349FBBCE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24563" y="2706190"/>
              <a:ext cx="0" cy="212969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D163B94A-CF98-9B42-9D40-775AC82BFA1E}"/>
                </a:ext>
              </a:extLst>
            </p:cNvPr>
            <p:cNvSpPr txBox="1"/>
            <p:nvPr/>
          </p:nvSpPr>
          <p:spPr>
            <a:xfrm>
              <a:off x="4465552" y="3627378"/>
              <a:ext cx="16257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/>
                <a:t>4. </a:t>
              </a:r>
              <a:r>
                <a:rPr lang="en-US" sz="1400" err="1"/>
                <a:t>authorisation</a:t>
              </a:r>
              <a:r>
                <a:rPr lang="en-US" sz="1400"/>
                <a:t> </a:t>
              </a:r>
              <a:br>
                <a:rPr lang="en-US" sz="1400"/>
              </a:br>
              <a:r>
                <a:rPr lang="en-US" sz="1400"/>
                <a:t>code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86E16531-FB28-8947-BF90-CB74B7BE8C62}"/>
              </a:ext>
            </a:extLst>
          </p:cNvPr>
          <p:cNvGrpSpPr/>
          <p:nvPr/>
        </p:nvGrpSpPr>
        <p:grpSpPr>
          <a:xfrm>
            <a:off x="6176804" y="2706190"/>
            <a:ext cx="1540758" cy="2129697"/>
            <a:chOff x="6176804" y="2706190"/>
            <a:chExt cx="1540758" cy="2129697"/>
          </a:xfrm>
        </p:grpSpPr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88D487F3-7474-6447-B2E4-8CC1B33E575D}"/>
                </a:ext>
              </a:extLst>
            </p:cNvPr>
            <p:cNvCxnSpPr>
              <a:cxnSpLocks/>
            </p:cNvCxnSpPr>
            <p:nvPr/>
          </p:nvCxnSpPr>
          <p:spPr>
            <a:xfrm>
              <a:off x="6176804" y="2706190"/>
              <a:ext cx="0" cy="212969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9AFCF822-2930-364E-A539-39411B54F363}"/>
                </a:ext>
              </a:extLst>
            </p:cNvPr>
            <p:cNvSpPr txBox="1"/>
            <p:nvPr/>
          </p:nvSpPr>
          <p:spPr>
            <a:xfrm>
              <a:off x="6192785" y="3623603"/>
              <a:ext cx="15247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/>
                <a:t>5. access token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56495AE7-03F5-5949-B319-DCDEBFEF6EC9}"/>
              </a:ext>
            </a:extLst>
          </p:cNvPr>
          <p:cNvGrpSpPr/>
          <p:nvPr/>
        </p:nvGrpSpPr>
        <p:grpSpPr>
          <a:xfrm>
            <a:off x="6541899" y="4696430"/>
            <a:ext cx="2749242" cy="538556"/>
            <a:chOff x="6541899" y="4696430"/>
            <a:chExt cx="2749242" cy="538556"/>
          </a:xfrm>
        </p:grpSpPr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960DCF30-CF7C-134E-874A-0D512626AD90}"/>
                </a:ext>
              </a:extLst>
            </p:cNvPr>
            <p:cNvCxnSpPr>
              <a:cxnSpLocks/>
            </p:cNvCxnSpPr>
            <p:nvPr/>
          </p:nvCxnSpPr>
          <p:spPr>
            <a:xfrm>
              <a:off x="6541899" y="5234986"/>
              <a:ext cx="274924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C6B3291F-6DB6-274A-8B40-767A187D3539}"/>
                </a:ext>
              </a:extLst>
            </p:cNvPr>
            <p:cNvSpPr txBox="1"/>
            <p:nvPr/>
          </p:nvSpPr>
          <p:spPr>
            <a:xfrm>
              <a:off x="7293008" y="4696430"/>
              <a:ext cx="116249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/>
                <a:t>6. resource</a:t>
              </a:r>
              <a:br>
                <a:rPr lang="en-US" sz="1400"/>
              </a:br>
              <a:r>
                <a:rPr lang="en-US" sz="1400"/>
                <a:t>access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0540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34EF2D-6C34-C849-B2A4-927871AB696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724134A2-CC74-8E41-9B44-8C0159826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3613508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7FFA36BE-F37E-BA49-BB41-9D62C121FF36}"/>
              </a:ext>
            </a:extLst>
          </p:cNvPr>
          <p:cNvSpPr/>
          <p:nvPr/>
        </p:nvSpPr>
        <p:spPr>
          <a:xfrm>
            <a:off x="2135187" y="3593086"/>
            <a:ext cx="7921625" cy="920422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GET 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/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auth?response_type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=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code&amp;client_id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=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s6BhdRkqt3&amp;redirect_uri=</a:t>
            </a:r>
            <a:b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   https%3A%2F%2Fclient%2Eorg%2Fcb</a:t>
            </a:r>
            <a:r>
              <a:rPr lang="en-GB" sz="1600">
                <a:solidFill>
                  <a:srgbClr val="000000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 HTTP/1.1</a:t>
            </a:r>
          </a:p>
          <a:p>
            <a:r>
              <a:rPr lang="en-GB" sz="1600">
                <a:solidFill>
                  <a:srgbClr val="000000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Host: </a:t>
            </a:r>
            <a:r>
              <a:rPr lang="en-GB" sz="1600" err="1">
                <a:solidFill>
                  <a:srgbClr val="000000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auth.org</a:t>
            </a:r>
            <a:endParaRPr lang="en-GB" sz="1600">
              <a:solidFill>
                <a:srgbClr val="000000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E5A16E85-B6E6-EC46-BB0F-EC6312A039DC}"/>
              </a:ext>
            </a:extLst>
          </p:cNvPr>
          <p:cNvSpPr/>
          <p:nvPr/>
        </p:nvSpPr>
        <p:spPr>
          <a:xfrm>
            <a:off x="2135188" y="4657713"/>
            <a:ext cx="7921625" cy="674200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HTTP/1.1 302 Found</a:t>
            </a:r>
            <a:b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</a:b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Location: https://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client.org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/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cb?code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=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SplxlOBeZQQYbYS6WxSbIA</a:t>
            </a:r>
            <a:endParaRPr lang="en-GB" sz="160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1B0A50C9-9C8C-D74E-A9D3-CB29370EDB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431913"/>
            <a:ext cx="900000" cy="90000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1475726B-CDDC-B742-8B68-838C619BDD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541850" y="2620374"/>
            <a:ext cx="900000" cy="900000"/>
          </a:xfrm>
          <a:prstGeom prst="rect">
            <a:avLst/>
          </a:prstGeom>
        </p:spPr>
      </p:pic>
      <p:sp>
        <p:nvSpPr>
          <p:cNvPr id="12" name="Rectangular Callout 11">
            <a:extLst>
              <a:ext uri="{FF2B5EF4-FFF2-40B4-BE49-F238E27FC236}">
                <a16:creationId xmlns:a16="http://schemas.microsoft.com/office/drawing/2014/main" id="{F1EF2292-8002-AC4F-BA63-BB019AB7DF8F}"/>
              </a:ext>
            </a:extLst>
          </p:cNvPr>
          <p:cNvSpPr/>
          <p:nvPr/>
        </p:nvSpPr>
        <p:spPr>
          <a:xfrm>
            <a:off x="2135186" y="2036017"/>
            <a:ext cx="7921625" cy="1412864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HTTP/1.1 302 Found</a:t>
            </a:r>
            <a:b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</a:b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Location: https://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auth.org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/auth?</a:t>
            </a:r>
            <a:b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</a:b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  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response_type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=code&amp;</a:t>
            </a:r>
            <a:b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</a:b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  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client_id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=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s6BhdRkqt3&amp;</a:t>
            </a:r>
            <a:b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</a:b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  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</a:rPr>
              <a:t>redirect_uri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=https://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</a:rPr>
              <a:t>client.org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/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</a:rPr>
              <a:t>cb</a:t>
            </a:r>
            <a:endParaRPr lang="en-GB" sz="1600">
              <a:solidFill>
                <a:schemeClr val="tx1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502BB9BD-91CF-2E4C-B919-4E6EBD18B5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5365260"/>
            <a:ext cx="900000" cy="900000"/>
          </a:xfrm>
          <a:prstGeom prst="rect">
            <a:avLst/>
          </a:prstGeom>
        </p:spPr>
      </p:pic>
      <p:sp>
        <p:nvSpPr>
          <p:cNvPr id="16" name="Rectangular Callout 15">
            <a:extLst>
              <a:ext uri="{FF2B5EF4-FFF2-40B4-BE49-F238E27FC236}">
                <a16:creationId xmlns:a16="http://schemas.microsoft.com/office/drawing/2014/main" id="{CF46A83D-3B75-7E47-B95B-CFFBB459CABC}"/>
              </a:ext>
            </a:extLst>
          </p:cNvPr>
          <p:cNvSpPr/>
          <p:nvPr/>
        </p:nvSpPr>
        <p:spPr>
          <a:xfrm>
            <a:off x="2135187" y="5467949"/>
            <a:ext cx="7921625" cy="674200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GET 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/</a:t>
            </a:r>
            <a:r>
              <a:rPr lang="en-GB" sz="1600" err="1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cb?code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=</a:t>
            </a:r>
            <a:r>
              <a:rPr lang="en-GB" sz="1600">
                <a:solidFill>
                  <a:schemeClr val="tx1"/>
                </a:solidFill>
                <a:latin typeface="Lucida Console" panose="020B0609040504020204" pitchFamily="49" charset="0"/>
              </a:rPr>
              <a:t>SplxlOBeZQQYbYS6WxSbIA </a:t>
            </a:r>
            <a:r>
              <a:rPr lang="en-GB" sz="1600">
                <a:solidFill>
                  <a:srgbClr val="000000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HTTP/1.1</a:t>
            </a:r>
          </a:p>
          <a:p>
            <a:r>
              <a:rPr lang="en-GB" sz="1600">
                <a:solidFill>
                  <a:srgbClr val="000000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Host: </a:t>
            </a:r>
            <a:r>
              <a:rPr lang="en-GB" sz="1600" err="1">
                <a:solidFill>
                  <a:srgbClr val="000000"/>
                </a:solidFill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client.org</a:t>
            </a:r>
            <a:endParaRPr lang="en-GB" sz="1600">
              <a:solidFill>
                <a:srgbClr val="000000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1815ADD5-C697-3448-ADB4-D2BC8F38FC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45998" y="908931"/>
            <a:ext cx="900000" cy="900000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59A09FC2-DCF8-A148-9282-A1457C87F9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0150" y="908931"/>
            <a:ext cx="900000" cy="900000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5A28F705-39DB-2C46-9613-58936E33FA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49" y="894442"/>
            <a:ext cx="900000" cy="900000"/>
          </a:xfrm>
          <a:prstGeom prst="rect">
            <a:avLst/>
          </a:prstGeom>
        </p:spPr>
      </p:pic>
      <p:grpSp>
        <p:nvGrpSpPr>
          <p:cNvPr id="32" name="Group 31">
            <a:extLst>
              <a:ext uri="{FF2B5EF4-FFF2-40B4-BE49-F238E27FC236}">
                <a16:creationId xmlns:a16="http://schemas.microsoft.com/office/drawing/2014/main" id="{55D68E37-70F5-274E-AE9C-19AAE648CF0D}"/>
              </a:ext>
            </a:extLst>
          </p:cNvPr>
          <p:cNvGrpSpPr/>
          <p:nvPr/>
        </p:nvGrpSpPr>
        <p:grpSpPr>
          <a:xfrm>
            <a:off x="1753999" y="872306"/>
            <a:ext cx="3783201" cy="349593"/>
            <a:chOff x="1753999" y="692150"/>
            <a:chExt cx="3783201" cy="349593"/>
          </a:xfrm>
        </p:grpSpPr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6A32A6FE-C87A-1348-BC0A-74D522DA9483}"/>
                </a:ext>
              </a:extLst>
            </p:cNvPr>
            <p:cNvCxnSpPr>
              <a:cxnSpLocks/>
            </p:cNvCxnSpPr>
            <p:nvPr/>
          </p:nvCxnSpPr>
          <p:spPr>
            <a:xfrm>
              <a:off x="1753999" y="1041743"/>
              <a:ext cx="378320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81D014D-ED73-3240-A267-9A8D7813AAF0}"/>
                </a:ext>
              </a:extLst>
            </p:cNvPr>
            <p:cNvSpPr txBox="1"/>
            <p:nvPr/>
          </p:nvSpPr>
          <p:spPr>
            <a:xfrm>
              <a:off x="2390164" y="692150"/>
              <a:ext cx="22813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/>
                <a:t>1. </a:t>
              </a:r>
              <a:r>
                <a:rPr lang="en-US" sz="1400" err="1"/>
                <a:t>authorisation</a:t>
              </a:r>
              <a:r>
                <a:rPr lang="en-US" sz="1400"/>
                <a:t> request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E4919659-278C-2F4F-B64C-4D78B9DCB0F2}"/>
              </a:ext>
            </a:extLst>
          </p:cNvPr>
          <p:cNvGrpSpPr/>
          <p:nvPr/>
        </p:nvGrpSpPr>
        <p:grpSpPr>
          <a:xfrm>
            <a:off x="6660997" y="858559"/>
            <a:ext cx="3783201" cy="363340"/>
            <a:chOff x="6660997" y="678403"/>
            <a:chExt cx="3783201" cy="363340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A3B057B7-12E3-EE4E-8644-4EBD4E9F4EAB}"/>
                </a:ext>
              </a:extLst>
            </p:cNvPr>
            <p:cNvCxnSpPr>
              <a:cxnSpLocks/>
            </p:cNvCxnSpPr>
            <p:nvPr/>
          </p:nvCxnSpPr>
          <p:spPr>
            <a:xfrm>
              <a:off x="6660997" y="1041743"/>
              <a:ext cx="378320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4013B63-E706-2E40-8008-850DBC158AF4}"/>
                </a:ext>
              </a:extLst>
            </p:cNvPr>
            <p:cNvSpPr txBox="1"/>
            <p:nvPr/>
          </p:nvSpPr>
          <p:spPr>
            <a:xfrm>
              <a:off x="7411900" y="678403"/>
              <a:ext cx="22813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/>
                <a:t>1. </a:t>
              </a:r>
              <a:r>
                <a:rPr lang="en-US" sz="1400" err="1"/>
                <a:t>authorisation</a:t>
              </a:r>
              <a:r>
                <a:rPr lang="en-US" sz="1400"/>
                <a:t> request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A487FF7F-7899-E94C-82D9-FA7100BB05CE}"/>
              </a:ext>
            </a:extLst>
          </p:cNvPr>
          <p:cNvGrpSpPr/>
          <p:nvPr/>
        </p:nvGrpSpPr>
        <p:grpSpPr>
          <a:xfrm>
            <a:off x="6660997" y="1463199"/>
            <a:ext cx="3783201" cy="311033"/>
            <a:chOff x="6660997" y="1283043"/>
            <a:chExt cx="3783201" cy="311033"/>
          </a:xfrm>
        </p:grpSpPr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2BCFD110-6817-934D-8912-DF402E09383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60997" y="1283043"/>
              <a:ext cx="378320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2439566-BC0A-4A45-8619-440BCC0745B1}"/>
                </a:ext>
              </a:extLst>
            </p:cNvPr>
            <p:cNvSpPr txBox="1"/>
            <p:nvPr/>
          </p:nvSpPr>
          <p:spPr>
            <a:xfrm>
              <a:off x="7524253" y="1286299"/>
              <a:ext cx="20393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/>
                <a:t>3. </a:t>
              </a:r>
              <a:r>
                <a:rPr lang="en-US" sz="1400" err="1"/>
                <a:t>authorisation</a:t>
              </a:r>
              <a:r>
                <a:rPr lang="en-US" sz="1400"/>
                <a:t> code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340AC37-9A82-FE44-9D90-04B4702F6ACB}"/>
              </a:ext>
            </a:extLst>
          </p:cNvPr>
          <p:cNvGrpSpPr/>
          <p:nvPr/>
        </p:nvGrpSpPr>
        <p:grpSpPr>
          <a:xfrm>
            <a:off x="1753999" y="1463199"/>
            <a:ext cx="3783201" cy="347993"/>
            <a:chOff x="1753999" y="1283043"/>
            <a:chExt cx="3783201" cy="347993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533BFC87-FB02-D84F-B426-6566C1E32F2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53999" y="1283043"/>
              <a:ext cx="3783201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0A398041-5B0D-8445-BDE9-E9D1BA55CBA2}"/>
                </a:ext>
              </a:extLst>
            </p:cNvPr>
            <p:cNvSpPr txBox="1"/>
            <p:nvPr/>
          </p:nvSpPr>
          <p:spPr>
            <a:xfrm>
              <a:off x="2521368" y="1323259"/>
              <a:ext cx="20393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/>
                <a:t>3. </a:t>
              </a:r>
              <a:r>
                <a:rPr lang="en-US" sz="1400" err="1"/>
                <a:t>authorisation</a:t>
              </a:r>
              <a:r>
                <a:rPr lang="en-US" sz="1400"/>
                <a:t> code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F2A0A58-9367-0C4C-BD5D-0979B06F2640}"/>
              </a:ext>
            </a:extLst>
          </p:cNvPr>
          <p:cNvGrpSpPr/>
          <p:nvPr/>
        </p:nvGrpSpPr>
        <p:grpSpPr>
          <a:xfrm>
            <a:off x="3704834" y="2544007"/>
            <a:ext cx="6348499" cy="563938"/>
            <a:chOff x="2970571" y="2857266"/>
            <a:chExt cx="6348499" cy="563938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89CA72D-51E7-E341-BCB0-062C944BAF2A}"/>
                </a:ext>
              </a:extLst>
            </p:cNvPr>
            <p:cNvSpPr txBox="1"/>
            <p:nvPr/>
          </p:nvSpPr>
          <p:spPr>
            <a:xfrm>
              <a:off x="6232969" y="2857266"/>
              <a:ext cx="30861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/>
                <a:t>issued during registration</a:t>
              </a:r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C80CD66-DF02-464E-9EB7-62B2B47EA8F8}"/>
                </a:ext>
              </a:extLst>
            </p:cNvPr>
            <p:cNvCxnSpPr>
              <a:cxnSpLocks/>
              <a:stCxn id="37" idx="1"/>
              <a:endCxn id="39" idx="3"/>
            </p:cNvCxnSpPr>
            <p:nvPr/>
          </p:nvCxnSpPr>
          <p:spPr bwMode="auto">
            <a:xfrm flipH="1">
              <a:off x="4190434" y="3041932"/>
              <a:ext cx="2042535" cy="253272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9F8498A-91B2-7744-9575-7E11D91547E8}"/>
                </a:ext>
              </a:extLst>
            </p:cNvPr>
            <p:cNvSpPr/>
            <p:nvPr/>
          </p:nvSpPr>
          <p:spPr bwMode="auto">
            <a:xfrm>
              <a:off x="2970571" y="3169204"/>
              <a:ext cx="1219863" cy="25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D6D17A47-8A2D-4544-A259-BC932AA049F1}"/>
              </a:ext>
            </a:extLst>
          </p:cNvPr>
          <p:cNvGrpSpPr/>
          <p:nvPr/>
        </p:nvGrpSpPr>
        <p:grpSpPr>
          <a:xfrm>
            <a:off x="3418318" y="2102822"/>
            <a:ext cx="6635015" cy="517552"/>
            <a:chOff x="2902142" y="2920744"/>
            <a:chExt cx="6635015" cy="517552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8814DB8E-958F-D14E-8033-6AFDD0C84199}"/>
                </a:ext>
              </a:extLst>
            </p:cNvPr>
            <p:cNvSpPr txBox="1"/>
            <p:nvPr/>
          </p:nvSpPr>
          <p:spPr>
            <a:xfrm>
              <a:off x="6792495" y="2920744"/>
              <a:ext cx="27446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/>
                <a:t>authorisation endpoint</a:t>
              </a:r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870D1EF2-B7DF-A34D-B69B-0C878AA86B4D}"/>
                </a:ext>
              </a:extLst>
            </p:cNvPr>
            <p:cNvCxnSpPr>
              <a:cxnSpLocks/>
              <a:stCxn id="50" idx="1"/>
              <a:endCxn id="52" idx="3"/>
            </p:cNvCxnSpPr>
            <p:nvPr/>
          </p:nvCxnSpPr>
          <p:spPr bwMode="auto">
            <a:xfrm flipH="1">
              <a:off x="5493129" y="3105410"/>
              <a:ext cx="1299366" cy="206886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E95305C6-A8AF-5645-8711-F5DE07D06807}"/>
                </a:ext>
              </a:extLst>
            </p:cNvPr>
            <p:cNvSpPr/>
            <p:nvPr/>
          </p:nvSpPr>
          <p:spPr bwMode="auto">
            <a:xfrm>
              <a:off x="2902142" y="3186296"/>
              <a:ext cx="2590987" cy="25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8A3F52B-01D2-E64C-AD2A-22077DE2A9B7}"/>
              </a:ext>
            </a:extLst>
          </p:cNvPr>
          <p:cNvGrpSpPr/>
          <p:nvPr/>
        </p:nvGrpSpPr>
        <p:grpSpPr>
          <a:xfrm>
            <a:off x="4057829" y="3038127"/>
            <a:ext cx="5995504" cy="369332"/>
            <a:chOff x="2902142" y="3097028"/>
            <a:chExt cx="5995504" cy="369332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0D5E6E3F-400B-1B47-8865-A04C248E5A65}"/>
                </a:ext>
              </a:extLst>
            </p:cNvPr>
            <p:cNvSpPr txBox="1"/>
            <p:nvPr/>
          </p:nvSpPr>
          <p:spPr>
            <a:xfrm>
              <a:off x="6423892" y="3097028"/>
              <a:ext cx="2473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/>
                <a:t>redirection endpoint</a:t>
              </a:r>
            </a:p>
          </p:txBody>
        </p: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5CC41678-F628-1849-86EA-C4FE3AFE0D48}"/>
                </a:ext>
              </a:extLst>
            </p:cNvPr>
            <p:cNvCxnSpPr>
              <a:cxnSpLocks/>
              <a:stCxn id="57" idx="1"/>
              <a:endCxn id="59" idx="3"/>
            </p:cNvCxnSpPr>
            <p:nvPr/>
          </p:nvCxnSpPr>
          <p:spPr bwMode="auto">
            <a:xfrm flipH="1">
              <a:off x="5493129" y="3281694"/>
              <a:ext cx="930763" cy="11632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92F51DE7-E733-5E4C-A0F0-6217270AFCED}"/>
                </a:ext>
              </a:extLst>
            </p:cNvPr>
            <p:cNvSpPr/>
            <p:nvPr/>
          </p:nvSpPr>
          <p:spPr bwMode="auto">
            <a:xfrm>
              <a:off x="2902142" y="3167326"/>
              <a:ext cx="2590987" cy="25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C418645-11AD-9942-B2EA-4944E7B3946C}"/>
              </a:ext>
            </a:extLst>
          </p:cNvPr>
          <p:cNvGrpSpPr/>
          <p:nvPr/>
        </p:nvGrpSpPr>
        <p:grpSpPr>
          <a:xfrm>
            <a:off x="6735028" y="4655659"/>
            <a:ext cx="3318305" cy="580871"/>
            <a:chOff x="2936018" y="2838455"/>
            <a:chExt cx="3318305" cy="580871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80AFFFDD-62D8-0B4C-8534-509D8F6D022E}"/>
                </a:ext>
              </a:extLst>
            </p:cNvPr>
            <p:cNvSpPr txBox="1"/>
            <p:nvPr/>
          </p:nvSpPr>
          <p:spPr>
            <a:xfrm>
              <a:off x="3976134" y="2838455"/>
              <a:ext cx="22781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/>
                <a:t>authorisation code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F41E428-6140-CF4F-9122-4B839C40141B}"/>
                </a:ext>
              </a:extLst>
            </p:cNvPr>
            <p:cNvSpPr/>
            <p:nvPr/>
          </p:nvSpPr>
          <p:spPr bwMode="auto">
            <a:xfrm>
              <a:off x="2936018" y="3167326"/>
              <a:ext cx="2717975" cy="25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9008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2" grpId="0" animBg="1"/>
      <p:bldP spid="16" grpId="0" animBg="1"/>
    </p:bldLst>
  </p:timing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0</TotalTime>
  <Words>2175</Words>
  <Application>Microsoft Macintosh PowerPoint</Application>
  <PresentationFormat>Widescreen</PresentationFormat>
  <Paragraphs>300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34</vt:i4>
      </vt:variant>
    </vt:vector>
  </HeadingPairs>
  <TitlesOfParts>
    <vt:vector size="47" baseType="lpstr">
      <vt:lpstr>Lucida Sans</vt:lpstr>
      <vt:lpstr>Arial</vt:lpstr>
      <vt:lpstr>Lucida Grande</vt:lpstr>
      <vt:lpstr>Lucida Console</vt:lpstr>
      <vt:lpstr>Calibri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OAuth and CORS</vt:lpstr>
      <vt:lpstr>OAuth 2.0</vt:lpstr>
      <vt:lpstr>OAuth 2.0 roles</vt:lpstr>
      <vt:lpstr>Abstract protocol flow</vt:lpstr>
      <vt:lpstr>OAuth 2.0 protocol flows</vt:lpstr>
      <vt:lpstr>Registration</vt:lpstr>
      <vt:lpstr>Authorisation Code Grant</vt:lpstr>
      <vt:lpstr>PowerPoint Presentation</vt:lpstr>
      <vt:lpstr>PowerPoint Presentation</vt:lpstr>
      <vt:lpstr>PowerPoint Presentation</vt:lpstr>
      <vt:lpstr>PowerPoint Presentation</vt:lpstr>
      <vt:lpstr>Further reading</vt:lpstr>
      <vt:lpstr>Cross-Origin Resource Sharing</vt:lpstr>
      <vt:lpstr>Cross-Site Request Forgery</vt:lpstr>
      <vt:lpstr>Same-Origin Policy</vt:lpstr>
      <vt:lpstr>Same-Origin Policy</vt:lpstr>
      <vt:lpstr>Same-Origin Policy</vt:lpstr>
      <vt:lpstr>Same-Origin Policy</vt:lpstr>
      <vt:lpstr>Cross-Origin Resource Sharing</vt:lpstr>
      <vt:lpstr>CORS requests</vt:lpstr>
      <vt:lpstr>CORS flow</vt:lpstr>
      <vt:lpstr>CORS headers</vt:lpstr>
      <vt:lpstr>Simple request example</vt:lpstr>
      <vt:lpstr>Simple request example</vt:lpstr>
      <vt:lpstr>Simple request example</vt:lpstr>
      <vt:lpstr>Simple request example</vt:lpstr>
      <vt:lpstr>Simple request example</vt:lpstr>
      <vt:lpstr>Preflight requests</vt:lpstr>
      <vt:lpstr>Preflight request example</vt:lpstr>
      <vt:lpstr>PowerPoint Presentation</vt:lpstr>
      <vt:lpstr>PowerPoint Presentation</vt:lpstr>
      <vt:lpstr>Further reading </vt:lpstr>
      <vt:lpstr>Next Lecture: Proxies and Caching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Nicholas Gibbins</cp:lastModifiedBy>
  <cp:revision>1</cp:revision>
  <dcterms:created xsi:type="dcterms:W3CDTF">2018-10-04T14:31:32Z</dcterms:created>
  <dcterms:modified xsi:type="dcterms:W3CDTF">2024-10-18T06:41:14Z</dcterms:modified>
</cp:coreProperties>
</file>