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6"/>
  </p:notesMasterIdLst>
  <p:sldIdLst>
    <p:sldId id="259" r:id="rId9"/>
    <p:sldId id="313" r:id="rId10"/>
    <p:sldId id="285" r:id="rId11"/>
    <p:sldId id="286" r:id="rId12"/>
    <p:sldId id="289" r:id="rId13"/>
    <p:sldId id="319" r:id="rId14"/>
    <p:sldId id="266" r:id="rId15"/>
    <p:sldId id="308" r:id="rId16"/>
    <p:sldId id="301" r:id="rId17"/>
    <p:sldId id="302" r:id="rId18"/>
    <p:sldId id="328" r:id="rId19"/>
    <p:sldId id="321" r:id="rId20"/>
    <p:sldId id="284" r:id="rId21"/>
    <p:sldId id="270" r:id="rId22"/>
    <p:sldId id="322" r:id="rId23"/>
    <p:sldId id="304" r:id="rId24"/>
    <p:sldId id="305" r:id="rId25"/>
    <p:sldId id="306" r:id="rId26"/>
    <p:sldId id="307" r:id="rId27"/>
    <p:sldId id="331" r:id="rId28"/>
    <p:sldId id="323" r:id="rId29"/>
    <p:sldId id="330" r:id="rId30"/>
    <p:sldId id="288" r:id="rId31"/>
    <p:sldId id="297" r:id="rId32"/>
    <p:sldId id="296" r:id="rId33"/>
    <p:sldId id="329" r:id="rId34"/>
    <p:sldId id="325" r:id="rId35"/>
    <p:sldId id="324" r:id="rId36"/>
    <p:sldId id="265" r:id="rId37"/>
    <p:sldId id="272" r:id="rId38"/>
    <p:sldId id="271" r:id="rId39"/>
    <p:sldId id="327" r:id="rId40"/>
    <p:sldId id="277" r:id="rId41"/>
    <p:sldId id="278" r:id="rId42"/>
    <p:sldId id="279" r:id="rId43"/>
    <p:sldId id="280" r:id="rId44"/>
    <p:sldId id="310" r:id="rId45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ucida Sans" panose="020B0602030504020204" pitchFamily="34" charset="77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DF7E4-10B7-974D-AC9E-3D67FA226369}" v="69" dt="2023-09-29T10:45:51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6327"/>
  </p:normalViewPr>
  <p:slideViewPr>
    <p:cSldViewPr snapToGrid="0" snapToObjects="1" showGuides="1">
      <p:cViewPr>
        <p:scale>
          <a:sx n="105" d="100"/>
          <a:sy n="105" d="100"/>
        </p:scale>
        <p:origin x="1216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3DFDF7E4-10B7-974D-AC9E-3D67FA226369}"/>
    <pc:docChg chg="undo custSel addSld modSld">
      <pc:chgData name="Nicholas Gibbins" userId="6a0e944c-4d97-467d-bb7a-7c3315791fe4" providerId="ADAL" clId="{3DFDF7E4-10B7-974D-AC9E-3D67FA226369}" dt="2023-09-29T10:47:00.859" v="1106" actId="14100"/>
      <pc:docMkLst>
        <pc:docMk/>
      </pc:docMkLst>
      <pc:sldChg chg="addSp delSp modSp mod">
        <pc:chgData name="Nicholas Gibbins" userId="6a0e944c-4d97-467d-bb7a-7c3315791fe4" providerId="ADAL" clId="{3DFDF7E4-10B7-974D-AC9E-3D67FA226369}" dt="2023-09-25T11:06:57.392" v="69" actId="1076"/>
        <pc:sldMkLst>
          <pc:docMk/>
          <pc:sldMk cId="2452024475" sldId="265"/>
        </pc:sldMkLst>
        <pc:spChg chg="del">
          <ac:chgData name="Nicholas Gibbins" userId="6a0e944c-4d97-467d-bb7a-7c3315791fe4" providerId="ADAL" clId="{3DFDF7E4-10B7-974D-AC9E-3D67FA226369}" dt="2023-09-25T11:06:40.080" v="66" actId="478"/>
          <ac:spMkLst>
            <pc:docMk/>
            <pc:sldMk cId="2452024475" sldId="265"/>
            <ac:spMk id="4" creationId="{E742D495-D484-A0D2-F9C4-FC03FBCBEE11}"/>
          </ac:spMkLst>
        </pc:spChg>
        <pc:spChg chg="mod">
          <ac:chgData name="Nicholas Gibbins" userId="6a0e944c-4d97-467d-bb7a-7c3315791fe4" providerId="ADAL" clId="{3DFDF7E4-10B7-974D-AC9E-3D67FA226369}" dt="2023-09-25T11:06:57.392" v="69" actId="1076"/>
          <ac:spMkLst>
            <pc:docMk/>
            <pc:sldMk cId="2452024475" sldId="265"/>
            <ac:spMk id="7" creationId="{CB223D1B-20F0-DB50-B971-F8B289B31C6E}"/>
          </ac:spMkLst>
        </pc:spChg>
        <pc:spChg chg="del">
          <ac:chgData name="Nicholas Gibbins" userId="6a0e944c-4d97-467d-bb7a-7c3315791fe4" providerId="ADAL" clId="{3DFDF7E4-10B7-974D-AC9E-3D67FA226369}" dt="2023-09-25T11:06:51.304" v="68" actId="478"/>
          <ac:spMkLst>
            <pc:docMk/>
            <pc:sldMk cId="2452024475" sldId="265"/>
            <ac:spMk id="10" creationId="{984E191C-94E6-1E98-1439-47694A842BCA}"/>
          </ac:spMkLst>
        </pc:spChg>
        <pc:spChg chg="mod">
          <ac:chgData name="Nicholas Gibbins" userId="6a0e944c-4d97-467d-bb7a-7c3315791fe4" providerId="ADAL" clId="{3DFDF7E4-10B7-974D-AC9E-3D67FA226369}" dt="2023-09-25T11:06:49.830" v="67" actId="1076"/>
          <ac:spMkLst>
            <pc:docMk/>
            <pc:sldMk cId="2452024475" sldId="265"/>
            <ac:spMk id="13" creationId="{00000000-0000-0000-0000-000000000000}"/>
          </ac:spMkLst>
        </pc:spChg>
        <pc:picChg chg="del">
          <ac:chgData name="Nicholas Gibbins" userId="6a0e944c-4d97-467d-bb7a-7c3315791fe4" providerId="ADAL" clId="{3DFDF7E4-10B7-974D-AC9E-3D67FA226369}" dt="2023-09-25T11:06:37.253" v="65" actId="478"/>
          <ac:picMkLst>
            <pc:docMk/>
            <pc:sldMk cId="2452024475" sldId="265"/>
            <ac:picMk id="6" creationId="{9B63BCAF-D649-F3E6-8270-9B45A9025223}"/>
          </ac:picMkLst>
        </pc:picChg>
        <pc:picChg chg="add mod modCrop">
          <ac:chgData name="Nicholas Gibbins" userId="6a0e944c-4d97-467d-bb7a-7c3315791fe4" providerId="ADAL" clId="{3DFDF7E4-10B7-974D-AC9E-3D67FA226369}" dt="2023-09-25T11:06:49.830" v="67" actId="1076"/>
          <ac:picMkLst>
            <pc:docMk/>
            <pc:sldMk cId="2452024475" sldId="265"/>
            <ac:picMk id="8" creationId="{0BEB383B-1B18-817C-DE6C-BF90FE397733}"/>
          </ac:picMkLst>
        </pc:picChg>
        <pc:picChg chg="mod">
          <ac:chgData name="Nicholas Gibbins" userId="6a0e944c-4d97-467d-bb7a-7c3315791fe4" providerId="ADAL" clId="{3DFDF7E4-10B7-974D-AC9E-3D67FA226369}" dt="2023-09-25T11:06:57.392" v="69" actId="1076"/>
          <ac:picMkLst>
            <pc:docMk/>
            <pc:sldMk cId="2452024475" sldId="265"/>
            <ac:picMk id="9" creationId="{A6D9E5C9-C60D-B149-7220-E2CCC5127F33}"/>
          </ac:picMkLst>
        </pc:picChg>
      </pc:sldChg>
      <pc:sldChg chg="modSp mod">
        <pc:chgData name="Nicholas Gibbins" userId="6a0e944c-4d97-467d-bb7a-7c3315791fe4" providerId="ADAL" clId="{3DFDF7E4-10B7-974D-AC9E-3D67FA226369}" dt="2023-09-25T11:08:10.383" v="72" actId="20577"/>
        <pc:sldMkLst>
          <pc:docMk/>
          <pc:sldMk cId="4088150419" sldId="266"/>
        </pc:sldMkLst>
        <pc:spChg chg="mod">
          <ac:chgData name="Nicholas Gibbins" userId="6a0e944c-4d97-467d-bb7a-7c3315791fe4" providerId="ADAL" clId="{3DFDF7E4-10B7-974D-AC9E-3D67FA226369}" dt="2023-09-25T11:08:10.383" v="72" actId="20577"/>
          <ac:spMkLst>
            <pc:docMk/>
            <pc:sldMk cId="4088150419" sldId="266"/>
            <ac:spMk id="3075" creationId="{00000000-0000-0000-0000-000000000000}"/>
          </ac:spMkLst>
        </pc:spChg>
      </pc:sldChg>
      <pc:sldChg chg="modSp mod">
        <pc:chgData name="Nicholas Gibbins" userId="6a0e944c-4d97-467d-bb7a-7c3315791fe4" providerId="ADAL" clId="{3DFDF7E4-10B7-974D-AC9E-3D67FA226369}" dt="2023-09-29T10:04:42.636" v="796" actId="20577"/>
        <pc:sldMkLst>
          <pc:docMk/>
          <pc:sldMk cId="4152830152" sldId="270"/>
        </pc:sldMkLst>
        <pc:spChg chg="mod">
          <ac:chgData name="Nicholas Gibbins" userId="6a0e944c-4d97-467d-bb7a-7c3315791fe4" providerId="ADAL" clId="{3DFDF7E4-10B7-974D-AC9E-3D67FA226369}" dt="2023-09-29T10:04:42.636" v="796" actId="20577"/>
          <ac:spMkLst>
            <pc:docMk/>
            <pc:sldMk cId="4152830152" sldId="270"/>
            <ac:spMk id="18435" creationId="{00000000-0000-0000-0000-000000000000}"/>
          </ac:spMkLst>
        </pc:spChg>
      </pc:sldChg>
      <pc:sldChg chg="modSp mod">
        <pc:chgData name="Nicholas Gibbins" userId="6a0e944c-4d97-467d-bb7a-7c3315791fe4" providerId="ADAL" clId="{3DFDF7E4-10B7-974D-AC9E-3D67FA226369}" dt="2023-09-25T13:12:16.602" v="84" actId="5793"/>
        <pc:sldMkLst>
          <pc:docMk/>
          <pc:sldMk cId="12634474" sldId="285"/>
        </pc:sldMkLst>
        <pc:spChg chg="mod">
          <ac:chgData name="Nicholas Gibbins" userId="6a0e944c-4d97-467d-bb7a-7c3315791fe4" providerId="ADAL" clId="{3DFDF7E4-10B7-974D-AC9E-3D67FA226369}" dt="2023-09-25T13:12:16.602" v="84" actId="5793"/>
          <ac:spMkLst>
            <pc:docMk/>
            <pc:sldMk cId="12634474" sldId="285"/>
            <ac:spMk id="3" creationId="{00000000-0000-0000-0000-000000000000}"/>
          </ac:spMkLst>
        </pc:spChg>
      </pc:sldChg>
      <pc:sldChg chg="modSp mod">
        <pc:chgData name="Nicholas Gibbins" userId="6a0e944c-4d97-467d-bb7a-7c3315791fe4" providerId="ADAL" clId="{3DFDF7E4-10B7-974D-AC9E-3D67FA226369}" dt="2023-09-25T13:12:02.041" v="73" actId="20577"/>
        <pc:sldMkLst>
          <pc:docMk/>
          <pc:sldMk cId="2325802776" sldId="286"/>
        </pc:sldMkLst>
        <pc:spChg chg="mod">
          <ac:chgData name="Nicholas Gibbins" userId="6a0e944c-4d97-467d-bb7a-7c3315791fe4" providerId="ADAL" clId="{3DFDF7E4-10B7-974D-AC9E-3D67FA226369}" dt="2023-09-25T13:12:02.041" v="73" actId="20577"/>
          <ac:spMkLst>
            <pc:docMk/>
            <pc:sldMk cId="2325802776" sldId="286"/>
            <ac:spMk id="16387" creationId="{00000000-0000-0000-0000-000000000000}"/>
          </ac:spMkLst>
        </pc:spChg>
      </pc:sldChg>
      <pc:sldChg chg="modSp mod">
        <pc:chgData name="Nicholas Gibbins" userId="6a0e944c-4d97-467d-bb7a-7c3315791fe4" providerId="ADAL" clId="{3DFDF7E4-10B7-974D-AC9E-3D67FA226369}" dt="2023-09-29T10:02:38.257" v="783" actId="114"/>
        <pc:sldMkLst>
          <pc:docMk/>
          <pc:sldMk cId="1133868266" sldId="289"/>
        </pc:sldMkLst>
        <pc:spChg chg="mod">
          <ac:chgData name="Nicholas Gibbins" userId="6a0e944c-4d97-467d-bb7a-7c3315791fe4" providerId="ADAL" clId="{3DFDF7E4-10B7-974D-AC9E-3D67FA226369}" dt="2023-09-29T10:02:38.257" v="783" actId="114"/>
          <ac:spMkLst>
            <pc:docMk/>
            <pc:sldMk cId="1133868266" sldId="289"/>
            <ac:spMk id="3" creationId="{00000000-0000-0000-0000-000000000000}"/>
          </ac:spMkLst>
        </pc:spChg>
      </pc:sldChg>
      <pc:sldChg chg="modSp">
        <pc:chgData name="Nicholas Gibbins" userId="6a0e944c-4d97-467d-bb7a-7c3315791fe4" providerId="ADAL" clId="{3DFDF7E4-10B7-974D-AC9E-3D67FA226369}" dt="2023-09-29T10:28:09.348" v="1054" actId="20577"/>
        <pc:sldMkLst>
          <pc:docMk/>
          <pc:sldMk cId="388485227" sldId="296"/>
        </pc:sldMkLst>
        <pc:spChg chg="mod">
          <ac:chgData name="Nicholas Gibbins" userId="6a0e944c-4d97-467d-bb7a-7c3315791fe4" providerId="ADAL" clId="{3DFDF7E4-10B7-974D-AC9E-3D67FA226369}" dt="2023-09-29T10:28:09.348" v="1054" actId="20577"/>
          <ac:spMkLst>
            <pc:docMk/>
            <pc:sldMk cId="388485227" sldId="296"/>
            <ac:spMk id="23555" creationId="{00000000-0000-0000-0000-000000000000}"/>
          </ac:spMkLst>
        </pc:spChg>
      </pc:sldChg>
      <pc:sldChg chg="modSp modAnim">
        <pc:chgData name="Nicholas Gibbins" userId="6a0e944c-4d97-467d-bb7a-7c3315791fe4" providerId="ADAL" clId="{3DFDF7E4-10B7-974D-AC9E-3D67FA226369}" dt="2023-09-29T10:28:32.486" v="1055" actId="113"/>
        <pc:sldMkLst>
          <pc:docMk/>
          <pc:sldMk cId="2650227755" sldId="297"/>
        </pc:sldMkLst>
        <pc:spChg chg="mod">
          <ac:chgData name="Nicholas Gibbins" userId="6a0e944c-4d97-467d-bb7a-7c3315791fe4" providerId="ADAL" clId="{3DFDF7E4-10B7-974D-AC9E-3D67FA226369}" dt="2023-09-29T10:28:32.486" v="1055" actId="113"/>
          <ac:spMkLst>
            <pc:docMk/>
            <pc:sldMk cId="2650227755" sldId="297"/>
            <ac:spMk id="23555" creationId="{00000000-0000-0000-0000-000000000000}"/>
          </ac:spMkLst>
        </pc:spChg>
      </pc:sldChg>
      <pc:sldChg chg="addSp delSp modSp mod">
        <pc:chgData name="Nicholas Gibbins" userId="6a0e944c-4d97-467d-bb7a-7c3315791fe4" providerId="ADAL" clId="{3DFDF7E4-10B7-974D-AC9E-3D67FA226369}" dt="2023-09-25T13:17:14.070" v="192" actId="1035"/>
        <pc:sldMkLst>
          <pc:docMk/>
          <pc:sldMk cId="165985568" sldId="301"/>
        </pc:sldMkLst>
        <pc:spChg chg="add del mod">
          <ac:chgData name="Nicholas Gibbins" userId="6a0e944c-4d97-467d-bb7a-7c3315791fe4" providerId="ADAL" clId="{3DFDF7E4-10B7-974D-AC9E-3D67FA226369}" dt="2023-09-25T13:16:37.681" v="144" actId="478"/>
          <ac:spMkLst>
            <pc:docMk/>
            <pc:sldMk cId="165985568" sldId="301"/>
            <ac:spMk id="6" creationId="{BAB462FE-8CF2-9DDF-44C0-BF664A553168}"/>
          </ac:spMkLst>
        </pc:spChg>
        <pc:spChg chg="mod">
          <ac:chgData name="Nicholas Gibbins" userId="6a0e944c-4d97-467d-bb7a-7c3315791fe4" providerId="ADAL" clId="{3DFDF7E4-10B7-974D-AC9E-3D67FA226369}" dt="2023-09-25T13:17:14.070" v="192" actId="1035"/>
          <ac:spMkLst>
            <pc:docMk/>
            <pc:sldMk cId="165985568" sldId="301"/>
            <ac:spMk id="7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7:03.822" v="187" actId="1035"/>
          <ac:spMkLst>
            <pc:docMk/>
            <pc:sldMk cId="165985568" sldId="301"/>
            <ac:spMk id="9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7:09.317" v="189" actId="1035"/>
          <ac:spMkLst>
            <pc:docMk/>
            <pc:sldMk cId="165985568" sldId="301"/>
            <ac:spMk id="10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7:14.070" v="192" actId="1035"/>
          <ac:spMkLst>
            <pc:docMk/>
            <pc:sldMk cId="165985568" sldId="301"/>
            <ac:spMk id="11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7:03.822" v="187" actId="1035"/>
          <ac:spMkLst>
            <pc:docMk/>
            <pc:sldMk cId="165985568" sldId="301"/>
            <ac:spMk id="12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7:09.317" v="189" actId="1035"/>
          <ac:spMkLst>
            <pc:docMk/>
            <pc:sldMk cId="165985568" sldId="301"/>
            <ac:spMk id="14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6:57.280" v="166" actId="1035"/>
          <ac:spMkLst>
            <pc:docMk/>
            <pc:sldMk cId="165985568" sldId="301"/>
            <ac:spMk id="15" creationId="{00000000-0000-0000-0000-000000000000}"/>
          </ac:spMkLst>
        </pc:spChg>
        <pc:spChg chg="mod">
          <ac:chgData name="Nicholas Gibbins" userId="6a0e944c-4d97-467d-bb7a-7c3315791fe4" providerId="ADAL" clId="{3DFDF7E4-10B7-974D-AC9E-3D67FA226369}" dt="2023-09-25T13:16:57.280" v="166" actId="1035"/>
          <ac:spMkLst>
            <pc:docMk/>
            <pc:sldMk cId="165985568" sldId="301"/>
            <ac:spMk id="16" creationId="{00000000-0000-0000-0000-000000000000}"/>
          </ac:spMkLst>
        </pc:spChg>
        <pc:picChg chg="del">
          <ac:chgData name="Nicholas Gibbins" userId="6a0e944c-4d97-467d-bb7a-7c3315791fe4" providerId="ADAL" clId="{3DFDF7E4-10B7-974D-AC9E-3D67FA226369}" dt="2023-09-25T11:01:21.392" v="3" actId="478"/>
          <ac:picMkLst>
            <pc:docMk/>
            <pc:sldMk cId="165985568" sldId="301"/>
            <ac:picMk id="4" creationId="{D5D51A87-56B3-2CE5-3FC7-D47E545C5CD2}"/>
          </ac:picMkLst>
        </pc:picChg>
        <pc:picChg chg="add mod modCrop">
          <ac:chgData name="Nicholas Gibbins" userId="6a0e944c-4d97-467d-bb7a-7c3315791fe4" providerId="ADAL" clId="{3DFDF7E4-10B7-974D-AC9E-3D67FA226369}" dt="2023-09-25T13:16:49.649" v="155" actId="1038"/>
          <ac:picMkLst>
            <pc:docMk/>
            <pc:sldMk cId="165985568" sldId="301"/>
            <ac:picMk id="5" creationId="{79977693-97FD-A2D3-E653-83CCA2BC2BAD}"/>
          </ac:picMkLst>
        </pc:picChg>
      </pc:sldChg>
      <pc:sldChg chg="delSp mod">
        <pc:chgData name="Nicholas Gibbins" userId="6a0e944c-4d97-467d-bb7a-7c3315791fe4" providerId="ADAL" clId="{3DFDF7E4-10B7-974D-AC9E-3D67FA226369}" dt="2023-09-25T11:03:42.477" v="28" actId="478"/>
        <pc:sldMkLst>
          <pc:docMk/>
          <pc:sldMk cId="3704933612" sldId="305"/>
        </pc:sldMkLst>
        <pc:spChg chg="del">
          <ac:chgData name="Nicholas Gibbins" userId="6a0e944c-4d97-467d-bb7a-7c3315791fe4" providerId="ADAL" clId="{3DFDF7E4-10B7-974D-AC9E-3D67FA226369}" dt="2023-09-25T11:03:42.477" v="28" actId="478"/>
          <ac:spMkLst>
            <pc:docMk/>
            <pc:sldMk cId="3704933612" sldId="305"/>
            <ac:spMk id="3" creationId="{04874476-F325-808D-4588-69AB9E117BEC}"/>
          </ac:spMkLst>
        </pc:spChg>
      </pc:sldChg>
      <pc:sldChg chg="addSp delSp modSp mod">
        <pc:chgData name="Nicholas Gibbins" userId="6a0e944c-4d97-467d-bb7a-7c3315791fe4" providerId="ADAL" clId="{3DFDF7E4-10B7-974D-AC9E-3D67FA226369}" dt="2023-09-25T15:17:42.216" v="379" actId="1076"/>
        <pc:sldMkLst>
          <pc:docMk/>
          <pc:sldMk cId="1279057628" sldId="306"/>
        </pc:sldMkLst>
        <pc:spChg chg="add del mod">
          <ac:chgData name="Nicholas Gibbins" userId="6a0e944c-4d97-467d-bb7a-7c3315791fe4" providerId="ADAL" clId="{3DFDF7E4-10B7-974D-AC9E-3D67FA226369}" dt="2023-09-25T15:15:34.488" v="370"/>
          <ac:spMkLst>
            <pc:docMk/>
            <pc:sldMk cId="1279057628" sldId="306"/>
            <ac:spMk id="3" creationId="{7E4C139B-6747-C53D-4C85-C5DDB6338288}"/>
          </ac:spMkLst>
        </pc:spChg>
        <pc:spChg chg="add del">
          <ac:chgData name="Nicholas Gibbins" userId="6a0e944c-4d97-467d-bb7a-7c3315791fe4" providerId="ADAL" clId="{3DFDF7E4-10B7-974D-AC9E-3D67FA226369}" dt="2023-09-25T15:17:35.460" v="377" actId="478"/>
          <ac:spMkLst>
            <pc:docMk/>
            <pc:sldMk cId="1279057628" sldId="306"/>
            <ac:spMk id="6" creationId="{57300C9E-F250-3E4E-877D-C57478E107A2}"/>
          </ac:spMkLst>
        </pc:spChg>
        <pc:spChg chg="add mod">
          <ac:chgData name="Nicholas Gibbins" userId="6a0e944c-4d97-467d-bb7a-7c3315791fe4" providerId="ADAL" clId="{3DFDF7E4-10B7-974D-AC9E-3D67FA226369}" dt="2023-09-25T15:17:42.216" v="379" actId="1076"/>
          <ac:spMkLst>
            <pc:docMk/>
            <pc:sldMk cId="1279057628" sldId="306"/>
            <ac:spMk id="10" creationId="{878B601E-2CE6-D9BC-2399-CFEB74E38C82}"/>
          </ac:spMkLst>
        </pc:spChg>
      </pc:sldChg>
      <pc:sldChg chg="addSp delSp modSp mod modAnim">
        <pc:chgData name="Nicholas Gibbins" userId="6a0e944c-4d97-467d-bb7a-7c3315791fe4" providerId="ADAL" clId="{3DFDF7E4-10B7-974D-AC9E-3D67FA226369}" dt="2023-09-25T13:15:48.579" v="139"/>
        <pc:sldMkLst>
          <pc:docMk/>
          <pc:sldMk cId="703419500" sldId="308"/>
        </pc:sldMkLst>
        <pc:spChg chg="add mod">
          <ac:chgData name="Nicholas Gibbins" userId="6a0e944c-4d97-467d-bb7a-7c3315791fe4" providerId="ADAL" clId="{3DFDF7E4-10B7-974D-AC9E-3D67FA226369}" dt="2023-09-25T13:14:31.506" v="123" actId="14100"/>
          <ac:spMkLst>
            <pc:docMk/>
            <pc:sldMk cId="703419500" sldId="308"/>
            <ac:spMk id="5" creationId="{1495DC3A-7FEB-DE67-202B-9179430954C3}"/>
          </ac:spMkLst>
        </pc:spChg>
        <pc:spChg chg="add mod">
          <ac:chgData name="Nicholas Gibbins" userId="6a0e944c-4d97-467d-bb7a-7c3315791fe4" providerId="ADAL" clId="{3DFDF7E4-10B7-974D-AC9E-3D67FA226369}" dt="2023-09-25T13:14:00.724" v="119" actId="14100"/>
          <ac:spMkLst>
            <pc:docMk/>
            <pc:sldMk cId="703419500" sldId="308"/>
            <ac:spMk id="6" creationId="{15AE73F8-4D5B-BAFF-1050-DB50F8A4091F}"/>
          </ac:spMkLst>
        </pc:spChg>
        <pc:spChg chg="add mod">
          <ac:chgData name="Nicholas Gibbins" userId="6a0e944c-4d97-467d-bb7a-7c3315791fe4" providerId="ADAL" clId="{3DFDF7E4-10B7-974D-AC9E-3D67FA226369}" dt="2023-09-25T13:15:06.840" v="134" actId="14100"/>
          <ac:spMkLst>
            <pc:docMk/>
            <pc:sldMk cId="703419500" sldId="308"/>
            <ac:spMk id="7" creationId="{0A241BC7-D36B-1AC7-2ACC-C7F8552663C9}"/>
          </ac:spMkLst>
        </pc:spChg>
        <pc:spChg chg="add mod">
          <ac:chgData name="Nicholas Gibbins" userId="6a0e944c-4d97-467d-bb7a-7c3315791fe4" providerId="ADAL" clId="{3DFDF7E4-10B7-974D-AC9E-3D67FA226369}" dt="2023-09-25T13:15:16.590" v="136" actId="1076"/>
          <ac:spMkLst>
            <pc:docMk/>
            <pc:sldMk cId="703419500" sldId="308"/>
            <ac:spMk id="8" creationId="{D844F500-661E-31CD-6FCF-CF7FF711F965}"/>
          </ac:spMkLst>
        </pc:spChg>
        <pc:picChg chg="del">
          <ac:chgData name="Nicholas Gibbins" userId="6a0e944c-4d97-467d-bb7a-7c3315791fe4" providerId="ADAL" clId="{3DFDF7E4-10B7-974D-AC9E-3D67FA226369}" dt="2023-09-25T11:02:18.964" v="20" actId="478"/>
          <ac:picMkLst>
            <pc:docMk/>
            <pc:sldMk cId="703419500" sldId="308"/>
            <ac:picMk id="3" creationId="{B6917CBC-6F6E-C5D0-09FA-A0BBCB3E7053}"/>
          </ac:picMkLst>
        </pc:picChg>
        <pc:picChg chg="add mod">
          <ac:chgData name="Nicholas Gibbins" userId="6a0e944c-4d97-467d-bb7a-7c3315791fe4" providerId="ADAL" clId="{3DFDF7E4-10B7-974D-AC9E-3D67FA226369}" dt="2023-09-25T11:02:46.613" v="27" actId="1076"/>
          <ac:picMkLst>
            <pc:docMk/>
            <pc:sldMk cId="703419500" sldId="308"/>
            <ac:picMk id="4" creationId="{DA02D945-C717-1C11-A258-7D8BF0D2CA52}"/>
          </ac:picMkLst>
        </pc:picChg>
      </pc:sldChg>
      <pc:sldChg chg="addSp delSp modSp mod">
        <pc:chgData name="Nicholas Gibbins" userId="6a0e944c-4d97-467d-bb7a-7c3315791fe4" providerId="ADAL" clId="{3DFDF7E4-10B7-974D-AC9E-3D67FA226369}" dt="2023-09-29T10:34:23.939" v="1059" actId="14100"/>
        <pc:sldMkLst>
          <pc:docMk/>
          <pc:sldMk cId="704977270" sldId="313"/>
        </pc:sldMkLst>
        <pc:spChg chg="mod">
          <ac:chgData name="Nicholas Gibbins" userId="6a0e944c-4d97-467d-bb7a-7c3315791fe4" providerId="ADAL" clId="{3DFDF7E4-10B7-974D-AC9E-3D67FA226369}" dt="2023-09-25T15:16:19" v="376" actId="242"/>
          <ac:spMkLst>
            <pc:docMk/>
            <pc:sldMk cId="704977270" sldId="313"/>
            <ac:spMk id="3" creationId="{038E2364-4538-0342-95F9-C2ED0E82C01F}"/>
          </ac:spMkLst>
        </pc:spChg>
        <pc:spChg chg="mod">
          <ac:chgData name="Nicholas Gibbins" userId="6a0e944c-4d97-467d-bb7a-7c3315791fe4" providerId="ADAL" clId="{3DFDF7E4-10B7-974D-AC9E-3D67FA226369}" dt="2023-09-25T15:16:19" v="376" actId="242"/>
          <ac:spMkLst>
            <pc:docMk/>
            <pc:sldMk cId="704977270" sldId="313"/>
            <ac:spMk id="7" creationId="{9622E9AB-4310-B841-BA98-5C75F9A50982}"/>
          </ac:spMkLst>
        </pc:spChg>
        <pc:picChg chg="del">
          <ac:chgData name="Nicholas Gibbins" userId="6a0e944c-4d97-467d-bb7a-7c3315791fe4" providerId="ADAL" clId="{3DFDF7E4-10B7-974D-AC9E-3D67FA226369}" dt="2023-09-29T10:32:49.677" v="1056" actId="478"/>
          <ac:picMkLst>
            <pc:docMk/>
            <pc:sldMk cId="704977270" sldId="313"/>
            <ac:picMk id="5" creationId="{689FD189-F217-C0E2-88F9-7A4ECB526D94}"/>
          </ac:picMkLst>
        </pc:picChg>
        <pc:picChg chg="add mod">
          <ac:chgData name="Nicholas Gibbins" userId="6a0e944c-4d97-467d-bb7a-7c3315791fe4" providerId="ADAL" clId="{3DFDF7E4-10B7-974D-AC9E-3D67FA226369}" dt="2023-09-29T10:34:23.939" v="1059" actId="14100"/>
          <ac:picMkLst>
            <pc:docMk/>
            <pc:sldMk cId="704977270" sldId="313"/>
            <ac:picMk id="8" creationId="{6534C1B5-C89C-1E9A-49E0-A1F606588CDA}"/>
          </ac:picMkLst>
        </pc:picChg>
      </pc:sldChg>
      <pc:sldChg chg="addSp delSp modSp mod delAnim">
        <pc:chgData name="Nicholas Gibbins" userId="6a0e944c-4d97-467d-bb7a-7c3315791fe4" providerId="ADAL" clId="{3DFDF7E4-10B7-974D-AC9E-3D67FA226369}" dt="2023-09-29T10:47:00.859" v="1106" actId="14100"/>
        <pc:sldMkLst>
          <pc:docMk/>
          <pc:sldMk cId="1119607425" sldId="321"/>
        </pc:sldMkLst>
        <pc:spChg chg="add mod">
          <ac:chgData name="Nicholas Gibbins" userId="6a0e944c-4d97-467d-bb7a-7c3315791fe4" providerId="ADAL" clId="{3DFDF7E4-10B7-974D-AC9E-3D67FA226369}" dt="2023-09-29T10:46:52.337" v="1105" actId="1076"/>
          <ac:spMkLst>
            <pc:docMk/>
            <pc:sldMk cId="1119607425" sldId="321"/>
            <ac:spMk id="5" creationId="{6980F6B2-E398-72B0-DEAF-681F22DC3E71}"/>
          </ac:spMkLst>
        </pc:spChg>
        <pc:spChg chg="mod">
          <ac:chgData name="Nicholas Gibbins" userId="6a0e944c-4d97-467d-bb7a-7c3315791fe4" providerId="ADAL" clId="{3DFDF7E4-10B7-974D-AC9E-3D67FA226369}" dt="2023-09-29T10:45:07.883" v="1095" actId="1076"/>
          <ac:spMkLst>
            <pc:docMk/>
            <pc:sldMk cId="1119607425" sldId="321"/>
            <ac:spMk id="6" creationId="{923E0FC4-768F-8A4E-BB83-E67AB24A5B3D}"/>
          </ac:spMkLst>
        </pc:spChg>
        <pc:spChg chg="del">
          <ac:chgData name="Nicholas Gibbins" userId="6a0e944c-4d97-467d-bb7a-7c3315791fe4" providerId="ADAL" clId="{3DFDF7E4-10B7-974D-AC9E-3D67FA226369}" dt="2023-09-25T13:17:57.275" v="193" actId="478"/>
          <ac:spMkLst>
            <pc:docMk/>
            <pc:sldMk cId="1119607425" sldId="321"/>
            <ac:spMk id="10" creationId="{5D99B92A-BBE7-4940-A13D-2A3A833286B3}"/>
          </ac:spMkLst>
        </pc:spChg>
        <pc:spChg chg="add mod">
          <ac:chgData name="Nicholas Gibbins" userId="6a0e944c-4d97-467d-bb7a-7c3315791fe4" providerId="ADAL" clId="{3DFDF7E4-10B7-974D-AC9E-3D67FA226369}" dt="2023-09-29T10:45:48.873" v="1099" actId="1076"/>
          <ac:spMkLst>
            <pc:docMk/>
            <pc:sldMk cId="1119607425" sldId="321"/>
            <ac:spMk id="13" creationId="{6AF3806F-9876-172C-4422-C68D52C2CAD9}"/>
          </ac:spMkLst>
        </pc:spChg>
        <pc:spChg chg="mod">
          <ac:chgData name="Nicholas Gibbins" userId="6a0e944c-4d97-467d-bb7a-7c3315791fe4" providerId="ADAL" clId="{3DFDF7E4-10B7-974D-AC9E-3D67FA226369}" dt="2023-09-29T10:44:24.002" v="1090" actId="1076"/>
          <ac:spMkLst>
            <pc:docMk/>
            <pc:sldMk cId="1119607425" sldId="321"/>
            <ac:spMk id="15" creationId="{AFBE62CD-497D-9743-8BF6-F227D1E4EC2F}"/>
          </ac:spMkLst>
        </pc:spChg>
        <pc:spChg chg="mod">
          <ac:chgData name="Nicholas Gibbins" userId="6a0e944c-4d97-467d-bb7a-7c3315791fe4" providerId="ADAL" clId="{3DFDF7E4-10B7-974D-AC9E-3D67FA226369}" dt="2023-09-29T10:44:51.596" v="1093" actId="1076"/>
          <ac:spMkLst>
            <pc:docMk/>
            <pc:sldMk cId="1119607425" sldId="321"/>
            <ac:spMk id="30" creationId="{86087FFB-2EE3-5CA8-A5B4-D29C22BDB7DC}"/>
          </ac:spMkLst>
        </pc:spChg>
        <pc:picChg chg="mod">
          <ac:chgData name="Nicholas Gibbins" userId="6a0e944c-4d97-467d-bb7a-7c3315791fe4" providerId="ADAL" clId="{3DFDF7E4-10B7-974D-AC9E-3D67FA226369}" dt="2023-09-29T10:44:21.412" v="1089" actId="1076"/>
          <ac:picMkLst>
            <pc:docMk/>
            <pc:sldMk cId="1119607425" sldId="321"/>
            <ac:picMk id="2" creationId="{CB6593A8-86F5-AB61-D574-6669B37E6D47}"/>
          </ac:picMkLst>
        </pc:picChg>
        <pc:cxnChg chg="mod">
          <ac:chgData name="Nicholas Gibbins" userId="6a0e944c-4d97-467d-bb7a-7c3315791fe4" providerId="ADAL" clId="{3DFDF7E4-10B7-974D-AC9E-3D67FA226369}" dt="2023-09-29T10:45:31.258" v="1098" actId="14100"/>
          <ac:cxnSpMkLst>
            <pc:docMk/>
            <pc:sldMk cId="1119607425" sldId="321"/>
            <ac:cxnSpMk id="7" creationId="{8104107A-5304-694F-A696-2066E282B221}"/>
          </ac:cxnSpMkLst>
        </pc:cxnChg>
        <pc:cxnChg chg="del mod">
          <ac:chgData name="Nicholas Gibbins" userId="6a0e944c-4d97-467d-bb7a-7c3315791fe4" providerId="ADAL" clId="{3DFDF7E4-10B7-974D-AC9E-3D67FA226369}" dt="2023-09-25T13:17:57.275" v="193" actId="478"/>
          <ac:cxnSpMkLst>
            <pc:docMk/>
            <pc:sldMk cId="1119607425" sldId="321"/>
            <ac:cxnSpMk id="11" creationId="{41697E82-0BA8-C44D-A515-4AC05074EC32}"/>
          </ac:cxnSpMkLst>
        </pc:cxnChg>
        <pc:cxnChg chg="add mod">
          <ac:chgData name="Nicholas Gibbins" userId="6a0e944c-4d97-467d-bb7a-7c3315791fe4" providerId="ADAL" clId="{3DFDF7E4-10B7-974D-AC9E-3D67FA226369}" dt="2023-09-29T10:47:00.859" v="1106" actId="14100"/>
          <ac:cxnSpMkLst>
            <pc:docMk/>
            <pc:sldMk cId="1119607425" sldId="321"/>
            <ac:cxnSpMk id="12" creationId="{BF100A61-2D4B-D23F-F7E1-473C3E4BDCC4}"/>
          </ac:cxnSpMkLst>
        </pc:cxnChg>
        <pc:cxnChg chg="mod">
          <ac:chgData name="Nicholas Gibbins" userId="6a0e944c-4d97-467d-bb7a-7c3315791fe4" providerId="ADAL" clId="{3DFDF7E4-10B7-974D-AC9E-3D67FA226369}" dt="2023-09-29T10:44:30.173" v="1091" actId="14100"/>
          <ac:cxnSpMkLst>
            <pc:docMk/>
            <pc:sldMk cId="1119607425" sldId="321"/>
            <ac:cxnSpMk id="16" creationId="{E6B03226-4C44-5642-AE60-3981B9AC1FB9}"/>
          </ac:cxnSpMkLst>
        </pc:cxnChg>
        <pc:cxnChg chg="add mod">
          <ac:chgData name="Nicholas Gibbins" userId="6a0e944c-4d97-467d-bb7a-7c3315791fe4" providerId="ADAL" clId="{3DFDF7E4-10B7-974D-AC9E-3D67FA226369}" dt="2023-09-29T10:46:32.400" v="1103" actId="14100"/>
          <ac:cxnSpMkLst>
            <pc:docMk/>
            <pc:sldMk cId="1119607425" sldId="321"/>
            <ac:cxnSpMk id="28" creationId="{742A357E-A272-CB94-864E-8B1E20DBBF38}"/>
          </ac:cxnSpMkLst>
        </pc:cxnChg>
        <pc:cxnChg chg="mod">
          <ac:chgData name="Nicholas Gibbins" userId="6a0e944c-4d97-467d-bb7a-7c3315791fe4" providerId="ADAL" clId="{3DFDF7E4-10B7-974D-AC9E-3D67FA226369}" dt="2023-09-29T10:44:59.395" v="1094" actId="14100"/>
          <ac:cxnSpMkLst>
            <pc:docMk/>
            <pc:sldMk cId="1119607425" sldId="321"/>
            <ac:cxnSpMk id="31" creationId="{1B5CC6EE-5002-7A75-A44B-E533B34EB84C}"/>
          </ac:cxnSpMkLst>
        </pc:cxnChg>
      </pc:sldChg>
      <pc:sldChg chg="modSp mod modShow">
        <pc:chgData name="Nicholas Gibbins" userId="6a0e944c-4d97-467d-bb7a-7c3315791fe4" providerId="ADAL" clId="{3DFDF7E4-10B7-974D-AC9E-3D67FA226369}" dt="2023-09-29T10:36:10.723" v="1070" actId="20577"/>
        <pc:sldMkLst>
          <pc:docMk/>
          <pc:sldMk cId="3704307863" sldId="327"/>
        </pc:sldMkLst>
        <pc:spChg chg="mod">
          <ac:chgData name="Nicholas Gibbins" userId="6a0e944c-4d97-467d-bb7a-7c3315791fe4" providerId="ADAL" clId="{3DFDF7E4-10B7-974D-AC9E-3D67FA226369}" dt="2023-09-29T10:36:10.723" v="1070" actId="20577"/>
          <ac:spMkLst>
            <pc:docMk/>
            <pc:sldMk cId="3704307863" sldId="327"/>
            <ac:spMk id="3" creationId="{92AFB5DC-2238-AEBB-C806-F72853013EB4}"/>
          </ac:spMkLst>
        </pc:spChg>
      </pc:sldChg>
      <pc:sldChg chg="modSp">
        <pc:chgData name="Nicholas Gibbins" userId="6a0e944c-4d97-467d-bb7a-7c3315791fe4" providerId="ADAL" clId="{3DFDF7E4-10B7-974D-AC9E-3D67FA226369}" dt="2023-09-25T11:04:09.796" v="32" actId="20577"/>
        <pc:sldMkLst>
          <pc:docMk/>
          <pc:sldMk cId="3725153758" sldId="329"/>
        </pc:sldMkLst>
        <pc:spChg chg="mod">
          <ac:chgData name="Nicholas Gibbins" userId="6a0e944c-4d97-467d-bb7a-7c3315791fe4" providerId="ADAL" clId="{3DFDF7E4-10B7-974D-AC9E-3D67FA226369}" dt="2023-09-25T11:04:09.796" v="32" actId="20577"/>
          <ac:spMkLst>
            <pc:docMk/>
            <pc:sldMk cId="3725153758" sldId="329"/>
            <ac:spMk id="3" creationId="{9DA197E7-4BF5-9A82-F4AE-8BCE13855348}"/>
          </ac:spMkLst>
        </pc:spChg>
      </pc:sldChg>
      <pc:sldChg chg="modSp new mod">
        <pc:chgData name="Nicholas Gibbins" userId="6a0e944c-4d97-467d-bb7a-7c3315791fe4" providerId="ADAL" clId="{3DFDF7E4-10B7-974D-AC9E-3D67FA226369}" dt="2023-09-29T10:06:00.346" v="888" actId="20577"/>
        <pc:sldMkLst>
          <pc:docMk/>
          <pc:sldMk cId="1218424444" sldId="330"/>
        </pc:sldMkLst>
        <pc:spChg chg="mod">
          <ac:chgData name="Nicholas Gibbins" userId="6a0e944c-4d97-467d-bb7a-7c3315791fe4" providerId="ADAL" clId="{3DFDF7E4-10B7-974D-AC9E-3D67FA226369}" dt="2023-09-25T15:49:22.851" v="395" actId="20577"/>
          <ac:spMkLst>
            <pc:docMk/>
            <pc:sldMk cId="1218424444" sldId="330"/>
            <ac:spMk id="2" creationId="{8635497D-6EC2-352B-7D4F-07BB997F9FFD}"/>
          </ac:spMkLst>
        </pc:spChg>
        <pc:spChg chg="mod">
          <ac:chgData name="Nicholas Gibbins" userId="6a0e944c-4d97-467d-bb7a-7c3315791fe4" providerId="ADAL" clId="{3DFDF7E4-10B7-974D-AC9E-3D67FA226369}" dt="2023-09-29T10:06:00.346" v="888" actId="20577"/>
          <ac:spMkLst>
            <pc:docMk/>
            <pc:sldMk cId="1218424444" sldId="330"/>
            <ac:spMk id="3" creationId="{3F38679B-F44B-91CD-E7A9-20BFF089FCA0}"/>
          </ac:spMkLst>
        </pc:spChg>
      </pc:sldChg>
      <pc:sldChg chg="addSp delSp modSp add mod modClrScheme chgLayout">
        <pc:chgData name="Nicholas Gibbins" userId="6a0e944c-4d97-467d-bb7a-7c3315791fe4" providerId="ADAL" clId="{3DFDF7E4-10B7-974D-AC9E-3D67FA226369}" dt="2023-09-29T10:11:24.823" v="1018" actId="20577"/>
        <pc:sldMkLst>
          <pc:docMk/>
          <pc:sldMk cId="3728920620" sldId="331"/>
        </pc:sldMkLst>
        <pc:spChg chg="mod or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2" creationId="{83A5F49C-C934-0986-1A58-DAA705F530F9}"/>
          </ac:spMkLst>
        </pc:spChg>
        <pc:spChg chg="del mod ord">
          <ac:chgData name="Nicholas Gibbins" userId="6a0e944c-4d97-467d-bb7a-7c3315791fe4" providerId="ADAL" clId="{3DFDF7E4-10B7-974D-AC9E-3D67FA226369}" dt="2023-09-29T10:08:09.215" v="901" actId="700"/>
          <ac:spMkLst>
            <pc:docMk/>
            <pc:sldMk cId="3728920620" sldId="331"/>
            <ac:spMk id="3" creationId="{93068A01-B360-F35A-2BDB-FE2811C211B7}"/>
          </ac:spMkLst>
        </pc:spChg>
        <pc:spChg chg="add del mod ord">
          <ac:chgData name="Nicholas Gibbins" userId="6a0e944c-4d97-467d-bb7a-7c3315791fe4" providerId="ADAL" clId="{3DFDF7E4-10B7-974D-AC9E-3D67FA226369}" dt="2023-09-29T10:11:24.823" v="1018" actId="20577"/>
          <ac:spMkLst>
            <pc:docMk/>
            <pc:sldMk cId="3728920620" sldId="331"/>
            <ac:spMk id="4" creationId="{E8F7DDB3-CCC1-ECAC-DAFE-1C067DFEF067}"/>
          </ac:spMkLst>
        </pc:spChg>
        <pc:spChg chg="add del mod">
          <ac:chgData name="Nicholas Gibbins" userId="6a0e944c-4d97-467d-bb7a-7c3315791fe4" providerId="ADAL" clId="{3DFDF7E4-10B7-974D-AC9E-3D67FA226369}" dt="2023-09-29T10:07:39.664" v="897" actId="6264"/>
          <ac:spMkLst>
            <pc:docMk/>
            <pc:sldMk cId="3728920620" sldId="331"/>
            <ac:spMk id="5" creationId="{AF7C24AC-6329-C596-1C5D-E14ADE474B43}"/>
          </ac:spMkLst>
        </pc:spChg>
        <pc:spChg chg="add del mod">
          <ac:chgData name="Nicholas Gibbins" userId="6a0e944c-4d97-467d-bb7a-7c3315791fe4" providerId="ADAL" clId="{3DFDF7E4-10B7-974D-AC9E-3D67FA226369}" dt="2023-09-29T10:07:39.664" v="897" actId="6264"/>
          <ac:spMkLst>
            <pc:docMk/>
            <pc:sldMk cId="3728920620" sldId="331"/>
            <ac:spMk id="7" creationId="{F5FBEA9D-0B5F-39C5-57A9-B9646D47F09F}"/>
          </ac:spMkLst>
        </pc:spChg>
        <pc:spChg chg="add del mod">
          <ac:chgData name="Nicholas Gibbins" userId="6a0e944c-4d97-467d-bb7a-7c3315791fe4" providerId="ADAL" clId="{3DFDF7E4-10B7-974D-AC9E-3D67FA226369}" dt="2023-09-29T10:07:39.664" v="897" actId="6264"/>
          <ac:spMkLst>
            <pc:docMk/>
            <pc:sldMk cId="3728920620" sldId="331"/>
            <ac:spMk id="9" creationId="{02847055-CDF7-58E0-CAE5-49B959E3888D}"/>
          </ac:spMkLst>
        </pc:spChg>
        <pc:spChg chg="add del mod or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11" creationId="{EF023D55-CDE5-CE22-96EA-FAC73DAAFFC5}"/>
          </ac:spMkLst>
        </pc:spChg>
        <pc:spChg chg="add del mo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13" creationId="{E6DE2E1D-B5A0-FE64-A8AA-56FA2050BF77}"/>
          </ac:spMkLst>
        </pc:spChg>
        <pc:spChg chg="add del mo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14" creationId="{BDF58F24-17D3-6491-720E-D1551CCE7FB2}"/>
          </ac:spMkLst>
        </pc:spChg>
        <pc:spChg chg="add del mo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15" creationId="{480BED73-9B72-1B81-C3AC-5FE449631C36}"/>
          </ac:spMkLst>
        </pc:spChg>
        <pc:spChg chg="add mod ord">
          <ac:chgData name="Nicholas Gibbins" userId="6a0e944c-4d97-467d-bb7a-7c3315791fe4" providerId="ADAL" clId="{3DFDF7E4-10B7-974D-AC9E-3D67FA226369}" dt="2023-09-29T10:08:49.850" v="945" actId="6264"/>
          <ac:spMkLst>
            <pc:docMk/>
            <pc:sldMk cId="3728920620" sldId="331"/>
            <ac:spMk id="16" creationId="{31E2D46F-F864-1B5A-2A49-C096B771FD29}"/>
          </ac:spMkLst>
        </pc:spChg>
        <pc:spChg chg="add del mod">
          <ac:chgData name="Nicholas Gibbins" userId="6a0e944c-4d97-467d-bb7a-7c3315791fe4" providerId="ADAL" clId="{3DFDF7E4-10B7-974D-AC9E-3D67FA226369}" dt="2023-09-29T10:09:01.037" v="947" actId="478"/>
          <ac:spMkLst>
            <pc:docMk/>
            <pc:sldMk cId="3728920620" sldId="331"/>
            <ac:spMk id="18" creationId="{20957913-1C0F-03BF-E19A-2C680B83FCF2}"/>
          </ac:spMkLst>
        </pc:spChg>
        <pc:spChg chg="add mod">
          <ac:chgData name="Nicholas Gibbins" userId="6a0e944c-4d97-467d-bb7a-7c3315791fe4" providerId="ADAL" clId="{3DFDF7E4-10B7-974D-AC9E-3D67FA226369}" dt="2023-09-29T10:09:46.903" v="997" actId="113"/>
          <ac:spMkLst>
            <pc:docMk/>
            <pc:sldMk cId="3728920620" sldId="331"/>
            <ac:spMk id="19" creationId="{16A0D665-B55E-16CC-CB74-53A7E557B938}"/>
          </ac:spMkLst>
        </pc:spChg>
        <pc:spChg chg="add mod">
          <ac:chgData name="Nicholas Gibbins" userId="6a0e944c-4d97-467d-bb7a-7c3315791fe4" providerId="ADAL" clId="{3DFDF7E4-10B7-974D-AC9E-3D67FA226369}" dt="2023-09-29T10:09:54.139" v="999" actId="1076"/>
          <ac:spMkLst>
            <pc:docMk/>
            <pc:sldMk cId="3728920620" sldId="331"/>
            <ac:spMk id="20" creationId="{0A6501EE-D7EA-7B0A-B0E3-B1AF95497064}"/>
          </ac:spMkLst>
        </pc:spChg>
        <pc:picChg chg="del mod ord">
          <ac:chgData name="Nicholas Gibbins" userId="6a0e944c-4d97-467d-bb7a-7c3315791fe4" providerId="ADAL" clId="{3DFDF7E4-10B7-974D-AC9E-3D67FA226369}" dt="2023-09-29T10:08:57.047" v="946" actId="478"/>
          <ac:picMkLst>
            <pc:docMk/>
            <pc:sldMk cId="3728920620" sldId="331"/>
            <ac:picMk id="6" creationId="{2380259D-8490-2D43-D2B7-BE4DF2F7BF1B}"/>
          </ac:picMkLst>
        </pc:picChg>
        <pc:picChg chg="del mod ord">
          <ac:chgData name="Nicholas Gibbins" userId="6a0e944c-4d97-467d-bb7a-7c3315791fe4" providerId="ADAL" clId="{3DFDF7E4-10B7-974D-AC9E-3D67FA226369}" dt="2023-09-29T10:08:57.047" v="946" actId="478"/>
          <ac:picMkLst>
            <pc:docMk/>
            <pc:sldMk cId="3728920620" sldId="331"/>
            <ac:picMk id="8" creationId="{17964882-AF30-8F4D-9290-02F233DBE385}"/>
          </ac:picMkLst>
        </pc:picChg>
        <pc:picChg chg="del mod ord">
          <ac:chgData name="Nicholas Gibbins" userId="6a0e944c-4d97-467d-bb7a-7c3315791fe4" providerId="ADAL" clId="{3DFDF7E4-10B7-974D-AC9E-3D67FA226369}" dt="2023-09-29T10:08:57.047" v="946" actId="478"/>
          <ac:picMkLst>
            <pc:docMk/>
            <pc:sldMk cId="3728920620" sldId="331"/>
            <ac:picMk id="10" creationId="{086201DC-5B46-006B-22CF-CD08CB2553E9}"/>
          </ac:picMkLst>
        </pc:picChg>
        <pc:picChg chg="del mod ord">
          <ac:chgData name="Nicholas Gibbins" userId="6a0e944c-4d97-467d-bb7a-7c3315791fe4" providerId="ADAL" clId="{3DFDF7E4-10B7-974D-AC9E-3D67FA226369}" dt="2023-09-29T10:08:57.047" v="946" actId="478"/>
          <ac:picMkLst>
            <pc:docMk/>
            <pc:sldMk cId="3728920620" sldId="331"/>
            <ac:picMk id="12" creationId="{24073279-2565-7665-0A35-69BCA4B0846D}"/>
          </ac:picMkLst>
        </pc:picChg>
        <pc:picChg chg="add mod">
          <ac:chgData name="Nicholas Gibbins" userId="6a0e944c-4d97-467d-bb7a-7c3315791fe4" providerId="ADAL" clId="{3DFDF7E4-10B7-974D-AC9E-3D67FA226369}" dt="2023-09-29T10:11:06.088" v="1010" actId="1036"/>
          <ac:picMkLst>
            <pc:docMk/>
            <pc:sldMk cId="3728920620" sldId="331"/>
            <ac:picMk id="21" creationId="{14B114D8-B7D1-D4A7-F83C-25DB08CEF458}"/>
          </ac:picMkLst>
        </pc:picChg>
        <pc:picChg chg="add mod">
          <ac:chgData name="Nicholas Gibbins" userId="6a0e944c-4d97-467d-bb7a-7c3315791fe4" providerId="ADAL" clId="{3DFDF7E4-10B7-974D-AC9E-3D67FA226369}" dt="2023-09-29T10:11:06.088" v="1010" actId="1036"/>
          <ac:picMkLst>
            <pc:docMk/>
            <pc:sldMk cId="3728920620" sldId="331"/>
            <ac:picMk id="22" creationId="{DACD5E54-9E44-6DF2-C099-438D25E04D1B}"/>
          </ac:picMkLst>
        </pc:picChg>
        <pc:picChg chg="add mod">
          <ac:chgData name="Nicholas Gibbins" userId="6a0e944c-4d97-467d-bb7a-7c3315791fe4" providerId="ADAL" clId="{3DFDF7E4-10B7-974D-AC9E-3D67FA226369}" dt="2023-09-29T10:11:06.088" v="1010" actId="1036"/>
          <ac:picMkLst>
            <pc:docMk/>
            <pc:sldMk cId="3728920620" sldId="331"/>
            <ac:picMk id="23" creationId="{C299F07D-15D3-6D97-1FD5-5F148D441738}"/>
          </ac:picMkLst>
        </pc:picChg>
        <pc:picChg chg="add mod">
          <ac:chgData name="Nicholas Gibbins" userId="6a0e944c-4d97-467d-bb7a-7c3315791fe4" providerId="ADAL" clId="{3DFDF7E4-10B7-974D-AC9E-3D67FA226369}" dt="2023-09-29T10:11:06.088" v="1010" actId="1036"/>
          <ac:picMkLst>
            <pc:docMk/>
            <pc:sldMk cId="3728920620" sldId="331"/>
            <ac:picMk id="24" creationId="{3FFCB9E6-1DC5-3936-8AD2-574210B99819}"/>
          </ac:picMkLst>
        </pc:picChg>
        <pc:picChg chg="add mod">
          <ac:chgData name="Nicholas Gibbins" userId="6a0e944c-4d97-467d-bb7a-7c3315791fe4" providerId="ADAL" clId="{3DFDF7E4-10B7-974D-AC9E-3D67FA226369}" dt="2023-09-29T10:11:12.866" v="1016" actId="1036"/>
          <ac:picMkLst>
            <pc:docMk/>
            <pc:sldMk cId="3728920620" sldId="331"/>
            <ac:picMk id="25" creationId="{99F6A252-4881-24B7-F9E9-684F43ED5CA7}"/>
          </ac:picMkLst>
        </pc:picChg>
        <pc:picChg chg="add mod">
          <ac:chgData name="Nicholas Gibbins" userId="6a0e944c-4d97-467d-bb7a-7c3315791fe4" providerId="ADAL" clId="{3DFDF7E4-10B7-974D-AC9E-3D67FA226369}" dt="2023-09-29T10:11:12.866" v="1016" actId="1036"/>
          <ac:picMkLst>
            <pc:docMk/>
            <pc:sldMk cId="3728920620" sldId="331"/>
            <ac:picMk id="26" creationId="{ACB02CAA-60D1-D71C-8081-0555074C7FEE}"/>
          </ac:picMkLst>
        </pc:picChg>
        <pc:picChg chg="add mod">
          <ac:chgData name="Nicholas Gibbins" userId="6a0e944c-4d97-467d-bb7a-7c3315791fe4" providerId="ADAL" clId="{3DFDF7E4-10B7-974D-AC9E-3D67FA226369}" dt="2023-09-29T10:11:12.866" v="1016" actId="1036"/>
          <ac:picMkLst>
            <pc:docMk/>
            <pc:sldMk cId="3728920620" sldId="331"/>
            <ac:picMk id="27" creationId="{304DB67B-12BD-A42D-5E19-930E9F12A07F}"/>
          </ac:picMkLst>
        </pc:picChg>
        <pc:picChg chg="add mod">
          <ac:chgData name="Nicholas Gibbins" userId="6a0e944c-4d97-467d-bb7a-7c3315791fe4" providerId="ADAL" clId="{3DFDF7E4-10B7-974D-AC9E-3D67FA226369}" dt="2023-09-29T10:11:12.866" v="1016" actId="1036"/>
          <ac:picMkLst>
            <pc:docMk/>
            <pc:sldMk cId="3728920620" sldId="331"/>
            <ac:picMk id="28" creationId="{EB08E42F-4F80-8498-894F-53BAB6F28458}"/>
          </ac:picMkLst>
        </pc:picChg>
        <pc:picChg chg="add mod">
          <ac:chgData name="Nicholas Gibbins" userId="6a0e944c-4d97-467d-bb7a-7c3315791fe4" providerId="ADAL" clId="{3DFDF7E4-10B7-974D-AC9E-3D67FA226369}" dt="2023-09-29T10:11:12.866" v="1016" actId="1036"/>
          <ac:picMkLst>
            <pc:docMk/>
            <pc:sldMk cId="3728920620" sldId="331"/>
            <ac:picMk id="29" creationId="{ACBEF71D-CFC5-1602-85FF-F57F825AAA1A}"/>
          </ac:picMkLst>
        </pc:picChg>
        <pc:picChg chg="add mod">
          <ac:chgData name="Nicholas Gibbins" userId="6a0e944c-4d97-467d-bb7a-7c3315791fe4" providerId="ADAL" clId="{3DFDF7E4-10B7-974D-AC9E-3D67FA226369}" dt="2023-09-29T10:11:00.521" v="1003" actId="1076"/>
          <ac:picMkLst>
            <pc:docMk/>
            <pc:sldMk cId="3728920620" sldId="331"/>
            <ac:picMk id="30" creationId="{182330D8-6546-4690-103C-EFD7CFCE48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B44CFC-334E-0344-9B83-F9602065E4E2}" type="slidenum">
              <a:rPr lang="en-US"/>
              <a:pPr/>
              <a:t>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6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14865-B3D4-8D47-AF91-EA240E87C102}" type="slidenum">
              <a:rPr lang="en-US"/>
              <a:pPr/>
              <a:t>29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0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FF9DE-5445-9B4E-B3FF-28A55CC80083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0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24FCC-37CF-9749-8479-28F51CD2FFF7}" type="slidenum">
              <a:rPr lang="en-US"/>
              <a:pPr/>
              <a:t>31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BE5ED-FEE2-374B-A278-50CC01528780}" type="slidenum">
              <a:rPr lang="en-US"/>
              <a:pPr/>
              <a:t>33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6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FECC4-0108-1F46-8A10-AC4988261E0D}" type="slidenum">
              <a:rPr lang="en-US"/>
              <a:pPr/>
              <a:t>34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7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B731E8-E089-7640-B7A7-49707DCA5494}" type="slidenum">
              <a:rPr lang="en-US"/>
              <a:pPr/>
              <a:t>35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9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05774-E4F4-6344-AA87-3AD291682599}" type="slidenum">
              <a:rPr lang="en-US"/>
              <a:pPr/>
              <a:t>36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8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E4A67E-B35A-444F-AAF4-98ACD422CE10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4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FF9DE-5445-9B4E-B3FF-28A55CC8008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10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08CFE-6F73-9646-A06F-B570712D658E}" type="slidenum">
              <a:rPr lang="en-US"/>
              <a:pPr/>
              <a:t>14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7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1E08D-7AA5-D341-8920-92C6E9D429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5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Working days are defined to be weekdays during term time, or the summer vacation, or the first week of the Christmas or Easter vacation, but excluding bank holidays.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FF9DE-5445-9B4E-B3FF-28A55CC8008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61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7B45B-E75C-AF40-B092-A3C5C71631DF}" type="slidenum">
              <a:rPr lang="en-US"/>
              <a:pPr/>
              <a:t>24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68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7B45B-E75C-AF40-B092-A3C5C71631DF}" type="slidenum">
              <a:rPr lang="en-US"/>
              <a:pPr/>
              <a:t>25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A399F-4119-1F42-AD60-38116ADA97EE}" type="slidenum">
              <a:rPr lang="en-US"/>
              <a:pPr/>
              <a:t>27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9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82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26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BE8A-D054-F046-8D55-4A7AC30BA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783197"/>
            <a:ext cx="5575300" cy="1325561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>
              <a:defRPr sz="4000" spc="300">
                <a:solidFill>
                  <a:srgbClr val="8D3970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GB" dirty="0"/>
              <a:t>UN Sustainable Development Goals</a:t>
            </a:r>
            <a:br>
              <a:rPr lang="en-GB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8E2862-08A9-EE48-9866-A16C554F7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700" y="2503856"/>
            <a:ext cx="5575300" cy="3776652"/>
          </a:xfrm>
        </p:spPr>
        <p:txBody>
          <a:bodyPr>
            <a:noAutofit/>
          </a:bodyPr>
          <a:lstStyle>
            <a:lvl1pPr>
              <a:defRPr sz="2400"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1pPr>
            <a:lvl2pPr>
              <a:defRPr sz="2000"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2pPr>
            <a:lvl3pPr>
              <a:defRPr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3pPr>
            <a:lvl4pPr>
              <a:defRPr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4pPr>
            <a:lvl5pPr>
              <a:defRPr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51D18-E6C3-E843-93EB-6AF850F72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2114396"/>
            <a:ext cx="5575300" cy="379422"/>
          </a:xfr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rgbClr val="002E3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SCHOOL OR SUBJECT NAME HERE</a:t>
            </a:r>
          </a:p>
        </p:txBody>
      </p:sp>
      <p:pic>
        <p:nvPicPr>
          <p:cNvPr id="3" name="Picture 2" descr="University of Southampton Logo ">
            <a:extLst>
              <a:ext uri="{FF2B5EF4-FFF2-40B4-BE49-F238E27FC236}">
                <a16:creationId xmlns:a16="http://schemas.microsoft.com/office/drawing/2014/main" id="{A94A4686-460C-FCD2-6A73-F091DE228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0384" y="467859"/>
            <a:ext cx="1839898" cy="3893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2F3130-7E1C-092B-ED04-46298730D4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43675" y="78263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A051497-0FD3-5FD9-B9CE-E02FA331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43675" y="183038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8B72D73-230B-7359-A011-A89D772BCE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43675" y="3934201"/>
            <a:ext cx="895350" cy="895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D5B7A8E-0FFD-7C81-37C0-7FD5DB4DEA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3675" y="287813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A05AD47-2FDC-FC9D-9A7C-98F55A1EEA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86925" y="3954003"/>
            <a:ext cx="895350" cy="895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088152F-F937-8F58-B201-FF3CB8A1FE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91425" y="78263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53E22E2-5BE7-45B1-D267-0FE35E8AD5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717184" y="3952820"/>
            <a:ext cx="895350" cy="895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BF24ACC-3AFF-F7B6-C402-9A19D4B2A9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91425" y="183038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E9F8107-20AE-5CDE-9AFB-381209B366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39175" y="183038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339AEF-0923-6E59-5884-172EED2D8C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86925" y="1833564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D8BD882-81EC-2FDE-05B9-E0C77404739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717184" y="1830388"/>
            <a:ext cx="895350" cy="895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A43CAA0-49D2-B254-0AF2-0F81C2D8917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591425" y="2878138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341425D-5572-FED1-3BC1-84492DD518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39175" y="2888039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59046A4-7734-5DD4-7842-4008B9A18F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86925" y="2897940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2F8CFB0-7341-87C1-20DB-75040AD694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726362" y="2907841"/>
            <a:ext cx="895350" cy="895350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7ECF766-8EFB-632D-9D15-083880BA12C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591425" y="3935789"/>
            <a:ext cx="895350" cy="895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08D9D54-BF1D-EA89-D69A-1A44648DF3E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639175" y="3945690"/>
            <a:ext cx="895350" cy="895350"/>
          </a:xfrm>
        </p:spPr>
        <p:txBody>
          <a:bodyPr/>
          <a:lstStyle/>
          <a:p>
            <a:endParaRPr lang="en-GB"/>
          </a:p>
        </p:txBody>
      </p:sp>
      <p:pic>
        <p:nvPicPr>
          <p:cNvPr id="24" name="Picture 23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43A15EC9-2D32-A967-14C5-6C73F6843A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26" y="5668539"/>
            <a:ext cx="3353248" cy="6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6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ampton.ac.uk/studentservic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hyperlink" Target="mailto:studenthub@soton.ac.uk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thampton.ac.uk/quality/assessment/special_considerations.pag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ety.ecs.soton.ac.uk/societi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uk/register-to-vot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ey.unilinkbus.co.uk/smart-card/" TargetMode="External"/><Relationship Id="rId4" Type="http://schemas.openxmlformats.org/officeDocument/2006/relationships/hyperlink" Target="http://www.southampton.ac.uk/sportandwellbein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ecs.soton.ac.uk/u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outhampton.ac.uk/studentservices" TargetMode="External"/><Relationship Id="rId4" Type="http://schemas.openxmlformats.org/officeDocument/2006/relationships/hyperlink" Target="https://timetable.soton.ac.uk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soton.ac.uk/" TargetMode="External"/><Relationship Id="rId2" Type="http://schemas.openxmlformats.org/officeDocument/2006/relationships/hyperlink" Target="https://timetable.soton.ac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ecure.ecs.soton.ac.uk/peopl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BCA421-9FAE-0856-9898-82AC613E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20" y="271509"/>
            <a:ext cx="6826685" cy="63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2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4AD62-43B5-CFCE-DBE8-CC1F21DE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" b="2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0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593A8-86F5-AB61-D574-6669B37E6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" b="2262"/>
          <a:stretch/>
        </p:blipFill>
        <p:spPr>
          <a:xfrm>
            <a:off x="71438" y="164386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D98DA-AB83-8E43-88E0-F0B4E94F4AAD}"/>
              </a:ext>
            </a:extLst>
          </p:cNvPr>
          <p:cNvSpPr txBox="1"/>
          <p:nvPr/>
        </p:nvSpPr>
        <p:spPr>
          <a:xfrm>
            <a:off x="469261" y="2076420"/>
            <a:ext cx="343555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53 (Mountbatten)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C6156-69F6-5C4B-BB88-111A7D705193}"/>
              </a:ext>
            </a:extLst>
          </p:cNvPr>
          <p:cNvSpPr txBox="1"/>
          <p:nvPr/>
        </p:nvSpPr>
        <p:spPr>
          <a:xfrm>
            <a:off x="1277175" y="2827642"/>
            <a:ext cx="262764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59 (</a:t>
            </a:r>
            <a:r>
              <a:rPr lang="en-GB" sz="2000" dirty="0" err="1">
                <a:solidFill>
                  <a:srgbClr val="014359"/>
                </a:solidFill>
              </a:rPr>
              <a:t>Zepler</a:t>
            </a:r>
            <a:r>
              <a:rPr lang="en-GB" sz="2000" dirty="0">
                <a:solidFill>
                  <a:srgbClr val="014359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E0FC4-768F-8A4E-BB83-E67AB24A5B3D}"/>
              </a:ext>
            </a:extLst>
          </p:cNvPr>
          <p:cNvSpPr txBox="1"/>
          <p:nvPr/>
        </p:nvSpPr>
        <p:spPr>
          <a:xfrm>
            <a:off x="7319962" y="2252038"/>
            <a:ext cx="225654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32 (EEE)</a:t>
            </a:r>
          </a:p>
        </p:txBody>
      </p:sp>
      <p:cxnSp>
        <p:nvCxnSpPr>
          <p:cNvPr id="7" name="Shape 7">
            <a:extLst>
              <a:ext uri="{FF2B5EF4-FFF2-40B4-BE49-F238E27FC236}">
                <a16:creationId xmlns:a16="http://schemas.microsoft.com/office/drawing/2014/main" id="{8104107A-5304-694F-A696-2066E282B221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rot="10800000">
            <a:off x="6697420" y="2276475"/>
            <a:ext cx="622542" cy="175618"/>
          </a:xfrm>
          <a:prstGeom prst="bentConnector3">
            <a:avLst>
              <a:gd name="adj1" fmla="val 99189"/>
            </a:avLst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8" name="Shape 8">
            <a:extLst>
              <a:ext uri="{FF2B5EF4-FFF2-40B4-BE49-F238E27FC236}">
                <a16:creationId xmlns:a16="http://schemas.microsoft.com/office/drawing/2014/main" id="{635ADC99-BE2F-F74B-BAC5-89770E8ED4A1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3904817" y="976252"/>
            <a:ext cx="877576" cy="2051445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9" name="Shape 14">
            <a:extLst>
              <a:ext uri="{FF2B5EF4-FFF2-40B4-BE49-F238E27FC236}">
                <a16:creationId xmlns:a16="http://schemas.microsoft.com/office/drawing/2014/main" id="{DD0154BF-3E66-8F48-9921-AFBC0D40ECB9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 flipV="1">
            <a:off x="3904817" y="976252"/>
            <a:ext cx="318391" cy="1300223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BE62CD-497D-9743-8BF6-F227D1E4EC2F}"/>
              </a:ext>
            </a:extLst>
          </p:cNvPr>
          <p:cNvSpPr txBox="1"/>
          <p:nvPr/>
        </p:nvSpPr>
        <p:spPr>
          <a:xfrm>
            <a:off x="7319962" y="4426267"/>
            <a:ext cx="104067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Library</a:t>
            </a:r>
          </a:p>
        </p:txBody>
      </p:sp>
      <p:cxnSp>
        <p:nvCxnSpPr>
          <p:cNvPr id="16" name="Shape 7">
            <a:extLst>
              <a:ext uri="{FF2B5EF4-FFF2-40B4-BE49-F238E27FC236}">
                <a16:creationId xmlns:a16="http://schemas.microsoft.com/office/drawing/2014/main" id="{E6B03226-4C44-5642-AE60-3981B9AC1FB9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rot="10800000" flipV="1">
            <a:off x="6913092" y="4626321"/>
            <a:ext cx="406870" cy="280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55E0C9-76DA-A24A-B485-DC34DD6BCC02}"/>
              </a:ext>
            </a:extLst>
          </p:cNvPr>
          <p:cNvSpPr txBox="1"/>
          <p:nvPr/>
        </p:nvSpPr>
        <p:spPr>
          <a:xfrm>
            <a:off x="1769296" y="3495181"/>
            <a:ext cx="213552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Students' Union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3216E2-4D07-CC4A-B915-9B215799C08D}"/>
              </a:ext>
            </a:extLst>
          </p:cNvPr>
          <p:cNvSpPr txBox="1"/>
          <p:nvPr/>
        </p:nvSpPr>
        <p:spPr>
          <a:xfrm>
            <a:off x="7319963" y="4993836"/>
            <a:ext cx="339067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37 (Student Hub)</a:t>
            </a:r>
          </a:p>
        </p:txBody>
      </p:sp>
      <p:cxnSp>
        <p:nvCxnSpPr>
          <p:cNvPr id="23" name="Shape 7">
            <a:extLst>
              <a:ext uri="{FF2B5EF4-FFF2-40B4-BE49-F238E27FC236}">
                <a16:creationId xmlns:a16="http://schemas.microsoft.com/office/drawing/2014/main" id="{4969F93B-2CDF-B84F-B1B7-5DB14332D627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rot="10800000" flipV="1">
            <a:off x="6697421" y="5193891"/>
            <a:ext cx="622542" cy="974528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AA0A3E3-A712-FC40-BC3A-FD9C2573CB9C}"/>
              </a:ext>
            </a:extLst>
          </p:cNvPr>
          <p:cNvSpPr txBox="1"/>
          <p:nvPr/>
        </p:nvSpPr>
        <p:spPr>
          <a:xfrm>
            <a:off x="7319963" y="1228665"/>
            <a:ext cx="159851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16</a:t>
            </a:r>
          </a:p>
        </p:txBody>
      </p:sp>
      <p:cxnSp>
        <p:nvCxnSpPr>
          <p:cNvPr id="35" name="Shape 7">
            <a:extLst>
              <a:ext uri="{FF2B5EF4-FFF2-40B4-BE49-F238E27FC236}">
                <a16:creationId xmlns:a16="http://schemas.microsoft.com/office/drawing/2014/main" id="{78E760E4-A94D-6348-9423-666AEAA3E13D}"/>
              </a:ext>
            </a:extLst>
          </p:cNvPr>
          <p:cNvCxnSpPr>
            <a:cxnSpLocks/>
            <a:stCxn id="34" idx="1"/>
          </p:cNvCxnSpPr>
          <p:nvPr/>
        </p:nvCxnSpPr>
        <p:spPr bwMode="auto">
          <a:xfrm rot="10800000">
            <a:off x="6926783" y="453154"/>
            <a:ext cx="393181" cy="975566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6" name="Shape 8">
            <a:extLst>
              <a:ext uri="{FF2B5EF4-FFF2-40B4-BE49-F238E27FC236}">
                <a16:creationId xmlns:a16="http://schemas.microsoft.com/office/drawing/2014/main" id="{48CD1242-BB7C-D0BC-8606-6E85EE88C54B}"/>
              </a:ext>
            </a:extLst>
          </p:cNvPr>
          <p:cNvCxnSpPr>
            <a:cxnSpLocks/>
            <a:stCxn id="17" idx="3"/>
          </p:cNvCxnSpPr>
          <p:nvPr/>
        </p:nvCxnSpPr>
        <p:spPr bwMode="auto">
          <a:xfrm>
            <a:off x="3904817" y="3695236"/>
            <a:ext cx="1374093" cy="1408881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087FFB-2EE3-5CA8-A5B4-D29C22BDB7DC}"/>
              </a:ext>
            </a:extLst>
          </p:cNvPr>
          <p:cNvSpPr txBox="1"/>
          <p:nvPr/>
        </p:nvSpPr>
        <p:spPr>
          <a:xfrm>
            <a:off x="7319962" y="1733818"/>
            <a:ext cx="3339376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100 (Centenary)</a:t>
            </a:r>
          </a:p>
        </p:txBody>
      </p:sp>
      <p:cxnSp>
        <p:nvCxnSpPr>
          <p:cNvPr id="31" name="Shape 7">
            <a:extLst>
              <a:ext uri="{FF2B5EF4-FFF2-40B4-BE49-F238E27FC236}">
                <a16:creationId xmlns:a16="http://schemas.microsoft.com/office/drawing/2014/main" id="{1B5CC6EE-5002-7A75-A44B-E533B34EB84C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rot="10800000">
            <a:off x="4892488" y="1930539"/>
            <a:ext cx="2427474" cy="33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8" name="Shape 8">
            <a:extLst>
              <a:ext uri="{FF2B5EF4-FFF2-40B4-BE49-F238E27FC236}">
                <a16:creationId xmlns:a16="http://schemas.microsoft.com/office/drawing/2014/main" id="{38212DB7-47EA-0B4F-9B2B-180E5B294D29}"/>
              </a:ext>
            </a:extLst>
          </p:cNvPr>
          <p:cNvCxnSpPr>
            <a:cxnSpLocks/>
            <a:stCxn id="17" idx="3"/>
          </p:cNvCxnSpPr>
          <p:nvPr/>
        </p:nvCxnSpPr>
        <p:spPr bwMode="auto">
          <a:xfrm>
            <a:off x="3904817" y="3695236"/>
            <a:ext cx="1079877" cy="1985919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980F6B2-E398-72B0-DEAF-681F22DC3E71}"/>
              </a:ext>
            </a:extLst>
          </p:cNvPr>
          <p:cNvSpPr txBox="1"/>
          <p:nvPr/>
        </p:nvSpPr>
        <p:spPr>
          <a:xfrm>
            <a:off x="1270763" y="368086"/>
            <a:ext cx="263405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60 (Gower)</a:t>
            </a:r>
          </a:p>
        </p:txBody>
      </p:sp>
      <p:cxnSp>
        <p:nvCxnSpPr>
          <p:cNvPr id="12" name="Shape 7">
            <a:extLst>
              <a:ext uri="{FF2B5EF4-FFF2-40B4-BE49-F238E27FC236}">
                <a16:creationId xmlns:a16="http://schemas.microsoft.com/office/drawing/2014/main" id="{BF100A61-2D4B-D23F-F7E1-473C3E4BDCC4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 flipV="1">
            <a:off x="3904817" y="558782"/>
            <a:ext cx="1199325" cy="935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F3806F-9876-172C-4422-C68D52C2CAD9}"/>
              </a:ext>
            </a:extLst>
          </p:cNvPr>
          <p:cNvSpPr txBox="1"/>
          <p:nvPr/>
        </p:nvSpPr>
        <p:spPr>
          <a:xfrm>
            <a:off x="7319962" y="2788132"/>
            <a:ext cx="263726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13 (Tizard)</a:t>
            </a:r>
          </a:p>
        </p:txBody>
      </p:sp>
      <p:cxnSp>
        <p:nvCxnSpPr>
          <p:cNvPr id="28" name="Shape 7">
            <a:extLst>
              <a:ext uri="{FF2B5EF4-FFF2-40B4-BE49-F238E27FC236}">
                <a16:creationId xmlns:a16="http://schemas.microsoft.com/office/drawing/2014/main" id="{742A357E-A272-CB94-864E-8B1E20DBBF38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rot="16200000" flipH="1">
            <a:off x="8397834" y="3428999"/>
            <a:ext cx="481519" cy="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196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85" b="1158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5BB86-8DEB-6246-9A05-7ECFF83FF9DC}"/>
              </a:ext>
            </a:extLst>
          </p:cNvPr>
          <p:cNvSpPr txBox="1"/>
          <p:nvPr/>
        </p:nvSpPr>
        <p:spPr>
          <a:xfrm>
            <a:off x="623888" y="3733770"/>
            <a:ext cx="343555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53 (Mountbatten)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68102-B5A9-DE49-90BE-911A5F0C6023}"/>
              </a:ext>
            </a:extLst>
          </p:cNvPr>
          <p:cNvSpPr txBox="1"/>
          <p:nvPr/>
        </p:nvSpPr>
        <p:spPr>
          <a:xfrm>
            <a:off x="9372271" y="3733770"/>
            <a:ext cx="262764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14359"/>
                </a:solidFill>
              </a:rPr>
              <a:t>Building 59 (</a:t>
            </a:r>
            <a:r>
              <a:rPr lang="en-GB" sz="2000" dirty="0" err="1">
                <a:solidFill>
                  <a:srgbClr val="014359"/>
                </a:solidFill>
              </a:rPr>
              <a:t>Zepler</a:t>
            </a:r>
            <a:r>
              <a:rPr lang="en-GB" sz="2000" dirty="0">
                <a:solidFill>
                  <a:srgbClr val="01435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07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Laboratories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dirty="0"/>
              <a:t>Arthur </a:t>
            </a:r>
            <a:r>
              <a:rPr lang="en-GB" dirty="0" err="1"/>
              <a:t>Brunnschweiler</a:t>
            </a:r>
            <a:r>
              <a:rPr lang="en-GB" dirty="0"/>
              <a:t> Laboratory in the </a:t>
            </a:r>
            <a:r>
              <a:rPr lang="en-GB" dirty="0" err="1"/>
              <a:t>Zepler</a:t>
            </a:r>
            <a:r>
              <a:rPr lang="en-GB" dirty="0"/>
              <a:t> Building (building 59)</a:t>
            </a:r>
          </a:p>
          <a:p>
            <a:pPr lvl="1"/>
            <a:r>
              <a:rPr lang="en-GB" dirty="0"/>
              <a:t>Level 2, next to the lift and main stairs</a:t>
            </a:r>
          </a:p>
          <a:p>
            <a:pPr lvl="1"/>
            <a:r>
              <a:rPr lang="en-GB" dirty="0"/>
              <a:t>Reserved for teaching</a:t>
            </a:r>
          </a:p>
          <a:p>
            <a:r>
              <a:rPr lang="en-GB" dirty="0"/>
              <a:t>David Barron Laboratory in the </a:t>
            </a:r>
            <a:r>
              <a:rPr lang="en-GB" dirty="0" err="1"/>
              <a:t>Zepler</a:t>
            </a:r>
            <a:r>
              <a:rPr lang="en-GB" dirty="0"/>
              <a:t> Building</a:t>
            </a:r>
          </a:p>
          <a:p>
            <a:pPr lvl="1"/>
            <a:r>
              <a:rPr lang="en-GB" dirty="0"/>
              <a:t>Level 3, next to the lift and main stairs</a:t>
            </a:r>
          </a:p>
          <a:p>
            <a:pPr lvl="1"/>
            <a:r>
              <a:rPr lang="en-GB" dirty="0"/>
              <a:t>Reserved for teaching</a:t>
            </a:r>
          </a:p>
          <a:p>
            <a:pPr lvl="1"/>
            <a:r>
              <a:rPr lang="en-GB" dirty="0"/>
              <a:t>Location of </a:t>
            </a:r>
            <a:r>
              <a:rPr lang="en-GB" dirty="0" err="1"/>
              <a:t>iSolutions</a:t>
            </a:r>
            <a:r>
              <a:rPr lang="en-GB" dirty="0"/>
              <a:t> Helpdesk – go here if you have computing problems</a:t>
            </a:r>
          </a:p>
          <a:p>
            <a:r>
              <a:rPr lang="en-GB" dirty="0"/>
              <a:t>Level 2 lab in Building 16</a:t>
            </a:r>
          </a:p>
          <a:p>
            <a:pPr lvl="1"/>
            <a:r>
              <a:rPr lang="en-GB" dirty="0"/>
              <a:t>Independent learning space for ECS students</a:t>
            </a:r>
          </a:p>
          <a:p>
            <a:r>
              <a:rPr lang="en-GB" dirty="0"/>
              <a:t>Level 2 lab in the Gower Building (building 60)</a:t>
            </a:r>
          </a:p>
          <a:p>
            <a:pPr lvl="1"/>
            <a:r>
              <a:rPr lang="en-GB" dirty="0"/>
              <a:t>New independent learning space, due to open at the end of November</a:t>
            </a:r>
            <a:endParaRPr lang="en-GB" b="1" dirty="0"/>
          </a:p>
          <a:p>
            <a:r>
              <a:rPr lang="en-GB" dirty="0"/>
              <a:t>You will need your ID card to access these</a:t>
            </a:r>
          </a:p>
          <a:p>
            <a:pPr lvl="1"/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D7833-A010-FB4B-9E1E-CC7C0DD5AB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8301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9E6E-157F-9248-9906-4726A595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120600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299F-65B0-AE42-9370-3F9578D9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 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5784-BBF9-594D-8820-0CEEDC5F6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2C082B-EFE3-DB40-AF59-F7535FF13798}"/>
              </a:ext>
            </a:extLst>
          </p:cNvPr>
          <p:cNvSpPr/>
          <p:nvPr/>
        </p:nvSpPr>
        <p:spPr>
          <a:xfrm>
            <a:off x="623888" y="177360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COMP1215 Foundations of Computer Science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300C9E-F250-3E4E-877D-C57478E107A2}"/>
              </a:ext>
            </a:extLst>
          </p:cNvPr>
          <p:cNvSpPr/>
          <p:nvPr/>
        </p:nvSpPr>
        <p:spPr>
          <a:xfrm>
            <a:off x="624563" y="263842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COMP1202 Programming 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19F532-6309-D447-9C18-C5745F0CC46F}"/>
              </a:ext>
            </a:extLst>
          </p:cNvPr>
          <p:cNvSpPr/>
          <p:nvPr/>
        </p:nvSpPr>
        <p:spPr>
          <a:xfrm>
            <a:off x="624563" y="350325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COMP1203 Computer Systems I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A6E3C2-C599-E14C-B619-C49F861A613B}"/>
              </a:ext>
            </a:extLst>
          </p:cNvPr>
          <p:cNvSpPr/>
          <p:nvPr/>
        </p:nvSpPr>
        <p:spPr>
          <a:xfrm>
            <a:off x="623888" y="436807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COMP1205 Professional Development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C0C21D-DB62-D443-A8C0-E97F4039E367}"/>
              </a:ext>
            </a:extLst>
          </p:cNvPr>
          <p:cNvSpPr/>
          <p:nvPr/>
        </p:nvSpPr>
        <p:spPr>
          <a:xfrm>
            <a:off x="6168113" y="177360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COMP1215 </a:t>
            </a:r>
            <a:r>
              <a:rPr lang="en-GB" dirty="0" err="1"/>
              <a:t>Algorithmics</a:t>
            </a:r>
            <a:endParaRPr lang="en-GB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70A02F-1E9F-8D42-BAB5-7C1B3CE6FA5E}"/>
              </a:ext>
            </a:extLst>
          </p:cNvPr>
          <p:cNvSpPr/>
          <p:nvPr/>
        </p:nvSpPr>
        <p:spPr>
          <a:xfrm>
            <a:off x="6168788" y="263842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COMP1206 Programming II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C4B462-0CBA-1E44-87C4-074633ED1557}"/>
              </a:ext>
            </a:extLst>
          </p:cNvPr>
          <p:cNvSpPr/>
          <p:nvPr/>
        </p:nvSpPr>
        <p:spPr>
          <a:xfrm>
            <a:off x="6168788" y="350325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COMP1216 Software Modelling and Design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7BB433-D2F1-D04A-B234-E7FE1268272D}"/>
              </a:ext>
            </a:extLst>
          </p:cNvPr>
          <p:cNvSpPr/>
          <p:nvPr/>
        </p:nvSpPr>
        <p:spPr>
          <a:xfrm>
            <a:off x="6168113" y="436807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COMP1205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94650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299F-65B0-AE42-9370-3F9578D9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 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5784-BBF9-594D-8820-0CEEDC5F6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2C082B-EFE3-DB40-AF59-F7535FF13798}"/>
              </a:ext>
            </a:extLst>
          </p:cNvPr>
          <p:cNvSpPr/>
          <p:nvPr/>
        </p:nvSpPr>
        <p:spPr>
          <a:xfrm>
            <a:off x="623888" y="177360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COMP2208 Intelligent Systems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300C9E-F250-3E4E-877D-C57478E107A2}"/>
              </a:ext>
            </a:extLst>
          </p:cNvPr>
          <p:cNvSpPr/>
          <p:nvPr/>
        </p:nvSpPr>
        <p:spPr>
          <a:xfrm>
            <a:off x="624563" y="263842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COMP2209 Programming III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19F532-6309-D447-9C18-C5745F0CC46F}"/>
              </a:ext>
            </a:extLst>
          </p:cNvPr>
          <p:cNvSpPr/>
          <p:nvPr/>
        </p:nvSpPr>
        <p:spPr>
          <a:xfrm>
            <a:off x="624563" y="350325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COMP2213 Interaction 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A6E3C2-C599-E14C-B619-C49F861A613B}"/>
              </a:ext>
            </a:extLst>
          </p:cNvPr>
          <p:cNvSpPr/>
          <p:nvPr/>
        </p:nvSpPr>
        <p:spPr>
          <a:xfrm>
            <a:off x="623888" y="436807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COMP2210 Theory of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C0C21D-DB62-D443-A8C0-E97F4039E367}"/>
              </a:ext>
            </a:extLst>
          </p:cNvPr>
          <p:cNvSpPr/>
          <p:nvPr/>
        </p:nvSpPr>
        <p:spPr>
          <a:xfrm>
            <a:off x="6168113" y="177360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COMP2207 Distributed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70A02F-1E9F-8D42-BAB5-7C1B3CE6FA5E}"/>
              </a:ext>
            </a:extLst>
          </p:cNvPr>
          <p:cNvSpPr/>
          <p:nvPr/>
        </p:nvSpPr>
        <p:spPr>
          <a:xfrm>
            <a:off x="6168788" y="2638425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COMP2212 Programming Language Concepts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C4B462-0CBA-1E44-87C4-074633ED1557}"/>
              </a:ext>
            </a:extLst>
          </p:cNvPr>
          <p:cNvSpPr/>
          <p:nvPr/>
        </p:nvSpPr>
        <p:spPr>
          <a:xfrm>
            <a:off x="6168788" y="3503250"/>
            <a:ext cx="54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COMP2211 Software Engineering Group </a:t>
            </a:r>
            <a:r>
              <a:rPr lang="en-GB" dirty="0" err="1"/>
              <a:t>Proj</a:t>
            </a:r>
            <a:r>
              <a:rPr lang="en-GB" dirty="0"/>
              <a:t>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7BB433-D2F1-D04A-B234-E7FE1268272D}"/>
              </a:ext>
            </a:extLst>
          </p:cNvPr>
          <p:cNvSpPr/>
          <p:nvPr/>
        </p:nvSpPr>
        <p:spPr>
          <a:xfrm>
            <a:off x="6168113" y="436807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370493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299F-65B0-AE42-9370-3F9578D9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III 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5784-BBF9-594D-8820-0CEEDC5F6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2C082B-EFE3-DB40-AF59-F7535FF13798}"/>
              </a:ext>
            </a:extLst>
          </p:cNvPr>
          <p:cNvSpPr/>
          <p:nvPr/>
        </p:nvSpPr>
        <p:spPr>
          <a:xfrm>
            <a:off x="623887" y="1773600"/>
            <a:ext cx="5816669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COMP3200 Individual Project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19F532-6309-D447-9C18-C5745F0CC46F}"/>
              </a:ext>
            </a:extLst>
          </p:cNvPr>
          <p:cNvSpPr/>
          <p:nvPr/>
        </p:nvSpPr>
        <p:spPr>
          <a:xfrm>
            <a:off x="624563" y="3503250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A6E3C2-C599-E14C-B619-C49F861A613B}"/>
              </a:ext>
            </a:extLst>
          </p:cNvPr>
          <p:cNvSpPr/>
          <p:nvPr/>
        </p:nvSpPr>
        <p:spPr>
          <a:xfrm>
            <a:off x="623888" y="436807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C0C21D-DB62-D443-A8C0-E97F4039E367}"/>
              </a:ext>
            </a:extLst>
          </p:cNvPr>
          <p:cNvSpPr/>
          <p:nvPr/>
        </p:nvSpPr>
        <p:spPr>
          <a:xfrm>
            <a:off x="6168113" y="1773599"/>
            <a:ext cx="5400000" cy="1584825"/>
          </a:xfrm>
          <a:prstGeom prst="roundRect">
            <a:avLst>
              <a:gd name="adj" fmla="val 823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COMP3200 Individual Project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C4B462-0CBA-1E44-87C4-074633ED1557}"/>
              </a:ext>
            </a:extLst>
          </p:cNvPr>
          <p:cNvSpPr/>
          <p:nvPr/>
        </p:nvSpPr>
        <p:spPr>
          <a:xfrm>
            <a:off x="6168788" y="3503250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7BB433-D2F1-D04A-B234-E7FE1268272D}"/>
              </a:ext>
            </a:extLst>
          </p:cNvPr>
          <p:cNvSpPr/>
          <p:nvPr/>
        </p:nvSpPr>
        <p:spPr>
          <a:xfrm>
            <a:off x="6168113" y="436807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8B601E-2CE6-D9BC-2399-CFEB74E38C82}"/>
              </a:ext>
            </a:extLst>
          </p:cNvPr>
          <p:cNvSpPr/>
          <p:nvPr/>
        </p:nvSpPr>
        <p:spPr>
          <a:xfrm>
            <a:off x="624563" y="2634750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127905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299F-65B0-AE42-9370-3F9578D9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IV 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5784-BBF9-594D-8820-0CEEDC5F6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2C082B-EFE3-DB40-AF59-F7535FF13798}"/>
              </a:ext>
            </a:extLst>
          </p:cNvPr>
          <p:cNvSpPr/>
          <p:nvPr/>
        </p:nvSpPr>
        <p:spPr>
          <a:xfrm>
            <a:off x="623888" y="1773599"/>
            <a:ext cx="5400000" cy="2449651"/>
          </a:xfrm>
          <a:prstGeom prst="roundRect">
            <a:avLst>
              <a:gd name="adj" fmla="val 492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ELEC6200 Group Design Project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A6E3C2-C599-E14C-B619-C49F861A613B}"/>
              </a:ext>
            </a:extLst>
          </p:cNvPr>
          <p:cNvSpPr/>
          <p:nvPr/>
        </p:nvSpPr>
        <p:spPr>
          <a:xfrm>
            <a:off x="623888" y="436807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70A02F-1E9F-8D42-BAB5-7C1B3CE6FA5E}"/>
              </a:ext>
            </a:extLst>
          </p:cNvPr>
          <p:cNvSpPr/>
          <p:nvPr/>
        </p:nvSpPr>
        <p:spPr>
          <a:xfrm>
            <a:off x="6168788" y="263842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C4B462-0CBA-1E44-87C4-074633ED1557}"/>
              </a:ext>
            </a:extLst>
          </p:cNvPr>
          <p:cNvSpPr/>
          <p:nvPr/>
        </p:nvSpPr>
        <p:spPr>
          <a:xfrm>
            <a:off x="6168788" y="3503250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7BB433-D2F1-D04A-B234-E7FE1268272D}"/>
              </a:ext>
            </a:extLst>
          </p:cNvPr>
          <p:cNvSpPr/>
          <p:nvPr/>
        </p:nvSpPr>
        <p:spPr>
          <a:xfrm>
            <a:off x="6168113" y="4368075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BD386-388F-B743-8426-EFEB380CFAB4}"/>
              </a:ext>
            </a:extLst>
          </p:cNvPr>
          <p:cNvSpPr/>
          <p:nvPr/>
        </p:nvSpPr>
        <p:spPr>
          <a:xfrm>
            <a:off x="6168112" y="1776413"/>
            <a:ext cx="5400000" cy="72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r>
              <a:rPr lang="en-GB" dirty="0"/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345022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035886-220F-694D-8990-9537CEBFFF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48" t="8277" r="88" b="1588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8E2364-4538-0342-95F9-C2ED0E82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Computer Science Induction 2023-2024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017C6-1977-C24E-9C08-00BB3225AE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22E9AB-4310-B841-BA98-5C75F9A50982}"/>
              </a:ext>
            </a:extLst>
          </p:cNvPr>
          <p:cNvSpPr txBox="1">
            <a:spLocks/>
          </p:cNvSpPr>
          <p:nvPr/>
        </p:nvSpPr>
        <p:spPr>
          <a:xfrm>
            <a:off x="623888" y="1785938"/>
            <a:ext cx="10944224" cy="659311"/>
          </a:xfrm>
          <a:prstGeom prst="rect">
            <a:avLst/>
          </a:prstGeom>
        </p:spPr>
        <p:txBody>
          <a:bodyPr vert="horz" lIns="72000" tIns="36000" rIns="72000" bIns="36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Dr Nicholas Gibbins, CS Programme Leader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34C1B5-C89C-1E9A-49E0-A1F60658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3447415"/>
            <a:ext cx="2789873" cy="27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77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F49C-C934-0986-1A58-DAA705F5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UN Sustainable Development Goals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7DDB3-CCC1-ECAC-DAFE-1C067DFEF0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>
            <a:noAutofit/>
          </a:bodyPr>
          <a:lstStyle/>
          <a:p>
            <a:r>
              <a:rPr lang="en-GB" dirty="0"/>
              <a:t>The University commits to embed sustainability in everything we do</a:t>
            </a:r>
          </a:p>
          <a:p>
            <a:r>
              <a:rPr lang="en-GB" dirty="0"/>
              <a:t>The Sustainable Development Goals shown below are covered in core: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E2D46F-F864-1B5A-2A49-C096B771FD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A0D665-B55E-16CC-CB74-53A7E557B938}"/>
              </a:ext>
            </a:extLst>
          </p:cNvPr>
          <p:cNvSpPr txBox="1"/>
          <p:nvPr/>
        </p:nvSpPr>
        <p:spPr>
          <a:xfrm>
            <a:off x="623888" y="3059668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BSc Computer Science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501EE-D7EA-7B0A-B0E3-B1AF95497064}"/>
              </a:ext>
            </a:extLst>
          </p:cNvPr>
          <p:cNvSpPr txBox="1"/>
          <p:nvPr/>
        </p:nvSpPr>
        <p:spPr>
          <a:xfrm>
            <a:off x="623888" y="4432578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MEng Computer Science</a:t>
            </a:r>
          </a:p>
        </p:txBody>
      </p:sp>
      <p:pic>
        <p:nvPicPr>
          <p:cNvPr id="21" name="Picture Placeholder 9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14B114D8-B7D1-D4A7-F83C-25DB08CE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76440" y="3509069"/>
            <a:ext cx="895350" cy="895350"/>
          </a:xfrm>
          <a:prstGeom prst="rect">
            <a:avLst/>
          </a:prstGeom>
        </p:spPr>
      </p:pic>
      <p:pic>
        <p:nvPicPr>
          <p:cNvPr id="22" name="Picture Placeholder 7" descr="A logo for a company&#10;&#10;Description automatically generated">
            <a:extLst>
              <a:ext uri="{FF2B5EF4-FFF2-40B4-BE49-F238E27FC236}">
                <a16:creationId xmlns:a16="http://schemas.microsoft.com/office/drawing/2014/main" id="{DACD5E54-9E44-6DF2-C099-438D25E0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60240" y="3509069"/>
            <a:ext cx="895350" cy="895350"/>
          </a:xfrm>
          <a:prstGeom prst="rect">
            <a:avLst/>
          </a:prstGeom>
        </p:spPr>
      </p:pic>
      <p:pic>
        <p:nvPicPr>
          <p:cNvPr id="23" name="Picture Placeholder 11" descr="A white and orange logo&#10;&#10;Description automatically generated">
            <a:extLst>
              <a:ext uri="{FF2B5EF4-FFF2-40B4-BE49-F238E27FC236}">
                <a16:creationId xmlns:a16="http://schemas.microsoft.com/office/drawing/2014/main" id="{C299F07D-15D3-6D97-1FD5-5F148D44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94228" y="3509069"/>
            <a:ext cx="895350" cy="895350"/>
          </a:xfrm>
          <a:prstGeom prst="rect">
            <a:avLst/>
          </a:prstGeom>
        </p:spPr>
      </p:pic>
      <p:pic>
        <p:nvPicPr>
          <p:cNvPr id="24" name="Picture Placeholder 5" descr="A red background with white text and a graph&#10;&#10;Description automatically generated">
            <a:extLst>
              <a:ext uri="{FF2B5EF4-FFF2-40B4-BE49-F238E27FC236}">
                <a16:creationId xmlns:a16="http://schemas.microsoft.com/office/drawing/2014/main" id="{3FFCB9E6-1DC5-3936-8AD2-574210B998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2453" y="3509069"/>
            <a:ext cx="895350" cy="895350"/>
          </a:xfrm>
          <a:prstGeom prst="rect">
            <a:avLst/>
          </a:prstGeom>
        </p:spPr>
      </p:pic>
      <p:pic>
        <p:nvPicPr>
          <p:cNvPr id="25" name="Picture Placeholder 11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99F6A252-4881-24B7-F9E9-684F43ED5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9840" y="4877215"/>
            <a:ext cx="895350" cy="895350"/>
          </a:xfrm>
          <a:prstGeom prst="rect">
            <a:avLst/>
          </a:prstGeom>
        </p:spPr>
      </p:pic>
      <p:pic>
        <p:nvPicPr>
          <p:cNvPr id="26" name="Picture Placeholder 9" descr="A logo for a company&#10;&#10;Description automatically generated">
            <a:extLst>
              <a:ext uri="{FF2B5EF4-FFF2-40B4-BE49-F238E27FC236}">
                <a16:creationId xmlns:a16="http://schemas.microsoft.com/office/drawing/2014/main" id="{ACB02CAA-60D1-D71C-8081-0555074C7F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88615" y="4877215"/>
            <a:ext cx="895350" cy="895350"/>
          </a:xfrm>
          <a:prstGeom prst="rect">
            <a:avLst/>
          </a:prstGeom>
        </p:spPr>
      </p:pic>
      <p:pic>
        <p:nvPicPr>
          <p:cNvPr id="27" name="Picture Placeholder 5">
            <a:extLst>
              <a:ext uri="{FF2B5EF4-FFF2-40B4-BE49-F238E27FC236}">
                <a16:creationId xmlns:a16="http://schemas.microsoft.com/office/drawing/2014/main" id="{304DB67B-12BD-A42D-5E19-930E9F12A0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51065" y="4877252"/>
            <a:ext cx="895350" cy="895350"/>
          </a:xfrm>
          <a:prstGeom prst="rect">
            <a:avLst/>
          </a:prstGeom>
        </p:spPr>
      </p:pic>
      <p:pic>
        <p:nvPicPr>
          <p:cNvPr id="28" name="Picture Placeholder 7" descr="A red background with white text and a graph&#10;&#10;Description automatically generated">
            <a:extLst>
              <a:ext uri="{FF2B5EF4-FFF2-40B4-BE49-F238E27FC236}">
                <a16:creationId xmlns:a16="http://schemas.microsoft.com/office/drawing/2014/main" id="{EB08E42F-4F80-8498-894F-53BAB6F284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07390" y="4877215"/>
            <a:ext cx="895350" cy="895350"/>
          </a:xfrm>
          <a:prstGeom prst="rect">
            <a:avLst/>
          </a:prstGeom>
        </p:spPr>
      </p:pic>
      <p:pic>
        <p:nvPicPr>
          <p:cNvPr id="29" name="Picture Placeholder 5">
            <a:extLst>
              <a:ext uri="{FF2B5EF4-FFF2-40B4-BE49-F238E27FC236}">
                <a16:creationId xmlns:a16="http://schemas.microsoft.com/office/drawing/2014/main" id="{ACBEF71D-CFC5-1602-85FF-F57F825AAA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32290" y="4877252"/>
            <a:ext cx="895350" cy="895350"/>
          </a:xfrm>
          <a:prstGeom prst="rect">
            <a:avLst/>
          </a:prstGeom>
        </p:spPr>
      </p:pic>
      <p:pic>
        <p:nvPicPr>
          <p:cNvPr id="30" name="Picture 29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182330D8-6546-4690-103C-EFD7CFCE4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64" y="6075765"/>
            <a:ext cx="3353248" cy="6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2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74D9-ED1A-C94B-B46F-7F79D9F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Regulations</a:t>
            </a:r>
          </a:p>
        </p:txBody>
      </p:sp>
    </p:spTree>
    <p:extLst>
      <p:ext uri="{BB962C8B-B14F-4D97-AF65-F5344CB8AC3E}">
        <p14:creationId xmlns:p14="http://schemas.microsoft.com/office/powerpoint/2010/main" val="3276459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5497D-6EC2-352B-7D4F-07BB997F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679B-F44B-91CD-E7A9-20BFF089FC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Our expectation is that you will attend </a:t>
            </a:r>
            <a:r>
              <a:rPr lang="en-US" b="1" dirty="0"/>
              <a:t>all</a:t>
            </a:r>
            <a:r>
              <a:rPr lang="en-US" dirty="0"/>
              <a:t> timetabled sessions</a:t>
            </a:r>
          </a:p>
          <a:p>
            <a:r>
              <a:rPr lang="en-US" dirty="0"/>
              <a:t>This is especially important for international students holding Tier 4 visas, for whom continued engagement is a condition of their visa</a:t>
            </a:r>
          </a:p>
          <a:p>
            <a:endParaRPr lang="en-US" dirty="0"/>
          </a:p>
          <a:p>
            <a:r>
              <a:rPr lang="en-US" dirty="0"/>
              <a:t>The University is introducing </a:t>
            </a:r>
            <a:r>
              <a:rPr lang="en-US" dirty="0" err="1"/>
              <a:t>MyEngagement</a:t>
            </a:r>
            <a:r>
              <a:rPr lang="en-US" dirty="0"/>
              <a:t>, a university-wide system for recording and monitoring attendance at timetabled sessions</a:t>
            </a:r>
          </a:p>
          <a:p>
            <a:r>
              <a:rPr lang="en-US" dirty="0"/>
              <a:t>Further information about </a:t>
            </a:r>
            <a:r>
              <a:rPr lang="en-US" dirty="0" err="1"/>
              <a:t>MyEngagement</a:t>
            </a:r>
            <a:r>
              <a:rPr lang="en-US" dirty="0"/>
              <a:t> will be made available in due course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4FF15-4EC5-7834-4065-DFCCCAF415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24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Coursework Deadlines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Late submissions are </a:t>
            </a:r>
            <a:r>
              <a:rPr lang="en-US" dirty="0" err="1"/>
              <a:t>penalised</a:t>
            </a:r>
            <a:r>
              <a:rPr lang="en-US" dirty="0"/>
              <a:t> at </a:t>
            </a:r>
            <a:r>
              <a:rPr lang="en-US" b="1" dirty="0"/>
              <a:t>10% per working day</a:t>
            </a:r>
            <a:r>
              <a:rPr lang="en-US" dirty="0"/>
              <a:t>.</a:t>
            </a:r>
          </a:p>
          <a:p>
            <a:r>
              <a:rPr lang="en-US" dirty="0"/>
              <a:t>Work submitted more than five working days late will not be marked, unless an extension has been granted.</a:t>
            </a:r>
          </a:p>
          <a:p>
            <a:r>
              <a:rPr lang="en-US" dirty="0"/>
              <a:t>In the case of assignments worth less than 10% of a module, work must be submitted on time or it will not be marked, unless an extension has been granted.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80A60-0308-4E46-9761-D9FDE2EF32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52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Course Progression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Exams are in January and June</a:t>
            </a:r>
          </a:p>
          <a:p>
            <a:pPr lvl="1"/>
            <a:r>
              <a:rPr lang="en-GB" dirty="0"/>
              <a:t>The module pass mark is 40% (in all subjects) for Parts I-III</a:t>
            </a:r>
          </a:p>
          <a:p>
            <a:pPr lvl="1"/>
            <a:r>
              <a:rPr lang="en-GB" dirty="0"/>
              <a:t>The module pass mark in Part IV is 50%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following modules are core and </a:t>
            </a:r>
            <a:r>
              <a:rPr lang="en-GB" b="1" dirty="0"/>
              <a:t>must be passed</a:t>
            </a:r>
          </a:p>
          <a:p>
            <a:pPr lvl="2"/>
            <a:r>
              <a:rPr lang="en-GB" dirty="0"/>
              <a:t>All Part I modules</a:t>
            </a:r>
          </a:p>
          <a:p>
            <a:pPr lvl="2"/>
            <a:r>
              <a:rPr lang="en-GB" dirty="0"/>
              <a:t>All Part II modules (MEng only)</a:t>
            </a:r>
          </a:p>
          <a:p>
            <a:pPr lvl="2"/>
            <a:r>
              <a:rPr lang="en-GB" dirty="0"/>
              <a:t>Part III Individual Project</a:t>
            </a:r>
          </a:p>
          <a:p>
            <a:pPr lvl="2"/>
            <a:r>
              <a:rPr lang="en-GB" dirty="0"/>
              <a:t>Part IV Group Design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0EA54-C11A-E643-8125-02C08B36BA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227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Course Progression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If you fail a module:</a:t>
            </a:r>
          </a:p>
          <a:p>
            <a:pPr lvl="1"/>
            <a:r>
              <a:rPr lang="en-GB" dirty="0"/>
              <a:t>You will be referred in that module (in Aug/Sep), or </a:t>
            </a:r>
          </a:p>
          <a:p>
            <a:pPr lvl="1"/>
            <a:r>
              <a:rPr lang="en-GB" dirty="0"/>
              <a:t>You may have to re-sit (repeat) the whole year</a:t>
            </a:r>
          </a:p>
          <a:p>
            <a:pPr lvl="1"/>
            <a:r>
              <a:rPr lang="en-GB" dirty="0"/>
              <a:t>This is to redeem failure, not to improve your mark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you fail two or fewer non-core single modules</a:t>
            </a:r>
            <a:br>
              <a:rPr lang="en-GB" dirty="0"/>
            </a:br>
            <a:r>
              <a:rPr lang="en-GB" dirty="0"/>
              <a:t>but have achieved the qualifying mark (30% in Parts II-III, 40% in Part IV)</a:t>
            </a:r>
            <a:br>
              <a:rPr lang="en-GB" dirty="0"/>
            </a:br>
            <a:r>
              <a:rPr lang="en-GB" dirty="0"/>
              <a:t>and have an average mark above the pass mark (40% in Parts II-III, 50% in Part IV):</a:t>
            </a:r>
          </a:p>
          <a:p>
            <a:pPr lvl="1"/>
            <a:r>
              <a:rPr lang="en-GB" dirty="0"/>
              <a:t>You may be compensated in that module (you don’t need to refer)</a:t>
            </a:r>
          </a:p>
          <a:p>
            <a:pPr lvl="1"/>
            <a:r>
              <a:rPr lang="en-GB" dirty="0"/>
              <a:t>No compensation in Part I (everything is core)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MEng students need an average of 58% or greater in Part III to continue to Part IV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32669-72EA-0444-A28A-D407D1B938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85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A6EF-1808-4BB7-3F30-5490816E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197E7-4BF5-9A82-F4AE-8BCE138553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Your final degree classification will be based on your aggregate mark:</a:t>
            </a:r>
          </a:p>
          <a:p>
            <a:pPr lvl="1"/>
            <a:r>
              <a:rPr lang="en-US" dirty="0"/>
              <a:t>First 		70+%</a:t>
            </a:r>
          </a:p>
          <a:p>
            <a:pPr lvl="1"/>
            <a:r>
              <a:rPr lang="en-US" dirty="0"/>
              <a:t>Upper second (2.i) 	60-69%</a:t>
            </a:r>
          </a:p>
          <a:p>
            <a:pPr lvl="1"/>
            <a:r>
              <a:rPr lang="en-US" dirty="0"/>
              <a:t>Lower second (2.ii)	50-59%</a:t>
            </a:r>
          </a:p>
          <a:p>
            <a:pPr lvl="1"/>
            <a:r>
              <a:rPr lang="en-US" dirty="0"/>
              <a:t>Third		40-49%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Aggregate mark calculation depends on your degree: BSc or MEng</a:t>
            </a:r>
          </a:p>
          <a:p>
            <a:pPr lvl="1"/>
            <a:r>
              <a:rPr lang="en-US" dirty="0"/>
              <a:t>BSc parts are weighted 0:1:2</a:t>
            </a:r>
          </a:p>
          <a:p>
            <a:pPr lvl="1"/>
            <a:r>
              <a:rPr lang="en-US" dirty="0"/>
              <a:t>MEng parts are weighted 0:1:2:2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GB" dirty="0"/>
              <a:t>Students who barely pass Part I often go on to fail in later years</a:t>
            </a:r>
          </a:p>
          <a:p>
            <a:pPr lvl="1"/>
            <a:r>
              <a:rPr lang="en-GB" dirty="0"/>
              <a:t>Don’t aim for the pass mark – aim higher!</a:t>
            </a:r>
          </a:p>
          <a:p>
            <a:pPr lvl="1"/>
            <a:r>
              <a:rPr lang="en-GB" dirty="0"/>
              <a:t>Aim for at least 60% (2.i/2.ii boundary)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University-approved Calculators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For use in those examinations where a calculator is permitted</a:t>
            </a:r>
            <a:endParaRPr lang="en-US" dirty="0"/>
          </a:p>
          <a:p>
            <a:endParaRPr lang="en-GB" dirty="0"/>
          </a:p>
          <a:p>
            <a:r>
              <a:rPr lang="en-GB" dirty="0"/>
              <a:t>Casio calculators are allowed but they must be </a:t>
            </a:r>
            <a:r>
              <a:rPr lang="en-GB" b="1" dirty="0"/>
              <a:t>non-programmable</a:t>
            </a:r>
            <a:r>
              <a:rPr lang="en-GB" dirty="0"/>
              <a:t>, </a:t>
            </a:r>
            <a:r>
              <a:rPr lang="en-GB" b="1" dirty="0"/>
              <a:t>scientific</a:t>
            </a:r>
            <a:r>
              <a:rPr lang="en-GB" dirty="0"/>
              <a:t> models. Graphical calculators are not permitted. </a:t>
            </a:r>
          </a:p>
          <a:p>
            <a:endParaRPr lang="en-GB" dirty="0"/>
          </a:p>
          <a:p>
            <a:r>
              <a:rPr lang="en-GB" dirty="0"/>
              <a:t>Can be purchased from the Students’ Union Shop on the Highfield campus (or elsewhere)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8C8DC-F06B-6041-9383-7187E51765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238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A3B0-37F4-934E-9BAC-133C0CD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</a:t>
            </a:r>
          </a:p>
        </p:txBody>
      </p:sp>
    </p:spTree>
    <p:extLst>
      <p:ext uri="{BB962C8B-B14F-4D97-AF65-F5344CB8AC3E}">
        <p14:creationId xmlns:p14="http://schemas.microsoft.com/office/powerpoint/2010/main" val="783476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522762" y="6144161"/>
            <a:ext cx="10772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Julian Field</a:t>
            </a:r>
          </a:p>
          <a:p>
            <a:r>
              <a:rPr lang="en-GB" sz="1400" dirty="0">
                <a:solidFill>
                  <a:srgbClr val="014359"/>
                </a:solidFill>
              </a:rPr>
              <a:t>Senior Tutor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522762" y="3359636"/>
            <a:ext cx="1917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Dr Nick Gibbins</a:t>
            </a:r>
            <a:br>
              <a:rPr lang="en-GB" sz="1400" dirty="0">
                <a:solidFill>
                  <a:srgbClr val="014359"/>
                </a:solidFill>
              </a:rPr>
            </a:br>
            <a:r>
              <a:rPr lang="en-GB" sz="1400" dirty="0">
                <a:solidFill>
                  <a:srgbClr val="014359"/>
                </a:solidFill>
              </a:rPr>
              <a:t>CS Programme Leader</a:t>
            </a:r>
          </a:p>
          <a:p>
            <a:endParaRPr lang="en-GB" sz="1400" dirty="0">
              <a:solidFill>
                <a:srgbClr val="0143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02"/>
          <a:stretch/>
        </p:blipFill>
        <p:spPr>
          <a:xfrm>
            <a:off x="1522763" y="4116417"/>
            <a:ext cx="1517391" cy="1945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061805" y="3354929"/>
            <a:ext cx="32605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Dr George Konstantinidis</a:t>
            </a:r>
          </a:p>
          <a:p>
            <a:r>
              <a:rPr lang="en-GB" sz="1400" dirty="0">
                <a:solidFill>
                  <a:srgbClr val="014359"/>
                </a:solidFill>
              </a:rPr>
              <a:t>Director of Programmes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061805" y="6144161"/>
            <a:ext cx="13561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Dr Sarah Hewitt</a:t>
            </a:r>
          </a:p>
          <a:p>
            <a:r>
              <a:rPr lang="en-GB" sz="1400" dirty="0">
                <a:solidFill>
                  <a:srgbClr val="014359"/>
                </a:solidFill>
              </a:rPr>
              <a:t>Senior Tutor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591635" y="6150324"/>
            <a:ext cx="14779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Dr </a:t>
            </a:r>
            <a:r>
              <a:rPr lang="en-GB" sz="1400" dirty="0" err="1">
                <a:solidFill>
                  <a:srgbClr val="014359"/>
                </a:solidFill>
              </a:rPr>
              <a:t>Nawfal</a:t>
            </a:r>
            <a:r>
              <a:rPr lang="en-GB" sz="1400" dirty="0">
                <a:solidFill>
                  <a:srgbClr val="014359"/>
                </a:solidFill>
              </a:rPr>
              <a:t> </a:t>
            </a:r>
            <a:r>
              <a:rPr lang="en-GB" sz="1400" dirty="0" err="1">
                <a:solidFill>
                  <a:srgbClr val="014359"/>
                </a:solidFill>
              </a:rPr>
              <a:t>Fadhel</a:t>
            </a:r>
            <a:endParaRPr lang="en-GB" sz="1400" dirty="0">
              <a:solidFill>
                <a:srgbClr val="014359"/>
              </a:solidFill>
            </a:endParaRPr>
          </a:p>
          <a:p>
            <a:r>
              <a:rPr lang="en-GB" sz="1400" dirty="0">
                <a:solidFill>
                  <a:srgbClr val="014359"/>
                </a:solidFill>
              </a:rPr>
              <a:t>Senior Tutor</a:t>
            </a:r>
          </a:p>
        </p:txBody>
      </p:sp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9A8ABAD6-EF69-B343-877C-F20562917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835" y="1304970"/>
            <a:ext cx="1458162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B41CDAA1-A10A-3D35-BBB7-F66995B0A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868" y="6150324"/>
            <a:ext cx="14907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Dr Graeme Bragg</a:t>
            </a:r>
          </a:p>
          <a:p>
            <a:r>
              <a:rPr lang="en-GB" sz="1400" dirty="0">
                <a:solidFill>
                  <a:srgbClr val="014359"/>
                </a:solidFill>
              </a:rPr>
              <a:t>Senior Tutor</a:t>
            </a:r>
          </a:p>
        </p:txBody>
      </p:sp>
      <p:pic>
        <p:nvPicPr>
          <p:cNvPr id="15" name="Picture 14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EE49BE71-B57B-8140-C028-CB03B5975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66"/>
          <a:stretch/>
        </p:blipFill>
        <p:spPr>
          <a:xfrm>
            <a:off x="9116726" y="4076700"/>
            <a:ext cx="1453964" cy="19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569112E1-09F2-5CDE-30F0-1526303702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94"/>
          <a:stretch/>
        </p:blipFill>
        <p:spPr>
          <a:xfrm>
            <a:off x="6659963" y="4076124"/>
            <a:ext cx="1453964" cy="194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9238C046-8178-A779-9BA3-67083DB7AC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05"/>
          <a:stretch/>
        </p:blipFill>
        <p:spPr>
          <a:xfrm>
            <a:off x="4083725" y="4116417"/>
            <a:ext cx="1454887" cy="19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CB223D1B-20F0-DB50-B971-F8B289B31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508" y="3356746"/>
            <a:ext cx="32605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rgbClr val="014359"/>
                </a:solidFill>
              </a:rPr>
              <a:t>Prof. Jon Hare</a:t>
            </a:r>
          </a:p>
          <a:p>
            <a:r>
              <a:rPr lang="en-GB" sz="1400" dirty="0">
                <a:solidFill>
                  <a:srgbClr val="014359"/>
                </a:solidFill>
              </a:rPr>
              <a:t>Deputy Head (Education)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6D9E5C9-C60D-B149-7220-E2CCC5127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t="1602" r="33007" b="42306"/>
          <a:stretch/>
        </p:blipFill>
        <p:spPr bwMode="auto">
          <a:xfrm>
            <a:off x="6659040" y="1302080"/>
            <a:ext cx="1454887" cy="1948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BEB383B-1B18-817C-DE6C-BF90FE3977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87" t="10136" r="10422" b="10136"/>
          <a:stretch/>
        </p:blipFill>
        <p:spPr>
          <a:xfrm>
            <a:off x="4072730" y="1300263"/>
            <a:ext cx="1440000" cy="1944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0244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in the right place?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Computer Science – YES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Software Engineering – NO</a:t>
            </a:r>
          </a:p>
          <a:p>
            <a:r>
              <a:rPr lang="en-GB" dirty="0"/>
              <a:t>Electronic Engineering – NO</a:t>
            </a:r>
          </a:p>
          <a:p>
            <a:r>
              <a:rPr lang="en-GB" dirty="0"/>
              <a:t>Electrical Engineering – NO</a:t>
            </a:r>
          </a:p>
          <a:p>
            <a:r>
              <a:rPr lang="en-GB" dirty="0"/>
              <a:t>Electrical and Electronic Engineering - NO</a:t>
            </a:r>
          </a:p>
          <a:p>
            <a:r>
              <a:rPr lang="en-GB" dirty="0"/>
              <a:t>Mechatronic Engineering – NO</a:t>
            </a:r>
          </a:p>
          <a:p>
            <a:r>
              <a:rPr lang="en-GB" dirty="0"/>
              <a:t>Biomedical Engineering - NO</a:t>
            </a:r>
          </a:p>
          <a:p>
            <a:r>
              <a:rPr lang="en-GB" dirty="0"/>
              <a:t>Aerospace Electronic Engineering - NO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0FB5ED-C29E-1D49-94C4-37B207966B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Personal Tutors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Provide help and counselling</a:t>
            </a:r>
          </a:p>
          <a:p>
            <a:pPr lvl="1"/>
            <a:r>
              <a:rPr lang="en-US" dirty="0"/>
              <a:t>On matters connected with your </a:t>
            </a:r>
            <a:r>
              <a:rPr lang="en-US" dirty="0" err="1"/>
              <a:t>programme</a:t>
            </a:r>
            <a:r>
              <a:rPr lang="en-US" dirty="0"/>
              <a:t> of study</a:t>
            </a:r>
          </a:p>
          <a:p>
            <a:pPr lvl="1"/>
            <a:r>
              <a:rPr lang="en-US" dirty="0"/>
              <a:t>On University life in general</a:t>
            </a:r>
          </a:p>
          <a:p>
            <a:r>
              <a:rPr lang="en-US" dirty="0"/>
              <a:t>Provide informal feedback on work to improve your learning</a:t>
            </a:r>
          </a:p>
          <a:p>
            <a:endParaRPr lang="en-US" dirty="0"/>
          </a:p>
          <a:p>
            <a:r>
              <a:rPr lang="en-US" dirty="0"/>
              <a:t>First meeting immediately after this talk!</a:t>
            </a:r>
            <a:br>
              <a:rPr lang="en-US" dirty="0"/>
            </a:br>
            <a:r>
              <a:rPr lang="en-US" dirty="0"/>
              <a:t>(location will be their office, unless you've been informed otherwise)</a:t>
            </a:r>
          </a:p>
          <a:p>
            <a:r>
              <a:rPr lang="en-US" dirty="0"/>
              <a:t>Weekly meetings in your first year </a:t>
            </a:r>
            <a:br>
              <a:rPr lang="en-US" dirty="0"/>
            </a:br>
            <a:r>
              <a:rPr lang="en-US" dirty="0"/>
              <a:t>(timetabled at 2pm on Fridays, or by other arrangement)</a:t>
            </a:r>
          </a:p>
          <a:p>
            <a:r>
              <a:rPr lang="en-US" dirty="0"/>
              <a:t>Termly meetings in subsequent years (and whenever you need help or advice)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B75F-1B4E-4940-8FE9-D67986BD94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53358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Administration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23888" y="1773238"/>
            <a:ext cx="7272338" cy="4464050"/>
          </a:xfrm>
        </p:spPr>
        <p:txBody>
          <a:bodyPr/>
          <a:lstStyle/>
          <a:p>
            <a:r>
              <a:rPr lang="en-GB" dirty="0"/>
              <a:t>Student Hub in building 37 (George Thomas building)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www.southampton.ac.uk/studentservices</a:t>
            </a:r>
            <a:r>
              <a:rPr lang="en-GB" dirty="0"/>
              <a:t>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studenthub@soton.ac.uk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Make sure we have correct contact details </a:t>
            </a:r>
          </a:p>
          <a:p>
            <a:r>
              <a:rPr lang="en-GB" dirty="0"/>
              <a:t>Make sure your programme registration is correct</a:t>
            </a:r>
          </a:p>
          <a:p>
            <a:pPr lvl="1"/>
            <a:endParaRPr lang="en-GB" dirty="0"/>
          </a:p>
          <a:p>
            <a:r>
              <a:rPr lang="en-GB" dirty="0"/>
              <a:t>Information on how to do this is in the Student Hub knowledge base at the link above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005E0-41C1-E240-8B71-E10350C022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building, outdoor, street, city&#10;&#10;Description automatically generated">
            <a:extLst>
              <a:ext uri="{FF2B5EF4-FFF2-40B4-BE49-F238E27FC236}">
                <a16:creationId xmlns:a16="http://schemas.microsoft.com/office/drawing/2014/main" id="{B2846256-7E37-3A6B-2833-B0FE35E57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25" r="33814"/>
          <a:stretch/>
        </p:blipFill>
        <p:spPr>
          <a:xfrm>
            <a:off x="8040688" y="1773238"/>
            <a:ext cx="3527425" cy="44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115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10D3-B65A-0D29-249B-DB8C9CF8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international students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B5DC-2238-AEBB-C806-F72853013E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You must book </a:t>
            </a:r>
            <a:r>
              <a:rPr lang="en-US" b="1" dirty="0"/>
              <a:t>and</a:t>
            </a:r>
            <a:r>
              <a:rPr lang="en-US" dirty="0"/>
              <a:t> attend a Right To Study check</a:t>
            </a:r>
            <a:endParaRPr lang="en-US" b="1" dirty="0"/>
          </a:p>
          <a:p>
            <a:r>
              <a:rPr lang="en-US" dirty="0"/>
              <a:t>This takes precedence over attending scheduled teaching events (lectures, labs,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you have not attended an RTS check, your access to university services will be suspended</a:t>
            </a:r>
          </a:p>
          <a:p>
            <a:r>
              <a:rPr lang="en-US" dirty="0"/>
              <a:t>Questions regarding RTS checks should be directed to the Student Hub in B37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58092-E351-7CE8-1939-7317CE9BAF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7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Students Fail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 smart enough </a:t>
            </a:r>
          </a:p>
          <a:p>
            <a:pPr lvl="1"/>
            <a:r>
              <a:rPr lang="en-GB" dirty="0"/>
              <a:t>This is rare in ECS</a:t>
            </a:r>
          </a:p>
          <a:p>
            <a:pPr marL="0" indent="0">
              <a:buNone/>
            </a:pPr>
            <a:r>
              <a:rPr lang="en-GB" dirty="0"/>
              <a:t>On the wrong course, de-motivated</a:t>
            </a:r>
          </a:p>
          <a:p>
            <a:pPr lvl="1"/>
            <a:r>
              <a:rPr lang="en-GB" dirty="0"/>
              <a:t>Transfer ASAP, to save yourself time and money</a:t>
            </a:r>
          </a:p>
          <a:p>
            <a:pPr marL="0" indent="0">
              <a:buNone/>
            </a:pPr>
            <a:r>
              <a:rPr lang="en-GB" dirty="0"/>
              <a:t>One of the dreaded dangerous difficulties</a:t>
            </a:r>
          </a:p>
          <a:p>
            <a:pPr lvl="1"/>
            <a:r>
              <a:rPr lang="en-GB" dirty="0"/>
              <a:t>Debt, depression, disease, divorce, drinking, drugs</a:t>
            </a:r>
          </a:p>
          <a:p>
            <a:pPr lvl="1"/>
            <a:r>
              <a:rPr lang="en-GB" dirty="0"/>
              <a:t>These may happen to you, or a friend, or relative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Talk to someone about it and get help (tutor, senior tutor, etc) </a:t>
            </a:r>
          </a:p>
          <a:p>
            <a:pPr marL="360000" lvl="1" indent="0">
              <a:buNone/>
            </a:pP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www.southampton.ac.uk/quality/assessment/special_considerations.page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52800-46F0-CF42-9B75-FB4C4E5FE5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91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 the Bright Side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ECS is full of clever people, and there is a lot going on:</a:t>
            </a:r>
          </a:p>
          <a:p>
            <a:pPr lvl="1"/>
            <a:r>
              <a:rPr lang="en-GB" dirty="0"/>
              <a:t>interesting projects and kit</a:t>
            </a:r>
          </a:p>
          <a:p>
            <a:pPr lvl="1"/>
            <a:r>
              <a:rPr lang="en-GB" dirty="0"/>
              <a:t>both in the School and University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Join ECSS if you haven’t done so already!</a:t>
            </a:r>
          </a:p>
          <a:p>
            <a:pPr lvl="1"/>
            <a:r>
              <a:rPr lang="en-GB" dirty="0"/>
              <a:t>Many other societies: </a:t>
            </a:r>
            <a:r>
              <a:rPr lang="en-GB" dirty="0" err="1"/>
              <a:t>DevECS</a:t>
            </a:r>
            <a:r>
              <a:rPr lang="en-GB" dirty="0"/>
              <a:t>, </a:t>
            </a:r>
            <a:r>
              <a:rPr lang="en-GB" dirty="0" err="1"/>
              <a:t>RoboSoc</a:t>
            </a:r>
            <a:r>
              <a:rPr lang="en-GB" dirty="0"/>
              <a:t>, ECS Empower, </a:t>
            </a:r>
            <a:r>
              <a:rPr lang="en-GB" dirty="0" err="1"/>
              <a:t>HackaSoton</a:t>
            </a:r>
            <a:r>
              <a:rPr lang="en-GB" dirty="0"/>
              <a:t>…</a:t>
            </a:r>
          </a:p>
          <a:p>
            <a:pPr lvl="1"/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society.ecs.soton.ac.uk/societies/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want you to have fun</a:t>
            </a:r>
          </a:p>
          <a:p>
            <a:pPr lvl="1"/>
            <a:r>
              <a:rPr lang="en-GB" dirty="0"/>
              <a:t>and work hard</a:t>
            </a:r>
          </a:p>
          <a:p>
            <a:pPr lvl="1"/>
            <a:r>
              <a:rPr lang="en-GB" dirty="0"/>
              <a:t>and succeed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FF526-7F2D-2C44-B105-262A7C06B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28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you...</a:t>
            </a: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Cook?</a:t>
            </a:r>
          </a:p>
          <a:p>
            <a:r>
              <a:rPr lang="en-GB" dirty="0"/>
              <a:t>Vote? 				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www.gov.uk/register-to-vote</a:t>
            </a:r>
            <a:endParaRPr lang="en-GB" dirty="0"/>
          </a:p>
          <a:p>
            <a:r>
              <a:rPr lang="en-GB" dirty="0"/>
              <a:t>Exercise? 				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www.southampton.ac.uk/sportandwellbeing/</a:t>
            </a:r>
            <a:endParaRPr lang="en-GB" dirty="0"/>
          </a:p>
          <a:p>
            <a:r>
              <a:rPr lang="en-GB" dirty="0"/>
              <a:t>Sleep? And get up?</a:t>
            </a:r>
          </a:p>
          <a:p>
            <a:r>
              <a:rPr lang="en-GB" dirty="0"/>
              <a:t>Travel? (bike, bus) 			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key.unilinkbus.co.uk/smart-card/</a:t>
            </a:r>
            <a:endParaRPr lang="en-GB" dirty="0"/>
          </a:p>
          <a:p>
            <a:r>
              <a:rPr lang="en-GB" dirty="0"/>
              <a:t>Keep healthy? (register with a local doctor, dentist)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BC670-E5B8-5244-A5CD-74431DAB4F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844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out more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ECS Student Intranet</a:t>
            </a:r>
          </a:p>
          <a:p>
            <a:pPr marL="360000" lvl="1" indent="0">
              <a:buNone/>
            </a:pP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secure.ecs.soton.ac.uk/ug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Timetables</a:t>
            </a:r>
          </a:p>
          <a:p>
            <a:pPr marL="360000" lvl="1" indent="0">
              <a:buNone/>
            </a:pP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timetable.soton.ac.uk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University Student Services</a:t>
            </a:r>
          </a:p>
          <a:p>
            <a:pPr marL="360000" lvl="1" indent="0">
              <a:buNone/>
            </a:pP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www.southampton.ac.uk/studentservices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Your personal tutor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Don’t be afraid to ask!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C3116-CB06-F04F-9054-9BC55F61F2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30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D58A-BCA0-E440-92FF-1CB31D720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26574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this talk is about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Making sure you know what to expect </a:t>
            </a:r>
            <a:br>
              <a:rPr lang="en-GB" dirty="0"/>
            </a:br>
            <a:r>
              <a:rPr lang="en-GB" dirty="0"/>
              <a:t>(tomorrow, next week, this year, next year)</a:t>
            </a:r>
          </a:p>
          <a:p>
            <a:r>
              <a:rPr lang="en-GB" dirty="0"/>
              <a:t>Introducing your programme leader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B804C-98FA-4548-AF2B-DD294E676F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027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should already have: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University ID card</a:t>
            </a:r>
          </a:p>
          <a:p>
            <a:r>
              <a:rPr lang="en-GB" dirty="0"/>
              <a:t>University email address (</a:t>
            </a:r>
            <a:r>
              <a:rPr lang="en-GB" i="1" dirty="0"/>
              <a:t>your</a:t>
            </a:r>
            <a:r>
              <a:rPr lang="en-GB" dirty="0"/>
              <a:t> </a:t>
            </a:r>
            <a:r>
              <a:rPr lang="en-GB" i="1" dirty="0" err="1"/>
              <a:t>username</a:t>
            </a:r>
            <a:r>
              <a:rPr lang="en-GB" dirty="0" err="1"/>
              <a:t>@soton.ac.uk</a:t>
            </a:r>
            <a:r>
              <a:rPr lang="en-GB" dirty="0"/>
              <a:t>)</a:t>
            </a:r>
          </a:p>
          <a:p>
            <a:r>
              <a:rPr lang="en-GB" dirty="0"/>
              <a:t>Timetable –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timetable.soton.ac.uk</a:t>
            </a:r>
            <a:endParaRPr lang="en-GB" dirty="0"/>
          </a:p>
          <a:p>
            <a:r>
              <a:rPr lang="en-GB" dirty="0"/>
              <a:t>Campus Map –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maps.soton.ac.uk</a:t>
            </a:r>
            <a:endParaRPr lang="en-GB" dirty="0"/>
          </a:p>
          <a:p>
            <a:r>
              <a:rPr lang="en-US" dirty="0"/>
              <a:t>Your tutor allocation –</a:t>
            </a:r>
            <a:r>
              <a:rPr lang="en-GB" dirty="0"/>
              <a:t>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secure.ecs.soton.ac.uk/people/</a:t>
            </a:r>
            <a:r>
              <a:rPr lang="en-GB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username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DF0BA-0045-AF42-AEAF-90C8765BE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6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3043-947A-CF4D-9356-4BEBA368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on Campus</a:t>
            </a:r>
          </a:p>
        </p:txBody>
      </p:sp>
    </p:spTree>
    <p:extLst>
      <p:ext uri="{BB962C8B-B14F-4D97-AF65-F5344CB8AC3E}">
        <p14:creationId xmlns:p14="http://schemas.microsoft.com/office/powerpoint/2010/main" val="329522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359"/>
                </a:solidFill>
              </a:rPr>
              <a:t>Timetable – </a:t>
            </a:r>
            <a:r>
              <a:rPr lang="en-GB" dirty="0" err="1">
                <a:solidFill>
                  <a:srgbClr val="014359"/>
                </a:solidFill>
              </a:rPr>
              <a:t>timetable.soton.ac.uk</a:t>
            </a:r>
            <a:endParaRPr lang="en-GB" dirty="0">
              <a:solidFill>
                <a:srgbClr val="014359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/>
              <a:t>Lectures start next Monday, 2nd October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Lectures are all over the Highfield campus (make sure you have a map!)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If a room is shown on your timetable, turn up!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If no room is shown, you will be told about it in due course (e.g. lab arrangements)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Read your University email and the module web pages regularly: ECS runs this way!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DE9DE-99EF-4143-A99A-89EC14D63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04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A02D945-C717-1C11-A258-7D8BF0D2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461292"/>
            <a:ext cx="10944225" cy="477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5DC3A-7FEB-DE67-202B-9179430954C3}"/>
              </a:ext>
            </a:extLst>
          </p:cNvPr>
          <p:cNvSpPr/>
          <p:nvPr/>
        </p:nvSpPr>
        <p:spPr>
          <a:xfrm>
            <a:off x="1117600" y="3240505"/>
            <a:ext cx="1973179" cy="4491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AE73F8-4D5B-BAFF-1050-DB50F8A4091F}"/>
              </a:ext>
            </a:extLst>
          </p:cNvPr>
          <p:cNvSpPr/>
          <p:nvPr/>
        </p:nvSpPr>
        <p:spPr>
          <a:xfrm>
            <a:off x="9476152" y="4239097"/>
            <a:ext cx="1972810" cy="4444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241BC7-D36B-1AC7-2ACC-C7F8552663C9}"/>
              </a:ext>
            </a:extLst>
          </p:cNvPr>
          <p:cNvSpPr/>
          <p:nvPr/>
        </p:nvSpPr>
        <p:spPr>
          <a:xfrm>
            <a:off x="3202551" y="1746802"/>
            <a:ext cx="1973179" cy="9479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44F500-661E-31CD-6FCF-CF7FF711F965}"/>
              </a:ext>
            </a:extLst>
          </p:cNvPr>
          <p:cNvSpPr/>
          <p:nvPr/>
        </p:nvSpPr>
        <p:spPr>
          <a:xfrm>
            <a:off x="3202550" y="4239097"/>
            <a:ext cx="1973179" cy="9479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9977693-97FD-A2D3-E653-83CCA2BC2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86" b="13187"/>
          <a:stretch/>
        </p:blipFill>
        <p:spPr>
          <a:xfrm>
            <a:off x="4152802" y="1780369"/>
            <a:ext cx="4021926" cy="4691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Deciphering your timetable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95211" y="1738804"/>
            <a:ext cx="1285608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14359"/>
                </a:solidFill>
                <a:latin typeface="Lucida Sans" panose="020B0602030504020204" pitchFamily="34" charset="77"/>
                <a:cs typeface="Georgia"/>
              </a:rPr>
              <a:t>Module</a:t>
            </a:r>
          </a:p>
          <a:p>
            <a:r>
              <a:rPr lang="en-US" dirty="0">
                <a:solidFill>
                  <a:srgbClr val="014359"/>
                </a:solidFill>
                <a:latin typeface="Lucida Sans" panose="020B0602030504020204" pitchFamily="34" charset="77"/>
                <a:cs typeface="Georgia"/>
              </a:rPr>
              <a:t>title/code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80942" y="5447106"/>
            <a:ext cx="1814599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14359"/>
                </a:solidFill>
              </a:rPr>
              <a:t>Location</a:t>
            </a:r>
            <a:br>
              <a:rPr lang="en-US" sz="2400" dirty="0">
                <a:solidFill>
                  <a:srgbClr val="014359"/>
                </a:solidFill>
              </a:rPr>
            </a:br>
            <a:r>
              <a:rPr lang="en-US" dirty="0">
                <a:solidFill>
                  <a:srgbClr val="014359"/>
                </a:solidFill>
              </a:rPr>
              <a:t>building/room</a:t>
            </a:r>
            <a:endParaRPr lang="en-US" sz="2400" dirty="0">
              <a:solidFill>
                <a:srgbClr val="014359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114645" y="3888652"/>
            <a:ext cx="1380186" cy="81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36000" rIns="0" bIns="36000" anchor="ctr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None/>
            </a:pPr>
            <a:r>
              <a:rPr lang="en-US" sz="2400" dirty="0">
                <a:solidFill>
                  <a:srgbClr val="014359"/>
                </a:solidFill>
              </a:rPr>
              <a:t>Module </a:t>
            </a:r>
            <a:br>
              <a:rPr lang="en-US" dirty="0">
                <a:solidFill>
                  <a:srgbClr val="014359"/>
                </a:solidFill>
              </a:rPr>
            </a:br>
            <a:r>
              <a:rPr lang="en-US" sz="2400" dirty="0">
                <a:solidFill>
                  <a:srgbClr val="014359"/>
                </a:solidFill>
              </a:rPr>
              <a:t>Lecturers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95211" y="3179798"/>
            <a:ext cx="1226298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14359"/>
                </a:solidFill>
              </a:rPr>
              <a:t>Weeks </a:t>
            </a:r>
            <a:br>
              <a:rPr lang="en-US" sz="2400" dirty="0">
                <a:solidFill>
                  <a:srgbClr val="014359"/>
                </a:solidFill>
              </a:rPr>
            </a:br>
            <a:r>
              <a:rPr lang="en-US" sz="2400" dirty="0">
                <a:solidFill>
                  <a:srgbClr val="014359"/>
                </a:solidFill>
              </a:rPr>
              <a:t>taught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3119347" y="2098844"/>
            <a:ext cx="1027636" cy="0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>
            <a:off x="6442423" y="4283303"/>
            <a:ext cx="1598265" cy="11033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3265117" y="5826372"/>
            <a:ext cx="893627" cy="0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3034391" y="3508700"/>
            <a:ext cx="1112592" cy="4728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036178" y="2242246"/>
            <a:ext cx="202299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14359"/>
                </a:solidFill>
              </a:rPr>
              <a:t>Activity type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567131" y="2473400"/>
            <a:ext cx="2473557" cy="11033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95211" y="2649123"/>
            <a:ext cx="928139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14359"/>
                </a:solidFill>
              </a:rPr>
              <a:t>Time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2831315" y="2872445"/>
            <a:ext cx="1315668" cy="4728"/>
          </a:xfrm>
          <a:prstGeom prst="line">
            <a:avLst/>
          </a:prstGeom>
          <a:noFill/>
          <a:ln w="38100">
            <a:solidFill>
              <a:srgbClr val="014359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endParaRPr lang="en-GB">
              <a:solidFill>
                <a:srgbClr val="014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5568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7A264B55-6C1A-9F4D-8B6D-0D2C150E150A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65988994-BCF6-F246-AF96-9CE26F146B8E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BC515F01-6DDA-7347-BB2E-1F3EE4EAA6D8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BAB4818-154D-1940-A16D-03ED699A1E5B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A2E53205-1EFF-F74C-A4DF-1B050D404FD3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5C319F3-13E9-7245-A435-146488255DE4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D49072BF-FBA9-9B49-A266-A41AD9B8B23C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502F0B1-DCE2-C24B-8C3D-C54094A3E00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1937</TotalTime>
  <Words>1577</Words>
  <Application>Microsoft Macintosh PowerPoint</Application>
  <PresentationFormat>Widescreen</PresentationFormat>
  <Paragraphs>250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Lucida Sans</vt:lpstr>
      <vt:lpstr>Arial</vt:lpstr>
      <vt:lpstr>Calibri</vt:lpstr>
      <vt:lpstr>Roboto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Computer Science Induction 2023-2024</vt:lpstr>
      <vt:lpstr>Are you in the right place?</vt:lpstr>
      <vt:lpstr>What this talk is about</vt:lpstr>
      <vt:lpstr>You should already have:</vt:lpstr>
      <vt:lpstr>Life on Campus</vt:lpstr>
      <vt:lpstr>Timetable – timetable.soton.ac.uk</vt:lpstr>
      <vt:lpstr>PowerPoint Presentation</vt:lpstr>
      <vt:lpstr>Deciphering your timetable</vt:lpstr>
      <vt:lpstr>PowerPoint Presentation</vt:lpstr>
      <vt:lpstr>PowerPoint Presentation</vt:lpstr>
      <vt:lpstr>PowerPoint Presentation</vt:lpstr>
      <vt:lpstr>PowerPoint Presentation</vt:lpstr>
      <vt:lpstr>Laboratories</vt:lpstr>
      <vt:lpstr>Programme Structure</vt:lpstr>
      <vt:lpstr>Part I Structure</vt:lpstr>
      <vt:lpstr>Part II Structure</vt:lpstr>
      <vt:lpstr>Part III Structure</vt:lpstr>
      <vt:lpstr>Part IV Structure</vt:lpstr>
      <vt:lpstr>UN Sustainable Development Goals</vt:lpstr>
      <vt:lpstr>Academic Regulations</vt:lpstr>
      <vt:lpstr>Attendance</vt:lpstr>
      <vt:lpstr>Coursework Deadlines</vt:lpstr>
      <vt:lpstr>Course Progression</vt:lpstr>
      <vt:lpstr>Course Progression</vt:lpstr>
      <vt:lpstr>Degree Classification</vt:lpstr>
      <vt:lpstr>University-approved Calculators</vt:lpstr>
      <vt:lpstr>Getting Help</vt:lpstr>
      <vt:lpstr>PowerPoint Presentation</vt:lpstr>
      <vt:lpstr>Personal Tutors</vt:lpstr>
      <vt:lpstr>Administration</vt:lpstr>
      <vt:lpstr>For international students only</vt:lpstr>
      <vt:lpstr>Why Students Fail</vt:lpstr>
      <vt:lpstr>On the Bright Side</vt:lpstr>
      <vt:lpstr>Can you...</vt:lpstr>
      <vt:lpstr>Finding out more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lastModifiedBy>Nicholas Gibbins</cp:lastModifiedBy>
  <cp:revision>2</cp:revision>
  <dcterms:created xsi:type="dcterms:W3CDTF">2022-09-21T08:51:29Z</dcterms:created>
  <dcterms:modified xsi:type="dcterms:W3CDTF">2023-09-29T10:47:08Z</dcterms:modified>
</cp:coreProperties>
</file>