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6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7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76"/>
  </p:notesMasterIdLst>
  <p:sldIdLst>
    <p:sldId id="259" r:id="rId9"/>
    <p:sldId id="260" r:id="rId10"/>
    <p:sldId id="433" r:id="rId11"/>
    <p:sldId id="435" r:id="rId12"/>
    <p:sldId id="436" r:id="rId13"/>
    <p:sldId id="437" r:id="rId14"/>
    <p:sldId id="438" r:id="rId15"/>
    <p:sldId id="439" r:id="rId16"/>
    <p:sldId id="440" r:id="rId17"/>
    <p:sldId id="447" r:id="rId18"/>
    <p:sldId id="441" r:id="rId19"/>
    <p:sldId id="446" r:id="rId20"/>
    <p:sldId id="448" r:id="rId21"/>
    <p:sldId id="449" r:id="rId22"/>
    <p:sldId id="450" r:id="rId23"/>
    <p:sldId id="451" r:id="rId24"/>
    <p:sldId id="445" r:id="rId25"/>
    <p:sldId id="443" r:id="rId26"/>
    <p:sldId id="460" r:id="rId27"/>
    <p:sldId id="370" r:id="rId28"/>
    <p:sldId id="371" r:id="rId29"/>
    <p:sldId id="372" r:id="rId30"/>
    <p:sldId id="373" r:id="rId31"/>
    <p:sldId id="428" r:id="rId32"/>
    <p:sldId id="382" r:id="rId33"/>
    <p:sldId id="384" r:id="rId34"/>
    <p:sldId id="386" r:id="rId35"/>
    <p:sldId id="387" r:id="rId36"/>
    <p:sldId id="388" r:id="rId37"/>
    <p:sldId id="461" r:id="rId38"/>
    <p:sldId id="389" r:id="rId39"/>
    <p:sldId id="390" r:id="rId40"/>
    <p:sldId id="391" r:id="rId41"/>
    <p:sldId id="462" r:id="rId42"/>
    <p:sldId id="393" r:id="rId43"/>
    <p:sldId id="431" r:id="rId44"/>
    <p:sldId id="397" r:id="rId45"/>
    <p:sldId id="398" r:id="rId46"/>
    <p:sldId id="463" r:id="rId47"/>
    <p:sldId id="464" r:id="rId48"/>
    <p:sldId id="401" r:id="rId49"/>
    <p:sldId id="402" r:id="rId50"/>
    <p:sldId id="404" r:id="rId51"/>
    <p:sldId id="405" r:id="rId52"/>
    <p:sldId id="407" r:id="rId53"/>
    <p:sldId id="408" r:id="rId54"/>
    <p:sldId id="409" r:id="rId55"/>
    <p:sldId id="410" r:id="rId56"/>
    <p:sldId id="411" r:id="rId57"/>
    <p:sldId id="412" r:id="rId58"/>
    <p:sldId id="413" r:id="rId59"/>
    <p:sldId id="414" r:id="rId60"/>
    <p:sldId id="415" r:id="rId61"/>
    <p:sldId id="416" r:id="rId62"/>
    <p:sldId id="417" r:id="rId63"/>
    <p:sldId id="418" r:id="rId64"/>
    <p:sldId id="453" r:id="rId65"/>
    <p:sldId id="454" r:id="rId66"/>
    <p:sldId id="457" r:id="rId67"/>
    <p:sldId id="422" r:id="rId68"/>
    <p:sldId id="423" r:id="rId69"/>
    <p:sldId id="424" r:id="rId70"/>
    <p:sldId id="456" r:id="rId71"/>
    <p:sldId id="458" r:id="rId72"/>
    <p:sldId id="426" r:id="rId73"/>
    <p:sldId id="459" r:id="rId74"/>
    <p:sldId id="427" r:id="rId7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6DE169-A945-304F-92F4-4D25286FC870}" v="20" dt="2023-03-06T07:04:31.5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609"/>
    <p:restoredTop sz="94709"/>
  </p:normalViewPr>
  <p:slideViewPr>
    <p:cSldViewPr snapToGrid="0" snapToObjects="1" showGuides="1">
      <p:cViewPr>
        <p:scale>
          <a:sx n="83" d="100"/>
          <a:sy n="83" d="100"/>
        </p:scale>
        <p:origin x="616" y="107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16" Type="http://schemas.openxmlformats.org/officeDocument/2006/relationships/slide" Target="slides/slide8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74" Type="http://schemas.openxmlformats.org/officeDocument/2006/relationships/slide" Target="slides/slide66.xml"/><Relationship Id="rId79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3.xml"/><Relationship Id="rId82" Type="http://schemas.microsoft.com/office/2015/10/relationships/revisionInfo" Target="revisionInfo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slide" Target="slides/slide48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77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80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67" Type="http://schemas.openxmlformats.org/officeDocument/2006/relationships/slide" Target="slides/slide59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slide" Target="slides/slide54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slide" Target="slides/slide65.xml"/><Relationship Id="rId78" Type="http://schemas.openxmlformats.org/officeDocument/2006/relationships/viewProps" Target="viewProps.xml"/><Relationship Id="rId81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906DE169-A945-304F-92F4-4D25286FC870}"/>
    <pc:docChg chg="undo custSel delSld modSld">
      <pc:chgData name="Nicholas Gibbins" userId="6a0e944c-4d97-467d-bb7a-7c3315791fe4" providerId="ADAL" clId="{906DE169-A945-304F-92F4-4D25286FC870}" dt="2023-03-06T07:04:47.656" v="177" actId="5793"/>
      <pc:docMkLst>
        <pc:docMk/>
      </pc:docMkLst>
      <pc:sldChg chg="modSp mod">
        <pc:chgData name="Nicholas Gibbins" userId="6a0e944c-4d97-467d-bb7a-7c3315791fe4" providerId="ADAL" clId="{906DE169-A945-304F-92F4-4D25286FC870}" dt="2023-03-06T06:55:48.851" v="36" actId="20577"/>
        <pc:sldMkLst>
          <pc:docMk/>
          <pc:sldMk cId="459669501" sldId="371"/>
        </pc:sldMkLst>
        <pc:spChg chg="mod">
          <ac:chgData name="Nicholas Gibbins" userId="6a0e944c-4d97-467d-bb7a-7c3315791fe4" providerId="ADAL" clId="{906DE169-A945-304F-92F4-4D25286FC870}" dt="2023-03-06T06:55:48.851" v="36" actId="20577"/>
          <ac:spMkLst>
            <pc:docMk/>
            <pc:sldMk cId="459669501" sldId="371"/>
            <ac:spMk id="3" creationId="{F6E81100-B9F8-D62B-2989-B6DFAB75530C}"/>
          </ac:spMkLst>
        </pc:spChg>
      </pc:sldChg>
      <pc:sldChg chg="modSp mod">
        <pc:chgData name="Nicholas Gibbins" userId="6a0e944c-4d97-467d-bb7a-7c3315791fe4" providerId="ADAL" clId="{906DE169-A945-304F-92F4-4D25286FC870}" dt="2023-03-06T06:56:09.965" v="37" actId="5793"/>
        <pc:sldMkLst>
          <pc:docMk/>
          <pc:sldMk cId="4131266104" sldId="373"/>
        </pc:sldMkLst>
        <pc:spChg chg="mod">
          <ac:chgData name="Nicholas Gibbins" userId="6a0e944c-4d97-467d-bb7a-7c3315791fe4" providerId="ADAL" clId="{906DE169-A945-304F-92F4-4D25286FC870}" dt="2023-03-06T06:56:09.965" v="37" actId="5793"/>
          <ac:spMkLst>
            <pc:docMk/>
            <pc:sldMk cId="4131266104" sldId="373"/>
            <ac:spMk id="2" creationId="{A006441C-EE5A-A80B-6ABE-4CD96B6302A8}"/>
          </ac:spMkLst>
        </pc:spChg>
      </pc:sldChg>
      <pc:sldChg chg="modAnim">
        <pc:chgData name="Nicholas Gibbins" userId="6a0e944c-4d97-467d-bb7a-7c3315791fe4" providerId="ADAL" clId="{906DE169-A945-304F-92F4-4D25286FC870}" dt="2023-03-06T06:57:07.972" v="45"/>
        <pc:sldMkLst>
          <pc:docMk/>
          <pc:sldMk cId="2672875007" sldId="382"/>
        </pc:sldMkLst>
      </pc:sldChg>
      <pc:sldChg chg="delSp modSp mod modAnim">
        <pc:chgData name="Nicholas Gibbins" userId="6a0e944c-4d97-467d-bb7a-7c3315791fe4" providerId="ADAL" clId="{906DE169-A945-304F-92F4-4D25286FC870}" dt="2023-03-06T06:57:23.746" v="55" actId="478"/>
        <pc:sldMkLst>
          <pc:docMk/>
          <pc:sldMk cId="638500550" sldId="384"/>
        </pc:sldMkLst>
        <pc:spChg chg="mod">
          <ac:chgData name="Nicholas Gibbins" userId="6a0e944c-4d97-467d-bb7a-7c3315791fe4" providerId="ADAL" clId="{906DE169-A945-304F-92F4-4D25286FC870}" dt="2023-03-06T06:57:20.992" v="54" actId="20577"/>
          <ac:spMkLst>
            <pc:docMk/>
            <pc:sldMk cId="638500550" sldId="384"/>
            <ac:spMk id="2" creationId="{63846CBA-AC60-A0EA-5CC1-68F0C0AFFC8C}"/>
          </ac:spMkLst>
        </pc:spChg>
        <pc:spChg chg="del">
          <ac:chgData name="Nicholas Gibbins" userId="6a0e944c-4d97-467d-bb7a-7c3315791fe4" providerId="ADAL" clId="{906DE169-A945-304F-92F4-4D25286FC870}" dt="2023-03-06T06:57:23.746" v="55" actId="478"/>
          <ac:spMkLst>
            <pc:docMk/>
            <pc:sldMk cId="638500550" sldId="384"/>
            <ac:spMk id="5" creationId="{5DDD0CD2-6A51-B743-A803-6AED6BF0532A}"/>
          </ac:spMkLst>
        </pc:spChg>
      </pc:sldChg>
      <pc:sldChg chg="addSp delSp modSp mod modClrScheme chgLayout">
        <pc:chgData name="Nicholas Gibbins" userId="6a0e944c-4d97-467d-bb7a-7c3315791fe4" providerId="ADAL" clId="{906DE169-A945-304F-92F4-4D25286FC870}" dt="2023-03-06T06:56:41.581" v="44" actId="20577"/>
        <pc:sldMkLst>
          <pc:docMk/>
          <pc:sldMk cId="207911546" sldId="386"/>
        </pc:sldMkLst>
        <pc:spChg chg="add mod ord">
          <ac:chgData name="Nicholas Gibbins" userId="6a0e944c-4d97-467d-bb7a-7c3315791fe4" providerId="ADAL" clId="{906DE169-A945-304F-92F4-4D25286FC870}" dt="2023-03-06T06:56:41.581" v="44" actId="20577"/>
          <ac:spMkLst>
            <pc:docMk/>
            <pc:sldMk cId="207911546" sldId="386"/>
            <ac:spMk id="2" creationId="{9251CAFF-BF41-04AF-90D6-DC2472EF54AF}"/>
          </ac:spMkLst>
        </pc:spChg>
        <pc:spChg chg="del mod">
          <ac:chgData name="Nicholas Gibbins" userId="6a0e944c-4d97-467d-bb7a-7c3315791fe4" providerId="ADAL" clId="{906DE169-A945-304F-92F4-4D25286FC870}" dt="2023-03-06T06:56:36.294" v="41" actId="478"/>
          <ac:spMkLst>
            <pc:docMk/>
            <pc:sldMk cId="207911546" sldId="386"/>
            <ac:spMk id="25601" creationId="{00000000-0000-0000-0000-000000000000}"/>
          </ac:spMkLst>
        </pc:spChg>
      </pc:sldChg>
      <pc:sldChg chg="addSp delSp modSp mod">
        <pc:chgData name="Nicholas Gibbins" userId="6a0e944c-4d97-467d-bb7a-7c3315791fe4" providerId="ADAL" clId="{906DE169-A945-304F-92F4-4D25286FC870}" dt="2023-03-06T06:57:54.571" v="59" actId="5793"/>
        <pc:sldMkLst>
          <pc:docMk/>
          <pc:sldMk cId="1538847931" sldId="388"/>
        </pc:sldMkLst>
        <pc:spChg chg="add del mod">
          <ac:chgData name="Nicholas Gibbins" userId="6a0e944c-4d97-467d-bb7a-7c3315791fe4" providerId="ADAL" clId="{906DE169-A945-304F-92F4-4D25286FC870}" dt="2023-03-06T06:57:49.861" v="56"/>
          <ac:spMkLst>
            <pc:docMk/>
            <pc:sldMk cId="1538847931" sldId="388"/>
            <ac:spMk id="2" creationId="{92D4ACCC-A665-0D3D-5086-D11EC578229F}"/>
          </ac:spMkLst>
        </pc:spChg>
        <pc:spChg chg="add del mod">
          <ac:chgData name="Nicholas Gibbins" userId="6a0e944c-4d97-467d-bb7a-7c3315791fe4" providerId="ADAL" clId="{906DE169-A945-304F-92F4-4D25286FC870}" dt="2023-03-06T06:57:49.861" v="56"/>
          <ac:spMkLst>
            <pc:docMk/>
            <pc:sldMk cId="1538847931" sldId="388"/>
            <ac:spMk id="3" creationId="{7FFB740A-D63F-D27F-36F4-50EF5E2F0F98}"/>
          </ac:spMkLst>
        </pc:spChg>
        <pc:spChg chg="mod">
          <ac:chgData name="Nicholas Gibbins" userId="6a0e944c-4d97-467d-bb7a-7c3315791fe4" providerId="ADAL" clId="{906DE169-A945-304F-92F4-4D25286FC870}" dt="2023-03-06T06:57:54.571" v="59" actId="5793"/>
          <ac:spMkLst>
            <pc:docMk/>
            <pc:sldMk cId="1538847931" sldId="388"/>
            <ac:spMk id="4" creationId="{3E0182E4-72BF-4665-27CA-1FBDAF074BE5}"/>
          </ac:spMkLst>
        </pc:spChg>
        <pc:spChg chg="del">
          <ac:chgData name="Nicholas Gibbins" userId="6a0e944c-4d97-467d-bb7a-7c3315791fe4" providerId="ADAL" clId="{906DE169-A945-304F-92F4-4D25286FC870}" dt="2023-03-06T06:57:49.861" v="56"/>
          <ac:spMkLst>
            <pc:docMk/>
            <pc:sldMk cId="1538847931" sldId="388"/>
            <ac:spMk id="5" creationId="{3E68D46A-D2F6-45C3-C823-0BCF788B03F4}"/>
          </ac:spMkLst>
        </pc:spChg>
        <pc:spChg chg="add mod">
          <ac:chgData name="Nicholas Gibbins" userId="6a0e944c-4d97-467d-bb7a-7c3315791fe4" providerId="ADAL" clId="{906DE169-A945-304F-92F4-4D25286FC870}" dt="2023-03-06T06:57:49.861" v="56"/>
          <ac:spMkLst>
            <pc:docMk/>
            <pc:sldMk cId="1538847931" sldId="388"/>
            <ac:spMk id="6" creationId="{B26D5A7E-C205-07A8-B1F7-278232A09A2B}"/>
          </ac:spMkLst>
        </pc:spChg>
        <pc:spChg chg="add mod">
          <ac:chgData name="Nicholas Gibbins" userId="6a0e944c-4d97-467d-bb7a-7c3315791fe4" providerId="ADAL" clId="{906DE169-A945-304F-92F4-4D25286FC870}" dt="2023-03-06T06:57:49.861" v="56"/>
          <ac:spMkLst>
            <pc:docMk/>
            <pc:sldMk cId="1538847931" sldId="388"/>
            <ac:spMk id="7" creationId="{24947D64-A06F-4742-A6B7-ADA89CA792F0}"/>
          </ac:spMkLst>
        </pc:spChg>
        <pc:spChg chg="mod">
          <ac:chgData name="Nicholas Gibbins" userId="6a0e944c-4d97-467d-bb7a-7c3315791fe4" providerId="ADAL" clId="{906DE169-A945-304F-92F4-4D25286FC870}" dt="2023-03-06T06:57:49.861" v="56"/>
          <ac:spMkLst>
            <pc:docMk/>
            <pc:sldMk cId="1538847931" sldId="388"/>
            <ac:spMk id="27649" creationId="{00000000-0000-0000-0000-000000000000}"/>
          </ac:spMkLst>
        </pc:spChg>
      </pc:sldChg>
      <pc:sldChg chg="modSp mod">
        <pc:chgData name="Nicholas Gibbins" userId="6a0e944c-4d97-467d-bb7a-7c3315791fe4" providerId="ADAL" clId="{906DE169-A945-304F-92F4-4D25286FC870}" dt="2023-03-06T06:58:18.753" v="67" actId="20577"/>
        <pc:sldMkLst>
          <pc:docMk/>
          <pc:sldMk cId="3130976910" sldId="389"/>
        </pc:sldMkLst>
        <pc:spChg chg="mod">
          <ac:chgData name="Nicholas Gibbins" userId="6a0e944c-4d97-467d-bb7a-7c3315791fe4" providerId="ADAL" clId="{906DE169-A945-304F-92F4-4D25286FC870}" dt="2023-03-06T06:58:18.753" v="67" actId="20577"/>
          <ac:spMkLst>
            <pc:docMk/>
            <pc:sldMk cId="3130976910" sldId="389"/>
            <ac:spMk id="3" creationId="{7650515D-012F-1FF2-6B3B-3733B4277082}"/>
          </ac:spMkLst>
        </pc:spChg>
      </pc:sldChg>
      <pc:sldChg chg="modSp mod">
        <pc:chgData name="Nicholas Gibbins" userId="6a0e944c-4d97-467d-bb7a-7c3315791fe4" providerId="ADAL" clId="{906DE169-A945-304F-92F4-4D25286FC870}" dt="2023-03-06T06:58:26.681" v="68" actId="5793"/>
        <pc:sldMkLst>
          <pc:docMk/>
          <pc:sldMk cId="984933461" sldId="390"/>
        </pc:sldMkLst>
        <pc:spChg chg="mod">
          <ac:chgData name="Nicholas Gibbins" userId="6a0e944c-4d97-467d-bb7a-7c3315791fe4" providerId="ADAL" clId="{906DE169-A945-304F-92F4-4D25286FC870}" dt="2023-03-06T06:58:26.681" v="68" actId="5793"/>
          <ac:spMkLst>
            <pc:docMk/>
            <pc:sldMk cId="984933461" sldId="390"/>
            <ac:spMk id="2" creationId="{2A3C9B6D-271A-25C9-3156-DD742CB994E7}"/>
          </ac:spMkLst>
        </pc:spChg>
      </pc:sldChg>
      <pc:sldChg chg="modSp mod">
        <pc:chgData name="Nicholas Gibbins" userId="6a0e944c-4d97-467d-bb7a-7c3315791fe4" providerId="ADAL" clId="{906DE169-A945-304F-92F4-4D25286FC870}" dt="2023-03-06T06:58:30.455" v="69" actId="5793"/>
        <pc:sldMkLst>
          <pc:docMk/>
          <pc:sldMk cId="3148402536" sldId="391"/>
        </pc:sldMkLst>
        <pc:spChg chg="mod">
          <ac:chgData name="Nicholas Gibbins" userId="6a0e944c-4d97-467d-bb7a-7c3315791fe4" providerId="ADAL" clId="{906DE169-A945-304F-92F4-4D25286FC870}" dt="2023-03-06T06:58:30.455" v="69" actId="5793"/>
          <ac:spMkLst>
            <pc:docMk/>
            <pc:sldMk cId="3148402536" sldId="391"/>
            <ac:spMk id="3" creationId="{FC7C65E9-147C-0533-74B8-6BCD060D7159}"/>
          </ac:spMkLst>
        </pc:spChg>
      </pc:sldChg>
      <pc:sldChg chg="modSp mod">
        <pc:chgData name="Nicholas Gibbins" userId="6a0e944c-4d97-467d-bb7a-7c3315791fe4" providerId="ADAL" clId="{906DE169-A945-304F-92F4-4D25286FC870}" dt="2023-03-06T06:58:53.764" v="73" actId="5793"/>
        <pc:sldMkLst>
          <pc:docMk/>
          <pc:sldMk cId="4185232058" sldId="393"/>
        </pc:sldMkLst>
        <pc:spChg chg="mod">
          <ac:chgData name="Nicholas Gibbins" userId="6a0e944c-4d97-467d-bb7a-7c3315791fe4" providerId="ADAL" clId="{906DE169-A945-304F-92F4-4D25286FC870}" dt="2023-03-06T06:58:53.764" v="73" actId="5793"/>
          <ac:spMkLst>
            <pc:docMk/>
            <pc:sldMk cId="4185232058" sldId="393"/>
            <ac:spMk id="2" creationId="{BEED5A16-E30D-11EC-9A06-5809ABA62B0F}"/>
          </ac:spMkLst>
        </pc:spChg>
      </pc:sldChg>
      <pc:sldChg chg="addSp delSp modSp mod modClrScheme chgLayout">
        <pc:chgData name="Nicholas Gibbins" userId="6a0e944c-4d97-467d-bb7a-7c3315791fe4" providerId="ADAL" clId="{906DE169-A945-304F-92F4-4D25286FC870}" dt="2023-03-06T06:59:29.820" v="83" actId="20577"/>
        <pc:sldMkLst>
          <pc:docMk/>
          <pc:sldMk cId="3769107072" sldId="397"/>
        </pc:sldMkLst>
        <pc:spChg chg="add mod ord">
          <ac:chgData name="Nicholas Gibbins" userId="6a0e944c-4d97-467d-bb7a-7c3315791fe4" providerId="ADAL" clId="{906DE169-A945-304F-92F4-4D25286FC870}" dt="2023-03-06T06:59:29.820" v="83" actId="20577"/>
          <ac:spMkLst>
            <pc:docMk/>
            <pc:sldMk cId="3769107072" sldId="397"/>
            <ac:spMk id="2" creationId="{D0E93D52-5641-F877-F303-37D83D71E91E}"/>
          </ac:spMkLst>
        </pc:spChg>
        <pc:spChg chg="del">
          <ac:chgData name="Nicholas Gibbins" userId="6a0e944c-4d97-467d-bb7a-7c3315791fe4" providerId="ADAL" clId="{906DE169-A945-304F-92F4-4D25286FC870}" dt="2023-03-06T06:59:18.709" v="76" actId="478"/>
          <ac:spMkLst>
            <pc:docMk/>
            <pc:sldMk cId="3769107072" sldId="397"/>
            <ac:spMk id="36865" creationId="{00000000-0000-0000-0000-000000000000}"/>
          </ac:spMkLst>
        </pc:spChg>
      </pc:sldChg>
      <pc:sldChg chg="modSp mod">
        <pc:chgData name="Nicholas Gibbins" userId="6a0e944c-4d97-467d-bb7a-7c3315791fe4" providerId="ADAL" clId="{906DE169-A945-304F-92F4-4D25286FC870}" dt="2023-03-06T07:00:19.993" v="88" actId="5793"/>
        <pc:sldMkLst>
          <pc:docMk/>
          <pc:sldMk cId="728181420" sldId="402"/>
        </pc:sldMkLst>
        <pc:spChg chg="mod">
          <ac:chgData name="Nicholas Gibbins" userId="6a0e944c-4d97-467d-bb7a-7c3315791fe4" providerId="ADAL" clId="{906DE169-A945-304F-92F4-4D25286FC870}" dt="2023-03-06T07:00:19.993" v="88" actId="5793"/>
          <ac:spMkLst>
            <pc:docMk/>
            <pc:sldMk cId="728181420" sldId="402"/>
            <ac:spMk id="2" creationId="{79F39F4D-59D6-A891-2C0A-2E600C7BD3D0}"/>
          </ac:spMkLst>
        </pc:spChg>
      </pc:sldChg>
      <pc:sldChg chg="addSp delSp modSp mod">
        <pc:chgData name="Nicholas Gibbins" userId="6a0e944c-4d97-467d-bb7a-7c3315791fe4" providerId="ADAL" clId="{906DE169-A945-304F-92F4-4D25286FC870}" dt="2023-03-06T07:01:30.691" v="126" actId="139"/>
        <pc:sldMkLst>
          <pc:docMk/>
          <pc:sldMk cId="3796660259" sldId="404"/>
        </pc:sldMkLst>
        <pc:spChg chg="mod">
          <ac:chgData name="Nicholas Gibbins" userId="6a0e944c-4d97-467d-bb7a-7c3315791fe4" providerId="ADAL" clId="{906DE169-A945-304F-92F4-4D25286FC870}" dt="2023-03-06T07:01:30.691" v="126" actId="139"/>
          <ac:spMkLst>
            <pc:docMk/>
            <pc:sldMk cId="3796660259" sldId="404"/>
            <ac:spMk id="2" creationId="{58318A1B-8699-5C82-F9A2-80F34A6929B6}"/>
          </ac:spMkLst>
        </pc:spChg>
        <pc:spChg chg="add del mod">
          <ac:chgData name="Nicholas Gibbins" userId="6a0e944c-4d97-467d-bb7a-7c3315791fe4" providerId="ADAL" clId="{906DE169-A945-304F-92F4-4D25286FC870}" dt="2023-03-06T07:00:42.910" v="91"/>
          <ac:spMkLst>
            <pc:docMk/>
            <pc:sldMk cId="3796660259" sldId="404"/>
            <ac:spMk id="3" creationId="{AC506B59-71EE-E062-FF28-68062323C8FA}"/>
          </ac:spMkLst>
        </pc:spChg>
        <pc:spChg chg="add del mod">
          <ac:chgData name="Nicholas Gibbins" userId="6a0e944c-4d97-467d-bb7a-7c3315791fe4" providerId="ADAL" clId="{906DE169-A945-304F-92F4-4D25286FC870}" dt="2023-03-06T07:00:42.910" v="91"/>
          <ac:spMkLst>
            <pc:docMk/>
            <pc:sldMk cId="3796660259" sldId="404"/>
            <ac:spMk id="4" creationId="{ED785C17-2C2D-D293-DEA4-0246961013F0}"/>
          </ac:spMkLst>
        </pc:spChg>
        <pc:spChg chg="del">
          <ac:chgData name="Nicholas Gibbins" userId="6a0e944c-4d97-467d-bb7a-7c3315791fe4" providerId="ADAL" clId="{906DE169-A945-304F-92F4-4D25286FC870}" dt="2023-03-06T07:00:42.910" v="91"/>
          <ac:spMkLst>
            <pc:docMk/>
            <pc:sldMk cId="3796660259" sldId="404"/>
            <ac:spMk id="5" creationId="{442F2191-23DC-4073-D39A-BF6458E7AA92}"/>
          </ac:spMkLst>
        </pc:spChg>
        <pc:spChg chg="add mod">
          <ac:chgData name="Nicholas Gibbins" userId="6a0e944c-4d97-467d-bb7a-7c3315791fe4" providerId="ADAL" clId="{906DE169-A945-304F-92F4-4D25286FC870}" dt="2023-03-06T07:00:42.910" v="91"/>
          <ac:spMkLst>
            <pc:docMk/>
            <pc:sldMk cId="3796660259" sldId="404"/>
            <ac:spMk id="6" creationId="{B9A64A45-FFFC-5919-FAB6-3020B165E386}"/>
          </ac:spMkLst>
        </pc:spChg>
        <pc:spChg chg="mod">
          <ac:chgData name="Nicholas Gibbins" userId="6a0e944c-4d97-467d-bb7a-7c3315791fe4" providerId="ADAL" clId="{906DE169-A945-304F-92F4-4D25286FC870}" dt="2023-03-06T07:00:42.910" v="91"/>
          <ac:spMkLst>
            <pc:docMk/>
            <pc:sldMk cId="3796660259" sldId="404"/>
            <ac:spMk id="44033" creationId="{00000000-0000-0000-0000-000000000000}"/>
          </ac:spMkLst>
        </pc:spChg>
      </pc:sldChg>
      <pc:sldChg chg="modSp mod">
        <pc:chgData name="Nicholas Gibbins" userId="6a0e944c-4d97-467d-bb7a-7c3315791fe4" providerId="ADAL" clId="{906DE169-A945-304F-92F4-4D25286FC870}" dt="2023-03-06T07:01:24.300" v="125" actId="139"/>
        <pc:sldMkLst>
          <pc:docMk/>
          <pc:sldMk cId="620451345" sldId="405"/>
        </pc:sldMkLst>
        <pc:spChg chg="mod">
          <ac:chgData name="Nicholas Gibbins" userId="6a0e944c-4d97-467d-bb7a-7c3315791fe4" providerId="ADAL" clId="{906DE169-A945-304F-92F4-4D25286FC870}" dt="2023-03-06T07:01:24.300" v="125" actId="139"/>
          <ac:spMkLst>
            <pc:docMk/>
            <pc:sldMk cId="620451345" sldId="405"/>
            <ac:spMk id="2" creationId="{7B455D9E-6EE0-ED75-C31C-9C07C78BE6B4}"/>
          </ac:spMkLst>
        </pc:spChg>
      </pc:sldChg>
      <pc:sldChg chg="modSp mod">
        <pc:chgData name="Nicholas Gibbins" userId="6a0e944c-4d97-467d-bb7a-7c3315791fe4" providerId="ADAL" clId="{906DE169-A945-304F-92F4-4D25286FC870}" dt="2023-03-06T07:02:03.800" v="131" actId="20577"/>
        <pc:sldMkLst>
          <pc:docMk/>
          <pc:sldMk cId="1591276665" sldId="416"/>
        </pc:sldMkLst>
        <pc:spChg chg="mod">
          <ac:chgData name="Nicholas Gibbins" userId="6a0e944c-4d97-467d-bb7a-7c3315791fe4" providerId="ADAL" clId="{906DE169-A945-304F-92F4-4D25286FC870}" dt="2023-03-06T07:02:03.800" v="131" actId="20577"/>
          <ac:spMkLst>
            <pc:docMk/>
            <pc:sldMk cId="1591276665" sldId="416"/>
            <ac:spMk id="2" creationId="{F5A36548-3AC3-1703-5B70-EB78359CAB2A}"/>
          </ac:spMkLst>
        </pc:spChg>
      </pc:sldChg>
      <pc:sldChg chg="modSp mod">
        <pc:chgData name="Nicholas Gibbins" userId="6a0e944c-4d97-467d-bb7a-7c3315791fe4" providerId="ADAL" clId="{906DE169-A945-304F-92F4-4D25286FC870}" dt="2023-03-06T07:02:14.375" v="138" actId="20577"/>
        <pc:sldMkLst>
          <pc:docMk/>
          <pc:sldMk cId="144506431" sldId="417"/>
        </pc:sldMkLst>
        <pc:spChg chg="mod">
          <ac:chgData name="Nicholas Gibbins" userId="6a0e944c-4d97-467d-bb7a-7c3315791fe4" providerId="ADAL" clId="{906DE169-A945-304F-92F4-4D25286FC870}" dt="2023-03-06T07:02:14.375" v="138" actId="20577"/>
          <ac:spMkLst>
            <pc:docMk/>
            <pc:sldMk cId="144506431" sldId="417"/>
            <ac:spMk id="2" creationId="{82699AEF-19EB-6D03-FEF2-3C03BB0C721B}"/>
          </ac:spMkLst>
        </pc:spChg>
      </pc:sldChg>
      <pc:sldChg chg="modSp mod">
        <pc:chgData name="Nicholas Gibbins" userId="6a0e944c-4d97-467d-bb7a-7c3315791fe4" providerId="ADAL" clId="{906DE169-A945-304F-92F4-4D25286FC870}" dt="2023-03-06T07:02:18.310" v="139" actId="5793"/>
        <pc:sldMkLst>
          <pc:docMk/>
          <pc:sldMk cId="577593806" sldId="418"/>
        </pc:sldMkLst>
        <pc:spChg chg="mod">
          <ac:chgData name="Nicholas Gibbins" userId="6a0e944c-4d97-467d-bb7a-7c3315791fe4" providerId="ADAL" clId="{906DE169-A945-304F-92F4-4D25286FC870}" dt="2023-03-06T07:02:18.310" v="139" actId="5793"/>
          <ac:spMkLst>
            <pc:docMk/>
            <pc:sldMk cId="577593806" sldId="418"/>
            <ac:spMk id="2" creationId="{12CEBB2E-C4D7-68E7-7D43-243221539977}"/>
          </ac:spMkLst>
        </pc:spChg>
      </pc:sldChg>
      <pc:sldChg chg="addSp delSp modSp mod">
        <pc:chgData name="Nicholas Gibbins" userId="6a0e944c-4d97-467d-bb7a-7c3315791fe4" providerId="ADAL" clId="{906DE169-A945-304F-92F4-4D25286FC870}" dt="2023-03-06T07:04:41.298" v="173" actId="5793"/>
        <pc:sldMkLst>
          <pc:docMk/>
          <pc:sldMk cId="3154429848" sldId="423"/>
        </pc:sldMkLst>
        <pc:spChg chg="mod">
          <ac:chgData name="Nicholas Gibbins" userId="6a0e944c-4d97-467d-bb7a-7c3315791fe4" providerId="ADAL" clId="{906DE169-A945-304F-92F4-4D25286FC870}" dt="2023-03-06T07:04:41.298" v="173" actId="5793"/>
          <ac:spMkLst>
            <pc:docMk/>
            <pc:sldMk cId="3154429848" sldId="423"/>
            <ac:spMk id="2" creationId="{F904ABFD-2F97-5C81-23B0-D4EC49163B52}"/>
          </ac:spMkLst>
        </pc:spChg>
        <pc:spChg chg="add del mod">
          <ac:chgData name="Nicholas Gibbins" userId="6a0e944c-4d97-467d-bb7a-7c3315791fe4" providerId="ADAL" clId="{906DE169-A945-304F-92F4-4D25286FC870}" dt="2023-03-06T07:04:31.545" v="168"/>
          <ac:spMkLst>
            <pc:docMk/>
            <pc:sldMk cId="3154429848" sldId="423"/>
            <ac:spMk id="3" creationId="{8D5BEDBB-AABE-B4C6-2279-FF22627670E9}"/>
          </ac:spMkLst>
        </pc:spChg>
        <pc:spChg chg="add del mod">
          <ac:chgData name="Nicholas Gibbins" userId="6a0e944c-4d97-467d-bb7a-7c3315791fe4" providerId="ADAL" clId="{906DE169-A945-304F-92F4-4D25286FC870}" dt="2023-03-06T07:04:31.545" v="168"/>
          <ac:spMkLst>
            <pc:docMk/>
            <pc:sldMk cId="3154429848" sldId="423"/>
            <ac:spMk id="4" creationId="{E9A8E512-0C12-BC47-CAE4-7229AB06D321}"/>
          </ac:spMkLst>
        </pc:spChg>
        <pc:spChg chg="del">
          <ac:chgData name="Nicholas Gibbins" userId="6a0e944c-4d97-467d-bb7a-7c3315791fe4" providerId="ADAL" clId="{906DE169-A945-304F-92F4-4D25286FC870}" dt="2023-03-06T07:04:31.545" v="168"/>
          <ac:spMkLst>
            <pc:docMk/>
            <pc:sldMk cId="3154429848" sldId="423"/>
            <ac:spMk id="5" creationId="{19DF4D86-2471-36CB-0D98-2A637BC99D02}"/>
          </ac:spMkLst>
        </pc:spChg>
        <pc:spChg chg="add mod">
          <ac:chgData name="Nicholas Gibbins" userId="6a0e944c-4d97-467d-bb7a-7c3315791fe4" providerId="ADAL" clId="{906DE169-A945-304F-92F4-4D25286FC870}" dt="2023-03-06T07:04:31.545" v="168"/>
          <ac:spMkLst>
            <pc:docMk/>
            <pc:sldMk cId="3154429848" sldId="423"/>
            <ac:spMk id="6" creationId="{67ED85A9-AF5F-726D-11A9-60A337C1945B}"/>
          </ac:spMkLst>
        </pc:spChg>
        <pc:spChg chg="mod">
          <ac:chgData name="Nicholas Gibbins" userId="6a0e944c-4d97-467d-bb7a-7c3315791fe4" providerId="ADAL" clId="{906DE169-A945-304F-92F4-4D25286FC870}" dt="2023-03-06T07:04:31.545" v="168"/>
          <ac:spMkLst>
            <pc:docMk/>
            <pc:sldMk cId="3154429848" sldId="423"/>
            <ac:spMk id="63489" creationId="{00000000-0000-0000-0000-000000000000}"/>
          </ac:spMkLst>
        </pc:spChg>
      </pc:sldChg>
      <pc:sldChg chg="modSp mod">
        <pc:chgData name="Nicholas Gibbins" userId="6a0e944c-4d97-467d-bb7a-7c3315791fe4" providerId="ADAL" clId="{906DE169-A945-304F-92F4-4D25286FC870}" dt="2023-03-06T07:04:47.656" v="177" actId="5793"/>
        <pc:sldMkLst>
          <pc:docMk/>
          <pc:sldMk cId="3218045391" sldId="424"/>
        </pc:sldMkLst>
        <pc:spChg chg="mod">
          <ac:chgData name="Nicholas Gibbins" userId="6a0e944c-4d97-467d-bb7a-7c3315791fe4" providerId="ADAL" clId="{906DE169-A945-304F-92F4-4D25286FC870}" dt="2023-03-06T07:04:47.656" v="177" actId="5793"/>
          <ac:spMkLst>
            <pc:docMk/>
            <pc:sldMk cId="3218045391" sldId="424"/>
            <ac:spMk id="2" creationId="{261757C8-78C0-E1A2-8367-B750BDCA7E8A}"/>
          </ac:spMkLst>
        </pc:spChg>
      </pc:sldChg>
      <pc:sldChg chg="modSp mod">
        <pc:chgData name="Nicholas Gibbins" userId="6a0e944c-4d97-467d-bb7a-7c3315791fe4" providerId="ADAL" clId="{906DE169-A945-304F-92F4-4D25286FC870}" dt="2023-03-06T06:55:13.109" v="28" actId="5793"/>
        <pc:sldMkLst>
          <pc:docMk/>
          <pc:sldMk cId="2599393302" sldId="443"/>
        </pc:sldMkLst>
        <pc:spChg chg="mod">
          <ac:chgData name="Nicholas Gibbins" userId="6a0e944c-4d97-467d-bb7a-7c3315791fe4" providerId="ADAL" clId="{906DE169-A945-304F-92F4-4D25286FC870}" dt="2023-03-06T06:55:13.109" v="28" actId="5793"/>
          <ac:spMkLst>
            <pc:docMk/>
            <pc:sldMk cId="2599393302" sldId="443"/>
            <ac:spMk id="5" creationId="{707744BB-ADF7-4440-B419-80619579D1FA}"/>
          </ac:spMkLst>
        </pc:spChg>
      </pc:sldChg>
      <pc:sldChg chg="del">
        <pc:chgData name="Nicholas Gibbins" userId="6a0e944c-4d97-467d-bb7a-7c3315791fe4" providerId="ADAL" clId="{906DE169-A945-304F-92F4-4D25286FC870}" dt="2023-03-06T06:54:25.674" v="0" actId="2696"/>
        <pc:sldMkLst>
          <pc:docMk/>
          <pc:sldMk cId="1137320543" sldId="444"/>
        </pc:sldMkLst>
      </pc:sldChg>
      <pc:sldChg chg="addSp modSp mod modClrScheme chgLayout">
        <pc:chgData name="Nicholas Gibbins" userId="6a0e944c-4d97-467d-bb7a-7c3315791fe4" providerId="ADAL" clId="{906DE169-A945-304F-92F4-4D25286FC870}" dt="2023-03-06T07:03:31.871" v="153" actId="1076"/>
        <pc:sldMkLst>
          <pc:docMk/>
          <pc:sldMk cId="1266672435" sldId="453"/>
        </pc:sldMkLst>
        <pc:spChg chg="mod ord">
          <ac:chgData name="Nicholas Gibbins" userId="6a0e944c-4d97-467d-bb7a-7c3315791fe4" providerId="ADAL" clId="{906DE169-A945-304F-92F4-4D25286FC870}" dt="2023-03-06T07:02:33.001" v="140" actId="700"/>
          <ac:spMkLst>
            <pc:docMk/>
            <pc:sldMk cId="1266672435" sldId="453"/>
            <ac:spMk id="2" creationId="{B790CEB6-3D22-7746-A5E3-6A68E6CC3403}"/>
          </ac:spMkLst>
        </pc:spChg>
        <pc:spChg chg="mod ord">
          <ac:chgData name="Nicholas Gibbins" userId="6a0e944c-4d97-467d-bb7a-7c3315791fe4" providerId="ADAL" clId="{906DE169-A945-304F-92F4-4D25286FC870}" dt="2023-03-06T07:02:36.271" v="141" actId="21"/>
          <ac:spMkLst>
            <pc:docMk/>
            <pc:sldMk cId="1266672435" sldId="453"/>
            <ac:spMk id="3" creationId="{0A3AEEAE-DCA9-354F-8079-287D56ACF2C5}"/>
          </ac:spMkLst>
        </pc:spChg>
        <pc:spChg chg="mod ord">
          <ac:chgData name="Nicholas Gibbins" userId="6a0e944c-4d97-467d-bb7a-7c3315791fe4" providerId="ADAL" clId="{906DE169-A945-304F-92F4-4D25286FC870}" dt="2023-03-06T07:02:33.001" v="140" actId="700"/>
          <ac:spMkLst>
            <pc:docMk/>
            <pc:sldMk cId="1266672435" sldId="453"/>
            <ac:spMk id="4" creationId="{AE619981-7A13-B946-B9AA-879E826F7C30}"/>
          </ac:spMkLst>
        </pc:spChg>
        <pc:spChg chg="add mod ord">
          <ac:chgData name="Nicholas Gibbins" userId="6a0e944c-4d97-467d-bb7a-7c3315791fe4" providerId="ADAL" clId="{906DE169-A945-304F-92F4-4D25286FC870}" dt="2023-03-06T07:02:39.741" v="144" actId="5793"/>
          <ac:spMkLst>
            <pc:docMk/>
            <pc:sldMk cId="1266672435" sldId="453"/>
            <ac:spMk id="6" creationId="{F7F62699-B3B7-22B1-855D-03269F0586A0}"/>
          </ac:spMkLst>
        </pc:spChg>
        <pc:spChg chg="add mod ord">
          <ac:chgData name="Nicholas Gibbins" userId="6a0e944c-4d97-467d-bb7a-7c3315791fe4" providerId="ADAL" clId="{906DE169-A945-304F-92F4-4D25286FC870}" dt="2023-03-06T07:02:33.001" v="140" actId="700"/>
          <ac:spMkLst>
            <pc:docMk/>
            <pc:sldMk cId="1266672435" sldId="453"/>
            <ac:spMk id="7" creationId="{6D3313D6-0CFF-47B5-7C64-461E967C44D8}"/>
          </ac:spMkLst>
        </pc:spChg>
        <pc:picChg chg="mod">
          <ac:chgData name="Nicholas Gibbins" userId="6a0e944c-4d97-467d-bb7a-7c3315791fe4" providerId="ADAL" clId="{906DE169-A945-304F-92F4-4D25286FC870}" dt="2023-03-06T07:03:31.871" v="153" actId="1076"/>
          <ac:picMkLst>
            <pc:docMk/>
            <pc:sldMk cId="1266672435" sldId="453"/>
            <ac:picMk id="5" creationId="{6C3955EC-51A7-7D47-A90C-B4ACF5E93B7F}"/>
          </ac:picMkLst>
        </pc:picChg>
      </pc:sldChg>
      <pc:sldChg chg="addSp modSp mod modClrScheme chgLayout">
        <pc:chgData name="Nicholas Gibbins" userId="6a0e944c-4d97-467d-bb7a-7c3315791fe4" providerId="ADAL" clId="{906DE169-A945-304F-92F4-4D25286FC870}" dt="2023-03-06T07:03:47.954" v="157" actId="1076"/>
        <pc:sldMkLst>
          <pc:docMk/>
          <pc:sldMk cId="837703123" sldId="454"/>
        </pc:sldMkLst>
        <pc:spChg chg="mod ord">
          <ac:chgData name="Nicholas Gibbins" userId="6a0e944c-4d97-467d-bb7a-7c3315791fe4" providerId="ADAL" clId="{906DE169-A945-304F-92F4-4D25286FC870}" dt="2023-03-06T07:02:45.166" v="145" actId="700"/>
          <ac:spMkLst>
            <pc:docMk/>
            <pc:sldMk cId="837703123" sldId="454"/>
            <ac:spMk id="2" creationId="{B790CEB6-3D22-7746-A5E3-6A68E6CC3403}"/>
          </ac:spMkLst>
        </pc:spChg>
        <pc:spChg chg="mod ord">
          <ac:chgData name="Nicholas Gibbins" userId="6a0e944c-4d97-467d-bb7a-7c3315791fe4" providerId="ADAL" clId="{906DE169-A945-304F-92F4-4D25286FC870}" dt="2023-03-06T07:02:48.375" v="146" actId="21"/>
          <ac:spMkLst>
            <pc:docMk/>
            <pc:sldMk cId="837703123" sldId="454"/>
            <ac:spMk id="3" creationId="{0A3AEEAE-DCA9-354F-8079-287D56ACF2C5}"/>
          </ac:spMkLst>
        </pc:spChg>
        <pc:spChg chg="mod ord">
          <ac:chgData name="Nicholas Gibbins" userId="6a0e944c-4d97-467d-bb7a-7c3315791fe4" providerId="ADAL" clId="{906DE169-A945-304F-92F4-4D25286FC870}" dt="2023-03-06T07:02:45.166" v="145" actId="700"/>
          <ac:spMkLst>
            <pc:docMk/>
            <pc:sldMk cId="837703123" sldId="454"/>
            <ac:spMk id="4" creationId="{AE619981-7A13-B946-B9AA-879E826F7C30}"/>
          </ac:spMkLst>
        </pc:spChg>
        <pc:spChg chg="add mod ord">
          <ac:chgData name="Nicholas Gibbins" userId="6a0e944c-4d97-467d-bb7a-7c3315791fe4" providerId="ADAL" clId="{906DE169-A945-304F-92F4-4D25286FC870}" dt="2023-03-06T07:02:51.158" v="148" actId="5793"/>
          <ac:spMkLst>
            <pc:docMk/>
            <pc:sldMk cId="837703123" sldId="454"/>
            <ac:spMk id="5" creationId="{912D750F-BD8E-A7F8-828A-1B2613ABB51E}"/>
          </ac:spMkLst>
        </pc:spChg>
        <pc:spChg chg="add mod ord">
          <ac:chgData name="Nicholas Gibbins" userId="6a0e944c-4d97-467d-bb7a-7c3315791fe4" providerId="ADAL" clId="{906DE169-A945-304F-92F4-4D25286FC870}" dt="2023-03-06T07:02:45.166" v="145" actId="700"/>
          <ac:spMkLst>
            <pc:docMk/>
            <pc:sldMk cId="837703123" sldId="454"/>
            <ac:spMk id="7" creationId="{93AE0D9D-3DF8-A3FF-BC13-6E6946973990}"/>
          </ac:spMkLst>
        </pc:spChg>
        <pc:picChg chg="mod">
          <ac:chgData name="Nicholas Gibbins" userId="6a0e944c-4d97-467d-bb7a-7c3315791fe4" providerId="ADAL" clId="{906DE169-A945-304F-92F4-4D25286FC870}" dt="2023-03-06T07:03:47.954" v="157" actId="1076"/>
          <ac:picMkLst>
            <pc:docMk/>
            <pc:sldMk cId="837703123" sldId="454"/>
            <ac:picMk id="6" creationId="{2BC0C60E-049B-A547-986B-EBDC42AACCA1}"/>
          </ac:picMkLst>
        </pc:picChg>
      </pc:sldChg>
      <pc:sldChg chg="modSp mod">
        <pc:chgData name="Nicholas Gibbins" userId="6a0e944c-4d97-467d-bb7a-7c3315791fe4" providerId="ADAL" clId="{906DE169-A945-304F-92F4-4D25286FC870}" dt="2023-03-06T07:04:25.353" v="167" actId="20577"/>
        <pc:sldMkLst>
          <pc:docMk/>
          <pc:sldMk cId="1771174570" sldId="457"/>
        </pc:sldMkLst>
        <pc:spChg chg="mod">
          <ac:chgData name="Nicholas Gibbins" userId="6a0e944c-4d97-467d-bb7a-7c3315791fe4" providerId="ADAL" clId="{906DE169-A945-304F-92F4-4D25286FC870}" dt="2023-03-06T07:04:25.353" v="167" actId="20577"/>
          <ac:spMkLst>
            <pc:docMk/>
            <pc:sldMk cId="1771174570" sldId="457"/>
            <ac:spMk id="3" creationId="{ADDF3757-E169-2844-B23E-4EFC836FC1AE}"/>
          </ac:spMkLst>
        </pc:spChg>
      </pc:sldChg>
      <pc:sldChg chg="addSp delSp modSp mod">
        <pc:chgData name="Nicholas Gibbins" userId="6a0e944c-4d97-467d-bb7a-7c3315791fe4" providerId="ADAL" clId="{906DE169-A945-304F-92F4-4D25286FC870}" dt="2023-03-06T06:58:07.235" v="63" actId="5793"/>
        <pc:sldMkLst>
          <pc:docMk/>
          <pc:sldMk cId="3350964508" sldId="461"/>
        </pc:sldMkLst>
        <pc:spChg chg="add del mod">
          <ac:chgData name="Nicholas Gibbins" userId="6a0e944c-4d97-467d-bb7a-7c3315791fe4" providerId="ADAL" clId="{906DE169-A945-304F-92F4-4D25286FC870}" dt="2023-03-06T06:57:59.045" v="60"/>
          <ac:spMkLst>
            <pc:docMk/>
            <pc:sldMk cId="3350964508" sldId="461"/>
            <ac:spMk id="3" creationId="{A3098874-B9A5-52C4-29F4-6ACA13CECE03}"/>
          </ac:spMkLst>
        </pc:spChg>
        <pc:spChg chg="mod">
          <ac:chgData name="Nicholas Gibbins" userId="6a0e944c-4d97-467d-bb7a-7c3315791fe4" providerId="ADAL" clId="{906DE169-A945-304F-92F4-4D25286FC870}" dt="2023-03-06T06:58:07.235" v="63" actId="5793"/>
          <ac:spMkLst>
            <pc:docMk/>
            <pc:sldMk cId="3350964508" sldId="461"/>
            <ac:spMk id="4" creationId="{3E0182E4-72BF-4665-27CA-1FBDAF074BE5}"/>
          </ac:spMkLst>
        </pc:spChg>
        <pc:spChg chg="del">
          <ac:chgData name="Nicholas Gibbins" userId="6a0e944c-4d97-467d-bb7a-7c3315791fe4" providerId="ADAL" clId="{906DE169-A945-304F-92F4-4D25286FC870}" dt="2023-03-06T06:57:59.045" v="60"/>
          <ac:spMkLst>
            <pc:docMk/>
            <pc:sldMk cId="3350964508" sldId="461"/>
            <ac:spMk id="5" creationId="{3E68D46A-D2F6-45C3-C823-0BCF788B03F4}"/>
          </ac:spMkLst>
        </pc:spChg>
        <pc:spChg chg="add del mod">
          <ac:chgData name="Nicholas Gibbins" userId="6a0e944c-4d97-467d-bb7a-7c3315791fe4" providerId="ADAL" clId="{906DE169-A945-304F-92F4-4D25286FC870}" dt="2023-03-06T06:57:59.045" v="60"/>
          <ac:spMkLst>
            <pc:docMk/>
            <pc:sldMk cId="3350964508" sldId="461"/>
            <ac:spMk id="6" creationId="{E56B91C0-5343-1CE8-911C-B19DD260E53A}"/>
          </ac:spMkLst>
        </pc:spChg>
        <pc:spChg chg="add mod">
          <ac:chgData name="Nicholas Gibbins" userId="6a0e944c-4d97-467d-bb7a-7c3315791fe4" providerId="ADAL" clId="{906DE169-A945-304F-92F4-4D25286FC870}" dt="2023-03-06T06:57:59.045" v="60"/>
          <ac:spMkLst>
            <pc:docMk/>
            <pc:sldMk cId="3350964508" sldId="461"/>
            <ac:spMk id="7" creationId="{3328AD73-6C28-CECC-AA8F-AD8D95907C97}"/>
          </ac:spMkLst>
        </pc:spChg>
        <pc:spChg chg="add mod">
          <ac:chgData name="Nicholas Gibbins" userId="6a0e944c-4d97-467d-bb7a-7c3315791fe4" providerId="ADAL" clId="{906DE169-A945-304F-92F4-4D25286FC870}" dt="2023-03-06T06:57:59.045" v="60"/>
          <ac:spMkLst>
            <pc:docMk/>
            <pc:sldMk cId="3350964508" sldId="461"/>
            <ac:spMk id="8" creationId="{0A9CB351-B258-C3DC-AD32-868A1CE7F6D3}"/>
          </ac:spMkLst>
        </pc:spChg>
        <pc:spChg chg="mod">
          <ac:chgData name="Nicholas Gibbins" userId="6a0e944c-4d97-467d-bb7a-7c3315791fe4" providerId="ADAL" clId="{906DE169-A945-304F-92F4-4D25286FC870}" dt="2023-03-06T06:57:59.045" v="60"/>
          <ac:spMkLst>
            <pc:docMk/>
            <pc:sldMk cId="3350964508" sldId="461"/>
            <ac:spMk id="27649" creationId="{00000000-0000-0000-0000-000000000000}"/>
          </ac:spMkLst>
        </pc:spChg>
      </pc:sldChg>
      <pc:sldChg chg="modSp mod">
        <pc:chgData name="Nicholas Gibbins" userId="6a0e944c-4d97-467d-bb7a-7c3315791fe4" providerId="ADAL" clId="{906DE169-A945-304F-92F4-4D25286FC870}" dt="2023-03-06T06:58:43.210" v="70" actId="5793"/>
        <pc:sldMkLst>
          <pc:docMk/>
          <pc:sldMk cId="4261226818" sldId="462"/>
        </pc:sldMkLst>
        <pc:spChg chg="mod">
          <ac:chgData name="Nicholas Gibbins" userId="6a0e944c-4d97-467d-bb7a-7c3315791fe4" providerId="ADAL" clId="{906DE169-A945-304F-92F4-4D25286FC870}" dt="2023-03-06T06:58:43.210" v="70" actId="5793"/>
          <ac:spMkLst>
            <pc:docMk/>
            <pc:sldMk cId="4261226818" sldId="462"/>
            <ac:spMk id="3" creationId="{FC7C65E9-147C-0533-74B8-6BCD060D7159}"/>
          </ac:spMkLst>
        </pc:spChg>
      </pc:sldChg>
      <pc:sldChg chg="modSp mod">
        <pc:chgData name="Nicholas Gibbins" userId="6a0e944c-4d97-467d-bb7a-7c3315791fe4" providerId="ADAL" clId="{906DE169-A945-304F-92F4-4D25286FC870}" dt="2023-03-06T07:00:33.955" v="90" actId="207"/>
        <pc:sldMkLst>
          <pc:docMk/>
          <pc:sldMk cId="3444126374" sldId="463"/>
        </pc:sldMkLst>
        <pc:spChg chg="mod">
          <ac:chgData name="Nicholas Gibbins" userId="6a0e944c-4d97-467d-bb7a-7c3315791fe4" providerId="ADAL" clId="{906DE169-A945-304F-92F4-4D25286FC870}" dt="2023-03-06T07:00:33.955" v="90" actId="207"/>
          <ac:spMkLst>
            <pc:docMk/>
            <pc:sldMk cId="3444126374" sldId="463"/>
            <ac:spMk id="5" creationId="{7DB7F79E-F297-2238-B20F-E999B9CF060B}"/>
          </ac:spMkLst>
        </pc:spChg>
      </pc:sldChg>
      <pc:sldChg chg="modSp mod">
        <pc:chgData name="Nicholas Gibbins" userId="6a0e944c-4d97-467d-bb7a-7c3315791fe4" providerId="ADAL" clId="{906DE169-A945-304F-92F4-4D25286FC870}" dt="2023-03-06T07:00:30.457" v="89" actId="207"/>
        <pc:sldMkLst>
          <pc:docMk/>
          <pc:sldMk cId="1127178764" sldId="464"/>
        </pc:sldMkLst>
        <pc:spChg chg="mod">
          <ac:chgData name="Nicholas Gibbins" userId="6a0e944c-4d97-467d-bb7a-7c3315791fe4" providerId="ADAL" clId="{906DE169-A945-304F-92F4-4D25286FC870}" dt="2023-03-06T07:00:30.457" v="89" actId="207"/>
          <ac:spMkLst>
            <pc:docMk/>
            <pc:sldMk cId="1127178764" sldId="464"/>
            <ac:spMk id="3" creationId="{901EDE73-5922-C9CF-4401-178545D1EDC2}"/>
          </ac:spMkLst>
        </pc:spChg>
      </pc:sldChg>
      <pc:sldChg chg="modSp del">
        <pc:chgData name="Nicholas Gibbins" userId="6a0e944c-4d97-467d-bb7a-7c3315791fe4" providerId="ADAL" clId="{906DE169-A945-304F-92F4-4D25286FC870}" dt="2023-03-06T06:59:58.730" v="85" actId="2696"/>
        <pc:sldMkLst>
          <pc:docMk/>
          <pc:sldMk cId="565767870" sldId="465"/>
        </pc:sldMkLst>
        <pc:picChg chg="mod">
          <ac:chgData name="Nicholas Gibbins" userId="6a0e944c-4d97-467d-bb7a-7c3315791fe4" providerId="ADAL" clId="{906DE169-A945-304F-92F4-4D25286FC870}" dt="2023-03-06T06:59:50.789" v="84" actId="167"/>
          <ac:picMkLst>
            <pc:docMk/>
            <pc:sldMk cId="565767870" sldId="465"/>
            <ac:picMk id="37890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06/03/2023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E829840-E135-AD46-B131-8D82F63733CC}" type="slidenum">
              <a:rPr lang="en-US"/>
              <a:pPr/>
              <a:t>20</a:t>
            </a:fld>
            <a:endParaRPr lang="en-US"/>
          </a:p>
        </p:txBody>
      </p:sp>
      <p:sp>
        <p:nvSpPr>
          <p:cNvPr id="68609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68610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06357" y="4690269"/>
            <a:ext cx="4984962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4176604-0C04-3E4A-91C6-1E9651AFDA2E}" type="slidenum">
              <a:rPr lang="en-US"/>
              <a:pPr/>
              <a:t>30</a:t>
            </a:fld>
            <a:endParaRPr lang="en-US"/>
          </a:p>
        </p:txBody>
      </p:sp>
      <p:sp>
        <p:nvSpPr>
          <p:cNvPr id="87041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87042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06357" y="4690269"/>
            <a:ext cx="4984962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78144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3B6152E-4A46-4E4C-B671-F123644561D4}" type="slidenum">
              <a:rPr lang="en-US"/>
              <a:pPr/>
              <a:t>31</a:t>
            </a:fld>
            <a:endParaRPr lang="en-US"/>
          </a:p>
        </p:txBody>
      </p:sp>
      <p:sp>
        <p:nvSpPr>
          <p:cNvPr id="88065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88066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06357" y="4690269"/>
            <a:ext cx="4984962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503769D-CDA2-8847-BC2F-EF9316C855F5}" type="slidenum">
              <a:rPr lang="en-US"/>
              <a:pPr/>
              <a:t>32</a:t>
            </a:fld>
            <a:endParaRPr lang="en-US"/>
          </a:p>
        </p:txBody>
      </p:sp>
      <p:sp>
        <p:nvSpPr>
          <p:cNvPr id="89089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89090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06357" y="4690269"/>
            <a:ext cx="4984962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7C27901-74CF-424F-8E67-F055E57334D9}" type="slidenum">
              <a:rPr lang="en-US"/>
              <a:pPr/>
              <a:t>33</a:t>
            </a:fld>
            <a:endParaRPr lang="en-US"/>
          </a:p>
        </p:txBody>
      </p:sp>
      <p:sp>
        <p:nvSpPr>
          <p:cNvPr id="90113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90114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06357" y="4690269"/>
            <a:ext cx="4984962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7C27901-74CF-424F-8E67-F055E57334D9}" type="slidenum">
              <a:rPr lang="en-US"/>
              <a:pPr/>
              <a:t>34</a:t>
            </a:fld>
            <a:endParaRPr lang="en-US"/>
          </a:p>
        </p:txBody>
      </p:sp>
      <p:sp>
        <p:nvSpPr>
          <p:cNvPr id="90113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90114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06357" y="4690269"/>
            <a:ext cx="4984962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53890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4328598-A566-DE45-90DB-A9C1D3222719}" type="slidenum">
              <a:rPr lang="en-US"/>
              <a:pPr/>
              <a:t>35</a:t>
            </a:fld>
            <a:endParaRPr lang="en-US"/>
          </a:p>
        </p:txBody>
      </p:sp>
      <p:sp>
        <p:nvSpPr>
          <p:cNvPr id="92161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92162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06357" y="4690269"/>
            <a:ext cx="4984962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1EF2C41-6E4C-BA43-AC25-32933434FD34}" type="slidenum">
              <a:rPr lang="en-US"/>
              <a:pPr/>
              <a:t>37</a:t>
            </a:fld>
            <a:endParaRPr lang="en-US"/>
          </a:p>
        </p:txBody>
      </p:sp>
      <p:sp>
        <p:nvSpPr>
          <p:cNvPr id="9625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538" y="750888"/>
            <a:ext cx="657860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9625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768" y="4690269"/>
            <a:ext cx="5438140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8705292-8CB4-424D-A228-5EFCC542AADC}" type="slidenum">
              <a:rPr lang="en-US"/>
              <a:pPr/>
              <a:t>38</a:t>
            </a:fld>
            <a:endParaRPr lang="en-US"/>
          </a:p>
        </p:txBody>
      </p:sp>
      <p:sp>
        <p:nvSpPr>
          <p:cNvPr id="97281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97282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06357" y="4690269"/>
            <a:ext cx="4984962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8705292-8CB4-424D-A228-5EFCC542AADC}" type="slidenum">
              <a:rPr lang="en-US"/>
              <a:pPr/>
              <a:t>39</a:t>
            </a:fld>
            <a:endParaRPr lang="en-US"/>
          </a:p>
        </p:txBody>
      </p:sp>
      <p:sp>
        <p:nvSpPr>
          <p:cNvPr id="97281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97282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06357" y="4690269"/>
            <a:ext cx="4984962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08395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8705292-8CB4-424D-A228-5EFCC542AADC}" type="slidenum">
              <a:rPr lang="en-US"/>
              <a:pPr/>
              <a:t>40</a:t>
            </a:fld>
            <a:endParaRPr lang="en-US"/>
          </a:p>
        </p:txBody>
      </p:sp>
      <p:sp>
        <p:nvSpPr>
          <p:cNvPr id="97281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97282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06357" y="4690269"/>
            <a:ext cx="4984962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8845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94D5A62-B348-224A-A195-E7E7601A4458}" type="slidenum">
              <a:rPr lang="en-US"/>
              <a:pPr/>
              <a:t>21</a:t>
            </a:fld>
            <a:endParaRPr lang="en-US"/>
          </a:p>
        </p:txBody>
      </p:sp>
      <p:sp>
        <p:nvSpPr>
          <p:cNvPr id="69633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538" y="750888"/>
            <a:ext cx="657860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69634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768" y="4690269"/>
            <a:ext cx="5438140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255A2A7-5A50-034A-9D5F-BC2753EE9890}" type="slidenum">
              <a:rPr lang="en-US"/>
              <a:pPr/>
              <a:t>41</a:t>
            </a:fld>
            <a:endParaRPr lang="en-US"/>
          </a:p>
        </p:txBody>
      </p:sp>
      <p:sp>
        <p:nvSpPr>
          <p:cNvPr id="100353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100354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06357" y="4690269"/>
            <a:ext cx="4984962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CC493A3-1A3A-F843-90C0-A801C2D459B8}" type="slidenum">
              <a:rPr lang="en-US"/>
              <a:pPr/>
              <a:t>42</a:t>
            </a:fld>
            <a:endParaRPr lang="en-US"/>
          </a:p>
        </p:txBody>
      </p:sp>
      <p:sp>
        <p:nvSpPr>
          <p:cNvPr id="1013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1013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06357" y="4690269"/>
            <a:ext cx="4984962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0C1AED6-7215-7648-A6E5-018C8AD80F8F}" type="slidenum">
              <a:rPr lang="en-US"/>
              <a:pPr/>
              <a:t>43</a:t>
            </a:fld>
            <a:endParaRPr lang="en-US"/>
          </a:p>
        </p:txBody>
      </p:sp>
      <p:sp>
        <p:nvSpPr>
          <p:cNvPr id="103425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103426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06357" y="4690269"/>
            <a:ext cx="4984962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5BD27D6-578D-2C43-8B4C-1095D44EAE7A}" type="slidenum">
              <a:rPr lang="en-US"/>
              <a:pPr/>
              <a:t>44</a:t>
            </a:fld>
            <a:endParaRPr lang="en-US"/>
          </a:p>
        </p:txBody>
      </p:sp>
      <p:sp>
        <p:nvSpPr>
          <p:cNvPr id="104449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104450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06357" y="4690269"/>
            <a:ext cx="4984962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DE35D94-8393-6544-AF3A-D6C8D462784B}" type="slidenum">
              <a:rPr lang="en-US"/>
              <a:pPr/>
              <a:t>45</a:t>
            </a:fld>
            <a:endParaRPr lang="en-US"/>
          </a:p>
        </p:txBody>
      </p:sp>
      <p:sp>
        <p:nvSpPr>
          <p:cNvPr id="10649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10649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06357" y="4690269"/>
            <a:ext cx="4984962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155D52F-181F-6E40-80A7-11AF2638F9EF}" type="slidenum">
              <a:rPr lang="en-US"/>
              <a:pPr/>
              <a:t>46</a:t>
            </a:fld>
            <a:endParaRPr lang="en-US"/>
          </a:p>
        </p:txBody>
      </p:sp>
      <p:sp>
        <p:nvSpPr>
          <p:cNvPr id="107521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107522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06357" y="4690269"/>
            <a:ext cx="4984962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12E9711-C545-B749-92D5-56BDB890E795}" type="slidenum">
              <a:rPr lang="en-US"/>
              <a:pPr/>
              <a:t>47</a:t>
            </a:fld>
            <a:endParaRPr lang="en-US"/>
          </a:p>
        </p:txBody>
      </p:sp>
      <p:sp>
        <p:nvSpPr>
          <p:cNvPr id="108545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108546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06357" y="4690269"/>
            <a:ext cx="4984962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408B0F1-F3CB-884F-9530-D967C6376294}" type="slidenum">
              <a:rPr lang="en-US"/>
              <a:pPr/>
              <a:t>48</a:t>
            </a:fld>
            <a:endParaRPr lang="en-US"/>
          </a:p>
        </p:txBody>
      </p:sp>
      <p:sp>
        <p:nvSpPr>
          <p:cNvPr id="109569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109570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06357" y="4690269"/>
            <a:ext cx="4984962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B168DB0-488E-EB4A-B6F2-02097E5EDF99}" type="slidenum">
              <a:rPr lang="en-US"/>
              <a:pPr/>
              <a:t>49</a:t>
            </a:fld>
            <a:endParaRPr lang="en-US"/>
          </a:p>
        </p:txBody>
      </p:sp>
      <p:sp>
        <p:nvSpPr>
          <p:cNvPr id="110593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110594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06357" y="4690269"/>
            <a:ext cx="4984962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C40D433-EB4E-4C42-B5F0-FEC2447B3BF7}" type="slidenum">
              <a:rPr lang="en-US"/>
              <a:pPr/>
              <a:t>50</a:t>
            </a:fld>
            <a:endParaRPr lang="en-US"/>
          </a:p>
        </p:txBody>
      </p:sp>
      <p:sp>
        <p:nvSpPr>
          <p:cNvPr id="11161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11161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06357" y="4690269"/>
            <a:ext cx="4984962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9834082-0E86-4842-9345-55E1E36CE8AA}" type="slidenum">
              <a:rPr lang="en-US"/>
              <a:pPr/>
              <a:t>22</a:t>
            </a:fld>
            <a:endParaRPr lang="en-US"/>
          </a:p>
        </p:txBody>
      </p:sp>
      <p:sp>
        <p:nvSpPr>
          <p:cNvPr id="7065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7065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06357" y="4690269"/>
            <a:ext cx="4984962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81E2408-210C-1343-965B-D7A830F63A0D}" type="slidenum">
              <a:rPr lang="en-US"/>
              <a:pPr/>
              <a:t>51</a:t>
            </a:fld>
            <a:endParaRPr lang="en-US"/>
          </a:p>
        </p:txBody>
      </p:sp>
      <p:sp>
        <p:nvSpPr>
          <p:cNvPr id="112641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112642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06357" y="4690269"/>
            <a:ext cx="4984962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EB368A5-8819-DF4A-848E-78E3A1A44340}" type="slidenum">
              <a:rPr lang="en-US"/>
              <a:pPr/>
              <a:t>52</a:t>
            </a:fld>
            <a:endParaRPr lang="en-US"/>
          </a:p>
        </p:txBody>
      </p:sp>
      <p:sp>
        <p:nvSpPr>
          <p:cNvPr id="113665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538" y="750888"/>
            <a:ext cx="657860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113666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768" y="4690269"/>
            <a:ext cx="5438140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12498A4-40FC-0148-97DF-D0A2EC6F2DE8}" type="slidenum">
              <a:rPr lang="en-US"/>
              <a:pPr/>
              <a:t>53</a:t>
            </a:fld>
            <a:endParaRPr lang="en-US"/>
          </a:p>
        </p:txBody>
      </p:sp>
      <p:sp>
        <p:nvSpPr>
          <p:cNvPr id="114689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538" y="750888"/>
            <a:ext cx="657860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114690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768" y="4690269"/>
            <a:ext cx="5438140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0D9127A-2260-2C40-869C-CEA5D04C0965}" type="slidenum">
              <a:rPr lang="en-US"/>
              <a:pPr/>
              <a:t>54</a:t>
            </a:fld>
            <a:endParaRPr lang="en-US"/>
          </a:p>
        </p:txBody>
      </p:sp>
      <p:sp>
        <p:nvSpPr>
          <p:cNvPr id="115713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115714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06357" y="4690269"/>
            <a:ext cx="4984962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83D3738-AB0B-744A-A89F-BE0A5CD9265B}" type="slidenum">
              <a:rPr lang="en-US"/>
              <a:pPr/>
              <a:t>55</a:t>
            </a:fld>
            <a:endParaRPr lang="en-US"/>
          </a:p>
        </p:txBody>
      </p:sp>
      <p:sp>
        <p:nvSpPr>
          <p:cNvPr id="11673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11673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06357" y="4690269"/>
            <a:ext cx="4984962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F7DA704-4010-504C-8A93-BF1F96017CAF}" type="slidenum">
              <a:rPr lang="en-US"/>
              <a:pPr/>
              <a:t>56</a:t>
            </a:fld>
            <a:endParaRPr lang="en-US"/>
          </a:p>
        </p:txBody>
      </p:sp>
      <p:sp>
        <p:nvSpPr>
          <p:cNvPr id="117761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117762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06357" y="4690269"/>
            <a:ext cx="4984962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89C41B9-8447-084E-837E-1097300ED4BB}" type="slidenum">
              <a:rPr lang="en-US"/>
              <a:pPr/>
              <a:t>60</a:t>
            </a:fld>
            <a:endParaRPr lang="en-US"/>
          </a:p>
        </p:txBody>
      </p:sp>
      <p:sp>
        <p:nvSpPr>
          <p:cNvPr id="12185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538" y="750888"/>
            <a:ext cx="657860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12185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768" y="4690269"/>
            <a:ext cx="5438140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F125D3D-068A-7E4F-8DAC-BBF8D0D0B0AC}" type="slidenum">
              <a:rPr lang="en-US"/>
              <a:pPr/>
              <a:t>61</a:t>
            </a:fld>
            <a:endParaRPr lang="en-US"/>
          </a:p>
        </p:txBody>
      </p:sp>
      <p:sp>
        <p:nvSpPr>
          <p:cNvPr id="122881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122882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06357" y="4690269"/>
            <a:ext cx="4984962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2950178-7F8E-1D40-9FA6-20FFB3B550D4}" type="slidenum">
              <a:rPr lang="en-US"/>
              <a:pPr/>
              <a:t>62</a:t>
            </a:fld>
            <a:endParaRPr lang="en-US"/>
          </a:p>
        </p:txBody>
      </p:sp>
      <p:sp>
        <p:nvSpPr>
          <p:cNvPr id="123905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123906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06357" y="4690269"/>
            <a:ext cx="4984962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8F0AAB9-ED2A-584E-B8A3-351C7BF50923}" type="slidenum">
              <a:rPr lang="en-US"/>
              <a:pPr/>
              <a:t>65</a:t>
            </a:fld>
            <a:endParaRPr lang="en-US"/>
          </a:p>
        </p:txBody>
      </p:sp>
      <p:sp>
        <p:nvSpPr>
          <p:cNvPr id="125953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538" y="750888"/>
            <a:ext cx="657860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125954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768" y="4690269"/>
            <a:ext cx="5438140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926066C-8FDA-AD4B-BFF9-7418D8EF73A3}" type="slidenum">
              <a:rPr lang="en-US"/>
              <a:pPr/>
              <a:t>23</a:t>
            </a:fld>
            <a:endParaRPr lang="en-US"/>
          </a:p>
        </p:txBody>
      </p:sp>
      <p:sp>
        <p:nvSpPr>
          <p:cNvPr id="71681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71682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06357" y="4690269"/>
            <a:ext cx="4984962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AE95C24-59D8-A24F-BC62-9BF7624A9D76}" type="slidenum">
              <a:rPr lang="en-US"/>
              <a:pPr/>
              <a:t>25</a:t>
            </a:fld>
            <a:endParaRPr lang="en-US"/>
          </a:p>
        </p:txBody>
      </p:sp>
      <p:sp>
        <p:nvSpPr>
          <p:cNvPr id="8089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8089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06357" y="4690269"/>
            <a:ext cx="4984962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9683938-FCD0-6744-BF91-05819C9B9AD5}" type="slidenum">
              <a:rPr lang="en-US"/>
              <a:pPr/>
              <a:t>26</a:t>
            </a:fld>
            <a:endParaRPr lang="en-US"/>
          </a:p>
        </p:txBody>
      </p:sp>
      <p:sp>
        <p:nvSpPr>
          <p:cNvPr id="82945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82946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06357" y="4690269"/>
            <a:ext cx="4984962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B6B3BCD-1AE7-6143-AFAA-5772F8906940}" type="slidenum">
              <a:rPr lang="en-US"/>
              <a:pPr/>
              <a:t>27</a:t>
            </a:fld>
            <a:endParaRPr lang="en-US"/>
          </a:p>
        </p:txBody>
      </p:sp>
      <p:sp>
        <p:nvSpPr>
          <p:cNvPr id="84993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538" y="750888"/>
            <a:ext cx="657860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84994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768" y="4690269"/>
            <a:ext cx="5438140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2C31D4-0A9D-EF46-9F50-4913C74EF041}" type="slidenum">
              <a:rPr lang="en-US"/>
              <a:pPr/>
              <a:t>28</a:t>
            </a:fld>
            <a:endParaRPr lang="en-US"/>
          </a:p>
        </p:txBody>
      </p:sp>
      <p:sp>
        <p:nvSpPr>
          <p:cNvPr id="8601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8601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06357" y="4690269"/>
            <a:ext cx="4984962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4176604-0C04-3E4A-91C6-1E9651AFDA2E}" type="slidenum">
              <a:rPr lang="en-US"/>
              <a:pPr/>
              <a:t>29</a:t>
            </a:fld>
            <a:endParaRPr lang="en-US"/>
          </a:p>
        </p:txBody>
      </p:sp>
      <p:sp>
        <p:nvSpPr>
          <p:cNvPr id="87041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87042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06357" y="4690269"/>
            <a:ext cx="4984962" cy="44434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352742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5776" y="1773238"/>
            <a:ext cx="3600450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E3AF6A40-6B12-035A-5787-3E7904744583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040689" y="1798956"/>
            <a:ext cx="3527424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6781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8B6604A-86A9-074D-901A-A51AF4652A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B76B4D-260D-4EC1-9A8A-CDDCEAC88FC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78836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800" y="1700213"/>
            <a:ext cx="5562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00213"/>
            <a:ext cx="5562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AC07C0-4185-4980-AEF7-9C22F08CAEC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25246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E2B00E-0011-4642-9C0D-3293ED573B4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676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D6F1B5-0E55-4223-B6E1-753DD9389B5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62334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8BDAF3D-6C7B-9548-BAB8-0765051D77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3A65594-303E-7642-9CB3-09C6E1958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B91455C-D067-6D41-8B42-135DE1BBB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7FE51D9-41F8-F34A-B0C1-DAF02849A9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6AE1C61-DEC1-3045-9348-AA510989F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1C00406-8E4B-894C-8D20-4A9F22E4BD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06/03/2023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9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5F1001B-B16B-E74E-90FF-B036DA16ADEF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722" r:id="rId11"/>
    <p:sldLayoutId id="2147483685" r:id="rId12"/>
    <p:sldLayoutId id="2147483687" r:id="rId13"/>
    <p:sldLayoutId id="2147483686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3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F8164AF-429E-8B44-8926-15F5B2F349A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  <p:sldLayoutId id="2147483724" r:id="rId4"/>
    <p:sldLayoutId id="2147483725" r:id="rId5"/>
    <p:sldLayoutId id="2147483726" r:id="rId6"/>
    <p:sldLayoutId id="214748372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C93DE68-05CE-2849-95E7-E5250A523A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35FA973-C0ED-CC4A-860A-332DE8FA6E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E358BAB-3CE0-B441-80F2-75A919C00A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C5CB4D6-7FF7-E74F-A293-FD6DF4731B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B38F7A9-0726-AB4E-82A2-387311FBB2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308ADD2-B9A1-D943-9ECD-0824C50664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kidata.org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wikidata.org/wiki/Special:Statistics" TargetMode="External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query.wikidata.org/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kidata.org/wiki/Wikidata:Data_access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http://korrekt.org/page/Wikidata:_A_Free_Collaborative_Knowledge_Base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korrekt.org/page/Introducing_Wikidata_to_the_Linked_Data_Web" TargetMode="Externa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s://tools.wmflabs.org/sqid/#/status" TargetMode="External"/><Relationship Id="rId2" Type="http://schemas.openxmlformats.org/officeDocument/2006/relationships/hyperlink" Target="https://tools.wmflabs.org/sqid/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query.wikidata.org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ED1038-0B90-BF4C-9A90-8AB2F4C8C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eBay KG</a:t>
            </a:r>
            <a:r>
              <a:rPr lang="de-DE"/>
              <a:t>: </a:t>
            </a:r>
            <a:r>
              <a:rPr lang="en-GB"/>
              <a:t>Faceted</a:t>
            </a:r>
            <a:r>
              <a:rPr lang="de-DE" dirty="0"/>
              <a:t> Browsing and Search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5BEA358-4486-5C4F-8DAC-3BB3AE630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07C0-4185-4980-AEF7-9C22F08CAECA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D052CC8-53CC-13C1-4947-F8316A4DD8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7420FF8-93C9-9445-B9FF-E315CE59E0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7741" y="1655804"/>
            <a:ext cx="6948264" cy="5202197"/>
          </a:xfrm>
          <a:prstGeom prst="rect">
            <a:avLst/>
          </a:prstGeom>
        </p:spPr>
      </p:pic>
      <p:sp>
        <p:nvSpPr>
          <p:cNvPr id="7" name="Pfeil nach unten 6">
            <a:extLst>
              <a:ext uri="{FF2B5EF4-FFF2-40B4-BE49-F238E27FC236}">
                <a16:creationId xmlns:a16="http://schemas.microsoft.com/office/drawing/2014/main" id="{C5E11DA7-7A62-8349-8980-A5FF5FC0E673}"/>
              </a:ext>
            </a:extLst>
          </p:cNvPr>
          <p:cNvSpPr/>
          <p:nvPr/>
        </p:nvSpPr>
        <p:spPr>
          <a:xfrm>
            <a:off x="1678263" y="3356993"/>
            <a:ext cx="1834158" cy="3308763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vert270" wrap="square" rtlCol="0" anchor="ctr">
            <a:spAutoFit/>
          </a:bodyPr>
          <a:lstStyle/>
          <a:p>
            <a:pPr algn="ctr" eaLnBrk="1" hangingPunct="1"/>
            <a:r>
              <a:rPr lang="de-DE" sz="2400" b="1" dirty="0"/>
              <a:t>Long </a:t>
            </a:r>
            <a:r>
              <a:rPr lang="de-DE" sz="2400" b="1" dirty="0" err="1"/>
              <a:t>list</a:t>
            </a:r>
            <a:r>
              <a:rPr lang="de-DE" sz="2400" b="1" dirty="0"/>
              <a:t> / </a:t>
            </a:r>
            <a:r>
              <a:rPr lang="de-DE" sz="2400" b="1" dirty="0" err="1"/>
              <a:t>ontology</a:t>
            </a: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2042448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BDC2C5-7FCB-4641-80A6-9604742AA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eBay Knowledge Graph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A04C34D-E391-AD47-A10E-734EAF96513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DE" dirty="0"/>
              <a:t>Graph - Products, </a:t>
            </a:r>
            <a:r>
              <a:rPr lang="de-DE" dirty="0" err="1"/>
              <a:t>properties</a:t>
            </a:r>
            <a:r>
              <a:rPr lang="de-DE" dirty="0"/>
              <a:t>, </a:t>
            </a:r>
            <a:r>
              <a:rPr lang="de-DE" dirty="0" err="1"/>
              <a:t>value</a:t>
            </a:r>
            <a:r>
              <a:rPr lang="de-DE" dirty="0"/>
              <a:t> </a:t>
            </a:r>
            <a:r>
              <a:rPr lang="de-DE" dirty="0" err="1"/>
              <a:t>types</a:t>
            </a:r>
            <a:r>
              <a:rPr lang="de-DE" dirty="0"/>
              <a:t>, </a:t>
            </a:r>
            <a:r>
              <a:rPr lang="de-DE" dirty="0" err="1"/>
              <a:t>fitment</a:t>
            </a:r>
            <a:r>
              <a:rPr lang="de-DE" dirty="0"/>
              <a:t>, </a:t>
            </a:r>
            <a:r>
              <a:rPr lang="de-DE" dirty="0" err="1"/>
              <a:t>relationships</a:t>
            </a:r>
            <a:r>
              <a:rPr lang="de-DE" dirty="0"/>
              <a:t>, </a:t>
            </a:r>
            <a:r>
              <a:rPr lang="de-DE" dirty="0" err="1"/>
              <a:t>standards</a:t>
            </a:r>
            <a:r>
              <a:rPr lang="de-DE" dirty="0"/>
              <a:t>, </a:t>
            </a:r>
            <a:r>
              <a:rPr lang="de-DE" dirty="0" err="1"/>
              <a:t>variations</a:t>
            </a:r>
            <a:r>
              <a:rPr lang="de-DE" dirty="0"/>
              <a:t>, </a:t>
            </a:r>
            <a:r>
              <a:rPr lang="de-DE" dirty="0" err="1"/>
              <a:t>people</a:t>
            </a:r>
            <a:r>
              <a:rPr lang="de-DE" dirty="0"/>
              <a:t>, </a:t>
            </a:r>
            <a:r>
              <a:rPr lang="de-DE" dirty="0" err="1"/>
              <a:t>places</a:t>
            </a:r>
            <a:r>
              <a:rPr lang="de-DE" dirty="0"/>
              <a:t>, </a:t>
            </a:r>
            <a:r>
              <a:rPr lang="de-DE" dirty="0" err="1"/>
              <a:t>brands</a:t>
            </a:r>
            <a:r>
              <a:rPr lang="de-DE" dirty="0"/>
              <a:t>, </a:t>
            </a:r>
            <a:r>
              <a:rPr lang="de-DE" dirty="0" err="1"/>
              <a:t>companies</a:t>
            </a:r>
            <a:r>
              <a:rPr lang="de-DE" dirty="0"/>
              <a:t>, </a:t>
            </a:r>
            <a:r>
              <a:rPr lang="de-DE" dirty="0" err="1"/>
              <a:t>events</a:t>
            </a:r>
            <a:r>
              <a:rPr lang="de-DE" dirty="0"/>
              <a:t>, </a:t>
            </a:r>
            <a:r>
              <a:rPr lang="de-DE" dirty="0" err="1"/>
              <a:t>dates</a:t>
            </a:r>
            <a:r>
              <a:rPr lang="de-DE" dirty="0"/>
              <a:t>.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3090C667-211C-A64C-801F-3C68F8490D10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Biggest</a:t>
            </a:r>
            <a:r>
              <a:rPr lang="de-DE" dirty="0"/>
              <a:t> Problem: Identity </a:t>
            </a:r>
          </a:p>
          <a:p>
            <a:pPr lvl="1"/>
            <a:r>
              <a:rPr lang="de-DE" dirty="0"/>
              <a:t>Are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listings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same </a:t>
            </a:r>
            <a:r>
              <a:rPr lang="de-DE" dirty="0" err="1"/>
              <a:t>product</a:t>
            </a:r>
            <a:r>
              <a:rPr lang="de-DE" dirty="0"/>
              <a:t>? </a:t>
            </a:r>
          </a:p>
          <a:p>
            <a:pPr lvl="1"/>
            <a:r>
              <a:rPr lang="de-DE" dirty="0"/>
              <a:t>Identity </a:t>
            </a:r>
            <a:r>
              <a:rPr lang="de-DE" dirty="0" err="1"/>
              <a:t>depends</a:t>
            </a:r>
            <a:r>
              <a:rPr lang="de-DE" dirty="0"/>
              <a:t> on </a:t>
            </a:r>
            <a:r>
              <a:rPr lang="de-DE" dirty="0" err="1"/>
              <a:t>who’s</a:t>
            </a:r>
            <a:r>
              <a:rPr lang="de-DE" dirty="0"/>
              <a:t> </a:t>
            </a:r>
            <a:r>
              <a:rPr lang="de-DE" dirty="0" err="1"/>
              <a:t>asking</a:t>
            </a:r>
            <a:r>
              <a:rPr lang="de-DE" dirty="0"/>
              <a:t> </a:t>
            </a:r>
          </a:p>
          <a:p>
            <a:pPr lvl="1"/>
            <a:r>
              <a:rPr lang="de-DE" dirty="0" err="1"/>
              <a:t>Buyer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Seller </a:t>
            </a:r>
            <a:r>
              <a:rPr lang="de-DE" dirty="0" err="1"/>
              <a:t>have</a:t>
            </a:r>
            <a:r>
              <a:rPr lang="de-DE" dirty="0"/>
              <a:t> different </a:t>
            </a:r>
            <a:r>
              <a:rPr lang="de-DE" dirty="0" err="1"/>
              <a:t>requirements</a:t>
            </a:r>
            <a:endParaRPr lang="de-DE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E50E7CE-5EC1-73C2-4073-95424BEA97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A3B820E4-236A-9D46-AE42-F2ED2435E52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DDE2B00E-0011-4642-9C0D-3293ED573B49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60454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6F0F43-41AA-A849-A87C-7F40D469E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eBay / Amazon </a:t>
            </a:r>
            <a:r>
              <a:rPr lang="de-DE" dirty="0" err="1"/>
              <a:t>identity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FF88645-AEF2-F24E-B151-8057342B0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DACC6D6-46B0-4D0F-28D3-F7BF33708F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1FCE62C-2C3A-FF4C-9C75-C7363EF3B2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1919" y="1773238"/>
            <a:ext cx="8488164" cy="510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0608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CD8FDFD-77FB-D0C0-6D2E-C3DBE3CD7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F714723-6300-9E4C-AB23-2EC8B3B7C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3A6DA84-D804-AADF-DC1A-6EC324579C4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251110F-D0CA-6A42-810C-563FF3BBA4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481"/>
          <a:stretch/>
        </p:blipFill>
        <p:spPr>
          <a:xfrm>
            <a:off x="1658471" y="1473200"/>
            <a:ext cx="8875059" cy="538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1831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0850A2-82CC-BC4B-992E-E3EC98BF2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Google Knowledge Graph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6D23557-F62A-F840-A735-56C1F1FAC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14</a:t>
            </a:fld>
            <a:endParaRPr lang="en-GB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6559071-DCB3-BE44-A492-0C14E6008C0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DE" dirty="0"/>
              <a:t>Strong </a:t>
            </a:r>
            <a:r>
              <a:rPr lang="de-DE" dirty="0" err="1"/>
              <a:t>Typing</a:t>
            </a:r>
            <a:endParaRPr lang="de-DE" dirty="0"/>
          </a:p>
          <a:p>
            <a:pPr lvl="1"/>
            <a:r>
              <a:rPr lang="de-DE" dirty="0" err="1"/>
              <a:t>Guiding</a:t>
            </a:r>
            <a:endParaRPr lang="de-DE" dirty="0"/>
          </a:p>
          <a:p>
            <a:pPr lvl="2"/>
            <a:r>
              <a:rPr lang="de-DE" dirty="0"/>
              <a:t>Natural </a:t>
            </a:r>
            <a:r>
              <a:rPr lang="de-DE" dirty="0" err="1"/>
              <a:t>language</a:t>
            </a:r>
            <a:r>
              <a:rPr lang="de-DE" dirty="0"/>
              <a:t> </a:t>
            </a:r>
            <a:r>
              <a:rPr lang="de-DE" dirty="0" err="1"/>
              <a:t>processing</a:t>
            </a:r>
            <a:endParaRPr lang="de-DE" dirty="0"/>
          </a:p>
          <a:p>
            <a:pPr lvl="2"/>
            <a:r>
              <a:rPr lang="de-DE" dirty="0" err="1"/>
              <a:t>Machine</a:t>
            </a:r>
            <a:r>
              <a:rPr lang="de-DE" dirty="0"/>
              <a:t> </a:t>
            </a:r>
            <a:r>
              <a:rPr lang="de-DE" dirty="0" err="1"/>
              <a:t>learning</a:t>
            </a:r>
            <a:endParaRPr lang="de-DE" dirty="0"/>
          </a:p>
          <a:p>
            <a:pPr lvl="2"/>
            <a:r>
              <a:rPr lang="de-DE" dirty="0" err="1"/>
              <a:t>Alignment</a:t>
            </a:r>
            <a:endParaRPr lang="de-DE" dirty="0"/>
          </a:p>
          <a:p>
            <a:pPr lvl="2"/>
            <a:r>
              <a:rPr lang="de-DE" dirty="0"/>
              <a:t>...</a:t>
            </a:r>
          </a:p>
          <a:p>
            <a:r>
              <a:rPr lang="de-DE" dirty="0" err="1"/>
              <a:t>Metatypes</a:t>
            </a:r>
            <a:endParaRPr lang="de-DE" dirty="0"/>
          </a:p>
          <a:p>
            <a:pPr lvl="1"/>
            <a:r>
              <a:rPr lang="de-DE" dirty="0"/>
              <a:t>Time-independent </a:t>
            </a:r>
            <a:r>
              <a:rPr lang="de-DE" dirty="0" err="1"/>
              <a:t>identities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not </a:t>
            </a:r>
            <a:r>
              <a:rPr lang="de-DE" dirty="0" err="1"/>
              <a:t>substructures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time-</a:t>
            </a:r>
            <a:r>
              <a:rPr lang="de-DE" dirty="0" err="1"/>
              <a:t>dependent</a:t>
            </a:r>
            <a:r>
              <a:rPr lang="de-DE" dirty="0"/>
              <a:t> </a:t>
            </a:r>
            <a:r>
              <a:rPr lang="de-DE" dirty="0" err="1"/>
              <a:t>ones</a:t>
            </a:r>
            <a:endParaRPr lang="de-DE" dirty="0"/>
          </a:p>
          <a:p>
            <a:pPr lvl="1"/>
            <a:endParaRPr lang="de-DE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044161-8068-7987-0542-59A6BC9F32B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8423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31098E-E3EA-FF46-8A48-D2BAA0501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IBM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75A370E-2B0D-FC48-A598-DE6509FF8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D390CE2-BD0D-6F82-2E02-CB15DDF90C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CFA4819-137F-3D42-A820-0E7CDA6150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7304" y="1719732"/>
            <a:ext cx="9144000" cy="5266592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B9F530C0-B1CE-5B44-9153-901A80F22D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3512" y="1916832"/>
            <a:ext cx="7734300" cy="115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2831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24E82B-F6FF-0D45-AD6A-610B3DFF5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IBM </a:t>
            </a:r>
            <a:r>
              <a:rPr lang="de-DE" dirty="0" err="1"/>
              <a:t>Lessons</a:t>
            </a:r>
            <a:r>
              <a:rPr lang="de-DE" dirty="0"/>
              <a:t> </a:t>
            </a:r>
            <a:r>
              <a:rPr lang="de-DE" dirty="0" err="1"/>
              <a:t>Learned</a:t>
            </a:r>
            <a:r>
              <a:rPr lang="de-DE" dirty="0"/>
              <a:t> / Open </a:t>
            </a:r>
            <a:r>
              <a:rPr lang="de-DE" dirty="0" err="1"/>
              <a:t>problems</a:t>
            </a:r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D5888945-395D-EE4D-8ADA-C1102E03E2C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DE" dirty="0" err="1"/>
              <a:t>polymorphic</a:t>
            </a:r>
            <a:r>
              <a:rPr lang="de-DE" dirty="0"/>
              <a:t> </a:t>
            </a:r>
            <a:r>
              <a:rPr lang="de-DE" dirty="0" err="1"/>
              <a:t>stores</a:t>
            </a:r>
            <a:endParaRPr lang="de-DE" dirty="0"/>
          </a:p>
          <a:p>
            <a:r>
              <a:rPr lang="de-DE" dirty="0" err="1"/>
              <a:t>evidence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primitive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system</a:t>
            </a:r>
            <a:r>
              <a:rPr lang="de-DE" dirty="0"/>
              <a:t>,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every</a:t>
            </a:r>
            <a:r>
              <a:rPr lang="de-DE" dirty="0"/>
              <a:t> </a:t>
            </a:r>
            <a:r>
              <a:rPr lang="de-DE" dirty="0" err="1"/>
              <a:t>node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edge</a:t>
            </a:r>
            <a:r>
              <a:rPr lang="de-DE" dirty="0"/>
              <a:t> </a:t>
            </a:r>
            <a:r>
              <a:rPr lang="de-DE" dirty="0" err="1"/>
              <a:t>maps</a:t>
            </a:r>
            <a:r>
              <a:rPr lang="de-DE" dirty="0"/>
              <a:t> </a:t>
            </a:r>
            <a:r>
              <a:rPr lang="de-DE" dirty="0" err="1"/>
              <a:t>to</a:t>
            </a:r>
            <a:endParaRPr lang="de-DE" dirty="0"/>
          </a:p>
          <a:p>
            <a:r>
              <a:rPr lang="de-DE" dirty="0"/>
              <a:t>push </a:t>
            </a:r>
            <a:r>
              <a:rPr lang="de-DE" dirty="0" err="1"/>
              <a:t>entity</a:t>
            </a:r>
            <a:r>
              <a:rPr lang="de-DE" dirty="0"/>
              <a:t> </a:t>
            </a:r>
            <a:r>
              <a:rPr lang="de-DE" dirty="0" err="1"/>
              <a:t>resolution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runtime</a:t>
            </a:r>
            <a:r>
              <a:rPr lang="de-DE" dirty="0"/>
              <a:t> </a:t>
            </a:r>
            <a:r>
              <a:rPr lang="de-DE" dirty="0" err="1"/>
              <a:t>through</a:t>
            </a:r>
            <a:r>
              <a:rPr lang="de-DE" dirty="0"/>
              <a:t> </a:t>
            </a:r>
            <a:r>
              <a:rPr lang="de-DE" dirty="0" err="1"/>
              <a:t>context</a:t>
            </a:r>
            <a:endParaRPr lang="de-DE" dirty="0"/>
          </a:p>
          <a:p>
            <a:r>
              <a:rPr lang="de-DE" dirty="0" err="1"/>
              <a:t>every</a:t>
            </a:r>
            <a:r>
              <a:rPr lang="de-DE" dirty="0"/>
              <a:t>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piece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knowledge</a:t>
            </a:r>
            <a:r>
              <a:rPr lang="de-DE" dirty="0"/>
              <a:t>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 </a:t>
            </a:r>
            <a:r>
              <a:rPr lang="de-DE" dirty="0" err="1"/>
              <a:t>its</a:t>
            </a:r>
            <a:r>
              <a:rPr lang="de-DE" dirty="0"/>
              <a:t> </a:t>
            </a:r>
            <a:r>
              <a:rPr lang="de-DE" dirty="0" err="1"/>
              <a:t>cascade</a:t>
            </a:r>
            <a:r>
              <a:rPr lang="de-DE" dirty="0"/>
              <a:t> </a:t>
            </a:r>
            <a:r>
              <a:rPr lang="de-DE" dirty="0" err="1"/>
              <a:t>effect</a:t>
            </a:r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1439319-D5C3-2B4D-BCEA-2C229154C83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de-DE" dirty="0" err="1"/>
              <a:t>modeling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analyzing</a:t>
            </a:r>
            <a:r>
              <a:rPr lang="de-DE" dirty="0"/>
              <a:t> </a:t>
            </a:r>
            <a:r>
              <a:rPr lang="de-DE" dirty="0" err="1"/>
              <a:t>changing</a:t>
            </a:r>
            <a:r>
              <a:rPr lang="de-DE" dirty="0"/>
              <a:t> </a:t>
            </a:r>
            <a:r>
              <a:rPr lang="de-DE" dirty="0" err="1"/>
              <a:t>knowledge</a:t>
            </a:r>
            <a:endParaRPr lang="de-DE" dirty="0"/>
          </a:p>
          <a:p>
            <a:r>
              <a:rPr lang="de-DE" dirty="0" err="1"/>
              <a:t>merge</a:t>
            </a:r>
            <a:r>
              <a:rPr lang="de-DE" dirty="0"/>
              <a:t> </a:t>
            </a:r>
            <a:r>
              <a:rPr lang="de-DE" dirty="0" err="1"/>
              <a:t>relationships</a:t>
            </a:r>
            <a:r>
              <a:rPr lang="de-DE" dirty="0"/>
              <a:t> </a:t>
            </a:r>
            <a:r>
              <a:rPr lang="de-DE" dirty="0" err="1"/>
              <a:t>discovered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unstructured</a:t>
            </a:r>
            <a:r>
              <a:rPr lang="de-DE" dirty="0"/>
              <a:t> </a:t>
            </a:r>
            <a:r>
              <a:rPr lang="de-DE" dirty="0" err="1"/>
              <a:t>data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known</a:t>
            </a:r>
            <a:r>
              <a:rPr lang="de-DE" dirty="0"/>
              <a:t> </a:t>
            </a:r>
            <a:r>
              <a:rPr lang="de-DE" dirty="0" err="1"/>
              <a:t>relationships</a:t>
            </a:r>
            <a:endParaRPr lang="de-DE" dirty="0"/>
          </a:p>
          <a:p>
            <a:r>
              <a:rPr lang="de-DE" dirty="0" err="1"/>
              <a:t>federation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global, </a:t>
            </a:r>
            <a:r>
              <a:rPr lang="de-DE" dirty="0" err="1"/>
              <a:t>domain</a:t>
            </a:r>
            <a:r>
              <a:rPr lang="de-DE" dirty="0"/>
              <a:t> </a:t>
            </a:r>
            <a:r>
              <a:rPr lang="de-DE" dirty="0" err="1"/>
              <a:t>specific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customer</a:t>
            </a:r>
            <a:r>
              <a:rPr lang="de-DE" dirty="0"/>
              <a:t> </a:t>
            </a:r>
            <a:r>
              <a:rPr lang="de-DE" dirty="0" err="1"/>
              <a:t>specific</a:t>
            </a:r>
            <a:r>
              <a:rPr lang="de-DE" dirty="0"/>
              <a:t> </a:t>
            </a:r>
            <a:r>
              <a:rPr lang="de-DE" dirty="0" err="1"/>
              <a:t>knowledge</a:t>
            </a:r>
            <a:endParaRPr lang="de-DE" dirty="0"/>
          </a:p>
          <a:p>
            <a:r>
              <a:rPr lang="de-DE" dirty="0" err="1"/>
              <a:t>incremental</a:t>
            </a:r>
            <a:r>
              <a:rPr lang="de-DE" dirty="0"/>
              <a:t> update </a:t>
            </a:r>
            <a:r>
              <a:rPr lang="de-DE" dirty="0" err="1"/>
              <a:t>of</a:t>
            </a:r>
            <a:r>
              <a:rPr lang="de-DE" dirty="0"/>
              <a:t> global </a:t>
            </a:r>
            <a:r>
              <a:rPr lang="de-DE" dirty="0" err="1"/>
              <a:t>knowledge</a:t>
            </a:r>
            <a:r>
              <a:rPr lang="de-DE" dirty="0"/>
              <a:t> on </a:t>
            </a:r>
            <a:r>
              <a:rPr lang="de-DE" dirty="0" err="1"/>
              <a:t>horizontally</a:t>
            </a:r>
            <a:r>
              <a:rPr lang="de-DE" dirty="0"/>
              <a:t> </a:t>
            </a:r>
            <a:r>
              <a:rPr lang="de-DE" dirty="0" err="1"/>
              <a:t>scaled</a:t>
            </a:r>
            <a:r>
              <a:rPr lang="de-DE" dirty="0"/>
              <a:t> </a:t>
            </a:r>
            <a:r>
              <a:rPr lang="de-DE" dirty="0" err="1"/>
              <a:t>stores</a:t>
            </a:r>
            <a:endParaRPr lang="de-D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F2BBC21-4892-50BB-406A-7F10223A5D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C1C8B3E-A8AA-DE42-8E5E-3773CA9382F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6CB76B4D-260D-4EC1-9A8A-CDDCEAC88FCA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04211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096C275-A578-C044-A624-049DEA643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6F1B5-0E55-4223-B6E1-753DD9389B5A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636A9FE-00E0-D102-129A-6F442B973CB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E888E0E-B376-8944-B429-DCBB753B9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0800" y="1145504"/>
            <a:ext cx="9144000" cy="5236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7876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CB192F91-4CA3-6F41-8B7E-E7069C4EF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(</a:t>
            </a:r>
            <a:r>
              <a:rPr lang="de-DE" dirty="0" err="1"/>
              <a:t>Some</a:t>
            </a:r>
            <a:r>
              <a:rPr lang="de-DE" dirty="0"/>
              <a:t>) </a:t>
            </a:r>
            <a:r>
              <a:rPr lang="de-DE" dirty="0" err="1"/>
              <a:t>Pervasive</a:t>
            </a:r>
            <a:r>
              <a:rPr lang="de-DE" dirty="0"/>
              <a:t> </a:t>
            </a:r>
            <a:r>
              <a:rPr lang="de-DE" dirty="0" err="1"/>
              <a:t>Challenges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955D47C9-2AD5-3E43-BDD2-1C0C82D8E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B00E-0011-4642-9C0D-3293ED573B49}" type="slidenum">
              <a:rPr lang="en-GB" smtClean="0"/>
              <a:pPr/>
              <a:t>18</a:t>
            </a:fld>
            <a:endParaRPr lang="en-GB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707744BB-ADF7-4440-B419-80619579D1F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spcAft>
                <a:spcPts val="300"/>
              </a:spcAft>
              <a:buNone/>
            </a:pPr>
            <a:r>
              <a:rPr lang="de-DE" dirty="0" err="1"/>
              <a:t>Modelling</a:t>
            </a:r>
            <a:r>
              <a:rPr lang="de-DE" dirty="0"/>
              <a:t> </a:t>
            </a:r>
          </a:p>
          <a:p>
            <a:pPr lvl="1">
              <a:lnSpc>
                <a:spcPct val="100000"/>
              </a:lnSpc>
              <a:spcAft>
                <a:spcPts val="300"/>
              </a:spcAft>
            </a:pP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unique</a:t>
            </a:r>
            <a:r>
              <a:rPr lang="de-DE" dirty="0"/>
              <a:t> </a:t>
            </a:r>
            <a:r>
              <a:rPr lang="de-DE" dirty="0" err="1"/>
              <a:t>way</a:t>
            </a:r>
            <a:endParaRPr lang="de-DE" dirty="0"/>
          </a:p>
          <a:p>
            <a:pPr lvl="1">
              <a:spcAft>
                <a:spcPts val="300"/>
              </a:spcAft>
            </a:pPr>
            <a:r>
              <a:rPr lang="de-DE" dirty="0"/>
              <a:t>Graphs </a:t>
            </a:r>
            <a:r>
              <a:rPr lang="de-DE" dirty="0" err="1"/>
              <a:t>get</a:t>
            </a:r>
            <a:r>
              <a:rPr lang="de-DE" dirty="0"/>
              <a:t> large</a:t>
            </a:r>
          </a:p>
          <a:p>
            <a:pPr lvl="1">
              <a:spcAft>
                <a:spcPts val="300"/>
              </a:spcAft>
            </a:pPr>
            <a:r>
              <a:rPr lang="de-DE" dirty="0" err="1"/>
              <a:t>Maintained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large </a:t>
            </a:r>
            <a:r>
              <a:rPr lang="de-DE" dirty="0" err="1"/>
              <a:t>teams</a:t>
            </a:r>
            <a:r>
              <a:rPr lang="de-DE" dirty="0"/>
              <a:t> (600 </a:t>
            </a:r>
            <a:r>
              <a:rPr lang="de-DE" dirty="0" err="1"/>
              <a:t>for</a:t>
            </a:r>
            <a:r>
              <a:rPr lang="de-DE" dirty="0"/>
              <a:t> Google?)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de-DE" dirty="0" err="1"/>
              <a:t>Machine</a:t>
            </a:r>
            <a:r>
              <a:rPr lang="de-DE" dirty="0"/>
              <a:t> </a:t>
            </a:r>
            <a:r>
              <a:rPr lang="de-DE" dirty="0" err="1"/>
              <a:t>learning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data</a:t>
            </a:r>
            <a:r>
              <a:rPr lang="de-DE" dirty="0"/>
              <a:t> </a:t>
            </a:r>
            <a:r>
              <a:rPr lang="de-DE" dirty="0" err="1"/>
              <a:t>mining</a:t>
            </a:r>
            <a:endParaRPr lang="de-DE" dirty="0"/>
          </a:p>
          <a:p>
            <a:pPr lvl="1">
              <a:lnSpc>
                <a:spcPct val="100000"/>
              </a:lnSpc>
              <a:spcAft>
                <a:spcPts val="300"/>
              </a:spcAft>
            </a:pPr>
            <a:r>
              <a:rPr lang="de-DE" dirty="0" err="1"/>
              <a:t>Refining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graph</a:t>
            </a:r>
            <a:endParaRPr lang="de-DE" dirty="0"/>
          </a:p>
          <a:p>
            <a:pPr lvl="1">
              <a:lnSpc>
                <a:spcPct val="100000"/>
              </a:lnSpc>
              <a:spcAft>
                <a:spcPts val="300"/>
              </a:spcAft>
            </a:pPr>
            <a:r>
              <a:rPr lang="de-DE" dirty="0" err="1"/>
              <a:t>Completing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graph</a:t>
            </a:r>
            <a:endParaRPr lang="de-DE" dirty="0"/>
          </a:p>
          <a:p>
            <a:pPr>
              <a:spcBef>
                <a:spcPts val="1800"/>
              </a:spcBef>
            </a:pPr>
            <a:r>
              <a:rPr lang="de-DE" dirty="0" err="1"/>
              <a:t>dentity</a:t>
            </a:r>
            <a:r>
              <a:rPr lang="de-DE" dirty="0"/>
              <a:t> / </a:t>
            </a:r>
            <a:r>
              <a:rPr lang="de-DE" dirty="0" err="1"/>
              <a:t>entity</a:t>
            </a:r>
            <a:r>
              <a:rPr lang="de-DE" dirty="0"/>
              <a:t> </a:t>
            </a:r>
            <a:r>
              <a:rPr lang="de-DE" dirty="0" err="1"/>
              <a:t>alignment</a:t>
            </a:r>
            <a:endParaRPr lang="de-DE" dirty="0"/>
          </a:p>
          <a:p>
            <a:pPr marL="0" indent="0">
              <a:spcBef>
                <a:spcPts val="1800"/>
              </a:spcBef>
              <a:buNone/>
            </a:pPr>
            <a:r>
              <a:rPr lang="de-DE" dirty="0" err="1"/>
              <a:t>Many</a:t>
            </a:r>
            <a:r>
              <a:rPr lang="de-DE" dirty="0"/>
              <a:t> (live) </a:t>
            </a:r>
            <a:r>
              <a:rPr lang="de-DE" dirty="0" err="1"/>
              <a:t>sources</a:t>
            </a:r>
            <a:r>
              <a:rPr lang="de-DE" dirty="0"/>
              <a:t> / </a:t>
            </a:r>
            <a:r>
              <a:rPr lang="de-DE" dirty="0" err="1"/>
              <a:t>provenance</a:t>
            </a:r>
            <a:endParaRPr lang="de-DE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95B46BA-E1D1-EED6-0DA9-99C4106424B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3933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8167D-69E8-0518-771A-65060C885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Wikidata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0539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D3671-ECC8-A34C-D27A-A66DECF52B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Knowledge Graphs and </a:t>
            </a:r>
            <a:r>
              <a:rPr lang="en-US" dirty="0" err="1"/>
              <a:t>Wikidata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B5A25A-6565-71BF-BBDF-55AA23CC29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COMP6256 Knowledge Graphs for AI Systems</a:t>
            </a:r>
          </a:p>
          <a:p>
            <a:r>
              <a:rPr lang="en-US" dirty="0"/>
              <a:t>Nicholas Gibbins</a:t>
            </a:r>
          </a:p>
          <a:p>
            <a:r>
              <a:rPr lang="en-US" dirty="0"/>
              <a:t>Based on slides from Steffen </a:t>
            </a:r>
            <a:r>
              <a:rPr lang="en-US" dirty="0" err="1"/>
              <a:t>Staab</a:t>
            </a:r>
            <a:r>
              <a:rPr lang="en-US" dirty="0"/>
              <a:t> and </a:t>
            </a:r>
            <a:r>
              <a:rPr lang="en-GB" sz="2000" dirty="0"/>
              <a:t>Markus </a:t>
            </a:r>
            <a:r>
              <a:rPr lang="en-GB" sz="2000" dirty="0" err="1"/>
              <a:t>Krötzsch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3503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Wikipedia in 2016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821A94C-CFA9-D44C-78E6-66F62D1F0EF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DE" dirty="0"/>
              <a:t>A </a:t>
            </a:r>
            <a:r>
              <a:rPr lang="de-DE" dirty="0" err="1"/>
              <a:t>project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shaped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Web</a:t>
            </a:r>
          </a:p>
          <a:p>
            <a:r>
              <a:rPr lang="de-DE" dirty="0" err="1"/>
              <a:t>Huge</a:t>
            </a:r>
            <a:r>
              <a:rPr lang="de-DE" dirty="0"/>
              <a:t> global </a:t>
            </a:r>
            <a:r>
              <a:rPr lang="de-DE" dirty="0" err="1"/>
              <a:t>reach</a:t>
            </a:r>
            <a:r>
              <a:rPr lang="de-DE" dirty="0"/>
              <a:t>: </a:t>
            </a:r>
            <a:r>
              <a:rPr lang="de-DE" dirty="0" err="1"/>
              <a:t>over</a:t>
            </a:r>
            <a:r>
              <a:rPr lang="de-DE" dirty="0"/>
              <a:t> 500M </a:t>
            </a:r>
            <a:r>
              <a:rPr lang="de-DE" dirty="0" err="1"/>
              <a:t>unique</a:t>
            </a:r>
            <a:r>
              <a:rPr lang="de-DE" dirty="0"/>
              <a:t> </a:t>
            </a:r>
            <a:r>
              <a:rPr lang="de-DE" dirty="0" err="1"/>
              <a:t>visitors</a:t>
            </a:r>
            <a:r>
              <a:rPr lang="de-DE" dirty="0"/>
              <a:t>/</a:t>
            </a:r>
            <a:r>
              <a:rPr lang="de-DE" dirty="0" err="1"/>
              <a:t>month</a:t>
            </a:r>
            <a:endParaRPr lang="de-DE" dirty="0"/>
          </a:p>
          <a:p>
            <a:r>
              <a:rPr lang="en-US" dirty="0"/>
              <a:t>The answer to all questions in all languages</a:t>
            </a:r>
          </a:p>
          <a:p>
            <a:endParaRPr lang="en-GB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7A47C2-0B5D-D676-E824-F43D1DB707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300" y="2276475"/>
            <a:ext cx="4108450" cy="375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748871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1FC4F-5AD3-0B69-057B-7BE20AACE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The </a:t>
            </a:r>
            <a:r>
              <a:rPr lang="de-DE" dirty="0" err="1"/>
              <a:t>answer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all </a:t>
            </a:r>
            <a:r>
              <a:rPr lang="de-DE" dirty="0" err="1"/>
              <a:t>questions</a:t>
            </a:r>
            <a:r>
              <a:rPr lang="de-DE" dirty="0"/>
              <a:t> … 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E81100-B9F8-D62B-2989-B6DFAB75530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What are the ten largest cities with a female mayor?</a:t>
            </a:r>
          </a:p>
          <a:p>
            <a:pPr algn="ctr"/>
            <a:endParaRPr lang="en-US" dirty="0"/>
          </a:p>
          <a:p>
            <a:pPr marL="0" indent="0" algn="ctr">
              <a:buNone/>
            </a:pPr>
            <a:r>
              <a:rPr lang="en-GB" dirty="0"/>
              <a:t>(stored knowledge ≠ usable knowledge)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F427339-A747-FE69-2F58-3B7D2B4F6D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66950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Wikipedia </a:t>
            </a:r>
            <a:r>
              <a:rPr lang="de-DE" dirty="0" err="1"/>
              <a:t>content</a:t>
            </a:r>
            <a:r>
              <a:rPr lang="de-DE" dirty="0"/>
              <a:t> </a:t>
            </a:r>
            <a:r>
              <a:rPr lang="de-DE" dirty="0" err="1"/>
              <a:t>reuse</a:t>
            </a:r>
            <a:r>
              <a:rPr lang="de-DE" dirty="0"/>
              <a:t>...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1747F57-7CD7-3F5C-C48F-466DD7F8B2A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DE" dirty="0"/>
              <a:t>Wikipedia </a:t>
            </a:r>
            <a:r>
              <a:rPr lang="de-DE" dirty="0" err="1"/>
              <a:t>as</a:t>
            </a:r>
            <a:r>
              <a:rPr lang="de-DE" dirty="0"/>
              <a:t> an </a:t>
            </a:r>
            <a:r>
              <a:rPr lang="de-DE" dirty="0" err="1"/>
              <a:t>information</a:t>
            </a:r>
            <a:r>
              <a:rPr lang="de-DE" dirty="0"/>
              <a:t> </a:t>
            </a:r>
            <a:r>
              <a:rPr lang="de-DE" dirty="0" err="1"/>
              <a:t>cul</a:t>
            </a:r>
            <a:r>
              <a:rPr lang="de-DE" dirty="0"/>
              <a:t>-de-</a:t>
            </a:r>
            <a:r>
              <a:rPr lang="de-DE" dirty="0" err="1"/>
              <a:t>sac</a:t>
            </a:r>
            <a:endParaRPr lang="de-DE" dirty="0"/>
          </a:p>
          <a:p>
            <a:r>
              <a:rPr lang="de-DE" dirty="0" err="1"/>
              <a:t>Extremely</a:t>
            </a:r>
            <a:r>
              <a:rPr lang="de-DE" dirty="0"/>
              <a:t> </a:t>
            </a:r>
            <a:r>
              <a:rPr lang="de-DE" dirty="0" err="1"/>
              <a:t>restricted</a:t>
            </a:r>
            <a:r>
              <a:rPr lang="de-DE" dirty="0"/>
              <a:t> </a:t>
            </a:r>
            <a:r>
              <a:rPr lang="de-DE" dirty="0" err="1"/>
              <a:t>access</a:t>
            </a:r>
            <a:r>
              <a:rPr lang="de-DE" dirty="0"/>
              <a:t> </a:t>
            </a:r>
            <a:r>
              <a:rPr lang="de-DE" dirty="0" err="1"/>
              <a:t>paths</a:t>
            </a:r>
            <a:endParaRPr lang="de-DE" dirty="0"/>
          </a:p>
          <a:p>
            <a:r>
              <a:rPr lang="de-DE" dirty="0"/>
              <a:t>(</a:t>
            </a:r>
            <a:r>
              <a:rPr lang="de-DE" dirty="0" err="1"/>
              <a:t>main</a:t>
            </a:r>
            <a:r>
              <a:rPr lang="de-DE" dirty="0"/>
              <a:t> </a:t>
            </a:r>
            <a:r>
              <a:rPr lang="de-DE" dirty="0" err="1"/>
              <a:t>access</a:t>
            </a:r>
            <a:r>
              <a:rPr lang="de-DE" dirty="0"/>
              <a:t> </a:t>
            </a:r>
            <a:r>
              <a:rPr lang="de-DE" dirty="0" err="1"/>
              <a:t>method</a:t>
            </a:r>
            <a:r>
              <a:rPr lang="de-DE" dirty="0"/>
              <a:t>: </a:t>
            </a:r>
            <a:r>
              <a:rPr lang="de-DE" dirty="0" err="1"/>
              <a:t>reading</a:t>
            </a:r>
            <a:r>
              <a:rPr lang="de-DE" dirty="0"/>
              <a:t> </a:t>
            </a:r>
            <a:r>
              <a:rPr lang="de-DE" dirty="0" err="1"/>
              <a:t>lengthy</a:t>
            </a:r>
            <a:r>
              <a:rPr lang="de-DE" dirty="0"/>
              <a:t> </a:t>
            </a:r>
            <a:r>
              <a:rPr lang="de-DE" dirty="0" err="1"/>
              <a:t>pages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)</a:t>
            </a:r>
          </a:p>
          <a:p>
            <a:r>
              <a:rPr lang="de-DE" dirty="0"/>
              <a:t>Information </a:t>
            </a:r>
            <a:r>
              <a:rPr lang="de-DE" dirty="0" err="1"/>
              <a:t>extraction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hard</a:t>
            </a:r>
            <a:endParaRPr lang="de-DE" dirty="0"/>
          </a:p>
          <a:p>
            <a:r>
              <a:rPr lang="de-DE" dirty="0"/>
              <a:t>Question </a:t>
            </a:r>
            <a:r>
              <a:rPr lang="de-DE" dirty="0" err="1"/>
              <a:t>answering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hard</a:t>
            </a:r>
            <a:endParaRPr lang="de-DE" dirty="0"/>
          </a:p>
          <a:p>
            <a:r>
              <a:rPr lang="de-DE" dirty="0" err="1"/>
              <a:t>Adapting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contexts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hard</a:t>
            </a:r>
            <a:endParaRPr lang="de-D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AB15CA-8D99-94FE-C0A4-085F808842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19624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… in all </a:t>
            </a:r>
            <a:r>
              <a:rPr lang="de-DE" dirty="0" err="1"/>
              <a:t>languages</a:t>
            </a:r>
            <a:r>
              <a:rPr lang="de-DE" dirty="0"/>
              <a:t>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006441C-EE5A-A80B-6ABE-4CD96B6302A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There are approx. 300 language editions of Wikipedia</a:t>
            </a:r>
          </a:p>
          <a:p>
            <a:endParaRPr lang="en-GB" dirty="0"/>
          </a:p>
          <a:p>
            <a:r>
              <a:rPr lang="en-GB" dirty="0"/>
              <a:t>How many exactly?</a:t>
            </a:r>
          </a:p>
          <a:p>
            <a:endParaRPr lang="en-GB" dirty="0"/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8A27726-2467-D81E-389C-70FC1EE49A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2661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A6F5C91-37CB-E442-82FF-207E9A9B7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24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0C0CBDD-ED5E-6C63-F51B-BC264D1355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98D946D-7B11-FE45-B71E-BAEE31A9F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9608" y="0"/>
            <a:ext cx="2686356" cy="68580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F40FC40B-1D76-3147-ABC2-89BFE87381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2164" y="0"/>
            <a:ext cx="3200400" cy="685800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74084A3B-F5C7-FD42-B945-7AD1231DAEAE}"/>
              </a:ext>
            </a:extLst>
          </p:cNvPr>
          <p:cNvSpPr/>
          <p:nvPr/>
        </p:nvSpPr>
        <p:spPr>
          <a:xfrm>
            <a:off x="3143408" y="2651150"/>
            <a:ext cx="2448272" cy="649188"/>
          </a:xfrm>
          <a:prstGeom prst="ellipse">
            <a:avLst/>
          </a:prstGeom>
          <a:noFill/>
          <a:ln>
            <a:solidFill>
              <a:srgbClr val="FE3E1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eaLnBrk="1" hangingPunct="1"/>
            <a:endParaRPr lang="de-DE" sz="2400" b="1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43CF59E-CB4A-EC41-A4B2-1E9242D8D878}"/>
              </a:ext>
            </a:extLst>
          </p:cNvPr>
          <p:cNvSpPr/>
          <p:nvPr/>
        </p:nvSpPr>
        <p:spPr>
          <a:xfrm>
            <a:off x="6238478" y="3752478"/>
            <a:ext cx="2448272" cy="649188"/>
          </a:xfrm>
          <a:prstGeom prst="ellipse">
            <a:avLst/>
          </a:prstGeom>
          <a:noFill/>
          <a:ln>
            <a:solidFill>
              <a:srgbClr val="FE3E1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eaLnBrk="1" hangingPunct="1"/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10607474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Wikidata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684460-AF47-2252-4172-309B1A5088B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Official “Wikipedia Database</a:t>
            </a:r>
            <a:r>
              <a:rPr lang="de-DE" dirty="0"/>
              <a:t>”</a:t>
            </a:r>
          </a:p>
          <a:p>
            <a:r>
              <a:rPr lang="en-GB" dirty="0"/>
              <a:t>Live at </a:t>
            </a:r>
            <a:r>
              <a:rPr lang="en-GB" dirty="0">
                <a:hlinkClick r:id="rId3"/>
              </a:rPr>
              <a:t>www.wikidata.org</a:t>
            </a:r>
            <a:endParaRPr lang="en-GB" dirty="0"/>
          </a:p>
          <a:p>
            <a:r>
              <a:rPr lang="de-DE" dirty="0"/>
              <a:t>Data </a:t>
            </a:r>
            <a:r>
              <a:rPr lang="de-DE" dirty="0" err="1"/>
              <a:t>used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most</a:t>
            </a:r>
            <a:r>
              <a:rPr lang="de-DE" dirty="0"/>
              <a:t> Wikimedia </a:t>
            </a:r>
            <a:r>
              <a:rPr lang="de-DE" dirty="0" err="1"/>
              <a:t>projects</a:t>
            </a:r>
            <a:endParaRPr lang="de-DE" dirty="0"/>
          </a:p>
          <a:p>
            <a:pPr lvl="1"/>
            <a:r>
              <a:rPr lang="de-DE" dirty="0"/>
              <a:t>All 285 (?) </a:t>
            </a:r>
            <a:r>
              <a:rPr lang="de-DE" dirty="0" err="1"/>
              <a:t>language</a:t>
            </a:r>
            <a:r>
              <a:rPr lang="de-DE" dirty="0"/>
              <a:t> </a:t>
            </a:r>
            <a:r>
              <a:rPr lang="de-DE" dirty="0" err="1"/>
              <a:t>editions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Wikipedia</a:t>
            </a:r>
          </a:p>
          <a:p>
            <a:pPr lvl="1"/>
            <a:r>
              <a:rPr lang="de-DE" dirty="0"/>
              <a:t>Wikivoyage, Wikiquote, Wikimedia Commons, ...</a:t>
            </a:r>
          </a:p>
          <a:p>
            <a:r>
              <a:rPr lang="de-DE" dirty="0"/>
              <a:t>Large, </a:t>
            </a:r>
            <a:r>
              <a:rPr lang="de-DE" dirty="0" err="1"/>
              <a:t>active</a:t>
            </a:r>
            <a:r>
              <a:rPr lang="de-DE" dirty="0"/>
              <a:t> </a:t>
            </a:r>
            <a:r>
              <a:rPr lang="de-DE" dirty="0" err="1"/>
              <a:t>community</a:t>
            </a:r>
            <a:endParaRPr lang="de-DE" dirty="0"/>
          </a:p>
          <a:p>
            <a:pPr lvl="1"/>
            <a:r>
              <a:rPr lang="de-DE" dirty="0"/>
              <a:t>More </a:t>
            </a:r>
            <a:r>
              <a:rPr lang="de-DE" dirty="0" err="1"/>
              <a:t>than</a:t>
            </a:r>
            <a:r>
              <a:rPr lang="de-DE" dirty="0"/>
              <a:t> 115K </a:t>
            </a:r>
            <a:r>
              <a:rPr lang="de-DE" dirty="0" err="1"/>
              <a:t>editors</a:t>
            </a:r>
            <a:r>
              <a:rPr lang="de-DE" dirty="0"/>
              <a:t> so </a:t>
            </a:r>
            <a:r>
              <a:rPr lang="de-DE" dirty="0" err="1"/>
              <a:t>far</a:t>
            </a:r>
            <a:endParaRPr lang="de-DE" dirty="0"/>
          </a:p>
          <a:p>
            <a:pPr lvl="1"/>
            <a:r>
              <a:rPr lang="de-DE" dirty="0" err="1"/>
              <a:t>Among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most</a:t>
            </a:r>
            <a:r>
              <a:rPr lang="de-DE" dirty="0"/>
              <a:t> </a:t>
            </a:r>
            <a:r>
              <a:rPr lang="de-DE" dirty="0" err="1"/>
              <a:t>active</a:t>
            </a:r>
            <a:r>
              <a:rPr lang="de-DE" dirty="0"/>
              <a:t> Wikimedia </a:t>
            </a:r>
            <a:r>
              <a:rPr lang="de-DE" dirty="0" err="1"/>
              <a:t>projects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edits</a:t>
            </a:r>
            <a:endParaRPr lang="de-DE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F9BEC01-2A68-511B-524D-8B36F76839B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1100" y="5021263"/>
            <a:ext cx="1497013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" name="Abgerundete rechteckige Legende 1">
            <a:extLst>
              <a:ext uri="{FF2B5EF4-FFF2-40B4-BE49-F238E27FC236}">
                <a16:creationId xmlns:a16="http://schemas.microsoft.com/office/drawing/2014/main" id="{0B4EBE8B-CABF-E24F-AE19-D872F7155B80}"/>
              </a:ext>
            </a:extLst>
          </p:cNvPr>
          <p:cNvSpPr/>
          <p:nvPr/>
        </p:nvSpPr>
        <p:spPr>
          <a:xfrm>
            <a:off x="8264525" y="1836737"/>
            <a:ext cx="2843808" cy="2553891"/>
          </a:xfrm>
          <a:prstGeom prst="wedgeRoundRectCallout">
            <a:avLst>
              <a:gd name="adj1" fmla="val -88714"/>
              <a:gd name="adj2" fmla="val 56533"/>
              <a:gd name="adj3" fmla="val 16667"/>
            </a:avLst>
          </a:prstGeom>
          <a:solidFill>
            <a:schemeClr val="tx2">
              <a:lumMod val="90000"/>
              <a:lumOff val="1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de-DE" dirty="0"/>
              <a:t>2019-03-15: </a:t>
            </a:r>
            <a:r>
              <a:rPr lang="de-DE" dirty="0" err="1"/>
              <a:t>Wikidata</a:t>
            </a:r>
            <a:r>
              <a:rPr lang="de-DE" dirty="0"/>
              <a:t> </a:t>
            </a:r>
            <a:r>
              <a:rPr lang="de-DE" dirty="0" err="1"/>
              <a:t>records</a:t>
            </a:r>
            <a:r>
              <a:rPr lang="de-DE" dirty="0"/>
              <a:t> </a:t>
            </a:r>
            <a:r>
              <a:rPr lang="de-DE" dirty="0" err="1">
                <a:solidFill>
                  <a:schemeClr val="bg1"/>
                </a:solidFill>
              </a:rPr>
              <a:t>its</a:t>
            </a:r>
            <a:r>
              <a:rPr lang="de-DE" dirty="0">
                <a:solidFill>
                  <a:schemeClr val="bg1"/>
                </a:solidFill>
              </a:rPr>
              <a:t> </a:t>
            </a:r>
            <a:r>
              <a:rPr lang="de-DE" dirty="0">
                <a:solidFill>
                  <a:schemeClr val="bg1"/>
                </a:solidFill>
                <a:hlinkClick r:id="rId5" tooltip="Special:Statistic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883,173,631 edit</a:t>
            </a:r>
            <a:r>
              <a:rPr lang="de-DE" dirty="0">
                <a:solidFill>
                  <a:schemeClr val="bg1"/>
                </a:solidFill>
              </a:rPr>
              <a:t>, </a:t>
            </a:r>
            <a:r>
              <a:rPr lang="de-DE" dirty="0" err="1">
                <a:solidFill>
                  <a:schemeClr val="bg1"/>
                </a:solidFill>
              </a:rPr>
              <a:t>overtaking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/>
              <a:t>the</a:t>
            </a:r>
            <a:r>
              <a:rPr lang="de-DE" dirty="0"/>
              <a:t> English Wikipedia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become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most</a:t>
            </a:r>
            <a:r>
              <a:rPr lang="de-DE" dirty="0"/>
              <a:t> </a:t>
            </a:r>
            <a:r>
              <a:rPr lang="de-DE" dirty="0" err="1"/>
              <a:t>edited</a:t>
            </a:r>
            <a:r>
              <a:rPr lang="de-DE" dirty="0"/>
              <a:t> Wikimedia </a:t>
            </a:r>
            <a:r>
              <a:rPr lang="de-DE" dirty="0" err="1"/>
              <a:t>website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72875007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Wikidata</a:t>
            </a:r>
            <a:r>
              <a:rPr lang="de-DE" dirty="0"/>
              <a:t> </a:t>
            </a:r>
            <a:r>
              <a:rPr lang="de-DE" dirty="0" err="1"/>
              <a:t>content</a:t>
            </a:r>
            <a:endParaRPr lang="de-DE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3846CBA-AC60-A0EA-5CC1-68F0C0AFFC8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Main tasks:</a:t>
            </a:r>
          </a:p>
          <a:p>
            <a:pPr lvl="1"/>
            <a:r>
              <a:rPr lang="en-GB" dirty="0"/>
              <a:t>Provide mapping between pages on all Wikimedia projects (including all </a:t>
            </a:r>
            <a:r>
              <a:rPr lang="en-GB" dirty="0" err="1"/>
              <a:t>Wikipedias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Store data needed in these projects</a:t>
            </a:r>
          </a:p>
          <a:p>
            <a:pPr lvl="1"/>
            <a:r>
              <a:rPr lang="en-GB" dirty="0"/>
              <a:t>Store additional data by community consensus</a:t>
            </a:r>
          </a:p>
          <a:p>
            <a:r>
              <a:rPr lang="en-GB" dirty="0"/>
              <a:t>What is “data”?</a:t>
            </a:r>
          </a:p>
          <a:p>
            <a:pPr lvl="1"/>
            <a:r>
              <a:rPr lang="en-GB" dirty="0"/>
              <a:t>Property-value pairs, with optional annotations</a:t>
            </a:r>
          </a:p>
          <a:p>
            <a:pPr lvl="1"/>
            <a:r>
              <a:rPr lang="en-GB" dirty="0"/>
              <a:t>At least 2,144 distinct properties</a:t>
            </a:r>
          </a:p>
          <a:p>
            <a:r>
              <a:rPr lang="en-GB" dirty="0"/>
              <a:t>How is data maintained?</a:t>
            </a:r>
          </a:p>
          <a:p>
            <a:pPr lvl="1"/>
            <a:r>
              <a:rPr lang="en-GB" dirty="0"/>
              <a:t>Manually, by volunteers, like on Wikipedia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AE458CA-98E5-BD66-4AA5-A28A3347F0D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9519" y="5045626"/>
            <a:ext cx="1497013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8500550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1CAFF-BF41-04AF-90D6-DC2472EF5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Model</a:t>
            </a:r>
          </a:p>
        </p:txBody>
      </p:sp>
    </p:spTree>
    <p:extLst>
      <p:ext uri="{BB962C8B-B14F-4D97-AF65-F5344CB8AC3E}">
        <p14:creationId xmlns:p14="http://schemas.microsoft.com/office/powerpoint/2010/main" val="20791154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/>
              <a:t>The Content of </a:t>
            </a:r>
            <a:r>
              <a:rPr lang="en-US" dirty="0" err="1"/>
              <a:t>Wikidata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1FD00B-CF30-4D26-05A8-B310939FBD6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451" y="1831802"/>
            <a:ext cx="10080625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451" y="3395489"/>
            <a:ext cx="10080625" cy="925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451" y="4732164"/>
            <a:ext cx="10080625" cy="208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17821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Terms and Languages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6D5A7E-C205-07A8-B1F7-278232A09A2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0182E4-72BF-4665-27CA-1FBDAF074BE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Three kinds of terms: labels, descriptions, aliases</a:t>
            </a:r>
          </a:p>
          <a:p>
            <a:pPr lvl="1"/>
            <a:r>
              <a:rPr lang="en-GB" dirty="0"/>
              <a:t>Term: string in a language (“monolingual text value”)</a:t>
            </a:r>
          </a:p>
          <a:p>
            <a:pPr lvl="1"/>
            <a:r>
              <a:rPr lang="en-GB" dirty="0"/>
              <a:t>Over 350 languages</a:t>
            </a:r>
            <a:br>
              <a:rPr lang="en-GB" dirty="0"/>
            </a:br>
            <a:endParaRPr lang="en-GB" dirty="0"/>
          </a:p>
          <a:p>
            <a:pPr marL="0" indent="0">
              <a:buNone/>
            </a:pPr>
            <a:r>
              <a:rPr lang="en-GB" dirty="0"/>
              <a:t>Used for labelling and searching</a:t>
            </a:r>
            <a:br>
              <a:rPr lang="en-GB" dirty="0"/>
            </a:br>
            <a:endParaRPr lang="en-GB" dirty="0"/>
          </a:p>
          <a:p>
            <a:pPr marL="0" indent="0">
              <a:buNone/>
            </a:pPr>
            <a:r>
              <a:rPr lang="en-GB" dirty="0"/>
              <a:t>Terms as keys:</a:t>
            </a:r>
          </a:p>
          <a:p>
            <a:pPr lvl="1"/>
            <a:r>
              <a:rPr lang="en-GB" dirty="0"/>
              <a:t>Label-description pair globally unique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4947D64-A06F-4742-A6B7-ADA89CA792F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905" y="1773030"/>
            <a:ext cx="10918508" cy="1287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88479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0603D12E-BEC0-238E-9BD2-C1B14A179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33256691-B134-CB7E-C69C-391B451CAE2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BA5A3D8B-3DB5-CB1E-00E6-5B37ED9EE6C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Panel at ISWC-2018</a:t>
            </a:r>
          </a:p>
          <a:p>
            <a:endParaRPr lang="de-DE" dirty="0"/>
          </a:p>
          <a:p>
            <a:r>
              <a:rPr lang="de-DE" dirty="0"/>
              <a:t>Google</a:t>
            </a:r>
          </a:p>
          <a:p>
            <a:r>
              <a:rPr lang="de-DE" dirty="0"/>
              <a:t>Microsoft</a:t>
            </a:r>
          </a:p>
          <a:p>
            <a:r>
              <a:rPr lang="de-DE" dirty="0"/>
              <a:t>IBM</a:t>
            </a:r>
          </a:p>
          <a:p>
            <a:r>
              <a:rPr lang="de-DE" dirty="0"/>
              <a:t>Facebook</a:t>
            </a:r>
          </a:p>
          <a:p>
            <a:r>
              <a:rPr lang="de-DE" dirty="0"/>
              <a:t>eBay</a:t>
            </a:r>
          </a:p>
          <a:p>
            <a:r>
              <a:rPr lang="de-DE" dirty="0"/>
              <a:t>Google</a:t>
            </a:r>
          </a:p>
          <a:p>
            <a:endParaRPr lang="de-DE" dirty="0"/>
          </a:p>
          <a:p>
            <a:endParaRPr lang="de-DE" dirty="0"/>
          </a:p>
          <a:p>
            <a:endParaRPr lang="en-US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71DDE6C8-4175-48E7-8AF0-2DA34354F8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de-DE" dirty="0"/>
              <a:t>http://iswc2018.semanticweb.org/wp-content/uploads/2018/10/Panel-all.pdf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80BE417-384B-834E-95E6-A4BC3703FE1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11760200" y="6381750"/>
            <a:ext cx="431800" cy="2873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fld id="{27D15771-4B72-48B8-A498-731C48849CAC}" type="slidenum">
              <a:rPr lang="en-GB" smtClean="0"/>
              <a:pPr/>
              <a:t>3</a:t>
            </a:fld>
            <a:endParaRPr lang="en-GB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8A45DFC-EAD2-AE47-ADF9-14BD419DB5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465" b="5531"/>
          <a:stretch/>
        </p:blipFill>
        <p:spPr>
          <a:xfrm>
            <a:off x="623888" y="893640"/>
            <a:ext cx="5373547" cy="5143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243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Terms and Languages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328AD73-6C28-CECC-AA8F-AD8D95907C9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0182E4-72BF-4665-27CA-1FBDAF074BE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Three kinds of terms: labels, descriptions, aliases</a:t>
            </a:r>
          </a:p>
          <a:p>
            <a:pPr lvl="1"/>
            <a:r>
              <a:rPr lang="en-GB" dirty="0"/>
              <a:t>Term: string in a language (“monolingual text value”)</a:t>
            </a:r>
          </a:p>
          <a:p>
            <a:pPr lvl="1"/>
            <a:r>
              <a:rPr lang="en-GB" dirty="0"/>
              <a:t>Over 350 languages</a:t>
            </a:r>
            <a:br>
              <a:rPr lang="en-GB" dirty="0"/>
            </a:br>
            <a:endParaRPr lang="en-GB" dirty="0"/>
          </a:p>
          <a:p>
            <a:pPr marL="0" indent="0">
              <a:buNone/>
            </a:pPr>
            <a:r>
              <a:rPr lang="en-GB" dirty="0"/>
              <a:t>Used for labelling and searching</a:t>
            </a:r>
            <a:br>
              <a:rPr lang="en-GB" dirty="0"/>
            </a:br>
            <a:endParaRPr lang="en-GB" dirty="0"/>
          </a:p>
          <a:p>
            <a:pPr marL="0" indent="0">
              <a:buNone/>
            </a:pPr>
            <a:r>
              <a:rPr lang="en-GB" dirty="0"/>
              <a:t>Terms as keys:</a:t>
            </a:r>
          </a:p>
          <a:p>
            <a:pPr lvl="1"/>
            <a:r>
              <a:rPr lang="en-GB" dirty="0"/>
              <a:t>Label-description pair globally unique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A9CB351-B258-C3DC-AD32-868A1CE7F6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905" y="1773030"/>
            <a:ext cx="10918508" cy="1287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" name="Abgerundete rechteckige Legende 1">
            <a:extLst>
              <a:ext uri="{FF2B5EF4-FFF2-40B4-BE49-F238E27FC236}">
                <a16:creationId xmlns:a16="http://schemas.microsoft.com/office/drawing/2014/main" id="{827DD912-62CA-3AF1-B252-C1D21DBE1975}"/>
              </a:ext>
            </a:extLst>
          </p:cNvPr>
          <p:cNvSpPr/>
          <p:nvPr/>
        </p:nvSpPr>
        <p:spPr>
          <a:xfrm>
            <a:off x="6024563" y="812224"/>
            <a:ext cx="3312368" cy="1328023"/>
          </a:xfrm>
          <a:prstGeom prst="wedgeRoundRectCallout">
            <a:avLst>
              <a:gd name="adj1" fmla="val -126090"/>
              <a:gd name="adj2" fmla="val 45250"/>
              <a:gd name="adj3" fmla="val 16667"/>
            </a:avLst>
          </a:prstGeom>
          <a:solidFill>
            <a:schemeClr val="tx2">
              <a:lumMod val="90000"/>
              <a:lumOff val="1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eaLnBrk="1" hangingPunct="1"/>
            <a:r>
              <a:rPr lang="en-GB" sz="2400" b="1" dirty="0"/>
              <a:t>“(Q42)”</a:t>
            </a:r>
          </a:p>
          <a:p>
            <a:pPr algn="ctr" eaLnBrk="1" hangingPunct="1"/>
            <a:r>
              <a:rPr lang="en-GB" sz="2400" b="1" dirty="0"/>
              <a:t> Identifier usually meaningless</a:t>
            </a:r>
          </a:p>
        </p:txBody>
      </p:sp>
    </p:spTree>
    <p:extLst>
      <p:ext uri="{BB962C8B-B14F-4D97-AF65-F5344CB8AC3E}">
        <p14:creationId xmlns:p14="http://schemas.microsoft.com/office/powerpoint/2010/main" val="33509645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Site Links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50515D-012F-1FF2-6B3B-3733B427708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Links to other Wikimedia projects</a:t>
            </a:r>
          </a:p>
          <a:p>
            <a:pPr marL="0" indent="0">
              <a:buNone/>
            </a:pPr>
            <a:r>
              <a:rPr lang="en-GB" dirty="0"/>
              <a:t>Used in all </a:t>
            </a:r>
            <a:r>
              <a:rPr lang="en-GB" dirty="0" err="1"/>
              <a:t>Wikipedias</a:t>
            </a:r>
            <a:r>
              <a:rPr lang="en-GB" dirty="0"/>
              <a:t> to create language links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Site links as keys:</a:t>
            </a:r>
          </a:p>
          <a:p>
            <a:pPr lvl="1"/>
            <a:r>
              <a:rPr lang="en-GB" dirty="0"/>
              <a:t>At most one link per project (functional)</a:t>
            </a:r>
          </a:p>
          <a:p>
            <a:pPr lvl="1"/>
            <a:r>
              <a:rPr lang="en-GB" dirty="0"/>
              <a:t>At most one item per site link (inverse functional)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62039CA-A527-161A-3DE3-29E5349279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612" y="1640716"/>
            <a:ext cx="7470775" cy="154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097691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Statements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A3C9B6D-271A-25C9-3156-DD742CB994E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richest part of </a:t>
            </a:r>
            <a:r>
              <a:rPr lang="en-GB" dirty="0" err="1"/>
              <a:t>Wikidata's</a:t>
            </a:r>
            <a:r>
              <a:rPr lang="en-GB" dirty="0"/>
              <a:t> data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1F50AE5-47B0-6C93-180F-B8D4A8CB1C9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5064" y="3850282"/>
            <a:ext cx="747077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2171701" y="3064471"/>
            <a:ext cx="1871663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60876" rIns="90000" bIns="45000"/>
          <a:lstStyle>
            <a:lvl1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1pPr>
            <a:lvl2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2pPr>
            <a:lvl3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3pPr>
            <a:lvl4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4pPr>
            <a:lvl5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9pPr>
          </a:lstStyle>
          <a:p>
            <a:r>
              <a:rPr lang="en-GB" b="1">
                <a:solidFill>
                  <a:srgbClr val="DC2300"/>
                </a:solidFill>
              </a:rPr>
              <a:t>Property</a:t>
            </a:r>
          </a:p>
        </p:txBody>
      </p:sp>
      <p:sp>
        <p:nvSpPr>
          <p:cNvPr id="29701" name="Line 5"/>
          <p:cNvSpPr>
            <a:spLocks noChangeShapeType="1"/>
          </p:cNvSpPr>
          <p:nvPr/>
        </p:nvSpPr>
        <p:spPr bwMode="auto">
          <a:xfrm>
            <a:off x="2676526" y="3410545"/>
            <a:ext cx="144463" cy="576262"/>
          </a:xfrm>
          <a:prstGeom prst="line">
            <a:avLst/>
          </a:prstGeom>
          <a:noFill/>
          <a:ln w="36000" cap="flat">
            <a:solidFill>
              <a:srgbClr val="DC2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4692651" y="3051771"/>
            <a:ext cx="1871663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60876" rIns="90000" bIns="45000"/>
          <a:lstStyle>
            <a:lvl1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1pPr>
            <a:lvl2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2pPr>
            <a:lvl3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3pPr>
            <a:lvl4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4pPr>
            <a:lvl5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9pPr>
          </a:lstStyle>
          <a:p>
            <a:r>
              <a:rPr lang="en-GB" b="1">
                <a:solidFill>
                  <a:srgbClr val="DC2300"/>
                </a:solidFill>
              </a:rPr>
              <a:t>Value</a:t>
            </a:r>
          </a:p>
        </p:txBody>
      </p:sp>
      <p:sp>
        <p:nvSpPr>
          <p:cNvPr id="29703" name="Line 7"/>
          <p:cNvSpPr>
            <a:spLocks noChangeShapeType="1"/>
          </p:cNvSpPr>
          <p:nvPr/>
        </p:nvSpPr>
        <p:spPr bwMode="auto">
          <a:xfrm flipH="1">
            <a:off x="4762501" y="3397845"/>
            <a:ext cx="290513" cy="576262"/>
          </a:xfrm>
          <a:prstGeom prst="line">
            <a:avLst/>
          </a:prstGeom>
          <a:noFill/>
          <a:ln w="36000" cap="flat">
            <a:solidFill>
              <a:srgbClr val="DC2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9704" name="Line 8"/>
          <p:cNvSpPr>
            <a:spLocks noChangeShapeType="1"/>
          </p:cNvSpPr>
          <p:nvPr/>
        </p:nvSpPr>
        <p:spPr bwMode="auto">
          <a:xfrm flipH="1" flipV="1">
            <a:off x="4689475" y="4532908"/>
            <a:ext cx="363538" cy="608013"/>
          </a:xfrm>
          <a:prstGeom prst="line">
            <a:avLst/>
          </a:prstGeom>
          <a:noFill/>
          <a:ln w="36000" cap="flat">
            <a:solidFill>
              <a:srgbClr val="DC2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9705" name="Text Box 9"/>
          <p:cNvSpPr txBox="1">
            <a:spLocks noChangeArrowheads="1"/>
          </p:cNvSpPr>
          <p:nvPr/>
        </p:nvSpPr>
        <p:spPr bwMode="auto">
          <a:xfrm>
            <a:off x="4908551" y="5210771"/>
            <a:ext cx="1871663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60876" rIns="90000" bIns="45000"/>
          <a:lstStyle>
            <a:lvl1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1pPr>
            <a:lvl2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2pPr>
            <a:lvl3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3pPr>
            <a:lvl4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4pPr>
            <a:lvl5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9pPr>
          </a:lstStyle>
          <a:p>
            <a:r>
              <a:rPr lang="en-GB" b="1">
                <a:solidFill>
                  <a:srgbClr val="DC2300"/>
                </a:solidFill>
              </a:rPr>
              <a:t>Reference(s)</a:t>
            </a:r>
          </a:p>
        </p:txBody>
      </p:sp>
    </p:spTree>
    <p:extLst>
      <p:ext uri="{BB962C8B-B14F-4D97-AF65-F5344CB8AC3E}">
        <p14:creationId xmlns:p14="http://schemas.microsoft.com/office/powerpoint/2010/main" val="9849334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C65E9-147C-0533-74B8-6BCD060D715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richest part of </a:t>
            </a:r>
            <a:r>
              <a:rPr lang="en-GB" dirty="0" err="1"/>
              <a:t>Wikidata's</a:t>
            </a:r>
            <a:r>
              <a:rPr lang="en-GB" dirty="0"/>
              <a:t> data</a:t>
            </a:r>
          </a:p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F15FD2-55C1-9AA4-572D-6CA2986798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624" y="2486933"/>
            <a:ext cx="9232721" cy="3753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8428464" y="3075057"/>
            <a:ext cx="2952328" cy="707886"/>
          </a:xfrm>
          <a:prstGeom prst="rect">
            <a:avLst/>
          </a:prstGeom>
          <a:solidFill>
            <a:srgbClr val="FFB300"/>
          </a:solidFill>
        </p:spPr>
        <p:txBody>
          <a:bodyPr wrap="square" rtlCol="0">
            <a:spAutoFit/>
          </a:bodyPr>
          <a:lstStyle/>
          <a:p>
            <a:r>
              <a:rPr lang="de-DE" sz="2000" dirty="0" err="1"/>
              <a:t>Provenance</a:t>
            </a:r>
            <a:r>
              <a:rPr lang="de-DE" sz="2000" dirty="0"/>
              <a:t> </a:t>
            </a:r>
            <a:r>
              <a:rPr lang="de-DE" sz="2000" dirty="0" err="1"/>
              <a:t>data</a:t>
            </a:r>
            <a:r>
              <a:rPr lang="de-DE" sz="2000" dirty="0"/>
              <a:t> </a:t>
            </a:r>
            <a:br>
              <a:rPr lang="de-DE" sz="2000" dirty="0"/>
            </a:br>
            <a:r>
              <a:rPr lang="de-DE" sz="2000" dirty="0"/>
              <a:t>all </a:t>
            </a:r>
            <a:r>
              <a:rPr lang="de-DE" sz="2000" dirty="0" err="1"/>
              <a:t>over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place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314840253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C65E9-147C-0533-74B8-6BCD060D715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richest part of </a:t>
            </a:r>
            <a:r>
              <a:rPr lang="en-GB" dirty="0" err="1"/>
              <a:t>Wikidata's</a:t>
            </a:r>
            <a:r>
              <a:rPr lang="en-GB" dirty="0"/>
              <a:t> data</a:t>
            </a:r>
          </a:p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F15FD2-55C1-9AA4-572D-6CA2986798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624" y="2486933"/>
            <a:ext cx="9232721" cy="3753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9C71B329-B0DB-623F-CCFB-FBBA71F1B7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1" y="2931863"/>
            <a:ext cx="1871663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60876" rIns="90000" bIns="45000"/>
          <a:lstStyle>
            <a:lvl1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1pPr>
            <a:lvl2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2pPr>
            <a:lvl3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3pPr>
            <a:lvl4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4pPr>
            <a:lvl5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9pPr>
          </a:lstStyle>
          <a:p>
            <a:r>
              <a:rPr lang="en-GB" b="1" dirty="0">
                <a:solidFill>
                  <a:srgbClr val="DC2300"/>
                </a:solidFill>
              </a:rPr>
              <a:t>Property</a:t>
            </a:r>
          </a:p>
        </p:txBody>
      </p:sp>
      <p:sp>
        <p:nvSpPr>
          <p:cNvPr id="5" name="Line 5">
            <a:extLst>
              <a:ext uri="{FF2B5EF4-FFF2-40B4-BE49-F238E27FC236}">
                <a16:creationId xmlns:a16="http://schemas.microsoft.com/office/drawing/2014/main" id="{CF25EB88-FB35-762A-2AFD-18C39D91C94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97280" y="2853237"/>
            <a:ext cx="392375" cy="78625"/>
          </a:xfrm>
          <a:prstGeom prst="line">
            <a:avLst/>
          </a:prstGeom>
          <a:noFill/>
          <a:ln w="36000" cap="flat">
            <a:solidFill>
              <a:srgbClr val="DC2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6" name="Text Box 13">
            <a:extLst>
              <a:ext uri="{FF2B5EF4-FFF2-40B4-BE49-F238E27FC236}">
                <a16:creationId xmlns:a16="http://schemas.microsoft.com/office/drawing/2014/main" id="{B0BE09CF-B968-08F9-6193-EF61C4B0ED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7280" y="3502649"/>
            <a:ext cx="1871663" cy="60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60876" rIns="90000" bIns="45000"/>
          <a:lstStyle>
            <a:lvl1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1pPr>
            <a:lvl2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2pPr>
            <a:lvl3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3pPr>
            <a:lvl4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4pPr>
            <a:lvl5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9pPr>
          </a:lstStyle>
          <a:p>
            <a:r>
              <a:rPr lang="en-GB" b="1" dirty="0">
                <a:solidFill>
                  <a:srgbClr val="DC2300"/>
                </a:solidFill>
              </a:rPr>
              <a:t>List of references</a:t>
            </a:r>
          </a:p>
        </p:txBody>
      </p:sp>
      <p:sp>
        <p:nvSpPr>
          <p:cNvPr id="7" name="Line 12">
            <a:extLst>
              <a:ext uri="{FF2B5EF4-FFF2-40B4-BE49-F238E27FC236}">
                <a16:creationId xmlns:a16="http://schemas.microsoft.com/office/drawing/2014/main" id="{1C24AB0F-6F7C-1656-368F-27333D27B2A1}"/>
              </a:ext>
            </a:extLst>
          </p:cNvPr>
          <p:cNvSpPr>
            <a:spLocks noChangeShapeType="1"/>
          </p:cNvSpPr>
          <p:nvPr/>
        </p:nvSpPr>
        <p:spPr bwMode="auto">
          <a:xfrm>
            <a:off x="2448560" y="3906213"/>
            <a:ext cx="1366119" cy="0"/>
          </a:xfrm>
          <a:prstGeom prst="line">
            <a:avLst/>
          </a:prstGeom>
          <a:noFill/>
          <a:ln w="36000" cap="flat">
            <a:solidFill>
              <a:srgbClr val="DC2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" name="Text Box 14">
            <a:extLst>
              <a:ext uri="{FF2B5EF4-FFF2-40B4-BE49-F238E27FC236}">
                <a16:creationId xmlns:a16="http://schemas.microsoft.com/office/drawing/2014/main" id="{490D84E0-924E-8A80-20A7-2C092835E7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6908" y="2931862"/>
            <a:ext cx="863600" cy="29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57347" rIns="90000" bIns="45000"/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9pPr>
          </a:lstStyle>
          <a:p>
            <a:r>
              <a:rPr lang="en-GB" sz="1400" b="1">
                <a:solidFill>
                  <a:srgbClr val="DC2300"/>
                </a:solidFill>
              </a:rPr>
              <a:t>Rank</a:t>
            </a:r>
          </a:p>
        </p:txBody>
      </p:sp>
      <p:sp>
        <p:nvSpPr>
          <p:cNvPr id="10" name="Line 15">
            <a:extLst>
              <a:ext uri="{FF2B5EF4-FFF2-40B4-BE49-F238E27FC236}">
                <a16:creationId xmlns:a16="http://schemas.microsoft.com/office/drawing/2014/main" id="{3E33A730-1744-D8A5-1DB0-4ED1AC7548D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28246" y="2822325"/>
            <a:ext cx="431800" cy="219075"/>
          </a:xfrm>
          <a:prstGeom prst="line">
            <a:avLst/>
          </a:prstGeom>
          <a:noFill/>
          <a:ln w="36000" cap="flat">
            <a:solidFill>
              <a:srgbClr val="DC2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" name="Text Box 6">
            <a:extLst>
              <a:ext uri="{FF2B5EF4-FFF2-40B4-BE49-F238E27FC236}">
                <a16:creationId xmlns:a16="http://schemas.microsoft.com/office/drawing/2014/main" id="{90CF16DD-1EF8-D012-D853-BA0463B12C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3657" y="2389176"/>
            <a:ext cx="1871663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60876" rIns="90000" bIns="45000"/>
          <a:lstStyle>
            <a:lvl1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1pPr>
            <a:lvl2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2pPr>
            <a:lvl3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3pPr>
            <a:lvl4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4pPr>
            <a:lvl5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9pPr>
          </a:lstStyle>
          <a:p>
            <a:r>
              <a:rPr lang="en-GB" b="1" dirty="0">
                <a:solidFill>
                  <a:srgbClr val="DC2300"/>
                </a:solidFill>
              </a:rPr>
              <a:t>Value</a:t>
            </a:r>
          </a:p>
        </p:txBody>
      </p:sp>
      <p:sp>
        <p:nvSpPr>
          <p:cNvPr id="12" name="Line 7">
            <a:extLst>
              <a:ext uri="{FF2B5EF4-FFF2-40B4-BE49-F238E27FC236}">
                <a16:creationId xmlns:a16="http://schemas.microsoft.com/office/drawing/2014/main" id="{1B5394C9-146B-23D7-4DCD-D2E507973BA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86768" y="2603250"/>
            <a:ext cx="814146" cy="219075"/>
          </a:xfrm>
          <a:prstGeom prst="line">
            <a:avLst/>
          </a:prstGeom>
          <a:noFill/>
          <a:ln w="36000" cap="flat">
            <a:solidFill>
              <a:srgbClr val="DC2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5" name="Line 8">
            <a:extLst>
              <a:ext uri="{FF2B5EF4-FFF2-40B4-BE49-F238E27FC236}">
                <a16:creationId xmlns:a16="http://schemas.microsoft.com/office/drawing/2014/main" id="{A67DC334-5B0F-2990-5957-B7CDAEC9369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246937" y="3359125"/>
            <a:ext cx="795338" cy="1588"/>
          </a:xfrm>
          <a:prstGeom prst="line">
            <a:avLst/>
          </a:prstGeom>
          <a:noFill/>
          <a:ln w="36000" cap="flat">
            <a:solidFill>
              <a:srgbClr val="DC2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 dirty="0"/>
          </a:p>
        </p:txBody>
      </p:sp>
      <p:sp>
        <p:nvSpPr>
          <p:cNvPr id="16" name="Text Box 9">
            <a:extLst>
              <a:ext uri="{FF2B5EF4-FFF2-40B4-BE49-F238E27FC236}">
                <a16:creationId xmlns:a16="http://schemas.microsoft.com/office/drawing/2014/main" id="{263987E4-16E1-F77A-636F-F813974DB7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688" y="3178151"/>
            <a:ext cx="1979613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60876" rIns="90000" bIns="45000"/>
          <a:lstStyle>
            <a:lvl1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1pPr>
            <a:lvl2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2pPr>
            <a:lvl3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3pPr>
            <a:lvl4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4pPr>
            <a:lvl5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9pPr>
          </a:lstStyle>
          <a:p>
            <a:r>
              <a:rPr lang="en-GB" b="1">
                <a:solidFill>
                  <a:srgbClr val="DC2300"/>
                </a:solidFill>
              </a:rPr>
              <a:t>List of qualifiers</a:t>
            </a:r>
          </a:p>
        </p:txBody>
      </p:sp>
      <p:sp>
        <p:nvSpPr>
          <p:cNvPr id="17" name="Line 10">
            <a:extLst>
              <a:ext uri="{FF2B5EF4-FFF2-40B4-BE49-F238E27FC236}">
                <a16:creationId xmlns:a16="http://schemas.microsoft.com/office/drawing/2014/main" id="{91211CCC-7169-38C4-8E8F-03C0583C0E8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96225" y="4911975"/>
            <a:ext cx="795337" cy="1587"/>
          </a:xfrm>
          <a:prstGeom prst="line">
            <a:avLst/>
          </a:prstGeom>
          <a:noFill/>
          <a:ln w="36000" cap="flat">
            <a:solidFill>
              <a:srgbClr val="DC2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8" name="Text Box 11">
            <a:extLst>
              <a:ext uri="{FF2B5EF4-FFF2-40B4-BE49-F238E27FC236}">
                <a16:creationId xmlns:a16="http://schemas.microsoft.com/office/drawing/2014/main" id="{DEF9470B-96B4-0683-EA6D-A0F21DF9B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9974" y="4732587"/>
            <a:ext cx="1871662" cy="74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60876" rIns="90000" bIns="45000"/>
          <a:lstStyle>
            <a:lvl1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1pPr>
            <a:lvl2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2pPr>
            <a:lvl3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3pPr>
            <a:lvl4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4pPr>
            <a:lvl5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9pPr>
          </a:lstStyle>
          <a:p>
            <a:r>
              <a:rPr lang="en-GB" b="1" dirty="0">
                <a:solidFill>
                  <a:srgbClr val="DC2300"/>
                </a:solidFill>
              </a:rPr>
              <a:t>Reference =</a:t>
            </a:r>
          </a:p>
          <a:p>
            <a:r>
              <a:rPr lang="en-GB" sz="1400" b="1" dirty="0">
                <a:solidFill>
                  <a:srgbClr val="DC2300"/>
                </a:solidFill>
              </a:rPr>
              <a:t>List of property-value pairs</a:t>
            </a:r>
          </a:p>
        </p:txBody>
      </p:sp>
    </p:spTree>
    <p:extLst>
      <p:ext uri="{BB962C8B-B14F-4D97-AF65-F5344CB8AC3E}">
        <p14:creationId xmlns:p14="http://schemas.microsoft.com/office/powerpoint/2010/main" val="426122681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Properties and </a:t>
            </a:r>
            <a:r>
              <a:rPr lang="en-US" dirty="0" err="1"/>
              <a:t>Datatypes</a:t>
            </a:r>
            <a:br>
              <a:rPr lang="en-US" dirty="0"/>
            </a:b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EED5A16-E30D-11EC-9A06-5809ABA62B0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Properties have datatypes</a:t>
            </a:r>
          </a:p>
          <a:p>
            <a:pPr lvl="1"/>
            <a:r>
              <a:rPr lang="en-GB" dirty="0"/>
              <a:t>Datatype fixed after creation</a:t>
            </a:r>
            <a:br>
              <a:rPr lang="en-GB" dirty="0"/>
            </a:br>
            <a:endParaRPr lang="en-GB" dirty="0"/>
          </a:p>
          <a:p>
            <a:pPr marL="0" indent="0">
              <a:buNone/>
            </a:pPr>
            <a:r>
              <a:rPr lang="en-GB" dirty="0"/>
              <a:t>Datatypes: Item, Property, String, URL, </a:t>
            </a:r>
            <a:r>
              <a:rPr lang="en-GB" dirty="0" err="1"/>
              <a:t>CommonsMedia</a:t>
            </a:r>
            <a:r>
              <a:rPr lang="en-GB" dirty="0"/>
              <a:t>, Time, Geo Coordinates, Quantity, Monolingual Text, External ID (new), Math (new)</a:t>
            </a:r>
            <a:br>
              <a:rPr lang="en-GB" dirty="0"/>
            </a:br>
            <a:endParaRPr lang="en-GB" dirty="0"/>
          </a:p>
          <a:p>
            <a:pPr marL="0" indent="0">
              <a:buNone/>
            </a:pPr>
            <a:r>
              <a:rPr lang="en-GB" dirty="0"/>
              <a:t>Properties can have statements (since late 2014)</a:t>
            </a:r>
            <a:br>
              <a:rPr lang="en-GB" dirty="0"/>
            </a:br>
            <a:endParaRPr lang="en-GB" dirty="0"/>
          </a:p>
          <a:p>
            <a:endParaRPr lang="en-GB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D4B671-DC47-EB7D-1CDF-5D2423C668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2320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7B44B5-4E11-A447-8BCF-18DAAF569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Wikidata</a:t>
            </a:r>
            <a:r>
              <a:rPr lang="de-DE" dirty="0"/>
              <a:t> </a:t>
            </a:r>
            <a:r>
              <a:rPr lang="de-DE" dirty="0" err="1"/>
              <a:t>Statistics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2DA83A1-DE0B-9A4C-9F36-78CDFABB6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36</a:t>
            </a:fld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8A00FA-275E-2812-69F6-047958894A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/>
              <a:t>https://</a:t>
            </a:r>
            <a:r>
              <a:rPr lang="de-DE" dirty="0" err="1"/>
              <a:t>tools.wmflabs.org</a:t>
            </a:r>
            <a:r>
              <a:rPr lang="de-DE" dirty="0"/>
              <a:t>/</a:t>
            </a:r>
            <a:r>
              <a:rPr lang="de-DE" dirty="0" err="1"/>
              <a:t>sqid</a:t>
            </a:r>
            <a:r>
              <a:rPr lang="de-DE" dirty="0"/>
              <a:t>/#/</a:t>
            </a:r>
            <a:r>
              <a:rPr lang="de-DE" dirty="0" err="1"/>
              <a:t>status</a:t>
            </a:r>
            <a:endParaRPr lang="en-US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73BD40C-4405-C146-9ECC-0EA35599B2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700213"/>
            <a:ext cx="9144000" cy="463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9441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93D52-5641-F877-F303-37D83D71E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Usage &amp; Applications</a:t>
            </a:r>
          </a:p>
        </p:txBody>
      </p:sp>
    </p:spTree>
    <p:extLst>
      <p:ext uri="{BB962C8B-B14F-4D97-AF65-F5344CB8AC3E}">
        <p14:creationId xmlns:p14="http://schemas.microsoft.com/office/powerpoint/2010/main" val="37691070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/>
              <a:t>Primary Use Case: Wikipedia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1428C4A-F930-54FF-BE9B-379A4888BDC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360" y="1773238"/>
            <a:ext cx="6440214" cy="4950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927153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/>
              <a:t>Primary Use Case: Wikipedia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1428C4A-F930-54FF-BE9B-379A4888BDC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360" y="1773238"/>
            <a:ext cx="6440214" cy="4950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4" name="Line 3">
            <a:extLst>
              <a:ext uri="{FF2B5EF4-FFF2-40B4-BE49-F238E27FC236}">
                <a16:creationId xmlns:a16="http://schemas.microsoft.com/office/drawing/2014/main" id="{26D7318C-7697-B0DC-A898-85219B7ED1EC}"/>
              </a:ext>
            </a:extLst>
          </p:cNvPr>
          <p:cNvSpPr>
            <a:spLocks noChangeShapeType="1"/>
          </p:cNvSpPr>
          <p:nvPr/>
        </p:nvSpPr>
        <p:spPr bwMode="auto">
          <a:xfrm>
            <a:off x="2572476" y="5377627"/>
            <a:ext cx="410754" cy="714369"/>
          </a:xfrm>
          <a:prstGeom prst="line">
            <a:avLst/>
          </a:prstGeom>
          <a:noFill/>
          <a:ln w="36000" cap="flat">
            <a:solidFill>
              <a:srgbClr val="DC2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B7F79E-F297-2238-B20F-E999B9CF060B}"/>
              </a:ext>
            </a:extLst>
          </p:cNvPr>
          <p:cNvSpPr txBox="1"/>
          <p:nvPr/>
        </p:nvSpPr>
        <p:spPr>
          <a:xfrm>
            <a:off x="759159" y="5153585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language links</a:t>
            </a:r>
          </a:p>
        </p:txBody>
      </p:sp>
    </p:spTree>
    <p:extLst>
      <p:ext uri="{BB962C8B-B14F-4D97-AF65-F5344CB8AC3E}">
        <p14:creationId xmlns:p14="http://schemas.microsoft.com/office/powerpoint/2010/main" val="344412637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81920607-2D67-FB42-855D-F69F19712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Many</a:t>
            </a:r>
            <a:r>
              <a:rPr lang="de-DE" dirty="0"/>
              <a:t>, </a:t>
            </a:r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dirty="0" err="1"/>
              <a:t>others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48ACDA0-FE16-0A4B-AB7A-81394C47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15771-4B72-48B8-A498-731C48849CAC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0D1E6D76-8232-3E41-B16D-575405D239C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DE" dirty="0"/>
              <a:t>BBC</a:t>
            </a:r>
          </a:p>
          <a:p>
            <a:r>
              <a:rPr lang="de-DE" dirty="0"/>
              <a:t>Flickr</a:t>
            </a:r>
          </a:p>
          <a:p>
            <a:r>
              <a:rPr lang="de-DE" dirty="0"/>
              <a:t>Thomson Reuters</a:t>
            </a:r>
          </a:p>
          <a:p>
            <a:r>
              <a:rPr lang="de-DE" dirty="0"/>
              <a:t>New York Times</a:t>
            </a:r>
          </a:p>
          <a:p>
            <a:r>
              <a:rPr lang="de-DE" dirty="0"/>
              <a:t>HP</a:t>
            </a:r>
          </a:p>
          <a:p>
            <a:r>
              <a:rPr lang="de-DE" dirty="0"/>
              <a:t>Samsung</a:t>
            </a:r>
          </a:p>
          <a:p>
            <a:r>
              <a:rPr lang="de-DE" dirty="0"/>
              <a:t>Siemens</a:t>
            </a:r>
          </a:p>
          <a:p>
            <a:r>
              <a:rPr lang="de-DE" dirty="0" err="1"/>
              <a:t>Huawei</a:t>
            </a:r>
            <a:r>
              <a:rPr lang="de-DE"/>
              <a:t> ...</a:t>
            </a:r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4425D9-CFC7-91EC-9D1D-D54D74AB2EB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5197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/>
              <a:t>Primary Use Case: Wikipedia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1428C4A-F930-54FF-BE9B-379A4888BDC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360" y="1773238"/>
            <a:ext cx="6440214" cy="4950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01EDE73-5922-C9CF-4401-178545D1EDC2}"/>
              </a:ext>
            </a:extLst>
          </p:cNvPr>
          <p:cNvSpPr txBox="1"/>
          <p:nvPr/>
        </p:nvSpPr>
        <p:spPr>
          <a:xfrm>
            <a:off x="9749790" y="3543300"/>
            <a:ext cx="1048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infobox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17876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/>
              <a:t>Primary Use Case: Wikipedia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987CFDE-8EA3-8311-FBBA-FC40662634D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3808" y="2033943"/>
            <a:ext cx="7735819" cy="5959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40963" name="Oval 3"/>
          <p:cNvSpPr>
            <a:spLocks noChangeArrowheads="1"/>
          </p:cNvSpPr>
          <p:nvPr/>
        </p:nvSpPr>
        <p:spPr bwMode="auto">
          <a:xfrm rot="16080000">
            <a:off x="3906838" y="2556703"/>
            <a:ext cx="488950" cy="2173287"/>
          </a:xfrm>
          <a:prstGeom prst="ellipse">
            <a:avLst/>
          </a:prstGeom>
          <a:noFill/>
          <a:ln w="73080" cap="flat">
            <a:solidFill>
              <a:srgbClr val="EB613D">
                <a:alpha val="79999"/>
              </a:srgb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5249069" y="3449672"/>
            <a:ext cx="3109912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9pPr>
          </a:lstStyle>
          <a:p>
            <a:pPr>
              <a:lnSpc>
                <a:spcPct val="112000"/>
              </a:lnSpc>
            </a:pPr>
            <a:r>
              <a:rPr lang="en-GB" b="1">
                <a:solidFill>
                  <a:srgbClr val="EB613D"/>
                </a:solidFill>
                <a:latin typeface="Purisa" charset="0"/>
              </a:rPr>
              <a:t>Look! No inline data!</a:t>
            </a:r>
          </a:p>
        </p:txBody>
      </p:sp>
    </p:spTree>
    <p:extLst>
      <p:ext uri="{BB962C8B-B14F-4D97-AF65-F5344CB8AC3E}">
        <p14:creationId xmlns:p14="http://schemas.microsoft.com/office/powerpoint/2010/main" val="126979284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Primary Use Case: Wikipedia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9F39F4D-59D6-A891-2C0A-2E600C7BD3D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Move inline data to </a:t>
            </a:r>
            <a:r>
              <a:rPr lang="en-GB" dirty="0" err="1"/>
              <a:t>Wikidata</a:t>
            </a:r>
            <a:endParaRPr lang="en-GB" dirty="0"/>
          </a:p>
          <a:p>
            <a:pPr lvl="1"/>
            <a:r>
              <a:rPr lang="en-GB" dirty="0"/>
              <a:t>In progress; still incomplete</a:t>
            </a:r>
          </a:p>
          <a:p>
            <a:pPr lvl="1"/>
            <a:r>
              <a:rPr lang="en-GB" dirty="0"/>
              <a:t>Process changes (Example: English Wikipedia </a:t>
            </a:r>
            <a:r>
              <a:rPr lang="en-GB" dirty="0" err="1"/>
              <a:t>PersonData</a:t>
            </a:r>
            <a:r>
              <a:rPr lang="en-GB" dirty="0"/>
              <a:t>)</a:t>
            </a:r>
            <a:br>
              <a:rPr lang="en-GB" dirty="0"/>
            </a:br>
            <a:endParaRPr lang="en-GB" dirty="0"/>
          </a:p>
          <a:p>
            <a:pPr marL="0" indent="0">
              <a:buNone/>
            </a:pPr>
            <a:r>
              <a:rPr lang="en-GB" dirty="0"/>
              <a:t>Populate </a:t>
            </a:r>
            <a:r>
              <a:rPr lang="en-GB" dirty="0" err="1"/>
              <a:t>Infoboxes</a:t>
            </a:r>
            <a:r>
              <a:rPr lang="en-GB" dirty="0"/>
              <a:t> from </a:t>
            </a:r>
            <a:r>
              <a:rPr lang="en-GB" dirty="0" err="1"/>
              <a:t>Wikidata</a:t>
            </a:r>
            <a:endParaRPr lang="en-GB" dirty="0"/>
          </a:p>
          <a:p>
            <a:pPr lvl="1"/>
            <a:r>
              <a:rPr lang="en-GB" dirty="0"/>
              <a:t>Only just starting (technical support since May 2015)</a:t>
            </a:r>
          </a:p>
          <a:p>
            <a:pPr lvl="1"/>
            <a:r>
              <a:rPr lang="en-GB" dirty="0"/>
              <a:t>Several examples in production, first community decisions made on how to use this</a:t>
            </a:r>
            <a:br>
              <a:rPr lang="en-GB" dirty="0"/>
            </a:br>
            <a:endParaRPr lang="en-GB" dirty="0"/>
          </a:p>
          <a:p>
            <a:pPr marL="0" indent="0">
              <a:buNone/>
            </a:pPr>
            <a:r>
              <a:rPr lang="en-GB" dirty="0"/>
              <a:t>Create list articles (semi)automatically with queries</a:t>
            </a:r>
          </a:p>
          <a:p>
            <a:pPr lvl="1"/>
            <a:r>
              <a:rPr lang="en-GB" dirty="0"/>
              <a:t>Technology still under development</a:t>
            </a:r>
          </a:p>
          <a:p>
            <a:pPr lvl="1"/>
            <a:r>
              <a:rPr lang="en-GB" dirty="0"/>
              <a:t>Community discussions have started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B3B3E1-550E-3642-C406-F7A8A5D62C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18142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Third-Party Application Areas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8318A1B-8699-5C82-F9A2-80F34A6929B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/>
              <a:t>Labels and descriptions</a:t>
            </a:r>
          </a:p>
          <a:p>
            <a:pPr lvl="1"/>
            <a:r>
              <a:rPr lang="en-GB" dirty="0"/>
              <a:t>Use as a language resource</a:t>
            </a:r>
            <a:br>
              <a:rPr lang="en-GB" dirty="0"/>
            </a:br>
            <a:endParaRPr lang="en-GB" dirty="0"/>
          </a:p>
          <a:p>
            <a:pPr marL="0" indent="0">
              <a:buNone/>
            </a:pPr>
            <a:r>
              <a:rPr lang="en-GB" dirty="0"/>
              <a:t>Identifiers</a:t>
            </a:r>
          </a:p>
          <a:p>
            <a:pPr lvl="1"/>
            <a:r>
              <a:rPr lang="en-GB" dirty="0"/>
              <a:t>Data integration, authority control, linking</a:t>
            </a:r>
            <a:br>
              <a:rPr lang="en-GB" dirty="0"/>
            </a:br>
            <a:endParaRPr lang="en-GB" dirty="0"/>
          </a:p>
          <a:p>
            <a:pPr marL="0" indent="0">
              <a:buNone/>
            </a:pPr>
            <a:r>
              <a:rPr lang="en-GB" dirty="0"/>
              <a:t>Data access</a:t>
            </a:r>
          </a:p>
          <a:p>
            <a:pPr lvl="1"/>
            <a:r>
              <a:rPr lang="en-GB" dirty="0"/>
              <a:t>Embed Wikipedia-related data anywhere</a:t>
            </a:r>
          </a:p>
          <a:p>
            <a:pPr lvl="1"/>
            <a:r>
              <a:rPr lang="en-GB" dirty="0"/>
              <a:t>Answer complex questions</a:t>
            </a:r>
            <a:br>
              <a:rPr lang="en-GB" dirty="0"/>
            </a:br>
            <a:endParaRPr lang="en-GB" dirty="0"/>
          </a:p>
          <a:p>
            <a:pPr marL="0" indent="0">
              <a:buNone/>
            </a:pPr>
            <a:r>
              <a:rPr lang="en-GB" dirty="0"/>
              <a:t>Advanced analytics</a:t>
            </a:r>
          </a:p>
          <a:p>
            <a:pPr lvl="1"/>
            <a:r>
              <a:rPr lang="en-GB" dirty="0"/>
              <a:t>Data science</a:t>
            </a:r>
          </a:p>
          <a:p>
            <a:pPr lvl="1"/>
            <a:r>
              <a:rPr lang="en-GB" dirty="0"/>
              <a:t>Analyse Wikipedia community processes</a:t>
            </a:r>
            <a:endParaRPr lang="de-DE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9A64A45-FFFC-5919-FAB6-3020B165E3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1099" y="5021263"/>
            <a:ext cx="1497013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66602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Wikidata</a:t>
            </a:r>
            <a:r>
              <a:rPr lang="en-US" dirty="0"/>
              <a:t> applications: Status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B455D9E-6EE0-ED75-C31C-9C07C78BE6B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/>
              <a:t>Tools for </a:t>
            </a:r>
            <a:r>
              <a:rPr lang="en-GB" dirty="0" err="1"/>
              <a:t>Wikidata</a:t>
            </a:r>
            <a:r>
              <a:rPr lang="en-GB" dirty="0"/>
              <a:t> editors</a:t>
            </a:r>
          </a:p>
          <a:p>
            <a:pPr lvl="1"/>
            <a:r>
              <a:rPr lang="en-GB" dirty="0"/>
              <a:t>Mass editing, data integration,</a:t>
            </a:r>
            <a:br>
              <a:rPr lang="en-GB" dirty="0"/>
            </a:br>
            <a:r>
              <a:rPr lang="en-GB" dirty="0"/>
              <a:t>browsing, error detection, …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Wikipedia-related usage</a:t>
            </a:r>
          </a:p>
          <a:p>
            <a:pPr lvl="1"/>
            <a:r>
              <a:rPr lang="en-GB" dirty="0"/>
              <a:t>Data use on Wikimedia projects</a:t>
            </a:r>
          </a:p>
          <a:p>
            <a:pPr lvl="1"/>
            <a:r>
              <a:rPr lang="en-GB" dirty="0"/>
              <a:t>Analysis of  Wikipedia content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Third-party use</a:t>
            </a:r>
          </a:p>
          <a:p>
            <a:pPr lvl="1"/>
            <a:r>
              <a:rPr lang="en-GB" dirty="0"/>
              <a:t>Data integrated in other DBs</a:t>
            </a:r>
            <a:br>
              <a:rPr lang="en-GB" dirty="0"/>
            </a:br>
            <a:r>
              <a:rPr lang="en-GB" dirty="0"/>
              <a:t>(authority files, thesauri, open data</a:t>
            </a:r>
            <a:br>
              <a:rPr lang="en-GB" dirty="0"/>
            </a:br>
            <a:r>
              <a:rPr lang="en-GB" dirty="0"/>
              <a:t>repositories)</a:t>
            </a:r>
          </a:p>
          <a:p>
            <a:pPr lvl="1"/>
            <a:r>
              <a:rPr lang="en-GB" dirty="0"/>
              <a:t>Identifier/vocabulary reuse</a:t>
            </a:r>
          </a:p>
          <a:p>
            <a:pPr lvl="1"/>
            <a:endParaRPr lang="en-GB" dirty="0"/>
          </a:p>
          <a:p>
            <a:endParaRPr lang="en-GB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EA3D85-E835-40CA-1934-476ED9A47F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688" y="1339056"/>
            <a:ext cx="2922588" cy="5189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045134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Wikidata</a:t>
            </a:r>
            <a:r>
              <a:rPr lang="en-US" dirty="0"/>
              <a:t> as Knowledge Graphs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4059AB7-59D9-529E-20DA-892BF4DAADF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Graph-based information collections come in many formats:</a:t>
            </a:r>
          </a:p>
          <a:p>
            <a:pPr lvl="1"/>
            <a:r>
              <a:rPr lang="en-GB" dirty="0"/>
              <a:t>W3C Resource Description Format</a:t>
            </a:r>
          </a:p>
          <a:p>
            <a:pPr lvl="1"/>
            <a:r>
              <a:rPr lang="en-GB" dirty="0"/>
              <a:t>Property Graph (Blueprints/</a:t>
            </a:r>
            <a:r>
              <a:rPr lang="en-GB" dirty="0" err="1"/>
              <a:t>Tinkerpop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Custom JSON structures</a:t>
            </a:r>
          </a:p>
          <a:p>
            <a:pPr lvl="1"/>
            <a:r>
              <a:rPr lang="en-GB" dirty="0"/>
              <a:t>Facebook Open Graph…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How does </a:t>
            </a:r>
            <a:r>
              <a:rPr lang="en-GB" dirty="0" err="1"/>
              <a:t>Wikidata</a:t>
            </a:r>
            <a:r>
              <a:rPr lang="en-GB" dirty="0"/>
              <a:t> fit in?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2595CA-CB57-452D-12B5-C500C225ED2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44410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Wikidata</a:t>
            </a:r>
            <a:r>
              <a:rPr lang="en-US" dirty="0"/>
              <a:t> internally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7E98E12-6505-90C6-2D09-EC4C5036452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/>
              <a:t>Wikidata</a:t>
            </a:r>
            <a:r>
              <a:rPr lang="en-GB" dirty="0"/>
              <a:t> uses custom JSON as its main format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A0B9F42-C324-B5EF-9D76-94E26A2A6B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503" y="2521560"/>
            <a:ext cx="8964993" cy="3644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618637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Wikidata</a:t>
            </a:r>
            <a:r>
              <a:rPr lang="en-US" dirty="0"/>
              <a:t> internally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BE20951-47FC-0FDD-86A3-0F63BFF5030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/>
              <a:t>Wikidata</a:t>
            </a:r>
            <a:r>
              <a:rPr lang="en-GB" dirty="0"/>
              <a:t> uses custom JSON as its main format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6FE3F6-473E-82F3-55B7-ECC41F41BB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600" y="2287587"/>
            <a:ext cx="7673977" cy="3930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09523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Property Graph model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4A44DA8-F64F-FC00-9F1C-F3866C5A4A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Directed graph where nodes and edges can have lists of attribute-value pairs</a:t>
            </a:r>
          </a:p>
          <a:p>
            <a:pPr marL="0" indent="0">
              <a:buNone/>
            </a:pPr>
            <a:r>
              <a:rPr lang="en-GB" dirty="0"/>
              <a:t>Generalises many “annotated edge” graph models</a:t>
            </a:r>
            <a:br>
              <a:rPr lang="en-GB" dirty="0"/>
            </a:b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Differences to </a:t>
            </a:r>
            <a:r>
              <a:rPr lang="en-GB" dirty="0" err="1"/>
              <a:t>Wikidata</a:t>
            </a:r>
            <a:r>
              <a:rPr lang="en-GB" dirty="0"/>
              <a:t>:</a:t>
            </a:r>
          </a:p>
          <a:p>
            <a:pPr lvl="1"/>
            <a:r>
              <a:rPr lang="en-GB" dirty="0"/>
              <a:t>Only one value per annotation attribute</a:t>
            </a:r>
          </a:p>
          <a:p>
            <a:pPr lvl="1"/>
            <a:r>
              <a:rPr lang="en-GB" dirty="0"/>
              <a:t>Nodes != attribute-values,  edge types != attributes</a:t>
            </a:r>
          </a:p>
          <a:p>
            <a:pPr lvl="1"/>
            <a:r>
              <a:rPr lang="en-GB" dirty="0"/>
              <a:t>Custom extension needed for required value types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9F7948-54F6-F922-A947-16A09B7B3A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0179" name="Oval 3"/>
          <p:cNvSpPr>
            <a:spLocks noChangeArrowheads="1"/>
          </p:cNvSpPr>
          <p:nvPr/>
        </p:nvSpPr>
        <p:spPr bwMode="auto">
          <a:xfrm>
            <a:off x="1955801" y="2916238"/>
            <a:ext cx="2879725" cy="971550"/>
          </a:xfrm>
          <a:prstGeom prst="ellipse">
            <a:avLst/>
          </a:prstGeom>
          <a:solidFill>
            <a:srgbClr val="CFE7F5"/>
          </a:solidFill>
          <a:ln w="9525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60876" rIns="90000" bIns="45000" anchor="ctr"/>
          <a:lstStyle/>
          <a:p>
            <a:pPr algn="ctr">
              <a:tabLst>
                <a:tab pos="723900" algn="l"/>
                <a:tab pos="1447800" algn="l"/>
                <a:tab pos="2171700" algn="l"/>
              </a:tabLst>
            </a:pPr>
            <a:r>
              <a:rPr lang="en-GB" sz="1400" dirty="0">
                <a:solidFill>
                  <a:srgbClr val="000000"/>
                </a:solidFill>
              </a:rPr>
              <a:t>Id: “Q42”</a:t>
            </a:r>
          </a:p>
          <a:p>
            <a:pPr algn="ctr">
              <a:tabLst>
                <a:tab pos="723900" algn="l"/>
                <a:tab pos="1447800" algn="l"/>
                <a:tab pos="2171700" algn="l"/>
              </a:tabLst>
            </a:pPr>
            <a:r>
              <a:rPr lang="en-GB" sz="1400" dirty="0">
                <a:solidFill>
                  <a:srgbClr val="000000"/>
                </a:solidFill>
              </a:rPr>
              <a:t>Label-</a:t>
            </a:r>
            <a:r>
              <a:rPr lang="en-GB" sz="1400" dirty="0" err="1">
                <a:solidFill>
                  <a:srgbClr val="000000"/>
                </a:solidFill>
              </a:rPr>
              <a:t>en</a:t>
            </a:r>
            <a:r>
              <a:rPr lang="en-GB" sz="1400" dirty="0">
                <a:solidFill>
                  <a:srgbClr val="000000"/>
                </a:solidFill>
              </a:rPr>
              <a:t>: “Douglas Adams”</a:t>
            </a:r>
          </a:p>
          <a:p>
            <a:pPr algn="ctr">
              <a:tabLst>
                <a:tab pos="723900" algn="l"/>
                <a:tab pos="1447800" algn="l"/>
                <a:tab pos="2171700" algn="l"/>
              </a:tabLst>
            </a:pPr>
            <a:r>
              <a:rPr lang="en-GB" sz="1400" dirty="0">
                <a:solidFill>
                  <a:srgbClr val="000000"/>
                </a:solidFill>
              </a:rPr>
              <a:t>...</a:t>
            </a:r>
          </a:p>
        </p:txBody>
      </p:sp>
      <p:sp>
        <p:nvSpPr>
          <p:cNvPr id="50180" name="Oval 4"/>
          <p:cNvSpPr>
            <a:spLocks noChangeArrowheads="1"/>
          </p:cNvSpPr>
          <p:nvPr/>
        </p:nvSpPr>
        <p:spPr bwMode="auto">
          <a:xfrm>
            <a:off x="7427914" y="2952751"/>
            <a:ext cx="2879725" cy="936625"/>
          </a:xfrm>
          <a:prstGeom prst="ellipse">
            <a:avLst/>
          </a:prstGeom>
          <a:solidFill>
            <a:srgbClr val="CFE7F5"/>
          </a:solidFill>
          <a:ln w="9525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60876" rIns="90000" bIns="45000" anchor="ctr"/>
          <a:lstStyle/>
          <a:p>
            <a:pPr algn="ctr">
              <a:tabLst>
                <a:tab pos="723900" algn="l"/>
                <a:tab pos="1447800" algn="l"/>
                <a:tab pos="2171700" algn="l"/>
              </a:tabLst>
            </a:pPr>
            <a:r>
              <a:rPr lang="en-GB" sz="1400">
                <a:solidFill>
                  <a:srgbClr val="000000"/>
                </a:solidFill>
              </a:rPr>
              <a:t>Id: “Q14623681”</a:t>
            </a:r>
          </a:p>
          <a:p>
            <a:pPr algn="ctr">
              <a:tabLst>
                <a:tab pos="723900" algn="l"/>
                <a:tab pos="1447800" algn="l"/>
                <a:tab pos="2171700" algn="l"/>
              </a:tabLst>
            </a:pPr>
            <a:r>
              <a:rPr lang="en-GB" sz="1400">
                <a:solidFill>
                  <a:srgbClr val="000000"/>
                </a:solidFill>
              </a:rPr>
              <a:t>Label-en: “Jane Belson”</a:t>
            </a:r>
          </a:p>
          <a:p>
            <a:pPr algn="ctr">
              <a:tabLst>
                <a:tab pos="723900" algn="l"/>
                <a:tab pos="1447800" algn="l"/>
                <a:tab pos="2171700" algn="l"/>
              </a:tabLst>
            </a:pPr>
            <a:r>
              <a:rPr lang="en-GB" sz="1400">
                <a:solidFill>
                  <a:srgbClr val="000000"/>
                </a:solidFill>
              </a:rPr>
              <a:t>...</a:t>
            </a:r>
          </a:p>
        </p:txBody>
      </p:sp>
      <p:sp>
        <p:nvSpPr>
          <p:cNvPr id="50181" name="Line 5"/>
          <p:cNvSpPr>
            <a:spLocks noChangeShapeType="1"/>
          </p:cNvSpPr>
          <p:nvPr/>
        </p:nvSpPr>
        <p:spPr bwMode="auto">
          <a:xfrm>
            <a:off x="4835525" y="3384550"/>
            <a:ext cx="2592388" cy="1588"/>
          </a:xfrm>
          <a:prstGeom prst="line">
            <a:avLst/>
          </a:prstGeom>
          <a:noFill/>
          <a:ln w="9525" cap="flat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5340351" y="3024189"/>
            <a:ext cx="160337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60876" rIns="90000" bIns="45000"/>
          <a:lstStyle>
            <a:lvl1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1pPr>
            <a:lvl2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2pPr>
            <a:lvl3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3pPr>
            <a:lvl4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4pPr>
            <a:lvl5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9pPr>
          </a:lstStyle>
          <a:p>
            <a:r>
              <a:rPr lang="en-GB" b="1"/>
              <a:t>P26 (spouse)</a:t>
            </a:r>
          </a:p>
        </p:txBody>
      </p:sp>
      <p:sp>
        <p:nvSpPr>
          <p:cNvPr id="50183" name="Rectangle 7"/>
          <p:cNvSpPr>
            <a:spLocks noChangeArrowheads="1"/>
          </p:cNvSpPr>
          <p:nvPr/>
        </p:nvSpPr>
        <p:spPr bwMode="auto">
          <a:xfrm>
            <a:off x="5267326" y="3492501"/>
            <a:ext cx="1800225" cy="841375"/>
          </a:xfrm>
          <a:prstGeom prst="rect">
            <a:avLst/>
          </a:prstGeom>
          <a:solidFill>
            <a:srgbClr val="CFE7F5"/>
          </a:solidFill>
          <a:ln w="9525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58230" rIns="90000" bIns="45000" anchor="ctr"/>
          <a:lstStyle/>
          <a:p>
            <a:pPr>
              <a:tabLst>
                <a:tab pos="723900" algn="l"/>
                <a:tab pos="1447800" algn="l"/>
              </a:tabLst>
            </a:pPr>
            <a:r>
              <a:rPr lang="en-GB" sz="1400">
                <a:solidFill>
                  <a:srgbClr val="000000"/>
                </a:solidFill>
              </a:rPr>
              <a:t>Start: 1991-11-25</a:t>
            </a:r>
          </a:p>
          <a:p>
            <a:pPr>
              <a:tabLst>
                <a:tab pos="723900" algn="l"/>
                <a:tab pos="1447800" algn="l"/>
              </a:tabLst>
            </a:pPr>
            <a:r>
              <a:rPr lang="en-GB" sz="1400">
                <a:solidFill>
                  <a:srgbClr val="000000"/>
                </a:solidFill>
              </a:rPr>
              <a:t>End: 2001-05-11</a:t>
            </a:r>
          </a:p>
          <a:p>
            <a:pPr>
              <a:tabLst>
                <a:tab pos="723900" algn="l"/>
                <a:tab pos="1447800" algn="l"/>
              </a:tabLst>
            </a:pPr>
            <a:r>
              <a:rPr lang="en-GB" sz="1400">
                <a:solidFill>
                  <a:srgbClr val="000000"/>
                </a:solidFill>
              </a:rPr>
              <a:t>Reference: ref1234</a:t>
            </a:r>
          </a:p>
        </p:txBody>
      </p:sp>
    </p:spTree>
    <p:extLst>
      <p:ext uri="{BB962C8B-B14F-4D97-AF65-F5344CB8AC3E}">
        <p14:creationId xmlns:p14="http://schemas.microsoft.com/office/powerpoint/2010/main" val="324680567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RDF (Resource Description Framework)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62698D-EF07-335E-92BD-67BF7786F9D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Directed graph where nodes are URIs or data values, and edges are labelled with IRIs </a:t>
            </a:r>
          </a:p>
          <a:p>
            <a:pPr marL="0" indent="0">
              <a:buNone/>
            </a:pPr>
            <a:r>
              <a:rPr lang="en-GB" dirty="0"/>
              <a:t>Graph = set of triples “subject predicate object”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Differences to </a:t>
            </a:r>
            <a:r>
              <a:rPr lang="en-GB" dirty="0" err="1"/>
              <a:t>Wikidata</a:t>
            </a:r>
            <a:r>
              <a:rPr lang="en-GB" dirty="0"/>
              <a:t>:</a:t>
            </a:r>
          </a:p>
          <a:p>
            <a:pPr lvl="1"/>
            <a:r>
              <a:rPr lang="en-GB" dirty="0"/>
              <a:t>No annotations for edges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DCF4DA-D8AD-75FE-A139-86F0B6A5A49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1203" name="Oval 3"/>
          <p:cNvSpPr>
            <a:spLocks noChangeArrowheads="1"/>
          </p:cNvSpPr>
          <p:nvPr/>
        </p:nvSpPr>
        <p:spPr bwMode="auto">
          <a:xfrm>
            <a:off x="1879601" y="2911847"/>
            <a:ext cx="2879725" cy="684212"/>
          </a:xfrm>
          <a:prstGeom prst="ellipse">
            <a:avLst/>
          </a:prstGeom>
          <a:solidFill>
            <a:srgbClr val="CFE7F5"/>
          </a:solidFill>
          <a:ln w="9525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60876" rIns="90000" bIns="45000" anchor="ctr"/>
          <a:lstStyle/>
          <a:p>
            <a:pPr algn="ctr">
              <a:tabLst>
                <a:tab pos="723900" algn="l"/>
                <a:tab pos="1447800" algn="l"/>
                <a:tab pos="2171700" algn="l"/>
              </a:tabLst>
            </a:pPr>
            <a:r>
              <a:rPr lang="en-GB" sz="1400">
                <a:solidFill>
                  <a:srgbClr val="000000"/>
                </a:solidFill>
              </a:rPr>
              <a:t>entity:Q42</a:t>
            </a:r>
          </a:p>
        </p:txBody>
      </p:sp>
      <p:sp>
        <p:nvSpPr>
          <p:cNvPr id="51204" name="Oval 4"/>
          <p:cNvSpPr>
            <a:spLocks noChangeArrowheads="1"/>
          </p:cNvSpPr>
          <p:nvPr/>
        </p:nvSpPr>
        <p:spPr bwMode="auto">
          <a:xfrm>
            <a:off x="7351714" y="2937247"/>
            <a:ext cx="2879725" cy="658812"/>
          </a:xfrm>
          <a:prstGeom prst="ellipse">
            <a:avLst/>
          </a:prstGeom>
          <a:solidFill>
            <a:srgbClr val="CFE7F5"/>
          </a:solidFill>
          <a:ln w="9525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60876" rIns="90000" bIns="45000" anchor="ctr"/>
          <a:lstStyle/>
          <a:p>
            <a:pPr algn="ctr">
              <a:tabLst>
                <a:tab pos="723900" algn="l"/>
                <a:tab pos="1447800" algn="l"/>
                <a:tab pos="2171700" algn="l"/>
              </a:tabLst>
            </a:pPr>
            <a:r>
              <a:rPr lang="en-GB" sz="1400">
                <a:solidFill>
                  <a:srgbClr val="000000"/>
                </a:solidFill>
              </a:rPr>
              <a:t>entity:Q14623681</a:t>
            </a:r>
          </a:p>
        </p:txBody>
      </p:sp>
      <p:sp>
        <p:nvSpPr>
          <p:cNvPr id="51205" name="Line 5"/>
          <p:cNvSpPr>
            <a:spLocks noChangeShapeType="1"/>
          </p:cNvSpPr>
          <p:nvPr/>
        </p:nvSpPr>
        <p:spPr bwMode="auto">
          <a:xfrm>
            <a:off x="4759325" y="3272209"/>
            <a:ext cx="2592388" cy="1588"/>
          </a:xfrm>
          <a:prstGeom prst="line">
            <a:avLst/>
          </a:prstGeom>
          <a:noFill/>
          <a:ln w="9525" cap="flat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5264151" y="2911848"/>
            <a:ext cx="159067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60876" rIns="90000" bIns="45000"/>
          <a:lstStyle>
            <a:lvl1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1pPr>
            <a:lvl2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2pPr>
            <a:lvl3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3pPr>
            <a:lvl4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4pPr>
            <a:lvl5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9pPr>
          </a:lstStyle>
          <a:p>
            <a:r>
              <a:rPr lang="en-GB" sz="1400"/>
              <a:t>property:P26</a:t>
            </a:r>
          </a:p>
        </p:txBody>
      </p:sp>
      <p:sp>
        <p:nvSpPr>
          <p:cNvPr id="51207" name="Rectangle 7"/>
          <p:cNvSpPr>
            <a:spLocks noChangeArrowheads="1"/>
          </p:cNvSpPr>
          <p:nvPr/>
        </p:nvSpPr>
        <p:spPr bwMode="auto">
          <a:xfrm>
            <a:off x="2203450" y="4351709"/>
            <a:ext cx="2160588" cy="503238"/>
          </a:xfrm>
          <a:prstGeom prst="rect">
            <a:avLst/>
          </a:prstGeom>
          <a:solidFill>
            <a:srgbClr val="CFE7F5"/>
          </a:solidFill>
          <a:ln w="9525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58230" rIns="90000" bIns="45000" anchor="ctr"/>
          <a:lstStyle/>
          <a:p>
            <a:pPr algn="ctr">
              <a:tabLst>
                <a:tab pos="723900" algn="l"/>
                <a:tab pos="1447800" algn="l"/>
              </a:tabLst>
            </a:pPr>
            <a:r>
              <a:rPr lang="en-GB" sz="1400" dirty="0">
                <a:solidFill>
                  <a:srgbClr val="000000"/>
                </a:solidFill>
              </a:rPr>
              <a:t>“Douglas Adams”@</a:t>
            </a:r>
            <a:r>
              <a:rPr lang="en-GB" sz="1400" dirty="0" err="1">
                <a:solidFill>
                  <a:srgbClr val="000000"/>
                </a:solidFill>
              </a:rPr>
              <a:t>en</a:t>
            </a:r>
            <a:endParaRPr lang="en-GB" sz="1400" dirty="0">
              <a:solidFill>
                <a:srgbClr val="000000"/>
              </a:solidFill>
            </a:endParaRPr>
          </a:p>
        </p:txBody>
      </p:sp>
      <p:sp>
        <p:nvSpPr>
          <p:cNvPr id="51208" name="Rectangle 8"/>
          <p:cNvSpPr>
            <a:spLocks noChangeArrowheads="1"/>
          </p:cNvSpPr>
          <p:nvPr/>
        </p:nvSpPr>
        <p:spPr bwMode="auto">
          <a:xfrm>
            <a:off x="7675564" y="4351709"/>
            <a:ext cx="2160587" cy="503238"/>
          </a:xfrm>
          <a:prstGeom prst="rect">
            <a:avLst/>
          </a:prstGeom>
          <a:solidFill>
            <a:srgbClr val="CFE7F5"/>
          </a:solidFill>
          <a:ln w="9525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58230" rIns="90000" bIns="45000" anchor="ctr"/>
          <a:lstStyle/>
          <a:p>
            <a:pPr algn="ctr">
              <a:tabLst>
                <a:tab pos="723900" algn="l"/>
                <a:tab pos="1447800" algn="l"/>
              </a:tabLst>
            </a:pPr>
            <a:r>
              <a:rPr lang="en-GB" sz="1400">
                <a:solidFill>
                  <a:srgbClr val="000000"/>
                </a:solidFill>
              </a:rPr>
              <a:t>“Jane Belson”@en</a:t>
            </a:r>
          </a:p>
        </p:txBody>
      </p:sp>
      <p:sp>
        <p:nvSpPr>
          <p:cNvPr id="51209" name="Line 9"/>
          <p:cNvSpPr>
            <a:spLocks noChangeShapeType="1"/>
          </p:cNvSpPr>
          <p:nvPr/>
        </p:nvSpPr>
        <p:spPr bwMode="auto">
          <a:xfrm>
            <a:off x="3319464" y="3596060"/>
            <a:ext cx="1587" cy="792163"/>
          </a:xfrm>
          <a:prstGeom prst="line">
            <a:avLst/>
          </a:prstGeom>
          <a:noFill/>
          <a:ln w="9525" cap="flat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1210" name="Line 10"/>
          <p:cNvSpPr>
            <a:spLocks noChangeShapeType="1"/>
          </p:cNvSpPr>
          <p:nvPr/>
        </p:nvSpPr>
        <p:spPr bwMode="auto">
          <a:xfrm>
            <a:off x="8755064" y="3596060"/>
            <a:ext cx="1587" cy="792163"/>
          </a:xfrm>
          <a:prstGeom prst="line">
            <a:avLst/>
          </a:prstGeom>
          <a:noFill/>
          <a:ln w="9525" cap="flat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1211" name="Text Box 11"/>
          <p:cNvSpPr txBox="1">
            <a:spLocks noChangeArrowheads="1"/>
          </p:cNvSpPr>
          <p:nvPr/>
        </p:nvSpPr>
        <p:spPr bwMode="auto">
          <a:xfrm>
            <a:off x="8791576" y="3704010"/>
            <a:ext cx="1211263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60876" rIns="90000" bIns="45000"/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9pPr>
          </a:lstStyle>
          <a:p>
            <a:r>
              <a:rPr lang="en-GB" sz="1400"/>
              <a:t>rdfs:label</a:t>
            </a:r>
          </a:p>
        </p:txBody>
      </p:sp>
      <p:sp>
        <p:nvSpPr>
          <p:cNvPr id="51212" name="Text Box 12"/>
          <p:cNvSpPr txBox="1">
            <a:spLocks noChangeArrowheads="1"/>
          </p:cNvSpPr>
          <p:nvPr/>
        </p:nvSpPr>
        <p:spPr bwMode="auto">
          <a:xfrm>
            <a:off x="3319463" y="3704010"/>
            <a:ext cx="1211262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60876" rIns="90000" bIns="45000"/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9pPr>
          </a:lstStyle>
          <a:p>
            <a:r>
              <a:rPr lang="en-GB" sz="1400" dirty="0" err="1"/>
              <a:t>rdfs:label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5326051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439D3B-CF4E-2749-8294-D0EC83D40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Microsoft‘s</a:t>
            </a:r>
            <a:r>
              <a:rPr lang="de-DE" dirty="0"/>
              <a:t> </a:t>
            </a:r>
            <a:r>
              <a:rPr lang="de-DE" dirty="0" err="1"/>
              <a:t>Satori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5129E43-EF8F-AF41-A786-AB9C6AFC4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2DAC17-B31D-4E9D-1C1D-C44804EBAEB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73EE106-9C04-2447-9D68-02989B8B1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6434" y="1523095"/>
            <a:ext cx="3639320" cy="260408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832639B5-0904-D648-9780-93732D7870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8009" y="1523095"/>
            <a:ext cx="4016659" cy="260408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481E6787-CEE6-F648-812D-FC838071D2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1504" y="4127184"/>
            <a:ext cx="3616970" cy="2594898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1B98ADCD-2AD3-7645-A9BA-F8293E7B9E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8009" y="4090403"/>
            <a:ext cx="3096344" cy="261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091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Representing </a:t>
            </a:r>
            <a:r>
              <a:rPr lang="en-US" dirty="0" err="1"/>
              <a:t>Wikidata</a:t>
            </a:r>
            <a:r>
              <a:rPr lang="en-US" dirty="0"/>
              <a:t> in RDF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D310C41-40FA-ACFC-C32B-C237177B98E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Use new nodes to represent relations between objects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ED7D8F-1A6F-0844-8742-B72CB49C38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2227" name="Oval 3"/>
          <p:cNvSpPr>
            <a:spLocks noChangeArrowheads="1"/>
          </p:cNvSpPr>
          <p:nvPr/>
        </p:nvSpPr>
        <p:spPr bwMode="auto">
          <a:xfrm>
            <a:off x="8291514" y="2663205"/>
            <a:ext cx="2016125" cy="658812"/>
          </a:xfrm>
          <a:prstGeom prst="ellipse">
            <a:avLst/>
          </a:prstGeom>
          <a:solidFill>
            <a:srgbClr val="CFE7F5"/>
          </a:solidFill>
          <a:ln w="9525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60876" rIns="90000" bIns="45000" anchor="ctr"/>
          <a:lstStyle/>
          <a:p>
            <a:pPr algn="ctr">
              <a:tabLst>
                <a:tab pos="723900" algn="l"/>
                <a:tab pos="1447800" algn="l"/>
              </a:tabLst>
            </a:pPr>
            <a:r>
              <a:rPr lang="en-GB" sz="1400">
                <a:solidFill>
                  <a:srgbClr val="000000"/>
                </a:solidFill>
              </a:rPr>
              <a:t>entity:Q14623681</a:t>
            </a:r>
          </a:p>
        </p:txBody>
      </p:sp>
      <p:sp>
        <p:nvSpPr>
          <p:cNvPr id="52228" name="Line 4"/>
          <p:cNvSpPr>
            <a:spLocks noChangeShapeType="1"/>
          </p:cNvSpPr>
          <p:nvPr/>
        </p:nvSpPr>
        <p:spPr bwMode="auto">
          <a:xfrm>
            <a:off x="4151314" y="2996581"/>
            <a:ext cx="1260475" cy="1587"/>
          </a:xfrm>
          <a:prstGeom prst="line">
            <a:avLst/>
          </a:prstGeom>
          <a:noFill/>
          <a:ln w="9525" cap="flat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4113214" y="2564781"/>
            <a:ext cx="129857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60876" rIns="90000" bIns="45000"/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9pPr>
          </a:lstStyle>
          <a:p>
            <a:r>
              <a:rPr lang="en-GB" sz="1400">
                <a:latin typeface="+mn-lt"/>
              </a:rPr>
              <a:t>prop:P26s</a:t>
            </a:r>
          </a:p>
        </p:txBody>
      </p:sp>
      <p:sp>
        <p:nvSpPr>
          <p:cNvPr id="52230" name="Rectangle 6"/>
          <p:cNvSpPr>
            <a:spLocks noChangeArrowheads="1"/>
          </p:cNvSpPr>
          <p:nvPr/>
        </p:nvSpPr>
        <p:spPr bwMode="auto">
          <a:xfrm>
            <a:off x="1919289" y="4077667"/>
            <a:ext cx="2160587" cy="503238"/>
          </a:xfrm>
          <a:prstGeom prst="rect">
            <a:avLst/>
          </a:prstGeom>
          <a:solidFill>
            <a:srgbClr val="CFE7F5"/>
          </a:solidFill>
          <a:ln w="9525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58230" rIns="90000" bIns="45000" anchor="ctr"/>
          <a:lstStyle/>
          <a:p>
            <a:pPr algn="ctr">
              <a:tabLst>
                <a:tab pos="723900" algn="l"/>
                <a:tab pos="1447800" algn="l"/>
              </a:tabLst>
            </a:pPr>
            <a:r>
              <a:rPr lang="en-GB" sz="1400">
                <a:solidFill>
                  <a:srgbClr val="000000"/>
                </a:solidFill>
              </a:rPr>
              <a:t>“Douglas Adams”@en</a:t>
            </a:r>
          </a:p>
        </p:txBody>
      </p:sp>
      <p:sp>
        <p:nvSpPr>
          <p:cNvPr id="52231" name="Rectangle 7"/>
          <p:cNvSpPr>
            <a:spLocks noChangeArrowheads="1"/>
          </p:cNvSpPr>
          <p:nvPr/>
        </p:nvSpPr>
        <p:spPr bwMode="auto">
          <a:xfrm>
            <a:off x="8256589" y="4077667"/>
            <a:ext cx="2160587" cy="503238"/>
          </a:xfrm>
          <a:prstGeom prst="rect">
            <a:avLst/>
          </a:prstGeom>
          <a:solidFill>
            <a:srgbClr val="CFE7F5"/>
          </a:solidFill>
          <a:ln w="9525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58230" rIns="90000" bIns="45000" anchor="ctr"/>
          <a:lstStyle/>
          <a:p>
            <a:pPr algn="ctr">
              <a:tabLst>
                <a:tab pos="723900" algn="l"/>
                <a:tab pos="1447800" algn="l"/>
              </a:tabLst>
            </a:pPr>
            <a:r>
              <a:rPr lang="en-GB" sz="1400">
                <a:solidFill>
                  <a:srgbClr val="000000"/>
                </a:solidFill>
              </a:rPr>
              <a:t>“Jane Belson”@en</a:t>
            </a:r>
          </a:p>
        </p:txBody>
      </p:sp>
      <p:sp>
        <p:nvSpPr>
          <p:cNvPr id="52232" name="Line 8"/>
          <p:cNvSpPr>
            <a:spLocks noChangeShapeType="1"/>
          </p:cNvSpPr>
          <p:nvPr/>
        </p:nvSpPr>
        <p:spPr bwMode="auto">
          <a:xfrm>
            <a:off x="3035300" y="3322018"/>
            <a:ext cx="1588" cy="792163"/>
          </a:xfrm>
          <a:prstGeom prst="line">
            <a:avLst/>
          </a:prstGeom>
          <a:noFill/>
          <a:ln w="9525" cap="flat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2233" name="Line 9"/>
          <p:cNvSpPr>
            <a:spLocks noChangeShapeType="1"/>
          </p:cNvSpPr>
          <p:nvPr/>
        </p:nvSpPr>
        <p:spPr bwMode="auto">
          <a:xfrm>
            <a:off x="9336089" y="3322018"/>
            <a:ext cx="1587" cy="792163"/>
          </a:xfrm>
          <a:prstGeom prst="line">
            <a:avLst/>
          </a:prstGeom>
          <a:noFill/>
          <a:ln w="9525" cap="flat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2234" name="Text Box 10"/>
          <p:cNvSpPr txBox="1">
            <a:spLocks noChangeArrowheads="1"/>
          </p:cNvSpPr>
          <p:nvPr/>
        </p:nvSpPr>
        <p:spPr bwMode="auto">
          <a:xfrm>
            <a:off x="9372601" y="3429968"/>
            <a:ext cx="1211263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60876" rIns="90000" bIns="45000"/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9pPr>
          </a:lstStyle>
          <a:p>
            <a:r>
              <a:rPr lang="en-GB" sz="1400">
                <a:latin typeface="+mn-lt"/>
              </a:rPr>
              <a:t>rdfs:label</a:t>
            </a:r>
          </a:p>
        </p:txBody>
      </p:sp>
      <p:sp>
        <p:nvSpPr>
          <p:cNvPr id="52235" name="Text Box 11"/>
          <p:cNvSpPr txBox="1">
            <a:spLocks noChangeArrowheads="1"/>
          </p:cNvSpPr>
          <p:nvPr/>
        </p:nvSpPr>
        <p:spPr bwMode="auto">
          <a:xfrm>
            <a:off x="1739901" y="3501406"/>
            <a:ext cx="1211263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60876" rIns="90000" bIns="45000"/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9pPr>
          </a:lstStyle>
          <a:p>
            <a:r>
              <a:rPr lang="en-GB" sz="1400">
                <a:latin typeface="+mn-lt"/>
              </a:rPr>
              <a:t>rdfs:label</a:t>
            </a:r>
          </a:p>
        </p:txBody>
      </p:sp>
      <p:sp>
        <p:nvSpPr>
          <p:cNvPr id="52236" name="Line 12"/>
          <p:cNvSpPr>
            <a:spLocks noChangeShapeType="1"/>
          </p:cNvSpPr>
          <p:nvPr/>
        </p:nvSpPr>
        <p:spPr bwMode="auto">
          <a:xfrm>
            <a:off x="7032626" y="2996581"/>
            <a:ext cx="1260475" cy="1587"/>
          </a:xfrm>
          <a:prstGeom prst="line">
            <a:avLst/>
          </a:prstGeom>
          <a:noFill/>
          <a:ln w="9525" cap="flat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2237" name="Oval 13"/>
          <p:cNvSpPr>
            <a:spLocks noChangeArrowheads="1"/>
          </p:cNvSpPr>
          <p:nvPr/>
        </p:nvSpPr>
        <p:spPr bwMode="auto">
          <a:xfrm>
            <a:off x="5411788" y="2672730"/>
            <a:ext cx="1655762" cy="684212"/>
          </a:xfrm>
          <a:prstGeom prst="ellipse">
            <a:avLst/>
          </a:prstGeom>
          <a:solidFill>
            <a:srgbClr val="CFE7F5"/>
          </a:solidFill>
          <a:ln w="9525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60876" rIns="90000" bIns="45000" anchor="ctr"/>
          <a:lstStyle/>
          <a:p>
            <a:pPr algn="ctr">
              <a:tabLst>
                <a:tab pos="723900" algn="l"/>
                <a:tab pos="1447800" algn="l"/>
              </a:tabLst>
            </a:pPr>
            <a:r>
              <a:rPr lang="en-GB" sz="1400">
                <a:solidFill>
                  <a:srgbClr val="000000"/>
                </a:solidFill>
              </a:rPr>
              <a:t>stmt:Q42#123</a:t>
            </a:r>
          </a:p>
        </p:txBody>
      </p:sp>
      <p:sp>
        <p:nvSpPr>
          <p:cNvPr id="52238" name="Text Box 14"/>
          <p:cNvSpPr txBox="1">
            <a:spLocks noChangeArrowheads="1"/>
          </p:cNvSpPr>
          <p:nvPr/>
        </p:nvSpPr>
        <p:spPr bwMode="auto">
          <a:xfrm>
            <a:off x="6992939" y="2564781"/>
            <a:ext cx="129857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60876" rIns="90000" bIns="45000"/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9pPr>
          </a:lstStyle>
          <a:p>
            <a:r>
              <a:rPr lang="en-GB" sz="1400">
                <a:latin typeface="+mn-lt"/>
              </a:rPr>
              <a:t>prop:P26v</a:t>
            </a:r>
          </a:p>
        </p:txBody>
      </p:sp>
      <p:sp>
        <p:nvSpPr>
          <p:cNvPr id="52239" name="Oval 15"/>
          <p:cNvSpPr>
            <a:spLocks noChangeArrowheads="1"/>
          </p:cNvSpPr>
          <p:nvPr/>
        </p:nvSpPr>
        <p:spPr bwMode="auto">
          <a:xfrm>
            <a:off x="1955801" y="2637805"/>
            <a:ext cx="2232025" cy="684212"/>
          </a:xfrm>
          <a:prstGeom prst="ellipse">
            <a:avLst/>
          </a:prstGeom>
          <a:solidFill>
            <a:srgbClr val="CFE7F5"/>
          </a:solidFill>
          <a:ln w="9525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60876" rIns="90000" bIns="45000" anchor="ctr"/>
          <a:lstStyle/>
          <a:p>
            <a:pPr algn="ctr">
              <a:tabLst>
                <a:tab pos="723900" algn="l"/>
                <a:tab pos="1447800" algn="l"/>
                <a:tab pos="2171700" algn="l"/>
              </a:tabLst>
            </a:pPr>
            <a:r>
              <a:rPr lang="en-GB" sz="1400">
                <a:solidFill>
                  <a:srgbClr val="000000"/>
                </a:solidFill>
              </a:rPr>
              <a:t>entity:Q42</a:t>
            </a:r>
          </a:p>
        </p:txBody>
      </p:sp>
      <p:sp>
        <p:nvSpPr>
          <p:cNvPr id="52240" name="Rectangle 16"/>
          <p:cNvSpPr>
            <a:spLocks noChangeArrowheads="1"/>
          </p:cNvSpPr>
          <p:nvPr/>
        </p:nvSpPr>
        <p:spPr bwMode="auto">
          <a:xfrm>
            <a:off x="2892426" y="5588967"/>
            <a:ext cx="1692275" cy="503238"/>
          </a:xfrm>
          <a:prstGeom prst="rect">
            <a:avLst/>
          </a:prstGeom>
          <a:solidFill>
            <a:srgbClr val="CFE7F5"/>
          </a:solidFill>
          <a:ln w="9525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58230" rIns="90000" bIns="45000" anchor="ctr"/>
          <a:lstStyle/>
          <a:p>
            <a:pPr algn="ctr">
              <a:tabLst>
                <a:tab pos="723900" algn="l"/>
                <a:tab pos="1447800" algn="l"/>
              </a:tabLst>
            </a:pPr>
            <a:r>
              <a:rPr lang="en-GB" sz="1400">
                <a:solidFill>
                  <a:srgbClr val="000000"/>
                </a:solidFill>
              </a:rPr>
              <a:t>“1991-11-25”</a:t>
            </a:r>
          </a:p>
        </p:txBody>
      </p:sp>
      <p:sp>
        <p:nvSpPr>
          <p:cNvPr id="52241" name="Rectangle 17"/>
          <p:cNvSpPr>
            <a:spLocks noChangeArrowheads="1"/>
          </p:cNvSpPr>
          <p:nvPr/>
        </p:nvSpPr>
        <p:spPr bwMode="auto">
          <a:xfrm>
            <a:off x="5340351" y="5228606"/>
            <a:ext cx="1692275" cy="503237"/>
          </a:xfrm>
          <a:prstGeom prst="rect">
            <a:avLst/>
          </a:prstGeom>
          <a:solidFill>
            <a:srgbClr val="CFE7F5"/>
          </a:solidFill>
          <a:ln w="9525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58230" rIns="90000" bIns="45000" anchor="ctr"/>
          <a:lstStyle/>
          <a:p>
            <a:pPr algn="ctr">
              <a:tabLst>
                <a:tab pos="723900" algn="l"/>
                <a:tab pos="1447800" algn="l"/>
              </a:tabLst>
            </a:pPr>
            <a:r>
              <a:rPr lang="en-GB" sz="1400">
                <a:solidFill>
                  <a:srgbClr val="000000"/>
                </a:solidFill>
              </a:rPr>
              <a:t>“2001-05-11”</a:t>
            </a:r>
          </a:p>
        </p:txBody>
      </p:sp>
      <p:sp>
        <p:nvSpPr>
          <p:cNvPr id="52242" name="Oval 18"/>
          <p:cNvSpPr>
            <a:spLocks noChangeArrowheads="1"/>
          </p:cNvSpPr>
          <p:nvPr/>
        </p:nvSpPr>
        <p:spPr bwMode="auto">
          <a:xfrm>
            <a:off x="7285038" y="5517530"/>
            <a:ext cx="1655762" cy="684212"/>
          </a:xfrm>
          <a:prstGeom prst="ellipse">
            <a:avLst/>
          </a:prstGeom>
          <a:solidFill>
            <a:srgbClr val="CFE7F5"/>
          </a:solidFill>
          <a:ln w="9525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60876" rIns="90000" bIns="45000" anchor="ctr"/>
          <a:lstStyle/>
          <a:p>
            <a:pPr algn="ctr">
              <a:tabLst>
                <a:tab pos="723900" algn="l"/>
                <a:tab pos="1447800" algn="l"/>
              </a:tabLst>
            </a:pPr>
            <a:r>
              <a:rPr lang="en-GB" sz="1400">
                <a:solidFill>
                  <a:srgbClr val="000000"/>
                </a:solidFill>
              </a:rPr>
              <a:t>Ref:1234</a:t>
            </a:r>
          </a:p>
        </p:txBody>
      </p:sp>
      <p:sp>
        <p:nvSpPr>
          <p:cNvPr id="52243" name="Line 19"/>
          <p:cNvSpPr>
            <a:spLocks noChangeShapeType="1"/>
          </p:cNvSpPr>
          <p:nvPr/>
        </p:nvSpPr>
        <p:spPr bwMode="auto">
          <a:xfrm flipH="1">
            <a:off x="3754438" y="3285505"/>
            <a:ext cx="2055812" cy="2303462"/>
          </a:xfrm>
          <a:prstGeom prst="line">
            <a:avLst/>
          </a:prstGeom>
          <a:noFill/>
          <a:ln w="9525" cap="flat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2244" name="Line 20"/>
          <p:cNvSpPr>
            <a:spLocks noChangeShapeType="1"/>
          </p:cNvSpPr>
          <p:nvPr/>
        </p:nvSpPr>
        <p:spPr bwMode="auto">
          <a:xfrm>
            <a:off x="6203950" y="3356943"/>
            <a:ext cx="1588" cy="1871663"/>
          </a:xfrm>
          <a:prstGeom prst="line">
            <a:avLst/>
          </a:prstGeom>
          <a:noFill/>
          <a:ln w="9525" cap="flat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2245" name="Line 21"/>
          <p:cNvSpPr>
            <a:spLocks noChangeShapeType="1"/>
          </p:cNvSpPr>
          <p:nvPr/>
        </p:nvSpPr>
        <p:spPr bwMode="auto">
          <a:xfrm>
            <a:off x="6564313" y="3356942"/>
            <a:ext cx="1439862" cy="2160588"/>
          </a:xfrm>
          <a:prstGeom prst="line">
            <a:avLst/>
          </a:prstGeom>
          <a:noFill/>
          <a:ln w="9525" cap="flat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2246" name="Line 22"/>
          <p:cNvSpPr>
            <a:spLocks noChangeShapeType="1"/>
          </p:cNvSpPr>
          <p:nvPr/>
        </p:nvSpPr>
        <p:spPr bwMode="auto">
          <a:xfrm flipH="1">
            <a:off x="7138988" y="6093792"/>
            <a:ext cx="398462" cy="503238"/>
          </a:xfrm>
          <a:prstGeom prst="line">
            <a:avLst/>
          </a:prstGeom>
          <a:noFill/>
          <a:ln w="9525" cap="flat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2247" name="Line 23"/>
          <p:cNvSpPr>
            <a:spLocks noChangeShapeType="1"/>
          </p:cNvSpPr>
          <p:nvPr/>
        </p:nvSpPr>
        <p:spPr bwMode="auto">
          <a:xfrm>
            <a:off x="8075614" y="6201743"/>
            <a:ext cx="1587" cy="468313"/>
          </a:xfrm>
          <a:prstGeom prst="line">
            <a:avLst/>
          </a:prstGeom>
          <a:noFill/>
          <a:ln w="9525" cap="flat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2248" name="Line 24"/>
          <p:cNvSpPr>
            <a:spLocks noChangeShapeType="1"/>
          </p:cNvSpPr>
          <p:nvPr/>
        </p:nvSpPr>
        <p:spPr bwMode="auto">
          <a:xfrm>
            <a:off x="8723313" y="6093792"/>
            <a:ext cx="215900" cy="503238"/>
          </a:xfrm>
          <a:prstGeom prst="line">
            <a:avLst/>
          </a:prstGeom>
          <a:noFill/>
          <a:ln w="9525" cap="flat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2249" name="Text Box 25"/>
          <p:cNvSpPr txBox="1">
            <a:spLocks noChangeArrowheads="1"/>
          </p:cNvSpPr>
          <p:nvPr/>
        </p:nvSpPr>
        <p:spPr bwMode="auto">
          <a:xfrm>
            <a:off x="3971926" y="3501406"/>
            <a:ext cx="1439863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60876" rIns="90000" bIns="45000"/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9pPr>
          </a:lstStyle>
          <a:p>
            <a:r>
              <a:rPr lang="en-GB" sz="1400">
                <a:latin typeface="+mn-lt"/>
              </a:rPr>
              <a:t>prop:P580q</a:t>
            </a:r>
          </a:p>
        </p:txBody>
      </p:sp>
      <p:sp>
        <p:nvSpPr>
          <p:cNvPr id="52250" name="Text Box 26"/>
          <p:cNvSpPr txBox="1">
            <a:spLocks noChangeArrowheads="1"/>
          </p:cNvSpPr>
          <p:nvPr/>
        </p:nvSpPr>
        <p:spPr bwMode="auto">
          <a:xfrm>
            <a:off x="4764088" y="4595193"/>
            <a:ext cx="1439862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60876" rIns="90000" bIns="45000"/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9pPr>
          </a:lstStyle>
          <a:p>
            <a:r>
              <a:rPr lang="en-GB" sz="1400">
                <a:latin typeface="+mn-lt"/>
              </a:rPr>
              <a:t>prop:P582q</a:t>
            </a:r>
          </a:p>
        </p:txBody>
      </p:sp>
      <p:sp>
        <p:nvSpPr>
          <p:cNvPr id="52251" name="Text Box 27"/>
          <p:cNvSpPr txBox="1">
            <a:spLocks noChangeArrowheads="1"/>
          </p:cNvSpPr>
          <p:nvPr/>
        </p:nvSpPr>
        <p:spPr bwMode="auto">
          <a:xfrm>
            <a:off x="7788276" y="4882531"/>
            <a:ext cx="120967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60876" rIns="90000" bIns="45000"/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roid Sans" charset="0"/>
              </a:defRPr>
            </a:lvl9pPr>
          </a:lstStyle>
          <a:p>
            <a:r>
              <a:rPr lang="en-GB" sz="1400">
                <a:latin typeface="+mn-lt"/>
              </a:rPr>
              <a:t>reference</a:t>
            </a:r>
          </a:p>
        </p:txBody>
      </p:sp>
      <p:sp>
        <p:nvSpPr>
          <p:cNvPr id="52252" name="Text Box 28"/>
          <p:cNvSpPr txBox="1">
            <a:spLocks noChangeArrowheads="1"/>
          </p:cNvSpPr>
          <p:nvPr/>
        </p:nvSpPr>
        <p:spPr bwMode="auto">
          <a:xfrm>
            <a:off x="7859714" y="6611318"/>
            <a:ext cx="47307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60876" rIns="90000" bIns="45000"/>
          <a:lstStyle/>
          <a:p>
            <a:r>
              <a:rPr lang="en-GB" b="1">
                <a:solidFill>
                  <a:srgbClr val="000000"/>
                </a:solidFill>
              </a:rPr>
              <a:t>… </a:t>
            </a:r>
          </a:p>
        </p:txBody>
      </p:sp>
    </p:spTree>
    <p:extLst>
      <p:ext uri="{BB962C8B-B14F-4D97-AF65-F5344CB8AC3E}">
        <p14:creationId xmlns:p14="http://schemas.microsoft.com/office/powerpoint/2010/main" val="248301500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Wikidata</a:t>
            </a:r>
            <a:r>
              <a:rPr lang="en-US" dirty="0"/>
              <a:t> and RDF: current status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DFBD8C9-C6C5-A5B5-813E-8580963B094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All data available in RDF:</a:t>
            </a:r>
          </a:p>
          <a:p>
            <a:r>
              <a:rPr lang="en-GB" dirty="0"/>
              <a:t>Live exports of all data (“Linked Data”)</a:t>
            </a:r>
          </a:p>
          <a:p>
            <a:r>
              <a:rPr lang="en-GB" dirty="0"/>
              <a:t>Dump files (around 500M-1000M triples)</a:t>
            </a:r>
          </a:p>
          <a:p>
            <a:r>
              <a:rPr lang="en-GB" dirty="0"/>
              <a:t>Official </a:t>
            </a:r>
            <a:r>
              <a:rPr lang="en-GB" dirty="0" err="1"/>
              <a:t>Wikidata</a:t>
            </a:r>
            <a:r>
              <a:rPr lang="en-GB" dirty="0"/>
              <a:t> live query service based on SPARQL</a:t>
            </a:r>
          </a:p>
          <a:p>
            <a:r>
              <a:rPr lang="en-GB" u="sng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https://query.wikidata.org/</a:t>
            </a:r>
            <a:r>
              <a:rPr lang="en-GB" u="sng" dirty="0"/>
              <a:t> </a:t>
            </a:r>
          </a:p>
          <a:p>
            <a:r>
              <a:rPr lang="en-GB" dirty="0"/>
              <a:t>URIs (“RDF identifiers”) used as main identifiers for </a:t>
            </a:r>
            <a:r>
              <a:rPr lang="en-GB" dirty="0" err="1"/>
              <a:t>Wikidata</a:t>
            </a:r>
            <a:r>
              <a:rPr lang="en-GB" dirty="0"/>
              <a:t> content (even in non-RDF applications)</a:t>
            </a:r>
          </a:p>
          <a:p>
            <a:endParaRPr lang="en-GB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BC3E1F-500F-B405-A01D-9EA03A0037E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79237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Wikidata</a:t>
            </a:r>
            <a:r>
              <a:rPr lang="en-GB" dirty="0"/>
              <a:t> and </a:t>
            </a:r>
            <a:r>
              <a:rPr lang="en-GB" dirty="0" err="1"/>
              <a:t>DBpedia</a:t>
            </a:r>
            <a:endParaRPr lang="en-GB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CB10C25-22CF-8270-A189-8A6974F1AB3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Data related to Wikipedia</a:t>
            </a:r>
          </a:p>
          <a:p>
            <a:r>
              <a:rPr lang="en-GB" dirty="0"/>
              <a:t>Started in 2006</a:t>
            </a:r>
          </a:p>
          <a:p>
            <a:r>
              <a:rPr lang="en-GB" dirty="0"/>
              <a:t>Automated extraction </a:t>
            </a:r>
          </a:p>
          <a:p>
            <a:r>
              <a:rPr lang="en-GB" dirty="0"/>
              <a:t>One dataset per language</a:t>
            </a:r>
          </a:p>
          <a:p>
            <a:r>
              <a:rPr lang="en-GB" dirty="0"/>
              <a:t>Based on triples (RDF)</a:t>
            </a:r>
          </a:p>
          <a:p>
            <a:r>
              <a:rPr lang="en-GB" dirty="0"/>
              <a:t>&gt;10k properties</a:t>
            </a:r>
          </a:p>
          <a:p>
            <a:r>
              <a:rPr lang="en-GB" dirty="0"/>
              <a:t>Stand-alone dataset</a:t>
            </a:r>
          </a:p>
          <a:p>
            <a:r>
              <a:rPr lang="en-GB" dirty="0"/>
              <a:t>Unique community</a:t>
            </a:r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4C79FF-72F5-2F16-8126-4C14A4A45038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r>
              <a:rPr lang="en-GB" dirty="0"/>
              <a:t>Data related to Wikipedia</a:t>
            </a:r>
          </a:p>
          <a:p>
            <a:r>
              <a:rPr lang="en-GB" dirty="0"/>
              <a:t>Online since late 2012*</a:t>
            </a:r>
          </a:p>
          <a:p>
            <a:r>
              <a:rPr lang="en-GB" dirty="0"/>
              <a:t>Manual editing</a:t>
            </a:r>
          </a:p>
          <a:p>
            <a:r>
              <a:rPr lang="en-GB" dirty="0"/>
              <a:t>One multilingual dataset</a:t>
            </a:r>
          </a:p>
          <a:p>
            <a:r>
              <a:rPr lang="en-GB" dirty="0"/>
              <a:t>Based on statements</a:t>
            </a:r>
          </a:p>
          <a:p>
            <a:r>
              <a:rPr lang="en-GB" dirty="0"/>
              <a:t>About 5k properties</a:t>
            </a:r>
          </a:p>
          <a:p>
            <a:r>
              <a:rPr lang="en-GB" dirty="0"/>
              <a:t>Wikipedia integration</a:t>
            </a:r>
          </a:p>
          <a:p>
            <a:r>
              <a:rPr lang="en-GB" dirty="0"/>
              <a:t>Unique community</a:t>
            </a:r>
            <a:endParaRPr lang="en-US" dirty="0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GB" dirty="0" err="1"/>
              <a:t>DBpedia</a:t>
            </a:r>
            <a:r>
              <a:rPr lang="en-GB" dirty="0"/>
              <a:t> 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584FFC-6EAC-8D8E-31C5-1A078A3A5F1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GB" dirty="0" err="1"/>
              <a:t>Wikidata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87E81B0-C81B-C102-5321-8E304181A9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GB" dirty="0"/>
              <a:t>* influenced by Semantic </a:t>
            </a:r>
            <a:r>
              <a:rPr lang="en-GB" dirty="0" err="1"/>
              <a:t>MediaWiki</a:t>
            </a:r>
            <a:r>
              <a:rPr lang="en-GB" dirty="0"/>
              <a:t> (started 2005)</a:t>
            </a:r>
          </a:p>
        </p:txBody>
      </p:sp>
    </p:spTree>
    <p:extLst>
      <p:ext uri="{BB962C8B-B14F-4D97-AF65-F5344CB8AC3E}">
        <p14:creationId xmlns:p14="http://schemas.microsoft.com/office/powerpoint/2010/main" val="20279763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936627-3EA2-993A-09EC-4DA7F500A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Wikidata</a:t>
            </a:r>
            <a:r>
              <a:rPr lang="de-DE" dirty="0"/>
              <a:t> </a:t>
            </a:r>
            <a:r>
              <a:rPr lang="de-DE" dirty="0" err="1"/>
              <a:t>Vocabulary</a:t>
            </a:r>
            <a:r>
              <a:rPr lang="de-DE" dirty="0"/>
              <a:t> and </a:t>
            </a:r>
            <a:r>
              <a:rPr lang="de-DE" dirty="0" err="1"/>
              <a:t>Ontology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8620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Vocabulary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5A36548-3AC3-1703-5B70-EB78359CAB2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/>
              <a:t>Wikidata</a:t>
            </a:r>
            <a:r>
              <a:rPr lang="en-GB" dirty="0"/>
              <a:t> items often are well-defined concepts:</a:t>
            </a:r>
          </a:p>
          <a:p>
            <a:pPr lvl="1"/>
            <a:r>
              <a:rPr lang="en-GB" dirty="0"/>
              <a:t>Linked to many Wikipedia articles</a:t>
            </a:r>
          </a:p>
          <a:p>
            <a:pPr lvl="1"/>
            <a:r>
              <a:rPr lang="en-GB" dirty="0"/>
              <a:t>Linked to hundreds of external databases</a:t>
            </a:r>
          </a:p>
          <a:p>
            <a:pPr lvl="1"/>
            <a:r>
              <a:rPr lang="en-GB" dirty="0"/>
              <a:t>Most items are classified (given a type)</a:t>
            </a:r>
          </a:p>
          <a:p>
            <a:pPr lvl="1"/>
            <a:r>
              <a:rPr lang="en-GB" dirty="0"/>
              <a:t>Labels and descriptions in many languages</a:t>
            </a:r>
            <a:br>
              <a:rPr lang="en-GB" dirty="0"/>
            </a:br>
            <a:endParaRPr lang="en-GB" dirty="0"/>
          </a:p>
          <a:p>
            <a:pPr marL="0" indent="0">
              <a:buNone/>
            </a:pPr>
            <a:r>
              <a:rPr lang="en-GB" dirty="0" err="1"/>
              <a:t>Wikidata</a:t>
            </a:r>
            <a:r>
              <a:rPr lang="en-GB" dirty="0"/>
              <a:t> item IDs are stable</a:t>
            </a:r>
          </a:p>
          <a:p>
            <a:pPr lvl="1"/>
            <a:r>
              <a:rPr lang="en-GB" dirty="0"/>
              <a:t>Might be deleted but never re-used</a:t>
            </a:r>
            <a:br>
              <a:rPr lang="en-GB" dirty="0"/>
            </a:br>
            <a:endParaRPr lang="en-GB" dirty="0"/>
          </a:p>
          <a:p>
            <a:pPr marL="0" indent="0">
              <a:buNone/>
            </a:pPr>
            <a:r>
              <a:rPr lang="en-GB" dirty="0" err="1"/>
              <a:t>Wikidata</a:t>
            </a:r>
            <a:r>
              <a:rPr lang="en-GB" dirty="0"/>
              <a:t> items have canonical URIs that provide further data in various formats (content negotiation)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BF55A7-BB2B-291C-5296-2142C42327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27666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Classification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2699AEF-19EB-6D03-FEF2-3C03BB0C721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Properties subclass of (P279) and instance of (P31)</a:t>
            </a:r>
          </a:p>
          <a:p>
            <a:pPr lvl="1"/>
            <a:r>
              <a:rPr lang="en-GB" dirty="0"/>
              <a:t>P31 is the most used property on </a:t>
            </a:r>
            <a:r>
              <a:rPr lang="en-GB" dirty="0" err="1"/>
              <a:t>Wikidata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Often (but not always) used without qualifiers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Interesting class hierarchy:</a:t>
            </a:r>
          </a:p>
          <a:p>
            <a:pPr lvl="1"/>
            <a:r>
              <a:rPr lang="en-GB" dirty="0"/>
              <a:t>Around 160,000 entities used like classes</a:t>
            </a:r>
          </a:p>
          <a:p>
            <a:pPr lvl="1"/>
            <a:r>
              <a:rPr lang="en-GB" dirty="0"/>
              <a:t>Subclass of: 11,643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Property hierarchy now also emerging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8F6DBF-0B64-EF86-9C1D-CB331753E3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064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Wikidata</a:t>
            </a:r>
            <a:r>
              <a:rPr lang="en-US" dirty="0"/>
              <a:t> as an ontology of everything?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2CEBB2E-C4D7-68E7-7D43-24322153997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Modelling is hard:</a:t>
            </a:r>
          </a:p>
          <a:p>
            <a:pPr lvl="1"/>
            <a:r>
              <a:rPr lang="en-GB" dirty="0"/>
              <a:t>Semantic drift across content areas</a:t>
            </a:r>
          </a:p>
          <a:p>
            <a:pPr lvl="1"/>
            <a:r>
              <a:rPr lang="en-GB" dirty="0"/>
              <a:t>Incoherent modelling decisions</a:t>
            </a:r>
          </a:p>
          <a:p>
            <a:pPr lvl="1"/>
            <a:r>
              <a:rPr lang="en-GB" dirty="0"/>
              <a:t>Concepts do not always translate faithfully into other languages</a:t>
            </a:r>
          </a:p>
          <a:p>
            <a:pPr lvl="1"/>
            <a:r>
              <a:rPr lang="en-GB" dirty="0"/>
              <a:t>Upper level modelling is philosophically challenging</a:t>
            </a:r>
            <a:br>
              <a:rPr lang="en-GB" dirty="0"/>
            </a:br>
            <a:endParaRPr lang="en-GB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12AB86-69A4-DF09-23AF-612D97CD8B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5938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90CEB6-3D22-7746-A5E3-6A68E6CC3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Where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now</a:t>
            </a:r>
            <a:r>
              <a:rPr lang="de-DE" dirty="0"/>
              <a:t>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F62699-B3B7-22B1-855D-03269F0586A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In Southampton?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D3313D6-0CFF-47B5-7C64-461E967C44D8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A3AEEAE-DCA9-354F-8079-287D56ACF2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E619981-7A13-B946-B9AA-879E826F7C3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6CB76B4D-260D-4EC1-9A8A-CDDCEAC88FCA}" type="slidenum">
              <a:rPr lang="en-GB" smtClean="0"/>
              <a:pPr/>
              <a:t>57</a:t>
            </a:fld>
            <a:endParaRPr lang="en-GB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C3955EC-51A7-7D47-A90C-B4ACF5E93B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3606" y="2133600"/>
            <a:ext cx="7824787" cy="6383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67243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90CEB6-3D22-7746-A5E3-6A68E6CC3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Where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now</a:t>
            </a:r>
            <a:r>
              <a:rPr lang="de-DE" dirty="0"/>
              <a:t>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12D750F-BD8E-A7F8-828A-1B2613ABB51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In City </a:t>
            </a:r>
            <a:r>
              <a:rPr lang="de-DE" dirty="0" err="1"/>
              <a:t>of</a:t>
            </a:r>
            <a:r>
              <a:rPr lang="de-DE" dirty="0"/>
              <a:t> Southampton?</a:t>
            </a:r>
          </a:p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3AE0D9D-3DF8-A3FF-BC13-6E6946973990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A3AEEAE-DCA9-354F-8079-287D56ACF2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E619981-7A13-B946-B9AA-879E826F7C3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6CB76B4D-260D-4EC1-9A8A-CDDCEAC88FCA}" type="slidenum">
              <a:rPr lang="en-GB" smtClean="0"/>
              <a:pPr/>
              <a:t>58</a:t>
            </a:fld>
            <a:endParaRPr lang="en-GB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BC0C60E-049B-A547-986B-EBDC42AACC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3606" y="2276475"/>
            <a:ext cx="7824787" cy="6489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70312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4ED351-EBEA-E547-8CEB-C92C7F334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Abstract Wikipedia / </a:t>
            </a:r>
            <a:r>
              <a:rPr lang="de-DE" dirty="0" err="1"/>
              <a:t>Wikifunctions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B22D121-84D5-F949-9628-4FE9FD556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59</a:t>
            </a:fld>
            <a:endParaRPr lang="en-GB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DF3757-E169-2844-B23E-4EFC836FC1A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DE" dirty="0" err="1"/>
              <a:t>Enable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creation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language</a:t>
            </a:r>
            <a:r>
              <a:rPr lang="de-DE" dirty="0"/>
              <a:t>-independent </a:t>
            </a:r>
            <a:r>
              <a:rPr lang="de-DE" dirty="0" err="1"/>
              <a:t>articles</a:t>
            </a:r>
            <a:r>
              <a:rPr lang="de-DE" dirty="0"/>
              <a:t>. </a:t>
            </a:r>
          </a:p>
          <a:p>
            <a:r>
              <a:rPr lang="de-DE" dirty="0" err="1"/>
              <a:t>Increase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number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articles</a:t>
            </a:r>
            <a:r>
              <a:rPr lang="de-DE" dirty="0"/>
              <a:t> </a:t>
            </a:r>
            <a:r>
              <a:rPr lang="de-DE" dirty="0" err="1"/>
              <a:t>available</a:t>
            </a:r>
            <a:r>
              <a:rPr lang="de-DE" dirty="0"/>
              <a:t> in all </a:t>
            </a:r>
            <a:r>
              <a:rPr lang="de-DE" dirty="0" err="1"/>
              <a:t>languages</a:t>
            </a:r>
            <a:r>
              <a:rPr lang="de-DE" dirty="0"/>
              <a:t>, </a:t>
            </a:r>
            <a:r>
              <a:rPr lang="de-DE" dirty="0" err="1"/>
              <a:t>especially</a:t>
            </a:r>
            <a:r>
              <a:rPr lang="de-DE" dirty="0"/>
              <a:t> </a:t>
            </a:r>
            <a:r>
              <a:rPr lang="de-DE" dirty="0" err="1"/>
              <a:t>less</a:t>
            </a:r>
            <a:r>
              <a:rPr lang="de-DE" dirty="0"/>
              <a:t> </a:t>
            </a:r>
            <a:r>
              <a:rPr lang="de-DE" dirty="0" err="1"/>
              <a:t>used</a:t>
            </a:r>
            <a:r>
              <a:rPr lang="de-DE" dirty="0"/>
              <a:t> </a:t>
            </a:r>
            <a:r>
              <a:rPr lang="de-DE" dirty="0" err="1"/>
              <a:t>ones</a:t>
            </a:r>
            <a:endParaRPr lang="de-DE" dirty="0"/>
          </a:p>
          <a:p>
            <a:r>
              <a:rPr lang="de-DE" dirty="0"/>
              <a:t>Share </a:t>
            </a:r>
            <a:r>
              <a:rPr lang="de-DE" dirty="0" err="1"/>
              <a:t>knowledge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local</a:t>
            </a:r>
            <a:r>
              <a:rPr lang="de-DE" dirty="0"/>
              <a:t> </a:t>
            </a:r>
            <a:r>
              <a:rPr lang="de-DE" dirty="0" err="1"/>
              <a:t>culture</a:t>
            </a:r>
            <a:r>
              <a:rPr lang="de-DE" dirty="0"/>
              <a:t> and </a:t>
            </a:r>
            <a:r>
              <a:rPr lang="de-DE" dirty="0" err="1"/>
              <a:t>contexts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 global </a:t>
            </a:r>
            <a:r>
              <a:rPr lang="de-DE" dirty="0" err="1"/>
              <a:t>audience</a:t>
            </a:r>
            <a:endParaRPr lang="de-D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0C4FAF-FF04-F38D-B997-1C303FC2BB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174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B3119E-E1B5-F44D-90FB-6110F27F1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Microsoft‘s</a:t>
            </a:r>
            <a:r>
              <a:rPr lang="de-DE" dirty="0"/>
              <a:t> </a:t>
            </a:r>
            <a:r>
              <a:rPr lang="de-DE" dirty="0" err="1"/>
              <a:t>Satori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42027EF-B491-3D43-A36A-FED529EF0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A347C13-4B98-97B1-A997-C9D5CFB16B6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48338AE-0FB6-E142-863B-F686D79E50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1801" y="1628775"/>
            <a:ext cx="8788400" cy="5218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25968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61105-52C4-9E0D-E747-1EA6C1336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Final </a:t>
            </a:r>
            <a:r>
              <a:rPr lang="de-DE" dirty="0" err="1"/>
              <a:t>Remarks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37835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the Data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904ABFD-2F97-5C81-23B0-D4EC49163B5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See </a:t>
            </a:r>
            <a:r>
              <a:rPr lang="en-GB" dirty="0">
                <a:hlinkClick r:id="rId3"/>
              </a:rPr>
              <a:t>www.wikidata.org/wiki/Wikidata:Data_access</a:t>
            </a:r>
            <a:br>
              <a:rPr lang="en-GB" dirty="0"/>
            </a:br>
            <a:endParaRPr lang="en-GB" dirty="0"/>
          </a:p>
          <a:p>
            <a:pPr marL="0" indent="0">
              <a:buNone/>
            </a:pPr>
            <a:r>
              <a:rPr lang="en-GB" dirty="0"/>
              <a:t>Direct access per item (Web API, JSON, RDF, …)</a:t>
            </a:r>
          </a:p>
          <a:p>
            <a:pPr marL="0" indent="0">
              <a:buNone/>
            </a:pPr>
            <a:r>
              <a:rPr lang="en-GB" dirty="0"/>
              <a:t>Database dumps (JSON)</a:t>
            </a:r>
          </a:p>
          <a:p>
            <a:pPr lvl="1"/>
            <a:r>
              <a:rPr lang="en-GB" dirty="0"/>
              <a:t>Use </a:t>
            </a:r>
            <a:r>
              <a:rPr lang="en-GB" dirty="0" err="1"/>
              <a:t>Wikidata</a:t>
            </a:r>
            <a:r>
              <a:rPr lang="en-GB" dirty="0"/>
              <a:t> Toolkit to parse dumps in Java</a:t>
            </a:r>
            <a:br>
              <a:rPr lang="en-GB" dirty="0"/>
            </a:br>
            <a:r>
              <a:rPr lang="en-GB" dirty="0"/>
              <a:t>https://</a:t>
            </a:r>
            <a:r>
              <a:rPr lang="en-GB" dirty="0" err="1"/>
              <a:t>www.mediawiki.org</a:t>
            </a:r>
            <a:r>
              <a:rPr lang="en-GB" dirty="0"/>
              <a:t>/wiki/</a:t>
            </a:r>
            <a:r>
              <a:rPr lang="en-GB" dirty="0" err="1"/>
              <a:t>Wikidata_Toolkit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RDF dumps</a:t>
            </a:r>
          </a:p>
          <a:p>
            <a:pPr marL="0" indent="0">
              <a:buNone/>
            </a:pPr>
            <a:r>
              <a:rPr lang="en-GB" dirty="0"/>
              <a:t>SPARQL endpoint</a:t>
            </a:r>
          </a:p>
          <a:p>
            <a:endParaRPr lang="de-DE" dirty="0"/>
          </a:p>
          <a:p>
            <a:endParaRPr lang="en-GB" dirty="0"/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7ED85A9-AF5F-726D-11A9-60A337C1945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42984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61757C8-78C0-E1A2-8367-B750BDCA7E8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/>
              <a:t>Wikidata</a:t>
            </a:r>
            <a:r>
              <a:rPr lang="en-GB" dirty="0"/>
              <a:t> is developing rapidly</a:t>
            </a:r>
          </a:p>
          <a:p>
            <a:pPr lvl="1"/>
            <a:r>
              <a:rPr lang="en-GB" dirty="0"/>
              <a:t>Data size</a:t>
            </a:r>
          </a:p>
          <a:p>
            <a:pPr lvl="1"/>
            <a:r>
              <a:rPr lang="en-GB" dirty="0"/>
              <a:t>Vocabulary size</a:t>
            </a:r>
          </a:p>
          <a:p>
            <a:pPr lvl="1"/>
            <a:r>
              <a:rPr lang="en-GB" dirty="0"/>
              <a:t>Technical features and community processes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 platform for data integration</a:t>
            </a:r>
          </a:p>
          <a:p>
            <a:pPr lvl="1"/>
            <a:r>
              <a:rPr lang="en-GB" dirty="0"/>
              <a:t>Including links to many other databases</a:t>
            </a:r>
            <a:br>
              <a:rPr lang="en-GB" dirty="0"/>
            </a:br>
            <a:endParaRPr lang="en-GB" dirty="0"/>
          </a:p>
          <a:p>
            <a:pPr marL="0" indent="0">
              <a:buNone/>
            </a:pPr>
            <a:r>
              <a:rPr lang="en-GB" dirty="0"/>
              <a:t>Data access is easy, both legally and technically</a:t>
            </a:r>
          </a:p>
          <a:p>
            <a:pPr lvl="1"/>
            <a:r>
              <a:rPr lang="en-GB" dirty="0"/>
              <a:t>Extended exports and query facilities under way</a:t>
            </a:r>
          </a:p>
          <a:p>
            <a:endParaRPr lang="de-DE" dirty="0"/>
          </a:p>
          <a:p>
            <a:endParaRPr lang="en-GB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2E5584-DECA-472E-2CC5-D97D61F273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916832"/>
            <a:ext cx="1497013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804539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51F8F8D0-E27B-B345-B6C6-4ACEAFD75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References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4D75488-F4BD-CD4E-8FFE-774AF3F5C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63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800319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020D79-7E1E-734D-9E43-74C131A04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Free </a:t>
            </a:r>
            <a:r>
              <a:rPr lang="de-DE" dirty="0" err="1"/>
              <a:t>content</a:t>
            </a:r>
            <a:r>
              <a:rPr lang="de-DE" dirty="0"/>
              <a:t> at: https://</a:t>
            </a:r>
            <a:r>
              <a:rPr lang="de-DE" dirty="0" err="1"/>
              <a:t>kgbook.org</a:t>
            </a:r>
            <a:r>
              <a:rPr lang="de-DE" dirty="0"/>
              <a:t>/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6EA5448-E395-7745-A61F-0C9ABFFDF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64</a:t>
            </a:fld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35230D0-9C15-EE03-F6F8-F57C2333579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E40A090-24E4-17BB-C643-901406B20E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BC2AFD6-0E9F-AA46-ADC6-E2BB40E3FC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7020" y="2420711"/>
            <a:ext cx="66305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76073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Further reading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CE865D4-EFCA-B374-5683-E8E21B38FB8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Denny </a:t>
            </a:r>
            <a:r>
              <a:rPr lang="en-GB" dirty="0" err="1"/>
              <a:t>Vrandecic</a:t>
            </a:r>
            <a:r>
              <a:rPr lang="en-GB" dirty="0"/>
              <a:t>, Markus </a:t>
            </a:r>
            <a:r>
              <a:rPr lang="en-GB" dirty="0" err="1"/>
              <a:t>Krötzsch</a:t>
            </a:r>
            <a:r>
              <a:rPr lang="en-GB" dirty="0"/>
              <a:t>. </a:t>
            </a:r>
            <a:r>
              <a:rPr lang="en-GB" dirty="0">
                <a:hlinkClick r:id="rId3"/>
              </a:rPr>
              <a:t>Wikidata: A Free Collaborative Knowledge Base</a:t>
            </a:r>
            <a:r>
              <a:rPr lang="en-GB" dirty="0"/>
              <a:t>.</a:t>
            </a:r>
            <a:br>
              <a:rPr lang="en-GB" dirty="0"/>
            </a:br>
            <a:r>
              <a:rPr lang="en-GB" dirty="0"/>
              <a:t>Communications of the ACM 2014.</a:t>
            </a:r>
            <a:br>
              <a:rPr lang="en-GB" dirty="0"/>
            </a:br>
            <a:r>
              <a:rPr lang="en-GB" dirty="0"/>
              <a:t>→ general first introduction to </a:t>
            </a:r>
            <a:r>
              <a:rPr lang="en-GB" dirty="0" err="1"/>
              <a:t>Wikidata</a:t>
            </a:r>
            <a:endParaRPr lang="en-GB" dirty="0"/>
          </a:p>
          <a:p>
            <a:endParaRPr lang="en-GB" dirty="0"/>
          </a:p>
          <a:p>
            <a:pPr marL="0" indent="0">
              <a:buNone/>
            </a:pPr>
            <a:r>
              <a:rPr lang="en-GB" dirty="0" err="1"/>
              <a:t>Fredo</a:t>
            </a:r>
            <a:r>
              <a:rPr lang="en-GB" dirty="0"/>
              <a:t> </a:t>
            </a:r>
            <a:r>
              <a:rPr lang="en-GB" dirty="0" err="1"/>
              <a:t>Erxleben</a:t>
            </a:r>
            <a:r>
              <a:rPr lang="en-GB" dirty="0"/>
              <a:t>, Michael Günther, Markus </a:t>
            </a:r>
            <a:r>
              <a:rPr lang="en-GB" dirty="0" err="1"/>
              <a:t>Krötzsch</a:t>
            </a:r>
            <a:r>
              <a:rPr lang="en-GB" dirty="0"/>
              <a:t>, Julian Mendez, Denny </a:t>
            </a:r>
            <a:r>
              <a:rPr lang="en-GB" dirty="0" err="1"/>
              <a:t>Vrandečić</a:t>
            </a:r>
            <a:r>
              <a:rPr lang="en-GB" dirty="0"/>
              <a:t>. </a:t>
            </a:r>
            <a:r>
              <a:rPr lang="en-GB" dirty="0">
                <a:hlinkClick r:id="rId4"/>
              </a:rPr>
              <a:t>Introducing Wikidata to the Linked Data Web</a:t>
            </a:r>
            <a:r>
              <a:rPr lang="en-GB" dirty="0"/>
              <a:t>.</a:t>
            </a:r>
            <a:br>
              <a:rPr lang="en-GB" dirty="0"/>
            </a:br>
            <a:r>
              <a:rPr lang="en-GB" dirty="0"/>
              <a:t>Proc. Int. Semantic Web Conf. (ISWC) 2014.</a:t>
            </a:r>
            <a:br>
              <a:rPr lang="en-GB" dirty="0"/>
            </a:br>
            <a:r>
              <a:rPr lang="en-GB" dirty="0"/>
              <a:t>→ introduction of the </a:t>
            </a:r>
            <a:r>
              <a:rPr lang="en-GB" dirty="0" err="1"/>
              <a:t>Wikidata</a:t>
            </a:r>
            <a:r>
              <a:rPr lang="en-GB" dirty="0"/>
              <a:t> RDF export and data model</a:t>
            </a:r>
          </a:p>
          <a:p>
            <a:endParaRPr lang="en-GB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316CF7-5742-A0EC-5D20-BA4FE0D1D55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30933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5D0854-0DFD-2543-8612-B245A85CC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Own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, e.g.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AE68A95-2681-CA41-B14D-AC278670C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66</a:t>
            </a:fld>
            <a:endParaRPr lang="en-GB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C0B70EC-B2BA-0D48-8584-3759C1FD76C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Knowledge </a:t>
            </a:r>
            <a:r>
              <a:rPr lang="de-DE" dirty="0" err="1"/>
              <a:t>graph</a:t>
            </a:r>
            <a:r>
              <a:rPr lang="de-DE" dirty="0"/>
              <a:t> </a:t>
            </a:r>
            <a:r>
              <a:rPr lang="de-DE" dirty="0" err="1"/>
              <a:t>completion</a:t>
            </a:r>
            <a:endParaRPr lang="de-DE" dirty="0"/>
          </a:p>
          <a:p>
            <a:r>
              <a:rPr lang="de-DE" dirty="0"/>
              <a:t>Bo </a:t>
            </a:r>
            <a:r>
              <a:rPr lang="de-DE" dirty="0" err="1"/>
              <a:t>Xiong</a:t>
            </a:r>
            <a:r>
              <a:rPr lang="de-DE" dirty="0"/>
              <a:t>, Nico </a:t>
            </a:r>
            <a:r>
              <a:rPr lang="de-DE" dirty="0" err="1"/>
              <a:t>Potyka</a:t>
            </a:r>
            <a:r>
              <a:rPr lang="de-DE" dirty="0"/>
              <a:t>, </a:t>
            </a:r>
            <a:r>
              <a:rPr lang="de-DE" dirty="0" err="1"/>
              <a:t>Trung</a:t>
            </a:r>
            <a:r>
              <a:rPr lang="de-DE" dirty="0"/>
              <a:t>-Kien Tran, Mojtaba </a:t>
            </a:r>
            <a:r>
              <a:rPr lang="de-DE" dirty="0" err="1"/>
              <a:t>Nayyeri</a:t>
            </a:r>
            <a:r>
              <a:rPr lang="de-DE" dirty="0"/>
              <a:t>, Steffen Staab: </a:t>
            </a:r>
            <a:r>
              <a:rPr lang="de-DE" b="1" dirty="0"/>
              <a:t>Box </a:t>
            </a:r>
            <a:r>
              <a:rPr lang="de-DE" b="1" dirty="0" err="1"/>
              <a:t>Embeddings</a:t>
            </a:r>
            <a:r>
              <a:rPr lang="de-DE" b="1" dirty="0"/>
              <a:t> </a:t>
            </a:r>
            <a:r>
              <a:rPr lang="de-DE" b="1" dirty="0" err="1"/>
              <a:t>for</a:t>
            </a:r>
            <a:r>
              <a:rPr lang="de-DE" b="1" dirty="0"/>
              <a:t> </a:t>
            </a:r>
            <a:r>
              <a:rPr lang="de-DE" b="1" dirty="0" err="1"/>
              <a:t>the</a:t>
            </a:r>
            <a:r>
              <a:rPr lang="de-DE" b="1" dirty="0"/>
              <a:t> Description </a:t>
            </a:r>
            <a:r>
              <a:rPr lang="de-DE" b="1" dirty="0" err="1"/>
              <a:t>Logic</a:t>
            </a:r>
            <a:r>
              <a:rPr lang="de-DE" b="1" dirty="0"/>
              <a:t> EL++</a:t>
            </a:r>
            <a:r>
              <a:rPr lang="de-DE" dirty="0"/>
              <a:t>. </a:t>
            </a:r>
            <a:r>
              <a:rPr lang="de-DE" dirty="0" err="1"/>
              <a:t>CoRR</a:t>
            </a:r>
            <a:r>
              <a:rPr lang="de-DE" dirty="0"/>
              <a:t> </a:t>
            </a:r>
            <a:r>
              <a:rPr lang="de-DE" dirty="0" err="1"/>
              <a:t>abs</a:t>
            </a:r>
            <a:r>
              <a:rPr lang="de-DE" dirty="0"/>
              <a:t>/2201.09919 (2022)</a:t>
            </a:r>
          </a:p>
          <a:p>
            <a:pPr marL="0" indent="0">
              <a:buNone/>
            </a:pPr>
            <a:r>
              <a:rPr lang="de-DE" dirty="0"/>
              <a:t>Knowledge </a:t>
            </a:r>
            <a:r>
              <a:rPr lang="de-DE" dirty="0" err="1"/>
              <a:t>graph</a:t>
            </a:r>
            <a:r>
              <a:rPr lang="de-DE" dirty="0"/>
              <a:t> </a:t>
            </a:r>
            <a:r>
              <a:rPr lang="de-DE" dirty="0" err="1"/>
              <a:t>evolution</a:t>
            </a:r>
            <a:endParaRPr lang="de-DE" dirty="0"/>
          </a:p>
          <a:p>
            <a:r>
              <a:rPr lang="de-DE" dirty="0"/>
              <a:t>Lukas Schmelzeisen, Corina Dima, Steffen Staab: </a:t>
            </a:r>
            <a:r>
              <a:rPr lang="de-DE" b="1" dirty="0" err="1"/>
              <a:t>Wikidated</a:t>
            </a:r>
            <a:r>
              <a:rPr lang="de-DE" b="1" dirty="0"/>
              <a:t> 1.0: An </a:t>
            </a:r>
            <a:r>
              <a:rPr lang="de-DE" b="1" dirty="0" err="1"/>
              <a:t>Evolving</a:t>
            </a:r>
            <a:r>
              <a:rPr lang="de-DE" b="1" dirty="0"/>
              <a:t> Knowledge Graph Dataset </a:t>
            </a:r>
            <a:r>
              <a:rPr lang="de-DE" b="1" dirty="0" err="1"/>
              <a:t>of</a:t>
            </a:r>
            <a:r>
              <a:rPr lang="de-DE" b="1" dirty="0"/>
              <a:t> </a:t>
            </a:r>
            <a:r>
              <a:rPr lang="de-DE" b="1" dirty="0" err="1"/>
              <a:t>Wikidata's</a:t>
            </a:r>
            <a:r>
              <a:rPr lang="de-DE" b="1" dirty="0"/>
              <a:t> Revision </a:t>
            </a:r>
            <a:r>
              <a:rPr lang="de-DE" b="1" dirty="0" err="1"/>
              <a:t>History</a:t>
            </a:r>
            <a:r>
              <a:rPr lang="de-DE" dirty="0"/>
              <a:t>. </a:t>
            </a:r>
            <a:r>
              <a:rPr lang="de-DE" dirty="0" err="1"/>
              <a:t>Wikidata@ISWC</a:t>
            </a:r>
            <a:r>
              <a:rPr lang="de-DE" dirty="0"/>
              <a:t> 2021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F8594B-E99F-1D00-61BF-6CCD1996E5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47014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Explore</a:t>
            </a:r>
            <a:r>
              <a:rPr lang="de-DE" dirty="0"/>
              <a:t> </a:t>
            </a:r>
            <a:r>
              <a:rPr lang="de-DE" dirty="0" err="1"/>
              <a:t>yourself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67</a:t>
            </a:fld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>
                <a:hlinkClick r:id="rId2"/>
              </a:rPr>
              <a:t>https://tools.wmflabs.org/sqid/</a:t>
            </a:r>
            <a:r>
              <a:rPr lang="de-DE" dirty="0"/>
              <a:t> </a:t>
            </a:r>
            <a:br>
              <a:rPr lang="de-DE" dirty="0"/>
            </a:br>
            <a:br>
              <a:rPr lang="de-DE" dirty="0"/>
            </a:br>
            <a:r>
              <a:rPr lang="de-DE" dirty="0" err="1"/>
              <a:t>Statistics</a:t>
            </a:r>
            <a:r>
              <a:rPr lang="de-DE" dirty="0"/>
              <a:t>:</a:t>
            </a:r>
          </a:p>
          <a:p>
            <a:pPr marL="0" indent="0">
              <a:buNone/>
            </a:pPr>
            <a:r>
              <a:rPr lang="de-DE" dirty="0">
                <a:hlinkClick r:id="rId3"/>
              </a:rPr>
              <a:t>https://tools.wmflabs.org/sqid/#/status</a:t>
            </a:r>
            <a:r>
              <a:rPr lang="de-DE" dirty="0"/>
              <a:t> </a:t>
            </a:r>
            <a:br>
              <a:rPr lang="de-DE" dirty="0"/>
            </a:br>
            <a:br>
              <a:rPr lang="de-DE" dirty="0"/>
            </a:br>
            <a:r>
              <a:rPr lang="de-DE" dirty="0" err="1"/>
              <a:t>Example</a:t>
            </a:r>
            <a:r>
              <a:rPr lang="de-DE" dirty="0"/>
              <a:t> </a:t>
            </a:r>
            <a:r>
              <a:rPr lang="de-DE" dirty="0" err="1"/>
              <a:t>queries</a:t>
            </a:r>
            <a:r>
              <a:rPr lang="de-DE" dirty="0"/>
              <a:t>:</a:t>
            </a:r>
            <a:br>
              <a:rPr lang="de-DE" dirty="0"/>
            </a:br>
            <a:br>
              <a:rPr lang="de-DE" dirty="0"/>
            </a:br>
            <a:r>
              <a:rPr lang="de-DE" dirty="0">
                <a:hlinkClick r:id="rId4"/>
              </a:rPr>
              <a:t>https://query.wikidata.org/</a:t>
            </a:r>
            <a:endParaRPr lang="de-D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F4D3D8-E105-E62C-9186-47C30F0207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18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10A35F-FCBE-7045-9916-42217D014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Facebook‘s</a:t>
            </a:r>
            <a:r>
              <a:rPr lang="de-DE" dirty="0"/>
              <a:t> </a:t>
            </a:r>
            <a:r>
              <a:rPr lang="de-DE" dirty="0" err="1"/>
              <a:t>Social</a:t>
            </a:r>
            <a:r>
              <a:rPr lang="de-DE" dirty="0"/>
              <a:t> Graph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BF277360-528B-F044-B741-9CC589BC1C4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Billions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entities</a:t>
            </a:r>
            <a:r>
              <a:rPr lang="de-DE" dirty="0"/>
              <a:t>, </a:t>
            </a:r>
            <a:r>
              <a:rPr lang="de-DE" dirty="0" err="1"/>
              <a:t>trillions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assertions</a:t>
            </a:r>
            <a:endParaRPr lang="de-DE" dirty="0"/>
          </a:p>
          <a:p>
            <a:pPr marL="0" indent="0">
              <a:buNone/>
            </a:pPr>
            <a:r>
              <a:rPr lang="de-DE" dirty="0" err="1"/>
              <a:t>Coverage</a:t>
            </a:r>
            <a:r>
              <a:rPr lang="de-DE" dirty="0"/>
              <a:t>:</a:t>
            </a:r>
          </a:p>
          <a:p>
            <a:r>
              <a:rPr lang="de-DE" dirty="0" err="1"/>
              <a:t>socially</a:t>
            </a:r>
            <a:r>
              <a:rPr lang="de-DE" dirty="0"/>
              <a:t> relevant </a:t>
            </a:r>
            <a:r>
              <a:rPr lang="de-DE" dirty="0" err="1"/>
              <a:t>entities</a:t>
            </a:r>
            <a:r>
              <a:rPr lang="de-DE" dirty="0"/>
              <a:t>, </a:t>
            </a:r>
            <a:r>
              <a:rPr lang="de-DE" dirty="0" err="1"/>
              <a:t>concepts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words</a:t>
            </a:r>
            <a:r>
              <a:rPr lang="de-DE" dirty="0"/>
              <a:t>. 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BE6DACF5-9540-A646-85C6-588F4010EF29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People, </a:t>
            </a:r>
            <a:r>
              <a:rPr lang="de-DE" dirty="0" err="1"/>
              <a:t>Celebrities</a:t>
            </a:r>
            <a:r>
              <a:rPr lang="de-DE" dirty="0"/>
              <a:t>, Places, Points </a:t>
            </a:r>
            <a:r>
              <a:rPr lang="de-DE" dirty="0" err="1"/>
              <a:t>of</a:t>
            </a:r>
            <a:r>
              <a:rPr lang="de-DE" dirty="0"/>
              <a:t> Interest, Movies, TV, Music, Sports</a:t>
            </a:r>
          </a:p>
          <a:p>
            <a:pPr marL="0" indent="0">
              <a:buNone/>
            </a:pPr>
            <a:r>
              <a:rPr lang="de-DE" dirty="0"/>
              <a:t>US </a:t>
            </a:r>
            <a:r>
              <a:rPr lang="de-DE" dirty="0" err="1"/>
              <a:t>only</a:t>
            </a:r>
            <a:r>
              <a:rPr lang="de-DE" dirty="0"/>
              <a:t>: </a:t>
            </a:r>
          </a:p>
          <a:p>
            <a:pPr lvl="1"/>
            <a:r>
              <a:rPr lang="de-DE" dirty="0"/>
              <a:t>~500M </a:t>
            </a:r>
            <a:r>
              <a:rPr lang="de-DE" dirty="0" err="1"/>
              <a:t>assertions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~50M </a:t>
            </a:r>
            <a:r>
              <a:rPr lang="de-DE" dirty="0" err="1"/>
              <a:t>entities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~100s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types</a:t>
            </a:r>
            <a:endParaRPr lang="de-DE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E453C37-2441-4421-FE42-64D6277793F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81B7675-1C6C-154D-B008-35DAC9C970A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6CB76B4D-260D-4EC1-9A8A-CDDCEAC88FCA}" type="slidenum">
              <a:rPr lang="en-GB" smtClean="0"/>
              <a:pPr/>
              <a:t>7</a:t>
            </a:fld>
            <a:endParaRPr lang="en-GB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80A8A65-3830-7043-8F5A-17074E6483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900" y="4076700"/>
            <a:ext cx="9220200" cy="264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210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19AE6CFE-A57F-AF4B-9442-4E3765A27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Facebook‘s</a:t>
            </a:r>
            <a:r>
              <a:rPr lang="de-DE" dirty="0"/>
              <a:t> </a:t>
            </a:r>
            <a:r>
              <a:rPr lang="de-DE" dirty="0" err="1"/>
              <a:t>Social</a:t>
            </a:r>
            <a:r>
              <a:rPr lang="de-DE" dirty="0"/>
              <a:t> Graph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89F3A5D-0B0A-0746-892D-51C43B702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07C0-4185-4980-AEF7-9C22F08CAECA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9C74E0F-7ED1-AC73-EC96-F04E3F39C9E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7BAC2F4-297D-364C-B3EB-1796453A76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479"/>
          <a:stretch/>
        </p:blipFill>
        <p:spPr>
          <a:xfrm>
            <a:off x="1415480" y="1844824"/>
            <a:ext cx="9252520" cy="407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754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818FFB-9038-3444-A74B-A6C22C21D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Facebook’s Social Graph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0BC91B0-BDF0-4140-A881-99D59483B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B00E-0011-4642-9C0D-3293ED573B49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C2424C-4086-5DCC-F921-CECB47FA4B7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0F51BE6-0684-5E45-8DC2-7379E36577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480" y="1836430"/>
            <a:ext cx="9252520" cy="4210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48744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5EFB1527-0159-4945-BED6-849D7DF7FAAC}" vid="{1CF00D30-AD9B-AB42-8EF1-91706513E6E5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5EFB1527-0159-4945-BED6-849D7DF7FAAC}" vid="{6E568842-902E-2A4B-876F-BEE234A032F0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5EFB1527-0159-4945-BED6-849D7DF7FAAC}" vid="{D07A7918-E232-FA43-B6FC-3E564CCB3F75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5EFB1527-0159-4945-BED6-849D7DF7FAAC}" vid="{8F5F7A01-05E9-1243-A38E-BA9FA9D63C11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5EFB1527-0159-4945-BED6-849D7DF7FAAC}" vid="{3420D723-E994-7642-B8DD-9861412C98E8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5EFB1527-0159-4945-BED6-849D7DF7FAAC}" vid="{BD1C1F4E-65F8-3547-B315-E7C8A491154B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5EFB1527-0159-4945-BED6-849D7DF7FAAC}" vid="{750F52BF-34EB-A644-BD44-67455BA1B86F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5EFB1527-0159-4945-BED6-849D7DF7FAAC}" vid="{81650C80-C909-DF41-8F87-0C90E140B219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84</TotalTime>
  <Words>1997</Words>
  <Application>Microsoft Macintosh PowerPoint</Application>
  <PresentationFormat>Widescreen</PresentationFormat>
  <Paragraphs>436</Paragraphs>
  <Slides>67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67</vt:i4>
      </vt:variant>
    </vt:vector>
  </HeadingPairs>
  <TitlesOfParts>
    <vt:vector size="80" baseType="lpstr">
      <vt:lpstr>Arial</vt:lpstr>
      <vt:lpstr>Calibri</vt:lpstr>
      <vt:lpstr>Georgia</vt:lpstr>
      <vt:lpstr>Lucida Sans</vt:lpstr>
      <vt:lpstr>Purisa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Knowledge Graphs and Wikidata</vt:lpstr>
      <vt:lpstr>PowerPoint Presentation</vt:lpstr>
      <vt:lpstr>Many, many others</vt:lpstr>
      <vt:lpstr>Microsoft‘s Satori</vt:lpstr>
      <vt:lpstr>Microsoft‘s Satori</vt:lpstr>
      <vt:lpstr>Facebook‘s Social Graph</vt:lpstr>
      <vt:lpstr>Facebook‘s Social Graph</vt:lpstr>
      <vt:lpstr>Facebook’s Social Graph</vt:lpstr>
      <vt:lpstr>eBay KG: Faceted Browsing and Search</vt:lpstr>
      <vt:lpstr>eBay Knowledge Graph</vt:lpstr>
      <vt:lpstr>eBay / Amazon identity</vt:lpstr>
      <vt:lpstr>PowerPoint Presentation</vt:lpstr>
      <vt:lpstr>Google Knowledge Graph</vt:lpstr>
      <vt:lpstr>IBM</vt:lpstr>
      <vt:lpstr>IBM Lessons Learned / Open problems</vt:lpstr>
      <vt:lpstr>PowerPoint Presentation</vt:lpstr>
      <vt:lpstr>(Some) Pervasive Challenges</vt:lpstr>
      <vt:lpstr>Wikidata</vt:lpstr>
      <vt:lpstr>Wikipedia in 2016</vt:lpstr>
      <vt:lpstr>The answer to all questions … ?</vt:lpstr>
      <vt:lpstr>Wikipedia content reuse...</vt:lpstr>
      <vt:lpstr>… in all languages?</vt:lpstr>
      <vt:lpstr>PowerPoint Presentation</vt:lpstr>
      <vt:lpstr>Wikidata</vt:lpstr>
      <vt:lpstr>Wikidata content</vt:lpstr>
      <vt:lpstr>Data Model</vt:lpstr>
      <vt:lpstr>The Content of Wikidata</vt:lpstr>
      <vt:lpstr>Terms and Languages</vt:lpstr>
      <vt:lpstr>Terms and Languages</vt:lpstr>
      <vt:lpstr>Site Links</vt:lpstr>
      <vt:lpstr>Statements</vt:lpstr>
      <vt:lpstr>Statements</vt:lpstr>
      <vt:lpstr>Statements</vt:lpstr>
      <vt:lpstr>Properties and Datatypes </vt:lpstr>
      <vt:lpstr>Wikidata Statistics</vt:lpstr>
      <vt:lpstr>Usage &amp; Applications</vt:lpstr>
      <vt:lpstr>Primary Use Case: Wikipedia</vt:lpstr>
      <vt:lpstr>Primary Use Case: Wikipedia</vt:lpstr>
      <vt:lpstr>Primary Use Case: Wikipedia</vt:lpstr>
      <vt:lpstr>Primary Use Case: Wikipedia</vt:lpstr>
      <vt:lpstr>Primary Use Case: Wikipedia</vt:lpstr>
      <vt:lpstr>Third-Party Application Areas</vt:lpstr>
      <vt:lpstr>Wikidata applications: Status</vt:lpstr>
      <vt:lpstr>Wikidata as Knowledge Graphs</vt:lpstr>
      <vt:lpstr>Wikidata internally</vt:lpstr>
      <vt:lpstr>Wikidata internally</vt:lpstr>
      <vt:lpstr>Property Graph model</vt:lpstr>
      <vt:lpstr>RDF (Resource Description Framework)</vt:lpstr>
      <vt:lpstr>Representing Wikidata in RDF</vt:lpstr>
      <vt:lpstr>Wikidata and RDF: current status</vt:lpstr>
      <vt:lpstr>Wikidata and DBpedia</vt:lpstr>
      <vt:lpstr>Wikidata Vocabulary and Ontology</vt:lpstr>
      <vt:lpstr>Vocabulary</vt:lpstr>
      <vt:lpstr>Classification</vt:lpstr>
      <vt:lpstr>Wikidata as an ontology of everything?</vt:lpstr>
      <vt:lpstr>Where are we now?</vt:lpstr>
      <vt:lpstr>Where are we now?</vt:lpstr>
      <vt:lpstr>Abstract Wikipedia / Wikifunctions</vt:lpstr>
      <vt:lpstr>Final Remarks</vt:lpstr>
      <vt:lpstr>Getting the Data</vt:lpstr>
      <vt:lpstr>Conclusions</vt:lpstr>
      <vt:lpstr>References</vt:lpstr>
      <vt:lpstr>Free content at: https://kgbook.org/</vt:lpstr>
      <vt:lpstr>Further reading</vt:lpstr>
      <vt:lpstr>Own work, e.g.</vt:lpstr>
      <vt:lpstr>Explore yourself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1</cp:revision>
  <dcterms:created xsi:type="dcterms:W3CDTF">2023-03-03T15:02:15Z</dcterms:created>
  <dcterms:modified xsi:type="dcterms:W3CDTF">2023-03-06T07:04:55Z</dcterms:modified>
</cp:coreProperties>
</file>