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5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6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7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98" r:id="rId3"/>
    <p:sldMasterId id="2147483702" r:id="rId4"/>
    <p:sldMasterId id="2147483706" r:id="rId5"/>
    <p:sldMasterId id="2147483710" r:id="rId6"/>
    <p:sldMasterId id="2147483714" r:id="rId7"/>
    <p:sldMasterId id="2147483718" r:id="rId8"/>
  </p:sldMasterIdLst>
  <p:notesMasterIdLst>
    <p:notesMasterId r:id="rId134"/>
  </p:notesMasterIdLst>
  <p:sldIdLst>
    <p:sldId id="480" r:id="rId9"/>
    <p:sldId id="256" r:id="rId10"/>
    <p:sldId id="369" r:id="rId11"/>
    <p:sldId id="374" r:id="rId12"/>
    <p:sldId id="481" r:id="rId13"/>
    <p:sldId id="482" r:id="rId14"/>
    <p:sldId id="372" r:id="rId15"/>
    <p:sldId id="446" r:id="rId16"/>
    <p:sldId id="447" r:id="rId17"/>
    <p:sldId id="448" r:id="rId18"/>
    <p:sldId id="491" r:id="rId19"/>
    <p:sldId id="445" r:id="rId20"/>
    <p:sldId id="459" r:id="rId21"/>
    <p:sldId id="460" r:id="rId22"/>
    <p:sldId id="462" r:id="rId23"/>
    <p:sldId id="463" r:id="rId24"/>
    <p:sldId id="464" r:id="rId25"/>
    <p:sldId id="465" r:id="rId26"/>
    <p:sldId id="467" r:id="rId27"/>
    <p:sldId id="494" r:id="rId28"/>
    <p:sldId id="468" r:id="rId29"/>
    <p:sldId id="469" r:id="rId30"/>
    <p:sldId id="483" r:id="rId31"/>
    <p:sldId id="485" r:id="rId32"/>
    <p:sldId id="486" r:id="rId33"/>
    <p:sldId id="487" r:id="rId34"/>
    <p:sldId id="488" r:id="rId35"/>
    <p:sldId id="466" r:id="rId36"/>
    <p:sldId id="471" r:id="rId37"/>
    <p:sldId id="461" r:id="rId38"/>
    <p:sldId id="489" r:id="rId39"/>
    <p:sldId id="490" r:id="rId40"/>
    <p:sldId id="472" r:id="rId41"/>
    <p:sldId id="505" r:id="rId42"/>
    <p:sldId id="506" r:id="rId43"/>
    <p:sldId id="509" r:id="rId44"/>
    <p:sldId id="508" r:id="rId45"/>
    <p:sldId id="507" r:id="rId46"/>
    <p:sldId id="510" r:id="rId47"/>
    <p:sldId id="514" r:id="rId48"/>
    <p:sldId id="511" r:id="rId49"/>
    <p:sldId id="512" r:id="rId50"/>
    <p:sldId id="513" r:id="rId51"/>
    <p:sldId id="521" r:id="rId52"/>
    <p:sldId id="516" r:id="rId53"/>
    <p:sldId id="496" r:id="rId54"/>
    <p:sldId id="522" r:id="rId55"/>
    <p:sldId id="517" r:id="rId56"/>
    <p:sldId id="497" r:id="rId57"/>
    <p:sldId id="450" r:id="rId58"/>
    <p:sldId id="451" r:id="rId59"/>
    <p:sldId id="474" r:id="rId60"/>
    <p:sldId id="452" r:id="rId61"/>
    <p:sldId id="475" r:id="rId62"/>
    <p:sldId id="453" r:id="rId63"/>
    <p:sldId id="476" r:id="rId64"/>
    <p:sldId id="518" r:id="rId65"/>
    <p:sldId id="455" r:id="rId66"/>
    <p:sldId id="477" r:id="rId67"/>
    <p:sldId id="456" r:id="rId68"/>
    <p:sldId id="478" r:id="rId69"/>
    <p:sldId id="457" r:id="rId70"/>
    <p:sldId id="520" r:id="rId71"/>
    <p:sldId id="501" r:id="rId72"/>
    <p:sldId id="502" r:id="rId73"/>
    <p:sldId id="504" r:id="rId74"/>
    <p:sldId id="523" r:id="rId75"/>
    <p:sldId id="524" r:id="rId76"/>
    <p:sldId id="525" r:id="rId77"/>
    <p:sldId id="526" r:id="rId78"/>
    <p:sldId id="527" r:id="rId79"/>
    <p:sldId id="362" r:id="rId80"/>
    <p:sldId id="376" r:id="rId81"/>
    <p:sldId id="375" r:id="rId82"/>
    <p:sldId id="370" r:id="rId83"/>
    <p:sldId id="443" r:id="rId84"/>
    <p:sldId id="444" r:id="rId85"/>
    <p:sldId id="392" r:id="rId86"/>
    <p:sldId id="378" r:id="rId87"/>
    <p:sldId id="379" r:id="rId88"/>
    <p:sldId id="380" r:id="rId89"/>
    <p:sldId id="381" r:id="rId90"/>
    <p:sldId id="363" r:id="rId91"/>
    <p:sldId id="377" r:id="rId92"/>
    <p:sldId id="382" r:id="rId93"/>
    <p:sldId id="383" r:id="rId94"/>
    <p:sldId id="384" r:id="rId95"/>
    <p:sldId id="385" r:id="rId96"/>
    <p:sldId id="388" r:id="rId97"/>
    <p:sldId id="386" r:id="rId98"/>
    <p:sldId id="389" r:id="rId99"/>
    <p:sldId id="390" r:id="rId100"/>
    <p:sldId id="391" r:id="rId101"/>
    <p:sldId id="394" r:id="rId102"/>
    <p:sldId id="405" r:id="rId103"/>
    <p:sldId id="396" r:id="rId104"/>
    <p:sldId id="398" r:id="rId105"/>
    <p:sldId id="406" r:id="rId106"/>
    <p:sldId id="407" r:id="rId107"/>
    <p:sldId id="408" r:id="rId108"/>
    <p:sldId id="409" r:id="rId109"/>
    <p:sldId id="410" r:id="rId110"/>
    <p:sldId id="411" r:id="rId111"/>
    <p:sldId id="427" r:id="rId112"/>
    <p:sldId id="438" r:id="rId113"/>
    <p:sldId id="428" r:id="rId114"/>
    <p:sldId id="414" r:id="rId115"/>
    <p:sldId id="415" r:id="rId116"/>
    <p:sldId id="416" r:id="rId117"/>
    <p:sldId id="417" r:id="rId118"/>
    <p:sldId id="419" r:id="rId119"/>
    <p:sldId id="429" r:id="rId120"/>
    <p:sldId id="426" r:id="rId121"/>
    <p:sldId id="439" r:id="rId122"/>
    <p:sldId id="440" r:id="rId123"/>
    <p:sldId id="437" r:id="rId124"/>
    <p:sldId id="430" r:id="rId125"/>
    <p:sldId id="431" r:id="rId126"/>
    <p:sldId id="433" r:id="rId127"/>
    <p:sldId id="436" r:id="rId128"/>
    <p:sldId id="434" r:id="rId129"/>
    <p:sldId id="435" r:id="rId130"/>
    <p:sldId id="473" r:id="rId131"/>
    <p:sldId id="484" r:id="rId132"/>
    <p:sldId id="479" r:id="rId1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5FBADC-3C1D-9D47-B472-3F5092D25780}" v="3572" dt="2023-02-27T19:51:32.5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72"/>
    <p:restoredTop sz="74422"/>
  </p:normalViewPr>
  <p:slideViewPr>
    <p:cSldViewPr snapToGrid="0" snapToObjects="1" showGuides="1">
      <p:cViewPr>
        <p:scale>
          <a:sx n="117" d="100"/>
          <a:sy n="117" d="100"/>
        </p:scale>
        <p:origin x="144" y="-808"/>
      </p:cViewPr>
      <p:guideLst>
        <p:guide orient="horz" pos="2183"/>
        <p:guide pos="3840"/>
      </p:guideLst>
    </p:cSldViewPr>
  </p:slideViewPr>
  <p:notesTextViewPr>
    <p:cViewPr>
      <p:scale>
        <a:sx n="45" d="100"/>
        <a:sy n="4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09.xml"/><Relationship Id="rId21" Type="http://schemas.openxmlformats.org/officeDocument/2006/relationships/slide" Target="slides/slide13.xml"/><Relationship Id="rId42" Type="http://schemas.openxmlformats.org/officeDocument/2006/relationships/slide" Target="slides/slide34.xml"/><Relationship Id="rId63" Type="http://schemas.openxmlformats.org/officeDocument/2006/relationships/slide" Target="slides/slide55.xml"/><Relationship Id="rId84" Type="http://schemas.openxmlformats.org/officeDocument/2006/relationships/slide" Target="slides/slide76.xml"/><Relationship Id="rId138" Type="http://schemas.openxmlformats.org/officeDocument/2006/relationships/tableStyles" Target="tableStyles.xml"/><Relationship Id="rId16" Type="http://schemas.openxmlformats.org/officeDocument/2006/relationships/slide" Target="slides/slide8.xml"/><Relationship Id="rId107" Type="http://schemas.openxmlformats.org/officeDocument/2006/relationships/slide" Target="slides/slide99.xml"/><Relationship Id="rId11" Type="http://schemas.openxmlformats.org/officeDocument/2006/relationships/slide" Target="slides/slide3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74" Type="http://schemas.openxmlformats.org/officeDocument/2006/relationships/slide" Target="slides/slide66.xml"/><Relationship Id="rId79" Type="http://schemas.openxmlformats.org/officeDocument/2006/relationships/slide" Target="slides/slide71.xml"/><Relationship Id="rId102" Type="http://schemas.openxmlformats.org/officeDocument/2006/relationships/slide" Target="slides/slide94.xml"/><Relationship Id="rId123" Type="http://schemas.openxmlformats.org/officeDocument/2006/relationships/slide" Target="slides/slide115.xml"/><Relationship Id="rId128" Type="http://schemas.openxmlformats.org/officeDocument/2006/relationships/slide" Target="slides/slide120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82.xml"/><Relationship Id="rId95" Type="http://schemas.openxmlformats.org/officeDocument/2006/relationships/slide" Target="slides/slide87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64" Type="http://schemas.openxmlformats.org/officeDocument/2006/relationships/slide" Target="slides/slide56.xml"/><Relationship Id="rId69" Type="http://schemas.openxmlformats.org/officeDocument/2006/relationships/slide" Target="slides/slide61.xml"/><Relationship Id="rId113" Type="http://schemas.openxmlformats.org/officeDocument/2006/relationships/slide" Target="slides/slide105.xml"/><Relationship Id="rId118" Type="http://schemas.openxmlformats.org/officeDocument/2006/relationships/slide" Target="slides/slide110.xml"/><Relationship Id="rId134" Type="http://schemas.openxmlformats.org/officeDocument/2006/relationships/notesMaster" Target="notesMasters/notesMaster1.xml"/><Relationship Id="rId139" Type="http://schemas.microsoft.com/office/2016/11/relationships/changesInfo" Target="changesInfos/changesInfo1.xml"/><Relationship Id="rId80" Type="http://schemas.openxmlformats.org/officeDocument/2006/relationships/slide" Target="slides/slide72.xml"/><Relationship Id="rId85" Type="http://schemas.openxmlformats.org/officeDocument/2006/relationships/slide" Target="slides/slide7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59" Type="http://schemas.openxmlformats.org/officeDocument/2006/relationships/slide" Target="slides/slide51.xml"/><Relationship Id="rId103" Type="http://schemas.openxmlformats.org/officeDocument/2006/relationships/slide" Target="slides/slide95.xml"/><Relationship Id="rId108" Type="http://schemas.openxmlformats.org/officeDocument/2006/relationships/slide" Target="slides/slide100.xml"/><Relationship Id="rId124" Type="http://schemas.openxmlformats.org/officeDocument/2006/relationships/slide" Target="slides/slide116.xml"/><Relationship Id="rId129" Type="http://schemas.openxmlformats.org/officeDocument/2006/relationships/slide" Target="slides/slide121.xml"/><Relationship Id="rId54" Type="http://schemas.openxmlformats.org/officeDocument/2006/relationships/slide" Target="slides/slide46.xml"/><Relationship Id="rId70" Type="http://schemas.openxmlformats.org/officeDocument/2006/relationships/slide" Target="slides/slide62.xml"/><Relationship Id="rId75" Type="http://schemas.openxmlformats.org/officeDocument/2006/relationships/slide" Target="slides/slide67.xml"/><Relationship Id="rId91" Type="http://schemas.openxmlformats.org/officeDocument/2006/relationships/slide" Target="slides/slide83.xml"/><Relationship Id="rId96" Type="http://schemas.openxmlformats.org/officeDocument/2006/relationships/slide" Target="slides/slide88.xml"/><Relationship Id="rId14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49" Type="http://schemas.openxmlformats.org/officeDocument/2006/relationships/slide" Target="slides/slide41.xml"/><Relationship Id="rId114" Type="http://schemas.openxmlformats.org/officeDocument/2006/relationships/slide" Target="slides/slide106.xml"/><Relationship Id="rId119" Type="http://schemas.openxmlformats.org/officeDocument/2006/relationships/slide" Target="slides/slide111.xml"/><Relationship Id="rId44" Type="http://schemas.openxmlformats.org/officeDocument/2006/relationships/slide" Target="slides/slide36.xml"/><Relationship Id="rId60" Type="http://schemas.openxmlformats.org/officeDocument/2006/relationships/slide" Target="slides/slide52.xml"/><Relationship Id="rId65" Type="http://schemas.openxmlformats.org/officeDocument/2006/relationships/slide" Target="slides/slide57.xml"/><Relationship Id="rId81" Type="http://schemas.openxmlformats.org/officeDocument/2006/relationships/slide" Target="slides/slide73.xml"/><Relationship Id="rId86" Type="http://schemas.openxmlformats.org/officeDocument/2006/relationships/slide" Target="slides/slide78.xml"/><Relationship Id="rId130" Type="http://schemas.openxmlformats.org/officeDocument/2006/relationships/slide" Target="slides/slide122.xml"/><Relationship Id="rId135" Type="http://schemas.openxmlformats.org/officeDocument/2006/relationships/presProps" Target="presProps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9" Type="http://schemas.openxmlformats.org/officeDocument/2006/relationships/slide" Target="slides/slide31.xml"/><Relationship Id="rId109" Type="http://schemas.openxmlformats.org/officeDocument/2006/relationships/slide" Target="slides/slide101.xml"/><Relationship Id="rId34" Type="http://schemas.openxmlformats.org/officeDocument/2006/relationships/slide" Target="slides/slide26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76" Type="http://schemas.openxmlformats.org/officeDocument/2006/relationships/slide" Target="slides/slide68.xml"/><Relationship Id="rId97" Type="http://schemas.openxmlformats.org/officeDocument/2006/relationships/slide" Target="slides/slide89.xml"/><Relationship Id="rId104" Type="http://schemas.openxmlformats.org/officeDocument/2006/relationships/slide" Target="slides/slide96.xml"/><Relationship Id="rId120" Type="http://schemas.openxmlformats.org/officeDocument/2006/relationships/slide" Target="slides/slide112.xml"/><Relationship Id="rId125" Type="http://schemas.openxmlformats.org/officeDocument/2006/relationships/slide" Target="slides/slide117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3.xml"/><Relationship Id="rId92" Type="http://schemas.openxmlformats.org/officeDocument/2006/relationships/slide" Target="slides/slide84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1.xml"/><Relationship Id="rId24" Type="http://schemas.openxmlformats.org/officeDocument/2006/relationships/slide" Target="slides/slide16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66" Type="http://schemas.openxmlformats.org/officeDocument/2006/relationships/slide" Target="slides/slide58.xml"/><Relationship Id="rId87" Type="http://schemas.openxmlformats.org/officeDocument/2006/relationships/slide" Target="slides/slide79.xml"/><Relationship Id="rId110" Type="http://schemas.openxmlformats.org/officeDocument/2006/relationships/slide" Target="slides/slide102.xml"/><Relationship Id="rId115" Type="http://schemas.openxmlformats.org/officeDocument/2006/relationships/slide" Target="slides/slide107.xml"/><Relationship Id="rId131" Type="http://schemas.openxmlformats.org/officeDocument/2006/relationships/slide" Target="slides/slide123.xml"/><Relationship Id="rId136" Type="http://schemas.openxmlformats.org/officeDocument/2006/relationships/viewProps" Target="viewProps.xml"/><Relationship Id="rId61" Type="http://schemas.openxmlformats.org/officeDocument/2006/relationships/slide" Target="slides/slide53.xml"/><Relationship Id="rId82" Type="http://schemas.openxmlformats.org/officeDocument/2006/relationships/slide" Target="slides/slide74.xml"/><Relationship Id="rId19" Type="http://schemas.openxmlformats.org/officeDocument/2006/relationships/slide" Target="slides/slide11.xml"/><Relationship Id="rId14" Type="http://schemas.openxmlformats.org/officeDocument/2006/relationships/slide" Target="slides/slide6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56" Type="http://schemas.openxmlformats.org/officeDocument/2006/relationships/slide" Target="slides/slide48.xml"/><Relationship Id="rId77" Type="http://schemas.openxmlformats.org/officeDocument/2006/relationships/slide" Target="slides/slide69.xml"/><Relationship Id="rId100" Type="http://schemas.openxmlformats.org/officeDocument/2006/relationships/slide" Target="slides/slide92.xml"/><Relationship Id="rId105" Type="http://schemas.openxmlformats.org/officeDocument/2006/relationships/slide" Target="slides/slide97.xml"/><Relationship Id="rId126" Type="http://schemas.openxmlformats.org/officeDocument/2006/relationships/slide" Target="slides/slide118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72" Type="http://schemas.openxmlformats.org/officeDocument/2006/relationships/slide" Target="slides/slide64.xml"/><Relationship Id="rId93" Type="http://schemas.openxmlformats.org/officeDocument/2006/relationships/slide" Target="slides/slide85.xml"/><Relationship Id="rId98" Type="http://schemas.openxmlformats.org/officeDocument/2006/relationships/slide" Target="slides/slide90.xml"/><Relationship Id="rId121" Type="http://schemas.openxmlformats.org/officeDocument/2006/relationships/slide" Target="slides/slide113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17.xml"/><Relationship Id="rId46" Type="http://schemas.openxmlformats.org/officeDocument/2006/relationships/slide" Target="slides/slide38.xml"/><Relationship Id="rId67" Type="http://schemas.openxmlformats.org/officeDocument/2006/relationships/slide" Target="slides/slide59.xml"/><Relationship Id="rId116" Type="http://schemas.openxmlformats.org/officeDocument/2006/relationships/slide" Target="slides/slide108.xml"/><Relationship Id="rId137" Type="http://schemas.openxmlformats.org/officeDocument/2006/relationships/theme" Target="theme/theme1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62" Type="http://schemas.openxmlformats.org/officeDocument/2006/relationships/slide" Target="slides/slide54.xml"/><Relationship Id="rId83" Type="http://schemas.openxmlformats.org/officeDocument/2006/relationships/slide" Target="slides/slide75.xml"/><Relationship Id="rId88" Type="http://schemas.openxmlformats.org/officeDocument/2006/relationships/slide" Target="slides/slide80.xml"/><Relationship Id="rId111" Type="http://schemas.openxmlformats.org/officeDocument/2006/relationships/slide" Target="slides/slide103.xml"/><Relationship Id="rId132" Type="http://schemas.openxmlformats.org/officeDocument/2006/relationships/slide" Target="slides/slide124.xml"/><Relationship Id="rId15" Type="http://schemas.openxmlformats.org/officeDocument/2006/relationships/slide" Target="slides/slide7.xml"/><Relationship Id="rId36" Type="http://schemas.openxmlformats.org/officeDocument/2006/relationships/slide" Target="slides/slide28.xml"/><Relationship Id="rId57" Type="http://schemas.openxmlformats.org/officeDocument/2006/relationships/slide" Target="slides/slide49.xml"/><Relationship Id="rId106" Type="http://schemas.openxmlformats.org/officeDocument/2006/relationships/slide" Target="slides/slide98.xml"/><Relationship Id="rId127" Type="http://schemas.openxmlformats.org/officeDocument/2006/relationships/slide" Target="slides/slide119.xml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52" Type="http://schemas.openxmlformats.org/officeDocument/2006/relationships/slide" Target="slides/slide44.xml"/><Relationship Id="rId73" Type="http://schemas.openxmlformats.org/officeDocument/2006/relationships/slide" Target="slides/slide65.xml"/><Relationship Id="rId78" Type="http://schemas.openxmlformats.org/officeDocument/2006/relationships/slide" Target="slides/slide70.xml"/><Relationship Id="rId94" Type="http://schemas.openxmlformats.org/officeDocument/2006/relationships/slide" Target="slides/slide86.xml"/><Relationship Id="rId99" Type="http://schemas.openxmlformats.org/officeDocument/2006/relationships/slide" Target="slides/slide91.xml"/><Relationship Id="rId101" Type="http://schemas.openxmlformats.org/officeDocument/2006/relationships/slide" Target="slides/slide93.xml"/><Relationship Id="rId122" Type="http://schemas.openxmlformats.org/officeDocument/2006/relationships/slide" Target="slides/slide1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26" Type="http://schemas.openxmlformats.org/officeDocument/2006/relationships/slide" Target="slides/slide18.xml"/><Relationship Id="rId47" Type="http://schemas.openxmlformats.org/officeDocument/2006/relationships/slide" Target="slides/slide39.xml"/><Relationship Id="rId68" Type="http://schemas.openxmlformats.org/officeDocument/2006/relationships/slide" Target="slides/slide60.xml"/><Relationship Id="rId89" Type="http://schemas.openxmlformats.org/officeDocument/2006/relationships/slide" Target="slides/slide81.xml"/><Relationship Id="rId112" Type="http://schemas.openxmlformats.org/officeDocument/2006/relationships/slide" Target="slides/slide104.xml"/><Relationship Id="rId133" Type="http://schemas.openxmlformats.org/officeDocument/2006/relationships/slide" Target="slides/slide12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holas Gibbins" userId="6a0e944c-4d97-467d-bb7a-7c3315791fe4" providerId="ADAL" clId="{795FBADC-3C1D-9D47-B472-3F5092D25780}"/>
    <pc:docChg chg="undo custSel addSld delSld modSld sldOrd">
      <pc:chgData name="Nicholas Gibbins" userId="6a0e944c-4d97-467d-bb7a-7c3315791fe4" providerId="ADAL" clId="{795FBADC-3C1D-9D47-B472-3F5092D25780}" dt="2023-02-28T10:41:42.776" v="10313" actId="2696"/>
      <pc:docMkLst>
        <pc:docMk/>
      </pc:docMkLst>
      <pc:sldChg chg="modSp del mod ord">
        <pc:chgData name="Nicholas Gibbins" userId="6a0e944c-4d97-467d-bb7a-7c3315791fe4" providerId="ADAL" clId="{795FBADC-3C1D-9D47-B472-3F5092D25780}" dt="2023-02-28T10:41:42.776" v="10313" actId="2696"/>
        <pc:sldMkLst>
          <pc:docMk/>
          <pc:sldMk cId="1049249771" sldId="364"/>
        </pc:sldMkLst>
        <pc:spChg chg="mod">
          <ac:chgData name="Nicholas Gibbins" userId="6a0e944c-4d97-467d-bb7a-7c3315791fe4" providerId="ADAL" clId="{795FBADC-3C1D-9D47-B472-3F5092D25780}" dt="2023-02-28T10:41:33.536" v="10312" actId="20577"/>
          <ac:spMkLst>
            <pc:docMk/>
            <pc:sldMk cId="1049249771" sldId="364"/>
            <ac:spMk id="2" creationId="{00000000-0000-0000-0000-000000000000}"/>
          </ac:spMkLst>
        </pc:spChg>
      </pc:sldChg>
      <pc:sldChg chg="modSp mod">
        <pc:chgData name="Nicholas Gibbins" userId="6a0e944c-4d97-467d-bb7a-7c3315791fe4" providerId="ADAL" clId="{795FBADC-3C1D-9D47-B472-3F5092D25780}" dt="2023-02-27T14:56:12.074" v="8911" actId="692"/>
        <pc:sldMkLst>
          <pc:docMk/>
          <pc:sldMk cId="717809772" sldId="369"/>
        </pc:sldMkLst>
        <pc:cxnChg chg="mod">
          <ac:chgData name="Nicholas Gibbins" userId="6a0e944c-4d97-467d-bb7a-7c3315791fe4" providerId="ADAL" clId="{795FBADC-3C1D-9D47-B472-3F5092D25780}" dt="2023-02-27T14:56:12.074" v="8911" actId="692"/>
          <ac:cxnSpMkLst>
            <pc:docMk/>
            <pc:sldMk cId="717809772" sldId="369"/>
            <ac:cxnSpMk id="6" creationId="{C09D8515-A4F0-6595-E9A5-650215287A3F}"/>
          </ac:cxnSpMkLst>
        </pc:cxnChg>
        <pc:cxnChg chg="mod">
          <ac:chgData name="Nicholas Gibbins" userId="6a0e944c-4d97-467d-bb7a-7c3315791fe4" providerId="ADAL" clId="{795FBADC-3C1D-9D47-B472-3F5092D25780}" dt="2023-02-27T14:56:12.074" v="8911" actId="692"/>
          <ac:cxnSpMkLst>
            <pc:docMk/>
            <pc:sldMk cId="717809772" sldId="369"/>
            <ac:cxnSpMk id="10" creationId="{1CF2FA67-7883-E64C-F787-71AA089F552B}"/>
          </ac:cxnSpMkLst>
        </pc:cxnChg>
        <pc:cxnChg chg="mod">
          <ac:chgData name="Nicholas Gibbins" userId="6a0e944c-4d97-467d-bb7a-7c3315791fe4" providerId="ADAL" clId="{795FBADC-3C1D-9D47-B472-3F5092D25780}" dt="2023-02-27T14:56:12.074" v="8911" actId="692"/>
          <ac:cxnSpMkLst>
            <pc:docMk/>
            <pc:sldMk cId="717809772" sldId="369"/>
            <ac:cxnSpMk id="18" creationId="{A7CCFA6D-6273-9598-ED40-333ACB9AA1AF}"/>
          </ac:cxnSpMkLst>
        </pc:cxnChg>
        <pc:cxnChg chg="mod">
          <ac:chgData name="Nicholas Gibbins" userId="6a0e944c-4d97-467d-bb7a-7c3315791fe4" providerId="ADAL" clId="{795FBADC-3C1D-9D47-B472-3F5092D25780}" dt="2023-02-27T14:56:12.074" v="8911" actId="692"/>
          <ac:cxnSpMkLst>
            <pc:docMk/>
            <pc:sldMk cId="717809772" sldId="369"/>
            <ac:cxnSpMk id="28" creationId="{32D81B0B-CC1A-29AB-6925-7335C656F432}"/>
          </ac:cxnSpMkLst>
        </pc:cxnChg>
        <pc:cxnChg chg="mod">
          <ac:chgData name="Nicholas Gibbins" userId="6a0e944c-4d97-467d-bb7a-7c3315791fe4" providerId="ADAL" clId="{795FBADC-3C1D-9D47-B472-3F5092D25780}" dt="2023-02-27T14:56:12.074" v="8911" actId="692"/>
          <ac:cxnSpMkLst>
            <pc:docMk/>
            <pc:sldMk cId="717809772" sldId="369"/>
            <ac:cxnSpMk id="32" creationId="{E25879BF-8B66-3210-957E-0528B0E26707}"/>
          </ac:cxnSpMkLst>
        </pc:cxnChg>
      </pc:sldChg>
      <pc:sldChg chg="modSp mod">
        <pc:chgData name="Nicholas Gibbins" userId="6a0e944c-4d97-467d-bb7a-7c3315791fe4" providerId="ADAL" clId="{795FBADC-3C1D-9D47-B472-3F5092D25780}" dt="2023-02-27T19:27:21.869" v="9382"/>
        <pc:sldMkLst>
          <pc:docMk/>
          <pc:sldMk cId="1404993079" sldId="370"/>
        </pc:sldMkLst>
        <pc:spChg chg="mod">
          <ac:chgData name="Nicholas Gibbins" userId="6a0e944c-4d97-467d-bb7a-7c3315791fe4" providerId="ADAL" clId="{795FBADC-3C1D-9D47-B472-3F5092D25780}" dt="2023-02-27T19:27:21.869" v="9382"/>
          <ac:spMkLst>
            <pc:docMk/>
            <pc:sldMk cId="1404993079" sldId="370"/>
            <ac:spMk id="3" creationId="{00000000-0000-0000-0000-000000000000}"/>
          </ac:spMkLst>
        </pc:spChg>
      </pc:sldChg>
      <pc:sldChg chg="modSp mod">
        <pc:chgData name="Nicholas Gibbins" userId="6a0e944c-4d97-467d-bb7a-7c3315791fe4" providerId="ADAL" clId="{795FBADC-3C1D-9D47-B472-3F5092D25780}" dt="2023-02-27T19:25:11.480" v="9365" actId="20577"/>
        <pc:sldMkLst>
          <pc:docMk/>
          <pc:sldMk cId="3257746867" sldId="375"/>
        </pc:sldMkLst>
        <pc:spChg chg="mod">
          <ac:chgData name="Nicholas Gibbins" userId="6a0e944c-4d97-467d-bb7a-7c3315791fe4" providerId="ADAL" clId="{795FBADC-3C1D-9D47-B472-3F5092D25780}" dt="2023-02-27T19:25:11.480" v="9365" actId="20577"/>
          <ac:spMkLst>
            <pc:docMk/>
            <pc:sldMk cId="3257746867" sldId="375"/>
            <ac:spMk id="4" creationId="{00000000-0000-0000-0000-000000000000}"/>
          </ac:spMkLst>
        </pc:spChg>
      </pc:sldChg>
      <pc:sldChg chg="modSp mod">
        <pc:chgData name="Nicholas Gibbins" userId="6a0e944c-4d97-467d-bb7a-7c3315791fe4" providerId="ADAL" clId="{795FBADC-3C1D-9D47-B472-3F5092D25780}" dt="2023-02-27T19:36:33.267" v="9488" actId="20577"/>
        <pc:sldMkLst>
          <pc:docMk/>
          <pc:sldMk cId="3193869270" sldId="377"/>
        </pc:sldMkLst>
        <pc:spChg chg="mod">
          <ac:chgData name="Nicholas Gibbins" userId="6a0e944c-4d97-467d-bb7a-7c3315791fe4" providerId="ADAL" clId="{795FBADC-3C1D-9D47-B472-3F5092D25780}" dt="2023-02-27T19:36:33.267" v="9488" actId="20577"/>
          <ac:spMkLst>
            <pc:docMk/>
            <pc:sldMk cId="3193869270" sldId="377"/>
            <ac:spMk id="4" creationId="{00000000-0000-0000-0000-000000000000}"/>
          </ac:spMkLst>
        </pc:spChg>
      </pc:sldChg>
      <pc:sldChg chg="modSp">
        <pc:chgData name="Nicholas Gibbins" userId="6a0e944c-4d97-467d-bb7a-7c3315791fe4" providerId="ADAL" clId="{795FBADC-3C1D-9D47-B472-3F5092D25780}" dt="2023-02-27T19:27:54.600" v="9384"/>
        <pc:sldMkLst>
          <pc:docMk/>
          <pc:sldMk cId="537477378" sldId="379"/>
        </pc:sldMkLst>
        <pc:spChg chg="mod">
          <ac:chgData name="Nicholas Gibbins" userId="6a0e944c-4d97-467d-bb7a-7c3315791fe4" providerId="ADAL" clId="{795FBADC-3C1D-9D47-B472-3F5092D25780}" dt="2023-02-27T19:27:54.600" v="9384"/>
          <ac:spMkLst>
            <pc:docMk/>
            <pc:sldMk cId="537477378" sldId="379"/>
            <ac:spMk id="4" creationId="{00000000-0000-0000-0000-000000000000}"/>
          </ac:spMkLst>
        </pc:spChg>
      </pc:sldChg>
      <pc:sldChg chg="modSp">
        <pc:chgData name="Nicholas Gibbins" userId="6a0e944c-4d97-467d-bb7a-7c3315791fe4" providerId="ADAL" clId="{795FBADC-3C1D-9D47-B472-3F5092D25780}" dt="2023-02-27T19:28:19.827" v="9388"/>
        <pc:sldMkLst>
          <pc:docMk/>
          <pc:sldMk cId="1018667157" sldId="380"/>
        </pc:sldMkLst>
        <pc:spChg chg="mod">
          <ac:chgData name="Nicholas Gibbins" userId="6a0e944c-4d97-467d-bb7a-7c3315791fe4" providerId="ADAL" clId="{795FBADC-3C1D-9D47-B472-3F5092D25780}" dt="2023-02-27T19:28:19.827" v="9388"/>
          <ac:spMkLst>
            <pc:docMk/>
            <pc:sldMk cId="1018667157" sldId="380"/>
            <ac:spMk id="3" creationId="{00000000-0000-0000-0000-000000000000}"/>
          </ac:spMkLst>
        </pc:spChg>
      </pc:sldChg>
      <pc:sldChg chg="modSp">
        <pc:chgData name="Nicholas Gibbins" userId="6a0e944c-4d97-467d-bb7a-7c3315791fe4" providerId="ADAL" clId="{795FBADC-3C1D-9D47-B472-3F5092D25780}" dt="2023-02-27T19:30:29.090" v="9420"/>
        <pc:sldMkLst>
          <pc:docMk/>
          <pc:sldMk cId="916087957" sldId="381"/>
        </pc:sldMkLst>
        <pc:spChg chg="mod">
          <ac:chgData name="Nicholas Gibbins" userId="6a0e944c-4d97-467d-bb7a-7c3315791fe4" providerId="ADAL" clId="{795FBADC-3C1D-9D47-B472-3F5092D25780}" dt="2023-02-27T19:30:29.090" v="9420"/>
          <ac:spMkLst>
            <pc:docMk/>
            <pc:sldMk cId="916087957" sldId="381"/>
            <ac:spMk id="3" creationId="{00000000-0000-0000-0000-000000000000}"/>
          </ac:spMkLst>
        </pc:spChg>
      </pc:sldChg>
      <pc:sldChg chg="addSp delSp modSp mod modClrScheme chgLayout">
        <pc:chgData name="Nicholas Gibbins" userId="6a0e944c-4d97-467d-bb7a-7c3315791fe4" providerId="ADAL" clId="{795FBADC-3C1D-9D47-B472-3F5092D25780}" dt="2023-02-27T19:39:08.134" v="9569" actId="1035"/>
        <pc:sldMkLst>
          <pc:docMk/>
          <pc:sldMk cId="1301726029" sldId="382"/>
        </pc:sldMkLst>
        <pc:spChg chg="mod ord">
          <ac:chgData name="Nicholas Gibbins" userId="6a0e944c-4d97-467d-bb7a-7c3315791fe4" providerId="ADAL" clId="{795FBADC-3C1D-9D47-B472-3F5092D25780}" dt="2023-02-27T19:38:49.394" v="9528" actId="700"/>
          <ac:spMkLst>
            <pc:docMk/>
            <pc:sldMk cId="1301726029" sldId="382"/>
            <ac:spMk id="2" creationId="{00000000-0000-0000-0000-000000000000}"/>
          </ac:spMkLst>
        </pc:spChg>
        <pc:spChg chg="mod ord">
          <ac:chgData name="Nicholas Gibbins" userId="6a0e944c-4d97-467d-bb7a-7c3315791fe4" providerId="ADAL" clId="{795FBADC-3C1D-9D47-B472-3F5092D25780}" dt="2023-02-27T19:38:49.394" v="9528" actId="700"/>
          <ac:spMkLst>
            <pc:docMk/>
            <pc:sldMk cId="1301726029" sldId="382"/>
            <ac:spMk id="3" creationId="{00000000-0000-0000-0000-000000000000}"/>
          </ac:spMkLst>
        </pc:spChg>
        <pc:spChg chg="add del mod ord">
          <ac:chgData name="Nicholas Gibbins" userId="6a0e944c-4d97-467d-bb7a-7c3315791fe4" providerId="ADAL" clId="{795FBADC-3C1D-9D47-B472-3F5092D25780}" dt="2023-02-27T19:38:51.871" v="9529" actId="478"/>
          <ac:spMkLst>
            <pc:docMk/>
            <pc:sldMk cId="1301726029" sldId="382"/>
            <ac:spMk id="4" creationId="{54F21F9E-D2A5-5028-6FDF-14C22D2EF5E4}"/>
          </ac:spMkLst>
        </pc:spChg>
        <pc:spChg chg="mod">
          <ac:chgData name="Nicholas Gibbins" userId="6a0e944c-4d97-467d-bb7a-7c3315791fe4" providerId="ADAL" clId="{795FBADC-3C1D-9D47-B472-3F5092D25780}" dt="2023-02-27T19:39:08.134" v="9569" actId="1035"/>
          <ac:spMkLst>
            <pc:docMk/>
            <pc:sldMk cId="1301726029" sldId="382"/>
            <ac:spMk id="5" creationId="{00000000-0000-0000-0000-000000000000}"/>
          </ac:spMkLst>
        </pc:spChg>
        <pc:spChg chg="mod">
          <ac:chgData name="Nicholas Gibbins" userId="6a0e944c-4d97-467d-bb7a-7c3315791fe4" providerId="ADAL" clId="{795FBADC-3C1D-9D47-B472-3F5092D25780}" dt="2023-02-27T19:39:08.134" v="9569" actId="1035"/>
          <ac:spMkLst>
            <pc:docMk/>
            <pc:sldMk cId="1301726029" sldId="382"/>
            <ac:spMk id="6" creationId="{00000000-0000-0000-0000-000000000000}"/>
          </ac:spMkLst>
        </pc:spChg>
        <pc:spChg chg="del mod ord">
          <ac:chgData name="Nicholas Gibbins" userId="6a0e944c-4d97-467d-bb7a-7c3315791fe4" providerId="ADAL" clId="{795FBADC-3C1D-9D47-B472-3F5092D25780}" dt="2023-02-27T19:38:49.394" v="9528" actId="700"/>
          <ac:spMkLst>
            <pc:docMk/>
            <pc:sldMk cId="1301726029" sldId="382"/>
            <ac:spMk id="7" creationId="{B4CE102E-B0CF-1C08-6689-4B895FA3395B}"/>
          </ac:spMkLst>
        </pc:spChg>
        <pc:spChg chg="mod">
          <ac:chgData name="Nicholas Gibbins" userId="6a0e944c-4d97-467d-bb7a-7c3315791fe4" providerId="ADAL" clId="{795FBADC-3C1D-9D47-B472-3F5092D25780}" dt="2023-02-27T19:39:08.134" v="9569" actId="1035"/>
          <ac:spMkLst>
            <pc:docMk/>
            <pc:sldMk cId="1301726029" sldId="382"/>
            <ac:spMk id="8" creationId="{00000000-0000-0000-0000-000000000000}"/>
          </ac:spMkLst>
        </pc:spChg>
        <pc:spChg chg="mod">
          <ac:chgData name="Nicholas Gibbins" userId="6a0e944c-4d97-467d-bb7a-7c3315791fe4" providerId="ADAL" clId="{795FBADC-3C1D-9D47-B472-3F5092D25780}" dt="2023-02-27T19:39:08.134" v="9569" actId="1035"/>
          <ac:spMkLst>
            <pc:docMk/>
            <pc:sldMk cId="1301726029" sldId="382"/>
            <ac:spMk id="9" creationId="{00000000-0000-0000-0000-000000000000}"/>
          </ac:spMkLst>
        </pc:spChg>
        <pc:spChg chg="mod">
          <ac:chgData name="Nicholas Gibbins" userId="6a0e944c-4d97-467d-bb7a-7c3315791fe4" providerId="ADAL" clId="{795FBADC-3C1D-9D47-B472-3F5092D25780}" dt="2023-02-27T19:39:08.134" v="9569" actId="1035"/>
          <ac:spMkLst>
            <pc:docMk/>
            <pc:sldMk cId="1301726029" sldId="382"/>
            <ac:spMk id="10" creationId="{00000000-0000-0000-0000-000000000000}"/>
          </ac:spMkLst>
        </pc:spChg>
        <pc:spChg chg="add mod ord">
          <ac:chgData name="Nicholas Gibbins" userId="6a0e944c-4d97-467d-bb7a-7c3315791fe4" providerId="ADAL" clId="{795FBADC-3C1D-9D47-B472-3F5092D25780}" dt="2023-02-27T19:38:49.394" v="9528" actId="700"/>
          <ac:spMkLst>
            <pc:docMk/>
            <pc:sldMk cId="1301726029" sldId="382"/>
            <ac:spMk id="11" creationId="{7CF006CD-B5FE-FAAA-6BDF-2A2EBC20B741}"/>
          </ac:spMkLst>
        </pc:spChg>
        <pc:spChg chg="mod">
          <ac:chgData name="Nicholas Gibbins" userId="6a0e944c-4d97-467d-bb7a-7c3315791fe4" providerId="ADAL" clId="{795FBADC-3C1D-9D47-B472-3F5092D25780}" dt="2023-02-27T19:39:08.134" v="9569" actId="1035"/>
          <ac:spMkLst>
            <pc:docMk/>
            <pc:sldMk cId="1301726029" sldId="382"/>
            <ac:spMk id="18" creationId="{00000000-0000-0000-0000-000000000000}"/>
          </ac:spMkLst>
        </pc:spChg>
        <pc:spChg chg="mod">
          <ac:chgData name="Nicholas Gibbins" userId="6a0e944c-4d97-467d-bb7a-7c3315791fe4" providerId="ADAL" clId="{795FBADC-3C1D-9D47-B472-3F5092D25780}" dt="2023-02-27T19:39:08.134" v="9569" actId="1035"/>
          <ac:spMkLst>
            <pc:docMk/>
            <pc:sldMk cId="1301726029" sldId="382"/>
            <ac:spMk id="19" creationId="{00000000-0000-0000-0000-000000000000}"/>
          </ac:spMkLst>
        </pc:spChg>
        <pc:cxnChg chg="mod">
          <ac:chgData name="Nicholas Gibbins" userId="6a0e944c-4d97-467d-bb7a-7c3315791fe4" providerId="ADAL" clId="{795FBADC-3C1D-9D47-B472-3F5092D25780}" dt="2023-02-27T19:39:08.134" v="9569" actId="1035"/>
          <ac:cxnSpMkLst>
            <pc:docMk/>
            <pc:sldMk cId="1301726029" sldId="382"/>
            <ac:cxnSpMk id="12" creationId="{00000000-0000-0000-0000-000000000000}"/>
          </ac:cxnSpMkLst>
        </pc:cxnChg>
        <pc:cxnChg chg="mod">
          <ac:chgData name="Nicholas Gibbins" userId="6a0e944c-4d97-467d-bb7a-7c3315791fe4" providerId="ADAL" clId="{795FBADC-3C1D-9D47-B472-3F5092D25780}" dt="2023-02-27T19:39:08.134" v="9569" actId="1035"/>
          <ac:cxnSpMkLst>
            <pc:docMk/>
            <pc:sldMk cId="1301726029" sldId="382"/>
            <ac:cxnSpMk id="14" creationId="{00000000-0000-0000-0000-000000000000}"/>
          </ac:cxnSpMkLst>
        </pc:cxnChg>
        <pc:cxnChg chg="mod">
          <ac:chgData name="Nicholas Gibbins" userId="6a0e944c-4d97-467d-bb7a-7c3315791fe4" providerId="ADAL" clId="{795FBADC-3C1D-9D47-B472-3F5092D25780}" dt="2023-02-27T19:39:08.134" v="9569" actId="1035"/>
          <ac:cxnSpMkLst>
            <pc:docMk/>
            <pc:sldMk cId="1301726029" sldId="382"/>
            <ac:cxnSpMk id="15" creationId="{00000000-0000-0000-0000-000000000000}"/>
          </ac:cxnSpMkLst>
        </pc:cxnChg>
        <pc:cxnChg chg="mod">
          <ac:chgData name="Nicholas Gibbins" userId="6a0e944c-4d97-467d-bb7a-7c3315791fe4" providerId="ADAL" clId="{795FBADC-3C1D-9D47-B472-3F5092D25780}" dt="2023-02-27T19:39:08.134" v="9569" actId="1035"/>
          <ac:cxnSpMkLst>
            <pc:docMk/>
            <pc:sldMk cId="1301726029" sldId="382"/>
            <ac:cxnSpMk id="20" creationId="{00000000-0000-0000-0000-000000000000}"/>
          </ac:cxnSpMkLst>
        </pc:cxnChg>
      </pc:sldChg>
      <pc:sldChg chg="modSp">
        <pc:chgData name="Nicholas Gibbins" userId="6a0e944c-4d97-467d-bb7a-7c3315791fe4" providerId="ADAL" clId="{795FBADC-3C1D-9D47-B472-3F5092D25780}" dt="2023-02-27T19:34:46.754" v="9426" actId="16959"/>
        <pc:sldMkLst>
          <pc:docMk/>
          <pc:sldMk cId="4137694864" sldId="383"/>
        </pc:sldMkLst>
        <pc:spChg chg="mod">
          <ac:chgData name="Nicholas Gibbins" userId="6a0e944c-4d97-467d-bb7a-7c3315791fe4" providerId="ADAL" clId="{795FBADC-3C1D-9D47-B472-3F5092D25780}" dt="2023-02-27T19:34:46.754" v="9426" actId="16959"/>
          <ac:spMkLst>
            <pc:docMk/>
            <pc:sldMk cId="4137694864" sldId="383"/>
            <ac:spMk id="6" creationId="{00000000-0000-0000-0000-000000000000}"/>
          </ac:spMkLst>
        </pc:spChg>
      </pc:sldChg>
      <pc:sldChg chg="addSp delSp modSp mod modClrScheme chgLayout">
        <pc:chgData name="Nicholas Gibbins" userId="6a0e944c-4d97-467d-bb7a-7c3315791fe4" providerId="ADAL" clId="{795FBADC-3C1D-9D47-B472-3F5092D25780}" dt="2023-02-27T19:38:05.619" v="9521" actId="692"/>
        <pc:sldMkLst>
          <pc:docMk/>
          <pc:sldMk cId="1955747169" sldId="384"/>
        </pc:sldMkLst>
        <pc:spChg chg="mod ord">
          <ac:chgData name="Nicholas Gibbins" userId="6a0e944c-4d97-467d-bb7a-7c3315791fe4" providerId="ADAL" clId="{795FBADC-3C1D-9D47-B472-3F5092D25780}" dt="2023-02-27T19:37:12.363" v="9491" actId="700"/>
          <ac:spMkLst>
            <pc:docMk/>
            <pc:sldMk cId="1955747169" sldId="384"/>
            <ac:spMk id="2" creationId="{00000000-0000-0000-0000-000000000000}"/>
          </ac:spMkLst>
        </pc:spChg>
        <pc:spChg chg="add del mod ord">
          <ac:chgData name="Nicholas Gibbins" userId="6a0e944c-4d97-467d-bb7a-7c3315791fe4" providerId="ADAL" clId="{795FBADC-3C1D-9D47-B472-3F5092D25780}" dt="2023-02-27T19:37:15.718" v="9492" actId="478"/>
          <ac:spMkLst>
            <pc:docMk/>
            <pc:sldMk cId="1955747169" sldId="384"/>
            <ac:spMk id="3" creationId="{B967FE2D-48D4-0AB0-4BEB-61E4CC9966E3}"/>
          </ac:spMkLst>
        </pc:spChg>
        <pc:spChg chg="mod ord">
          <ac:chgData name="Nicholas Gibbins" userId="6a0e944c-4d97-467d-bb7a-7c3315791fe4" providerId="ADAL" clId="{795FBADC-3C1D-9D47-B472-3F5092D25780}" dt="2023-02-27T19:37:12.363" v="9491" actId="700"/>
          <ac:spMkLst>
            <pc:docMk/>
            <pc:sldMk cId="1955747169" sldId="384"/>
            <ac:spMk id="4" creationId="{00000000-0000-0000-0000-000000000000}"/>
          </ac:spMkLst>
        </pc:spChg>
        <pc:spChg chg="del mod ord">
          <ac:chgData name="Nicholas Gibbins" userId="6a0e944c-4d97-467d-bb7a-7c3315791fe4" providerId="ADAL" clId="{795FBADC-3C1D-9D47-B472-3F5092D25780}" dt="2023-02-27T19:37:12.363" v="9491" actId="700"/>
          <ac:spMkLst>
            <pc:docMk/>
            <pc:sldMk cId="1955747169" sldId="384"/>
            <ac:spMk id="5" creationId="{4C923643-67AE-2E07-FA4C-ABC6C5FE3D85}"/>
          </ac:spMkLst>
        </pc:spChg>
        <pc:spChg chg="mod">
          <ac:chgData name="Nicholas Gibbins" userId="6a0e944c-4d97-467d-bb7a-7c3315791fe4" providerId="ADAL" clId="{795FBADC-3C1D-9D47-B472-3F5092D25780}" dt="2023-02-27T19:37:48.149" v="9516" actId="692"/>
          <ac:spMkLst>
            <pc:docMk/>
            <pc:sldMk cId="1955747169" sldId="384"/>
            <ac:spMk id="6" creationId="{00000000-0000-0000-0000-000000000000}"/>
          </ac:spMkLst>
        </pc:spChg>
        <pc:spChg chg="mod">
          <ac:chgData name="Nicholas Gibbins" userId="6a0e944c-4d97-467d-bb7a-7c3315791fe4" providerId="ADAL" clId="{795FBADC-3C1D-9D47-B472-3F5092D25780}" dt="2023-02-27T19:38:05.619" v="9521" actId="692"/>
          <ac:spMkLst>
            <pc:docMk/>
            <pc:sldMk cId="1955747169" sldId="384"/>
            <ac:spMk id="7" creationId="{00000000-0000-0000-0000-000000000000}"/>
          </ac:spMkLst>
        </pc:spChg>
        <pc:spChg chg="mod">
          <ac:chgData name="Nicholas Gibbins" userId="6a0e944c-4d97-467d-bb7a-7c3315791fe4" providerId="ADAL" clId="{795FBADC-3C1D-9D47-B472-3F5092D25780}" dt="2023-02-27T19:38:05.619" v="9521" actId="692"/>
          <ac:spMkLst>
            <pc:docMk/>
            <pc:sldMk cId="1955747169" sldId="384"/>
            <ac:spMk id="8" creationId="{00000000-0000-0000-0000-000000000000}"/>
          </ac:spMkLst>
        </pc:spChg>
        <pc:spChg chg="mod">
          <ac:chgData name="Nicholas Gibbins" userId="6a0e944c-4d97-467d-bb7a-7c3315791fe4" providerId="ADAL" clId="{795FBADC-3C1D-9D47-B472-3F5092D25780}" dt="2023-02-27T19:38:05.619" v="9521" actId="692"/>
          <ac:spMkLst>
            <pc:docMk/>
            <pc:sldMk cId="1955747169" sldId="384"/>
            <ac:spMk id="9" creationId="{00000000-0000-0000-0000-000000000000}"/>
          </ac:spMkLst>
        </pc:spChg>
        <pc:spChg chg="mod">
          <ac:chgData name="Nicholas Gibbins" userId="6a0e944c-4d97-467d-bb7a-7c3315791fe4" providerId="ADAL" clId="{795FBADC-3C1D-9D47-B472-3F5092D25780}" dt="2023-02-27T19:38:05.619" v="9521" actId="692"/>
          <ac:spMkLst>
            <pc:docMk/>
            <pc:sldMk cId="1955747169" sldId="384"/>
            <ac:spMk id="10" creationId="{00000000-0000-0000-0000-000000000000}"/>
          </ac:spMkLst>
        </pc:spChg>
        <pc:spChg chg="mod">
          <ac:chgData name="Nicholas Gibbins" userId="6a0e944c-4d97-467d-bb7a-7c3315791fe4" providerId="ADAL" clId="{795FBADC-3C1D-9D47-B472-3F5092D25780}" dt="2023-02-27T19:37:23.286" v="9513" actId="1036"/>
          <ac:spMkLst>
            <pc:docMk/>
            <pc:sldMk cId="1955747169" sldId="384"/>
            <ac:spMk id="14" creationId="{00000000-0000-0000-0000-000000000000}"/>
          </ac:spMkLst>
        </pc:spChg>
        <pc:spChg chg="mod">
          <ac:chgData name="Nicholas Gibbins" userId="6a0e944c-4d97-467d-bb7a-7c3315791fe4" providerId="ADAL" clId="{795FBADC-3C1D-9D47-B472-3F5092D25780}" dt="2023-02-27T19:37:23.286" v="9513" actId="1036"/>
          <ac:spMkLst>
            <pc:docMk/>
            <pc:sldMk cId="1955747169" sldId="384"/>
            <ac:spMk id="15" creationId="{00000000-0000-0000-0000-000000000000}"/>
          </ac:spMkLst>
        </pc:spChg>
        <pc:spChg chg="mod">
          <ac:chgData name="Nicholas Gibbins" userId="6a0e944c-4d97-467d-bb7a-7c3315791fe4" providerId="ADAL" clId="{795FBADC-3C1D-9D47-B472-3F5092D25780}" dt="2023-02-27T19:38:05.619" v="9521" actId="692"/>
          <ac:spMkLst>
            <pc:docMk/>
            <pc:sldMk cId="1955747169" sldId="384"/>
            <ac:spMk id="17" creationId="{00000000-0000-0000-0000-000000000000}"/>
          </ac:spMkLst>
        </pc:spChg>
        <pc:spChg chg="mod">
          <ac:chgData name="Nicholas Gibbins" userId="6a0e944c-4d97-467d-bb7a-7c3315791fe4" providerId="ADAL" clId="{795FBADC-3C1D-9D47-B472-3F5092D25780}" dt="2023-02-27T19:37:23.286" v="9513" actId="1036"/>
          <ac:spMkLst>
            <pc:docMk/>
            <pc:sldMk cId="1955747169" sldId="384"/>
            <ac:spMk id="18" creationId="{00000000-0000-0000-0000-000000000000}"/>
          </ac:spMkLst>
        </pc:spChg>
        <pc:spChg chg="add mod ord">
          <ac:chgData name="Nicholas Gibbins" userId="6a0e944c-4d97-467d-bb7a-7c3315791fe4" providerId="ADAL" clId="{795FBADC-3C1D-9D47-B472-3F5092D25780}" dt="2023-02-27T19:37:12.363" v="9491" actId="700"/>
          <ac:spMkLst>
            <pc:docMk/>
            <pc:sldMk cId="1955747169" sldId="384"/>
            <ac:spMk id="20" creationId="{58B94001-B86B-9C03-6CA1-A7A80E959108}"/>
          </ac:spMkLst>
        </pc:spChg>
        <pc:cxnChg chg="mod">
          <ac:chgData name="Nicholas Gibbins" userId="6a0e944c-4d97-467d-bb7a-7c3315791fe4" providerId="ADAL" clId="{795FBADC-3C1D-9D47-B472-3F5092D25780}" dt="2023-02-27T19:38:05.619" v="9521" actId="692"/>
          <ac:cxnSpMkLst>
            <pc:docMk/>
            <pc:sldMk cId="1955747169" sldId="384"/>
            <ac:cxnSpMk id="11" creationId="{00000000-0000-0000-0000-000000000000}"/>
          </ac:cxnSpMkLst>
        </pc:cxnChg>
        <pc:cxnChg chg="mod">
          <ac:chgData name="Nicholas Gibbins" userId="6a0e944c-4d97-467d-bb7a-7c3315791fe4" providerId="ADAL" clId="{795FBADC-3C1D-9D47-B472-3F5092D25780}" dt="2023-02-27T19:38:05.619" v="9521" actId="692"/>
          <ac:cxnSpMkLst>
            <pc:docMk/>
            <pc:sldMk cId="1955747169" sldId="384"/>
            <ac:cxnSpMk id="12" creationId="{00000000-0000-0000-0000-000000000000}"/>
          </ac:cxnSpMkLst>
        </pc:cxnChg>
        <pc:cxnChg chg="mod">
          <ac:chgData name="Nicholas Gibbins" userId="6a0e944c-4d97-467d-bb7a-7c3315791fe4" providerId="ADAL" clId="{795FBADC-3C1D-9D47-B472-3F5092D25780}" dt="2023-02-27T19:38:05.619" v="9521" actId="692"/>
          <ac:cxnSpMkLst>
            <pc:docMk/>
            <pc:sldMk cId="1955747169" sldId="384"/>
            <ac:cxnSpMk id="13" creationId="{00000000-0000-0000-0000-000000000000}"/>
          </ac:cxnSpMkLst>
        </pc:cxnChg>
        <pc:cxnChg chg="mod">
          <ac:chgData name="Nicholas Gibbins" userId="6a0e944c-4d97-467d-bb7a-7c3315791fe4" providerId="ADAL" clId="{795FBADC-3C1D-9D47-B472-3F5092D25780}" dt="2023-02-27T19:38:05.619" v="9521" actId="692"/>
          <ac:cxnSpMkLst>
            <pc:docMk/>
            <pc:sldMk cId="1955747169" sldId="384"/>
            <ac:cxnSpMk id="16" creationId="{00000000-0000-0000-0000-000000000000}"/>
          </ac:cxnSpMkLst>
        </pc:cxnChg>
        <pc:cxnChg chg="mod">
          <ac:chgData name="Nicholas Gibbins" userId="6a0e944c-4d97-467d-bb7a-7c3315791fe4" providerId="ADAL" clId="{795FBADC-3C1D-9D47-B472-3F5092D25780}" dt="2023-02-27T19:38:05.619" v="9521" actId="692"/>
          <ac:cxnSpMkLst>
            <pc:docMk/>
            <pc:sldMk cId="1955747169" sldId="384"/>
            <ac:cxnSpMk id="19" creationId="{00000000-0000-0000-0000-000000000000}"/>
          </ac:cxnSpMkLst>
        </pc:cxnChg>
      </pc:sldChg>
      <pc:sldChg chg="modSp">
        <pc:chgData name="Nicholas Gibbins" userId="6a0e944c-4d97-467d-bb7a-7c3315791fe4" providerId="ADAL" clId="{795FBADC-3C1D-9D47-B472-3F5092D25780}" dt="2023-02-27T19:40:35.457" v="9582"/>
        <pc:sldMkLst>
          <pc:docMk/>
          <pc:sldMk cId="1372033917" sldId="386"/>
        </pc:sldMkLst>
        <pc:spChg chg="mod">
          <ac:chgData name="Nicholas Gibbins" userId="6a0e944c-4d97-467d-bb7a-7c3315791fe4" providerId="ADAL" clId="{795FBADC-3C1D-9D47-B472-3F5092D25780}" dt="2023-02-27T19:40:35.457" v="9582"/>
          <ac:spMkLst>
            <pc:docMk/>
            <pc:sldMk cId="1372033917" sldId="386"/>
            <ac:spMk id="3" creationId="{00000000-0000-0000-0000-000000000000}"/>
          </ac:spMkLst>
        </pc:spChg>
      </pc:sldChg>
      <pc:sldChg chg="modSp">
        <pc:chgData name="Nicholas Gibbins" userId="6a0e944c-4d97-467d-bb7a-7c3315791fe4" providerId="ADAL" clId="{795FBADC-3C1D-9D47-B472-3F5092D25780}" dt="2023-02-27T19:40:14.797" v="9580"/>
        <pc:sldMkLst>
          <pc:docMk/>
          <pc:sldMk cId="317828638" sldId="388"/>
        </pc:sldMkLst>
        <pc:spChg chg="mod">
          <ac:chgData name="Nicholas Gibbins" userId="6a0e944c-4d97-467d-bb7a-7c3315791fe4" providerId="ADAL" clId="{795FBADC-3C1D-9D47-B472-3F5092D25780}" dt="2023-02-27T19:40:14.797" v="9580"/>
          <ac:spMkLst>
            <pc:docMk/>
            <pc:sldMk cId="317828638" sldId="388"/>
            <ac:spMk id="3" creationId="{00000000-0000-0000-0000-000000000000}"/>
          </ac:spMkLst>
        </pc:spChg>
      </pc:sldChg>
      <pc:sldChg chg="modSp">
        <pc:chgData name="Nicholas Gibbins" userId="6a0e944c-4d97-467d-bb7a-7c3315791fe4" providerId="ADAL" clId="{795FBADC-3C1D-9D47-B472-3F5092D25780}" dt="2023-02-27T19:42:11.103" v="9595" actId="20577"/>
        <pc:sldMkLst>
          <pc:docMk/>
          <pc:sldMk cId="477649034" sldId="389"/>
        </pc:sldMkLst>
        <pc:spChg chg="mod">
          <ac:chgData name="Nicholas Gibbins" userId="6a0e944c-4d97-467d-bb7a-7c3315791fe4" providerId="ADAL" clId="{795FBADC-3C1D-9D47-B472-3F5092D25780}" dt="2023-02-27T19:42:11.103" v="9595" actId="20577"/>
          <ac:spMkLst>
            <pc:docMk/>
            <pc:sldMk cId="477649034" sldId="389"/>
            <ac:spMk id="3" creationId="{00000000-0000-0000-0000-000000000000}"/>
          </ac:spMkLst>
        </pc:spChg>
      </pc:sldChg>
      <pc:sldChg chg="modSp">
        <pc:chgData name="Nicholas Gibbins" userId="6a0e944c-4d97-467d-bb7a-7c3315791fe4" providerId="ADAL" clId="{795FBADC-3C1D-9D47-B472-3F5092D25780}" dt="2023-02-27T19:45:21.664" v="9647"/>
        <pc:sldMkLst>
          <pc:docMk/>
          <pc:sldMk cId="3504589873" sldId="390"/>
        </pc:sldMkLst>
        <pc:spChg chg="mod">
          <ac:chgData name="Nicholas Gibbins" userId="6a0e944c-4d97-467d-bb7a-7c3315791fe4" providerId="ADAL" clId="{795FBADC-3C1D-9D47-B472-3F5092D25780}" dt="2023-02-27T19:45:21.664" v="9647"/>
          <ac:spMkLst>
            <pc:docMk/>
            <pc:sldMk cId="3504589873" sldId="390"/>
            <ac:spMk id="3" creationId="{00000000-0000-0000-0000-000000000000}"/>
          </ac:spMkLst>
        </pc:spChg>
      </pc:sldChg>
      <pc:sldChg chg="modSp mod">
        <pc:chgData name="Nicholas Gibbins" userId="6a0e944c-4d97-467d-bb7a-7c3315791fe4" providerId="ADAL" clId="{795FBADC-3C1D-9D47-B472-3F5092D25780}" dt="2023-02-27T19:45:31.088" v="9649" actId="20577"/>
        <pc:sldMkLst>
          <pc:docMk/>
          <pc:sldMk cId="1652334091" sldId="391"/>
        </pc:sldMkLst>
        <pc:spChg chg="mod">
          <ac:chgData name="Nicholas Gibbins" userId="6a0e944c-4d97-467d-bb7a-7c3315791fe4" providerId="ADAL" clId="{795FBADC-3C1D-9D47-B472-3F5092D25780}" dt="2023-02-27T19:45:31.088" v="9649" actId="20577"/>
          <ac:spMkLst>
            <pc:docMk/>
            <pc:sldMk cId="1652334091" sldId="391"/>
            <ac:spMk id="2" creationId="{7DE1C58C-84FE-41BC-07D6-B690FE289968}"/>
          </ac:spMkLst>
        </pc:spChg>
      </pc:sldChg>
      <pc:sldChg chg="modSp mod">
        <pc:chgData name="Nicholas Gibbins" userId="6a0e944c-4d97-467d-bb7a-7c3315791fe4" providerId="ADAL" clId="{795FBADC-3C1D-9D47-B472-3F5092D25780}" dt="2023-02-27T15:03:13.538" v="8971" actId="692"/>
        <pc:sldMkLst>
          <pc:docMk/>
          <pc:sldMk cId="1773295717" sldId="392"/>
        </pc:sldMkLst>
        <pc:spChg chg="mod">
          <ac:chgData name="Nicholas Gibbins" userId="6a0e944c-4d97-467d-bb7a-7c3315791fe4" providerId="ADAL" clId="{795FBADC-3C1D-9D47-B472-3F5092D25780}" dt="2023-02-27T15:03:05.448" v="8966" actId="692"/>
          <ac:spMkLst>
            <pc:docMk/>
            <pc:sldMk cId="1773295717" sldId="392"/>
            <ac:spMk id="31" creationId="{00000000-0000-0000-0000-000000000000}"/>
          </ac:spMkLst>
        </pc:spChg>
        <pc:cxnChg chg="mod">
          <ac:chgData name="Nicholas Gibbins" userId="6a0e944c-4d97-467d-bb7a-7c3315791fe4" providerId="ADAL" clId="{795FBADC-3C1D-9D47-B472-3F5092D25780}" dt="2023-02-27T15:03:13.538" v="8971" actId="692"/>
          <ac:cxnSpMkLst>
            <pc:docMk/>
            <pc:sldMk cId="1773295717" sldId="392"/>
            <ac:cxnSpMk id="49" creationId="{00000000-0000-0000-0000-000000000000}"/>
          </ac:cxnSpMkLst>
        </pc:cxnChg>
        <pc:cxnChg chg="mod">
          <ac:chgData name="Nicholas Gibbins" userId="6a0e944c-4d97-467d-bb7a-7c3315791fe4" providerId="ADAL" clId="{795FBADC-3C1D-9D47-B472-3F5092D25780}" dt="2023-02-27T15:03:13.538" v="8971" actId="692"/>
          <ac:cxnSpMkLst>
            <pc:docMk/>
            <pc:sldMk cId="1773295717" sldId="392"/>
            <ac:cxnSpMk id="51" creationId="{00000000-0000-0000-0000-000000000000}"/>
          </ac:cxnSpMkLst>
        </pc:cxnChg>
        <pc:cxnChg chg="mod">
          <ac:chgData name="Nicholas Gibbins" userId="6a0e944c-4d97-467d-bb7a-7c3315791fe4" providerId="ADAL" clId="{795FBADC-3C1D-9D47-B472-3F5092D25780}" dt="2023-02-27T15:03:13.538" v="8971" actId="692"/>
          <ac:cxnSpMkLst>
            <pc:docMk/>
            <pc:sldMk cId="1773295717" sldId="392"/>
            <ac:cxnSpMk id="54" creationId="{00000000-0000-0000-0000-000000000000}"/>
          </ac:cxnSpMkLst>
        </pc:cxnChg>
      </pc:sldChg>
      <pc:sldChg chg="modSp mod">
        <pc:chgData name="Nicholas Gibbins" userId="6a0e944c-4d97-467d-bb7a-7c3315791fe4" providerId="ADAL" clId="{795FBADC-3C1D-9D47-B472-3F5092D25780}" dt="2023-02-27T19:45:56.594" v="9688" actId="20577"/>
        <pc:sldMkLst>
          <pc:docMk/>
          <pc:sldMk cId="3910483714" sldId="394"/>
        </pc:sldMkLst>
        <pc:spChg chg="mod">
          <ac:chgData name="Nicholas Gibbins" userId="6a0e944c-4d97-467d-bb7a-7c3315791fe4" providerId="ADAL" clId="{795FBADC-3C1D-9D47-B472-3F5092D25780}" dt="2023-02-27T19:45:56.594" v="9688" actId="20577"/>
          <ac:spMkLst>
            <pc:docMk/>
            <pc:sldMk cId="3910483714" sldId="394"/>
            <ac:spMk id="2" creationId="{0BCB0744-BF2E-06FB-3B53-5B5B354C8EF4}"/>
          </ac:spMkLst>
        </pc:spChg>
      </pc:sldChg>
      <pc:sldChg chg="modSp mod">
        <pc:chgData name="Nicholas Gibbins" userId="6a0e944c-4d97-467d-bb7a-7c3315791fe4" providerId="ADAL" clId="{795FBADC-3C1D-9D47-B472-3F5092D25780}" dt="2023-02-27T19:59:25.949" v="9954" actId="20577"/>
        <pc:sldMkLst>
          <pc:docMk/>
          <pc:sldMk cId="3183630727" sldId="396"/>
        </pc:sldMkLst>
        <pc:spChg chg="mod">
          <ac:chgData name="Nicholas Gibbins" userId="6a0e944c-4d97-467d-bb7a-7c3315791fe4" providerId="ADAL" clId="{795FBADC-3C1D-9D47-B472-3F5092D25780}" dt="2023-02-27T19:59:25.949" v="9954" actId="20577"/>
          <ac:spMkLst>
            <pc:docMk/>
            <pc:sldMk cId="3183630727" sldId="396"/>
            <ac:spMk id="2" creationId="{BBC49EEA-ACD4-5F4D-D6CD-BB8A2412F501}"/>
          </ac:spMkLst>
        </pc:spChg>
      </pc:sldChg>
      <pc:sldChg chg="modSp">
        <pc:chgData name="Nicholas Gibbins" userId="6a0e944c-4d97-467d-bb7a-7c3315791fe4" providerId="ADAL" clId="{795FBADC-3C1D-9D47-B472-3F5092D25780}" dt="2023-02-27T19:51:32.592" v="9872"/>
        <pc:sldMkLst>
          <pc:docMk/>
          <pc:sldMk cId="2171292792" sldId="398"/>
        </pc:sldMkLst>
        <pc:spChg chg="mod">
          <ac:chgData name="Nicholas Gibbins" userId="6a0e944c-4d97-467d-bb7a-7c3315791fe4" providerId="ADAL" clId="{795FBADC-3C1D-9D47-B472-3F5092D25780}" dt="2023-02-27T19:51:32.592" v="9872"/>
          <ac:spMkLst>
            <pc:docMk/>
            <pc:sldMk cId="2171292792" sldId="398"/>
            <ac:spMk id="2" creationId="{2C2F7460-D190-EFF7-6605-665CE14636AB}"/>
          </ac:spMkLst>
        </pc:spChg>
      </pc:sldChg>
      <pc:sldChg chg="modSp mod">
        <pc:chgData name="Nicholas Gibbins" userId="6a0e944c-4d97-467d-bb7a-7c3315791fe4" providerId="ADAL" clId="{795FBADC-3C1D-9D47-B472-3F5092D25780}" dt="2023-02-27T19:51:15.076" v="9871" actId="20577"/>
        <pc:sldMkLst>
          <pc:docMk/>
          <pc:sldMk cId="3213476930" sldId="405"/>
        </pc:sldMkLst>
        <pc:spChg chg="mod">
          <ac:chgData name="Nicholas Gibbins" userId="6a0e944c-4d97-467d-bb7a-7c3315791fe4" providerId="ADAL" clId="{795FBADC-3C1D-9D47-B472-3F5092D25780}" dt="2023-02-27T19:51:15.076" v="9871" actId="20577"/>
          <ac:spMkLst>
            <pc:docMk/>
            <pc:sldMk cId="3213476930" sldId="405"/>
            <ac:spMk id="3" creationId="{00000000-0000-0000-0000-000000000000}"/>
          </ac:spMkLst>
        </pc:spChg>
      </pc:sldChg>
      <pc:sldChg chg="modSp mod">
        <pc:chgData name="Nicholas Gibbins" userId="6a0e944c-4d97-467d-bb7a-7c3315791fe4" providerId="ADAL" clId="{795FBADC-3C1D-9D47-B472-3F5092D25780}" dt="2023-02-27T20:15:04.845" v="10146" actId="20577"/>
        <pc:sldMkLst>
          <pc:docMk/>
          <pc:sldMk cId="1647557983" sldId="406"/>
        </pc:sldMkLst>
        <pc:spChg chg="mod">
          <ac:chgData name="Nicholas Gibbins" userId="6a0e944c-4d97-467d-bb7a-7c3315791fe4" providerId="ADAL" clId="{795FBADC-3C1D-9D47-B472-3F5092D25780}" dt="2023-02-27T19:55:55.281" v="9875" actId="20577"/>
          <ac:spMkLst>
            <pc:docMk/>
            <pc:sldMk cId="1647557983" sldId="406"/>
            <ac:spMk id="2" creationId="{00000000-0000-0000-0000-000000000000}"/>
          </ac:spMkLst>
        </pc:spChg>
        <pc:spChg chg="mod">
          <ac:chgData name="Nicholas Gibbins" userId="6a0e944c-4d97-467d-bb7a-7c3315791fe4" providerId="ADAL" clId="{795FBADC-3C1D-9D47-B472-3F5092D25780}" dt="2023-02-27T20:15:04.845" v="10146" actId="20577"/>
          <ac:spMkLst>
            <pc:docMk/>
            <pc:sldMk cId="1647557983" sldId="406"/>
            <ac:spMk id="3" creationId="{00000000-0000-0000-0000-000000000000}"/>
          </ac:spMkLst>
        </pc:spChg>
      </pc:sldChg>
      <pc:sldChg chg="modSp mod">
        <pc:chgData name="Nicholas Gibbins" userId="6a0e944c-4d97-467d-bb7a-7c3315791fe4" providerId="ADAL" clId="{795FBADC-3C1D-9D47-B472-3F5092D25780}" dt="2023-02-27T20:16:20.429" v="10166" actId="20577"/>
        <pc:sldMkLst>
          <pc:docMk/>
          <pc:sldMk cId="2192342549" sldId="408"/>
        </pc:sldMkLst>
        <pc:spChg chg="mod">
          <ac:chgData name="Nicholas Gibbins" userId="6a0e944c-4d97-467d-bb7a-7c3315791fe4" providerId="ADAL" clId="{795FBADC-3C1D-9D47-B472-3F5092D25780}" dt="2023-02-27T20:16:20.429" v="10166" actId="20577"/>
          <ac:spMkLst>
            <pc:docMk/>
            <pc:sldMk cId="2192342549" sldId="408"/>
            <ac:spMk id="3" creationId="{00000000-0000-0000-0000-000000000000}"/>
          </ac:spMkLst>
        </pc:spChg>
      </pc:sldChg>
      <pc:sldChg chg="modSp mod">
        <pc:chgData name="Nicholas Gibbins" userId="6a0e944c-4d97-467d-bb7a-7c3315791fe4" providerId="ADAL" clId="{795FBADC-3C1D-9D47-B472-3F5092D25780}" dt="2023-02-27T20:17:59.033" v="10201" actId="20577"/>
        <pc:sldMkLst>
          <pc:docMk/>
          <pc:sldMk cId="3561133460" sldId="410"/>
        </pc:sldMkLst>
        <pc:spChg chg="mod">
          <ac:chgData name="Nicholas Gibbins" userId="6a0e944c-4d97-467d-bb7a-7c3315791fe4" providerId="ADAL" clId="{795FBADC-3C1D-9D47-B472-3F5092D25780}" dt="2023-02-27T20:17:59.033" v="10201" actId="20577"/>
          <ac:spMkLst>
            <pc:docMk/>
            <pc:sldMk cId="3561133460" sldId="410"/>
            <ac:spMk id="3" creationId="{00000000-0000-0000-0000-000000000000}"/>
          </ac:spMkLst>
        </pc:spChg>
      </pc:sldChg>
      <pc:sldChg chg="modSp mod">
        <pc:chgData name="Nicholas Gibbins" userId="6a0e944c-4d97-467d-bb7a-7c3315791fe4" providerId="ADAL" clId="{795FBADC-3C1D-9D47-B472-3F5092D25780}" dt="2023-02-27T20:18:15.433" v="10202" actId="20577"/>
        <pc:sldMkLst>
          <pc:docMk/>
          <pc:sldMk cId="2291430656" sldId="411"/>
        </pc:sldMkLst>
        <pc:spChg chg="mod">
          <ac:chgData name="Nicholas Gibbins" userId="6a0e944c-4d97-467d-bb7a-7c3315791fe4" providerId="ADAL" clId="{795FBADC-3C1D-9D47-B472-3F5092D25780}" dt="2023-02-27T20:18:15.433" v="10202" actId="20577"/>
          <ac:spMkLst>
            <pc:docMk/>
            <pc:sldMk cId="2291430656" sldId="411"/>
            <ac:spMk id="3" creationId="{00000000-0000-0000-0000-000000000000}"/>
          </ac:spMkLst>
        </pc:spChg>
      </pc:sldChg>
      <pc:sldChg chg="addSp delSp modSp mod">
        <pc:chgData name="Nicholas Gibbins" userId="6a0e944c-4d97-467d-bb7a-7c3315791fe4" providerId="ADAL" clId="{795FBADC-3C1D-9D47-B472-3F5092D25780}" dt="2023-02-27T15:20:33.461" v="9129" actId="692"/>
        <pc:sldMkLst>
          <pc:docMk/>
          <pc:sldMk cId="2124079283" sldId="414"/>
        </pc:sldMkLst>
        <pc:spChg chg="add mod">
          <ac:chgData name="Nicholas Gibbins" userId="6a0e944c-4d97-467d-bb7a-7c3315791fe4" providerId="ADAL" clId="{795FBADC-3C1D-9D47-B472-3F5092D25780}" dt="2023-02-27T15:20:33.461" v="9129" actId="692"/>
          <ac:spMkLst>
            <pc:docMk/>
            <pc:sldMk cId="2124079283" sldId="414"/>
            <ac:spMk id="2" creationId="{5134C051-557F-42D7-8CBB-B7B1A8B86BB1}"/>
          </ac:spMkLst>
        </pc:spChg>
        <pc:spChg chg="mod">
          <ac:chgData name="Nicholas Gibbins" userId="6a0e944c-4d97-467d-bb7a-7c3315791fe4" providerId="ADAL" clId="{795FBADC-3C1D-9D47-B472-3F5092D25780}" dt="2023-02-27T15:18:11.452" v="9092" actId="1076"/>
          <ac:spMkLst>
            <pc:docMk/>
            <pc:sldMk cId="2124079283" sldId="414"/>
            <ac:spMk id="8" creationId="{00000000-0000-0000-0000-000000000000}"/>
          </ac:spMkLst>
        </pc:spChg>
        <pc:spChg chg="mod">
          <ac:chgData name="Nicholas Gibbins" userId="6a0e944c-4d97-467d-bb7a-7c3315791fe4" providerId="ADAL" clId="{795FBADC-3C1D-9D47-B472-3F5092D25780}" dt="2023-02-27T15:20:13.829" v="9118" actId="1076"/>
          <ac:spMkLst>
            <pc:docMk/>
            <pc:sldMk cId="2124079283" sldId="414"/>
            <ac:spMk id="9" creationId="{00000000-0000-0000-0000-000000000000}"/>
          </ac:spMkLst>
        </pc:spChg>
        <pc:spChg chg="mod">
          <ac:chgData name="Nicholas Gibbins" userId="6a0e944c-4d97-467d-bb7a-7c3315791fe4" providerId="ADAL" clId="{795FBADC-3C1D-9D47-B472-3F5092D25780}" dt="2023-02-27T15:18:32.912" v="9095" actId="1076"/>
          <ac:spMkLst>
            <pc:docMk/>
            <pc:sldMk cId="2124079283" sldId="414"/>
            <ac:spMk id="37895" creationId="{00000000-0000-0000-0000-000000000000}"/>
          </ac:spMkLst>
        </pc:spChg>
        <pc:spChg chg="mod">
          <ac:chgData name="Nicholas Gibbins" userId="6a0e944c-4d97-467d-bb7a-7c3315791fe4" providerId="ADAL" clId="{795FBADC-3C1D-9D47-B472-3F5092D25780}" dt="2023-02-27T15:18:35.332" v="9096" actId="1076"/>
          <ac:spMkLst>
            <pc:docMk/>
            <pc:sldMk cId="2124079283" sldId="414"/>
            <ac:spMk id="37896" creationId="{00000000-0000-0000-0000-000000000000}"/>
          </ac:spMkLst>
        </pc:spChg>
        <pc:spChg chg="mod">
          <ac:chgData name="Nicholas Gibbins" userId="6a0e944c-4d97-467d-bb7a-7c3315791fe4" providerId="ADAL" clId="{795FBADC-3C1D-9D47-B472-3F5092D25780}" dt="2023-02-27T15:09:44.699" v="9054" actId="1076"/>
          <ac:spMkLst>
            <pc:docMk/>
            <pc:sldMk cId="2124079283" sldId="414"/>
            <ac:spMk id="37897" creationId="{00000000-0000-0000-0000-000000000000}"/>
          </ac:spMkLst>
        </pc:spChg>
        <pc:spChg chg="mod">
          <ac:chgData name="Nicholas Gibbins" userId="6a0e944c-4d97-467d-bb7a-7c3315791fe4" providerId="ADAL" clId="{795FBADC-3C1D-9D47-B472-3F5092D25780}" dt="2023-02-27T15:19:28.358" v="9108" actId="1076"/>
          <ac:spMkLst>
            <pc:docMk/>
            <pc:sldMk cId="2124079283" sldId="414"/>
            <ac:spMk id="37898" creationId="{00000000-0000-0000-0000-000000000000}"/>
          </ac:spMkLst>
        </pc:spChg>
        <pc:spChg chg="mod">
          <ac:chgData name="Nicholas Gibbins" userId="6a0e944c-4d97-467d-bb7a-7c3315791fe4" providerId="ADAL" clId="{795FBADC-3C1D-9D47-B472-3F5092D25780}" dt="2023-02-27T15:19:28.358" v="9108" actId="1076"/>
          <ac:spMkLst>
            <pc:docMk/>
            <pc:sldMk cId="2124079283" sldId="414"/>
            <ac:spMk id="37899" creationId="{00000000-0000-0000-0000-000000000000}"/>
          </ac:spMkLst>
        </pc:spChg>
        <pc:spChg chg="mod">
          <ac:chgData name="Nicholas Gibbins" userId="6a0e944c-4d97-467d-bb7a-7c3315791fe4" providerId="ADAL" clId="{795FBADC-3C1D-9D47-B472-3F5092D25780}" dt="2023-02-27T15:19:28.358" v="9108" actId="1076"/>
          <ac:spMkLst>
            <pc:docMk/>
            <pc:sldMk cId="2124079283" sldId="414"/>
            <ac:spMk id="37900" creationId="{00000000-0000-0000-0000-000000000000}"/>
          </ac:spMkLst>
        </pc:spChg>
        <pc:spChg chg="mod">
          <ac:chgData name="Nicholas Gibbins" userId="6a0e944c-4d97-467d-bb7a-7c3315791fe4" providerId="ADAL" clId="{795FBADC-3C1D-9D47-B472-3F5092D25780}" dt="2023-02-27T15:19:50.896" v="9112" actId="1076"/>
          <ac:spMkLst>
            <pc:docMk/>
            <pc:sldMk cId="2124079283" sldId="414"/>
            <ac:spMk id="37901" creationId="{00000000-0000-0000-0000-000000000000}"/>
          </ac:spMkLst>
        </pc:spChg>
        <pc:spChg chg="mod">
          <ac:chgData name="Nicholas Gibbins" userId="6a0e944c-4d97-467d-bb7a-7c3315791fe4" providerId="ADAL" clId="{795FBADC-3C1D-9D47-B472-3F5092D25780}" dt="2023-02-27T15:18:23.031" v="9093" actId="2085"/>
          <ac:spMkLst>
            <pc:docMk/>
            <pc:sldMk cId="2124079283" sldId="414"/>
            <ac:spMk id="37902" creationId="{00000000-0000-0000-0000-000000000000}"/>
          </ac:spMkLst>
        </pc:spChg>
        <pc:spChg chg="mod">
          <ac:chgData name="Nicholas Gibbins" userId="6a0e944c-4d97-467d-bb7a-7c3315791fe4" providerId="ADAL" clId="{795FBADC-3C1D-9D47-B472-3F5092D25780}" dt="2023-02-27T15:18:23.031" v="9093" actId="2085"/>
          <ac:spMkLst>
            <pc:docMk/>
            <pc:sldMk cId="2124079283" sldId="414"/>
            <ac:spMk id="37903" creationId="{00000000-0000-0000-0000-000000000000}"/>
          </ac:spMkLst>
        </pc:spChg>
        <pc:spChg chg="mod">
          <ac:chgData name="Nicholas Gibbins" userId="6a0e944c-4d97-467d-bb7a-7c3315791fe4" providerId="ADAL" clId="{795FBADC-3C1D-9D47-B472-3F5092D25780}" dt="2023-02-27T15:18:23.031" v="9093" actId="2085"/>
          <ac:spMkLst>
            <pc:docMk/>
            <pc:sldMk cId="2124079283" sldId="414"/>
            <ac:spMk id="37904" creationId="{00000000-0000-0000-0000-000000000000}"/>
          </ac:spMkLst>
        </pc:spChg>
        <pc:spChg chg="mod">
          <ac:chgData name="Nicholas Gibbins" userId="6a0e944c-4d97-467d-bb7a-7c3315791fe4" providerId="ADAL" clId="{795FBADC-3C1D-9D47-B472-3F5092D25780}" dt="2023-02-27T15:18:23.031" v="9093" actId="2085"/>
          <ac:spMkLst>
            <pc:docMk/>
            <pc:sldMk cId="2124079283" sldId="414"/>
            <ac:spMk id="37905" creationId="{00000000-0000-0000-0000-000000000000}"/>
          </ac:spMkLst>
        </pc:spChg>
        <pc:spChg chg="mod">
          <ac:chgData name="Nicholas Gibbins" userId="6a0e944c-4d97-467d-bb7a-7c3315791fe4" providerId="ADAL" clId="{795FBADC-3C1D-9D47-B472-3F5092D25780}" dt="2023-02-27T15:18:23.031" v="9093" actId="2085"/>
          <ac:spMkLst>
            <pc:docMk/>
            <pc:sldMk cId="2124079283" sldId="414"/>
            <ac:spMk id="37906" creationId="{00000000-0000-0000-0000-000000000000}"/>
          </ac:spMkLst>
        </pc:spChg>
        <pc:spChg chg="mod">
          <ac:chgData name="Nicholas Gibbins" userId="6a0e944c-4d97-467d-bb7a-7c3315791fe4" providerId="ADAL" clId="{795FBADC-3C1D-9D47-B472-3F5092D25780}" dt="2023-02-27T15:18:23.031" v="9093" actId="2085"/>
          <ac:spMkLst>
            <pc:docMk/>
            <pc:sldMk cId="2124079283" sldId="414"/>
            <ac:spMk id="37907" creationId="{00000000-0000-0000-0000-000000000000}"/>
          </ac:spMkLst>
        </pc:spChg>
        <pc:spChg chg="mod">
          <ac:chgData name="Nicholas Gibbins" userId="6a0e944c-4d97-467d-bb7a-7c3315791fe4" providerId="ADAL" clId="{795FBADC-3C1D-9D47-B472-3F5092D25780}" dt="2023-02-27T15:18:23.031" v="9093" actId="2085"/>
          <ac:spMkLst>
            <pc:docMk/>
            <pc:sldMk cId="2124079283" sldId="414"/>
            <ac:spMk id="37908" creationId="{00000000-0000-0000-0000-000000000000}"/>
          </ac:spMkLst>
        </pc:spChg>
        <pc:spChg chg="mod">
          <ac:chgData name="Nicholas Gibbins" userId="6a0e944c-4d97-467d-bb7a-7c3315791fe4" providerId="ADAL" clId="{795FBADC-3C1D-9D47-B472-3F5092D25780}" dt="2023-02-27T15:18:23.031" v="9093" actId="2085"/>
          <ac:spMkLst>
            <pc:docMk/>
            <pc:sldMk cId="2124079283" sldId="414"/>
            <ac:spMk id="37909" creationId="{00000000-0000-0000-0000-000000000000}"/>
          </ac:spMkLst>
        </pc:spChg>
        <pc:spChg chg="mod">
          <ac:chgData name="Nicholas Gibbins" userId="6a0e944c-4d97-467d-bb7a-7c3315791fe4" providerId="ADAL" clId="{795FBADC-3C1D-9D47-B472-3F5092D25780}" dt="2023-02-27T15:18:41.131" v="9098" actId="14100"/>
          <ac:spMkLst>
            <pc:docMk/>
            <pc:sldMk cId="2124079283" sldId="414"/>
            <ac:spMk id="37910" creationId="{00000000-0000-0000-0000-000000000000}"/>
          </ac:spMkLst>
        </pc:spChg>
        <pc:spChg chg="mod">
          <ac:chgData name="Nicholas Gibbins" userId="6a0e944c-4d97-467d-bb7a-7c3315791fe4" providerId="ADAL" clId="{795FBADC-3C1D-9D47-B472-3F5092D25780}" dt="2023-02-27T15:19:43.476" v="9111" actId="14100"/>
          <ac:spMkLst>
            <pc:docMk/>
            <pc:sldMk cId="2124079283" sldId="414"/>
            <ac:spMk id="37911" creationId="{00000000-0000-0000-0000-000000000000}"/>
          </ac:spMkLst>
        </pc:spChg>
        <pc:spChg chg="mod">
          <ac:chgData name="Nicholas Gibbins" userId="6a0e944c-4d97-467d-bb7a-7c3315791fe4" providerId="ADAL" clId="{795FBADC-3C1D-9D47-B472-3F5092D25780}" dt="2023-02-27T15:19:43.476" v="9111" actId="14100"/>
          <ac:spMkLst>
            <pc:docMk/>
            <pc:sldMk cId="2124079283" sldId="414"/>
            <ac:spMk id="37912" creationId="{00000000-0000-0000-0000-000000000000}"/>
          </ac:spMkLst>
        </pc:spChg>
        <pc:spChg chg="mod">
          <ac:chgData name="Nicholas Gibbins" userId="6a0e944c-4d97-467d-bb7a-7c3315791fe4" providerId="ADAL" clId="{795FBADC-3C1D-9D47-B472-3F5092D25780}" dt="2023-02-27T15:19:43.476" v="9111" actId="14100"/>
          <ac:spMkLst>
            <pc:docMk/>
            <pc:sldMk cId="2124079283" sldId="414"/>
            <ac:spMk id="37913" creationId="{00000000-0000-0000-0000-000000000000}"/>
          </ac:spMkLst>
        </pc:spChg>
        <pc:spChg chg="mod">
          <ac:chgData name="Nicholas Gibbins" userId="6a0e944c-4d97-467d-bb7a-7c3315791fe4" providerId="ADAL" clId="{795FBADC-3C1D-9D47-B472-3F5092D25780}" dt="2023-02-27T15:18:50.853" v="9100" actId="14100"/>
          <ac:spMkLst>
            <pc:docMk/>
            <pc:sldMk cId="2124079283" sldId="414"/>
            <ac:spMk id="37914" creationId="{00000000-0000-0000-0000-000000000000}"/>
          </ac:spMkLst>
        </pc:spChg>
        <pc:spChg chg="del mod">
          <ac:chgData name="Nicholas Gibbins" userId="6a0e944c-4d97-467d-bb7a-7c3315791fe4" providerId="ADAL" clId="{795FBADC-3C1D-9D47-B472-3F5092D25780}" dt="2023-02-27T15:20:22.205" v="9121" actId="478"/>
          <ac:spMkLst>
            <pc:docMk/>
            <pc:sldMk cId="2124079283" sldId="414"/>
            <ac:spMk id="37915" creationId="{00000000-0000-0000-0000-000000000000}"/>
          </ac:spMkLst>
        </pc:spChg>
      </pc:sldChg>
      <pc:sldChg chg="addSp delSp modSp mod">
        <pc:chgData name="Nicholas Gibbins" userId="6a0e944c-4d97-467d-bb7a-7c3315791fe4" providerId="ADAL" clId="{795FBADC-3C1D-9D47-B472-3F5092D25780}" dt="2023-02-27T20:20:08.675" v="10248" actId="14100"/>
        <pc:sldMkLst>
          <pc:docMk/>
          <pc:sldMk cId="426308243" sldId="415"/>
        </pc:sldMkLst>
        <pc:spChg chg="add mod">
          <ac:chgData name="Nicholas Gibbins" userId="6a0e944c-4d97-467d-bb7a-7c3315791fe4" providerId="ADAL" clId="{795FBADC-3C1D-9D47-B472-3F5092D25780}" dt="2023-02-27T15:21:40.605" v="9142" actId="1076"/>
          <ac:spMkLst>
            <pc:docMk/>
            <pc:sldMk cId="426308243" sldId="415"/>
            <ac:spMk id="2" creationId="{291CEFC8-FFC1-FEB3-DBF0-7C66B26314DF}"/>
          </ac:spMkLst>
        </pc:spChg>
        <pc:spChg chg="add del mod">
          <ac:chgData name="Nicholas Gibbins" userId="6a0e944c-4d97-467d-bb7a-7c3315791fe4" providerId="ADAL" clId="{795FBADC-3C1D-9D47-B472-3F5092D25780}" dt="2023-02-27T15:21:35.475" v="9141" actId="478"/>
          <ac:spMkLst>
            <pc:docMk/>
            <pc:sldMk cId="426308243" sldId="415"/>
            <ac:spMk id="4" creationId="{01C2D4B3-2D38-06C4-7041-D5E78D960BEF}"/>
          </ac:spMkLst>
        </pc:spChg>
        <pc:spChg chg="add mod">
          <ac:chgData name="Nicholas Gibbins" userId="6a0e944c-4d97-467d-bb7a-7c3315791fe4" providerId="ADAL" clId="{795FBADC-3C1D-9D47-B472-3F5092D25780}" dt="2023-02-27T15:21:14.048" v="9133"/>
          <ac:spMkLst>
            <pc:docMk/>
            <pc:sldMk cId="426308243" sldId="415"/>
            <ac:spMk id="5" creationId="{19052F9A-B250-B0C5-3BC1-F359ABAAF39F}"/>
          </ac:spMkLst>
        </pc:spChg>
        <pc:spChg chg="add mod">
          <ac:chgData name="Nicholas Gibbins" userId="6a0e944c-4d97-467d-bb7a-7c3315791fe4" providerId="ADAL" clId="{795FBADC-3C1D-9D47-B472-3F5092D25780}" dt="2023-02-27T15:21:14.048" v="9133"/>
          <ac:spMkLst>
            <pc:docMk/>
            <pc:sldMk cId="426308243" sldId="415"/>
            <ac:spMk id="6" creationId="{68E7CA75-13E8-5211-48F5-721D37E70405}"/>
          </ac:spMkLst>
        </pc:spChg>
        <pc:spChg chg="add mod">
          <ac:chgData name="Nicholas Gibbins" userId="6a0e944c-4d97-467d-bb7a-7c3315791fe4" providerId="ADAL" clId="{795FBADC-3C1D-9D47-B472-3F5092D25780}" dt="2023-02-27T15:21:14.048" v="9133"/>
          <ac:spMkLst>
            <pc:docMk/>
            <pc:sldMk cId="426308243" sldId="415"/>
            <ac:spMk id="8" creationId="{FDFC9CEA-2AE5-37B4-D304-8BFA45156872}"/>
          </ac:spMkLst>
        </pc:spChg>
        <pc:spChg chg="add del">
          <ac:chgData name="Nicholas Gibbins" userId="6a0e944c-4d97-467d-bb7a-7c3315791fe4" providerId="ADAL" clId="{795FBADC-3C1D-9D47-B472-3F5092D25780}" dt="2023-02-27T15:21:12.983" v="9132" actId="478"/>
          <ac:spMkLst>
            <pc:docMk/>
            <pc:sldMk cId="426308243" sldId="415"/>
            <ac:spMk id="9" creationId="{00000000-0000-0000-0000-000000000000}"/>
          </ac:spMkLst>
        </pc:spChg>
        <pc:spChg chg="add del">
          <ac:chgData name="Nicholas Gibbins" userId="6a0e944c-4d97-467d-bb7a-7c3315791fe4" providerId="ADAL" clId="{795FBADC-3C1D-9D47-B472-3F5092D25780}" dt="2023-02-27T15:21:12.983" v="9132" actId="478"/>
          <ac:spMkLst>
            <pc:docMk/>
            <pc:sldMk cId="426308243" sldId="415"/>
            <ac:spMk id="10" creationId="{00000000-0000-0000-0000-000000000000}"/>
          </ac:spMkLst>
        </pc:spChg>
        <pc:spChg chg="add del">
          <ac:chgData name="Nicholas Gibbins" userId="6a0e944c-4d97-467d-bb7a-7c3315791fe4" providerId="ADAL" clId="{795FBADC-3C1D-9D47-B472-3F5092D25780}" dt="2023-02-27T15:21:12.983" v="9132" actId="478"/>
          <ac:spMkLst>
            <pc:docMk/>
            <pc:sldMk cId="426308243" sldId="415"/>
            <ac:spMk id="11" creationId="{00000000-0000-0000-0000-000000000000}"/>
          </ac:spMkLst>
        </pc:spChg>
        <pc:spChg chg="add mod">
          <ac:chgData name="Nicholas Gibbins" userId="6a0e944c-4d97-467d-bb7a-7c3315791fe4" providerId="ADAL" clId="{795FBADC-3C1D-9D47-B472-3F5092D25780}" dt="2023-02-27T15:21:14.048" v="9133"/>
          <ac:spMkLst>
            <pc:docMk/>
            <pc:sldMk cId="426308243" sldId="415"/>
            <ac:spMk id="12" creationId="{04ED98EE-E19D-3C34-52BD-F3CD01F06D75}"/>
          </ac:spMkLst>
        </pc:spChg>
        <pc:spChg chg="add mod">
          <ac:chgData name="Nicholas Gibbins" userId="6a0e944c-4d97-467d-bb7a-7c3315791fe4" providerId="ADAL" clId="{795FBADC-3C1D-9D47-B472-3F5092D25780}" dt="2023-02-27T15:21:14.048" v="9133"/>
          <ac:spMkLst>
            <pc:docMk/>
            <pc:sldMk cId="426308243" sldId="415"/>
            <ac:spMk id="13" creationId="{0DABA286-711E-F0BE-AE68-86ACC7008A4C}"/>
          </ac:spMkLst>
        </pc:spChg>
        <pc:spChg chg="add mod">
          <ac:chgData name="Nicholas Gibbins" userId="6a0e944c-4d97-467d-bb7a-7c3315791fe4" providerId="ADAL" clId="{795FBADC-3C1D-9D47-B472-3F5092D25780}" dt="2023-02-27T15:21:14.048" v="9133"/>
          <ac:spMkLst>
            <pc:docMk/>
            <pc:sldMk cId="426308243" sldId="415"/>
            <ac:spMk id="14" creationId="{C1117254-AF27-8A01-D113-8DEB25EA53C9}"/>
          </ac:spMkLst>
        </pc:spChg>
        <pc:spChg chg="add mod">
          <ac:chgData name="Nicholas Gibbins" userId="6a0e944c-4d97-467d-bb7a-7c3315791fe4" providerId="ADAL" clId="{795FBADC-3C1D-9D47-B472-3F5092D25780}" dt="2023-02-27T15:21:14.048" v="9133"/>
          <ac:spMkLst>
            <pc:docMk/>
            <pc:sldMk cId="426308243" sldId="415"/>
            <ac:spMk id="15" creationId="{7B376396-162C-C35D-BE09-B8644F7B58BB}"/>
          </ac:spMkLst>
        </pc:spChg>
        <pc:spChg chg="add mod">
          <ac:chgData name="Nicholas Gibbins" userId="6a0e944c-4d97-467d-bb7a-7c3315791fe4" providerId="ADAL" clId="{795FBADC-3C1D-9D47-B472-3F5092D25780}" dt="2023-02-27T15:21:14.048" v="9133"/>
          <ac:spMkLst>
            <pc:docMk/>
            <pc:sldMk cId="426308243" sldId="415"/>
            <ac:spMk id="16" creationId="{AD67F25F-D819-A1B1-CEB2-810A4AB0F6A6}"/>
          </ac:spMkLst>
        </pc:spChg>
        <pc:spChg chg="add mod">
          <ac:chgData name="Nicholas Gibbins" userId="6a0e944c-4d97-467d-bb7a-7c3315791fe4" providerId="ADAL" clId="{795FBADC-3C1D-9D47-B472-3F5092D25780}" dt="2023-02-27T15:21:14.048" v="9133"/>
          <ac:spMkLst>
            <pc:docMk/>
            <pc:sldMk cId="426308243" sldId="415"/>
            <ac:spMk id="17" creationId="{7A6146C8-CCD5-A7D1-9D5E-9E5F95FD731D}"/>
          </ac:spMkLst>
        </pc:spChg>
        <pc:spChg chg="add mod">
          <ac:chgData name="Nicholas Gibbins" userId="6a0e944c-4d97-467d-bb7a-7c3315791fe4" providerId="ADAL" clId="{795FBADC-3C1D-9D47-B472-3F5092D25780}" dt="2023-02-27T15:21:14.048" v="9133"/>
          <ac:spMkLst>
            <pc:docMk/>
            <pc:sldMk cId="426308243" sldId="415"/>
            <ac:spMk id="18" creationId="{85E0BE2B-22F3-5169-1900-20821CE16BB1}"/>
          </ac:spMkLst>
        </pc:spChg>
        <pc:spChg chg="add mod">
          <ac:chgData name="Nicholas Gibbins" userId="6a0e944c-4d97-467d-bb7a-7c3315791fe4" providerId="ADAL" clId="{795FBADC-3C1D-9D47-B472-3F5092D25780}" dt="2023-02-27T15:21:14.048" v="9133"/>
          <ac:spMkLst>
            <pc:docMk/>
            <pc:sldMk cId="426308243" sldId="415"/>
            <ac:spMk id="19" creationId="{4D0B69F8-214F-2507-AE8A-1E53D90B981B}"/>
          </ac:spMkLst>
        </pc:spChg>
        <pc:spChg chg="add mod">
          <ac:chgData name="Nicholas Gibbins" userId="6a0e944c-4d97-467d-bb7a-7c3315791fe4" providerId="ADAL" clId="{795FBADC-3C1D-9D47-B472-3F5092D25780}" dt="2023-02-27T15:21:14.048" v="9133"/>
          <ac:spMkLst>
            <pc:docMk/>
            <pc:sldMk cId="426308243" sldId="415"/>
            <ac:spMk id="20" creationId="{6A8FDF17-7595-2503-87E6-6CA9CAC60994}"/>
          </ac:spMkLst>
        </pc:spChg>
        <pc:spChg chg="add mod">
          <ac:chgData name="Nicholas Gibbins" userId="6a0e944c-4d97-467d-bb7a-7c3315791fe4" providerId="ADAL" clId="{795FBADC-3C1D-9D47-B472-3F5092D25780}" dt="2023-02-27T15:21:14.048" v="9133"/>
          <ac:spMkLst>
            <pc:docMk/>
            <pc:sldMk cId="426308243" sldId="415"/>
            <ac:spMk id="21" creationId="{A838030F-715A-C7CB-EA48-9230C72A513A}"/>
          </ac:spMkLst>
        </pc:spChg>
        <pc:spChg chg="add mod">
          <ac:chgData name="Nicholas Gibbins" userId="6a0e944c-4d97-467d-bb7a-7c3315791fe4" providerId="ADAL" clId="{795FBADC-3C1D-9D47-B472-3F5092D25780}" dt="2023-02-27T20:20:08.675" v="10248" actId="14100"/>
          <ac:spMkLst>
            <pc:docMk/>
            <pc:sldMk cId="426308243" sldId="415"/>
            <ac:spMk id="22" creationId="{BE5E9E4C-6127-1AE0-DEA0-A8431B56BFAD}"/>
          </ac:spMkLst>
        </pc:spChg>
        <pc:spChg chg="add mod">
          <ac:chgData name="Nicholas Gibbins" userId="6a0e944c-4d97-467d-bb7a-7c3315791fe4" providerId="ADAL" clId="{795FBADC-3C1D-9D47-B472-3F5092D25780}" dt="2023-02-27T15:22:09.063" v="9149" actId="692"/>
          <ac:spMkLst>
            <pc:docMk/>
            <pc:sldMk cId="426308243" sldId="415"/>
            <ac:spMk id="23" creationId="{16D5AC3B-F159-721E-326E-08E22CD319D5}"/>
          </ac:spMkLst>
        </pc:spChg>
        <pc:spChg chg="add mod">
          <ac:chgData name="Nicholas Gibbins" userId="6a0e944c-4d97-467d-bb7a-7c3315791fe4" providerId="ADAL" clId="{795FBADC-3C1D-9D47-B472-3F5092D25780}" dt="2023-02-27T15:22:09.063" v="9149" actId="692"/>
          <ac:spMkLst>
            <pc:docMk/>
            <pc:sldMk cId="426308243" sldId="415"/>
            <ac:spMk id="24" creationId="{512B6BC1-0638-E912-D18B-0C35877D080D}"/>
          </ac:spMkLst>
        </pc:spChg>
        <pc:spChg chg="add mod">
          <ac:chgData name="Nicholas Gibbins" userId="6a0e944c-4d97-467d-bb7a-7c3315791fe4" providerId="ADAL" clId="{795FBADC-3C1D-9D47-B472-3F5092D25780}" dt="2023-02-27T15:22:09.063" v="9149" actId="692"/>
          <ac:spMkLst>
            <pc:docMk/>
            <pc:sldMk cId="426308243" sldId="415"/>
            <ac:spMk id="25" creationId="{3142CD60-C265-FB72-4F98-A88098E7CFC8}"/>
          </ac:spMkLst>
        </pc:spChg>
        <pc:spChg chg="add del mod">
          <ac:chgData name="Nicholas Gibbins" userId="6a0e944c-4d97-467d-bb7a-7c3315791fe4" providerId="ADAL" clId="{795FBADC-3C1D-9D47-B472-3F5092D25780}" dt="2023-02-27T15:21:47.775" v="9145" actId="478"/>
          <ac:spMkLst>
            <pc:docMk/>
            <pc:sldMk cId="426308243" sldId="415"/>
            <ac:spMk id="26" creationId="{02BB8578-CDF7-2853-4C30-90DACF877B09}"/>
          </ac:spMkLst>
        </pc:spChg>
        <pc:spChg chg="add mod">
          <ac:chgData name="Nicholas Gibbins" userId="6a0e944c-4d97-467d-bb7a-7c3315791fe4" providerId="ADAL" clId="{795FBADC-3C1D-9D47-B472-3F5092D25780}" dt="2023-02-27T15:21:14.048" v="9133"/>
          <ac:spMkLst>
            <pc:docMk/>
            <pc:sldMk cId="426308243" sldId="415"/>
            <ac:spMk id="27" creationId="{E2990CF4-3A8E-429C-6639-8F400DB7F304}"/>
          </ac:spMkLst>
        </pc:spChg>
        <pc:spChg chg="add mod">
          <ac:chgData name="Nicholas Gibbins" userId="6a0e944c-4d97-467d-bb7a-7c3315791fe4" providerId="ADAL" clId="{795FBADC-3C1D-9D47-B472-3F5092D25780}" dt="2023-02-27T15:21:14.048" v="9133"/>
          <ac:spMkLst>
            <pc:docMk/>
            <pc:sldMk cId="426308243" sldId="415"/>
            <ac:spMk id="28" creationId="{AABCCCFC-AC4F-D672-DC43-250DEB470233}"/>
          </ac:spMkLst>
        </pc:spChg>
        <pc:spChg chg="add mod">
          <ac:chgData name="Nicholas Gibbins" userId="6a0e944c-4d97-467d-bb7a-7c3315791fe4" providerId="ADAL" clId="{795FBADC-3C1D-9D47-B472-3F5092D25780}" dt="2023-02-27T15:21:14.048" v="9133"/>
          <ac:spMkLst>
            <pc:docMk/>
            <pc:sldMk cId="426308243" sldId="415"/>
            <ac:spMk id="29" creationId="{44FCE9B5-5329-1CBF-B91E-D39B072BCF7D}"/>
          </ac:spMkLst>
        </pc:spChg>
        <pc:spChg chg="add mod">
          <ac:chgData name="Nicholas Gibbins" userId="6a0e944c-4d97-467d-bb7a-7c3315791fe4" providerId="ADAL" clId="{795FBADC-3C1D-9D47-B472-3F5092D25780}" dt="2023-02-27T15:22:16.942" v="9150" actId="1076"/>
          <ac:spMkLst>
            <pc:docMk/>
            <pc:sldMk cId="426308243" sldId="415"/>
            <ac:spMk id="30" creationId="{FE7DEAE8-AD98-B067-3D79-0721FC974F07}"/>
          </ac:spMkLst>
        </pc:spChg>
        <pc:spChg chg="add del">
          <ac:chgData name="Nicholas Gibbins" userId="6a0e944c-4d97-467d-bb7a-7c3315791fe4" providerId="ADAL" clId="{795FBADC-3C1D-9D47-B472-3F5092D25780}" dt="2023-02-27T15:21:12.983" v="9132" actId="478"/>
          <ac:spMkLst>
            <pc:docMk/>
            <pc:sldMk cId="426308243" sldId="415"/>
            <ac:spMk id="38918" creationId="{00000000-0000-0000-0000-000000000000}"/>
          </ac:spMkLst>
        </pc:spChg>
        <pc:spChg chg="add del">
          <ac:chgData name="Nicholas Gibbins" userId="6a0e944c-4d97-467d-bb7a-7c3315791fe4" providerId="ADAL" clId="{795FBADC-3C1D-9D47-B472-3F5092D25780}" dt="2023-02-27T15:21:12.983" v="9132" actId="478"/>
          <ac:spMkLst>
            <pc:docMk/>
            <pc:sldMk cId="426308243" sldId="415"/>
            <ac:spMk id="38919" creationId="{00000000-0000-0000-0000-000000000000}"/>
          </ac:spMkLst>
        </pc:spChg>
        <pc:spChg chg="add del">
          <ac:chgData name="Nicholas Gibbins" userId="6a0e944c-4d97-467d-bb7a-7c3315791fe4" providerId="ADAL" clId="{795FBADC-3C1D-9D47-B472-3F5092D25780}" dt="2023-02-27T15:21:12.983" v="9132" actId="478"/>
          <ac:spMkLst>
            <pc:docMk/>
            <pc:sldMk cId="426308243" sldId="415"/>
            <ac:spMk id="38920" creationId="{00000000-0000-0000-0000-000000000000}"/>
          </ac:spMkLst>
        </pc:spChg>
        <pc:spChg chg="add del">
          <ac:chgData name="Nicholas Gibbins" userId="6a0e944c-4d97-467d-bb7a-7c3315791fe4" providerId="ADAL" clId="{795FBADC-3C1D-9D47-B472-3F5092D25780}" dt="2023-02-27T15:21:12.983" v="9132" actId="478"/>
          <ac:spMkLst>
            <pc:docMk/>
            <pc:sldMk cId="426308243" sldId="415"/>
            <ac:spMk id="38921" creationId="{00000000-0000-0000-0000-000000000000}"/>
          </ac:spMkLst>
        </pc:spChg>
        <pc:spChg chg="add del">
          <ac:chgData name="Nicholas Gibbins" userId="6a0e944c-4d97-467d-bb7a-7c3315791fe4" providerId="ADAL" clId="{795FBADC-3C1D-9D47-B472-3F5092D25780}" dt="2023-02-27T15:21:12.983" v="9132" actId="478"/>
          <ac:spMkLst>
            <pc:docMk/>
            <pc:sldMk cId="426308243" sldId="415"/>
            <ac:spMk id="38922" creationId="{00000000-0000-0000-0000-000000000000}"/>
          </ac:spMkLst>
        </pc:spChg>
        <pc:spChg chg="add del">
          <ac:chgData name="Nicholas Gibbins" userId="6a0e944c-4d97-467d-bb7a-7c3315791fe4" providerId="ADAL" clId="{795FBADC-3C1D-9D47-B472-3F5092D25780}" dt="2023-02-27T15:21:12.983" v="9132" actId="478"/>
          <ac:spMkLst>
            <pc:docMk/>
            <pc:sldMk cId="426308243" sldId="415"/>
            <ac:spMk id="38923" creationId="{00000000-0000-0000-0000-000000000000}"/>
          </ac:spMkLst>
        </pc:spChg>
        <pc:spChg chg="add del">
          <ac:chgData name="Nicholas Gibbins" userId="6a0e944c-4d97-467d-bb7a-7c3315791fe4" providerId="ADAL" clId="{795FBADC-3C1D-9D47-B472-3F5092D25780}" dt="2023-02-27T15:21:12.983" v="9132" actId="478"/>
          <ac:spMkLst>
            <pc:docMk/>
            <pc:sldMk cId="426308243" sldId="415"/>
            <ac:spMk id="38924" creationId="{00000000-0000-0000-0000-000000000000}"/>
          </ac:spMkLst>
        </pc:spChg>
        <pc:spChg chg="add del">
          <ac:chgData name="Nicholas Gibbins" userId="6a0e944c-4d97-467d-bb7a-7c3315791fe4" providerId="ADAL" clId="{795FBADC-3C1D-9D47-B472-3F5092D25780}" dt="2023-02-27T15:21:12.983" v="9132" actId="478"/>
          <ac:spMkLst>
            <pc:docMk/>
            <pc:sldMk cId="426308243" sldId="415"/>
            <ac:spMk id="38925" creationId="{00000000-0000-0000-0000-000000000000}"/>
          </ac:spMkLst>
        </pc:spChg>
        <pc:spChg chg="add del">
          <ac:chgData name="Nicholas Gibbins" userId="6a0e944c-4d97-467d-bb7a-7c3315791fe4" providerId="ADAL" clId="{795FBADC-3C1D-9D47-B472-3F5092D25780}" dt="2023-02-27T15:21:12.983" v="9132" actId="478"/>
          <ac:spMkLst>
            <pc:docMk/>
            <pc:sldMk cId="426308243" sldId="415"/>
            <ac:spMk id="38926" creationId="{00000000-0000-0000-0000-000000000000}"/>
          </ac:spMkLst>
        </pc:spChg>
        <pc:spChg chg="add del">
          <ac:chgData name="Nicholas Gibbins" userId="6a0e944c-4d97-467d-bb7a-7c3315791fe4" providerId="ADAL" clId="{795FBADC-3C1D-9D47-B472-3F5092D25780}" dt="2023-02-27T15:21:12.983" v="9132" actId="478"/>
          <ac:spMkLst>
            <pc:docMk/>
            <pc:sldMk cId="426308243" sldId="415"/>
            <ac:spMk id="38927" creationId="{00000000-0000-0000-0000-000000000000}"/>
          </ac:spMkLst>
        </pc:spChg>
        <pc:spChg chg="add del">
          <ac:chgData name="Nicholas Gibbins" userId="6a0e944c-4d97-467d-bb7a-7c3315791fe4" providerId="ADAL" clId="{795FBADC-3C1D-9D47-B472-3F5092D25780}" dt="2023-02-27T15:21:12.983" v="9132" actId="478"/>
          <ac:spMkLst>
            <pc:docMk/>
            <pc:sldMk cId="426308243" sldId="415"/>
            <ac:spMk id="38928" creationId="{00000000-0000-0000-0000-000000000000}"/>
          </ac:spMkLst>
        </pc:spChg>
        <pc:spChg chg="add del">
          <ac:chgData name="Nicholas Gibbins" userId="6a0e944c-4d97-467d-bb7a-7c3315791fe4" providerId="ADAL" clId="{795FBADC-3C1D-9D47-B472-3F5092D25780}" dt="2023-02-27T15:21:12.983" v="9132" actId="478"/>
          <ac:spMkLst>
            <pc:docMk/>
            <pc:sldMk cId="426308243" sldId="415"/>
            <ac:spMk id="38929" creationId="{00000000-0000-0000-0000-000000000000}"/>
          </ac:spMkLst>
        </pc:spChg>
        <pc:spChg chg="add del">
          <ac:chgData name="Nicholas Gibbins" userId="6a0e944c-4d97-467d-bb7a-7c3315791fe4" providerId="ADAL" clId="{795FBADC-3C1D-9D47-B472-3F5092D25780}" dt="2023-02-27T15:21:12.983" v="9132" actId="478"/>
          <ac:spMkLst>
            <pc:docMk/>
            <pc:sldMk cId="426308243" sldId="415"/>
            <ac:spMk id="38930" creationId="{00000000-0000-0000-0000-000000000000}"/>
          </ac:spMkLst>
        </pc:spChg>
        <pc:spChg chg="add del">
          <ac:chgData name="Nicholas Gibbins" userId="6a0e944c-4d97-467d-bb7a-7c3315791fe4" providerId="ADAL" clId="{795FBADC-3C1D-9D47-B472-3F5092D25780}" dt="2023-02-27T15:21:12.983" v="9132" actId="478"/>
          <ac:spMkLst>
            <pc:docMk/>
            <pc:sldMk cId="426308243" sldId="415"/>
            <ac:spMk id="38931" creationId="{00000000-0000-0000-0000-000000000000}"/>
          </ac:spMkLst>
        </pc:spChg>
        <pc:spChg chg="add del">
          <ac:chgData name="Nicholas Gibbins" userId="6a0e944c-4d97-467d-bb7a-7c3315791fe4" providerId="ADAL" clId="{795FBADC-3C1D-9D47-B472-3F5092D25780}" dt="2023-02-27T15:21:12.983" v="9132" actId="478"/>
          <ac:spMkLst>
            <pc:docMk/>
            <pc:sldMk cId="426308243" sldId="415"/>
            <ac:spMk id="38932" creationId="{00000000-0000-0000-0000-000000000000}"/>
          </ac:spMkLst>
        </pc:spChg>
        <pc:spChg chg="add del">
          <ac:chgData name="Nicholas Gibbins" userId="6a0e944c-4d97-467d-bb7a-7c3315791fe4" providerId="ADAL" clId="{795FBADC-3C1D-9D47-B472-3F5092D25780}" dt="2023-02-27T15:21:12.983" v="9132" actId="478"/>
          <ac:spMkLst>
            <pc:docMk/>
            <pc:sldMk cId="426308243" sldId="415"/>
            <ac:spMk id="38933" creationId="{00000000-0000-0000-0000-000000000000}"/>
          </ac:spMkLst>
        </pc:spChg>
      </pc:sldChg>
      <pc:sldChg chg="modSp mod">
        <pc:chgData name="Nicholas Gibbins" userId="6a0e944c-4d97-467d-bb7a-7c3315791fe4" providerId="ADAL" clId="{795FBADC-3C1D-9D47-B472-3F5092D25780}" dt="2023-02-27T20:20:57.878" v="10258" actId="20577"/>
        <pc:sldMkLst>
          <pc:docMk/>
          <pc:sldMk cId="3676795807" sldId="417"/>
        </pc:sldMkLst>
        <pc:spChg chg="mod">
          <ac:chgData name="Nicholas Gibbins" userId="6a0e944c-4d97-467d-bb7a-7c3315791fe4" providerId="ADAL" clId="{795FBADC-3C1D-9D47-B472-3F5092D25780}" dt="2023-02-27T20:20:57.878" v="10258" actId="20577"/>
          <ac:spMkLst>
            <pc:docMk/>
            <pc:sldMk cId="3676795807" sldId="417"/>
            <ac:spMk id="2" creationId="{AFE2C424-C3F6-257F-7656-B88FA605B356}"/>
          </ac:spMkLst>
        </pc:spChg>
      </pc:sldChg>
      <pc:sldChg chg="delSp modSp mod">
        <pc:chgData name="Nicholas Gibbins" userId="6a0e944c-4d97-467d-bb7a-7c3315791fe4" providerId="ADAL" clId="{795FBADC-3C1D-9D47-B472-3F5092D25780}" dt="2023-02-27T20:19:10.723" v="10246" actId="20577"/>
        <pc:sldMkLst>
          <pc:docMk/>
          <pc:sldMk cId="1738335872" sldId="427"/>
        </pc:sldMkLst>
        <pc:spChg chg="mod">
          <ac:chgData name="Nicholas Gibbins" userId="6a0e944c-4d97-467d-bb7a-7c3315791fe4" providerId="ADAL" clId="{795FBADC-3C1D-9D47-B472-3F5092D25780}" dt="2023-02-27T20:19:10.723" v="10246" actId="20577"/>
          <ac:spMkLst>
            <pc:docMk/>
            <pc:sldMk cId="1738335872" sldId="427"/>
            <ac:spMk id="4" creationId="{00000000-0000-0000-0000-000000000000}"/>
          </ac:spMkLst>
        </pc:spChg>
        <pc:spChg chg="del">
          <ac:chgData name="Nicholas Gibbins" userId="6a0e944c-4d97-467d-bb7a-7c3315791fe4" providerId="ADAL" clId="{795FBADC-3C1D-9D47-B472-3F5092D25780}" dt="2023-02-27T20:18:53.785" v="10206" actId="478"/>
          <ac:spMkLst>
            <pc:docMk/>
            <pc:sldMk cId="1738335872" sldId="427"/>
            <ac:spMk id="21" creationId="{00000000-0000-0000-0000-000000000000}"/>
          </ac:spMkLst>
        </pc:spChg>
        <pc:spChg chg="del">
          <ac:chgData name="Nicholas Gibbins" userId="6a0e944c-4d97-467d-bb7a-7c3315791fe4" providerId="ADAL" clId="{795FBADC-3C1D-9D47-B472-3F5092D25780}" dt="2023-02-27T20:18:53.785" v="10206" actId="478"/>
          <ac:spMkLst>
            <pc:docMk/>
            <pc:sldMk cId="1738335872" sldId="427"/>
            <ac:spMk id="22" creationId="{00000000-0000-0000-0000-000000000000}"/>
          </ac:spMkLst>
        </pc:spChg>
        <pc:spChg chg="mod">
          <ac:chgData name="Nicholas Gibbins" userId="6a0e944c-4d97-467d-bb7a-7c3315791fe4" providerId="ADAL" clId="{795FBADC-3C1D-9D47-B472-3F5092D25780}" dt="2023-02-27T15:03:50.194" v="8980" actId="692"/>
          <ac:spMkLst>
            <pc:docMk/>
            <pc:sldMk cId="1738335872" sldId="427"/>
            <ac:spMk id="25" creationId="{54064D13-9A16-C136-C2AF-BA8D9D111841}"/>
          </ac:spMkLst>
        </pc:spChg>
        <pc:spChg chg="del mod">
          <ac:chgData name="Nicholas Gibbins" userId="6a0e944c-4d97-467d-bb7a-7c3315791fe4" providerId="ADAL" clId="{795FBADC-3C1D-9D47-B472-3F5092D25780}" dt="2023-02-27T20:18:53.785" v="10206" actId="478"/>
          <ac:spMkLst>
            <pc:docMk/>
            <pc:sldMk cId="1738335872" sldId="427"/>
            <ac:spMk id="26" creationId="{42447807-9F17-6007-C48E-1E9E2C9292F0}"/>
          </ac:spMkLst>
        </pc:spChg>
        <pc:spChg chg="mod">
          <ac:chgData name="Nicholas Gibbins" userId="6a0e944c-4d97-467d-bb7a-7c3315791fe4" providerId="ADAL" clId="{795FBADC-3C1D-9D47-B472-3F5092D25780}" dt="2023-02-27T15:03:50.194" v="8980" actId="692"/>
          <ac:spMkLst>
            <pc:docMk/>
            <pc:sldMk cId="1738335872" sldId="427"/>
            <ac:spMk id="27" creationId="{F9740B47-3BDB-24C5-EF37-8CD11A72386A}"/>
          </ac:spMkLst>
        </pc:spChg>
        <pc:spChg chg="mod">
          <ac:chgData name="Nicholas Gibbins" userId="6a0e944c-4d97-467d-bb7a-7c3315791fe4" providerId="ADAL" clId="{795FBADC-3C1D-9D47-B472-3F5092D25780}" dt="2023-02-27T15:03:50.194" v="8980" actId="692"/>
          <ac:spMkLst>
            <pc:docMk/>
            <pc:sldMk cId="1738335872" sldId="427"/>
            <ac:spMk id="28" creationId="{473C4A41-5E41-735D-5B7B-AEC8AB038AD5}"/>
          </ac:spMkLst>
        </pc:spChg>
        <pc:spChg chg="mod">
          <ac:chgData name="Nicholas Gibbins" userId="6a0e944c-4d97-467d-bb7a-7c3315791fe4" providerId="ADAL" clId="{795FBADC-3C1D-9D47-B472-3F5092D25780}" dt="2023-02-27T15:03:50.194" v="8980" actId="692"/>
          <ac:spMkLst>
            <pc:docMk/>
            <pc:sldMk cId="1738335872" sldId="427"/>
            <ac:spMk id="29" creationId="{EAE81A41-AF77-2484-3046-7365AD8558DA}"/>
          </ac:spMkLst>
        </pc:spChg>
        <pc:spChg chg="mod">
          <ac:chgData name="Nicholas Gibbins" userId="6a0e944c-4d97-467d-bb7a-7c3315791fe4" providerId="ADAL" clId="{795FBADC-3C1D-9D47-B472-3F5092D25780}" dt="2023-02-27T15:03:50.194" v="8980" actId="692"/>
          <ac:spMkLst>
            <pc:docMk/>
            <pc:sldMk cId="1738335872" sldId="427"/>
            <ac:spMk id="30" creationId="{89DDA087-02D6-95E1-3EB3-4A37C125420F}"/>
          </ac:spMkLst>
        </pc:spChg>
        <pc:spChg chg="mod">
          <ac:chgData name="Nicholas Gibbins" userId="6a0e944c-4d97-467d-bb7a-7c3315791fe4" providerId="ADAL" clId="{795FBADC-3C1D-9D47-B472-3F5092D25780}" dt="2023-02-27T15:03:50.194" v="8980" actId="692"/>
          <ac:spMkLst>
            <pc:docMk/>
            <pc:sldMk cId="1738335872" sldId="427"/>
            <ac:spMk id="31" creationId="{0A9F8BB4-3DB6-35B1-652E-20A41FB66DF7}"/>
          </ac:spMkLst>
        </pc:spChg>
        <pc:spChg chg="mod">
          <ac:chgData name="Nicholas Gibbins" userId="6a0e944c-4d97-467d-bb7a-7c3315791fe4" providerId="ADAL" clId="{795FBADC-3C1D-9D47-B472-3F5092D25780}" dt="2023-02-27T15:03:50.194" v="8980" actId="692"/>
          <ac:spMkLst>
            <pc:docMk/>
            <pc:sldMk cId="1738335872" sldId="427"/>
            <ac:spMk id="32" creationId="{C4C903B6-389C-73C8-5F3C-688F2494D9AC}"/>
          </ac:spMkLst>
        </pc:spChg>
        <pc:spChg chg="mod">
          <ac:chgData name="Nicholas Gibbins" userId="6a0e944c-4d97-467d-bb7a-7c3315791fe4" providerId="ADAL" clId="{795FBADC-3C1D-9D47-B472-3F5092D25780}" dt="2023-02-27T15:03:50.194" v="8980" actId="692"/>
          <ac:spMkLst>
            <pc:docMk/>
            <pc:sldMk cId="1738335872" sldId="427"/>
            <ac:spMk id="33" creationId="{61A3BB9D-D406-C790-7AAC-D27A951FF675}"/>
          </ac:spMkLst>
        </pc:spChg>
        <pc:spChg chg="del mod">
          <ac:chgData name="Nicholas Gibbins" userId="6a0e944c-4d97-467d-bb7a-7c3315791fe4" providerId="ADAL" clId="{795FBADC-3C1D-9D47-B472-3F5092D25780}" dt="2023-02-27T20:18:53.785" v="10206" actId="478"/>
          <ac:spMkLst>
            <pc:docMk/>
            <pc:sldMk cId="1738335872" sldId="427"/>
            <ac:spMk id="34" creationId="{EC739301-3D4F-B7DC-1292-0F4146703BBE}"/>
          </ac:spMkLst>
        </pc:spChg>
        <pc:spChg chg="mod">
          <ac:chgData name="Nicholas Gibbins" userId="6a0e944c-4d97-467d-bb7a-7c3315791fe4" providerId="ADAL" clId="{795FBADC-3C1D-9D47-B472-3F5092D25780}" dt="2023-02-27T15:03:50.194" v="8980" actId="692"/>
          <ac:spMkLst>
            <pc:docMk/>
            <pc:sldMk cId="1738335872" sldId="427"/>
            <ac:spMk id="37" creationId="{0B4B935F-A6C6-09A4-ACDF-DCCB0453C2DB}"/>
          </ac:spMkLst>
        </pc:spChg>
        <pc:spChg chg="mod">
          <ac:chgData name="Nicholas Gibbins" userId="6a0e944c-4d97-467d-bb7a-7c3315791fe4" providerId="ADAL" clId="{795FBADC-3C1D-9D47-B472-3F5092D25780}" dt="2023-02-27T15:03:50.194" v="8980" actId="692"/>
          <ac:spMkLst>
            <pc:docMk/>
            <pc:sldMk cId="1738335872" sldId="427"/>
            <ac:spMk id="38" creationId="{0D3A80FA-31A6-C926-DB45-CA41C86D0893}"/>
          </ac:spMkLst>
        </pc:spChg>
        <pc:spChg chg="mod">
          <ac:chgData name="Nicholas Gibbins" userId="6a0e944c-4d97-467d-bb7a-7c3315791fe4" providerId="ADAL" clId="{795FBADC-3C1D-9D47-B472-3F5092D25780}" dt="2023-02-27T15:03:50.194" v="8980" actId="692"/>
          <ac:spMkLst>
            <pc:docMk/>
            <pc:sldMk cId="1738335872" sldId="427"/>
            <ac:spMk id="39" creationId="{B2446204-A484-8F98-14AB-EDA14165DAEB}"/>
          </ac:spMkLst>
        </pc:spChg>
        <pc:spChg chg="mod">
          <ac:chgData name="Nicholas Gibbins" userId="6a0e944c-4d97-467d-bb7a-7c3315791fe4" providerId="ADAL" clId="{795FBADC-3C1D-9D47-B472-3F5092D25780}" dt="2023-02-27T15:03:50.194" v="8980" actId="692"/>
          <ac:spMkLst>
            <pc:docMk/>
            <pc:sldMk cId="1738335872" sldId="427"/>
            <ac:spMk id="40" creationId="{FBB72C39-273A-3041-7179-B17DB7EA522D}"/>
          </ac:spMkLst>
        </pc:spChg>
        <pc:spChg chg="mod">
          <ac:chgData name="Nicholas Gibbins" userId="6a0e944c-4d97-467d-bb7a-7c3315791fe4" providerId="ADAL" clId="{795FBADC-3C1D-9D47-B472-3F5092D25780}" dt="2023-02-27T15:03:50.194" v="8980" actId="692"/>
          <ac:spMkLst>
            <pc:docMk/>
            <pc:sldMk cId="1738335872" sldId="427"/>
            <ac:spMk id="41" creationId="{C19B656D-87CB-7739-4AB8-E115496CFD08}"/>
          </ac:spMkLst>
        </pc:spChg>
        <pc:spChg chg="mod">
          <ac:chgData name="Nicholas Gibbins" userId="6a0e944c-4d97-467d-bb7a-7c3315791fe4" providerId="ADAL" clId="{795FBADC-3C1D-9D47-B472-3F5092D25780}" dt="2023-02-27T15:03:50.194" v="8980" actId="692"/>
          <ac:spMkLst>
            <pc:docMk/>
            <pc:sldMk cId="1738335872" sldId="427"/>
            <ac:spMk id="42" creationId="{3AE3A42A-3F88-0B89-A0E9-FA7145125C81}"/>
          </ac:spMkLst>
        </pc:spChg>
        <pc:spChg chg="del mod">
          <ac:chgData name="Nicholas Gibbins" userId="6a0e944c-4d97-467d-bb7a-7c3315791fe4" providerId="ADAL" clId="{795FBADC-3C1D-9D47-B472-3F5092D25780}" dt="2023-02-27T20:18:53.785" v="10206" actId="478"/>
          <ac:spMkLst>
            <pc:docMk/>
            <pc:sldMk cId="1738335872" sldId="427"/>
            <ac:spMk id="54" creationId="{4381C633-130D-91A0-2560-1068BD38AD65}"/>
          </ac:spMkLst>
        </pc:spChg>
        <pc:grpChg chg="del">
          <ac:chgData name="Nicholas Gibbins" userId="6a0e944c-4d97-467d-bb7a-7c3315791fe4" providerId="ADAL" clId="{795FBADC-3C1D-9D47-B472-3F5092D25780}" dt="2023-02-27T20:18:53.785" v="10206" actId="478"/>
          <ac:grpSpMkLst>
            <pc:docMk/>
            <pc:sldMk cId="1738335872" sldId="427"/>
            <ac:grpSpMk id="35" creationId="{DC469CAD-9C6C-B163-3425-46476390448C}"/>
          </ac:grpSpMkLst>
        </pc:grpChg>
        <pc:grpChg chg="del">
          <ac:chgData name="Nicholas Gibbins" userId="6a0e944c-4d97-467d-bb7a-7c3315791fe4" providerId="ADAL" clId="{795FBADC-3C1D-9D47-B472-3F5092D25780}" dt="2023-02-27T20:18:53.785" v="10206" actId="478"/>
          <ac:grpSpMkLst>
            <pc:docMk/>
            <pc:sldMk cId="1738335872" sldId="427"/>
            <ac:grpSpMk id="36" creationId="{6C188D81-C541-3707-60F6-D854876FB80A}"/>
          </ac:grpSpMkLst>
        </pc:grpChg>
      </pc:sldChg>
      <pc:sldChg chg="modSp mod">
        <pc:chgData name="Nicholas Gibbins" userId="6a0e944c-4d97-467d-bb7a-7c3315791fe4" providerId="ADAL" clId="{795FBADC-3C1D-9D47-B472-3F5092D25780}" dt="2023-02-27T20:19:22.050" v="10247" actId="20577"/>
        <pc:sldMkLst>
          <pc:docMk/>
          <pc:sldMk cId="3865393786" sldId="428"/>
        </pc:sldMkLst>
        <pc:spChg chg="mod">
          <ac:chgData name="Nicholas Gibbins" userId="6a0e944c-4d97-467d-bb7a-7c3315791fe4" providerId="ADAL" clId="{795FBADC-3C1D-9D47-B472-3F5092D25780}" dt="2023-02-27T20:19:22.050" v="10247" actId="20577"/>
          <ac:spMkLst>
            <pc:docMk/>
            <pc:sldMk cId="3865393786" sldId="428"/>
            <ac:spMk id="6" creationId="{00000000-0000-0000-0000-000000000000}"/>
          </ac:spMkLst>
        </pc:spChg>
      </pc:sldChg>
      <pc:sldChg chg="addSp delSp modSp mod">
        <pc:chgData name="Nicholas Gibbins" userId="6a0e944c-4d97-467d-bb7a-7c3315791fe4" providerId="ADAL" clId="{795FBADC-3C1D-9D47-B472-3F5092D25780}" dt="2023-02-27T15:27:47.185" v="9254" actId="1076"/>
        <pc:sldMkLst>
          <pc:docMk/>
          <pc:sldMk cId="3786843427" sldId="429"/>
        </pc:sldMkLst>
        <pc:spChg chg="add del mod">
          <ac:chgData name="Nicholas Gibbins" userId="6a0e944c-4d97-467d-bb7a-7c3315791fe4" providerId="ADAL" clId="{795FBADC-3C1D-9D47-B472-3F5092D25780}" dt="2023-02-27T15:24:40.727" v="9205" actId="478"/>
          <ac:spMkLst>
            <pc:docMk/>
            <pc:sldMk cId="3786843427" sldId="429"/>
            <ac:spMk id="4" creationId="{29816C19-DD49-C39F-EBCD-BB61553D6E74}"/>
          </ac:spMkLst>
        </pc:spChg>
        <pc:spChg chg="mod">
          <ac:chgData name="Nicholas Gibbins" userId="6a0e944c-4d97-467d-bb7a-7c3315791fe4" providerId="ADAL" clId="{795FBADC-3C1D-9D47-B472-3F5092D25780}" dt="2023-02-27T15:25:17.015" v="9211" actId="1076"/>
          <ac:spMkLst>
            <pc:docMk/>
            <pc:sldMk cId="3786843427" sldId="429"/>
            <ac:spMk id="5" creationId="{00000000-0000-0000-0000-000000000000}"/>
          </ac:spMkLst>
        </pc:spChg>
        <pc:spChg chg="mod">
          <ac:chgData name="Nicholas Gibbins" userId="6a0e944c-4d97-467d-bb7a-7c3315791fe4" providerId="ADAL" clId="{795FBADC-3C1D-9D47-B472-3F5092D25780}" dt="2023-02-27T15:26:56.758" v="9238" actId="1035"/>
          <ac:spMkLst>
            <pc:docMk/>
            <pc:sldMk cId="3786843427" sldId="429"/>
            <ac:spMk id="6" creationId="{00000000-0000-0000-0000-000000000000}"/>
          </ac:spMkLst>
        </pc:spChg>
        <pc:spChg chg="mod">
          <ac:chgData name="Nicholas Gibbins" userId="6a0e944c-4d97-467d-bb7a-7c3315791fe4" providerId="ADAL" clId="{795FBADC-3C1D-9D47-B472-3F5092D25780}" dt="2023-02-27T15:25:10.945" v="9210" actId="1076"/>
          <ac:spMkLst>
            <pc:docMk/>
            <pc:sldMk cId="3786843427" sldId="429"/>
            <ac:spMk id="7" creationId="{00000000-0000-0000-0000-000000000000}"/>
          </ac:spMkLst>
        </pc:spChg>
        <pc:spChg chg="mod">
          <ac:chgData name="Nicholas Gibbins" userId="6a0e944c-4d97-467d-bb7a-7c3315791fe4" providerId="ADAL" clId="{795FBADC-3C1D-9D47-B472-3F5092D25780}" dt="2023-02-27T15:25:10.945" v="9210" actId="1076"/>
          <ac:spMkLst>
            <pc:docMk/>
            <pc:sldMk cId="3786843427" sldId="429"/>
            <ac:spMk id="8" creationId="{00000000-0000-0000-0000-000000000000}"/>
          </ac:spMkLst>
        </pc:spChg>
        <pc:spChg chg="mod">
          <ac:chgData name="Nicholas Gibbins" userId="6a0e944c-4d97-467d-bb7a-7c3315791fe4" providerId="ADAL" clId="{795FBADC-3C1D-9D47-B472-3F5092D25780}" dt="2023-02-27T15:25:10.945" v="9210" actId="1076"/>
          <ac:spMkLst>
            <pc:docMk/>
            <pc:sldMk cId="3786843427" sldId="429"/>
            <ac:spMk id="9" creationId="{00000000-0000-0000-0000-000000000000}"/>
          </ac:spMkLst>
        </pc:spChg>
        <pc:spChg chg="mod">
          <ac:chgData name="Nicholas Gibbins" userId="6a0e944c-4d97-467d-bb7a-7c3315791fe4" providerId="ADAL" clId="{795FBADC-3C1D-9D47-B472-3F5092D25780}" dt="2023-02-27T15:25:10.945" v="9210" actId="1076"/>
          <ac:spMkLst>
            <pc:docMk/>
            <pc:sldMk cId="3786843427" sldId="429"/>
            <ac:spMk id="10" creationId="{00000000-0000-0000-0000-000000000000}"/>
          </ac:spMkLst>
        </pc:spChg>
        <pc:spChg chg="del">
          <ac:chgData name="Nicholas Gibbins" userId="6a0e944c-4d97-467d-bb7a-7c3315791fe4" providerId="ADAL" clId="{795FBADC-3C1D-9D47-B472-3F5092D25780}" dt="2023-02-27T15:25:27.584" v="9213" actId="478"/>
          <ac:spMkLst>
            <pc:docMk/>
            <pc:sldMk cId="3786843427" sldId="429"/>
            <ac:spMk id="11" creationId="{00000000-0000-0000-0000-000000000000}"/>
          </ac:spMkLst>
        </pc:spChg>
        <pc:spChg chg="mod">
          <ac:chgData name="Nicholas Gibbins" userId="6a0e944c-4d97-467d-bb7a-7c3315791fe4" providerId="ADAL" clId="{795FBADC-3C1D-9D47-B472-3F5092D25780}" dt="2023-02-27T15:27:34.733" v="9246" actId="14100"/>
          <ac:spMkLst>
            <pc:docMk/>
            <pc:sldMk cId="3786843427" sldId="429"/>
            <ac:spMk id="12" creationId="{00000000-0000-0000-0000-000000000000}"/>
          </ac:spMkLst>
        </pc:spChg>
        <pc:spChg chg="mod">
          <ac:chgData name="Nicholas Gibbins" userId="6a0e944c-4d97-467d-bb7a-7c3315791fe4" providerId="ADAL" clId="{795FBADC-3C1D-9D47-B472-3F5092D25780}" dt="2023-02-27T15:27:26.385" v="9244" actId="14100"/>
          <ac:spMkLst>
            <pc:docMk/>
            <pc:sldMk cId="3786843427" sldId="429"/>
            <ac:spMk id="13" creationId="{00000000-0000-0000-0000-000000000000}"/>
          </ac:spMkLst>
        </pc:spChg>
        <pc:spChg chg="mod">
          <ac:chgData name="Nicholas Gibbins" userId="6a0e944c-4d97-467d-bb7a-7c3315791fe4" providerId="ADAL" clId="{795FBADC-3C1D-9D47-B472-3F5092D25780}" dt="2023-02-27T15:27:19.097" v="9242" actId="1076"/>
          <ac:spMkLst>
            <pc:docMk/>
            <pc:sldMk cId="3786843427" sldId="429"/>
            <ac:spMk id="14" creationId="{00000000-0000-0000-0000-000000000000}"/>
          </ac:spMkLst>
        </pc:spChg>
        <pc:spChg chg="mod">
          <ac:chgData name="Nicholas Gibbins" userId="6a0e944c-4d97-467d-bb7a-7c3315791fe4" providerId="ADAL" clId="{795FBADC-3C1D-9D47-B472-3F5092D25780}" dt="2023-02-27T15:27:47.185" v="9254" actId="1076"/>
          <ac:spMkLst>
            <pc:docMk/>
            <pc:sldMk cId="3786843427" sldId="429"/>
            <ac:spMk id="15" creationId="{00000000-0000-0000-0000-000000000000}"/>
          </ac:spMkLst>
        </pc:spChg>
        <pc:spChg chg="mod">
          <ac:chgData name="Nicholas Gibbins" userId="6a0e944c-4d97-467d-bb7a-7c3315791fe4" providerId="ADAL" clId="{795FBADC-3C1D-9D47-B472-3F5092D25780}" dt="2023-02-27T15:26:51.796" v="9236" actId="14100"/>
          <ac:spMkLst>
            <pc:docMk/>
            <pc:sldMk cId="3786843427" sldId="429"/>
            <ac:spMk id="16" creationId="{00000000-0000-0000-0000-000000000000}"/>
          </ac:spMkLst>
        </pc:spChg>
        <pc:spChg chg="mod">
          <ac:chgData name="Nicholas Gibbins" userId="6a0e944c-4d97-467d-bb7a-7c3315791fe4" providerId="ADAL" clId="{795FBADC-3C1D-9D47-B472-3F5092D25780}" dt="2023-02-27T15:27:01.964" v="9239" actId="14100"/>
          <ac:spMkLst>
            <pc:docMk/>
            <pc:sldMk cId="3786843427" sldId="429"/>
            <ac:spMk id="17" creationId="{00000000-0000-0000-0000-000000000000}"/>
          </ac:spMkLst>
        </pc:spChg>
        <pc:spChg chg="mod">
          <ac:chgData name="Nicholas Gibbins" userId="6a0e944c-4d97-467d-bb7a-7c3315791fe4" providerId="ADAL" clId="{795FBADC-3C1D-9D47-B472-3F5092D25780}" dt="2023-02-27T15:25:10.945" v="9210" actId="1076"/>
          <ac:spMkLst>
            <pc:docMk/>
            <pc:sldMk cId="3786843427" sldId="429"/>
            <ac:spMk id="18" creationId="{00000000-0000-0000-0000-000000000000}"/>
          </ac:spMkLst>
        </pc:spChg>
        <pc:spChg chg="add mod">
          <ac:chgData name="Nicholas Gibbins" userId="6a0e944c-4d97-467d-bb7a-7c3315791fe4" providerId="ADAL" clId="{795FBADC-3C1D-9D47-B472-3F5092D25780}" dt="2023-02-27T15:26:07.198" v="9223" actId="692"/>
          <ac:spMkLst>
            <pc:docMk/>
            <pc:sldMk cId="3786843427" sldId="429"/>
            <ac:spMk id="19" creationId="{AEC533D7-E833-7A8B-79D0-AED4D51D0147}"/>
          </ac:spMkLst>
        </pc:spChg>
        <pc:spChg chg="add mod">
          <ac:chgData name="Nicholas Gibbins" userId="6a0e944c-4d97-467d-bb7a-7c3315791fe4" providerId="ADAL" clId="{795FBADC-3C1D-9D47-B472-3F5092D25780}" dt="2023-02-27T15:26:26.401" v="9225" actId="1076"/>
          <ac:spMkLst>
            <pc:docMk/>
            <pc:sldMk cId="3786843427" sldId="429"/>
            <ac:spMk id="20" creationId="{DC8EDFE0-D4D3-E6EF-4383-A6396840167D}"/>
          </ac:spMkLst>
        </pc:spChg>
      </pc:sldChg>
      <pc:sldChg chg="modSp mod">
        <pc:chgData name="Nicholas Gibbins" userId="6a0e944c-4d97-467d-bb7a-7c3315791fe4" providerId="ADAL" clId="{795FBADC-3C1D-9D47-B472-3F5092D25780}" dt="2023-02-27T20:22:24.206" v="10286" actId="20577"/>
        <pc:sldMkLst>
          <pc:docMk/>
          <pc:sldMk cId="654036486" sldId="430"/>
        </pc:sldMkLst>
        <pc:spChg chg="mod">
          <ac:chgData name="Nicholas Gibbins" userId="6a0e944c-4d97-467d-bb7a-7c3315791fe4" providerId="ADAL" clId="{795FBADC-3C1D-9D47-B472-3F5092D25780}" dt="2023-02-27T20:22:24.206" v="10286" actId="20577"/>
          <ac:spMkLst>
            <pc:docMk/>
            <pc:sldMk cId="654036486" sldId="430"/>
            <ac:spMk id="3" creationId="{00000000-0000-0000-0000-000000000000}"/>
          </ac:spMkLst>
        </pc:spChg>
      </pc:sldChg>
      <pc:sldChg chg="modSp mod">
        <pc:chgData name="Nicholas Gibbins" userId="6a0e944c-4d97-467d-bb7a-7c3315791fe4" providerId="ADAL" clId="{795FBADC-3C1D-9D47-B472-3F5092D25780}" dt="2023-02-27T20:22:04.725" v="10262" actId="20577"/>
        <pc:sldMkLst>
          <pc:docMk/>
          <pc:sldMk cId="141874372" sldId="433"/>
        </pc:sldMkLst>
        <pc:spChg chg="mod">
          <ac:chgData name="Nicholas Gibbins" userId="6a0e944c-4d97-467d-bb7a-7c3315791fe4" providerId="ADAL" clId="{795FBADC-3C1D-9D47-B472-3F5092D25780}" dt="2023-02-27T20:22:04.725" v="10262" actId="20577"/>
          <ac:spMkLst>
            <pc:docMk/>
            <pc:sldMk cId="141874372" sldId="433"/>
            <ac:spMk id="2" creationId="{B8DB72D9-178B-994C-D5C6-39CF9A2B2D90}"/>
          </ac:spMkLst>
        </pc:spChg>
      </pc:sldChg>
      <pc:sldChg chg="modSp mod">
        <pc:chgData name="Nicholas Gibbins" userId="6a0e944c-4d97-467d-bb7a-7c3315791fe4" providerId="ADAL" clId="{795FBADC-3C1D-9D47-B472-3F5092D25780}" dt="2023-02-27T20:23:15.491" v="10292" actId="20577"/>
        <pc:sldMkLst>
          <pc:docMk/>
          <pc:sldMk cId="3806352073" sldId="434"/>
        </pc:sldMkLst>
        <pc:spChg chg="mod">
          <ac:chgData name="Nicholas Gibbins" userId="6a0e944c-4d97-467d-bb7a-7c3315791fe4" providerId="ADAL" clId="{795FBADC-3C1D-9D47-B472-3F5092D25780}" dt="2023-02-27T20:23:15.491" v="10292" actId="20577"/>
          <ac:spMkLst>
            <pc:docMk/>
            <pc:sldMk cId="3806352073" sldId="434"/>
            <ac:spMk id="2" creationId="{1FBA1C88-87B0-46B4-DB8E-0DF313FE6AB1}"/>
          </ac:spMkLst>
        </pc:spChg>
      </pc:sldChg>
      <pc:sldChg chg="modSp mod">
        <pc:chgData name="Nicholas Gibbins" userId="6a0e944c-4d97-467d-bb7a-7c3315791fe4" providerId="ADAL" clId="{795FBADC-3C1D-9D47-B472-3F5092D25780}" dt="2023-02-27T20:23:32.119" v="10294" actId="20577"/>
        <pc:sldMkLst>
          <pc:docMk/>
          <pc:sldMk cId="2684188958" sldId="435"/>
        </pc:sldMkLst>
        <pc:spChg chg="mod">
          <ac:chgData name="Nicholas Gibbins" userId="6a0e944c-4d97-467d-bb7a-7c3315791fe4" providerId="ADAL" clId="{795FBADC-3C1D-9D47-B472-3F5092D25780}" dt="2023-02-27T20:23:32.119" v="10294" actId="20577"/>
          <ac:spMkLst>
            <pc:docMk/>
            <pc:sldMk cId="2684188958" sldId="435"/>
            <ac:spMk id="2" creationId="{E0C50CD1-7A08-68F4-DB5D-AF3A4989836F}"/>
          </ac:spMkLst>
        </pc:spChg>
      </pc:sldChg>
      <pc:sldChg chg="modSp mod">
        <pc:chgData name="Nicholas Gibbins" userId="6a0e944c-4d97-467d-bb7a-7c3315791fe4" providerId="ADAL" clId="{795FBADC-3C1D-9D47-B472-3F5092D25780}" dt="2023-02-27T15:02:56.288" v="8961" actId="692"/>
        <pc:sldMkLst>
          <pc:docMk/>
          <pc:sldMk cId="1443201410" sldId="443"/>
        </pc:sldMkLst>
        <pc:spChg chg="mod">
          <ac:chgData name="Nicholas Gibbins" userId="6a0e944c-4d97-467d-bb7a-7c3315791fe4" providerId="ADAL" clId="{795FBADC-3C1D-9D47-B472-3F5092D25780}" dt="2023-02-27T15:02:56.288" v="8961" actId="692"/>
          <ac:spMkLst>
            <pc:docMk/>
            <pc:sldMk cId="1443201410" sldId="443"/>
            <ac:spMk id="7" creationId="{00000000-0000-0000-0000-000000000000}"/>
          </ac:spMkLst>
        </pc:spChg>
        <pc:spChg chg="mod">
          <ac:chgData name="Nicholas Gibbins" userId="6a0e944c-4d97-467d-bb7a-7c3315791fe4" providerId="ADAL" clId="{795FBADC-3C1D-9D47-B472-3F5092D25780}" dt="2023-02-27T15:02:56.288" v="8961" actId="692"/>
          <ac:spMkLst>
            <pc:docMk/>
            <pc:sldMk cId="1443201410" sldId="443"/>
            <ac:spMk id="8" creationId="{00000000-0000-0000-0000-000000000000}"/>
          </ac:spMkLst>
        </pc:spChg>
      </pc:sldChg>
      <pc:sldChg chg="modSp mod">
        <pc:chgData name="Nicholas Gibbins" userId="6a0e944c-4d97-467d-bb7a-7c3315791fe4" providerId="ADAL" clId="{795FBADC-3C1D-9D47-B472-3F5092D25780}" dt="2023-02-28T10:40:25.111" v="10299" actId="20577"/>
        <pc:sldMkLst>
          <pc:docMk/>
          <pc:sldMk cId="3051757224" sldId="444"/>
        </pc:sldMkLst>
        <pc:spChg chg="mod">
          <ac:chgData name="Nicholas Gibbins" userId="6a0e944c-4d97-467d-bb7a-7c3315791fe4" providerId="ADAL" clId="{795FBADC-3C1D-9D47-B472-3F5092D25780}" dt="2023-02-27T15:02:47.553" v="8955" actId="692"/>
          <ac:spMkLst>
            <pc:docMk/>
            <pc:sldMk cId="3051757224" sldId="444"/>
            <ac:spMk id="5" creationId="{00000000-0000-0000-0000-000000000000}"/>
          </ac:spMkLst>
        </pc:spChg>
        <pc:spChg chg="mod">
          <ac:chgData name="Nicholas Gibbins" userId="6a0e944c-4d97-467d-bb7a-7c3315791fe4" providerId="ADAL" clId="{795FBADC-3C1D-9D47-B472-3F5092D25780}" dt="2023-02-28T10:40:25.111" v="10299" actId="20577"/>
          <ac:spMkLst>
            <pc:docMk/>
            <pc:sldMk cId="3051757224" sldId="444"/>
            <ac:spMk id="6" creationId="{00000000-0000-0000-0000-000000000000}"/>
          </ac:spMkLst>
        </pc:spChg>
      </pc:sldChg>
      <pc:sldChg chg="modSp mod">
        <pc:chgData name="Nicholas Gibbins" userId="6a0e944c-4d97-467d-bb7a-7c3315791fe4" providerId="ADAL" clId="{795FBADC-3C1D-9D47-B472-3F5092D25780}" dt="2023-02-27T14:55:47.439" v="8905" actId="692"/>
        <pc:sldMkLst>
          <pc:docMk/>
          <pc:sldMk cId="1779499378" sldId="448"/>
        </pc:sldMkLst>
        <pc:cxnChg chg="mod">
          <ac:chgData name="Nicholas Gibbins" userId="6a0e944c-4d97-467d-bb7a-7c3315791fe4" providerId="ADAL" clId="{795FBADC-3C1D-9D47-B472-3F5092D25780}" dt="2023-02-27T14:55:47.439" v="8905" actId="692"/>
          <ac:cxnSpMkLst>
            <pc:docMk/>
            <pc:sldMk cId="1779499378" sldId="448"/>
            <ac:cxnSpMk id="12" creationId="{00000000-0000-0000-0000-000000000000}"/>
          </ac:cxnSpMkLst>
        </pc:cxnChg>
        <pc:cxnChg chg="mod">
          <ac:chgData name="Nicholas Gibbins" userId="6a0e944c-4d97-467d-bb7a-7c3315791fe4" providerId="ADAL" clId="{795FBADC-3C1D-9D47-B472-3F5092D25780}" dt="2023-02-27T14:55:47.439" v="8905" actId="692"/>
          <ac:cxnSpMkLst>
            <pc:docMk/>
            <pc:sldMk cId="1779499378" sldId="448"/>
            <ac:cxnSpMk id="14" creationId="{00000000-0000-0000-0000-000000000000}"/>
          </ac:cxnSpMkLst>
        </pc:cxnChg>
        <pc:cxnChg chg="mod">
          <ac:chgData name="Nicholas Gibbins" userId="6a0e944c-4d97-467d-bb7a-7c3315791fe4" providerId="ADAL" clId="{795FBADC-3C1D-9D47-B472-3F5092D25780}" dt="2023-02-27T14:55:47.439" v="8905" actId="692"/>
          <ac:cxnSpMkLst>
            <pc:docMk/>
            <pc:sldMk cId="1779499378" sldId="448"/>
            <ac:cxnSpMk id="16" creationId="{00000000-0000-0000-0000-000000000000}"/>
          </ac:cxnSpMkLst>
        </pc:cxnChg>
        <pc:cxnChg chg="mod">
          <ac:chgData name="Nicholas Gibbins" userId="6a0e944c-4d97-467d-bb7a-7c3315791fe4" providerId="ADAL" clId="{795FBADC-3C1D-9D47-B472-3F5092D25780}" dt="2023-02-27T14:55:47.439" v="8905" actId="692"/>
          <ac:cxnSpMkLst>
            <pc:docMk/>
            <pc:sldMk cId="1779499378" sldId="448"/>
            <ac:cxnSpMk id="18" creationId="{00000000-0000-0000-0000-000000000000}"/>
          </ac:cxnSpMkLst>
        </pc:cxnChg>
        <pc:cxnChg chg="mod">
          <ac:chgData name="Nicholas Gibbins" userId="6a0e944c-4d97-467d-bb7a-7c3315791fe4" providerId="ADAL" clId="{795FBADC-3C1D-9D47-B472-3F5092D25780}" dt="2023-02-27T14:55:47.439" v="8905" actId="692"/>
          <ac:cxnSpMkLst>
            <pc:docMk/>
            <pc:sldMk cId="1779499378" sldId="448"/>
            <ac:cxnSpMk id="20" creationId="{00000000-0000-0000-0000-000000000000}"/>
          </ac:cxnSpMkLst>
        </pc:cxnChg>
        <pc:cxnChg chg="mod">
          <ac:chgData name="Nicholas Gibbins" userId="6a0e944c-4d97-467d-bb7a-7c3315791fe4" providerId="ADAL" clId="{795FBADC-3C1D-9D47-B472-3F5092D25780}" dt="2023-02-27T14:55:47.439" v="8905" actId="692"/>
          <ac:cxnSpMkLst>
            <pc:docMk/>
            <pc:sldMk cId="1779499378" sldId="448"/>
            <ac:cxnSpMk id="22" creationId="{00000000-0000-0000-0000-000000000000}"/>
          </ac:cxnSpMkLst>
        </pc:cxnChg>
      </pc:sldChg>
      <pc:sldChg chg="modSp mod">
        <pc:chgData name="Nicholas Gibbins" userId="6a0e944c-4d97-467d-bb7a-7c3315791fe4" providerId="ADAL" clId="{795FBADC-3C1D-9D47-B472-3F5092D25780}" dt="2023-02-27T11:16:36.811" v="6476" actId="20577"/>
        <pc:sldMkLst>
          <pc:docMk/>
          <pc:sldMk cId="3216759617" sldId="450"/>
        </pc:sldMkLst>
        <pc:spChg chg="mod">
          <ac:chgData name="Nicholas Gibbins" userId="6a0e944c-4d97-467d-bb7a-7c3315791fe4" providerId="ADAL" clId="{795FBADC-3C1D-9D47-B472-3F5092D25780}" dt="2023-02-27T11:16:36.811" v="6476" actId="20577"/>
          <ac:spMkLst>
            <pc:docMk/>
            <pc:sldMk cId="3216759617" sldId="450"/>
            <ac:spMk id="2" creationId="{00000000-0000-0000-0000-000000000000}"/>
          </ac:spMkLst>
        </pc:spChg>
      </pc:sldChg>
      <pc:sldChg chg="addSp modSp mod modAnim">
        <pc:chgData name="Nicholas Gibbins" userId="6a0e944c-4d97-467d-bb7a-7c3315791fe4" providerId="ADAL" clId="{795FBADC-3C1D-9D47-B472-3F5092D25780}" dt="2023-02-27T14:49:05.574" v="8857" actId="1076"/>
        <pc:sldMkLst>
          <pc:docMk/>
          <pc:sldMk cId="755032627" sldId="451"/>
        </pc:sldMkLst>
        <pc:spChg chg="mod">
          <ac:chgData name="Nicholas Gibbins" userId="6a0e944c-4d97-467d-bb7a-7c3315791fe4" providerId="ADAL" clId="{795FBADC-3C1D-9D47-B472-3F5092D25780}" dt="2023-02-27T11:16:41.807" v="6480" actId="20577"/>
          <ac:spMkLst>
            <pc:docMk/>
            <pc:sldMk cId="755032627" sldId="451"/>
            <ac:spMk id="2" creationId="{00000000-0000-0000-0000-000000000000}"/>
          </ac:spMkLst>
        </pc:spChg>
        <pc:spChg chg="mod">
          <ac:chgData name="Nicholas Gibbins" userId="6a0e944c-4d97-467d-bb7a-7c3315791fe4" providerId="ADAL" clId="{795FBADC-3C1D-9D47-B472-3F5092D25780}" dt="2023-02-27T14:47:44.673" v="8852" actId="27636"/>
          <ac:spMkLst>
            <pc:docMk/>
            <pc:sldMk cId="755032627" sldId="451"/>
            <ac:spMk id="5" creationId="{CC6E118B-88D3-F9C5-756E-ABA7D2923342}"/>
          </ac:spMkLst>
        </pc:spChg>
        <pc:spChg chg="mod">
          <ac:chgData name="Nicholas Gibbins" userId="6a0e944c-4d97-467d-bb7a-7c3315791fe4" providerId="ADAL" clId="{795FBADC-3C1D-9D47-B472-3F5092D25780}" dt="2023-02-27T14:47:57.058" v="8853" actId="20577"/>
          <ac:spMkLst>
            <pc:docMk/>
            <pc:sldMk cId="755032627" sldId="451"/>
            <ac:spMk id="10" creationId="{CA2A1108-B4C7-50FA-632A-198DA69F73B1}"/>
          </ac:spMkLst>
        </pc:spChg>
        <pc:spChg chg="mod">
          <ac:chgData name="Nicholas Gibbins" userId="6a0e944c-4d97-467d-bb7a-7c3315791fe4" providerId="ADAL" clId="{795FBADC-3C1D-9D47-B472-3F5092D25780}" dt="2023-02-27T14:48:55.965" v="8856" actId="1076"/>
          <ac:spMkLst>
            <pc:docMk/>
            <pc:sldMk cId="755032627" sldId="451"/>
            <ac:spMk id="11" creationId="{5FC66A2A-DD73-E0AA-F8C1-F93D3ED8A760}"/>
          </ac:spMkLst>
        </pc:spChg>
        <pc:spChg chg="mod">
          <ac:chgData name="Nicholas Gibbins" userId="6a0e944c-4d97-467d-bb7a-7c3315791fe4" providerId="ADAL" clId="{795FBADC-3C1D-9D47-B472-3F5092D25780}" dt="2023-02-27T14:47:57.058" v="8853" actId="20577"/>
          <ac:spMkLst>
            <pc:docMk/>
            <pc:sldMk cId="755032627" sldId="451"/>
            <ac:spMk id="12" creationId="{786FF5A3-A3D6-4EDA-A49A-8B31FFA1280D}"/>
          </ac:spMkLst>
        </pc:spChg>
        <pc:spChg chg="mod">
          <ac:chgData name="Nicholas Gibbins" userId="6a0e944c-4d97-467d-bb7a-7c3315791fe4" providerId="ADAL" clId="{795FBADC-3C1D-9D47-B472-3F5092D25780}" dt="2023-02-27T14:47:57.058" v="8853" actId="20577"/>
          <ac:spMkLst>
            <pc:docMk/>
            <pc:sldMk cId="755032627" sldId="451"/>
            <ac:spMk id="13" creationId="{96BA60FF-FB7F-A509-AA4D-5FC7B5804500}"/>
          </ac:spMkLst>
        </pc:spChg>
        <pc:spChg chg="mod">
          <ac:chgData name="Nicholas Gibbins" userId="6a0e944c-4d97-467d-bb7a-7c3315791fe4" providerId="ADAL" clId="{795FBADC-3C1D-9D47-B472-3F5092D25780}" dt="2023-02-27T14:48:07.638" v="8855" actId="114"/>
          <ac:spMkLst>
            <pc:docMk/>
            <pc:sldMk cId="755032627" sldId="451"/>
            <ac:spMk id="14" creationId="{3A04AF5C-5E3E-833A-506E-2F8984176984}"/>
          </ac:spMkLst>
        </pc:spChg>
        <pc:spChg chg="mod">
          <ac:chgData name="Nicholas Gibbins" userId="6a0e944c-4d97-467d-bb7a-7c3315791fe4" providerId="ADAL" clId="{795FBADC-3C1D-9D47-B472-3F5092D25780}" dt="2023-02-27T14:49:05.574" v="8857" actId="1076"/>
          <ac:spMkLst>
            <pc:docMk/>
            <pc:sldMk cId="755032627" sldId="451"/>
            <ac:spMk id="15" creationId="{10928C02-24A6-9B6C-AC91-5C7ACE026334}"/>
          </ac:spMkLst>
        </pc:spChg>
        <pc:spChg chg="mod">
          <ac:chgData name="Nicholas Gibbins" userId="6a0e944c-4d97-467d-bb7a-7c3315791fe4" providerId="ADAL" clId="{795FBADC-3C1D-9D47-B472-3F5092D25780}" dt="2023-02-27T14:47:57.058" v="8853" actId="20577"/>
          <ac:spMkLst>
            <pc:docMk/>
            <pc:sldMk cId="755032627" sldId="451"/>
            <ac:spMk id="17" creationId="{54B4BFAC-630B-2E64-ACB9-2416388F95A4}"/>
          </ac:spMkLst>
        </pc:spChg>
        <pc:spChg chg="add mod">
          <ac:chgData name="Nicholas Gibbins" userId="6a0e944c-4d97-467d-bb7a-7c3315791fe4" providerId="ADAL" clId="{795FBADC-3C1D-9D47-B472-3F5092D25780}" dt="2023-02-27T14:44:07.210" v="8826" actId="1076"/>
          <ac:spMkLst>
            <pc:docMk/>
            <pc:sldMk cId="755032627" sldId="451"/>
            <ac:spMk id="18" creationId="{67918C74-3135-E101-E2B4-D44583BADD01}"/>
          </ac:spMkLst>
        </pc:spChg>
        <pc:spChg chg="add mod">
          <ac:chgData name="Nicholas Gibbins" userId="6a0e944c-4d97-467d-bb7a-7c3315791fe4" providerId="ADAL" clId="{795FBADC-3C1D-9D47-B472-3F5092D25780}" dt="2023-02-27T14:46:58.033" v="8848" actId="114"/>
          <ac:spMkLst>
            <pc:docMk/>
            <pc:sldMk cId="755032627" sldId="451"/>
            <ac:spMk id="19" creationId="{787D030E-A36B-82AC-4C8A-2D121FD611FD}"/>
          </ac:spMkLst>
        </pc:spChg>
        <pc:grpChg chg="add mod">
          <ac:chgData name="Nicholas Gibbins" userId="6a0e944c-4d97-467d-bb7a-7c3315791fe4" providerId="ADAL" clId="{795FBADC-3C1D-9D47-B472-3F5092D25780}" dt="2023-02-27T14:47:57.058" v="8853" actId="20577"/>
          <ac:grpSpMkLst>
            <pc:docMk/>
            <pc:sldMk cId="755032627" sldId="451"/>
            <ac:grpSpMk id="3" creationId="{A22332DE-9CE6-C22C-5B33-91C20153732D}"/>
          </ac:grpSpMkLst>
        </pc:grpChg>
        <pc:cxnChg chg="mod">
          <ac:chgData name="Nicholas Gibbins" userId="6a0e944c-4d97-467d-bb7a-7c3315791fe4" providerId="ADAL" clId="{795FBADC-3C1D-9D47-B472-3F5092D25780}" dt="2023-02-27T14:47:57.058" v="8853" actId="20577"/>
          <ac:cxnSpMkLst>
            <pc:docMk/>
            <pc:sldMk cId="755032627" sldId="451"/>
            <ac:cxnSpMk id="4" creationId="{F26FCAA7-E9F7-6552-B1F4-CB06CD2430EA}"/>
          </ac:cxnSpMkLst>
        </pc:cxnChg>
        <pc:cxnChg chg="mod">
          <ac:chgData name="Nicholas Gibbins" userId="6a0e944c-4d97-467d-bb7a-7c3315791fe4" providerId="ADAL" clId="{795FBADC-3C1D-9D47-B472-3F5092D25780}" dt="2023-02-27T14:47:57.058" v="8853" actId="20577"/>
          <ac:cxnSpMkLst>
            <pc:docMk/>
            <pc:sldMk cId="755032627" sldId="451"/>
            <ac:cxnSpMk id="16" creationId="{DF2C2A66-B3EA-ACE6-D783-47887D04753B}"/>
          </ac:cxnSpMkLst>
        </pc:cxnChg>
      </pc:sldChg>
      <pc:sldChg chg="modSp mod">
        <pc:chgData name="Nicholas Gibbins" userId="6a0e944c-4d97-467d-bb7a-7c3315791fe4" providerId="ADAL" clId="{795FBADC-3C1D-9D47-B472-3F5092D25780}" dt="2023-02-27T19:21:52.518" v="9362" actId="16959"/>
        <pc:sldMkLst>
          <pc:docMk/>
          <pc:sldMk cId="1552051348" sldId="452"/>
        </pc:sldMkLst>
        <pc:spChg chg="mod">
          <ac:chgData name="Nicholas Gibbins" userId="6a0e944c-4d97-467d-bb7a-7c3315791fe4" providerId="ADAL" clId="{795FBADC-3C1D-9D47-B472-3F5092D25780}" dt="2023-02-27T11:17:09.176" v="6499" actId="20577"/>
          <ac:spMkLst>
            <pc:docMk/>
            <pc:sldMk cId="1552051348" sldId="452"/>
            <ac:spMk id="2" creationId="{00000000-0000-0000-0000-000000000000}"/>
          </ac:spMkLst>
        </pc:spChg>
        <pc:spChg chg="mod">
          <ac:chgData name="Nicholas Gibbins" userId="6a0e944c-4d97-467d-bb7a-7c3315791fe4" providerId="ADAL" clId="{795FBADC-3C1D-9D47-B472-3F5092D25780}" dt="2023-02-27T11:18:19.428" v="6518" actId="1035"/>
          <ac:spMkLst>
            <pc:docMk/>
            <pc:sldMk cId="1552051348" sldId="452"/>
            <ac:spMk id="6" creationId="{00000000-0000-0000-0000-000000000000}"/>
          </ac:spMkLst>
        </pc:spChg>
        <pc:spChg chg="mod">
          <ac:chgData name="Nicholas Gibbins" userId="6a0e944c-4d97-467d-bb7a-7c3315791fe4" providerId="ADAL" clId="{795FBADC-3C1D-9D47-B472-3F5092D25780}" dt="2023-02-27T11:18:19.428" v="6518" actId="1035"/>
          <ac:spMkLst>
            <pc:docMk/>
            <pc:sldMk cId="1552051348" sldId="452"/>
            <ac:spMk id="7" creationId="{00000000-0000-0000-0000-000000000000}"/>
          </ac:spMkLst>
        </pc:spChg>
        <pc:spChg chg="mod">
          <ac:chgData name="Nicholas Gibbins" userId="6a0e944c-4d97-467d-bb7a-7c3315791fe4" providerId="ADAL" clId="{795FBADC-3C1D-9D47-B472-3F5092D25780}" dt="2023-02-27T11:18:19.428" v="6518" actId="1035"/>
          <ac:spMkLst>
            <pc:docMk/>
            <pc:sldMk cId="1552051348" sldId="452"/>
            <ac:spMk id="8" creationId="{00000000-0000-0000-0000-000000000000}"/>
          </ac:spMkLst>
        </pc:spChg>
        <pc:spChg chg="mod">
          <ac:chgData name="Nicholas Gibbins" userId="6a0e944c-4d97-467d-bb7a-7c3315791fe4" providerId="ADAL" clId="{795FBADC-3C1D-9D47-B472-3F5092D25780}" dt="2023-02-27T11:18:19.428" v="6518" actId="1035"/>
          <ac:spMkLst>
            <pc:docMk/>
            <pc:sldMk cId="1552051348" sldId="452"/>
            <ac:spMk id="9" creationId="{00000000-0000-0000-0000-000000000000}"/>
          </ac:spMkLst>
        </pc:spChg>
        <pc:spChg chg="mod">
          <ac:chgData name="Nicholas Gibbins" userId="6a0e944c-4d97-467d-bb7a-7c3315791fe4" providerId="ADAL" clId="{795FBADC-3C1D-9D47-B472-3F5092D25780}" dt="2023-02-27T11:18:19.428" v="6518" actId="1035"/>
          <ac:spMkLst>
            <pc:docMk/>
            <pc:sldMk cId="1552051348" sldId="452"/>
            <ac:spMk id="10" creationId="{00000000-0000-0000-0000-000000000000}"/>
          </ac:spMkLst>
        </pc:spChg>
        <pc:spChg chg="mod">
          <ac:chgData name="Nicholas Gibbins" userId="6a0e944c-4d97-467d-bb7a-7c3315791fe4" providerId="ADAL" clId="{795FBADC-3C1D-9D47-B472-3F5092D25780}" dt="2023-02-27T11:18:19.428" v="6518" actId="1035"/>
          <ac:spMkLst>
            <pc:docMk/>
            <pc:sldMk cId="1552051348" sldId="452"/>
            <ac:spMk id="19" creationId="{0B086F5D-F3DB-7B47-0344-074415B58834}"/>
          </ac:spMkLst>
        </pc:spChg>
        <pc:spChg chg="mod">
          <ac:chgData name="Nicholas Gibbins" userId="6a0e944c-4d97-467d-bb7a-7c3315791fe4" providerId="ADAL" clId="{795FBADC-3C1D-9D47-B472-3F5092D25780}" dt="2023-02-27T19:21:52.518" v="9362" actId="16959"/>
          <ac:spMkLst>
            <pc:docMk/>
            <pc:sldMk cId="1552051348" sldId="452"/>
            <ac:spMk id="20" creationId="{8BB29D95-35C7-FC63-D6B3-58E8EEFF3DCB}"/>
          </ac:spMkLst>
        </pc:spChg>
        <pc:cxnChg chg="mod">
          <ac:chgData name="Nicholas Gibbins" userId="6a0e944c-4d97-467d-bb7a-7c3315791fe4" providerId="ADAL" clId="{795FBADC-3C1D-9D47-B472-3F5092D25780}" dt="2023-02-27T14:55:29.284" v="8902" actId="692"/>
          <ac:cxnSpMkLst>
            <pc:docMk/>
            <pc:sldMk cId="1552051348" sldId="452"/>
            <ac:cxnSpMk id="11" creationId="{00000000-0000-0000-0000-000000000000}"/>
          </ac:cxnSpMkLst>
        </pc:cxnChg>
        <pc:cxnChg chg="mod">
          <ac:chgData name="Nicholas Gibbins" userId="6a0e944c-4d97-467d-bb7a-7c3315791fe4" providerId="ADAL" clId="{795FBADC-3C1D-9D47-B472-3F5092D25780}" dt="2023-02-27T14:55:29.284" v="8902" actId="692"/>
          <ac:cxnSpMkLst>
            <pc:docMk/>
            <pc:sldMk cId="1552051348" sldId="452"/>
            <ac:cxnSpMk id="12" creationId="{00000000-0000-0000-0000-000000000000}"/>
          </ac:cxnSpMkLst>
        </pc:cxnChg>
        <pc:cxnChg chg="mod">
          <ac:chgData name="Nicholas Gibbins" userId="6a0e944c-4d97-467d-bb7a-7c3315791fe4" providerId="ADAL" clId="{795FBADC-3C1D-9D47-B472-3F5092D25780}" dt="2023-02-27T14:55:29.284" v="8902" actId="692"/>
          <ac:cxnSpMkLst>
            <pc:docMk/>
            <pc:sldMk cId="1552051348" sldId="452"/>
            <ac:cxnSpMk id="13" creationId="{00000000-0000-0000-0000-000000000000}"/>
          </ac:cxnSpMkLst>
        </pc:cxnChg>
        <pc:cxnChg chg="mod">
          <ac:chgData name="Nicholas Gibbins" userId="6a0e944c-4d97-467d-bb7a-7c3315791fe4" providerId="ADAL" clId="{795FBADC-3C1D-9D47-B472-3F5092D25780}" dt="2023-02-27T14:55:29.284" v="8902" actId="692"/>
          <ac:cxnSpMkLst>
            <pc:docMk/>
            <pc:sldMk cId="1552051348" sldId="452"/>
            <ac:cxnSpMk id="14" creationId="{00000000-0000-0000-0000-000000000000}"/>
          </ac:cxnSpMkLst>
        </pc:cxnChg>
        <pc:cxnChg chg="mod">
          <ac:chgData name="Nicholas Gibbins" userId="6a0e944c-4d97-467d-bb7a-7c3315791fe4" providerId="ADAL" clId="{795FBADC-3C1D-9D47-B472-3F5092D25780}" dt="2023-02-27T14:55:29.284" v="8902" actId="692"/>
          <ac:cxnSpMkLst>
            <pc:docMk/>
            <pc:sldMk cId="1552051348" sldId="452"/>
            <ac:cxnSpMk id="15" creationId="{00000000-0000-0000-0000-000000000000}"/>
          </ac:cxnSpMkLst>
        </pc:cxnChg>
        <pc:cxnChg chg="mod">
          <ac:chgData name="Nicholas Gibbins" userId="6a0e944c-4d97-467d-bb7a-7c3315791fe4" providerId="ADAL" clId="{795FBADC-3C1D-9D47-B472-3F5092D25780}" dt="2023-02-27T14:55:29.284" v="8902" actId="692"/>
          <ac:cxnSpMkLst>
            <pc:docMk/>
            <pc:sldMk cId="1552051348" sldId="452"/>
            <ac:cxnSpMk id="16" creationId="{00000000-0000-0000-0000-000000000000}"/>
          </ac:cxnSpMkLst>
        </pc:cxnChg>
      </pc:sldChg>
      <pc:sldChg chg="modSp mod">
        <pc:chgData name="Nicholas Gibbins" userId="6a0e944c-4d97-467d-bb7a-7c3315791fe4" providerId="ADAL" clId="{795FBADC-3C1D-9D47-B472-3F5092D25780}" dt="2023-02-27T15:01:51.365" v="8947" actId="207"/>
        <pc:sldMkLst>
          <pc:docMk/>
          <pc:sldMk cId="2390975703" sldId="453"/>
        </pc:sldMkLst>
        <pc:spChg chg="mod">
          <ac:chgData name="Nicholas Gibbins" userId="6a0e944c-4d97-467d-bb7a-7c3315791fe4" providerId="ADAL" clId="{795FBADC-3C1D-9D47-B472-3F5092D25780}" dt="2023-02-27T00:10:18.843" v="5151"/>
          <ac:spMkLst>
            <pc:docMk/>
            <pc:sldMk cId="2390975703" sldId="453"/>
            <ac:spMk id="2" creationId="{00000000-0000-0000-0000-000000000000}"/>
          </ac:spMkLst>
        </pc:spChg>
        <pc:spChg chg="mod">
          <ac:chgData name="Nicholas Gibbins" userId="6a0e944c-4d97-467d-bb7a-7c3315791fe4" providerId="ADAL" clId="{795FBADC-3C1D-9D47-B472-3F5092D25780}" dt="2023-02-27T11:17:58.530" v="6511" actId="1037"/>
          <ac:spMkLst>
            <pc:docMk/>
            <pc:sldMk cId="2390975703" sldId="453"/>
            <ac:spMk id="4" creationId="{00000000-0000-0000-0000-000000000000}"/>
          </ac:spMkLst>
        </pc:spChg>
        <pc:spChg chg="mod">
          <ac:chgData name="Nicholas Gibbins" userId="6a0e944c-4d97-467d-bb7a-7c3315791fe4" providerId="ADAL" clId="{795FBADC-3C1D-9D47-B472-3F5092D25780}" dt="2023-02-27T11:17:58.530" v="6511" actId="1037"/>
          <ac:spMkLst>
            <pc:docMk/>
            <pc:sldMk cId="2390975703" sldId="453"/>
            <ac:spMk id="5" creationId="{00000000-0000-0000-0000-000000000000}"/>
          </ac:spMkLst>
        </pc:spChg>
        <pc:spChg chg="mod">
          <ac:chgData name="Nicholas Gibbins" userId="6a0e944c-4d97-467d-bb7a-7c3315791fe4" providerId="ADAL" clId="{795FBADC-3C1D-9D47-B472-3F5092D25780}" dt="2023-02-27T11:17:58.530" v="6511" actId="1037"/>
          <ac:spMkLst>
            <pc:docMk/>
            <pc:sldMk cId="2390975703" sldId="453"/>
            <ac:spMk id="6" creationId="{00000000-0000-0000-0000-000000000000}"/>
          </ac:spMkLst>
        </pc:spChg>
        <pc:spChg chg="mod">
          <ac:chgData name="Nicholas Gibbins" userId="6a0e944c-4d97-467d-bb7a-7c3315791fe4" providerId="ADAL" clId="{795FBADC-3C1D-9D47-B472-3F5092D25780}" dt="2023-02-27T11:17:58.530" v="6511" actId="1037"/>
          <ac:spMkLst>
            <pc:docMk/>
            <pc:sldMk cId="2390975703" sldId="453"/>
            <ac:spMk id="7" creationId="{00000000-0000-0000-0000-000000000000}"/>
          </ac:spMkLst>
        </pc:spChg>
        <pc:spChg chg="mod">
          <ac:chgData name="Nicholas Gibbins" userId="6a0e944c-4d97-467d-bb7a-7c3315791fe4" providerId="ADAL" clId="{795FBADC-3C1D-9D47-B472-3F5092D25780}" dt="2023-02-27T11:17:58.530" v="6511" actId="1037"/>
          <ac:spMkLst>
            <pc:docMk/>
            <pc:sldMk cId="2390975703" sldId="453"/>
            <ac:spMk id="8" creationId="{00000000-0000-0000-0000-000000000000}"/>
          </ac:spMkLst>
        </pc:spChg>
        <pc:spChg chg="mod">
          <ac:chgData name="Nicholas Gibbins" userId="6a0e944c-4d97-467d-bb7a-7c3315791fe4" providerId="ADAL" clId="{795FBADC-3C1D-9D47-B472-3F5092D25780}" dt="2023-02-27T11:17:58.530" v="6511" actId="1037"/>
          <ac:spMkLst>
            <pc:docMk/>
            <pc:sldMk cId="2390975703" sldId="453"/>
            <ac:spMk id="9" creationId="{00000000-0000-0000-0000-000000000000}"/>
          </ac:spMkLst>
        </pc:spChg>
        <pc:spChg chg="mod">
          <ac:chgData name="Nicholas Gibbins" userId="6a0e944c-4d97-467d-bb7a-7c3315791fe4" providerId="ADAL" clId="{795FBADC-3C1D-9D47-B472-3F5092D25780}" dt="2023-02-27T11:17:58.530" v="6511" actId="1037"/>
          <ac:spMkLst>
            <pc:docMk/>
            <pc:sldMk cId="2390975703" sldId="453"/>
            <ac:spMk id="10" creationId="{00000000-0000-0000-0000-000000000000}"/>
          </ac:spMkLst>
        </pc:spChg>
        <pc:spChg chg="mod">
          <ac:chgData name="Nicholas Gibbins" userId="6a0e944c-4d97-467d-bb7a-7c3315791fe4" providerId="ADAL" clId="{795FBADC-3C1D-9D47-B472-3F5092D25780}" dt="2023-02-27T15:01:51.365" v="8947" actId="207"/>
          <ac:spMkLst>
            <pc:docMk/>
            <pc:sldMk cId="2390975703" sldId="453"/>
            <ac:spMk id="26" creationId="{00000000-0000-0000-0000-000000000000}"/>
          </ac:spMkLst>
        </pc:spChg>
        <pc:spChg chg="mod">
          <ac:chgData name="Nicholas Gibbins" userId="6a0e944c-4d97-467d-bb7a-7c3315791fe4" providerId="ADAL" clId="{795FBADC-3C1D-9D47-B472-3F5092D25780}" dt="2023-02-27T15:01:51.365" v="8947" actId="207"/>
          <ac:spMkLst>
            <pc:docMk/>
            <pc:sldMk cId="2390975703" sldId="453"/>
            <ac:spMk id="27" creationId="{00000000-0000-0000-0000-000000000000}"/>
          </ac:spMkLst>
        </pc:spChg>
        <pc:spChg chg="mod">
          <ac:chgData name="Nicholas Gibbins" userId="6a0e944c-4d97-467d-bb7a-7c3315791fe4" providerId="ADAL" clId="{795FBADC-3C1D-9D47-B472-3F5092D25780}" dt="2023-02-27T15:01:51.365" v="8947" actId="207"/>
          <ac:spMkLst>
            <pc:docMk/>
            <pc:sldMk cId="2390975703" sldId="453"/>
            <ac:spMk id="28" creationId="{00000000-0000-0000-0000-000000000000}"/>
          </ac:spMkLst>
        </pc:spChg>
        <pc:cxnChg chg="mod">
          <ac:chgData name="Nicholas Gibbins" userId="6a0e944c-4d97-467d-bb7a-7c3315791fe4" providerId="ADAL" clId="{795FBADC-3C1D-9D47-B472-3F5092D25780}" dt="2023-02-27T14:57:48.686" v="8923" actId="692"/>
          <ac:cxnSpMkLst>
            <pc:docMk/>
            <pc:sldMk cId="2390975703" sldId="453"/>
            <ac:cxnSpMk id="11" creationId="{00000000-0000-0000-0000-000000000000}"/>
          </ac:cxnSpMkLst>
        </pc:cxnChg>
        <pc:cxnChg chg="mod">
          <ac:chgData name="Nicholas Gibbins" userId="6a0e944c-4d97-467d-bb7a-7c3315791fe4" providerId="ADAL" clId="{795FBADC-3C1D-9D47-B472-3F5092D25780}" dt="2023-02-27T14:57:48.686" v="8923" actId="692"/>
          <ac:cxnSpMkLst>
            <pc:docMk/>
            <pc:sldMk cId="2390975703" sldId="453"/>
            <ac:cxnSpMk id="12" creationId="{00000000-0000-0000-0000-000000000000}"/>
          </ac:cxnSpMkLst>
        </pc:cxnChg>
        <pc:cxnChg chg="mod">
          <ac:chgData name="Nicholas Gibbins" userId="6a0e944c-4d97-467d-bb7a-7c3315791fe4" providerId="ADAL" clId="{795FBADC-3C1D-9D47-B472-3F5092D25780}" dt="2023-02-27T14:57:48.686" v="8923" actId="692"/>
          <ac:cxnSpMkLst>
            <pc:docMk/>
            <pc:sldMk cId="2390975703" sldId="453"/>
            <ac:cxnSpMk id="13" creationId="{00000000-0000-0000-0000-000000000000}"/>
          </ac:cxnSpMkLst>
        </pc:cxnChg>
        <pc:cxnChg chg="mod">
          <ac:chgData name="Nicholas Gibbins" userId="6a0e944c-4d97-467d-bb7a-7c3315791fe4" providerId="ADAL" clId="{795FBADC-3C1D-9D47-B472-3F5092D25780}" dt="2023-02-27T14:57:48.686" v="8923" actId="692"/>
          <ac:cxnSpMkLst>
            <pc:docMk/>
            <pc:sldMk cId="2390975703" sldId="453"/>
            <ac:cxnSpMk id="14" creationId="{00000000-0000-0000-0000-000000000000}"/>
          </ac:cxnSpMkLst>
        </pc:cxnChg>
        <pc:cxnChg chg="mod">
          <ac:chgData name="Nicholas Gibbins" userId="6a0e944c-4d97-467d-bb7a-7c3315791fe4" providerId="ADAL" clId="{795FBADC-3C1D-9D47-B472-3F5092D25780}" dt="2023-02-27T14:57:48.686" v="8923" actId="692"/>
          <ac:cxnSpMkLst>
            <pc:docMk/>
            <pc:sldMk cId="2390975703" sldId="453"/>
            <ac:cxnSpMk id="15" creationId="{00000000-0000-0000-0000-000000000000}"/>
          </ac:cxnSpMkLst>
        </pc:cxnChg>
        <pc:cxnChg chg="mod">
          <ac:chgData name="Nicholas Gibbins" userId="6a0e944c-4d97-467d-bb7a-7c3315791fe4" providerId="ADAL" clId="{795FBADC-3C1D-9D47-B472-3F5092D25780}" dt="2023-02-27T14:57:48.686" v="8923" actId="692"/>
          <ac:cxnSpMkLst>
            <pc:docMk/>
            <pc:sldMk cId="2390975703" sldId="453"/>
            <ac:cxnSpMk id="16" creationId="{00000000-0000-0000-0000-000000000000}"/>
          </ac:cxnSpMkLst>
        </pc:cxnChg>
        <pc:cxnChg chg="mod">
          <ac:chgData name="Nicholas Gibbins" userId="6a0e944c-4d97-467d-bb7a-7c3315791fe4" providerId="ADAL" clId="{795FBADC-3C1D-9D47-B472-3F5092D25780}" dt="2023-02-27T14:57:48.686" v="8923" actId="692"/>
          <ac:cxnSpMkLst>
            <pc:docMk/>
            <pc:sldMk cId="2390975703" sldId="453"/>
            <ac:cxnSpMk id="38" creationId="{00000000-0000-0000-0000-000000000000}"/>
          </ac:cxnSpMkLst>
        </pc:cxnChg>
        <pc:cxnChg chg="mod">
          <ac:chgData name="Nicholas Gibbins" userId="6a0e944c-4d97-467d-bb7a-7c3315791fe4" providerId="ADAL" clId="{795FBADC-3C1D-9D47-B472-3F5092D25780}" dt="2023-02-27T11:17:58.530" v="6511" actId="1037"/>
          <ac:cxnSpMkLst>
            <pc:docMk/>
            <pc:sldMk cId="2390975703" sldId="453"/>
            <ac:cxnSpMk id="41" creationId="{00000000-0000-0000-0000-000000000000}"/>
          </ac:cxnSpMkLst>
        </pc:cxnChg>
        <pc:cxnChg chg="mod">
          <ac:chgData name="Nicholas Gibbins" userId="6a0e944c-4d97-467d-bb7a-7c3315791fe4" providerId="ADAL" clId="{795FBADC-3C1D-9D47-B472-3F5092D25780}" dt="2023-02-27T11:17:58.530" v="6511" actId="1037"/>
          <ac:cxnSpMkLst>
            <pc:docMk/>
            <pc:sldMk cId="2390975703" sldId="453"/>
            <ac:cxnSpMk id="46" creationId="{00000000-0000-0000-0000-000000000000}"/>
          </ac:cxnSpMkLst>
        </pc:cxnChg>
      </pc:sldChg>
      <pc:sldChg chg="del">
        <pc:chgData name="Nicholas Gibbins" userId="6a0e944c-4d97-467d-bb7a-7c3315791fe4" providerId="ADAL" clId="{795FBADC-3C1D-9D47-B472-3F5092D25780}" dt="2023-02-26T23:35:25.986" v="4655" actId="2696"/>
        <pc:sldMkLst>
          <pc:docMk/>
          <pc:sldMk cId="895062882" sldId="454"/>
        </pc:sldMkLst>
      </pc:sldChg>
      <pc:sldChg chg="modSp mod">
        <pc:chgData name="Nicholas Gibbins" userId="6a0e944c-4d97-467d-bb7a-7c3315791fe4" providerId="ADAL" clId="{795FBADC-3C1D-9D47-B472-3F5092D25780}" dt="2023-02-27T15:01:42.325" v="8946" actId="207"/>
        <pc:sldMkLst>
          <pc:docMk/>
          <pc:sldMk cId="2119985621" sldId="455"/>
        </pc:sldMkLst>
        <pc:spChg chg="mod">
          <ac:chgData name="Nicholas Gibbins" userId="6a0e944c-4d97-467d-bb7a-7c3315791fe4" providerId="ADAL" clId="{795FBADC-3C1D-9D47-B472-3F5092D25780}" dt="2023-02-26T23:58:07.972" v="5009" actId="1076"/>
          <ac:spMkLst>
            <pc:docMk/>
            <pc:sldMk cId="2119985621" sldId="455"/>
            <ac:spMk id="4" creationId="{00000000-0000-0000-0000-000000000000}"/>
          </ac:spMkLst>
        </pc:spChg>
        <pc:spChg chg="mod">
          <ac:chgData name="Nicholas Gibbins" userId="6a0e944c-4d97-467d-bb7a-7c3315791fe4" providerId="ADAL" clId="{795FBADC-3C1D-9D47-B472-3F5092D25780}" dt="2023-02-27T15:01:42.325" v="8946" actId="207"/>
          <ac:spMkLst>
            <pc:docMk/>
            <pc:sldMk cId="2119985621" sldId="455"/>
            <ac:spMk id="5" creationId="{00000000-0000-0000-0000-000000000000}"/>
          </ac:spMkLst>
        </pc:spChg>
        <pc:spChg chg="mod">
          <ac:chgData name="Nicholas Gibbins" userId="6a0e944c-4d97-467d-bb7a-7c3315791fe4" providerId="ADAL" clId="{795FBADC-3C1D-9D47-B472-3F5092D25780}" dt="2023-02-26T23:58:07.972" v="5009" actId="1076"/>
          <ac:spMkLst>
            <pc:docMk/>
            <pc:sldMk cId="2119985621" sldId="455"/>
            <ac:spMk id="6" creationId="{00000000-0000-0000-0000-000000000000}"/>
          </ac:spMkLst>
        </pc:spChg>
        <pc:spChg chg="mod">
          <ac:chgData name="Nicholas Gibbins" userId="6a0e944c-4d97-467d-bb7a-7c3315791fe4" providerId="ADAL" clId="{795FBADC-3C1D-9D47-B472-3F5092D25780}" dt="2023-02-26T23:58:07.972" v="5009" actId="1076"/>
          <ac:spMkLst>
            <pc:docMk/>
            <pc:sldMk cId="2119985621" sldId="455"/>
            <ac:spMk id="7" creationId="{00000000-0000-0000-0000-000000000000}"/>
          </ac:spMkLst>
        </pc:spChg>
        <pc:spChg chg="mod">
          <ac:chgData name="Nicholas Gibbins" userId="6a0e944c-4d97-467d-bb7a-7c3315791fe4" providerId="ADAL" clId="{795FBADC-3C1D-9D47-B472-3F5092D25780}" dt="2023-02-27T15:01:42.325" v="8946" actId="207"/>
          <ac:spMkLst>
            <pc:docMk/>
            <pc:sldMk cId="2119985621" sldId="455"/>
            <ac:spMk id="8" creationId="{00000000-0000-0000-0000-000000000000}"/>
          </ac:spMkLst>
        </pc:spChg>
        <pc:spChg chg="mod">
          <ac:chgData name="Nicholas Gibbins" userId="6a0e944c-4d97-467d-bb7a-7c3315791fe4" providerId="ADAL" clId="{795FBADC-3C1D-9D47-B472-3F5092D25780}" dt="2023-02-27T15:01:42.325" v="8946" actId="207"/>
          <ac:spMkLst>
            <pc:docMk/>
            <pc:sldMk cId="2119985621" sldId="455"/>
            <ac:spMk id="9" creationId="{00000000-0000-0000-0000-000000000000}"/>
          </ac:spMkLst>
        </pc:spChg>
        <pc:spChg chg="mod">
          <ac:chgData name="Nicholas Gibbins" userId="6a0e944c-4d97-467d-bb7a-7c3315791fe4" providerId="ADAL" clId="{795FBADC-3C1D-9D47-B472-3F5092D25780}" dt="2023-02-26T23:58:07.972" v="5009" actId="1076"/>
          <ac:spMkLst>
            <pc:docMk/>
            <pc:sldMk cId="2119985621" sldId="455"/>
            <ac:spMk id="10" creationId="{00000000-0000-0000-0000-000000000000}"/>
          </ac:spMkLst>
        </pc:spChg>
        <pc:spChg chg="mod">
          <ac:chgData name="Nicholas Gibbins" userId="6a0e944c-4d97-467d-bb7a-7c3315791fe4" providerId="ADAL" clId="{795FBADC-3C1D-9D47-B472-3F5092D25780}" dt="2023-02-27T15:01:42.325" v="8946" actId="207"/>
          <ac:spMkLst>
            <pc:docMk/>
            <pc:sldMk cId="2119985621" sldId="455"/>
            <ac:spMk id="26" creationId="{00000000-0000-0000-0000-000000000000}"/>
          </ac:spMkLst>
        </pc:spChg>
        <pc:spChg chg="mod">
          <ac:chgData name="Nicholas Gibbins" userId="6a0e944c-4d97-467d-bb7a-7c3315791fe4" providerId="ADAL" clId="{795FBADC-3C1D-9D47-B472-3F5092D25780}" dt="2023-02-27T15:01:42.325" v="8946" actId="207"/>
          <ac:spMkLst>
            <pc:docMk/>
            <pc:sldMk cId="2119985621" sldId="455"/>
            <ac:spMk id="27" creationId="{00000000-0000-0000-0000-000000000000}"/>
          </ac:spMkLst>
        </pc:spChg>
        <pc:spChg chg="mod">
          <ac:chgData name="Nicholas Gibbins" userId="6a0e944c-4d97-467d-bb7a-7c3315791fe4" providerId="ADAL" clId="{795FBADC-3C1D-9D47-B472-3F5092D25780}" dt="2023-02-27T15:01:42.325" v="8946" actId="207"/>
          <ac:spMkLst>
            <pc:docMk/>
            <pc:sldMk cId="2119985621" sldId="455"/>
            <ac:spMk id="28" creationId="{00000000-0000-0000-0000-000000000000}"/>
          </ac:spMkLst>
        </pc:spChg>
        <pc:cxnChg chg="mod">
          <ac:chgData name="Nicholas Gibbins" userId="6a0e944c-4d97-467d-bb7a-7c3315791fe4" providerId="ADAL" clId="{795FBADC-3C1D-9D47-B472-3F5092D25780}" dt="2023-02-27T14:59:03.436" v="8934" actId="692"/>
          <ac:cxnSpMkLst>
            <pc:docMk/>
            <pc:sldMk cId="2119985621" sldId="455"/>
            <ac:cxnSpMk id="11" creationId="{00000000-0000-0000-0000-000000000000}"/>
          </ac:cxnSpMkLst>
        </pc:cxnChg>
        <pc:cxnChg chg="mod">
          <ac:chgData name="Nicholas Gibbins" userId="6a0e944c-4d97-467d-bb7a-7c3315791fe4" providerId="ADAL" clId="{795FBADC-3C1D-9D47-B472-3F5092D25780}" dt="2023-02-27T14:59:03.436" v="8934" actId="692"/>
          <ac:cxnSpMkLst>
            <pc:docMk/>
            <pc:sldMk cId="2119985621" sldId="455"/>
            <ac:cxnSpMk id="12" creationId="{00000000-0000-0000-0000-000000000000}"/>
          </ac:cxnSpMkLst>
        </pc:cxnChg>
        <pc:cxnChg chg="mod">
          <ac:chgData name="Nicholas Gibbins" userId="6a0e944c-4d97-467d-bb7a-7c3315791fe4" providerId="ADAL" clId="{795FBADC-3C1D-9D47-B472-3F5092D25780}" dt="2023-02-27T14:59:03.436" v="8934" actId="692"/>
          <ac:cxnSpMkLst>
            <pc:docMk/>
            <pc:sldMk cId="2119985621" sldId="455"/>
            <ac:cxnSpMk id="13" creationId="{00000000-0000-0000-0000-000000000000}"/>
          </ac:cxnSpMkLst>
        </pc:cxnChg>
        <pc:cxnChg chg="mod">
          <ac:chgData name="Nicholas Gibbins" userId="6a0e944c-4d97-467d-bb7a-7c3315791fe4" providerId="ADAL" clId="{795FBADC-3C1D-9D47-B472-3F5092D25780}" dt="2023-02-27T14:59:03.436" v="8934" actId="692"/>
          <ac:cxnSpMkLst>
            <pc:docMk/>
            <pc:sldMk cId="2119985621" sldId="455"/>
            <ac:cxnSpMk id="14" creationId="{00000000-0000-0000-0000-000000000000}"/>
          </ac:cxnSpMkLst>
        </pc:cxnChg>
        <pc:cxnChg chg="mod">
          <ac:chgData name="Nicholas Gibbins" userId="6a0e944c-4d97-467d-bb7a-7c3315791fe4" providerId="ADAL" clId="{795FBADC-3C1D-9D47-B472-3F5092D25780}" dt="2023-02-27T14:59:03.436" v="8934" actId="692"/>
          <ac:cxnSpMkLst>
            <pc:docMk/>
            <pc:sldMk cId="2119985621" sldId="455"/>
            <ac:cxnSpMk id="15" creationId="{00000000-0000-0000-0000-000000000000}"/>
          </ac:cxnSpMkLst>
        </pc:cxnChg>
        <pc:cxnChg chg="mod">
          <ac:chgData name="Nicholas Gibbins" userId="6a0e944c-4d97-467d-bb7a-7c3315791fe4" providerId="ADAL" clId="{795FBADC-3C1D-9D47-B472-3F5092D25780}" dt="2023-02-27T14:59:03.436" v="8934" actId="692"/>
          <ac:cxnSpMkLst>
            <pc:docMk/>
            <pc:sldMk cId="2119985621" sldId="455"/>
            <ac:cxnSpMk id="16" creationId="{00000000-0000-0000-0000-000000000000}"/>
          </ac:cxnSpMkLst>
        </pc:cxnChg>
        <pc:cxnChg chg="mod">
          <ac:chgData name="Nicholas Gibbins" userId="6a0e944c-4d97-467d-bb7a-7c3315791fe4" providerId="ADAL" clId="{795FBADC-3C1D-9D47-B472-3F5092D25780}" dt="2023-02-27T14:59:03.436" v="8934" actId="692"/>
          <ac:cxnSpMkLst>
            <pc:docMk/>
            <pc:sldMk cId="2119985621" sldId="455"/>
            <ac:cxnSpMk id="38" creationId="{00000000-0000-0000-0000-000000000000}"/>
          </ac:cxnSpMkLst>
        </pc:cxnChg>
        <pc:cxnChg chg="mod">
          <ac:chgData name="Nicholas Gibbins" userId="6a0e944c-4d97-467d-bb7a-7c3315791fe4" providerId="ADAL" clId="{795FBADC-3C1D-9D47-B472-3F5092D25780}" dt="2023-02-26T23:58:07.972" v="5009" actId="1076"/>
          <ac:cxnSpMkLst>
            <pc:docMk/>
            <pc:sldMk cId="2119985621" sldId="455"/>
            <ac:cxnSpMk id="41" creationId="{00000000-0000-0000-0000-000000000000}"/>
          </ac:cxnSpMkLst>
        </pc:cxnChg>
        <pc:cxnChg chg="mod">
          <ac:chgData name="Nicholas Gibbins" userId="6a0e944c-4d97-467d-bb7a-7c3315791fe4" providerId="ADAL" clId="{795FBADC-3C1D-9D47-B472-3F5092D25780}" dt="2023-02-27T14:59:03.436" v="8934" actId="692"/>
          <ac:cxnSpMkLst>
            <pc:docMk/>
            <pc:sldMk cId="2119985621" sldId="455"/>
            <ac:cxnSpMk id="46" creationId="{00000000-0000-0000-0000-000000000000}"/>
          </ac:cxnSpMkLst>
        </pc:cxnChg>
      </pc:sldChg>
      <pc:sldChg chg="modSp mod">
        <pc:chgData name="Nicholas Gibbins" userId="6a0e944c-4d97-467d-bb7a-7c3315791fe4" providerId="ADAL" clId="{795FBADC-3C1D-9D47-B472-3F5092D25780}" dt="2023-02-27T15:01:32.470" v="8945" actId="207"/>
        <pc:sldMkLst>
          <pc:docMk/>
          <pc:sldMk cId="1408715173" sldId="456"/>
        </pc:sldMkLst>
        <pc:spChg chg="mod">
          <ac:chgData name="Nicholas Gibbins" userId="6a0e944c-4d97-467d-bb7a-7c3315791fe4" providerId="ADAL" clId="{795FBADC-3C1D-9D47-B472-3F5092D25780}" dt="2023-02-27T00:00:24.066" v="5082" actId="20577"/>
          <ac:spMkLst>
            <pc:docMk/>
            <pc:sldMk cId="1408715173" sldId="456"/>
            <ac:spMk id="2" creationId="{00000000-0000-0000-0000-000000000000}"/>
          </ac:spMkLst>
        </pc:spChg>
        <pc:spChg chg="mod">
          <ac:chgData name="Nicholas Gibbins" userId="6a0e944c-4d97-467d-bb7a-7c3315791fe4" providerId="ADAL" clId="{795FBADC-3C1D-9D47-B472-3F5092D25780}" dt="2023-02-26T23:57:52.908" v="5008" actId="1076"/>
          <ac:spMkLst>
            <pc:docMk/>
            <pc:sldMk cId="1408715173" sldId="456"/>
            <ac:spMk id="4" creationId="{00000000-0000-0000-0000-000000000000}"/>
          </ac:spMkLst>
        </pc:spChg>
        <pc:spChg chg="mod">
          <ac:chgData name="Nicholas Gibbins" userId="6a0e944c-4d97-467d-bb7a-7c3315791fe4" providerId="ADAL" clId="{795FBADC-3C1D-9D47-B472-3F5092D25780}" dt="2023-02-27T15:01:32.470" v="8945" actId="207"/>
          <ac:spMkLst>
            <pc:docMk/>
            <pc:sldMk cId="1408715173" sldId="456"/>
            <ac:spMk id="5" creationId="{00000000-0000-0000-0000-000000000000}"/>
          </ac:spMkLst>
        </pc:spChg>
        <pc:spChg chg="mod">
          <ac:chgData name="Nicholas Gibbins" userId="6a0e944c-4d97-467d-bb7a-7c3315791fe4" providerId="ADAL" clId="{795FBADC-3C1D-9D47-B472-3F5092D25780}" dt="2023-02-26T23:57:52.908" v="5008" actId="1076"/>
          <ac:spMkLst>
            <pc:docMk/>
            <pc:sldMk cId="1408715173" sldId="456"/>
            <ac:spMk id="8" creationId="{00000000-0000-0000-0000-000000000000}"/>
          </ac:spMkLst>
        </pc:spChg>
        <pc:spChg chg="mod">
          <ac:chgData name="Nicholas Gibbins" userId="6a0e944c-4d97-467d-bb7a-7c3315791fe4" providerId="ADAL" clId="{795FBADC-3C1D-9D47-B472-3F5092D25780}" dt="2023-02-26T23:57:52.908" v="5008" actId="1076"/>
          <ac:spMkLst>
            <pc:docMk/>
            <pc:sldMk cId="1408715173" sldId="456"/>
            <ac:spMk id="9" creationId="{00000000-0000-0000-0000-000000000000}"/>
          </ac:spMkLst>
        </pc:spChg>
        <pc:spChg chg="mod">
          <ac:chgData name="Nicholas Gibbins" userId="6a0e944c-4d97-467d-bb7a-7c3315791fe4" providerId="ADAL" clId="{795FBADC-3C1D-9D47-B472-3F5092D25780}" dt="2023-02-26T23:57:52.908" v="5008" actId="1076"/>
          <ac:spMkLst>
            <pc:docMk/>
            <pc:sldMk cId="1408715173" sldId="456"/>
            <ac:spMk id="10" creationId="{00000000-0000-0000-0000-000000000000}"/>
          </ac:spMkLst>
        </pc:spChg>
        <pc:spChg chg="mod">
          <ac:chgData name="Nicholas Gibbins" userId="6a0e944c-4d97-467d-bb7a-7c3315791fe4" providerId="ADAL" clId="{795FBADC-3C1D-9D47-B472-3F5092D25780}" dt="2023-02-27T15:01:32.470" v="8945" actId="207"/>
          <ac:spMkLst>
            <pc:docMk/>
            <pc:sldMk cId="1408715173" sldId="456"/>
            <ac:spMk id="26" creationId="{00000000-0000-0000-0000-000000000000}"/>
          </ac:spMkLst>
        </pc:spChg>
        <pc:spChg chg="mod">
          <ac:chgData name="Nicholas Gibbins" userId="6a0e944c-4d97-467d-bb7a-7c3315791fe4" providerId="ADAL" clId="{795FBADC-3C1D-9D47-B472-3F5092D25780}" dt="2023-02-26T23:57:52.908" v="5008" actId="1076"/>
          <ac:spMkLst>
            <pc:docMk/>
            <pc:sldMk cId="1408715173" sldId="456"/>
            <ac:spMk id="27" creationId="{00000000-0000-0000-0000-000000000000}"/>
          </ac:spMkLst>
        </pc:spChg>
        <pc:spChg chg="mod">
          <ac:chgData name="Nicholas Gibbins" userId="6a0e944c-4d97-467d-bb7a-7c3315791fe4" providerId="ADAL" clId="{795FBADC-3C1D-9D47-B472-3F5092D25780}" dt="2023-02-26T23:57:52.908" v="5008" actId="1076"/>
          <ac:spMkLst>
            <pc:docMk/>
            <pc:sldMk cId="1408715173" sldId="456"/>
            <ac:spMk id="28" creationId="{00000000-0000-0000-0000-000000000000}"/>
          </ac:spMkLst>
        </pc:spChg>
        <pc:cxnChg chg="mod">
          <ac:chgData name="Nicholas Gibbins" userId="6a0e944c-4d97-467d-bb7a-7c3315791fe4" providerId="ADAL" clId="{795FBADC-3C1D-9D47-B472-3F5092D25780}" dt="2023-02-27T14:59:52.203" v="8937" actId="692"/>
          <ac:cxnSpMkLst>
            <pc:docMk/>
            <pc:sldMk cId="1408715173" sldId="456"/>
            <ac:cxnSpMk id="11" creationId="{00000000-0000-0000-0000-000000000000}"/>
          </ac:cxnSpMkLst>
        </pc:cxnChg>
        <pc:cxnChg chg="mod">
          <ac:chgData name="Nicholas Gibbins" userId="6a0e944c-4d97-467d-bb7a-7c3315791fe4" providerId="ADAL" clId="{795FBADC-3C1D-9D47-B472-3F5092D25780}" dt="2023-02-27T14:59:52.203" v="8937" actId="692"/>
          <ac:cxnSpMkLst>
            <pc:docMk/>
            <pc:sldMk cId="1408715173" sldId="456"/>
            <ac:cxnSpMk id="13" creationId="{00000000-0000-0000-0000-000000000000}"/>
          </ac:cxnSpMkLst>
        </pc:cxnChg>
        <pc:cxnChg chg="mod">
          <ac:chgData name="Nicholas Gibbins" userId="6a0e944c-4d97-467d-bb7a-7c3315791fe4" providerId="ADAL" clId="{795FBADC-3C1D-9D47-B472-3F5092D25780}" dt="2023-02-27T14:59:52.203" v="8937" actId="692"/>
          <ac:cxnSpMkLst>
            <pc:docMk/>
            <pc:sldMk cId="1408715173" sldId="456"/>
            <ac:cxnSpMk id="14" creationId="{00000000-0000-0000-0000-000000000000}"/>
          </ac:cxnSpMkLst>
        </pc:cxnChg>
        <pc:cxnChg chg="mod">
          <ac:chgData name="Nicholas Gibbins" userId="6a0e944c-4d97-467d-bb7a-7c3315791fe4" providerId="ADAL" clId="{795FBADC-3C1D-9D47-B472-3F5092D25780}" dt="2023-02-27T14:59:52.203" v="8937" actId="692"/>
          <ac:cxnSpMkLst>
            <pc:docMk/>
            <pc:sldMk cId="1408715173" sldId="456"/>
            <ac:cxnSpMk id="15" creationId="{00000000-0000-0000-0000-000000000000}"/>
          </ac:cxnSpMkLst>
        </pc:cxnChg>
        <pc:cxnChg chg="mod">
          <ac:chgData name="Nicholas Gibbins" userId="6a0e944c-4d97-467d-bb7a-7c3315791fe4" providerId="ADAL" clId="{795FBADC-3C1D-9D47-B472-3F5092D25780}" dt="2023-02-27T14:59:52.203" v="8937" actId="692"/>
          <ac:cxnSpMkLst>
            <pc:docMk/>
            <pc:sldMk cId="1408715173" sldId="456"/>
            <ac:cxnSpMk id="16" creationId="{00000000-0000-0000-0000-000000000000}"/>
          </ac:cxnSpMkLst>
        </pc:cxnChg>
        <pc:cxnChg chg="mod">
          <ac:chgData name="Nicholas Gibbins" userId="6a0e944c-4d97-467d-bb7a-7c3315791fe4" providerId="ADAL" clId="{795FBADC-3C1D-9D47-B472-3F5092D25780}" dt="2023-02-27T14:59:52.203" v="8937" actId="692"/>
          <ac:cxnSpMkLst>
            <pc:docMk/>
            <pc:sldMk cId="1408715173" sldId="456"/>
            <ac:cxnSpMk id="38" creationId="{00000000-0000-0000-0000-000000000000}"/>
          </ac:cxnSpMkLst>
        </pc:cxnChg>
        <pc:cxnChg chg="mod">
          <ac:chgData name="Nicholas Gibbins" userId="6a0e944c-4d97-467d-bb7a-7c3315791fe4" providerId="ADAL" clId="{795FBADC-3C1D-9D47-B472-3F5092D25780}" dt="2023-02-26T23:57:52.908" v="5008" actId="1076"/>
          <ac:cxnSpMkLst>
            <pc:docMk/>
            <pc:sldMk cId="1408715173" sldId="456"/>
            <ac:cxnSpMk id="41" creationId="{00000000-0000-0000-0000-000000000000}"/>
          </ac:cxnSpMkLst>
        </pc:cxnChg>
      </pc:sldChg>
      <pc:sldChg chg="modSp mod">
        <pc:chgData name="Nicholas Gibbins" userId="6a0e944c-4d97-467d-bb7a-7c3315791fe4" providerId="ADAL" clId="{795FBADC-3C1D-9D47-B472-3F5092D25780}" dt="2023-02-27T15:01:26.090" v="8944" actId="207"/>
        <pc:sldMkLst>
          <pc:docMk/>
          <pc:sldMk cId="1262002922" sldId="457"/>
        </pc:sldMkLst>
        <pc:spChg chg="mod">
          <ac:chgData name="Nicholas Gibbins" userId="6a0e944c-4d97-467d-bb7a-7c3315791fe4" providerId="ADAL" clId="{795FBADC-3C1D-9D47-B472-3F5092D25780}" dt="2023-02-26T23:59:46.895" v="5055"/>
          <ac:spMkLst>
            <pc:docMk/>
            <pc:sldMk cId="1262002922" sldId="457"/>
            <ac:spMk id="2" creationId="{00000000-0000-0000-0000-000000000000}"/>
          </ac:spMkLst>
        </pc:spChg>
        <pc:spChg chg="mod">
          <ac:chgData name="Nicholas Gibbins" userId="6a0e944c-4d97-467d-bb7a-7c3315791fe4" providerId="ADAL" clId="{795FBADC-3C1D-9D47-B472-3F5092D25780}" dt="2023-02-26T23:59:06.686" v="5013" actId="1076"/>
          <ac:spMkLst>
            <pc:docMk/>
            <pc:sldMk cId="1262002922" sldId="457"/>
            <ac:spMk id="4" creationId="{00000000-0000-0000-0000-000000000000}"/>
          </ac:spMkLst>
        </pc:spChg>
        <pc:spChg chg="mod">
          <ac:chgData name="Nicholas Gibbins" userId="6a0e944c-4d97-467d-bb7a-7c3315791fe4" providerId="ADAL" clId="{795FBADC-3C1D-9D47-B472-3F5092D25780}" dt="2023-02-26T23:59:06.686" v="5013" actId="1076"/>
          <ac:spMkLst>
            <pc:docMk/>
            <pc:sldMk cId="1262002922" sldId="457"/>
            <ac:spMk id="5" creationId="{00000000-0000-0000-0000-000000000000}"/>
          </ac:spMkLst>
        </pc:spChg>
        <pc:spChg chg="mod">
          <ac:chgData name="Nicholas Gibbins" userId="6a0e944c-4d97-467d-bb7a-7c3315791fe4" providerId="ADAL" clId="{795FBADC-3C1D-9D47-B472-3F5092D25780}" dt="2023-02-26T23:59:06.686" v="5013" actId="1076"/>
          <ac:spMkLst>
            <pc:docMk/>
            <pc:sldMk cId="1262002922" sldId="457"/>
            <ac:spMk id="8" creationId="{00000000-0000-0000-0000-000000000000}"/>
          </ac:spMkLst>
        </pc:spChg>
        <pc:spChg chg="mod">
          <ac:chgData name="Nicholas Gibbins" userId="6a0e944c-4d97-467d-bb7a-7c3315791fe4" providerId="ADAL" clId="{795FBADC-3C1D-9D47-B472-3F5092D25780}" dt="2023-02-26T23:59:06.686" v="5013" actId="1076"/>
          <ac:spMkLst>
            <pc:docMk/>
            <pc:sldMk cId="1262002922" sldId="457"/>
            <ac:spMk id="9" creationId="{00000000-0000-0000-0000-000000000000}"/>
          </ac:spMkLst>
        </pc:spChg>
        <pc:spChg chg="mod">
          <ac:chgData name="Nicholas Gibbins" userId="6a0e944c-4d97-467d-bb7a-7c3315791fe4" providerId="ADAL" clId="{795FBADC-3C1D-9D47-B472-3F5092D25780}" dt="2023-02-26T23:59:06.686" v="5013" actId="1076"/>
          <ac:spMkLst>
            <pc:docMk/>
            <pc:sldMk cId="1262002922" sldId="457"/>
            <ac:spMk id="10" creationId="{00000000-0000-0000-0000-000000000000}"/>
          </ac:spMkLst>
        </pc:spChg>
        <pc:spChg chg="mod">
          <ac:chgData name="Nicholas Gibbins" userId="6a0e944c-4d97-467d-bb7a-7c3315791fe4" providerId="ADAL" clId="{795FBADC-3C1D-9D47-B472-3F5092D25780}" dt="2023-02-27T15:01:26.090" v="8944" actId="207"/>
          <ac:spMkLst>
            <pc:docMk/>
            <pc:sldMk cId="1262002922" sldId="457"/>
            <ac:spMk id="18" creationId="{00000000-0000-0000-0000-000000000000}"/>
          </ac:spMkLst>
        </pc:spChg>
        <pc:spChg chg="mod">
          <ac:chgData name="Nicholas Gibbins" userId="6a0e944c-4d97-467d-bb7a-7c3315791fe4" providerId="ADAL" clId="{795FBADC-3C1D-9D47-B472-3F5092D25780}" dt="2023-02-27T15:01:26.090" v="8944" actId="207"/>
          <ac:spMkLst>
            <pc:docMk/>
            <pc:sldMk cId="1262002922" sldId="457"/>
            <ac:spMk id="19" creationId="{00000000-0000-0000-0000-000000000000}"/>
          </ac:spMkLst>
        </pc:spChg>
        <pc:spChg chg="mod">
          <ac:chgData name="Nicholas Gibbins" userId="6a0e944c-4d97-467d-bb7a-7c3315791fe4" providerId="ADAL" clId="{795FBADC-3C1D-9D47-B472-3F5092D25780}" dt="2023-02-27T15:01:26.090" v="8944" actId="207"/>
          <ac:spMkLst>
            <pc:docMk/>
            <pc:sldMk cId="1262002922" sldId="457"/>
            <ac:spMk id="20" creationId="{00000000-0000-0000-0000-000000000000}"/>
          </ac:spMkLst>
        </pc:spChg>
        <pc:spChg chg="mod">
          <ac:chgData name="Nicholas Gibbins" userId="6a0e944c-4d97-467d-bb7a-7c3315791fe4" providerId="ADAL" clId="{795FBADC-3C1D-9D47-B472-3F5092D25780}" dt="2023-02-27T15:01:26.090" v="8944" actId="207"/>
          <ac:spMkLst>
            <pc:docMk/>
            <pc:sldMk cId="1262002922" sldId="457"/>
            <ac:spMk id="21" creationId="{00000000-0000-0000-0000-000000000000}"/>
          </ac:spMkLst>
        </pc:spChg>
        <pc:spChg chg="mod">
          <ac:chgData name="Nicholas Gibbins" userId="6a0e944c-4d97-467d-bb7a-7c3315791fe4" providerId="ADAL" clId="{795FBADC-3C1D-9D47-B472-3F5092D25780}" dt="2023-02-26T23:59:06.686" v="5013" actId="1076"/>
          <ac:spMkLst>
            <pc:docMk/>
            <pc:sldMk cId="1262002922" sldId="457"/>
            <ac:spMk id="26" creationId="{00000000-0000-0000-0000-000000000000}"/>
          </ac:spMkLst>
        </pc:spChg>
        <pc:spChg chg="mod">
          <ac:chgData name="Nicholas Gibbins" userId="6a0e944c-4d97-467d-bb7a-7c3315791fe4" providerId="ADAL" clId="{795FBADC-3C1D-9D47-B472-3F5092D25780}" dt="2023-02-26T23:59:06.686" v="5013" actId="1076"/>
          <ac:spMkLst>
            <pc:docMk/>
            <pc:sldMk cId="1262002922" sldId="457"/>
            <ac:spMk id="27" creationId="{00000000-0000-0000-0000-000000000000}"/>
          </ac:spMkLst>
        </pc:spChg>
        <pc:spChg chg="mod">
          <ac:chgData name="Nicholas Gibbins" userId="6a0e944c-4d97-467d-bb7a-7c3315791fe4" providerId="ADAL" clId="{795FBADC-3C1D-9D47-B472-3F5092D25780}" dt="2023-02-26T23:59:06.686" v="5013" actId="1076"/>
          <ac:spMkLst>
            <pc:docMk/>
            <pc:sldMk cId="1262002922" sldId="457"/>
            <ac:spMk id="28" creationId="{00000000-0000-0000-0000-000000000000}"/>
          </ac:spMkLst>
        </pc:spChg>
        <pc:cxnChg chg="mod">
          <ac:chgData name="Nicholas Gibbins" userId="6a0e944c-4d97-467d-bb7a-7c3315791fe4" providerId="ADAL" clId="{795FBADC-3C1D-9D47-B472-3F5092D25780}" dt="2023-02-27T15:00:22.156" v="8940" actId="692"/>
          <ac:cxnSpMkLst>
            <pc:docMk/>
            <pc:sldMk cId="1262002922" sldId="457"/>
            <ac:cxnSpMk id="11" creationId="{00000000-0000-0000-0000-000000000000}"/>
          </ac:cxnSpMkLst>
        </pc:cxnChg>
        <pc:cxnChg chg="mod">
          <ac:chgData name="Nicholas Gibbins" userId="6a0e944c-4d97-467d-bb7a-7c3315791fe4" providerId="ADAL" clId="{795FBADC-3C1D-9D47-B472-3F5092D25780}" dt="2023-02-27T15:00:22.156" v="8940" actId="692"/>
          <ac:cxnSpMkLst>
            <pc:docMk/>
            <pc:sldMk cId="1262002922" sldId="457"/>
            <ac:cxnSpMk id="13" creationId="{00000000-0000-0000-0000-000000000000}"/>
          </ac:cxnSpMkLst>
        </pc:cxnChg>
        <pc:cxnChg chg="mod">
          <ac:chgData name="Nicholas Gibbins" userId="6a0e944c-4d97-467d-bb7a-7c3315791fe4" providerId="ADAL" clId="{795FBADC-3C1D-9D47-B472-3F5092D25780}" dt="2023-02-27T15:00:22.156" v="8940" actId="692"/>
          <ac:cxnSpMkLst>
            <pc:docMk/>
            <pc:sldMk cId="1262002922" sldId="457"/>
            <ac:cxnSpMk id="14" creationId="{00000000-0000-0000-0000-000000000000}"/>
          </ac:cxnSpMkLst>
        </pc:cxnChg>
        <pc:cxnChg chg="mod">
          <ac:chgData name="Nicholas Gibbins" userId="6a0e944c-4d97-467d-bb7a-7c3315791fe4" providerId="ADAL" clId="{795FBADC-3C1D-9D47-B472-3F5092D25780}" dt="2023-02-27T15:00:22.156" v="8940" actId="692"/>
          <ac:cxnSpMkLst>
            <pc:docMk/>
            <pc:sldMk cId="1262002922" sldId="457"/>
            <ac:cxnSpMk id="15" creationId="{00000000-0000-0000-0000-000000000000}"/>
          </ac:cxnSpMkLst>
        </pc:cxnChg>
        <pc:cxnChg chg="mod">
          <ac:chgData name="Nicholas Gibbins" userId="6a0e944c-4d97-467d-bb7a-7c3315791fe4" providerId="ADAL" clId="{795FBADC-3C1D-9D47-B472-3F5092D25780}" dt="2023-02-27T15:00:22.156" v="8940" actId="692"/>
          <ac:cxnSpMkLst>
            <pc:docMk/>
            <pc:sldMk cId="1262002922" sldId="457"/>
            <ac:cxnSpMk id="16" creationId="{00000000-0000-0000-0000-000000000000}"/>
          </ac:cxnSpMkLst>
        </pc:cxnChg>
        <pc:cxnChg chg="mod">
          <ac:chgData name="Nicholas Gibbins" userId="6a0e944c-4d97-467d-bb7a-7c3315791fe4" providerId="ADAL" clId="{795FBADC-3C1D-9D47-B472-3F5092D25780}" dt="2023-02-27T15:00:22.156" v="8940" actId="692"/>
          <ac:cxnSpMkLst>
            <pc:docMk/>
            <pc:sldMk cId="1262002922" sldId="457"/>
            <ac:cxnSpMk id="24" creationId="{00000000-0000-0000-0000-000000000000}"/>
          </ac:cxnSpMkLst>
        </pc:cxnChg>
        <pc:cxnChg chg="mod">
          <ac:chgData name="Nicholas Gibbins" userId="6a0e944c-4d97-467d-bb7a-7c3315791fe4" providerId="ADAL" clId="{795FBADC-3C1D-9D47-B472-3F5092D25780}" dt="2023-02-27T15:00:22.156" v="8940" actId="692"/>
          <ac:cxnSpMkLst>
            <pc:docMk/>
            <pc:sldMk cId="1262002922" sldId="457"/>
            <ac:cxnSpMk id="29" creationId="{00000000-0000-0000-0000-000000000000}"/>
          </ac:cxnSpMkLst>
        </pc:cxnChg>
        <pc:cxnChg chg="mod">
          <ac:chgData name="Nicholas Gibbins" userId="6a0e944c-4d97-467d-bb7a-7c3315791fe4" providerId="ADAL" clId="{795FBADC-3C1D-9D47-B472-3F5092D25780}" dt="2023-02-27T15:00:22.156" v="8940" actId="692"/>
          <ac:cxnSpMkLst>
            <pc:docMk/>
            <pc:sldMk cId="1262002922" sldId="457"/>
            <ac:cxnSpMk id="31" creationId="{00000000-0000-0000-0000-000000000000}"/>
          </ac:cxnSpMkLst>
        </pc:cxnChg>
        <pc:cxnChg chg="mod">
          <ac:chgData name="Nicholas Gibbins" userId="6a0e944c-4d97-467d-bb7a-7c3315791fe4" providerId="ADAL" clId="{795FBADC-3C1D-9D47-B472-3F5092D25780}" dt="2023-02-27T15:00:22.156" v="8940" actId="692"/>
          <ac:cxnSpMkLst>
            <pc:docMk/>
            <pc:sldMk cId="1262002922" sldId="457"/>
            <ac:cxnSpMk id="35" creationId="{00000000-0000-0000-0000-000000000000}"/>
          </ac:cxnSpMkLst>
        </pc:cxnChg>
        <pc:cxnChg chg="mod">
          <ac:chgData name="Nicholas Gibbins" userId="6a0e944c-4d97-467d-bb7a-7c3315791fe4" providerId="ADAL" clId="{795FBADC-3C1D-9D47-B472-3F5092D25780}" dt="2023-02-27T15:00:22.156" v="8940" actId="692"/>
          <ac:cxnSpMkLst>
            <pc:docMk/>
            <pc:sldMk cId="1262002922" sldId="457"/>
            <ac:cxnSpMk id="38" creationId="{00000000-0000-0000-0000-000000000000}"/>
          </ac:cxnSpMkLst>
        </pc:cxnChg>
        <pc:cxnChg chg="mod">
          <ac:chgData name="Nicholas Gibbins" userId="6a0e944c-4d97-467d-bb7a-7c3315791fe4" providerId="ADAL" clId="{795FBADC-3C1D-9D47-B472-3F5092D25780}" dt="2023-02-27T15:00:22.156" v="8940" actId="692"/>
          <ac:cxnSpMkLst>
            <pc:docMk/>
            <pc:sldMk cId="1262002922" sldId="457"/>
            <ac:cxnSpMk id="41" creationId="{00000000-0000-0000-0000-000000000000}"/>
          </ac:cxnSpMkLst>
        </pc:cxnChg>
      </pc:sldChg>
      <pc:sldChg chg="del">
        <pc:chgData name="Nicholas Gibbins" userId="6a0e944c-4d97-467d-bb7a-7c3315791fe4" providerId="ADAL" clId="{795FBADC-3C1D-9D47-B472-3F5092D25780}" dt="2023-02-26T23:49:22.075" v="4969" actId="2696"/>
        <pc:sldMkLst>
          <pc:docMk/>
          <pc:sldMk cId="3329888336" sldId="458"/>
        </pc:sldMkLst>
      </pc:sldChg>
      <pc:sldChg chg="modSp mod">
        <pc:chgData name="Nicholas Gibbins" userId="6a0e944c-4d97-467d-bb7a-7c3315791fe4" providerId="ADAL" clId="{795FBADC-3C1D-9D47-B472-3F5092D25780}" dt="2023-02-27T11:16:57.718" v="6497" actId="20577"/>
        <pc:sldMkLst>
          <pc:docMk/>
          <pc:sldMk cId="2822906033" sldId="474"/>
        </pc:sldMkLst>
        <pc:spChg chg="mod">
          <ac:chgData name="Nicholas Gibbins" userId="6a0e944c-4d97-467d-bb7a-7c3315791fe4" providerId="ADAL" clId="{795FBADC-3C1D-9D47-B472-3F5092D25780}" dt="2023-02-27T11:16:57.718" v="6497" actId="20577"/>
          <ac:spMkLst>
            <pc:docMk/>
            <pc:sldMk cId="2822906033" sldId="474"/>
            <ac:spMk id="2" creationId="{00000000-0000-0000-0000-000000000000}"/>
          </ac:spMkLst>
        </pc:spChg>
        <pc:spChg chg="mod">
          <ac:chgData name="Nicholas Gibbins" userId="6a0e944c-4d97-467d-bb7a-7c3315791fe4" providerId="ADAL" clId="{795FBADC-3C1D-9D47-B472-3F5092D25780}" dt="2023-02-27T00:09:21.494" v="5146" actId="20577"/>
          <ac:spMkLst>
            <pc:docMk/>
            <pc:sldMk cId="2822906033" sldId="474"/>
            <ac:spMk id="3" creationId="{00000000-0000-0000-0000-000000000000}"/>
          </ac:spMkLst>
        </pc:spChg>
      </pc:sldChg>
      <pc:sldChg chg="modSp mod">
        <pc:chgData name="Nicholas Gibbins" userId="6a0e944c-4d97-467d-bb7a-7c3315791fe4" providerId="ADAL" clId="{795FBADC-3C1D-9D47-B472-3F5092D25780}" dt="2023-02-27T11:17:20.147" v="6500" actId="20577"/>
        <pc:sldMkLst>
          <pc:docMk/>
          <pc:sldMk cId="3806514071" sldId="475"/>
        </pc:sldMkLst>
        <pc:spChg chg="mod">
          <ac:chgData name="Nicholas Gibbins" userId="6a0e944c-4d97-467d-bb7a-7c3315791fe4" providerId="ADAL" clId="{795FBADC-3C1D-9D47-B472-3F5092D25780}" dt="2023-02-27T00:10:10.461" v="5150"/>
          <ac:spMkLst>
            <pc:docMk/>
            <pc:sldMk cId="3806514071" sldId="475"/>
            <ac:spMk id="2" creationId="{00000000-0000-0000-0000-000000000000}"/>
          </ac:spMkLst>
        </pc:spChg>
        <pc:spChg chg="mod">
          <ac:chgData name="Nicholas Gibbins" userId="6a0e944c-4d97-467d-bb7a-7c3315791fe4" providerId="ADAL" clId="{795FBADC-3C1D-9D47-B472-3F5092D25780}" dt="2023-02-27T11:17:20.147" v="6500" actId="20577"/>
          <ac:spMkLst>
            <pc:docMk/>
            <pc:sldMk cId="3806514071" sldId="475"/>
            <ac:spMk id="3" creationId="{00000000-0000-0000-0000-000000000000}"/>
          </ac:spMkLst>
        </pc:spChg>
      </pc:sldChg>
      <pc:sldChg chg="modSp mod">
        <pc:chgData name="Nicholas Gibbins" userId="6a0e944c-4d97-467d-bb7a-7c3315791fe4" providerId="ADAL" clId="{795FBADC-3C1D-9D47-B472-3F5092D25780}" dt="2023-02-27T08:15:57.661" v="5414" actId="20577"/>
        <pc:sldMkLst>
          <pc:docMk/>
          <pc:sldMk cId="2981996419" sldId="476"/>
        </pc:sldMkLst>
        <pc:spChg chg="mod">
          <ac:chgData name="Nicholas Gibbins" userId="6a0e944c-4d97-467d-bb7a-7c3315791fe4" providerId="ADAL" clId="{795FBADC-3C1D-9D47-B472-3F5092D25780}" dt="2023-02-27T08:15:57.661" v="5414" actId="20577"/>
          <ac:spMkLst>
            <pc:docMk/>
            <pc:sldMk cId="2981996419" sldId="476"/>
            <ac:spMk id="3" creationId="{00000000-0000-0000-0000-000000000000}"/>
          </ac:spMkLst>
        </pc:spChg>
      </pc:sldChg>
      <pc:sldChg chg="modSp mod">
        <pc:chgData name="Nicholas Gibbins" userId="6a0e944c-4d97-467d-bb7a-7c3315791fe4" providerId="ADAL" clId="{795FBADC-3C1D-9D47-B472-3F5092D25780}" dt="2023-02-27T00:02:57.555" v="5136" actId="20577"/>
        <pc:sldMkLst>
          <pc:docMk/>
          <pc:sldMk cId="1781062652" sldId="477"/>
        </pc:sldMkLst>
        <pc:spChg chg="mod">
          <ac:chgData name="Nicholas Gibbins" userId="6a0e944c-4d97-467d-bb7a-7c3315791fe4" providerId="ADAL" clId="{795FBADC-3C1D-9D47-B472-3F5092D25780}" dt="2023-02-27T00:00:28.373" v="5084" actId="20577"/>
          <ac:spMkLst>
            <pc:docMk/>
            <pc:sldMk cId="1781062652" sldId="477"/>
            <ac:spMk id="2" creationId="{00000000-0000-0000-0000-000000000000}"/>
          </ac:spMkLst>
        </pc:spChg>
        <pc:spChg chg="mod">
          <ac:chgData name="Nicholas Gibbins" userId="6a0e944c-4d97-467d-bb7a-7c3315791fe4" providerId="ADAL" clId="{795FBADC-3C1D-9D47-B472-3F5092D25780}" dt="2023-02-27T00:02:57.555" v="5136" actId="20577"/>
          <ac:spMkLst>
            <pc:docMk/>
            <pc:sldMk cId="1781062652" sldId="477"/>
            <ac:spMk id="3" creationId="{00000000-0000-0000-0000-000000000000}"/>
          </ac:spMkLst>
        </pc:spChg>
      </pc:sldChg>
      <pc:sldChg chg="modSp mod">
        <pc:chgData name="Nicholas Gibbins" userId="6a0e944c-4d97-467d-bb7a-7c3315791fe4" providerId="ADAL" clId="{795FBADC-3C1D-9D47-B472-3F5092D25780}" dt="2023-02-27T00:00:14.232" v="5080" actId="20577"/>
        <pc:sldMkLst>
          <pc:docMk/>
          <pc:sldMk cId="2907821079" sldId="478"/>
        </pc:sldMkLst>
        <pc:spChg chg="mod">
          <ac:chgData name="Nicholas Gibbins" userId="6a0e944c-4d97-467d-bb7a-7c3315791fe4" providerId="ADAL" clId="{795FBADC-3C1D-9D47-B472-3F5092D25780}" dt="2023-02-26T23:59:58.756" v="5058"/>
          <ac:spMkLst>
            <pc:docMk/>
            <pc:sldMk cId="2907821079" sldId="478"/>
            <ac:spMk id="2" creationId="{00000000-0000-0000-0000-000000000000}"/>
          </ac:spMkLst>
        </pc:spChg>
        <pc:spChg chg="mod">
          <ac:chgData name="Nicholas Gibbins" userId="6a0e944c-4d97-467d-bb7a-7c3315791fe4" providerId="ADAL" clId="{795FBADC-3C1D-9D47-B472-3F5092D25780}" dt="2023-02-27T00:00:14.232" v="5080" actId="20577"/>
          <ac:spMkLst>
            <pc:docMk/>
            <pc:sldMk cId="2907821079" sldId="478"/>
            <ac:spMk id="3" creationId="{00000000-0000-0000-0000-000000000000}"/>
          </ac:spMkLst>
        </pc:spChg>
      </pc:sldChg>
      <pc:sldChg chg="modSp mod">
        <pc:chgData name="Nicholas Gibbins" userId="6a0e944c-4d97-467d-bb7a-7c3315791fe4" providerId="ADAL" clId="{795FBADC-3C1D-9D47-B472-3F5092D25780}" dt="2023-02-27T14:56:26.497" v="8917" actId="692"/>
        <pc:sldMkLst>
          <pc:docMk/>
          <pc:sldMk cId="784193680" sldId="481"/>
        </pc:sldMkLst>
        <pc:spChg chg="mod">
          <ac:chgData name="Nicholas Gibbins" userId="6a0e944c-4d97-467d-bb7a-7c3315791fe4" providerId="ADAL" clId="{795FBADC-3C1D-9D47-B472-3F5092D25780}" dt="2023-02-27T14:56:19.012" v="8914" actId="692"/>
          <ac:spMkLst>
            <pc:docMk/>
            <pc:sldMk cId="784193680" sldId="481"/>
            <ac:spMk id="5" creationId="{87E766C3-2905-CB05-68B2-3CBDEA989C40}"/>
          </ac:spMkLst>
        </pc:spChg>
        <pc:cxnChg chg="mod">
          <ac:chgData name="Nicholas Gibbins" userId="6a0e944c-4d97-467d-bb7a-7c3315791fe4" providerId="ADAL" clId="{795FBADC-3C1D-9D47-B472-3F5092D25780}" dt="2023-02-27T14:56:26.497" v="8917" actId="692"/>
          <ac:cxnSpMkLst>
            <pc:docMk/>
            <pc:sldMk cId="784193680" sldId="481"/>
            <ac:cxnSpMk id="6" creationId="{C09D8515-A4F0-6595-E9A5-650215287A3F}"/>
          </ac:cxnSpMkLst>
        </pc:cxnChg>
        <pc:cxnChg chg="mod">
          <ac:chgData name="Nicholas Gibbins" userId="6a0e944c-4d97-467d-bb7a-7c3315791fe4" providerId="ADAL" clId="{795FBADC-3C1D-9D47-B472-3F5092D25780}" dt="2023-02-27T14:56:26.497" v="8917" actId="692"/>
          <ac:cxnSpMkLst>
            <pc:docMk/>
            <pc:sldMk cId="784193680" sldId="481"/>
            <ac:cxnSpMk id="10" creationId="{1CF2FA67-7883-E64C-F787-71AA089F552B}"/>
          </ac:cxnSpMkLst>
        </pc:cxnChg>
        <pc:cxnChg chg="mod">
          <ac:chgData name="Nicholas Gibbins" userId="6a0e944c-4d97-467d-bb7a-7c3315791fe4" providerId="ADAL" clId="{795FBADC-3C1D-9D47-B472-3F5092D25780}" dt="2023-02-27T14:56:26.497" v="8917" actId="692"/>
          <ac:cxnSpMkLst>
            <pc:docMk/>
            <pc:sldMk cId="784193680" sldId="481"/>
            <ac:cxnSpMk id="18" creationId="{A7CCFA6D-6273-9598-ED40-333ACB9AA1AF}"/>
          </ac:cxnSpMkLst>
        </pc:cxnChg>
        <pc:cxnChg chg="mod">
          <ac:chgData name="Nicholas Gibbins" userId="6a0e944c-4d97-467d-bb7a-7c3315791fe4" providerId="ADAL" clId="{795FBADC-3C1D-9D47-B472-3F5092D25780}" dt="2023-02-27T14:56:26.497" v="8917" actId="692"/>
          <ac:cxnSpMkLst>
            <pc:docMk/>
            <pc:sldMk cId="784193680" sldId="481"/>
            <ac:cxnSpMk id="28" creationId="{32D81B0B-CC1A-29AB-6925-7335C656F432}"/>
          </ac:cxnSpMkLst>
        </pc:cxnChg>
        <pc:cxnChg chg="mod">
          <ac:chgData name="Nicholas Gibbins" userId="6a0e944c-4d97-467d-bb7a-7c3315791fe4" providerId="ADAL" clId="{795FBADC-3C1D-9D47-B472-3F5092D25780}" dt="2023-02-27T14:56:26.497" v="8917" actId="692"/>
          <ac:cxnSpMkLst>
            <pc:docMk/>
            <pc:sldMk cId="784193680" sldId="481"/>
            <ac:cxnSpMk id="32" creationId="{E25879BF-8B66-3210-957E-0528B0E26707}"/>
          </ac:cxnSpMkLst>
        </pc:cxnChg>
      </pc:sldChg>
      <pc:sldChg chg="modSp mod">
        <pc:chgData name="Nicholas Gibbins" userId="6a0e944c-4d97-467d-bb7a-7c3315791fe4" providerId="ADAL" clId="{795FBADC-3C1D-9D47-B472-3F5092D25780}" dt="2023-02-27T14:56:37.511" v="8920" actId="692"/>
        <pc:sldMkLst>
          <pc:docMk/>
          <pc:sldMk cId="510771175" sldId="482"/>
        </pc:sldMkLst>
        <pc:cxnChg chg="mod">
          <ac:chgData name="Nicholas Gibbins" userId="6a0e944c-4d97-467d-bb7a-7c3315791fe4" providerId="ADAL" clId="{795FBADC-3C1D-9D47-B472-3F5092D25780}" dt="2023-02-27T14:56:37.511" v="8920" actId="692"/>
          <ac:cxnSpMkLst>
            <pc:docMk/>
            <pc:sldMk cId="510771175" sldId="482"/>
            <ac:cxnSpMk id="6" creationId="{C09D8515-A4F0-6595-E9A5-650215287A3F}"/>
          </ac:cxnSpMkLst>
        </pc:cxnChg>
        <pc:cxnChg chg="mod">
          <ac:chgData name="Nicholas Gibbins" userId="6a0e944c-4d97-467d-bb7a-7c3315791fe4" providerId="ADAL" clId="{795FBADC-3C1D-9D47-B472-3F5092D25780}" dt="2023-02-27T14:56:37.511" v="8920" actId="692"/>
          <ac:cxnSpMkLst>
            <pc:docMk/>
            <pc:sldMk cId="510771175" sldId="482"/>
            <ac:cxnSpMk id="10" creationId="{1CF2FA67-7883-E64C-F787-71AA089F552B}"/>
          </ac:cxnSpMkLst>
        </pc:cxnChg>
        <pc:cxnChg chg="mod">
          <ac:chgData name="Nicholas Gibbins" userId="6a0e944c-4d97-467d-bb7a-7c3315791fe4" providerId="ADAL" clId="{795FBADC-3C1D-9D47-B472-3F5092D25780}" dt="2023-02-27T14:56:37.511" v="8920" actId="692"/>
          <ac:cxnSpMkLst>
            <pc:docMk/>
            <pc:sldMk cId="510771175" sldId="482"/>
            <ac:cxnSpMk id="18" creationId="{A7CCFA6D-6273-9598-ED40-333ACB9AA1AF}"/>
          </ac:cxnSpMkLst>
        </pc:cxnChg>
        <pc:cxnChg chg="mod">
          <ac:chgData name="Nicholas Gibbins" userId="6a0e944c-4d97-467d-bb7a-7c3315791fe4" providerId="ADAL" clId="{795FBADC-3C1D-9D47-B472-3F5092D25780}" dt="2023-02-27T14:56:37.511" v="8920" actId="692"/>
          <ac:cxnSpMkLst>
            <pc:docMk/>
            <pc:sldMk cId="510771175" sldId="482"/>
            <ac:cxnSpMk id="28" creationId="{32D81B0B-CC1A-29AB-6925-7335C656F432}"/>
          </ac:cxnSpMkLst>
        </pc:cxnChg>
        <pc:cxnChg chg="mod">
          <ac:chgData name="Nicholas Gibbins" userId="6a0e944c-4d97-467d-bb7a-7c3315791fe4" providerId="ADAL" clId="{795FBADC-3C1D-9D47-B472-3F5092D25780}" dt="2023-02-27T14:56:37.511" v="8920" actId="692"/>
          <ac:cxnSpMkLst>
            <pc:docMk/>
            <pc:sldMk cId="510771175" sldId="482"/>
            <ac:cxnSpMk id="30" creationId="{110707F6-2C44-39FF-67CC-57EE99534111}"/>
          </ac:cxnSpMkLst>
        </pc:cxnChg>
        <pc:cxnChg chg="mod">
          <ac:chgData name="Nicholas Gibbins" userId="6a0e944c-4d97-467d-bb7a-7c3315791fe4" providerId="ADAL" clId="{795FBADC-3C1D-9D47-B472-3F5092D25780}" dt="2023-02-27T14:56:37.511" v="8920" actId="692"/>
          <ac:cxnSpMkLst>
            <pc:docMk/>
            <pc:sldMk cId="510771175" sldId="482"/>
            <ac:cxnSpMk id="32" creationId="{E25879BF-8B66-3210-957E-0528B0E26707}"/>
          </ac:cxnSpMkLst>
        </pc:cxnChg>
      </pc:sldChg>
      <pc:sldChg chg="modSp mod">
        <pc:chgData name="Nicholas Gibbins" userId="6a0e944c-4d97-467d-bb7a-7c3315791fe4" providerId="ADAL" clId="{795FBADC-3C1D-9D47-B472-3F5092D25780}" dt="2023-02-27T14:55:59.526" v="8908" actId="692"/>
        <pc:sldMkLst>
          <pc:docMk/>
          <pc:sldMk cId="1114790777" sldId="491"/>
        </pc:sldMkLst>
        <pc:cxnChg chg="mod">
          <ac:chgData name="Nicholas Gibbins" userId="6a0e944c-4d97-467d-bb7a-7c3315791fe4" providerId="ADAL" clId="{795FBADC-3C1D-9D47-B472-3F5092D25780}" dt="2023-02-27T14:55:59.526" v="8908" actId="692"/>
          <ac:cxnSpMkLst>
            <pc:docMk/>
            <pc:sldMk cId="1114790777" sldId="491"/>
            <ac:cxnSpMk id="11" creationId="{00000000-0000-0000-0000-000000000000}"/>
          </ac:cxnSpMkLst>
        </pc:cxnChg>
        <pc:cxnChg chg="mod">
          <ac:chgData name="Nicholas Gibbins" userId="6a0e944c-4d97-467d-bb7a-7c3315791fe4" providerId="ADAL" clId="{795FBADC-3C1D-9D47-B472-3F5092D25780}" dt="2023-02-27T14:55:59.526" v="8908" actId="692"/>
          <ac:cxnSpMkLst>
            <pc:docMk/>
            <pc:sldMk cId="1114790777" sldId="491"/>
            <ac:cxnSpMk id="12" creationId="{00000000-0000-0000-0000-000000000000}"/>
          </ac:cxnSpMkLst>
        </pc:cxnChg>
        <pc:cxnChg chg="mod">
          <ac:chgData name="Nicholas Gibbins" userId="6a0e944c-4d97-467d-bb7a-7c3315791fe4" providerId="ADAL" clId="{795FBADC-3C1D-9D47-B472-3F5092D25780}" dt="2023-02-27T14:55:59.526" v="8908" actId="692"/>
          <ac:cxnSpMkLst>
            <pc:docMk/>
            <pc:sldMk cId="1114790777" sldId="491"/>
            <ac:cxnSpMk id="13" creationId="{00000000-0000-0000-0000-000000000000}"/>
          </ac:cxnSpMkLst>
        </pc:cxnChg>
        <pc:cxnChg chg="mod">
          <ac:chgData name="Nicholas Gibbins" userId="6a0e944c-4d97-467d-bb7a-7c3315791fe4" providerId="ADAL" clId="{795FBADC-3C1D-9D47-B472-3F5092D25780}" dt="2023-02-27T14:55:59.526" v="8908" actId="692"/>
          <ac:cxnSpMkLst>
            <pc:docMk/>
            <pc:sldMk cId="1114790777" sldId="491"/>
            <ac:cxnSpMk id="14" creationId="{00000000-0000-0000-0000-000000000000}"/>
          </ac:cxnSpMkLst>
        </pc:cxnChg>
        <pc:cxnChg chg="mod">
          <ac:chgData name="Nicholas Gibbins" userId="6a0e944c-4d97-467d-bb7a-7c3315791fe4" providerId="ADAL" clId="{795FBADC-3C1D-9D47-B472-3F5092D25780}" dt="2023-02-27T14:55:59.526" v="8908" actId="692"/>
          <ac:cxnSpMkLst>
            <pc:docMk/>
            <pc:sldMk cId="1114790777" sldId="491"/>
            <ac:cxnSpMk id="15" creationId="{00000000-0000-0000-0000-000000000000}"/>
          </ac:cxnSpMkLst>
        </pc:cxnChg>
        <pc:cxnChg chg="mod">
          <ac:chgData name="Nicholas Gibbins" userId="6a0e944c-4d97-467d-bb7a-7c3315791fe4" providerId="ADAL" clId="{795FBADC-3C1D-9D47-B472-3F5092D25780}" dt="2023-02-27T14:55:59.526" v="8908" actId="692"/>
          <ac:cxnSpMkLst>
            <pc:docMk/>
            <pc:sldMk cId="1114790777" sldId="491"/>
            <ac:cxnSpMk id="16" creationId="{00000000-0000-0000-0000-000000000000}"/>
          </ac:cxnSpMkLst>
        </pc:cxnChg>
      </pc:sldChg>
      <pc:sldChg chg="del">
        <pc:chgData name="Nicholas Gibbins" userId="6a0e944c-4d97-467d-bb7a-7c3315791fe4" providerId="ADAL" clId="{795FBADC-3C1D-9D47-B472-3F5092D25780}" dt="2023-02-26T23:04:26.477" v="3943" actId="2696"/>
        <pc:sldMkLst>
          <pc:docMk/>
          <pc:sldMk cId="1085948684" sldId="492"/>
        </pc:sldMkLst>
      </pc:sldChg>
      <pc:sldChg chg="del">
        <pc:chgData name="Nicholas Gibbins" userId="6a0e944c-4d97-467d-bb7a-7c3315791fe4" providerId="ADAL" clId="{795FBADC-3C1D-9D47-B472-3F5092D25780}" dt="2023-02-26T21:24:14.414" v="2574" actId="2696"/>
        <pc:sldMkLst>
          <pc:docMk/>
          <pc:sldMk cId="2670533341" sldId="493"/>
        </pc:sldMkLst>
      </pc:sldChg>
      <pc:sldChg chg="modSp del mod ord">
        <pc:chgData name="Nicholas Gibbins" userId="6a0e944c-4d97-467d-bb7a-7c3315791fe4" providerId="ADAL" clId="{795FBADC-3C1D-9D47-B472-3F5092D25780}" dt="2023-02-26T21:23:06.583" v="2554" actId="2696"/>
        <pc:sldMkLst>
          <pc:docMk/>
          <pc:sldMk cId="3149614200" sldId="495"/>
        </pc:sldMkLst>
        <pc:spChg chg="mod">
          <ac:chgData name="Nicholas Gibbins" userId="6a0e944c-4d97-467d-bb7a-7c3315791fe4" providerId="ADAL" clId="{795FBADC-3C1D-9D47-B472-3F5092D25780}" dt="2023-02-26T21:22:55.572" v="2550" actId="21"/>
          <ac:spMkLst>
            <pc:docMk/>
            <pc:sldMk cId="3149614200" sldId="495"/>
            <ac:spMk id="3" creationId="{8F5256A0-F1D7-B981-38CF-3A904C7F7B2B}"/>
          </ac:spMkLst>
        </pc:spChg>
      </pc:sldChg>
      <pc:sldChg chg="addSp delSp modSp mod modClrScheme chgLayout">
        <pc:chgData name="Nicholas Gibbins" userId="6a0e944c-4d97-467d-bb7a-7c3315791fe4" providerId="ADAL" clId="{795FBADC-3C1D-9D47-B472-3F5092D25780}" dt="2023-02-27T10:36:43.496" v="5824" actId="20577"/>
        <pc:sldMkLst>
          <pc:docMk/>
          <pc:sldMk cId="2755633117" sldId="496"/>
        </pc:sldMkLst>
        <pc:spChg chg="add del mod ord">
          <ac:chgData name="Nicholas Gibbins" userId="6a0e944c-4d97-467d-bb7a-7c3315791fe4" providerId="ADAL" clId="{795FBADC-3C1D-9D47-B472-3F5092D25780}" dt="2023-02-26T22:52:56.597" v="3458" actId="478"/>
          <ac:spMkLst>
            <pc:docMk/>
            <pc:sldMk cId="2755633117" sldId="496"/>
            <ac:spMk id="2" creationId="{2D9EAF37-8EBB-35D8-AA8E-5B52CC09A0C1}"/>
          </ac:spMkLst>
        </pc:spChg>
        <pc:spChg chg="add mod ord">
          <ac:chgData name="Nicholas Gibbins" userId="6a0e944c-4d97-467d-bb7a-7c3315791fe4" providerId="ADAL" clId="{795FBADC-3C1D-9D47-B472-3F5092D25780}" dt="2023-02-26T22:52:52.494" v="3456" actId="700"/>
          <ac:spMkLst>
            <pc:docMk/>
            <pc:sldMk cId="2755633117" sldId="496"/>
            <ac:spMk id="3" creationId="{7CB7557D-B404-217D-26FE-F6790381CA6F}"/>
          </ac:spMkLst>
        </pc:spChg>
        <pc:spChg chg="mod ord">
          <ac:chgData name="Nicholas Gibbins" userId="6a0e944c-4d97-467d-bb7a-7c3315791fe4" providerId="ADAL" clId="{795FBADC-3C1D-9D47-B472-3F5092D25780}" dt="2023-02-27T10:34:08.317" v="5686" actId="20577"/>
          <ac:spMkLst>
            <pc:docMk/>
            <pc:sldMk cId="2755633117" sldId="496"/>
            <ac:spMk id="4" creationId="{87540477-DC5D-70BF-F050-B9D32A91C6CF}"/>
          </ac:spMkLst>
        </pc:spChg>
        <pc:spChg chg="mod ord">
          <ac:chgData name="Nicholas Gibbins" userId="6a0e944c-4d97-467d-bb7a-7c3315791fe4" providerId="ADAL" clId="{795FBADC-3C1D-9D47-B472-3F5092D25780}" dt="2023-02-27T10:36:43.496" v="5824" actId="20577"/>
          <ac:spMkLst>
            <pc:docMk/>
            <pc:sldMk cId="2755633117" sldId="496"/>
            <ac:spMk id="5" creationId="{E9C52127-0B4E-FA8C-CBAC-63EF440901FE}"/>
          </ac:spMkLst>
        </pc:spChg>
        <pc:spChg chg="del mod ord">
          <ac:chgData name="Nicholas Gibbins" userId="6a0e944c-4d97-467d-bb7a-7c3315791fe4" providerId="ADAL" clId="{795FBADC-3C1D-9D47-B472-3F5092D25780}" dt="2023-02-26T22:52:52.494" v="3456" actId="700"/>
          <ac:spMkLst>
            <pc:docMk/>
            <pc:sldMk cId="2755633117" sldId="496"/>
            <ac:spMk id="6" creationId="{E51FAE1E-65AE-6CC8-1225-85648500B8C0}"/>
          </ac:spMkLst>
        </pc:spChg>
        <pc:spChg chg="add mod">
          <ac:chgData name="Nicholas Gibbins" userId="6a0e944c-4d97-467d-bb7a-7c3315791fe4" providerId="ADAL" clId="{795FBADC-3C1D-9D47-B472-3F5092D25780}" dt="2023-02-26T22:54:42.022" v="3546" actId="122"/>
          <ac:spMkLst>
            <pc:docMk/>
            <pc:sldMk cId="2755633117" sldId="496"/>
            <ac:spMk id="57" creationId="{9D73EAD0-4EA1-3AFD-8CB8-21582DEE369F}"/>
          </ac:spMkLst>
        </pc:spChg>
        <pc:spChg chg="add mod">
          <ac:chgData name="Nicholas Gibbins" userId="6a0e944c-4d97-467d-bb7a-7c3315791fe4" providerId="ADAL" clId="{795FBADC-3C1D-9D47-B472-3F5092D25780}" dt="2023-02-26T22:54:42.022" v="3546" actId="122"/>
          <ac:spMkLst>
            <pc:docMk/>
            <pc:sldMk cId="2755633117" sldId="496"/>
            <ac:spMk id="58" creationId="{567B3FD3-8B8A-802D-2E76-8225F3D1B886}"/>
          </ac:spMkLst>
        </pc:spChg>
        <pc:spChg chg="add mod">
          <ac:chgData name="Nicholas Gibbins" userId="6a0e944c-4d97-467d-bb7a-7c3315791fe4" providerId="ADAL" clId="{795FBADC-3C1D-9D47-B472-3F5092D25780}" dt="2023-02-26T22:54:38.987" v="3545" actId="122"/>
          <ac:spMkLst>
            <pc:docMk/>
            <pc:sldMk cId="2755633117" sldId="496"/>
            <ac:spMk id="59" creationId="{B146583D-C1DF-1A6C-51BB-738340C59207}"/>
          </ac:spMkLst>
        </pc:spChg>
        <pc:grpChg chg="add mod">
          <ac:chgData name="Nicholas Gibbins" userId="6a0e944c-4d97-467d-bb7a-7c3315791fe4" providerId="ADAL" clId="{795FBADC-3C1D-9D47-B472-3F5092D25780}" dt="2023-02-26T22:53:46.923" v="3482" actId="1038"/>
          <ac:grpSpMkLst>
            <pc:docMk/>
            <pc:sldMk cId="2755633117" sldId="496"/>
            <ac:grpSpMk id="7" creationId="{0020ECCD-A895-44C6-F43D-52742356C1C7}"/>
          </ac:grpSpMkLst>
        </pc:grpChg>
        <pc:grpChg chg="mod">
          <ac:chgData name="Nicholas Gibbins" userId="6a0e944c-4d97-467d-bb7a-7c3315791fe4" providerId="ADAL" clId="{795FBADC-3C1D-9D47-B472-3F5092D25780}" dt="2023-02-26T22:52:57.771" v="3459"/>
          <ac:grpSpMkLst>
            <pc:docMk/>
            <pc:sldMk cId="2755633117" sldId="496"/>
            <ac:grpSpMk id="8" creationId="{FD46A20C-0271-A477-9752-537A6D9CDED0}"/>
          </ac:grpSpMkLst>
        </pc:grpChg>
        <pc:grpChg chg="mod">
          <ac:chgData name="Nicholas Gibbins" userId="6a0e944c-4d97-467d-bb7a-7c3315791fe4" providerId="ADAL" clId="{795FBADC-3C1D-9D47-B472-3F5092D25780}" dt="2023-02-26T22:52:57.771" v="3459"/>
          <ac:grpSpMkLst>
            <pc:docMk/>
            <pc:sldMk cId="2755633117" sldId="496"/>
            <ac:grpSpMk id="9" creationId="{200DF3D7-CA2B-5EC0-025D-70F672CBB443}"/>
          </ac:grpSpMkLst>
        </pc:grpChg>
        <pc:grpChg chg="mod">
          <ac:chgData name="Nicholas Gibbins" userId="6a0e944c-4d97-467d-bb7a-7c3315791fe4" providerId="ADAL" clId="{795FBADC-3C1D-9D47-B472-3F5092D25780}" dt="2023-02-26T22:52:57.771" v="3459"/>
          <ac:grpSpMkLst>
            <pc:docMk/>
            <pc:sldMk cId="2755633117" sldId="496"/>
            <ac:grpSpMk id="10" creationId="{25DA8285-AD97-E0C6-D3F3-78F0424F9A8E}"/>
          </ac:grpSpMkLst>
        </pc:grpChg>
        <pc:grpChg chg="add mod">
          <ac:chgData name="Nicholas Gibbins" userId="6a0e944c-4d97-467d-bb7a-7c3315791fe4" providerId="ADAL" clId="{795FBADC-3C1D-9D47-B472-3F5092D25780}" dt="2023-02-26T22:53:22.248" v="3474" actId="1038"/>
          <ac:grpSpMkLst>
            <pc:docMk/>
            <pc:sldMk cId="2755633117" sldId="496"/>
            <ac:grpSpMk id="17" creationId="{19CF52DA-F2A3-1797-E601-05CCF2F7453A}"/>
          </ac:grpSpMkLst>
        </pc:grpChg>
        <pc:grpChg chg="mod">
          <ac:chgData name="Nicholas Gibbins" userId="6a0e944c-4d97-467d-bb7a-7c3315791fe4" providerId="ADAL" clId="{795FBADC-3C1D-9D47-B472-3F5092D25780}" dt="2023-02-26T22:52:57.771" v="3459"/>
          <ac:grpSpMkLst>
            <pc:docMk/>
            <pc:sldMk cId="2755633117" sldId="496"/>
            <ac:grpSpMk id="18" creationId="{BCBD1C58-BD99-D581-F75F-40EA099B488E}"/>
          </ac:grpSpMkLst>
        </pc:grpChg>
        <pc:grpChg chg="mod">
          <ac:chgData name="Nicholas Gibbins" userId="6a0e944c-4d97-467d-bb7a-7c3315791fe4" providerId="ADAL" clId="{795FBADC-3C1D-9D47-B472-3F5092D25780}" dt="2023-02-26T22:52:57.771" v="3459"/>
          <ac:grpSpMkLst>
            <pc:docMk/>
            <pc:sldMk cId="2755633117" sldId="496"/>
            <ac:grpSpMk id="19" creationId="{EC218B49-F686-3AA3-73D8-AE10A0FB963A}"/>
          </ac:grpSpMkLst>
        </pc:grpChg>
        <pc:grpChg chg="mod">
          <ac:chgData name="Nicholas Gibbins" userId="6a0e944c-4d97-467d-bb7a-7c3315791fe4" providerId="ADAL" clId="{795FBADC-3C1D-9D47-B472-3F5092D25780}" dt="2023-02-26T22:52:57.771" v="3459"/>
          <ac:grpSpMkLst>
            <pc:docMk/>
            <pc:sldMk cId="2755633117" sldId="496"/>
            <ac:grpSpMk id="20" creationId="{F54809AC-0AFD-BFEA-D260-AE194E1F223D}"/>
          </ac:grpSpMkLst>
        </pc:grpChg>
        <pc:grpChg chg="add mod">
          <ac:chgData name="Nicholas Gibbins" userId="6a0e944c-4d97-467d-bb7a-7c3315791fe4" providerId="ADAL" clId="{795FBADC-3C1D-9D47-B472-3F5092D25780}" dt="2023-02-26T22:53:16.738" v="3470" actId="1037"/>
          <ac:grpSpMkLst>
            <pc:docMk/>
            <pc:sldMk cId="2755633117" sldId="496"/>
            <ac:grpSpMk id="27" creationId="{F34E1D81-9FB9-8CEF-9B2E-48DC36C21A62}"/>
          </ac:grpSpMkLst>
        </pc:grpChg>
        <pc:grpChg chg="mod">
          <ac:chgData name="Nicholas Gibbins" userId="6a0e944c-4d97-467d-bb7a-7c3315791fe4" providerId="ADAL" clId="{795FBADC-3C1D-9D47-B472-3F5092D25780}" dt="2023-02-26T22:52:57.771" v="3459"/>
          <ac:grpSpMkLst>
            <pc:docMk/>
            <pc:sldMk cId="2755633117" sldId="496"/>
            <ac:grpSpMk id="28" creationId="{821CEFE1-338C-E452-AA20-EC46A74C965F}"/>
          </ac:grpSpMkLst>
        </pc:grpChg>
        <pc:grpChg chg="mod">
          <ac:chgData name="Nicholas Gibbins" userId="6a0e944c-4d97-467d-bb7a-7c3315791fe4" providerId="ADAL" clId="{795FBADC-3C1D-9D47-B472-3F5092D25780}" dt="2023-02-26T22:52:57.771" v="3459"/>
          <ac:grpSpMkLst>
            <pc:docMk/>
            <pc:sldMk cId="2755633117" sldId="496"/>
            <ac:grpSpMk id="29" creationId="{ED3445F2-173A-F278-EC1B-84B6A25FB9D4}"/>
          </ac:grpSpMkLst>
        </pc:grpChg>
        <pc:grpChg chg="mod">
          <ac:chgData name="Nicholas Gibbins" userId="6a0e944c-4d97-467d-bb7a-7c3315791fe4" providerId="ADAL" clId="{795FBADC-3C1D-9D47-B472-3F5092D25780}" dt="2023-02-26T22:52:57.771" v="3459"/>
          <ac:grpSpMkLst>
            <pc:docMk/>
            <pc:sldMk cId="2755633117" sldId="496"/>
            <ac:grpSpMk id="30" creationId="{605C4B0D-83F6-EB7A-1274-7208787C3CE1}"/>
          </ac:grpSpMkLst>
        </pc:grpChg>
        <pc:grpChg chg="add mod">
          <ac:chgData name="Nicholas Gibbins" userId="6a0e944c-4d97-467d-bb7a-7c3315791fe4" providerId="ADAL" clId="{795FBADC-3C1D-9D47-B472-3F5092D25780}" dt="2023-02-26T22:53:54.834" v="3509" actId="1037"/>
          <ac:grpSpMkLst>
            <pc:docMk/>
            <pc:sldMk cId="2755633117" sldId="496"/>
            <ac:grpSpMk id="37" creationId="{A5F1DD5E-8AE8-AEED-2FC1-1E52BC9FBF8D}"/>
          </ac:grpSpMkLst>
        </pc:grpChg>
        <pc:grpChg chg="mod">
          <ac:chgData name="Nicholas Gibbins" userId="6a0e944c-4d97-467d-bb7a-7c3315791fe4" providerId="ADAL" clId="{795FBADC-3C1D-9D47-B472-3F5092D25780}" dt="2023-02-26T22:52:57.771" v="3459"/>
          <ac:grpSpMkLst>
            <pc:docMk/>
            <pc:sldMk cId="2755633117" sldId="496"/>
            <ac:grpSpMk id="38" creationId="{2F5873ED-6969-8BE3-669B-9F4CADA1A02D}"/>
          </ac:grpSpMkLst>
        </pc:grpChg>
        <pc:grpChg chg="mod">
          <ac:chgData name="Nicholas Gibbins" userId="6a0e944c-4d97-467d-bb7a-7c3315791fe4" providerId="ADAL" clId="{795FBADC-3C1D-9D47-B472-3F5092D25780}" dt="2023-02-26T22:52:57.771" v="3459"/>
          <ac:grpSpMkLst>
            <pc:docMk/>
            <pc:sldMk cId="2755633117" sldId="496"/>
            <ac:grpSpMk id="39" creationId="{9FE10140-B553-B7D6-CC82-467E50552E9E}"/>
          </ac:grpSpMkLst>
        </pc:grpChg>
        <pc:grpChg chg="mod">
          <ac:chgData name="Nicholas Gibbins" userId="6a0e944c-4d97-467d-bb7a-7c3315791fe4" providerId="ADAL" clId="{795FBADC-3C1D-9D47-B472-3F5092D25780}" dt="2023-02-26T22:52:57.771" v="3459"/>
          <ac:grpSpMkLst>
            <pc:docMk/>
            <pc:sldMk cId="2755633117" sldId="496"/>
            <ac:grpSpMk id="40" creationId="{9CF7532D-66CF-11BC-9CB5-9D2E41106BB2}"/>
          </ac:grpSpMkLst>
        </pc:grpChg>
        <pc:grpChg chg="add del mod">
          <ac:chgData name="Nicholas Gibbins" userId="6a0e944c-4d97-467d-bb7a-7c3315791fe4" providerId="ADAL" clId="{795FBADC-3C1D-9D47-B472-3F5092D25780}" dt="2023-02-26T22:53:03.857" v="3461" actId="478"/>
          <ac:grpSpMkLst>
            <pc:docMk/>
            <pc:sldMk cId="2755633117" sldId="496"/>
            <ac:grpSpMk id="47" creationId="{26746569-2B2C-8F5F-D7C9-39C857B3190B}"/>
          </ac:grpSpMkLst>
        </pc:grpChg>
        <pc:grpChg chg="mod">
          <ac:chgData name="Nicholas Gibbins" userId="6a0e944c-4d97-467d-bb7a-7c3315791fe4" providerId="ADAL" clId="{795FBADC-3C1D-9D47-B472-3F5092D25780}" dt="2023-02-26T22:52:57.771" v="3459"/>
          <ac:grpSpMkLst>
            <pc:docMk/>
            <pc:sldMk cId="2755633117" sldId="496"/>
            <ac:grpSpMk id="48" creationId="{154E0D07-2794-9F12-5988-D476CDBC347E}"/>
          </ac:grpSpMkLst>
        </pc:grpChg>
        <pc:grpChg chg="mod">
          <ac:chgData name="Nicholas Gibbins" userId="6a0e944c-4d97-467d-bb7a-7c3315791fe4" providerId="ADAL" clId="{795FBADC-3C1D-9D47-B472-3F5092D25780}" dt="2023-02-26T22:52:57.771" v="3459"/>
          <ac:grpSpMkLst>
            <pc:docMk/>
            <pc:sldMk cId="2755633117" sldId="496"/>
            <ac:grpSpMk id="49" creationId="{C1FACC3A-4FCB-FA2D-0B5F-333E23BC267D}"/>
          </ac:grpSpMkLst>
        </pc:grpChg>
        <pc:grpChg chg="mod">
          <ac:chgData name="Nicholas Gibbins" userId="6a0e944c-4d97-467d-bb7a-7c3315791fe4" providerId="ADAL" clId="{795FBADC-3C1D-9D47-B472-3F5092D25780}" dt="2023-02-26T22:52:57.771" v="3459"/>
          <ac:grpSpMkLst>
            <pc:docMk/>
            <pc:sldMk cId="2755633117" sldId="496"/>
            <ac:grpSpMk id="50" creationId="{7C33F04F-E386-C95C-9897-6B46FA8AED62}"/>
          </ac:grpSpMkLst>
        </pc:grpChg>
        <pc:cxnChg chg="mod">
          <ac:chgData name="Nicholas Gibbins" userId="6a0e944c-4d97-467d-bb7a-7c3315791fe4" providerId="ADAL" clId="{795FBADC-3C1D-9D47-B472-3F5092D25780}" dt="2023-02-26T22:52:57.771" v="3459"/>
          <ac:cxnSpMkLst>
            <pc:docMk/>
            <pc:sldMk cId="2755633117" sldId="496"/>
            <ac:cxnSpMk id="11" creationId="{358C00FD-5BEB-95E9-5B6E-99A967B2BDDF}"/>
          </ac:cxnSpMkLst>
        </pc:cxnChg>
        <pc:cxnChg chg="mod">
          <ac:chgData name="Nicholas Gibbins" userId="6a0e944c-4d97-467d-bb7a-7c3315791fe4" providerId="ADAL" clId="{795FBADC-3C1D-9D47-B472-3F5092D25780}" dt="2023-02-26T22:52:57.771" v="3459"/>
          <ac:cxnSpMkLst>
            <pc:docMk/>
            <pc:sldMk cId="2755633117" sldId="496"/>
            <ac:cxnSpMk id="12" creationId="{E1A13021-76F1-8D67-732D-5D420EC8F5A1}"/>
          </ac:cxnSpMkLst>
        </pc:cxnChg>
        <pc:cxnChg chg="mod">
          <ac:chgData name="Nicholas Gibbins" userId="6a0e944c-4d97-467d-bb7a-7c3315791fe4" providerId="ADAL" clId="{795FBADC-3C1D-9D47-B472-3F5092D25780}" dt="2023-02-26T22:52:57.771" v="3459"/>
          <ac:cxnSpMkLst>
            <pc:docMk/>
            <pc:sldMk cId="2755633117" sldId="496"/>
            <ac:cxnSpMk id="13" creationId="{8C2A42AC-0B97-3DA1-6C91-DAF2905DCEBE}"/>
          </ac:cxnSpMkLst>
        </pc:cxnChg>
        <pc:cxnChg chg="mod">
          <ac:chgData name="Nicholas Gibbins" userId="6a0e944c-4d97-467d-bb7a-7c3315791fe4" providerId="ADAL" clId="{795FBADC-3C1D-9D47-B472-3F5092D25780}" dt="2023-02-26T22:52:57.771" v="3459"/>
          <ac:cxnSpMkLst>
            <pc:docMk/>
            <pc:sldMk cId="2755633117" sldId="496"/>
            <ac:cxnSpMk id="14" creationId="{80FBE479-3FC7-5F0D-FCE6-82D6CAD8C361}"/>
          </ac:cxnSpMkLst>
        </pc:cxnChg>
        <pc:cxnChg chg="mod">
          <ac:chgData name="Nicholas Gibbins" userId="6a0e944c-4d97-467d-bb7a-7c3315791fe4" providerId="ADAL" clId="{795FBADC-3C1D-9D47-B472-3F5092D25780}" dt="2023-02-26T22:52:57.771" v="3459"/>
          <ac:cxnSpMkLst>
            <pc:docMk/>
            <pc:sldMk cId="2755633117" sldId="496"/>
            <ac:cxnSpMk id="15" creationId="{52898D9C-E05C-A0A4-9076-660650667389}"/>
          </ac:cxnSpMkLst>
        </pc:cxnChg>
        <pc:cxnChg chg="mod">
          <ac:chgData name="Nicholas Gibbins" userId="6a0e944c-4d97-467d-bb7a-7c3315791fe4" providerId="ADAL" clId="{795FBADC-3C1D-9D47-B472-3F5092D25780}" dt="2023-02-26T22:52:57.771" v="3459"/>
          <ac:cxnSpMkLst>
            <pc:docMk/>
            <pc:sldMk cId="2755633117" sldId="496"/>
            <ac:cxnSpMk id="16" creationId="{90EA0B69-1FE2-ECFA-E197-6385079C8154}"/>
          </ac:cxnSpMkLst>
        </pc:cxnChg>
        <pc:cxnChg chg="mod">
          <ac:chgData name="Nicholas Gibbins" userId="6a0e944c-4d97-467d-bb7a-7c3315791fe4" providerId="ADAL" clId="{795FBADC-3C1D-9D47-B472-3F5092D25780}" dt="2023-02-26T22:52:57.771" v="3459"/>
          <ac:cxnSpMkLst>
            <pc:docMk/>
            <pc:sldMk cId="2755633117" sldId="496"/>
            <ac:cxnSpMk id="21" creationId="{03D6BDA9-73E7-F07C-497A-FA5FCCBBB5CD}"/>
          </ac:cxnSpMkLst>
        </pc:cxnChg>
        <pc:cxnChg chg="mod">
          <ac:chgData name="Nicholas Gibbins" userId="6a0e944c-4d97-467d-bb7a-7c3315791fe4" providerId="ADAL" clId="{795FBADC-3C1D-9D47-B472-3F5092D25780}" dt="2023-02-26T22:52:57.771" v="3459"/>
          <ac:cxnSpMkLst>
            <pc:docMk/>
            <pc:sldMk cId="2755633117" sldId="496"/>
            <ac:cxnSpMk id="22" creationId="{07912447-3A31-62FC-DE4C-DB6B6E185350}"/>
          </ac:cxnSpMkLst>
        </pc:cxnChg>
        <pc:cxnChg chg="mod">
          <ac:chgData name="Nicholas Gibbins" userId="6a0e944c-4d97-467d-bb7a-7c3315791fe4" providerId="ADAL" clId="{795FBADC-3C1D-9D47-B472-3F5092D25780}" dt="2023-02-26T22:52:57.771" v="3459"/>
          <ac:cxnSpMkLst>
            <pc:docMk/>
            <pc:sldMk cId="2755633117" sldId="496"/>
            <ac:cxnSpMk id="23" creationId="{F5145FFE-49E1-114B-36A5-4A843FF4D26D}"/>
          </ac:cxnSpMkLst>
        </pc:cxnChg>
        <pc:cxnChg chg="mod">
          <ac:chgData name="Nicholas Gibbins" userId="6a0e944c-4d97-467d-bb7a-7c3315791fe4" providerId="ADAL" clId="{795FBADC-3C1D-9D47-B472-3F5092D25780}" dt="2023-02-26T22:52:57.771" v="3459"/>
          <ac:cxnSpMkLst>
            <pc:docMk/>
            <pc:sldMk cId="2755633117" sldId="496"/>
            <ac:cxnSpMk id="24" creationId="{F755BC33-0497-E1B0-8F3F-DF72C61D9439}"/>
          </ac:cxnSpMkLst>
        </pc:cxnChg>
        <pc:cxnChg chg="mod">
          <ac:chgData name="Nicholas Gibbins" userId="6a0e944c-4d97-467d-bb7a-7c3315791fe4" providerId="ADAL" clId="{795FBADC-3C1D-9D47-B472-3F5092D25780}" dt="2023-02-26T22:52:57.771" v="3459"/>
          <ac:cxnSpMkLst>
            <pc:docMk/>
            <pc:sldMk cId="2755633117" sldId="496"/>
            <ac:cxnSpMk id="25" creationId="{2033F4C0-6F7F-0F51-38B4-A9EAFAF5E6FC}"/>
          </ac:cxnSpMkLst>
        </pc:cxnChg>
        <pc:cxnChg chg="mod">
          <ac:chgData name="Nicholas Gibbins" userId="6a0e944c-4d97-467d-bb7a-7c3315791fe4" providerId="ADAL" clId="{795FBADC-3C1D-9D47-B472-3F5092D25780}" dt="2023-02-26T22:52:57.771" v="3459"/>
          <ac:cxnSpMkLst>
            <pc:docMk/>
            <pc:sldMk cId="2755633117" sldId="496"/>
            <ac:cxnSpMk id="26" creationId="{A11D375A-3CB5-560D-0252-B9C27EE7C48C}"/>
          </ac:cxnSpMkLst>
        </pc:cxnChg>
        <pc:cxnChg chg="mod">
          <ac:chgData name="Nicholas Gibbins" userId="6a0e944c-4d97-467d-bb7a-7c3315791fe4" providerId="ADAL" clId="{795FBADC-3C1D-9D47-B472-3F5092D25780}" dt="2023-02-26T22:52:57.771" v="3459"/>
          <ac:cxnSpMkLst>
            <pc:docMk/>
            <pc:sldMk cId="2755633117" sldId="496"/>
            <ac:cxnSpMk id="31" creationId="{925CD2DE-551F-29E4-E15A-04BA9722A641}"/>
          </ac:cxnSpMkLst>
        </pc:cxnChg>
        <pc:cxnChg chg="mod">
          <ac:chgData name="Nicholas Gibbins" userId="6a0e944c-4d97-467d-bb7a-7c3315791fe4" providerId="ADAL" clId="{795FBADC-3C1D-9D47-B472-3F5092D25780}" dt="2023-02-26T22:52:57.771" v="3459"/>
          <ac:cxnSpMkLst>
            <pc:docMk/>
            <pc:sldMk cId="2755633117" sldId="496"/>
            <ac:cxnSpMk id="32" creationId="{94D0BBD7-B585-6511-B836-CB3F5F20953E}"/>
          </ac:cxnSpMkLst>
        </pc:cxnChg>
        <pc:cxnChg chg="mod">
          <ac:chgData name="Nicholas Gibbins" userId="6a0e944c-4d97-467d-bb7a-7c3315791fe4" providerId="ADAL" clId="{795FBADC-3C1D-9D47-B472-3F5092D25780}" dt="2023-02-26T22:52:57.771" v="3459"/>
          <ac:cxnSpMkLst>
            <pc:docMk/>
            <pc:sldMk cId="2755633117" sldId="496"/>
            <ac:cxnSpMk id="33" creationId="{28F82126-13F0-5310-73FD-987BAD7A049D}"/>
          </ac:cxnSpMkLst>
        </pc:cxnChg>
        <pc:cxnChg chg="mod">
          <ac:chgData name="Nicholas Gibbins" userId="6a0e944c-4d97-467d-bb7a-7c3315791fe4" providerId="ADAL" clId="{795FBADC-3C1D-9D47-B472-3F5092D25780}" dt="2023-02-26T22:52:57.771" v="3459"/>
          <ac:cxnSpMkLst>
            <pc:docMk/>
            <pc:sldMk cId="2755633117" sldId="496"/>
            <ac:cxnSpMk id="34" creationId="{83D58129-C57C-A67A-047F-37B8D8E4042C}"/>
          </ac:cxnSpMkLst>
        </pc:cxnChg>
        <pc:cxnChg chg="mod">
          <ac:chgData name="Nicholas Gibbins" userId="6a0e944c-4d97-467d-bb7a-7c3315791fe4" providerId="ADAL" clId="{795FBADC-3C1D-9D47-B472-3F5092D25780}" dt="2023-02-26T22:52:57.771" v="3459"/>
          <ac:cxnSpMkLst>
            <pc:docMk/>
            <pc:sldMk cId="2755633117" sldId="496"/>
            <ac:cxnSpMk id="35" creationId="{B653A023-81E4-55E3-D620-1F7AA895B02D}"/>
          </ac:cxnSpMkLst>
        </pc:cxnChg>
        <pc:cxnChg chg="mod">
          <ac:chgData name="Nicholas Gibbins" userId="6a0e944c-4d97-467d-bb7a-7c3315791fe4" providerId="ADAL" clId="{795FBADC-3C1D-9D47-B472-3F5092D25780}" dt="2023-02-26T22:52:57.771" v="3459"/>
          <ac:cxnSpMkLst>
            <pc:docMk/>
            <pc:sldMk cId="2755633117" sldId="496"/>
            <ac:cxnSpMk id="36" creationId="{7713F018-8956-25BC-4EAF-96119522BD8C}"/>
          </ac:cxnSpMkLst>
        </pc:cxnChg>
        <pc:cxnChg chg="mod">
          <ac:chgData name="Nicholas Gibbins" userId="6a0e944c-4d97-467d-bb7a-7c3315791fe4" providerId="ADAL" clId="{795FBADC-3C1D-9D47-B472-3F5092D25780}" dt="2023-02-26T22:52:57.771" v="3459"/>
          <ac:cxnSpMkLst>
            <pc:docMk/>
            <pc:sldMk cId="2755633117" sldId="496"/>
            <ac:cxnSpMk id="41" creationId="{3B8BF387-1546-9F24-E140-C5DB70751F22}"/>
          </ac:cxnSpMkLst>
        </pc:cxnChg>
        <pc:cxnChg chg="mod">
          <ac:chgData name="Nicholas Gibbins" userId="6a0e944c-4d97-467d-bb7a-7c3315791fe4" providerId="ADAL" clId="{795FBADC-3C1D-9D47-B472-3F5092D25780}" dt="2023-02-26T22:52:57.771" v="3459"/>
          <ac:cxnSpMkLst>
            <pc:docMk/>
            <pc:sldMk cId="2755633117" sldId="496"/>
            <ac:cxnSpMk id="42" creationId="{EA50B6D4-D9F4-7411-ED4B-1441151A3D2A}"/>
          </ac:cxnSpMkLst>
        </pc:cxnChg>
        <pc:cxnChg chg="mod">
          <ac:chgData name="Nicholas Gibbins" userId="6a0e944c-4d97-467d-bb7a-7c3315791fe4" providerId="ADAL" clId="{795FBADC-3C1D-9D47-B472-3F5092D25780}" dt="2023-02-26T22:52:57.771" v="3459"/>
          <ac:cxnSpMkLst>
            <pc:docMk/>
            <pc:sldMk cId="2755633117" sldId="496"/>
            <ac:cxnSpMk id="43" creationId="{F5F818A9-1332-7ACA-5F6C-E24C3EE68D11}"/>
          </ac:cxnSpMkLst>
        </pc:cxnChg>
        <pc:cxnChg chg="mod">
          <ac:chgData name="Nicholas Gibbins" userId="6a0e944c-4d97-467d-bb7a-7c3315791fe4" providerId="ADAL" clId="{795FBADC-3C1D-9D47-B472-3F5092D25780}" dt="2023-02-26T22:52:57.771" v="3459"/>
          <ac:cxnSpMkLst>
            <pc:docMk/>
            <pc:sldMk cId="2755633117" sldId="496"/>
            <ac:cxnSpMk id="44" creationId="{EA80F0EC-D4D8-97E9-6029-BA1622DF2F5D}"/>
          </ac:cxnSpMkLst>
        </pc:cxnChg>
        <pc:cxnChg chg="mod">
          <ac:chgData name="Nicholas Gibbins" userId="6a0e944c-4d97-467d-bb7a-7c3315791fe4" providerId="ADAL" clId="{795FBADC-3C1D-9D47-B472-3F5092D25780}" dt="2023-02-26T22:52:57.771" v="3459"/>
          <ac:cxnSpMkLst>
            <pc:docMk/>
            <pc:sldMk cId="2755633117" sldId="496"/>
            <ac:cxnSpMk id="45" creationId="{C76F87B0-607D-EE5B-B2B7-922839D119EE}"/>
          </ac:cxnSpMkLst>
        </pc:cxnChg>
        <pc:cxnChg chg="mod">
          <ac:chgData name="Nicholas Gibbins" userId="6a0e944c-4d97-467d-bb7a-7c3315791fe4" providerId="ADAL" clId="{795FBADC-3C1D-9D47-B472-3F5092D25780}" dt="2023-02-26T22:52:57.771" v="3459"/>
          <ac:cxnSpMkLst>
            <pc:docMk/>
            <pc:sldMk cId="2755633117" sldId="496"/>
            <ac:cxnSpMk id="46" creationId="{36ED87F6-4DE3-5B18-1788-988A81E377CA}"/>
          </ac:cxnSpMkLst>
        </pc:cxnChg>
        <pc:cxnChg chg="mod">
          <ac:chgData name="Nicholas Gibbins" userId="6a0e944c-4d97-467d-bb7a-7c3315791fe4" providerId="ADAL" clId="{795FBADC-3C1D-9D47-B472-3F5092D25780}" dt="2023-02-26T22:52:57.771" v="3459"/>
          <ac:cxnSpMkLst>
            <pc:docMk/>
            <pc:sldMk cId="2755633117" sldId="496"/>
            <ac:cxnSpMk id="51" creationId="{31555B3A-BE6B-0FD9-36D6-22A9FF15491E}"/>
          </ac:cxnSpMkLst>
        </pc:cxnChg>
        <pc:cxnChg chg="mod">
          <ac:chgData name="Nicholas Gibbins" userId="6a0e944c-4d97-467d-bb7a-7c3315791fe4" providerId="ADAL" clId="{795FBADC-3C1D-9D47-B472-3F5092D25780}" dt="2023-02-26T22:52:57.771" v="3459"/>
          <ac:cxnSpMkLst>
            <pc:docMk/>
            <pc:sldMk cId="2755633117" sldId="496"/>
            <ac:cxnSpMk id="52" creationId="{DC97F138-A958-E2E3-B085-3E32B6546571}"/>
          </ac:cxnSpMkLst>
        </pc:cxnChg>
        <pc:cxnChg chg="mod">
          <ac:chgData name="Nicholas Gibbins" userId="6a0e944c-4d97-467d-bb7a-7c3315791fe4" providerId="ADAL" clId="{795FBADC-3C1D-9D47-B472-3F5092D25780}" dt="2023-02-26T22:52:57.771" v="3459"/>
          <ac:cxnSpMkLst>
            <pc:docMk/>
            <pc:sldMk cId="2755633117" sldId="496"/>
            <ac:cxnSpMk id="53" creationId="{AFC6F6D9-BC8C-7F3D-DBEB-08B26CE67327}"/>
          </ac:cxnSpMkLst>
        </pc:cxnChg>
        <pc:cxnChg chg="mod">
          <ac:chgData name="Nicholas Gibbins" userId="6a0e944c-4d97-467d-bb7a-7c3315791fe4" providerId="ADAL" clId="{795FBADC-3C1D-9D47-B472-3F5092D25780}" dt="2023-02-26T22:52:57.771" v="3459"/>
          <ac:cxnSpMkLst>
            <pc:docMk/>
            <pc:sldMk cId="2755633117" sldId="496"/>
            <ac:cxnSpMk id="54" creationId="{49A09536-0615-56F9-8267-52FD6259BE88}"/>
          </ac:cxnSpMkLst>
        </pc:cxnChg>
        <pc:cxnChg chg="mod">
          <ac:chgData name="Nicholas Gibbins" userId="6a0e944c-4d97-467d-bb7a-7c3315791fe4" providerId="ADAL" clId="{795FBADC-3C1D-9D47-B472-3F5092D25780}" dt="2023-02-26T22:52:57.771" v="3459"/>
          <ac:cxnSpMkLst>
            <pc:docMk/>
            <pc:sldMk cId="2755633117" sldId="496"/>
            <ac:cxnSpMk id="55" creationId="{FF7DD353-60FE-4D7B-90E5-24807D848BD1}"/>
          </ac:cxnSpMkLst>
        </pc:cxnChg>
        <pc:cxnChg chg="mod">
          <ac:chgData name="Nicholas Gibbins" userId="6a0e944c-4d97-467d-bb7a-7c3315791fe4" providerId="ADAL" clId="{795FBADC-3C1D-9D47-B472-3F5092D25780}" dt="2023-02-26T22:52:57.771" v="3459"/>
          <ac:cxnSpMkLst>
            <pc:docMk/>
            <pc:sldMk cId="2755633117" sldId="496"/>
            <ac:cxnSpMk id="56" creationId="{61E65296-3E56-6831-7A91-D6ECCFA353BA}"/>
          </ac:cxnSpMkLst>
        </pc:cxnChg>
      </pc:sldChg>
      <pc:sldChg chg="addSp delSp modSp mod modAnim">
        <pc:chgData name="Nicholas Gibbins" userId="6a0e944c-4d97-467d-bb7a-7c3315791fe4" providerId="ADAL" clId="{795FBADC-3C1D-9D47-B472-3F5092D25780}" dt="2023-02-27T11:16:23.979" v="6470" actId="20577"/>
        <pc:sldMkLst>
          <pc:docMk/>
          <pc:sldMk cId="1296264558" sldId="497"/>
        </pc:sldMkLst>
        <pc:spChg chg="mod">
          <ac:chgData name="Nicholas Gibbins" userId="6a0e944c-4d97-467d-bb7a-7c3315791fe4" providerId="ADAL" clId="{795FBADC-3C1D-9D47-B472-3F5092D25780}" dt="2023-02-27T11:16:23.979" v="6470" actId="20577"/>
          <ac:spMkLst>
            <pc:docMk/>
            <pc:sldMk cId="1296264558" sldId="497"/>
            <ac:spMk id="2" creationId="{791E690A-FE3F-ED4C-07D4-03333F9B1C2D}"/>
          </ac:spMkLst>
        </pc:spChg>
        <pc:spChg chg="mod">
          <ac:chgData name="Nicholas Gibbins" userId="6a0e944c-4d97-467d-bb7a-7c3315791fe4" providerId="ADAL" clId="{795FBADC-3C1D-9D47-B472-3F5092D25780}" dt="2023-02-26T23:51:32.734" v="4976" actId="27636"/>
          <ac:spMkLst>
            <pc:docMk/>
            <pc:sldMk cId="1296264558" sldId="497"/>
            <ac:spMk id="3" creationId="{D19C4927-95FD-3360-7C00-DF34FFB879D5}"/>
          </ac:spMkLst>
        </pc:spChg>
        <pc:spChg chg="add del mod">
          <ac:chgData name="Nicholas Gibbins" userId="6a0e944c-4d97-467d-bb7a-7c3315791fe4" providerId="ADAL" clId="{795FBADC-3C1D-9D47-B472-3F5092D25780}" dt="2023-02-26T23:05:27.591" v="3950" actId="767"/>
          <ac:spMkLst>
            <pc:docMk/>
            <pc:sldMk cId="1296264558" sldId="497"/>
            <ac:spMk id="5" creationId="{DA7EE694-5A2E-757E-55A9-58F2868868B6}"/>
          </ac:spMkLst>
        </pc:spChg>
      </pc:sldChg>
      <pc:sldChg chg="del">
        <pc:chgData name="Nicholas Gibbins" userId="6a0e944c-4d97-467d-bb7a-7c3315791fe4" providerId="ADAL" clId="{795FBADC-3C1D-9D47-B472-3F5092D25780}" dt="2023-02-26T17:14:50.980" v="1326" actId="2696"/>
        <pc:sldMkLst>
          <pc:docMk/>
          <pc:sldMk cId="468833693" sldId="498"/>
        </pc:sldMkLst>
      </pc:sldChg>
      <pc:sldChg chg="del">
        <pc:chgData name="Nicholas Gibbins" userId="6a0e944c-4d97-467d-bb7a-7c3315791fe4" providerId="ADAL" clId="{795FBADC-3C1D-9D47-B472-3F5092D25780}" dt="2023-02-26T21:24:16.389" v="2575" actId="2696"/>
        <pc:sldMkLst>
          <pc:docMk/>
          <pc:sldMk cId="4246203337" sldId="499"/>
        </pc:sldMkLst>
      </pc:sldChg>
      <pc:sldChg chg="del">
        <pc:chgData name="Nicholas Gibbins" userId="6a0e944c-4d97-467d-bb7a-7c3315791fe4" providerId="ADAL" clId="{795FBADC-3C1D-9D47-B472-3F5092D25780}" dt="2023-02-28T10:39:58.478" v="10297" actId="2696"/>
        <pc:sldMkLst>
          <pc:docMk/>
          <pc:sldMk cId="4206929949" sldId="500"/>
        </pc:sldMkLst>
      </pc:sldChg>
      <pc:sldChg chg="modSp mod">
        <pc:chgData name="Nicholas Gibbins" userId="6a0e944c-4d97-467d-bb7a-7c3315791fe4" providerId="ADAL" clId="{795FBADC-3C1D-9D47-B472-3F5092D25780}" dt="2023-02-27T15:38:36.401" v="9324" actId="15"/>
        <pc:sldMkLst>
          <pc:docMk/>
          <pc:sldMk cId="3905528192" sldId="502"/>
        </pc:sldMkLst>
        <pc:spChg chg="mod">
          <ac:chgData name="Nicholas Gibbins" userId="6a0e944c-4d97-467d-bb7a-7c3315791fe4" providerId="ADAL" clId="{795FBADC-3C1D-9D47-B472-3F5092D25780}" dt="2023-02-27T10:17:07.662" v="5477" actId="20577"/>
          <ac:spMkLst>
            <pc:docMk/>
            <pc:sldMk cId="3905528192" sldId="502"/>
            <ac:spMk id="2" creationId="{3357DF7D-A4C8-D24F-F5E2-4E9E0681C9EA}"/>
          </ac:spMkLst>
        </pc:spChg>
        <pc:spChg chg="mod">
          <ac:chgData name="Nicholas Gibbins" userId="6a0e944c-4d97-467d-bb7a-7c3315791fe4" providerId="ADAL" clId="{795FBADC-3C1D-9D47-B472-3F5092D25780}" dt="2023-02-27T15:38:36.401" v="9324" actId="15"/>
          <ac:spMkLst>
            <pc:docMk/>
            <pc:sldMk cId="3905528192" sldId="502"/>
            <ac:spMk id="3" creationId="{B8AADE2F-7838-D739-94C3-ABD3F47A2D0D}"/>
          </ac:spMkLst>
        </pc:spChg>
      </pc:sldChg>
      <pc:sldChg chg="modSp del mod">
        <pc:chgData name="Nicholas Gibbins" userId="6a0e944c-4d97-467d-bb7a-7c3315791fe4" providerId="ADAL" clId="{795FBADC-3C1D-9D47-B472-3F5092D25780}" dt="2023-02-27T15:38:37.887" v="9325" actId="2696"/>
        <pc:sldMkLst>
          <pc:docMk/>
          <pc:sldMk cId="4036657232" sldId="503"/>
        </pc:sldMkLst>
        <pc:spChg chg="mod">
          <ac:chgData name="Nicholas Gibbins" userId="6a0e944c-4d97-467d-bb7a-7c3315791fe4" providerId="ADAL" clId="{795FBADC-3C1D-9D47-B472-3F5092D25780}" dt="2023-02-27T15:38:09.231" v="9295" actId="20577"/>
          <ac:spMkLst>
            <pc:docMk/>
            <pc:sldMk cId="4036657232" sldId="503"/>
            <ac:spMk id="3" creationId="{D2F23A5B-70CC-950E-4136-A3AA1EF3AAB4}"/>
          </ac:spMkLst>
        </pc:spChg>
      </pc:sldChg>
      <pc:sldChg chg="delSp modSp mod">
        <pc:chgData name="Nicholas Gibbins" userId="6a0e944c-4d97-467d-bb7a-7c3315791fe4" providerId="ADAL" clId="{795FBADC-3C1D-9D47-B472-3F5092D25780}" dt="2023-02-27T15:39:08.512" v="9351" actId="20577"/>
        <pc:sldMkLst>
          <pc:docMk/>
          <pc:sldMk cId="3837388194" sldId="504"/>
        </pc:sldMkLst>
        <pc:spChg chg="mod">
          <ac:chgData name="Nicholas Gibbins" userId="6a0e944c-4d97-467d-bb7a-7c3315791fe4" providerId="ADAL" clId="{795FBADC-3C1D-9D47-B472-3F5092D25780}" dt="2023-02-27T11:51:46.076" v="6677" actId="20577"/>
          <ac:spMkLst>
            <pc:docMk/>
            <pc:sldMk cId="3837388194" sldId="504"/>
            <ac:spMk id="2" creationId="{5A1075AD-E079-FC2B-9E5B-015C5A860A99}"/>
          </ac:spMkLst>
        </pc:spChg>
        <pc:spChg chg="mod">
          <ac:chgData name="Nicholas Gibbins" userId="6a0e944c-4d97-467d-bb7a-7c3315791fe4" providerId="ADAL" clId="{795FBADC-3C1D-9D47-B472-3F5092D25780}" dt="2023-02-27T15:39:08.512" v="9351" actId="20577"/>
          <ac:spMkLst>
            <pc:docMk/>
            <pc:sldMk cId="3837388194" sldId="504"/>
            <ac:spMk id="3" creationId="{3F72F446-4EF2-A6D5-374F-BBC0F8F1525B}"/>
          </ac:spMkLst>
        </pc:spChg>
        <pc:spChg chg="del">
          <ac:chgData name="Nicholas Gibbins" userId="6a0e944c-4d97-467d-bb7a-7c3315791fe4" providerId="ADAL" clId="{795FBADC-3C1D-9D47-B472-3F5092D25780}" dt="2023-02-27T11:51:23.401" v="6672" actId="478"/>
          <ac:spMkLst>
            <pc:docMk/>
            <pc:sldMk cId="3837388194" sldId="504"/>
            <ac:spMk id="4" creationId="{6BB5E3B1-7ACF-99C4-E71D-FEBB9991238F}"/>
          </ac:spMkLst>
        </pc:spChg>
      </pc:sldChg>
      <pc:sldChg chg="modSp new mod modAnim">
        <pc:chgData name="Nicholas Gibbins" userId="6a0e944c-4d97-467d-bb7a-7c3315791fe4" providerId="ADAL" clId="{795FBADC-3C1D-9D47-B472-3F5092D25780}" dt="2023-02-27T10:19:15.919" v="5492"/>
        <pc:sldMkLst>
          <pc:docMk/>
          <pc:sldMk cId="4286109384" sldId="505"/>
        </pc:sldMkLst>
        <pc:spChg chg="mod">
          <ac:chgData name="Nicholas Gibbins" userId="6a0e944c-4d97-467d-bb7a-7c3315791fe4" providerId="ADAL" clId="{795FBADC-3C1D-9D47-B472-3F5092D25780}" dt="2023-02-27T10:17:16.026" v="5479" actId="20577"/>
          <ac:spMkLst>
            <pc:docMk/>
            <pc:sldMk cId="4286109384" sldId="505"/>
            <ac:spMk id="2" creationId="{75955570-D5E8-8451-4F7B-CEACE3E4FDE6}"/>
          </ac:spMkLst>
        </pc:spChg>
        <pc:spChg chg="mod">
          <ac:chgData name="Nicholas Gibbins" userId="6a0e944c-4d97-467d-bb7a-7c3315791fe4" providerId="ADAL" clId="{795FBADC-3C1D-9D47-B472-3F5092D25780}" dt="2023-02-27T07:56:14.245" v="5241" actId="20577"/>
          <ac:spMkLst>
            <pc:docMk/>
            <pc:sldMk cId="4286109384" sldId="505"/>
            <ac:spMk id="3" creationId="{A7FE4DEF-3B1F-624B-11C7-94639794788D}"/>
          </ac:spMkLst>
        </pc:spChg>
      </pc:sldChg>
      <pc:sldChg chg="addSp delSp modSp new mod modClrScheme modAnim chgLayout">
        <pc:chgData name="Nicholas Gibbins" userId="6a0e944c-4d97-467d-bb7a-7c3315791fe4" providerId="ADAL" clId="{795FBADC-3C1D-9D47-B472-3F5092D25780}" dt="2023-02-27T10:17:33.142" v="5480"/>
        <pc:sldMkLst>
          <pc:docMk/>
          <pc:sldMk cId="652775260" sldId="506"/>
        </pc:sldMkLst>
        <pc:spChg chg="mod ord">
          <ac:chgData name="Nicholas Gibbins" userId="6a0e944c-4d97-467d-bb7a-7c3315791fe4" providerId="ADAL" clId="{795FBADC-3C1D-9D47-B472-3F5092D25780}" dt="2023-02-27T07:58:51.696" v="5246" actId="20577"/>
          <ac:spMkLst>
            <pc:docMk/>
            <pc:sldMk cId="652775260" sldId="506"/>
            <ac:spMk id="2" creationId="{D503BD24-0733-1D65-F79F-DA2A95623B5C}"/>
          </ac:spMkLst>
        </pc:spChg>
        <pc:spChg chg="del mod ord">
          <ac:chgData name="Nicholas Gibbins" userId="6a0e944c-4d97-467d-bb7a-7c3315791fe4" providerId="ADAL" clId="{795FBADC-3C1D-9D47-B472-3F5092D25780}" dt="2023-02-26T19:30:30.593" v="1493" actId="700"/>
          <ac:spMkLst>
            <pc:docMk/>
            <pc:sldMk cId="652775260" sldId="506"/>
            <ac:spMk id="3" creationId="{61500CBF-37EB-E123-6EE3-C31EB6D73E44}"/>
          </ac:spMkLst>
        </pc:spChg>
        <pc:spChg chg="add mod">
          <ac:chgData name="Nicholas Gibbins" userId="6a0e944c-4d97-467d-bb7a-7c3315791fe4" providerId="ADAL" clId="{795FBADC-3C1D-9D47-B472-3F5092D25780}" dt="2023-02-26T16:53:01.316" v="157" actId="1076"/>
          <ac:spMkLst>
            <pc:docMk/>
            <pc:sldMk cId="652775260" sldId="506"/>
            <ac:spMk id="4" creationId="{FBCAFD96-E3FB-40DC-3E82-759266FCCA13}"/>
          </ac:spMkLst>
        </pc:spChg>
        <pc:spChg chg="add mod">
          <ac:chgData name="Nicholas Gibbins" userId="6a0e944c-4d97-467d-bb7a-7c3315791fe4" providerId="ADAL" clId="{795FBADC-3C1D-9D47-B472-3F5092D25780}" dt="2023-02-26T16:42:54.135" v="42" actId="122"/>
          <ac:spMkLst>
            <pc:docMk/>
            <pc:sldMk cId="652775260" sldId="506"/>
            <ac:spMk id="5" creationId="{6F0AEA89-D1C0-DD39-121A-86378A75E213}"/>
          </ac:spMkLst>
        </pc:spChg>
        <pc:spChg chg="add mod">
          <ac:chgData name="Nicholas Gibbins" userId="6a0e944c-4d97-467d-bb7a-7c3315791fe4" providerId="ADAL" clId="{795FBADC-3C1D-9D47-B472-3F5092D25780}" dt="2023-02-26T16:43:06.718" v="44" actId="122"/>
          <ac:spMkLst>
            <pc:docMk/>
            <pc:sldMk cId="652775260" sldId="506"/>
            <ac:spMk id="6" creationId="{6B198A67-571C-02D8-2FDF-355A1C80A692}"/>
          </ac:spMkLst>
        </pc:spChg>
        <pc:spChg chg="add mod">
          <ac:chgData name="Nicholas Gibbins" userId="6a0e944c-4d97-467d-bb7a-7c3315791fe4" providerId="ADAL" clId="{795FBADC-3C1D-9D47-B472-3F5092D25780}" dt="2023-02-26T16:44:26.866" v="58" actId="1076"/>
          <ac:spMkLst>
            <pc:docMk/>
            <pc:sldMk cId="652775260" sldId="506"/>
            <ac:spMk id="7" creationId="{4B83A99D-B7B4-2EAA-D45C-EDD8FD9AD304}"/>
          </ac:spMkLst>
        </pc:spChg>
        <pc:spChg chg="add mod">
          <ac:chgData name="Nicholas Gibbins" userId="6a0e944c-4d97-467d-bb7a-7c3315791fe4" providerId="ADAL" clId="{795FBADC-3C1D-9D47-B472-3F5092D25780}" dt="2023-02-26T16:44:32.049" v="59" actId="1076"/>
          <ac:spMkLst>
            <pc:docMk/>
            <pc:sldMk cId="652775260" sldId="506"/>
            <ac:spMk id="8" creationId="{FB03885C-C254-82C3-1A5B-8BD3661712B1}"/>
          </ac:spMkLst>
        </pc:spChg>
        <pc:spChg chg="add mod">
          <ac:chgData name="Nicholas Gibbins" userId="6a0e944c-4d97-467d-bb7a-7c3315791fe4" providerId="ADAL" clId="{795FBADC-3C1D-9D47-B472-3F5092D25780}" dt="2023-02-26T16:44:41.100" v="61" actId="1076"/>
          <ac:spMkLst>
            <pc:docMk/>
            <pc:sldMk cId="652775260" sldId="506"/>
            <ac:spMk id="9" creationId="{CD350AE0-99E7-C768-0980-83A6C71020E5}"/>
          </ac:spMkLst>
        </pc:spChg>
        <pc:spChg chg="add del mod">
          <ac:chgData name="Nicholas Gibbins" userId="6a0e944c-4d97-467d-bb7a-7c3315791fe4" providerId="ADAL" clId="{795FBADC-3C1D-9D47-B472-3F5092D25780}" dt="2023-02-26T16:40:28.392" v="21" actId="478"/>
          <ac:spMkLst>
            <pc:docMk/>
            <pc:sldMk cId="652775260" sldId="506"/>
            <ac:spMk id="12" creationId="{E663A613-6B21-FFBE-18D7-8863AF63B4E2}"/>
          </ac:spMkLst>
        </pc:spChg>
        <pc:spChg chg="add del mod">
          <ac:chgData name="Nicholas Gibbins" userId="6a0e944c-4d97-467d-bb7a-7c3315791fe4" providerId="ADAL" clId="{795FBADC-3C1D-9D47-B472-3F5092D25780}" dt="2023-02-26T16:41:00.461" v="26" actId="478"/>
          <ac:spMkLst>
            <pc:docMk/>
            <pc:sldMk cId="652775260" sldId="506"/>
            <ac:spMk id="13" creationId="{19876B27-70DE-5324-30BF-3B5D5C41D779}"/>
          </ac:spMkLst>
        </pc:spChg>
        <pc:spChg chg="add mod">
          <ac:chgData name="Nicholas Gibbins" userId="6a0e944c-4d97-467d-bb7a-7c3315791fe4" providerId="ADAL" clId="{795FBADC-3C1D-9D47-B472-3F5092D25780}" dt="2023-02-26T16:45:10.465" v="66" actId="1076"/>
          <ac:spMkLst>
            <pc:docMk/>
            <pc:sldMk cId="652775260" sldId="506"/>
            <ac:spMk id="37" creationId="{34804AAA-BDC8-2461-5267-43D1E7552BBD}"/>
          </ac:spMkLst>
        </pc:spChg>
        <pc:spChg chg="add mod">
          <ac:chgData name="Nicholas Gibbins" userId="6a0e944c-4d97-467d-bb7a-7c3315791fe4" providerId="ADAL" clId="{795FBADC-3C1D-9D47-B472-3F5092D25780}" dt="2023-02-26T16:47:36.827" v="93" actId="20577"/>
          <ac:spMkLst>
            <pc:docMk/>
            <pc:sldMk cId="652775260" sldId="506"/>
            <ac:spMk id="38" creationId="{E4E8750A-B5CC-9A72-060A-15C22C775ACC}"/>
          </ac:spMkLst>
        </pc:spChg>
        <pc:spChg chg="add mod">
          <ac:chgData name="Nicholas Gibbins" userId="6a0e944c-4d97-467d-bb7a-7c3315791fe4" providerId="ADAL" clId="{795FBADC-3C1D-9D47-B472-3F5092D25780}" dt="2023-02-26T16:47:38.786" v="94" actId="20577"/>
          <ac:spMkLst>
            <pc:docMk/>
            <pc:sldMk cId="652775260" sldId="506"/>
            <ac:spMk id="39" creationId="{42B9295C-8798-A082-4E21-403E5D30C830}"/>
          </ac:spMkLst>
        </pc:spChg>
        <pc:spChg chg="add del mod">
          <ac:chgData name="Nicholas Gibbins" userId="6a0e944c-4d97-467d-bb7a-7c3315791fe4" providerId="ADAL" clId="{795FBADC-3C1D-9D47-B472-3F5092D25780}" dt="2023-02-26T16:45:46.128" v="70"/>
          <ac:spMkLst>
            <pc:docMk/>
            <pc:sldMk cId="652775260" sldId="506"/>
            <ac:spMk id="40" creationId="{B3F3A310-AF13-D5DD-24DF-77589DA4BB7F}"/>
          </ac:spMkLst>
        </pc:spChg>
        <pc:spChg chg="add del mod">
          <ac:chgData name="Nicholas Gibbins" userId="6a0e944c-4d97-467d-bb7a-7c3315791fe4" providerId="ADAL" clId="{795FBADC-3C1D-9D47-B472-3F5092D25780}" dt="2023-02-26T16:45:46.128" v="70"/>
          <ac:spMkLst>
            <pc:docMk/>
            <pc:sldMk cId="652775260" sldId="506"/>
            <ac:spMk id="41" creationId="{F00B9A41-603C-7856-AE94-582CD73804A1}"/>
          </ac:spMkLst>
        </pc:spChg>
        <pc:spChg chg="add del mod">
          <ac:chgData name="Nicholas Gibbins" userId="6a0e944c-4d97-467d-bb7a-7c3315791fe4" providerId="ADAL" clId="{795FBADC-3C1D-9D47-B472-3F5092D25780}" dt="2023-02-26T16:45:46.128" v="70"/>
          <ac:spMkLst>
            <pc:docMk/>
            <pc:sldMk cId="652775260" sldId="506"/>
            <ac:spMk id="42" creationId="{C9D90FE6-0FCB-B720-DF3A-0F7E4652B3F1}"/>
          </ac:spMkLst>
        </pc:spChg>
        <pc:spChg chg="mod">
          <ac:chgData name="Nicholas Gibbins" userId="6a0e944c-4d97-467d-bb7a-7c3315791fe4" providerId="ADAL" clId="{795FBADC-3C1D-9D47-B472-3F5092D25780}" dt="2023-02-26T16:48:05.566" v="103" actId="20577"/>
          <ac:spMkLst>
            <pc:docMk/>
            <pc:sldMk cId="652775260" sldId="506"/>
            <ac:spMk id="54" creationId="{208077D2-F352-2E1F-F39A-0F665C87299C}"/>
          </ac:spMkLst>
        </pc:spChg>
        <pc:spChg chg="mod">
          <ac:chgData name="Nicholas Gibbins" userId="6a0e944c-4d97-467d-bb7a-7c3315791fe4" providerId="ADAL" clId="{795FBADC-3C1D-9D47-B472-3F5092D25780}" dt="2023-02-26T16:48:09.921" v="104" actId="20577"/>
          <ac:spMkLst>
            <pc:docMk/>
            <pc:sldMk cId="652775260" sldId="506"/>
            <ac:spMk id="55" creationId="{B81E9446-7DD3-A9B3-77B1-0CA5055A05B5}"/>
          </ac:spMkLst>
        </pc:spChg>
        <pc:spChg chg="mod">
          <ac:chgData name="Nicholas Gibbins" userId="6a0e944c-4d97-467d-bb7a-7c3315791fe4" providerId="ADAL" clId="{795FBADC-3C1D-9D47-B472-3F5092D25780}" dt="2023-02-26T16:48:12.672" v="105" actId="20577"/>
          <ac:spMkLst>
            <pc:docMk/>
            <pc:sldMk cId="652775260" sldId="506"/>
            <ac:spMk id="56" creationId="{E47445C3-3DAD-A7DC-13EC-F18B7C0C42E5}"/>
          </ac:spMkLst>
        </pc:spChg>
        <pc:spChg chg="mod">
          <ac:chgData name="Nicholas Gibbins" userId="6a0e944c-4d97-467d-bb7a-7c3315791fe4" providerId="ADAL" clId="{795FBADC-3C1D-9D47-B472-3F5092D25780}" dt="2023-02-26T16:47:57.370" v="100" actId="20577"/>
          <ac:spMkLst>
            <pc:docMk/>
            <pc:sldMk cId="652775260" sldId="506"/>
            <ac:spMk id="65" creationId="{782473C6-C79B-0825-9418-9674D4C629E6}"/>
          </ac:spMkLst>
        </pc:spChg>
        <pc:spChg chg="mod">
          <ac:chgData name="Nicholas Gibbins" userId="6a0e944c-4d97-467d-bb7a-7c3315791fe4" providerId="ADAL" clId="{795FBADC-3C1D-9D47-B472-3F5092D25780}" dt="2023-02-26T16:48:00.612" v="101" actId="20577"/>
          <ac:spMkLst>
            <pc:docMk/>
            <pc:sldMk cId="652775260" sldId="506"/>
            <ac:spMk id="66" creationId="{1DC62E8A-EC0B-A07E-56DC-46FFCBBFCDBA}"/>
          </ac:spMkLst>
        </pc:spChg>
        <pc:spChg chg="mod">
          <ac:chgData name="Nicholas Gibbins" userId="6a0e944c-4d97-467d-bb7a-7c3315791fe4" providerId="ADAL" clId="{795FBADC-3C1D-9D47-B472-3F5092D25780}" dt="2023-02-26T16:48:02.617" v="102" actId="20577"/>
          <ac:spMkLst>
            <pc:docMk/>
            <pc:sldMk cId="652775260" sldId="506"/>
            <ac:spMk id="67" creationId="{ECEE7275-891B-7412-293C-E5860044199E}"/>
          </ac:spMkLst>
        </pc:spChg>
        <pc:spChg chg="mod">
          <ac:chgData name="Nicholas Gibbins" userId="6a0e944c-4d97-467d-bb7a-7c3315791fe4" providerId="ADAL" clId="{795FBADC-3C1D-9D47-B472-3F5092D25780}" dt="2023-02-26T16:47:52.584" v="98" actId="20577"/>
          <ac:spMkLst>
            <pc:docMk/>
            <pc:sldMk cId="652775260" sldId="506"/>
            <ac:spMk id="76" creationId="{06D8C0F0-5BE9-1974-47FF-7F5C830F9E93}"/>
          </ac:spMkLst>
        </pc:spChg>
        <pc:spChg chg="mod">
          <ac:chgData name="Nicholas Gibbins" userId="6a0e944c-4d97-467d-bb7a-7c3315791fe4" providerId="ADAL" clId="{795FBADC-3C1D-9D47-B472-3F5092D25780}" dt="2023-02-26T16:47:54.997" v="99" actId="20577"/>
          <ac:spMkLst>
            <pc:docMk/>
            <pc:sldMk cId="652775260" sldId="506"/>
            <ac:spMk id="77" creationId="{166E21CF-C4AE-8465-45EC-0616671B287E}"/>
          </ac:spMkLst>
        </pc:spChg>
        <pc:spChg chg="mod">
          <ac:chgData name="Nicholas Gibbins" userId="6a0e944c-4d97-467d-bb7a-7c3315791fe4" providerId="ADAL" clId="{795FBADC-3C1D-9D47-B472-3F5092D25780}" dt="2023-02-26T16:47:14.442" v="86"/>
          <ac:spMkLst>
            <pc:docMk/>
            <pc:sldMk cId="652775260" sldId="506"/>
            <ac:spMk id="78" creationId="{D335B945-B44D-B9E2-DFB0-84F770A1E03A}"/>
          </ac:spMkLst>
        </pc:spChg>
        <pc:spChg chg="mod">
          <ac:chgData name="Nicholas Gibbins" userId="6a0e944c-4d97-467d-bb7a-7c3315791fe4" providerId="ADAL" clId="{795FBADC-3C1D-9D47-B472-3F5092D25780}" dt="2023-02-26T16:47:21.758" v="89"/>
          <ac:spMkLst>
            <pc:docMk/>
            <pc:sldMk cId="652775260" sldId="506"/>
            <ac:spMk id="87" creationId="{3B7CD280-2C6E-E7D5-7FB0-F384F27924F3}"/>
          </ac:spMkLst>
        </pc:spChg>
        <pc:spChg chg="mod">
          <ac:chgData name="Nicholas Gibbins" userId="6a0e944c-4d97-467d-bb7a-7c3315791fe4" providerId="ADAL" clId="{795FBADC-3C1D-9D47-B472-3F5092D25780}" dt="2023-02-26T16:47:21.758" v="89"/>
          <ac:spMkLst>
            <pc:docMk/>
            <pc:sldMk cId="652775260" sldId="506"/>
            <ac:spMk id="88" creationId="{167AEE77-E5C5-E4EB-851F-F397A88C8455}"/>
          </ac:spMkLst>
        </pc:spChg>
        <pc:spChg chg="mod">
          <ac:chgData name="Nicholas Gibbins" userId="6a0e944c-4d97-467d-bb7a-7c3315791fe4" providerId="ADAL" clId="{795FBADC-3C1D-9D47-B472-3F5092D25780}" dt="2023-02-26T16:47:21.758" v="89"/>
          <ac:spMkLst>
            <pc:docMk/>
            <pc:sldMk cId="652775260" sldId="506"/>
            <ac:spMk id="89" creationId="{63D8F248-2888-76BA-1C60-B785501448F3}"/>
          </ac:spMkLst>
        </pc:spChg>
        <pc:spChg chg="mod">
          <ac:chgData name="Nicholas Gibbins" userId="6a0e944c-4d97-467d-bb7a-7c3315791fe4" providerId="ADAL" clId="{795FBADC-3C1D-9D47-B472-3F5092D25780}" dt="2023-02-26T16:48:15.195" v="106" actId="20577"/>
          <ac:spMkLst>
            <pc:docMk/>
            <pc:sldMk cId="652775260" sldId="506"/>
            <ac:spMk id="98" creationId="{FCABA624-6D59-AA32-7432-969270AA3011}"/>
          </ac:spMkLst>
        </pc:spChg>
        <pc:spChg chg="mod">
          <ac:chgData name="Nicholas Gibbins" userId="6a0e944c-4d97-467d-bb7a-7c3315791fe4" providerId="ADAL" clId="{795FBADC-3C1D-9D47-B472-3F5092D25780}" dt="2023-02-26T16:48:20.859" v="107" actId="20577"/>
          <ac:spMkLst>
            <pc:docMk/>
            <pc:sldMk cId="652775260" sldId="506"/>
            <ac:spMk id="99" creationId="{311772E6-7AEE-D90F-6B8E-01C74C6E06B0}"/>
          </ac:spMkLst>
        </pc:spChg>
        <pc:spChg chg="mod">
          <ac:chgData name="Nicholas Gibbins" userId="6a0e944c-4d97-467d-bb7a-7c3315791fe4" providerId="ADAL" clId="{795FBADC-3C1D-9D47-B472-3F5092D25780}" dt="2023-02-26T16:48:23.875" v="108" actId="20577"/>
          <ac:spMkLst>
            <pc:docMk/>
            <pc:sldMk cId="652775260" sldId="506"/>
            <ac:spMk id="100" creationId="{16F9A35F-834C-1B8F-E03F-9805AAB6F8C6}"/>
          </ac:spMkLst>
        </pc:spChg>
        <pc:spChg chg="add mod">
          <ac:chgData name="Nicholas Gibbins" userId="6a0e944c-4d97-467d-bb7a-7c3315791fe4" providerId="ADAL" clId="{795FBADC-3C1D-9D47-B472-3F5092D25780}" dt="2023-02-26T19:32:24.958" v="1610" actId="20577"/>
          <ac:spMkLst>
            <pc:docMk/>
            <pc:sldMk cId="652775260" sldId="506"/>
            <ac:spMk id="107" creationId="{942EE763-C3E1-A689-8063-3582D0B3659D}"/>
          </ac:spMkLst>
        </pc:spChg>
        <pc:spChg chg="mod">
          <ac:chgData name="Nicholas Gibbins" userId="6a0e944c-4d97-467d-bb7a-7c3315791fe4" providerId="ADAL" clId="{795FBADC-3C1D-9D47-B472-3F5092D25780}" dt="2023-02-26T16:49:12.652" v="149" actId="20577"/>
          <ac:spMkLst>
            <pc:docMk/>
            <pc:sldMk cId="652775260" sldId="506"/>
            <ac:spMk id="109" creationId="{68CE91D5-E8A5-57A8-172B-F64E070F0F2A}"/>
          </ac:spMkLst>
        </pc:spChg>
        <pc:spChg chg="mod">
          <ac:chgData name="Nicholas Gibbins" userId="6a0e944c-4d97-467d-bb7a-7c3315791fe4" providerId="ADAL" clId="{795FBADC-3C1D-9D47-B472-3F5092D25780}" dt="2023-02-26T16:49:15.495" v="150" actId="20577"/>
          <ac:spMkLst>
            <pc:docMk/>
            <pc:sldMk cId="652775260" sldId="506"/>
            <ac:spMk id="110" creationId="{AF4EB3B8-70A7-61FB-D54D-FC26CEE77643}"/>
          </ac:spMkLst>
        </pc:spChg>
        <pc:spChg chg="add mod ord">
          <ac:chgData name="Nicholas Gibbins" userId="6a0e944c-4d97-467d-bb7a-7c3315791fe4" providerId="ADAL" clId="{795FBADC-3C1D-9D47-B472-3F5092D25780}" dt="2023-02-26T19:32:05.005" v="1607" actId="20577"/>
          <ac:spMkLst>
            <pc:docMk/>
            <pc:sldMk cId="652775260" sldId="506"/>
            <ac:spMk id="114" creationId="{87EF3394-0B93-F828-B68E-22D58A287069}"/>
          </ac:spMkLst>
        </pc:spChg>
        <pc:spChg chg="add del mod ord">
          <ac:chgData name="Nicholas Gibbins" userId="6a0e944c-4d97-467d-bb7a-7c3315791fe4" providerId="ADAL" clId="{795FBADC-3C1D-9D47-B472-3F5092D25780}" dt="2023-02-26T19:30:33.571" v="1494" actId="478"/>
          <ac:spMkLst>
            <pc:docMk/>
            <pc:sldMk cId="652775260" sldId="506"/>
            <ac:spMk id="115" creationId="{A41967D1-F5AF-7E2C-D31E-268341C8DDC7}"/>
          </ac:spMkLst>
        </pc:spChg>
        <pc:spChg chg="add mod ord">
          <ac:chgData name="Nicholas Gibbins" userId="6a0e944c-4d97-467d-bb7a-7c3315791fe4" providerId="ADAL" clId="{795FBADC-3C1D-9D47-B472-3F5092D25780}" dt="2023-02-26T19:30:30.593" v="1493" actId="700"/>
          <ac:spMkLst>
            <pc:docMk/>
            <pc:sldMk cId="652775260" sldId="506"/>
            <ac:spMk id="116" creationId="{0CF7F6E4-5173-0155-78DA-C6A1380DB231}"/>
          </ac:spMkLst>
        </pc:spChg>
        <pc:grpChg chg="add mod">
          <ac:chgData name="Nicholas Gibbins" userId="6a0e944c-4d97-467d-bb7a-7c3315791fe4" providerId="ADAL" clId="{795FBADC-3C1D-9D47-B472-3F5092D25780}" dt="2023-02-26T16:42:30.486" v="39"/>
          <ac:grpSpMkLst>
            <pc:docMk/>
            <pc:sldMk cId="652775260" sldId="506"/>
            <ac:grpSpMk id="21" creationId="{B1154556-B546-B512-5A86-643782616C60}"/>
          </ac:grpSpMkLst>
        </pc:grpChg>
        <pc:grpChg chg="add mod">
          <ac:chgData name="Nicholas Gibbins" userId="6a0e944c-4d97-467d-bb7a-7c3315791fe4" providerId="ADAL" clId="{795FBADC-3C1D-9D47-B472-3F5092D25780}" dt="2023-02-26T16:43:28.967" v="49" actId="1076"/>
          <ac:grpSpMkLst>
            <pc:docMk/>
            <pc:sldMk cId="652775260" sldId="506"/>
            <ac:grpSpMk id="22" creationId="{3E639118-9A6F-5BE0-9756-BB938C1756BA}"/>
          </ac:grpSpMkLst>
        </pc:grpChg>
        <pc:grpChg chg="add del mod">
          <ac:chgData name="Nicholas Gibbins" userId="6a0e944c-4d97-467d-bb7a-7c3315791fe4" providerId="ADAL" clId="{795FBADC-3C1D-9D47-B472-3F5092D25780}" dt="2023-02-26T16:53:05.092" v="158" actId="478"/>
          <ac:grpSpMkLst>
            <pc:docMk/>
            <pc:sldMk cId="652775260" sldId="506"/>
            <ac:grpSpMk id="25" creationId="{A30498FC-CF17-FB31-822B-447EC2BC1860}"/>
          </ac:grpSpMkLst>
        </pc:grpChg>
        <pc:grpChg chg="add mod">
          <ac:chgData name="Nicholas Gibbins" userId="6a0e944c-4d97-467d-bb7a-7c3315791fe4" providerId="ADAL" clId="{795FBADC-3C1D-9D47-B472-3F5092D25780}" dt="2023-02-26T16:43:37.468" v="51" actId="1076"/>
          <ac:grpSpMkLst>
            <pc:docMk/>
            <pc:sldMk cId="652775260" sldId="506"/>
            <ac:grpSpMk id="26" creationId="{702F830B-94CB-D400-27C2-698825016392}"/>
          </ac:grpSpMkLst>
        </pc:grpChg>
        <pc:grpChg chg="add mod">
          <ac:chgData name="Nicholas Gibbins" userId="6a0e944c-4d97-467d-bb7a-7c3315791fe4" providerId="ADAL" clId="{795FBADC-3C1D-9D47-B472-3F5092D25780}" dt="2023-02-26T16:43:43.168" v="53" actId="1076"/>
          <ac:grpSpMkLst>
            <pc:docMk/>
            <pc:sldMk cId="652775260" sldId="506"/>
            <ac:grpSpMk id="29" creationId="{8A157453-5F59-6420-B55C-17B9683D31F2}"/>
          </ac:grpSpMkLst>
        </pc:grpChg>
        <pc:grpChg chg="add mod">
          <ac:chgData name="Nicholas Gibbins" userId="6a0e944c-4d97-467d-bb7a-7c3315791fe4" providerId="ADAL" clId="{795FBADC-3C1D-9D47-B472-3F5092D25780}" dt="2023-02-26T16:43:51.600" v="54" actId="1076"/>
          <ac:grpSpMkLst>
            <pc:docMk/>
            <pc:sldMk cId="652775260" sldId="506"/>
            <ac:grpSpMk id="32" creationId="{DF7FF054-AA99-B7EE-1F17-90A0C472D174}"/>
          </ac:grpSpMkLst>
        </pc:grpChg>
        <pc:grpChg chg="add mod">
          <ac:chgData name="Nicholas Gibbins" userId="6a0e944c-4d97-467d-bb7a-7c3315791fe4" providerId="ADAL" clId="{795FBADC-3C1D-9D47-B472-3F5092D25780}" dt="2023-02-26T16:44:18.551" v="57" actId="1076"/>
          <ac:grpSpMkLst>
            <pc:docMk/>
            <pc:sldMk cId="652775260" sldId="506"/>
            <ac:grpSpMk id="35" creationId="{F82DEAEF-988B-32A2-2A78-A98863D396E6}"/>
          </ac:grpSpMkLst>
        </pc:grpChg>
        <pc:grpChg chg="add mod">
          <ac:chgData name="Nicholas Gibbins" userId="6a0e944c-4d97-467d-bb7a-7c3315791fe4" providerId="ADAL" clId="{795FBADC-3C1D-9D47-B472-3F5092D25780}" dt="2023-02-26T16:44:55.033" v="63" actId="1076"/>
          <ac:grpSpMkLst>
            <pc:docMk/>
            <pc:sldMk cId="652775260" sldId="506"/>
            <ac:grpSpMk id="36" creationId="{8006CE1B-452D-13DD-170A-2FA44D3125F7}"/>
          </ac:grpSpMkLst>
        </pc:grpChg>
        <pc:grpChg chg="add del mod">
          <ac:chgData name="Nicholas Gibbins" userId="6a0e944c-4d97-467d-bb7a-7c3315791fe4" providerId="ADAL" clId="{795FBADC-3C1D-9D47-B472-3F5092D25780}" dt="2023-02-26T16:45:54.681" v="73" actId="165"/>
          <ac:grpSpMkLst>
            <pc:docMk/>
            <pc:sldMk cId="652775260" sldId="506"/>
            <ac:grpSpMk id="43" creationId="{CAFE17EC-37B6-A17C-FE20-2C0DB8A24335}"/>
          </ac:grpSpMkLst>
        </pc:grpChg>
        <pc:grpChg chg="del mod topLvl">
          <ac:chgData name="Nicholas Gibbins" userId="6a0e944c-4d97-467d-bb7a-7c3315791fe4" providerId="ADAL" clId="{795FBADC-3C1D-9D47-B472-3F5092D25780}" dt="2023-02-26T16:48:57.241" v="139" actId="478"/>
          <ac:grpSpMkLst>
            <pc:docMk/>
            <pc:sldMk cId="652775260" sldId="506"/>
            <ac:grpSpMk id="44" creationId="{58B377E5-9DC5-20D8-D820-46BDBC249AEE}"/>
          </ac:grpSpMkLst>
        </pc:grpChg>
        <pc:grpChg chg="del mod topLvl">
          <ac:chgData name="Nicholas Gibbins" userId="6a0e944c-4d97-467d-bb7a-7c3315791fe4" providerId="ADAL" clId="{795FBADC-3C1D-9D47-B472-3F5092D25780}" dt="2023-02-26T16:48:57.241" v="139" actId="478"/>
          <ac:grpSpMkLst>
            <pc:docMk/>
            <pc:sldMk cId="652775260" sldId="506"/>
            <ac:grpSpMk id="45" creationId="{2BDEBD78-F335-94C3-8819-36E43F6B8781}"/>
          </ac:grpSpMkLst>
        </pc:grpChg>
        <pc:grpChg chg="add del mod">
          <ac:chgData name="Nicholas Gibbins" userId="6a0e944c-4d97-467d-bb7a-7c3315791fe4" providerId="ADAL" clId="{795FBADC-3C1D-9D47-B472-3F5092D25780}" dt="2023-02-26T16:52:10.795" v="151" actId="478"/>
          <ac:grpSpMkLst>
            <pc:docMk/>
            <pc:sldMk cId="652775260" sldId="506"/>
            <ac:grpSpMk id="50" creationId="{112ADF48-D4D4-3749-FCEB-6CBA8A959D25}"/>
          </ac:grpSpMkLst>
        </pc:grpChg>
        <pc:grpChg chg="add del mod">
          <ac:chgData name="Nicholas Gibbins" userId="6a0e944c-4d97-467d-bb7a-7c3315791fe4" providerId="ADAL" clId="{795FBADC-3C1D-9D47-B472-3F5092D25780}" dt="2023-02-26T16:52:10.795" v="151" actId="478"/>
          <ac:grpSpMkLst>
            <pc:docMk/>
            <pc:sldMk cId="652775260" sldId="506"/>
            <ac:grpSpMk id="51" creationId="{DAED344F-79E6-9E9F-36D5-698781F46B2A}"/>
          </ac:grpSpMkLst>
        </pc:grpChg>
        <pc:grpChg chg="add del mod">
          <ac:chgData name="Nicholas Gibbins" userId="6a0e944c-4d97-467d-bb7a-7c3315791fe4" providerId="ADAL" clId="{795FBADC-3C1D-9D47-B472-3F5092D25780}" dt="2023-02-26T16:52:10.795" v="151" actId="478"/>
          <ac:grpSpMkLst>
            <pc:docMk/>
            <pc:sldMk cId="652775260" sldId="506"/>
            <ac:grpSpMk id="52" creationId="{378D1008-FF2A-7002-5D67-698CF74C675E}"/>
          </ac:grpSpMkLst>
        </pc:grpChg>
        <pc:grpChg chg="mod">
          <ac:chgData name="Nicholas Gibbins" userId="6a0e944c-4d97-467d-bb7a-7c3315791fe4" providerId="ADAL" clId="{795FBADC-3C1D-9D47-B472-3F5092D25780}" dt="2023-02-26T16:47:01.132" v="82"/>
          <ac:grpSpMkLst>
            <pc:docMk/>
            <pc:sldMk cId="652775260" sldId="506"/>
            <ac:grpSpMk id="53" creationId="{B446AEE1-5A7F-B755-0599-AD67F7FB82DD}"/>
          </ac:grpSpMkLst>
        </pc:grpChg>
        <pc:grpChg chg="mod">
          <ac:chgData name="Nicholas Gibbins" userId="6a0e944c-4d97-467d-bb7a-7c3315791fe4" providerId="ADAL" clId="{795FBADC-3C1D-9D47-B472-3F5092D25780}" dt="2023-02-26T16:47:01.132" v="82"/>
          <ac:grpSpMkLst>
            <pc:docMk/>
            <pc:sldMk cId="652775260" sldId="506"/>
            <ac:grpSpMk id="57" creationId="{CBA1B850-15AF-0536-CAC4-58FC7084B4F7}"/>
          </ac:grpSpMkLst>
        </pc:grpChg>
        <pc:grpChg chg="mod">
          <ac:chgData name="Nicholas Gibbins" userId="6a0e944c-4d97-467d-bb7a-7c3315791fe4" providerId="ADAL" clId="{795FBADC-3C1D-9D47-B472-3F5092D25780}" dt="2023-02-26T16:47:01.132" v="82"/>
          <ac:grpSpMkLst>
            <pc:docMk/>
            <pc:sldMk cId="652775260" sldId="506"/>
            <ac:grpSpMk id="58" creationId="{C716858B-541A-5E74-D8BD-EAB57D44DFC1}"/>
          </ac:grpSpMkLst>
        </pc:grpChg>
        <pc:grpChg chg="add del mod">
          <ac:chgData name="Nicholas Gibbins" userId="6a0e944c-4d97-467d-bb7a-7c3315791fe4" providerId="ADAL" clId="{795FBADC-3C1D-9D47-B472-3F5092D25780}" dt="2023-02-26T16:52:10.795" v="151" actId="478"/>
          <ac:grpSpMkLst>
            <pc:docMk/>
            <pc:sldMk cId="652775260" sldId="506"/>
            <ac:grpSpMk id="63" creationId="{740106DE-2611-AA83-3FCE-083AF84283CE}"/>
          </ac:grpSpMkLst>
        </pc:grpChg>
        <pc:grpChg chg="mod">
          <ac:chgData name="Nicholas Gibbins" userId="6a0e944c-4d97-467d-bb7a-7c3315791fe4" providerId="ADAL" clId="{795FBADC-3C1D-9D47-B472-3F5092D25780}" dt="2023-02-26T16:47:05.347" v="84"/>
          <ac:grpSpMkLst>
            <pc:docMk/>
            <pc:sldMk cId="652775260" sldId="506"/>
            <ac:grpSpMk id="64" creationId="{FDAB348B-9CEE-C3DC-7CBE-8C387C4D9597}"/>
          </ac:grpSpMkLst>
        </pc:grpChg>
        <pc:grpChg chg="mod">
          <ac:chgData name="Nicholas Gibbins" userId="6a0e944c-4d97-467d-bb7a-7c3315791fe4" providerId="ADAL" clId="{795FBADC-3C1D-9D47-B472-3F5092D25780}" dt="2023-02-26T16:47:05.347" v="84"/>
          <ac:grpSpMkLst>
            <pc:docMk/>
            <pc:sldMk cId="652775260" sldId="506"/>
            <ac:grpSpMk id="68" creationId="{96F9FC4F-05BD-D4C5-CC6F-F96CB3D1F862}"/>
          </ac:grpSpMkLst>
        </pc:grpChg>
        <pc:grpChg chg="mod">
          <ac:chgData name="Nicholas Gibbins" userId="6a0e944c-4d97-467d-bb7a-7c3315791fe4" providerId="ADAL" clId="{795FBADC-3C1D-9D47-B472-3F5092D25780}" dt="2023-02-26T16:47:05.347" v="84"/>
          <ac:grpSpMkLst>
            <pc:docMk/>
            <pc:sldMk cId="652775260" sldId="506"/>
            <ac:grpSpMk id="69" creationId="{51E5A906-A431-8BFB-1C13-4D9E826CC2DA}"/>
          </ac:grpSpMkLst>
        </pc:grpChg>
        <pc:grpChg chg="add del mod">
          <ac:chgData name="Nicholas Gibbins" userId="6a0e944c-4d97-467d-bb7a-7c3315791fe4" providerId="ADAL" clId="{795FBADC-3C1D-9D47-B472-3F5092D25780}" dt="2023-02-26T16:52:10.795" v="151" actId="478"/>
          <ac:grpSpMkLst>
            <pc:docMk/>
            <pc:sldMk cId="652775260" sldId="506"/>
            <ac:grpSpMk id="74" creationId="{F75C14C9-5397-E015-0E8C-3AACABC8D5AC}"/>
          </ac:grpSpMkLst>
        </pc:grpChg>
        <pc:grpChg chg="mod">
          <ac:chgData name="Nicholas Gibbins" userId="6a0e944c-4d97-467d-bb7a-7c3315791fe4" providerId="ADAL" clId="{795FBADC-3C1D-9D47-B472-3F5092D25780}" dt="2023-02-26T16:47:14.442" v="86"/>
          <ac:grpSpMkLst>
            <pc:docMk/>
            <pc:sldMk cId="652775260" sldId="506"/>
            <ac:grpSpMk id="75" creationId="{0E556354-F93F-0A05-952F-094EABE41278}"/>
          </ac:grpSpMkLst>
        </pc:grpChg>
        <pc:grpChg chg="mod">
          <ac:chgData name="Nicholas Gibbins" userId="6a0e944c-4d97-467d-bb7a-7c3315791fe4" providerId="ADAL" clId="{795FBADC-3C1D-9D47-B472-3F5092D25780}" dt="2023-02-26T16:47:14.442" v="86"/>
          <ac:grpSpMkLst>
            <pc:docMk/>
            <pc:sldMk cId="652775260" sldId="506"/>
            <ac:grpSpMk id="79" creationId="{C8650C39-AB92-B6AC-548C-4BA0BCE24A94}"/>
          </ac:grpSpMkLst>
        </pc:grpChg>
        <pc:grpChg chg="mod">
          <ac:chgData name="Nicholas Gibbins" userId="6a0e944c-4d97-467d-bb7a-7c3315791fe4" providerId="ADAL" clId="{795FBADC-3C1D-9D47-B472-3F5092D25780}" dt="2023-02-26T16:47:14.442" v="86"/>
          <ac:grpSpMkLst>
            <pc:docMk/>
            <pc:sldMk cId="652775260" sldId="506"/>
            <ac:grpSpMk id="80" creationId="{A54655C0-FD5F-DFC3-619E-24C744DAECB5}"/>
          </ac:grpSpMkLst>
        </pc:grpChg>
        <pc:grpChg chg="add del mod">
          <ac:chgData name="Nicholas Gibbins" userId="6a0e944c-4d97-467d-bb7a-7c3315791fe4" providerId="ADAL" clId="{795FBADC-3C1D-9D47-B472-3F5092D25780}" dt="2023-02-26T16:52:10.795" v="151" actId="478"/>
          <ac:grpSpMkLst>
            <pc:docMk/>
            <pc:sldMk cId="652775260" sldId="506"/>
            <ac:grpSpMk id="85" creationId="{0C3E6FBC-4DCB-080F-342F-49F9082FE0AB}"/>
          </ac:grpSpMkLst>
        </pc:grpChg>
        <pc:grpChg chg="mod">
          <ac:chgData name="Nicholas Gibbins" userId="6a0e944c-4d97-467d-bb7a-7c3315791fe4" providerId="ADAL" clId="{795FBADC-3C1D-9D47-B472-3F5092D25780}" dt="2023-02-26T16:47:21.758" v="89"/>
          <ac:grpSpMkLst>
            <pc:docMk/>
            <pc:sldMk cId="652775260" sldId="506"/>
            <ac:grpSpMk id="86" creationId="{2F500666-DD32-722F-46C2-4B8DE536BD4D}"/>
          </ac:grpSpMkLst>
        </pc:grpChg>
        <pc:grpChg chg="mod">
          <ac:chgData name="Nicholas Gibbins" userId="6a0e944c-4d97-467d-bb7a-7c3315791fe4" providerId="ADAL" clId="{795FBADC-3C1D-9D47-B472-3F5092D25780}" dt="2023-02-26T16:47:21.758" v="89"/>
          <ac:grpSpMkLst>
            <pc:docMk/>
            <pc:sldMk cId="652775260" sldId="506"/>
            <ac:grpSpMk id="90" creationId="{954F1908-A35C-4012-F1DE-03468A2D4474}"/>
          </ac:grpSpMkLst>
        </pc:grpChg>
        <pc:grpChg chg="mod">
          <ac:chgData name="Nicholas Gibbins" userId="6a0e944c-4d97-467d-bb7a-7c3315791fe4" providerId="ADAL" clId="{795FBADC-3C1D-9D47-B472-3F5092D25780}" dt="2023-02-26T16:47:21.758" v="89"/>
          <ac:grpSpMkLst>
            <pc:docMk/>
            <pc:sldMk cId="652775260" sldId="506"/>
            <ac:grpSpMk id="91" creationId="{26E0F71D-560A-0676-2FFB-B1B7E6E150F5}"/>
          </ac:grpSpMkLst>
        </pc:grpChg>
        <pc:grpChg chg="add del mod">
          <ac:chgData name="Nicholas Gibbins" userId="6a0e944c-4d97-467d-bb7a-7c3315791fe4" providerId="ADAL" clId="{795FBADC-3C1D-9D47-B472-3F5092D25780}" dt="2023-02-26T16:52:10.795" v="151" actId="478"/>
          <ac:grpSpMkLst>
            <pc:docMk/>
            <pc:sldMk cId="652775260" sldId="506"/>
            <ac:grpSpMk id="96" creationId="{4E33BE6B-87B3-CE9A-50F0-9C67EFE4C6CF}"/>
          </ac:grpSpMkLst>
        </pc:grpChg>
        <pc:grpChg chg="mod">
          <ac:chgData name="Nicholas Gibbins" userId="6a0e944c-4d97-467d-bb7a-7c3315791fe4" providerId="ADAL" clId="{795FBADC-3C1D-9D47-B472-3F5092D25780}" dt="2023-02-26T16:47:29.198" v="91"/>
          <ac:grpSpMkLst>
            <pc:docMk/>
            <pc:sldMk cId="652775260" sldId="506"/>
            <ac:grpSpMk id="97" creationId="{D81180ED-0CD9-C5F2-0AA9-2D24BEFDE515}"/>
          </ac:grpSpMkLst>
        </pc:grpChg>
        <pc:grpChg chg="mod">
          <ac:chgData name="Nicholas Gibbins" userId="6a0e944c-4d97-467d-bb7a-7c3315791fe4" providerId="ADAL" clId="{795FBADC-3C1D-9D47-B472-3F5092D25780}" dt="2023-02-26T16:47:29.198" v="91"/>
          <ac:grpSpMkLst>
            <pc:docMk/>
            <pc:sldMk cId="652775260" sldId="506"/>
            <ac:grpSpMk id="101" creationId="{6A08FEEB-28FA-735E-AC5E-6F6656ABBC71}"/>
          </ac:grpSpMkLst>
        </pc:grpChg>
        <pc:grpChg chg="mod">
          <ac:chgData name="Nicholas Gibbins" userId="6a0e944c-4d97-467d-bb7a-7c3315791fe4" providerId="ADAL" clId="{795FBADC-3C1D-9D47-B472-3F5092D25780}" dt="2023-02-26T16:47:29.198" v="91"/>
          <ac:grpSpMkLst>
            <pc:docMk/>
            <pc:sldMk cId="652775260" sldId="506"/>
            <ac:grpSpMk id="102" creationId="{4098D443-F214-ADBF-631E-C1CDE79C68B3}"/>
          </ac:grpSpMkLst>
        </pc:grpChg>
        <pc:grpChg chg="add del mod">
          <ac:chgData name="Nicholas Gibbins" userId="6a0e944c-4d97-467d-bb7a-7c3315791fe4" providerId="ADAL" clId="{795FBADC-3C1D-9D47-B472-3F5092D25780}" dt="2023-02-26T16:53:05.092" v="158" actId="478"/>
          <ac:grpSpMkLst>
            <pc:docMk/>
            <pc:sldMk cId="652775260" sldId="506"/>
            <ac:grpSpMk id="108" creationId="{112A555F-600E-E4A5-76ED-24337634FA9F}"/>
          </ac:grpSpMkLst>
        </pc:grpChg>
        <pc:grpChg chg="mod">
          <ac:chgData name="Nicholas Gibbins" userId="6a0e944c-4d97-467d-bb7a-7c3315791fe4" providerId="ADAL" clId="{795FBADC-3C1D-9D47-B472-3F5092D25780}" dt="2023-02-26T16:49:09.368" v="147"/>
          <ac:grpSpMkLst>
            <pc:docMk/>
            <pc:sldMk cId="652775260" sldId="506"/>
            <ac:grpSpMk id="111" creationId="{34229BDF-CCD4-C663-3EE0-172F9FA59C19}"/>
          </ac:grpSpMkLst>
        </pc:grpChg>
        <pc:cxnChg chg="add mod">
          <ac:chgData name="Nicholas Gibbins" userId="6a0e944c-4d97-467d-bb7a-7c3315791fe4" providerId="ADAL" clId="{795FBADC-3C1D-9D47-B472-3F5092D25780}" dt="2023-02-26T16:41:38.003" v="34" actId="1582"/>
          <ac:cxnSpMkLst>
            <pc:docMk/>
            <pc:sldMk cId="652775260" sldId="506"/>
            <ac:cxnSpMk id="11" creationId="{B0FFB6C7-5F82-4D9B-3FF9-72C42FFEA171}"/>
          </ac:cxnSpMkLst>
        </pc:cxnChg>
        <pc:cxnChg chg="add mod">
          <ac:chgData name="Nicholas Gibbins" userId="6a0e944c-4d97-467d-bb7a-7c3315791fe4" providerId="ADAL" clId="{795FBADC-3C1D-9D47-B472-3F5092D25780}" dt="2023-02-26T16:41:38.003" v="34" actId="1582"/>
          <ac:cxnSpMkLst>
            <pc:docMk/>
            <pc:sldMk cId="652775260" sldId="506"/>
            <ac:cxnSpMk id="18" creationId="{3CE0257A-3B34-7CBD-A31F-40A6097E6592}"/>
          </ac:cxnSpMkLst>
        </pc:cxnChg>
        <pc:cxnChg chg="mod">
          <ac:chgData name="Nicholas Gibbins" userId="6a0e944c-4d97-467d-bb7a-7c3315791fe4" providerId="ADAL" clId="{795FBADC-3C1D-9D47-B472-3F5092D25780}" dt="2023-02-26T16:43:11.087" v="45"/>
          <ac:cxnSpMkLst>
            <pc:docMk/>
            <pc:sldMk cId="652775260" sldId="506"/>
            <ac:cxnSpMk id="23" creationId="{3746E076-C094-0210-2B1F-9A8F7AAE1660}"/>
          </ac:cxnSpMkLst>
        </pc:cxnChg>
        <pc:cxnChg chg="mod">
          <ac:chgData name="Nicholas Gibbins" userId="6a0e944c-4d97-467d-bb7a-7c3315791fe4" providerId="ADAL" clId="{795FBADC-3C1D-9D47-B472-3F5092D25780}" dt="2023-02-26T16:43:11.087" v="45"/>
          <ac:cxnSpMkLst>
            <pc:docMk/>
            <pc:sldMk cId="652775260" sldId="506"/>
            <ac:cxnSpMk id="24" creationId="{97362939-EF3C-41BB-6ACE-1AADB1E0A28A}"/>
          </ac:cxnSpMkLst>
        </pc:cxnChg>
        <pc:cxnChg chg="mod">
          <ac:chgData name="Nicholas Gibbins" userId="6a0e944c-4d97-467d-bb7a-7c3315791fe4" providerId="ADAL" clId="{795FBADC-3C1D-9D47-B472-3F5092D25780}" dt="2023-02-26T16:43:33.597" v="50"/>
          <ac:cxnSpMkLst>
            <pc:docMk/>
            <pc:sldMk cId="652775260" sldId="506"/>
            <ac:cxnSpMk id="27" creationId="{AB656CD8-8C1A-EB7C-0220-0F436EE5FEDF}"/>
          </ac:cxnSpMkLst>
        </pc:cxnChg>
        <pc:cxnChg chg="mod">
          <ac:chgData name="Nicholas Gibbins" userId="6a0e944c-4d97-467d-bb7a-7c3315791fe4" providerId="ADAL" clId="{795FBADC-3C1D-9D47-B472-3F5092D25780}" dt="2023-02-26T16:43:33.597" v="50"/>
          <ac:cxnSpMkLst>
            <pc:docMk/>
            <pc:sldMk cId="652775260" sldId="506"/>
            <ac:cxnSpMk id="28" creationId="{F3296455-A682-2055-8C7C-80C06EC8B48A}"/>
          </ac:cxnSpMkLst>
        </pc:cxnChg>
        <pc:cxnChg chg="mod">
          <ac:chgData name="Nicholas Gibbins" userId="6a0e944c-4d97-467d-bb7a-7c3315791fe4" providerId="ADAL" clId="{795FBADC-3C1D-9D47-B472-3F5092D25780}" dt="2023-02-26T16:43:40.770" v="52"/>
          <ac:cxnSpMkLst>
            <pc:docMk/>
            <pc:sldMk cId="652775260" sldId="506"/>
            <ac:cxnSpMk id="30" creationId="{5F60825D-A4DB-FFF0-6F14-21370C319481}"/>
          </ac:cxnSpMkLst>
        </pc:cxnChg>
        <pc:cxnChg chg="mod">
          <ac:chgData name="Nicholas Gibbins" userId="6a0e944c-4d97-467d-bb7a-7c3315791fe4" providerId="ADAL" clId="{795FBADC-3C1D-9D47-B472-3F5092D25780}" dt="2023-02-26T16:43:40.770" v="52"/>
          <ac:cxnSpMkLst>
            <pc:docMk/>
            <pc:sldMk cId="652775260" sldId="506"/>
            <ac:cxnSpMk id="31" creationId="{69E01753-4ECA-1F88-C19A-7CF088160B1A}"/>
          </ac:cxnSpMkLst>
        </pc:cxnChg>
        <pc:cxnChg chg="mod">
          <ac:chgData name="Nicholas Gibbins" userId="6a0e944c-4d97-467d-bb7a-7c3315791fe4" providerId="ADAL" clId="{795FBADC-3C1D-9D47-B472-3F5092D25780}" dt="2023-02-26T16:43:40.770" v="52"/>
          <ac:cxnSpMkLst>
            <pc:docMk/>
            <pc:sldMk cId="652775260" sldId="506"/>
            <ac:cxnSpMk id="33" creationId="{2E548130-B2FC-9605-C909-E5E85C083121}"/>
          </ac:cxnSpMkLst>
        </pc:cxnChg>
        <pc:cxnChg chg="mod">
          <ac:chgData name="Nicholas Gibbins" userId="6a0e944c-4d97-467d-bb7a-7c3315791fe4" providerId="ADAL" clId="{795FBADC-3C1D-9D47-B472-3F5092D25780}" dt="2023-02-26T16:43:40.770" v="52"/>
          <ac:cxnSpMkLst>
            <pc:docMk/>
            <pc:sldMk cId="652775260" sldId="506"/>
            <ac:cxnSpMk id="34" creationId="{E5162175-D42F-0DE5-7431-8615DC8FEDB9}"/>
          </ac:cxnSpMkLst>
        </pc:cxnChg>
        <pc:cxnChg chg="mod">
          <ac:chgData name="Nicholas Gibbins" userId="6a0e944c-4d97-467d-bb7a-7c3315791fe4" providerId="ADAL" clId="{795FBADC-3C1D-9D47-B472-3F5092D25780}" dt="2023-02-26T16:45:49.318" v="71"/>
          <ac:cxnSpMkLst>
            <pc:docMk/>
            <pc:sldMk cId="652775260" sldId="506"/>
            <ac:cxnSpMk id="46" creationId="{B7B01E07-DE6C-1ABB-55E6-1B2EE97AD891}"/>
          </ac:cxnSpMkLst>
        </pc:cxnChg>
        <pc:cxnChg chg="mod">
          <ac:chgData name="Nicholas Gibbins" userId="6a0e944c-4d97-467d-bb7a-7c3315791fe4" providerId="ADAL" clId="{795FBADC-3C1D-9D47-B472-3F5092D25780}" dt="2023-02-26T16:45:49.318" v="71"/>
          <ac:cxnSpMkLst>
            <pc:docMk/>
            <pc:sldMk cId="652775260" sldId="506"/>
            <ac:cxnSpMk id="47" creationId="{6286535C-6AED-687A-EFCD-E689CDF74EFF}"/>
          </ac:cxnSpMkLst>
        </pc:cxnChg>
        <pc:cxnChg chg="mod">
          <ac:chgData name="Nicholas Gibbins" userId="6a0e944c-4d97-467d-bb7a-7c3315791fe4" providerId="ADAL" clId="{795FBADC-3C1D-9D47-B472-3F5092D25780}" dt="2023-02-26T16:45:49.318" v="71"/>
          <ac:cxnSpMkLst>
            <pc:docMk/>
            <pc:sldMk cId="652775260" sldId="506"/>
            <ac:cxnSpMk id="48" creationId="{16BC2D64-5403-6BC4-4954-779DD6CBE200}"/>
          </ac:cxnSpMkLst>
        </pc:cxnChg>
        <pc:cxnChg chg="mod">
          <ac:chgData name="Nicholas Gibbins" userId="6a0e944c-4d97-467d-bb7a-7c3315791fe4" providerId="ADAL" clId="{795FBADC-3C1D-9D47-B472-3F5092D25780}" dt="2023-02-26T16:45:49.318" v="71"/>
          <ac:cxnSpMkLst>
            <pc:docMk/>
            <pc:sldMk cId="652775260" sldId="506"/>
            <ac:cxnSpMk id="49" creationId="{98B08837-09A3-D4D7-A625-9EB6D7EC7841}"/>
          </ac:cxnSpMkLst>
        </pc:cxnChg>
        <pc:cxnChg chg="mod">
          <ac:chgData name="Nicholas Gibbins" userId="6a0e944c-4d97-467d-bb7a-7c3315791fe4" providerId="ADAL" clId="{795FBADC-3C1D-9D47-B472-3F5092D25780}" dt="2023-02-26T16:47:01.132" v="82"/>
          <ac:cxnSpMkLst>
            <pc:docMk/>
            <pc:sldMk cId="652775260" sldId="506"/>
            <ac:cxnSpMk id="59" creationId="{77951E74-AD3A-F364-1413-933892A70E07}"/>
          </ac:cxnSpMkLst>
        </pc:cxnChg>
        <pc:cxnChg chg="mod">
          <ac:chgData name="Nicholas Gibbins" userId="6a0e944c-4d97-467d-bb7a-7c3315791fe4" providerId="ADAL" clId="{795FBADC-3C1D-9D47-B472-3F5092D25780}" dt="2023-02-26T16:47:01.132" v="82"/>
          <ac:cxnSpMkLst>
            <pc:docMk/>
            <pc:sldMk cId="652775260" sldId="506"/>
            <ac:cxnSpMk id="60" creationId="{ED117AD5-5F25-8550-A2C9-F94A6A391B72}"/>
          </ac:cxnSpMkLst>
        </pc:cxnChg>
        <pc:cxnChg chg="mod">
          <ac:chgData name="Nicholas Gibbins" userId="6a0e944c-4d97-467d-bb7a-7c3315791fe4" providerId="ADAL" clId="{795FBADC-3C1D-9D47-B472-3F5092D25780}" dt="2023-02-26T16:47:01.132" v="82"/>
          <ac:cxnSpMkLst>
            <pc:docMk/>
            <pc:sldMk cId="652775260" sldId="506"/>
            <ac:cxnSpMk id="61" creationId="{D8BE699C-D68C-73CD-BF6B-40A0287B35B7}"/>
          </ac:cxnSpMkLst>
        </pc:cxnChg>
        <pc:cxnChg chg="mod">
          <ac:chgData name="Nicholas Gibbins" userId="6a0e944c-4d97-467d-bb7a-7c3315791fe4" providerId="ADAL" clId="{795FBADC-3C1D-9D47-B472-3F5092D25780}" dt="2023-02-26T16:47:01.132" v="82"/>
          <ac:cxnSpMkLst>
            <pc:docMk/>
            <pc:sldMk cId="652775260" sldId="506"/>
            <ac:cxnSpMk id="62" creationId="{0E645F42-40CE-6ED3-B05C-8F7B2A3C73E5}"/>
          </ac:cxnSpMkLst>
        </pc:cxnChg>
        <pc:cxnChg chg="mod">
          <ac:chgData name="Nicholas Gibbins" userId="6a0e944c-4d97-467d-bb7a-7c3315791fe4" providerId="ADAL" clId="{795FBADC-3C1D-9D47-B472-3F5092D25780}" dt="2023-02-26T16:47:05.347" v="84"/>
          <ac:cxnSpMkLst>
            <pc:docMk/>
            <pc:sldMk cId="652775260" sldId="506"/>
            <ac:cxnSpMk id="70" creationId="{D9C66E1C-0408-5707-8788-D6454794CE15}"/>
          </ac:cxnSpMkLst>
        </pc:cxnChg>
        <pc:cxnChg chg="mod">
          <ac:chgData name="Nicholas Gibbins" userId="6a0e944c-4d97-467d-bb7a-7c3315791fe4" providerId="ADAL" clId="{795FBADC-3C1D-9D47-B472-3F5092D25780}" dt="2023-02-26T16:47:05.347" v="84"/>
          <ac:cxnSpMkLst>
            <pc:docMk/>
            <pc:sldMk cId="652775260" sldId="506"/>
            <ac:cxnSpMk id="71" creationId="{8F92F140-A630-2EED-DED0-B38661698D10}"/>
          </ac:cxnSpMkLst>
        </pc:cxnChg>
        <pc:cxnChg chg="mod">
          <ac:chgData name="Nicholas Gibbins" userId="6a0e944c-4d97-467d-bb7a-7c3315791fe4" providerId="ADAL" clId="{795FBADC-3C1D-9D47-B472-3F5092D25780}" dt="2023-02-26T16:47:05.347" v="84"/>
          <ac:cxnSpMkLst>
            <pc:docMk/>
            <pc:sldMk cId="652775260" sldId="506"/>
            <ac:cxnSpMk id="72" creationId="{9447F5DC-1FBA-9D8D-95C4-0E0C9711FF53}"/>
          </ac:cxnSpMkLst>
        </pc:cxnChg>
        <pc:cxnChg chg="mod">
          <ac:chgData name="Nicholas Gibbins" userId="6a0e944c-4d97-467d-bb7a-7c3315791fe4" providerId="ADAL" clId="{795FBADC-3C1D-9D47-B472-3F5092D25780}" dt="2023-02-26T16:47:05.347" v="84"/>
          <ac:cxnSpMkLst>
            <pc:docMk/>
            <pc:sldMk cId="652775260" sldId="506"/>
            <ac:cxnSpMk id="73" creationId="{17598BDE-2275-3322-A171-60C99ED5C21D}"/>
          </ac:cxnSpMkLst>
        </pc:cxnChg>
        <pc:cxnChg chg="mod">
          <ac:chgData name="Nicholas Gibbins" userId="6a0e944c-4d97-467d-bb7a-7c3315791fe4" providerId="ADAL" clId="{795FBADC-3C1D-9D47-B472-3F5092D25780}" dt="2023-02-26T16:47:14.442" v="86"/>
          <ac:cxnSpMkLst>
            <pc:docMk/>
            <pc:sldMk cId="652775260" sldId="506"/>
            <ac:cxnSpMk id="81" creationId="{3092BE30-70F4-59E7-F06A-EFDA21A944AA}"/>
          </ac:cxnSpMkLst>
        </pc:cxnChg>
        <pc:cxnChg chg="mod">
          <ac:chgData name="Nicholas Gibbins" userId="6a0e944c-4d97-467d-bb7a-7c3315791fe4" providerId="ADAL" clId="{795FBADC-3C1D-9D47-B472-3F5092D25780}" dt="2023-02-26T16:47:14.442" v="86"/>
          <ac:cxnSpMkLst>
            <pc:docMk/>
            <pc:sldMk cId="652775260" sldId="506"/>
            <ac:cxnSpMk id="82" creationId="{12651ACF-01D6-0AB7-2DB2-8B918662C720}"/>
          </ac:cxnSpMkLst>
        </pc:cxnChg>
        <pc:cxnChg chg="mod">
          <ac:chgData name="Nicholas Gibbins" userId="6a0e944c-4d97-467d-bb7a-7c3315791fe4" providerId="ADAL" clId="{795FBADC-3C1D-9D47-B472-3F5092D25780}" dt="2023-02-26T16:47:14.442" v="86"/>
          <ac:cxnSpMkLst>
            <pc:docMk/>
            <pc:sldMk cId="652775260" sldId="506"/>
            <ac:cxnSpMk id="83" creationId="{FAF8E1D6-4BE9-981F-63B5-5CB9F0354335}"/>
          </ac:cxnSpMkLst>
        </pc:cxnChg>
        <pc:cxnChg chg="mod">
          <ac:chgData name="Nicholas Gibbins" userId="6a0e944c-4d97-467d-bb7a-7c3315791fe4" providerId="ADAL" clId="{795FBADC-3C1D-9D47-B472-3F5092D25780}" dt="2023-02-26T16:47:14.442" v="86"/>
          <ac:cxnSpMkLst>
            <pc:docMk/>
            <pc:sldMk cId="652775260" sldId="506"/>
            <ac:cxnSpMk id="84" creationId="{CFDFCB98-886D-3ED0-39BD-2DD3683D17BA}"/>
          </ac:cxnSpMkLst>
        </pc:cxnChg>
        <pc:cxnChg chg="mod">
          <ac:chgData name="Nicholas Gibbins" userId="6a0e944c-4d97-467d-bb7a-7c3315791fe4" providerId="ADAL" clId="{795FBADC-3C1D-9D47-B472-3F5092D25780}" dt="2023-02-26T16:47:21.758" v="89"/>
          <ac:cxnSpMkLst>
            <pc:docMk/>
            <pc:sldMk cId="652775260" sldId="506"/>
            <ac:cxnSpMk id="92" creationId="{AE755E1E-9737-44E5-E5CD-92DD767C6E9B}"/>
          </ac:cxnSpMkLst>
        </pc:cxnChg>
        <pc:cxnChg chg="mod">
          <ac:chgData name="Nicholas Gibbins" userId="6a0e944c-4d97-467d-bb7a-7c3315791fe4" providerId="ADAL" clId="{795FBADC-3C1D-9D47-B472-3F5092D25780}" dt="2023-02-26T16:47:21.758" v="89"/>
          <ac:cxnSpMkLst>
            <pc:docMk/>
            <pc:sldMk cId="652775260" sldId="506"/>
            <ac:cxnSpMk id="93" creationId="{31B247B4-B631-4C4D-3DA7-0AE3F47BC043}"/>
          </ac:cxnSpMkLst>
        </pc:cxnChg>
        <pc:cxnChg chg="mod">
          <ac:chgData name="Nicholas Gibbins" userId="6a0e944c-4d97-467d-bb7a-7c3315791fe4" providerId="ADAL" clId="{795FBADC-3C1D-9D47-B472-3F5092D25780}" dt="2023-02-26T16:47:21.758" v="89"/>
          <ac:cxnSpMkLst>
            <pc:docMk/>
            <pc:sldMk cId="652775260" sldId="506"/>
            <ac:cxnSpMk id="94" creationId="{66958187-A421-A2EC-F5AF-A6539BBEB2DB}"/>
          </ac:cxnSpMkLst>
        </pc:cxnChg>
        <pc:cxnChg chg="mod">
          <ac:chgData name="Nicholas Gibbins" userId="6a0e944c-4d97-467d-bb7a-7c3315791fe4" providerId="ADAL" clId="{795FBADC-3C1D-9D47-B472-3F5092D25780}" dt="2023-02-26T16:47:21.758" v="89"/>
          <ac:cxnSpMkLst>
            <pc:docMk/>
            <pc:sldMk cId="652775260" sldId="506"/>
            <ac:cxnSpMk id="95" creationId="{AEB590A1-C5DC-5BAB-3A4A-906981598082}"/>
          </ac:cxnSpMkLst>
        </pc:cxnChg>
        <pc:cxnChg chg="mod">
          <ac:chgData name="Nicholas Gibbins" userId="6a0e944c-4d97-467d-bb7a-7c3315791fe4" providerId="ADAL" clId="{795FBADC-3C1D-9D47-B472-3F5092D25780}" dt="2023-02-26T16:47:29.198" v="91"/>
          <ac:cxnSpMkLst>
            <pc:docMk/>
            <pc:sldMk cId="652775260" sldId="506"/>
            <ac:cxnSpMk id="103" creationId="{A68857D4-65AC-7FE5-8C4E-E08E3DC02752}"/>
          </ac:cxnSpMkLst>
        </pc:cxnChg>
        <pc:cxnChg chg="mod">
          <ac:chgData name="Nicholas Gibbins" userId="6a0e944c-4d97-467d-bb7a-7c3315791fe4" providerId="ADAL" clId="{795FBADC-3C1D-9D47-B472-3F5092D25780}" dt="2023-02-26T16:47:29.198" v="91"/>
          <ac:cxnSpMkLst>
            <pc:docMk/>
            <pc:sldMk cId="652775260" sldId="506"/>
            <ac:cxnSpMk id="104" creationId="{B5316D6E-34D4-A319-B90B-BD5C6CBE5CC2}"/>
          </ac:cxnSpMkLst>
        </pc:cxnChg>
        <pc:cxnChg chg="mod">
          <ac:chgData name="Nicholas Gibbins" userId="6a0e944c-4d97-467d-bb7a-7c3315791fe4" providerId="ADAL" clId="{795FBADC-3C1D-9D47-B472-3F5092D25780}" dt="2023-02-26T16:47:29.198" v="91"/>
          <ac:cxnSpMkLst>
            <pc:docMk/>
            <pc:sldMk cId="652775260" sldId="506"/>
            <ac:cxnSpMk id="105" creationId="{AD0C1438-A9BF-AF8B-A6ED-D676BEF0374A}"/>
          </ac:cxnSpMkLst>
        </pc:cxnChg>
        <pc:cxnChg chg="mod">
          <ac:chgData name="Nicholas Gibbins" userId="6a0e944c-4d97-467d-bb7a-7c3315791fe4" providerId="ADAL" clId="{795FBADC-3C1D-9D47-B472-3F5092D25780}" dt="2023-02-26T16:47:29.198" v="91"/>
          <ac:cxnSpMkLst>
            <pc:docMk/>
            <pc:sldMk cId="652775260" sldId="506"/>
            <ac:cxnSpMk id="106" creationId="{CA984C26-C948-CE17-FE43-DA772A4E1F68}"/>
          </ac:cxnSpMkLst>
        </pc:cxnChg>
        <pc:cxnChg chg="mod">
          <ac:chgData name="Nicholas Gibbins" userId="6a0e944c-4d97-467d-bb7a-7c3315791fe4" providerId="ADAL" clId="{795FBADC-3C1D-9D47-B472-3F5092D25780}" dt="2023-02-26T16:49:09.368" v="147"/>
          <ac:cxnSpMkLst>
            <pc:docMk/>
            <pc:sldMk cId="652775260" sldId="506"/>
            <ac:cxnSpMk id="112" creationId="{B6170ECF-D8BD-D4FB-3F66-7C60FEC269C1}"/>
          </ac:cxnSpMkLst>
        </pc:cxnChg>
        <pc:cxnChg chg="mod">
          <ac:chgData name="Nicholas Gibbins" userId="6a0e944c-4d97-467d-bb7a-7c3315791fe4" providerId="ADAL" clId="{795FBADC-3C1D-9D47-B472-3F5092D25780}" dt="2023-02-26T16:49:09.368" v="147"/>
          <ac:cxnSpMkLst>
            <pc:docMk/>
            <pc:sldMk cId="652775260" sldId="506"/>
            <ac:cxnSpMk id="113" creationId="{46308401-197D-0C4B-67BF-9796870093CF}"/>
          </ac:cxnSpMkLst>
        </pc:cxnChg>
      </pc:sldChg>
      <pc:sldChg chg="addSp delSp modSp add mod modAnim">
        <pc:chgData name="Nicholas Gibbins" userId="6a0e944c-4d97-467d-bb7a-7c3315791fe4" providerId="ADAL" clId="{795FBADC-3C1D-9D47-B472-3F5092D25780}" dt="2023-02-27T10:18:30.626" v="5491"/>
        <pc:sldMkLst>
          <pc:docMk/>
          <pc:sldMk cId="3602844909" sldId="507"/>
        </pc:sldMkLst>
        <pc:spChg chg="mod">
          <ac:chgData name="Nicholas Gibbins" userId="6a0e944c-4d97-467d-bb7a-7c3315791fe4" providerId="ADAL" clId="{795FBADC-3C1D-9D47-B472-3F5092D25780}" dt="2023-02-27T07:59:04.205" v="5261" actId="20577"/>
          <ac:spMkLst>
            <pc:docMk/>
            <pc:sldMk cId="3602844909" sldId="507"/>
            <ac:spMk id="2" creationId="{D503BD24-0733-1D65-F79F-DA2A95623B5C}"/>
          </ac:spMkLst>
        </pc:spChg>
        <pc:spChg chg="del">
          <ac:chgData name="Nicholas Gibbins" userId="6a0e944c-4d97-467d-bb7a-7c3315791fe4" providerId="ADAL" clId="{795FBADC-3C1D-9D47-B472-3F5092D25780}" dt="2023-02-26T17:00:49.840" v="425" actId="478"/>
          <ac:spMkLst>
            <pc:docMk/>
            <pc:sldMk cId="3602844909" sldId="507"/>
            <ac:spMk id="4" creationId="{FBCAFD96-E3FB-40DC-3E82-759266FCCA13}"/>
          </ac:spMkLst>
        </pc:spChg>
        <pc:spChg chg="add mod">
          <ac:chgData name="Nicholas Gibbins" userId="6a0e944c-4d97-467d-bb7a-7c3315791fe4" providerId="ADAL" clId="{795FBADC-3C1D-9D47-B472-3F5092D25780}" dt="2023-02-26T19:33:06.632" v="1619" actId="20577"/>
          <ac:spMkLst>
            <pc:docMk/>
            <pc:sldMk cId="3602844909" sldId="507"/>
            <ac:spMk id="10" creationId="{1C82FDD3-1CDD-5E4A-A7D1-9ED357F13DC9}"/>
          </ac:spMkLst>
        </pc:spChg>
        <pc:spChg chg="add del mod">
          <ac:chgData name="Nicholas Gibbins" userId="6a0e944c-4d97-467d-bb7a-7c3315791fe4" providerId="ADAL" clId="{795FBADC-3C1D-9D47-B472-3F5092D25780}" dt="2023-02-26T17:01:04.212" v="430" actId="478"/>
          <ac:spMkLst>
            <pc:docMk/>
            <pc:sldMk cId="3602844909" sldId="507"/>
            <ac:spMk id="12" creationId="{479340FB-D8EE-6A06-7DB9-C0D151C98475}"/>
          </ac:spMkLst>
        </pc:spChg>
        <pc:spChg chg="add mod">
          <ac:chgData name="Nicholas Gibbins" userId="6a0e944c-4d97-467d-bb7a-7c3315791fe4" providerId="ADAL" clId="{795FBADC-3C1D-9D47-B472-3F5092D25780}" dt="2023-02-26T17:05:12.841" v="597" actId="122"/>
          <ac:spMkLst>
            <pc:docMk/>
            <pc:sldMk cId="3602844909" sldId="507"/>
            <ac:spMk id="143" creationId="{8A8BBF80-D203-D183-EA7B-28ADCF5E0B55}"/>
          </ac:spMkLst>
        </pc:spChg>
        <pc:spChg chg="add mod">
          <ac:chgData name="Nicholas Gibbins" userId="6a0e944c-4d97-467d-bb7a-7c3315791fe4" providerId="ADAL" clId="{795FBADC-3C1D-9D47-B472-3F5092D25780}" dt="2023-02-26T17:05:18.278" v="598" actId="1076"/>
          <ac:spMkLst>
            <pc:docMk/>
            <pc:sldMk cId="3602844909" sldId="507"/>
            <ac:spMk id="144" creationId="{C28AE1CA-4C23-0647-C5D9-5199019FB790}"/>
          </ac:spMkLst>
        </pc:spChg>
        <pc:spChg chg="add mod">
          <ac:chgData name="Nicholas Gibbins" userId="6a0e944c-4d97-467d-bb7a-7c3315791fe4" providerId="ADAL" clId="{795FBADC-3C1D-9D47-B472-3F5092D25780}" dt="2023-02-26T19:32:50.542" v="1616"/>
          <ac:spMkLst>
            <pc:docMk/>
            <pc:sldMk cId="3602844909" sldId="507"/>
            <ac:spMk id="145" creationId="{4FA87275-97B1-DFC6-D33A-B5C56A0E3605}"/>
          </ac:spMkLst>
        </pc:spChg>
        <pc:grpChg chg="add mod">
          <ac:chgData name="Nicholas Gibbins" userId="6a0e944c-4d97-467d-bb7a-7c3315791fe4" providerId="ADAL" clId="{795FBADC-3C1D-9D47-B472-3F5092D25780}" dt="2023-02-26T17:01:09.960" v="432" actId="1076"/>
          <ac:grpSpMkLst>
            <pc:docMk/>
            <pc:sldMk cId="3602844909" sldId="507"/>
            <ac:grpSpMk id="13" creationId="{5AD30336-B9BD-F0AF-094A-4BE1C7F053BA}"/>
          </ac:grpSpMkLst>
        </pc:grpChg>
        <pc:grpChg chg="add mod">
          <ac:chgData name="Nicholas Gibbins" userId="6a0e944c-4d97-467d-bb7a-7c3315791fe4" providerId="ADAL" clId="{795FBADC-3C1D-9D47-B472-3F5092D25780}" dt="2023-02-26T17:01:16.893" v="434" actId="1076"/>
          <ac:grpSpMkLst>
            <pc:docMk/>
            <pc:sldMk cId="3602844909" sldId="507"/>
            <ac:grpSpMk id="16" creationId="{4C44C731-9D95-F80B-2A12-9B1B7405AC05}"/>
          </ac:grpSpMkLst>
        </pc:grpChg>
        <pc:grpChg chg="add mod">
          <ac:chgData name="Nicholas Gibbins" userId="6a0e944c-4d97-467d-bb7a-7c3315791fe4" providerId="ADAL" clId="{795FBADC-3C1D-9D47-B472-3F5092D25780}" dt="2023-02-26T17:01:16.893" v="434" actId="1076"/>
          <ac:grpSpMkLst>
            <pc:docMk/>
            <pc:sldMk cId="3602844909" sldId="507"/>
            <ac:grpSpMk id="20" creationId="{82E93E18-BC5B-5F76-223D-77CD33D1F063}"/>
          </ac:grpSpMkLst>
        </pc:grpChg>
        <pc:grpChg chg="del">
          <ac:chgData name="Nicholas Gibbins" userId="6a0e944c-4d97-467d-bb7a-7c3315791fe4" providerId="ADAL" clId="{795FBADC-3C1D-9D47-B472-3F5092D25780}" dt="2023-02-26T17:00:44.483" v="424" actId="478"/>
          <ac:grpSpMkLst>
            <pc:docMk/>
            <pc:sldMk cId="3602844909" sldId="507"/>
            <ac:grpSpMk id="25" creationId="{A30498FC-CF17-FB31-822B-447EC2BC1860}"/>
          </ac:grpSpMkLst>
        </pc:grpChg>
        <pc:grpChg chg="add mod">
          <ac:chgData name="Nicholas Gibbins" userId="6a0e944c-4d97-467d-bb7a-7c3315791fe4" providerId="ADAL" clId="{795FBADC-3C1D-9D47-B472-3F5092D25780}" dt="2023-02-26T17:01:20.992" v="435" actId="1076"/>
          <ac:grpSpMkLst>
            <pc:docMk/>
            <pc:sldMk cId="3602844909" sldId="507"/>
            <ac:grpSpMk id="42" creationId="{7B1EEAC3-46F7-05FB-2F76-3445731E54FC}"/>
          </ac:grpSpMkLst>
        </pc:grpChg>
        <pc:grpChg chg="mod">
          <ac:chgData name="Nicholas Gibbins" userId="6a0e944c-4d97-467d-bb7a-7c3315791fe4" providerId="ADAL" clId="{795FBADC-3C1D-9D47-B472-3F5092D25780}" dt="2023-02-26T17:00:51.947" v="426" actId="1076"/>
          <ac:grpSpMkLst>
            <pc:docMk/>
            <pc:sldMk cId="3602844909" sldId="507"/>
            <ac:grpSpMk id="44" creationId="{58B377E5-9DC5-20D8-D820-46BDBC249AEE}"/>
          </ac:grpSpMkLst>
        </pc:grpChg>
        <pc:grpChg chg="mod">
          <ac:chgData name="Nicholas Gibbins" userId="6a0e944c-4d97-467d-bb7a-7c3315791fe4" providerId="ADAL" clId="{795FBADC-3C1D-9D47-B472-3F5092D25780}" dt="2023-02-26T17:01:00.342" v="428" actId="1076"/>
          <ac:grpSpMkLst>
            <pc:docMk/>
            <pc:sldMk cId="3602844909" sldId="507"/>
            <ac:grpSpMk id="45" creationId="{2BDEBD78-F335-94C3-8819-36E43F6B8781}"/>
          </ac:grpSpMkLst>
        </pc:grpChg>
        <pc:grpChg chg="del">
          <ac:chgData name="Nicholas Gibbins" userId="6a0e944c-4d97-467d-bb7a-7c3315791fe4" providerId="ADAL" clId="{795FBADC-3C1D-9D47-B472-3F5092D25780}" dt="2023-02-26T17:00:44.483" v="424" actId="478"/>
          <ac:grpSpMkLst>
            <pc:docMk/>
            <pc:sldMk cId="3602844909" sldId="507"/>
            <ac:grpSpMk id="50" creationId="{112ADF48-D4D4-3749-FCEB-6CBA8A959D25}"/>
          </ac:grpSpMkLst>
        </pc:grpChg>
        <pc:grpChg chg="del">
          <ac:chgData name="Nicholas Gibbins" userId="6a0e944c-4d97-467d-bb7a-7c3315791fe4" providerId="ADAL" clId="{795FBADC-3C1D-9D47-B472-3F5092D25780}" dt="2023-02-26T17:00:44.483" v="424" actId="478"/>
          <ac:grpSpMkLst>
            <pc:docMk/>
            <pc:sldMk cId="3602844909" sldId="507"/>
            <ac:grpSpMk id="51" creationId="{DAED344F-79E6-9E9F-36D5-698781F46B2A}"/>
          </ac:grpSpMkLst>
        </pc:grpChg>
        <pc:grpChg chg="del">
          <ac:chgData name="Nicholas Gibbins" userId="6a0e944c-4d97-467d-bb7a-7c3315791fe4" providerId="ADAL" clId="{795FBADC-3C1D-9D47-B472-3F5092D25780}" dt="2023-02-26T17:00:44.483" v="424" actId="478"/>
          <ac:grpSpMkLst>
            <pc:docMk/>
            <pc:sldMk cId="3602844909" sldId="507"/>
            <ac:grpSpMk id="52" creationId="{378D1008-FF2A-7002-5D67-698CF74C675E}"/>
          </ac:grpSpMkLst>
        </pc:grpChg>
        <pc:grpChg chg="del">
          <ac:chgData name="Nicholas Gibbins" userId="6a0e944c-4d97-467d-bb7a-7c3315791fe4" providerId="ADAL" clId="{795FBADC-3C1D-9D47-B472-3F5092D25780}" dt="2023-02-26T17:00:44.483" v="424" actId="478"/>
          <ac:grpSpMkLst>
            <pc:docMk/>
            <pc:sldMk cId="3602844909" sldId="507"/>
            <ac:grpSpMk id="63" creationId="{740106DE-2611-AA83-3FCE-083AF84283CE}"/>
          </ac:grpSpMkLst>
        </pc:grpChg>
        <pc:grpChg chg="del">
          <ac:chgData name="Nicholas Gibbins" userId="6a0e944c-4d97-467d-bb7a-7c3315791fe4" providerId="ADAL" clId="{795FBADC-3C1D-9D47-B472-3F5092D25780}" dt="2023-02-26T17:00:44.483" v="424" actId="478"/>
          <ac:grpSpMkLst>
            <pc:docMk/>
            <pc:sldMk cId="3602844909" sldId="507"/>
            <ac:grpSpMk id="74" creationId="{F75C14C9-5397-E015-0E8C-3AACABC8D5AC}"/>
          </ac:grpSpMkLst>
        </pc:grpChg>
        <pc:grpChg chg="del">
          <ac:chgData name="Nicholas Gibbins" userId="6a0e944c-4d97-467d-bb7a-7c3315791fe4" providerId="ADAL" clId="{795FBADC-3C1D-9D47-B472-3F5092D25780}" dt="2023-02-26T17:00:44.483" v="424" actId="478"/>
          <ac:grpSpMkLst>
            <pc:docMk/>
            <pc:sldMk cId="3602844909" sldId="507"/>
            <ac:grpSpMk id="85" creationId="{0C3E6FBC-4DCB-080F-342F-49F9082FE0AB}"/>
          </ac:grpSpMkLst>
        </pc:grpChg>
        <pc:grpChg chg="del">
          <ac:chgData name="Nicholas Gibbins" userId="6a0e944c-4d97-467d-bb7a-7c3315791fe4" providerId="ADAL" clId="{795FBADC-3C1D-9D47-B472-3F5092D25780}" dt="2023-02-26T17:00:44.483" v="424" actId="478"/>
          <ac:grpSpMkLst>
            <pc:docMk/>
            <pc:sldMk cId="3602844909" sldId="507"/>
            <ac:grpSpMk id="96" creationId="{4E33BE6B-87B3-CE9A-50F0-9C67EFE4C6CF}"/>
          </ac:grpSpMkLst>
        </pc:grpChg>
        <pc:grpChg chg="add mod">
          <ac:chgData name="Nicholas Gibbins" userId="6a0e944c-4d97-467d-bb7a-7c3315791fe4" providerId="ADAL" clId="{795FBADC-3C1D-9D47-B472-3F5092D25780}" dt="2023-02-26T17:01:27.742" v="437" actId="1076"/>
          <ac:grpSpMkLst>
            <pc:docMk/>
            <pc:sldMk cId="3602844909" sldId="507"/>
            <ac:grpSpMk id="108" creationId="{23618680-AC19-E85D-6D66-7A063675B21C}"/>
          </ac:grpSpMkLst>
        </pc:grpChg>
        <pc:grpChg chg="add mod">
          <ac:chgData name="Nicholas Gibbins" userId="6a0e944c-4d97-467d-bb7a-7c3315791fe4" providerId="ADAL" clId="{795FBADC-3C1D-9D47-B472-3F5092D25780}" dt="2023-02-26T17:01:36.108" v="438" actId="1076"/>
          <ac:grpSpMkLst>
            <pc:docMk/>
            <pc:sldMk cId="3602844909" sldId="507"/>
            <ac:grpSpMk id="111" creationId="{DCB6821D-CAF1-5872-1734-C24ABC01DA56}"/>
          </ac:grpSpMkLst>
        </pc:grpChg>
        <pc:grpChg chg="add mod">
          <ac:chgData name="Nicholas Gibbins" userId="6a0e944c-4d97-467d-bb7a-7c3315791fe4" providerId="ADAL" clId="{795FBADC-3C1D-9D47-B472-3F5092D25780}" dt="2023-02-26T17:01:27.742" v="437" actId="1076"/>
          <ac:grpSpMkLst>
            <pc:docMk/>
            <pc:sldMk cId="3602844909" sldId="507"/>
            <ac:grpSpMk id="114" creationId="{02EBAE9C-3E94-E5A7-058B-AAD1D752C7E2}"/>
          </ac:grpSpMkLst>
        </pc:grpChg>
        <pc:grpChg chg="add mod">
          <ac:chgData name="Nicholas Gibbins" userId="6a0e944c-4d97-467d-bb7a-7c3315791fe4" providerId="ADAL" clId="{795FBADC-3C1D-9D47-B472-3F5092D25780}" dt="2023-02-26T17:01:42.344" v="440" actId="1076"/>
          <ac:grpSpMkLst>
            <pc:docMk/>
            <pc:sldMk cId="3602844909" sldId="507"/>
            <ac:grpSpMk id="117" creationId="{D7B53825-F493-D3F5-6687-23EC8E1E9F2C}"/>
          </ac:grpSpMkLst>
        </pc:grpChg>
        <pc:grpChg chg="add mod">
          <ac:chgData name="Nicholas Gibbins" userId="6a0e944c-4d97-467d-bb7a-7c3315791fe4" providerId="ADAL" clId="{795FBADC-3C1D-9D47-B472-3F5092D25780}" dt="2023-02-26T17:01:42.344" v="440" actId="1076"/>
          <ac:grpSpMkLst>
            <pc:docMk/>
            <pc:sldMk cId="3602844909" sldId="507"/>
            <ac:grpSpMk id="120" creationId="{FE09E50F-0D5E-BF70-3FA1-B8DA61A5DE43}"/>
          </ac:grpSpMkLst>
        </pc:grpChg>
        <pc:grpChg chg="add mod">
          <ac:chgData name="Nicholas Gibbins" userId="6a0e944c-4d97-467d-bb7a-7c3315791fe4" providerId="ADAL" clId="{795FBADC-3C1D-9D47-B472-3F5092D25780}" dt="2023-02-26T17:01:49.108" v="441" actId="1076"/>
          <ac:grpSpMkLst>
            <pc:docMk/>
            <pc:sldMk cId="3602844909" sldId="507"/>
            <ac:grpSpMk id="123" creationId="{4243D5E4-8BFF-E510-AB88-AB21568050A3}"/>
          </ac:grpSpMkLst>
        </pc:grpChg>
        <pc:grpChg chg="add mod">
          <ac:chgData name="Nicholas Gibbins" userId="6a0e944c-4d97-467d-bb7a-7c3315791fe4" providerId="ADAL" clId="{795FBADC-3C1D-9D47-B472-3F5092D25780}" dt="2023-02-26T17:02:47.924" v="452" actId="14100"/>
          <ac:grpSpMkLst>
            <pc:docMk/>
            <pc:sldMk cId="3602844909" sldId="507"/>
            <ac:grpSpMk id="126" creationId="{42E497BE-0017-718F-CC66-47CAD96338CC}"/>
          </ac:grpSpMkLst>
        </pc:grpChg>
        <pc:grpChg chg="add mod">
          <ac:chgData name="Nicholas Gibbins" userId="6a0e944c-4d97-467d-bb7a-7c3315791fe4" providerId="ADAL" clId="{795FBADC-3C1D-9D47-B472-3F5092D25780}" dt="2023-02-26T17:02:00.275" v="443" actId="1076"/>
          <ac:grpSpMkLst>
            <pc:docMk/>
            <pc:sldMk cId="3602844909" sldId="507"/>
            <ac:grpSpMk id="129" creationId="{268EF6AC-7032-9EE1-1F48-F18BE68211E6}"/>
          </ac:grpSpMkLst>
        </pc:grpChg>
        <pc:grpChg chg="add mod">
          <ac:chgData name="Nicholas Gibbins" userId="6a0e944c-4d97-467d-bb7a-7c3315791fe4" providerId="ADAL" clId="{795FBADC-3C1D-9D47-B472-3F5092D25780}" dt="2023-02-26T17:02:43.658" v="451" actId="1076"/>
          <ac:grpSpMkLst>
            <pc:docMk/>
            <pc:sldMk cId="3602844909" sldId="507"/>
            <ac:grpSpMk id="132" creationId="{3D80F729-C798-E2BF-1458-4FC217500A93}"/>
          </ac:grpSpMkLst>
        </pc:grpChg>
        <pc:grpChg chg="add mod">
          <ac:chgData name="Nicholas Gibbins" userId="6a0e944c-4d97-467d-bb7a-7c3315791fe4" providerId="ADAL" clId="{795FBADC-3C1D-9D47-B472-3F5092D25780}" dt="2023-02-26T17:03:13.423" v="456" actId="1076"/>
          <ac:grpSpMkLst>
            <pc:docMk/>
            <pc:sldMk cId="3602844909" sldId="507"/>
            <ac:grpSpMk id="135" creationId="{B67C0813-9077-E382-F70A-DE6BFDFD9A8E}"/>
          </ac:grpSpMkLst>
        </pc:grpChg>
        <pc:grpChg chg="add mod">
          <ac:chgData name="Nicholas Gibbins" userId="6a0e944c-4d97-467d-bb7a-7c3315791fe4" providerId="ADAL" clId="{795FBADC-3C1D-9D47-B472-3F5092D25780}" dt="2023-02-26T17:03:10.374" v="455" actId="1076"/>
          <ac:grpSpMkLst>
            <pc:docMk/>
            <pc:sldMk cId="3602844909" sldId="507"/>
            <ac:grpSpMk id="136" creationId="{57931F9C-7BD1-D1B3-168F-D5CF425C1630}"/>
          </ac:grpSpMkLst>
        </pc:grpChg>
        <pc:grpChg chg="add mod">
          <ac:chgData name="Nicholas Gibbins" userId="6a0e944c-4d97-467d-bb7a-7c3315791fe4" providerId="ADAL" clId="{795FBADC-3C1D-9D47-B472-3F5092D25780}" dt="2023-02-26T17:03:33.906" v="458" actId="1076"/>
          <ac:grpSpMkLst>
            <pc:docMk/>
            <pc:sldMk cId="3602844909" sldId="507"/>
            <ac:grpSpMk id="137" creationId="{5E70439F-2DBC-ACDD-7467-C3EE71D00D9B}"/>
          </ac:grpSpMkLst>
        </pc:grpChg>
        <pc:grpChg chg="add mod">
          <ac:chgData name="Nicholas Gibbins" userId="6a0e944c-4d97-467d-bb7a-7c3315791fe4" providerId="ADAL" clId="{795FBADC-3C1D-9D47-B472-3F5092D25780}" dt="2023-02-26T17:03:40.240" v="459" actId="1076"/>
          <ac:grpSpMkLst>
            <pc:docMk/>
            <pc:sldMk cId="3602844909" sldId="507"/>
            <ac:grpSpMk id="138" creationId="{3B92DE56-5B4A-69A8-3976-0A895C0B3047}"/>
          </ac:grpSpMkLst>
        </pc:grpChg>
        <pc:grpChg chg="add del mod">
          <ac:chgData name="Nicholas Gibbins" userId="6a0e944c-4d97-467d-bb7a-7c3315791fe4" providerId="ADAL" clId="{795FBADC-3C1D-9D47-B472-3F5092D25780}" dt="2023-02-26T17:02:49.248" v="453" actId="478"/>
          <ac:grpSpMkLst>
            <pc:docMk/>
            <pc:sldMk cId="3602844909" sldId="507"/>
            <ac:grpSpMk id="139" creationId="{1AD97159-1E29-B5E5-60F8-8CCAD73A7F79}"/>
          </ac:grpSpMkLst>
        </pc:grpChg>
        <pc:grpChg chg="add mod">
          <ac:chgData name="Nicholas Gibbins" userId="6a0e944c-4d97-467d-bb7a-7c3315791fe4" providerId="ADAL" clId="{795FBADC-3C1D-9D47-B472-3F5092D25780}" dt="2023-02-26T17:03:20.924" v="457" actId="1076"/>
          <ac:grpSpMkLst>
            <pc:docMk/>
            <pc:sldMk cId="3602844909" sldId="507"/>
            <ac:grpSpMk id="142" creationId="{EF3CC4FB-BEBB-3C09-04D4-4C93BE69C18C}"/>
          </ac:grpSpMkLst>
        </pc:grpChg>
        <pc:cxnChg chg="mod">
          <ac:chgData name="Nicholas Gibbins" userId="6a0e944c-4d97-467d-bb7a-7c3315791fe4" providerId="ADAL" clId="{795FBADC-3C1D-9D47-B472-3F5092D25780}" dt="2023-02-26T22:52:09.907" v="3455" actId="692"/>
          <ac:cxnSpMkLst>
            <pc:docMk/>
            <pc:sldMk cId="3602844909" sldId="507"/>
            <ac:cxnSpMk id="14" creationId="{0E727547-024C-9B09-7F3B-32179F1B28E0}"/>
          </ac:cxnSpMkLst>
        </pc:cxnChg>
        <pc:cxnChg chg="mod">
          <ac:chgData name="Nicholas Gibbins" userId="6a0e944c-4d97-467d-bb7a-7c3315791fe4" providerId="ADAL" clId="{795FBADC-3C1D-9D47-B472-3F5092D25780}" dt="2023-02-26T22:52:09.907" v="3455" actId="692"/>
          <ac:cxnSpMkLst>
            <pc:docMk/>
            <pc:sldMk cId="3602844909" sldId="507"/>
            <ac:cxnSpMk id="15" creationId="{C1D68D74-E7CA-16B2-14E7-9E3CE13D1077}"/>
          </ac:cxnSpMkLst>
        </pc:cxnChg>
        <pc:cxnChg chg="mod">
          <ac:chgData name="Nicholas Gibbins" userId="6a0e944c-4d97-467d-bb7a-7c3315791fe4" providerId="ADAL" clId="{795FBADC-3C1D-9D47-B472-3F5092D25780}" dt="2023-02-26T22:52:00.708" v="3449" actId="1582"/>
          <ac:cxnSpMkLst>
            <pc:docMk/>
            <pc:sldMk cId="3602844909" sldId="507"/>
            <ac:cxnSpMk id="17" creationId="{10D0C4C3-18FE-19AB-1549-EC03D3572AE5}"/>
          </ac:cxnSpMkLst>
        </pc:cxnChg>
        <pc:cxnChg chg="mod">
          <ac:chgData name="Nicholas Gibbins" userId="6a0e944c-4d97-467d-bb7a-7c3315791fe4" providerId="ADAL" clId="{795FBADC-3C1D-9D47-B472-3F5092D25780}" dt="2023-02-26T22:52:00.708" v="3449" actId="1582"/>
          <ac:cxnSpMkLst>
            <pc:docMk/>
            <pc:sldMk cId="3602844909" sldId="507"/>
            <ac:cxnSpMk id="19" creationId="{FF2B7FC4-9B2B-1436-C411-C3558E2C435B}"/>
          </ac:cxnSpMkLst>
        </pc:cxnChg>
        <pc:cxnChg chg="mod">
          <ac:chgData name="Nicholas Gibbins" userId="6a0e944c-4d97-467d-bb7a-7c3315791fe4" providerId="ADAL" clId="{795FBADC-3C1D-9D47-B472-3F5092D25780}" dt="2023-02-26T22:52:00.708" v="3449" actId="1582"/>
          <ac:cxnSpMkLst>
            <pc:docMk/>
            <pc:sldMk cId="3602844909" sldId="507"/>
            <ac:cxnSpMk id="40" creationId="{286C153B-68BE-BC63-DB0F-E922AD9C31A2}"/>
          </ac:cxnSpMkLst>
        </pc:cxnChg>
        <pc:cxnChg chg="mod">
          <ac:chgData name="Nicholas Gibbins" userId="6a0e944c-4d97-467d-bb7a-7c3315791fe4" providerId="ADAL" clId="{795FBADC-3C1D-9D47-B472-3F5092D25780}" dt="2023-02-26T22:52:00.708" v="3449" actId="1582"/>
          <ac:cxnSpMkLst>
            <pc:docMk/>
            <pc:sldMk cId="3602844909" sldId="507"/>
            <ac:cxnSpMk id="41" creationId="{7680BF96-45B6-4546-1B47-4621BDFDDB13}"/>
          </ac:cxnSpMkLst>
        </pc:cxnChg>
        <pc:cxnChg chg="mod">
          <ac:chgData name="Nicholas Gibbins" userId="6a0e944c-4d97-467d-bb7a-7c3315791fe4" providerId="ADAL" clId="{795FBADC-3C1D-9D47-B472-3F5092D25780}" dt="2023-02-26T22:52:00.708" v="3449" actId="1582"/>
          <ac:cxnSpMkLst>
            <pc:docMk/>
            <pc:sldMk cId="3602844909" sldId="507"/>
            <ac:cxnSpMk id="43" creationId="{88AD5DBF-10F8-5384-1B11-58EDEA7766BD}"/>
          </ac:cxnSpMkLst>
        </pc:cxnChg>
        <pc:cxnChg chg="mod">
          <ac:chgData name="Nicholas Gibbins" userId="6a0e944c-4d97-467d-bb7a-7c3315791fe4" providerId="ADAL" clId="{795FBADC-3C1D-9D47-B472-3F5092D25780}" dt="2023-02-26T22:52:09.907" v="3455" actId="692"/>
          <ac:cxnSpMkLst>
            <pc:docMk/>
            <pc:sldMk cId="3602844909" sldId="507"/>
            <ac:cxnSpMk id="46" creationId="{B7B01E07-DE6C-1ABB-55E6-1B2EE97AD891}"/>
          </ac:cxnSpMkLst>
        </pc:cxnChg>
        <pc:cxnChg chg="mod">
          <ac:chgData name="Nicholas Gibbins" userId="6a0e944c-4d97-467d-bb7a-7c3315791fe4" providerId="ADAL" clId="{795FBADC-3C1D-9D47-B472-3F5092D25780}" dt="2023-02-26T22:52:09.907" v="3455" actId="692"/>
          <ac:cxnSpMkLst>
            <pc:docMk/>
            <pc:sldMk cId="3602844909" sldId="507"/>
            <ac:cxnSpMk id="47" creationId="{6286535C-6AED-687A-EFCD-E689CDF74EFF}"/>
          </ac:cxnSpMkLst>
        </pc:cxnChg>
        <pc:cxnChg chg="mod">
          <ac:chgData name="Nicholas Gibbins" userId="6a0e944c-4d97-467d-bb7a-7c3315791fe4" providerId="ADAL" clId="{795FBADC-3C1D-9D47-B472-3F5092D25780}" dt="2023-02-26T22:52:09.907" v="3455" actId="692"/>
          <ac:cxnSpMkLst>
            <pc:docMk/>
            <pc:sldMk cId="3602844909" sldId="507"/>
            <ac:cxnSpMk id="48" creationId="{16BC2D64-5403-6BC4-4954-779DD6CBE200}"/>
          </ac:cxnSpMkLst>
        </pc:cxnChg>
        <pc:cxnChg chg="mod">
          <ac:chgData name="Nicholas Gibbins" userId="6a0e944c-4d97-467d-bb7a-7c3315791fe4" providerId="ADAL" clId="{795FBADC-3C1D-9D47-B472-3F5092D25780}" dt="2023-02-26T22:52:09.907" v="3455" actId="692"/>
          <ac:cxnSpMkLst>
            <pc:docMk/>
            <pc:sldMk cId="3602844909" sldId="507"/>
            <ac:cxnSpMk id="49" creationId="{98B08837-09A3-D4D7-A625-9EB6D7EC7841}"/>
          </ac:cxnSpMkLst>
        </pc:cxnChg>
        <pc:cxnChg chg="mod">
          <ac:chgData name="Nicholas Gibbins" userId="6a0e944c-4d97-467d-bb7a-7c3315791fe4" providerId="ADAL" clId="{795FBADC-3C1D-9D47-B472-3F5092D25780}" dt="2023-02-26T22:52:00.708" v="3449" actId="1582"/>
          <ac:cxnSpMkLst>
            <pc:docMk/>
            <pc:sldMk cId="3602844909" sldId="507"/>
            <ac:cxnSpMk id="107" creationId="{1B1E3241-D672-FD7A-E842-AFDA8CC32EEE}"/>
          </ac:cxnSpMkLst>
        </pc:cxnChg>
        <pc:cxnChg chg="mod">
          <ac:chgData name="Nicholas Gibbins" userId="6a0e944c-4d97-467d-bb7a-7c3315791fe4" providerId="ADAL" clId="{795FBADC-3C1D-9D47-B472-3F5092D25780}" dt="2023-02-26T22:52:00.708" v="3449" actId="1582"/>
          <ac:cxnSpMkLst>
            <pc:docMk/>
            <pc:sldMk cId="3602844909" sldId="507"/>
            <ac:cxnSpMk id="109" creationId="{2F992A18-10CF-BE30-0ED3-B26E7755A62A}"/>
          </ac:cxnSpMkLst>
        </pc:cxnChg>
        <pc:cxnChg chg="mod">
          <ac:chgData name="Nicholas Gibbins" userId="6a0e944c-4d97-467d-bb7a-7c3315791fe4" providerId="ADAL" clId="{795FBADC-3C1D-9D47-B472-3F5092D25780}" dt="2023-02-26T22:52:00.708" v="3449" actId="1582"/>
          <ac:cxnSpMkLst>
            <pc:docMk/>
            <pc:sldMk cId="3602844909" sldId="507"/>
            <ac:cxnSpMk id="110" creationId="{1228FA67-4091-A4D7-C5AC-99ADAFDC6825}"/>
          </ac:cxnSpMkLst>
        </pc:cxnChg>
        <pc:cxnChg chg="mod">
          <ac:chgData name="Nicholas Gibbins" userId="6a0e944c-4d97-467d-bb7a-7c3315791fe4" providerId="ADAL" clId="{795FBADC-3C1D-9D47-B472-3F5092D25780}" dt="2023-02-26T22:52:00.708" v="3449" actId="1582"/>
          <ac:cxnSpMkLst>
            <pc:docMk/>
            <pc:sldMk cId="3602844909" sldId="507"/>
            <ac:cxnSpMk id="112" creationId="{13F322A3-C241-A807-9BB1-64F1A76FC1C2}"/>
          </ac:cxnSpMkLst>
        </pc:cxnChg>
        <pc:cxnChg chg="mod">
          <ac:chgData name="Nicholas Gibbins" userId="6a0e944c-4d97-467d-bb7a-7c3315791fe4" providerId="ADAL" clId="{795FBADC-3C1D-9D47-B472-3F5092D25780}" dt="2023-02-26T22:52:00.708" v="3449" actId="1582"/>
          <ac:cxnSpMkLst>
            <pc:docMk/>
            <pc:sldMk cId="3602844909" sldId="507"/>
            <ac:cxnSpMk id="113" creationId="{54B5977D-6406-0598-E2E8-131EE280E38A}"/>
          </ac:cxnSpMkLst>
        </pc:cxnChg>
        <pc:cxnChg chg="mod">
          <ac:chgData name="Nicholas Gibbins" userId="6a0e944c-4d97-467d-bb7a-7c3315791fe4" providerId="ADAL" clId="{795FBADC-3C1D-9D47-B472-3F5092D25780}" dt="2023-02-26T22:52:00.708" v="3449" actId="1582"/>
          <ac:cxnSpMkLst>
            <pc:docMk/>
            <pc:sldMk cId="3602844909" sldId="507"/>
            <ac:cxnSpMk id="115" creationId="{75D6361C-4C98-3F05-5DB0-97FD7423391C}"/>
          </ac:cxnSpMkLst>
        </pc:cxnChg>
        <pc:cxnChg chg="mod">
          <ac:chgData name="Nicholas Gibbins" userId="6a0e944c-4d97-467d-bb7a-7c3315791fe4" providerId="ADAL" clId="{795FBADC-3C1D-9D47-B472-3F5092D25780}" dt="2023-02-26T22:52:00.708" v="3449" actId="1582"/>
          <ac:cxnSpMkLst>
            <pc:docMk/>
            <pc:sldMk cId="3602844909" sldId="507"/>
            <ac:cxnSpMk id="116" creationId="{EF36B115-254D-78ED-D461-357365DF6DA3}"/>
          </ac:cxnSpMkLst>
        </pc:cxnChg>
        <pc:cxnChg chg="mod">
          <ac:chgData name="Nicholas Gibbins" userId="6a0e944c-4d97-467d-bb7a-7c3315791fe4" providerId="ADAL" clId="{795FBADC-3C1D-9D47-B472-3F5092D25780}" dt="2023-02-26T22:52:00.708" v="3449" actId="1582"/>
          <ac:cxnSpMkLst>
            <pc:docMk/>
            <pc:sldMk cId="3602844909" sldId="507"/>
            <ac:cxnSpMk id="118" creationId="{6A6C5522-E9F8-CA90-9C1D-53DA642749E2}"/>
          </ac:cxnSpMkLst>
        </pc:cxnChg>
        <pc:cxnChg chg="mod">
          <ac:chgData name="Nicholas Gibbins" userId="6a0e944c-4d97-467d-bb7a-7c3315791fe4" providerId="ADAL" clId="{795FBADC-3C1D-9D47-B472-3F5092D25780}" dt="2023-02-26T22:52:00.708" v="3449" actId="1582"/>
          <ac:cxnSpMkLst>
            <pc:docMk/>
            <pc:sldMk cId="3602844909" sldId="507"/>
            <ac:cxnSpMk id="119" creationId="{D437065A-C076-08F0-66CB-8D2C431B80BA}"/>
          </ac:cxnSpMkLst>
        </pc:cxnChg>
        <pc:cxnChg chg="mod">
          <ac:chgData name="Nicholas Gibbins" userId="6a0e944c-4d97-467d-bb7a-7c3315791fe4" providerId="ADAL" clId="{795FBADC-3C1D-9D47-B472-3F5092D25780}" dt="2023-02-26T22:52:00.708" v="3449" actId="1582"/>
          <ac:cxnSpMkLst>
            <pc:docMk/>
            <pc:sldMk cId="3602844909" sldId="507"/>
            <ac:cxnSpMk id="121" creationId="{AB32E51F-BC26-08AE-D295-424F4C0B0C83}"/>
          </ac:cxnSpMkLst>
        </pc:cxnChg>
        <pc:cxnChg chg="mod">
          <ac:chgData name="Nicholas Gibbins" userId="6a0e944c-4d97-467d-bb7a-7c3315791fe4" providerId="ADAL" clId="{795FBADC-3C1D-9D47-B472-3F5092D25780}" dt="2023-02-26T22:52:00.708" v="3449" actId="1582"/>
          <ac:cxnSpMkLst>
            <pc:docMk/>
            <pc:sldMk cId="3602844909" sldId="507"/>
            <ac:cxnSpMk id="122" creationId="{46B1BE2B-B132-FF67-523C-48CAB6CE11E7}"/>
          </ac:cxnSpMkLst>
        </pc:cxnChg>
        <pc:cxnChg chg="mod">
          <ac:chgData name="Nicholas Gibbins" userId="6a0e944c-4d97-467d-bb7a-7c3315791fe4" providerId="ADAL" clId="{795FBADC-3C1D-9D47-B472-3F5092D25780}" dt="2023-02-26T22:52:00.708" v="3449" actId="1582"/>
          <ac:cxnSpMkLst>
            <pc:docMk/>
            <pc:sldMk cId="3602844909" sldId="507"/>
            <ac:cxnSpMk id="124" creationId="{24536680-2AD8-5FB7-3147-2F4849D829B0}"/>
          </ac:cxnSpMkLst>
        </pc:cxnChg>
        <pc:cxnChg chg="mod">
          <ac:chgData name="Nicholas Gibbins" userId="6a0e944c-4d97-467d-bb7a-7c3315791fe4" providerId="ADAL" clId="{795FBADC-3C1D-9D47-B472-3F5092D25780}" dt="2023-02-26T22:52:00.708" v="3449" actId="1582"/>
          <ac:cxnSpMkLst>
            <pc:docMk/>
            <pc:sldMk cId="3602844909" sldId="507"/>
            <ac:cxnSpMk id="125" creationId="{892D9A1A-C3ED-26A7-9B90-2A5E5704496A}"/>
          </ac:cxnSpMkLst>
        </pc:cxnChg>
        <pc:cxnChg chg="mod">
          <ac:chgData name="Nicholas Gibbins" userId="6a0e944c-4d97-467d-bb7a-7c3315791fe4" providerId="ADAL" clId="{795FBADC-3C1D-9D47-B472-3F5092D25780}" dt="2023-02-26T22:52:00.708" v="3449" actId="1582"/>
          <ac:cxnSpMkLst>
            <pc:docMk/>
            <pc:sldMk cId="3602844909" sldId="507"/>
            <ac:cxnSpMk id="127" creationId="{AC5AFD44-971F-91CC-F06F-967A79F71E46}"/>
          </ac:cxnSpMkLst>
        </pc:cxnChg>
        <pc:cxnChg chg="mod">
          <ac:chgData name="Nicholas Gibbins" userId="6a0e944c-4d97-467d-bb7a-7c3315791fe4" providerId="ADAL" clId="{795FBADC-3C1D-9D47-B472-3F5092D25780}" dt="2023-02-26T22:52:00.708" v="3449" actId="1582"/>
          <ac:cxnSpMkLst>
            <pc:docMk/>
            <pc:sldMk cId="3602844909" sldId="507"/>
            <ac:cxnSpMk id="128" creationId="{92BF91FB-B9E4-9CED-2703-89AFAB6C77DE}"/>
          </ac:cxnSpMkLst>
        </pc:cxnChg>
        <pc:cxnChg chg="mod">
          <ac:chgData name="Nicholas Gibbins" userId="6a0e944c-4d97-467d-bb7a-7c3315791fe4" providerId="ADAL" clId="{795FBADC-3C1D-9D47-B472-3F5092D25780}" dt="2023-02-26T22:52:00.708" v="3449" actId="1582"/>
          <ac:cxnSpMkLst>
            <pc:docMk/>
            <pc:sldMk cId="3602844909" sldId="507"/>
            <ac:cxnSpMk id="130" creationId="{47C5572C-F9B3-E867-2CBC-46C6E005CADE}"/>
          </ac:cxnSpMkLst>
        </pc:cxnChg>
        <pc:cxnChg chg="mod">
          <ac:chgData name="Nicholas Gibbins" userId="6a0e944c-4d97-467d-bb7a-7c3315791fe4" providerId="ADAL" clId="{795FBADC-3C1D-9D47-B472-3F5092D25780}" dt="2023-02-26T22:52:00.708" v="3449" actId="1582"/>
          <ac:cxnSpMkLst>
            <pc:docMk/>
            <pc:sldMk cId="3602844909" sldId="507"/>
            <ac:cxnSpMk id="131" creationId="{4A1E0F80-2DFC-B288-2D68-D7B2A68EC050}"/>
          </ac:cxnSpMkLst>
        </pc:cxnChg>
        <pc:cxnChg chg="mod">
          <ac:chgData name="Nicholas Gibbins" userId="6a0e944c-4d97-467d-bb7a-7c3315791fe4" providerId="ADAL" clId="{795FBADC-3C1D-9D47-B472-3F5092D25780}" dt="2023-02-26T22:52:00.708" v="3449" actId="1582"/>
          <ac:cxnSpMkLst>
            <pc:docMk/>
            <pc:sldMk cId="3602844909" sldId="507"/>
            <ac:cxnSpMk id="133" creationId="{8350B345-2839-2EA4-6C18-8A00020C9C5D}"/>
          </ac:cxnSpMkLst>
        </pc:cxnChg>
        <pc:cxnChg chg="mod">
          <ac:chgData name="Nicholas Gibbins" userId="6a0e944c-4d97-467d-bb7a-7c3315791fe4" providerId="ADAL" clId="{795FBADC-3C1D-9D47-B472-3F5092D25780}" dt="2023-02-26T22:52:00.708" v="3449" actId="1582"/>
          <ac:cxnSpMkLst>
            <pc:docMk/>
            <pc:sldMk cId="3602844909" sldId="507"/>
            <ac:cxnSpMk id="134" creationId="{66BC9BA7-2C33-3D27-E36C-72468344FEFB}"/>
          </ac:cxnSpMkLst>
        </pc:cxnChg>
        <pc:cxnChg chg="mod">
          <ac:chgData name="Nicholas Gibbins" userId="6a0e944c-4d97-467d-bb7a-7c3315791fe4" providerId="ADAL" clId="{795FBADC-3C1D-9D47-B472-3F5092D25780}" dt="2023-02-26T17:02:34.680" v="449"/>
          <ac:cxnSpMkLst>
            <pc:docMk/>
            <pc:sldMk cId="3602844909" sldId="507"/>
            <ac:cxnSpMk id="140" creationId="{8E810A90-CF5E-D4B7-1AE4-1A4C45FCB16E}"/>
          </ac:cxnSpMkLst>
        </pc:cxnChg>
        <pc:cxnChg chg="mod">
          <ac:chgData name="Nicholas Gibbins" userId="6a0e944c-4d97-467d-bb7a-7c3315791fe4" providerId="ADAL" clId="{795FBADC-3C1D-9D47-B472-3F5092D25780}" dt="2023-02-26T17:02:34.680" v="449"/>
          <ac:cxnSpMkLst>
            <pc:docMk/>
            <pc:sldMk cId="3602844909" sldId="507"/>
            <ac:cxnSpMk id="141" creationId="{422E0668-758A-E28C-1589-96CDC885A788}"/>
          </ac:cxnSpMkLst>
        </pc:cxnChg>
      </pc:sldChg>
      <pc:sldChg chg="addSp delSp modSp add mod modAnim">
        <pc:chgData name="Nicholas Gibbins" userId="6a0e944c-4d97-467d-bb7a-7c3315791fe4" providerId="ADAL" clId="{795FBADC-3C1D-9D47-B472-3F5092D25780}" dt="2023-02-27T10:18:06.821" v="5485"/>
        <pc:sldMkLst>
          <pc:docMk/>
          <pc:sldMk cId="1668340402" sldId="508"/>
        </pc:sldMkLst>
        <pc:spChg chg="mod">
          <ac:chgData name="Nicholas Gibbins" userId="6a0e944c-4d97-467d-bb7a-7c3315791fe4" providerId="ADAL" clId="{795FBADC-3C1D-9D47-B472-3F5092D25780}" dt="2023-02-27T07:59:00.453" v="5256" actId="20577"/>
          <ac:spMkLst>
            <pc:docMk/>
            <pc:sldMk cId="1668340402" sldId="508"/>
            <ac:spMk id="2" creationId="{D503BD24-0733-1D65-F79F-DA2A95623B5C}"/>
          </ac:spMkLst>
        </pc:spChg>
        <pc:spChg chg="del">
          <ac:chgData name="Nicholas Gibbins" userId="6a0e944c-4d97-467d-bb7a-7c3315791fe4" providerId="ADAL" clId="{795FBADC-3C1D-9D47-B472-3F5092D25780}" dt="2023-02-26T16:54:47.657" v="223" actId="478"/>
          <ac:spMkLst>
            <pc:docMk/>
            <pc:sldMk cId="1668340402" sldId="508"/>
            <ac:spMk id="4" creationId="{FBCAFD96-E3FB-40DC-3E82-759266FCCA13}"/>
          </ac:spMkLst>
        </pc:spChg>
        <pc:spChg chg="add mod">
          <ac:chgData name="Nicholas Gibbins" userId="6a0e944c-4d97-467d-bb7a-7c3315791fe4" providerId="ADAL" clId="{795FBADC-3C1D-9D47-B472-3F5092D25780}" dt="2023-02-26T19:33:18.052" v="1622" actId="20577"/>
          <ac:spMkLst>
            <pc:docMk/>
            <pc:sldMk cId="1668340402" sldId="508"/>
            <ac:spMk id="10" creationId="{FA42D96C-8837-87D2-5649-41F06C964547}"/>
          </ac:spMkLst>
        </pc:spChg>
        <pc:spChg chg="mod">
          <ac:chgData name="Nicholas Gibbins" userId="6a0e944c-4d97-467d-bb7a-7c3315791fe4" providerId="ADAL" clId="{795FBADC-3C1D-9D47-B472-3F5092D25780}" dt="2023-02-26T16:55:10.513" v="229"/>
          <ac:spMkLst>
            <pc:docMk/>
            <pc:sldMk cId="1668340402" sldId="508"/>
            <ac:spMk id="13" creationId="{87CBBE52-3E3C-73BA-E74B-A2910582FF6A}"/>
          </ac:spMkLst>
        </pc:spChg>
        <pc:spChg chg="mod">
          <ac:chgData name="Nicholas Gibbins" userId="6a0e944c-4d97-467d-bb7a-7c3315791fe4" providerId="ADAL" clId="{795FBADC-3C1D-9D47-B472-3F5092D25780}" dt="2023-02-26T16:55:27.776" v="239" actId="20577"/>
          <ac:spMkLst>
            <pc:docMk/>
            <pc:sldMk cId="1668340402" sldId="508"/>
            <ac:spMk id="14" creationId="{93973E88-912D-AC03-C660-1E60A0434FB1}"/>
          </ac:spMkLst>
        </pc:spChg>
        <pc:spChg chg="mod">
          <ac:chgData name="Nicholas Gibbins" userId="6a0e944c-4d97-467d-bb7a-7c3315791fe4" providerId="ADAL" clId="{795FBADC-3C1D-9D47-B472-3F5092D25780}" dt="2023-02-26T16:55:29.996" v="240" actId="20577"/>
          <ac:spMkLst>
            <pc:docMk/>
            <pc:sldMk cId="1668340402" sldId="508"/>
            <ac:spMk id="15" creationId="{143020A7-B71C-A8E8-6BE8-41FE97CAE32B}"/>
          </ac:spMkLst>
        </pc:spChg>
        <pc:spChg chg="mod">
          <ac:chgData name="Nicholas Gibbins" userId="6a0e944c-4d97-467d-bb7a-7c3315791fe4" providerId="ADAL" clId="{795FBADC-3C1D-9D47-B472-3F5092D25780}" dt="2023-02-26T16:55:32.474" v="241" actId="20577"/>
          <ac:spMkLst>
            <pc:docMk/>
            <pc:sldMk cId="1668340402" sldId="508"/>
            <ac:spMk id="107" creationId="{F5D2E1FD-59AA-FE01-00A9-5319E0E1CCD6}"/>
          </ac:spMkLst>
        </pc:spChg>
        <pc:spChg chg="mod">
          <ac:chgData name="Nicholas Gibbins" userId="6a0e944c-4d97-467d-bb7a-7c3315791fe4" providerId="ADAL" clId="{795FBADC-3C1D-9D47-B472-3F5092D25780}" dt="2023-02-26T16:55:33.833" v="242" actId="20577"/>
          <ac:spMkLst>
            <pc:docMk/>
            <pc:sldMk cId="1668340402" sldId="508"/>
            <ac:spMk id="108" creationId="{A2631F4A-1329-FB66-5A3F-115DA3C8EF11}"/>
          </ac:spMkLst>
        </pc:spChg>
        <pc:spChg chg="mod">
          <ac:chgData name="Nicholas Gibbins" userId="6a0e944c-4d97-467d-bb7a-7c3315791fe4" providerId="ADAL" clId="{795FBADC-3C1D-9D47-B472-3F5092D25780}" dt="2023-02-26T16:55:13.396" v="231"/>
          <ac:spMkLst>
            <pc:docMk/>
            <pc:sldMk cId="1668340402" sldId="508"/>
            <ac:spMk id="109" creationId="{0D10BA27-3CBA-9D4D-03D3-DFC7ACE72CF6}"/>
          </ac:spMkLst>
        </pc:spChg>
        <pc:spChg chg="mod">
          <ac:chgData name="Nicholas Gibbins" userId="6a0e944c-4d97-467d-bb7a-7c3315791fe4" providerId="ADAL" clId="{795FBADC-3C1D-9D47-B472-3F5092D25780}" dt="2023-02-26T16:55:36.890" v="243" actId="20577"/>
          <ac:spMkLst>
            <pc:docMk/>
            <pc:sldMk cId="1668340402" sldId="508"/>
            <ac:spMk id="118" creationId="{32672DAA-6EE6-FDB9-31D8-D43FC8ECE502}"/>
          </ac:spMkLst>
        </pc:spChg>
        <pc:spChg chg="mod">
          <ac:chgData name="Nicholas Gibbins" userId="6a0e944c-4d97-467d-bb7a-7c3315791fe4" providerId="ADAL" clId="{795FBADC-3C1D-9D47-B472-3F5092D25780}" dt="2023-02-26T16:55:39.707" v="244" actId="20577"/>
          <ac:spMkLst>
            <pc:docMk/>
            <pc:sldMk cId="1668340402" sldId="508"/>
            <ac:spMk id="119" creationId="{372E365B-EE19-CF06-8146-B4DC421D554C}"/>
          </ac:spMkLst>
        </pc:spChg>
        <pc:spChg chg="mod">
          <ac:chgData name="Nicholas Gibbins" userId="6a0e944c-4d97-467d-bb7a-7c3315791fe4" providerId="ADAL" clId="{795FBADC-3C1D-9D47-B472-3F5092D25780}" dt="2023-02-26T16:55:44.044" v="245" actId="20577"/>
          <ac:spMkLst>
            <pc:docMk/>
            <pc:sldMk cId="1668340402" sldId="508"/>
            <ac:spMk id="120" creationId="{5C18D3B5-67A7-E0D0-1335-BE67A884CC49}"/>
          </ac:spMkLst>
        </pc:spChg>
        <pc:spChg chg="mod">
          <ac:chgData name="Nicholas Gibbins" userId="6a0e944c-4d97-467d-bb7a-7c3315791fe4" providerId="ADAL" clId="{795FBADC-3C1D-9D47-B472-3F5092D25780}" dt="2023-02-26T16:55:49.602" v="246" actId="20577"/>
          <ac:spMkLst>
            <pc:docMk/>
            <pc:sldMk cId="1668340402" sldId="508"/>
            <ac:spMk id="129" creationId="{9FB67209-DB7D-BE1E-549E-E3D2BA467531}"/>
          </ac:spMkLst>
        </pc:spChg>
        <pc:spChg chg="mod">
          <ac:chgData name="Nicholas Gibbins" userId="6a0e944c-4d97-467d-bb7a-7c3315791fe4" providerId="ADAL" clId="{795FBADC-3C1D-9D47-B472-3F5092D25780}" dt="2023-02-26T16:55:55.333" v="247" actId="20577"/>
          <ac:spMkLst>
            <pc:docMk/>
            <pc:sldMk cId="1668340402" sldId="508"/>
            <ac:spMk id="130" creationId="{BD7C0A13-B932-BFE9-7677-84B3B456FB25}"/>
          </ac:spMkLst>
        </pc:spChg>
        <pc:spChg chg="mod">
          <ac:chgData name="Nicholas Gibbins" userId="6a0e944c-4d97-467d-bb7a-7c3315791fe4" providerId="ADAL" clId="{795FBADC-3C1D-9D47-B472-3F5092D25780}" dt="2023-02-26T16:55:57.471" v="248" actId="20577"/>
          <ac:spMkLst>
            <pc:docMk/>
            <pc:sldMk cId="1668340402" sldId="508"/>
            <ac:spMk id="131" creationId="{3F498EB6-8963-0C36-11D5-6BB66AA5475E}"/>
          </ac:spMkLst>
        </pc:spChg>
        <pc:spChg chg="mod">
          <ac:chgData name="Nicholas Gibbins" userId="6a0e944c-4d97-467d-bb7a-7c3315791fe4" providerId="ADAL" clId="{795FBADC-3C1D-9D47-B472-3F5092D25780}" dt="2023-02-26T16:56:01.285" v="249" actId="20577"/>
          <ac:spMkLst>
            <pc:docMk/>
            <pc:sldMk cId="1668340402" sldId="508"/>
            <ac:spMk id="140" creationId="{9566526A-D708-FDA0-F6C1-12346A32B30D}"/>
          </ac:spMkLst>
        </pc:spChg>
        <pc:spChg chg="mod">
          <ac:chgData name="Nicholas Gibbins" userId="6a0e944c-4d97-467d-bb7a-7c3315791fe4" providerId="ADAL" clId="{795FBADC-3C1D-9D47-B472-3F5092D25780}" dt="2023-02-26T16:55:22.198" v="237"/>
          <ac:spMkLst>
            <pc:docMk/>
            <pc:sldMk cId="1668340402" sldId="508"/>
            <ac:spMk id="141" creationId="{DBC85426-E6AF-9736-0FC3-D557011E335C}"/>
          </ac:spMkLst>
        </pc:spChg>
        <pc:spChg chg="mod">
          <ac:chgData name="Nicholas Gibbins" userId="6a0e944c-4d97-467d-bb7a-7c3315791fe4" providerId="ADAL" clId="{795FBADC-3C1D-9D47-B472-3F5092D25780}" dt="2023-02-26T16:56:09.658" v="250" actId="20577"/>
          <ac:spMkLst>
            <pc:docMk/>
            <pc:sldMk cId="1668340402" sldId="508"/>
            <ac:spMk id="142" creationId="{82E4D6E6-6E64-7DDC-0C1C-F7797A41F284}"/>
          </ac:spMkLst>
        </pc:spChg>
        <pc:spChg chg="add mod">
          <ac:chgData name="Nicholas Gibbins" userId="6a0e944c-4d97-467d-bb7a-7c3315791fe4" providerId="ADAL" clId="{795FBADC-3C1D-9D47-B472-3F5092D25780}" dt="2023-02-26T19:32:37.349" v="1612"/>
          <ac:spMkLst>
            <pc:docMk/>
            <pc:sldMk cId="1668340402" sldId="508"/>
            <ac:spMk id="150" creationId="{1E1DC5F2-A391-4BB2-4C20-59218252E666}"/>
          </ac:spMkLst>
        </pc:spChg>
        <pc:spChg chg="add del mod">
          <ac:chgData name="Nicholas Gibbins" userId="6a0e944c-4d97-467d-bb7a-7c3315791fe4" providerId="ADAL" clId="{795FBADC-3C1D-9D47-B472-3F5092D25780}" dt="2023-02-26T19:32:49.551" v="1615"/>
          <ac:spMkLst>
            <pc:docMk/>
            <pc:sldMk cId="1668340402" sldId="508"/>
            <ac:spMk id="151" creationId="{1EEE7B6B-2E1D-39CB-C724-699213A59F3A}"/>
          </ac:spMkLst>
        </pc:spChg>
        <pc:grpChg chg="add mod">
          <ac:chgData name="Nicholas Gibbins" userId="6a0e944c-4d97-467d-bb7a-7c3315791fe4" providerId="ADAL" clId="{795FBADC-3C1D-9D47-B472-3F5092D25780}" dt="2023-02-26T23:25:07.140" v="4576" actId="1036"/>
          <ac:grpSpMkLst>
            <pc:docMk/>
            <pc:sldMk cId="1668340402" sldId="508"/>
            <ac:grpSpMk id="12" creationId="{734A2A13-348D-FA4C-7C92-F5DABBF4CAFF}"/>
          </ac:grpSpMkLst>
        </pc:grpChg>
        <pc:grpChg chg="mod">
          <ac:chgData name="Nicholas Gibbins" userId="6a0e944c-4d97-467d-bb7a-7c3315791fe4" providerId="ADAL" clId="{795FBADC-3C1D-9D47-B472-3F5092D25780}" dt="2023-02-26T16:55:10.513" v="229"/>
          <ac:grpSpMkLst>
            <pc:docMk/>
            <pc:sldMk cId="1668340402" sldId="508"/>
            <ac:grpSpMk id="16" creationId="{92DFD9DA-4798-50AF-C6B7-19BC4823AAC8}"/>
          </ac:grpSpMkLst>
        </pc:grpChg>
        <pc:grpChg chg="mod">
          <ac:chgData name="Nicholas Gibbins" userId="6a0e944c-4d97-467d-bb7a-7c3315791fe4" providerId="ADAL" clId="{795FBADC-3C1D-9D47-B472-3F5092D25780}" dt="2023-02-26T16:55:10.513" v="229"/>
          <ac:grpSpMkLst>
            <pc:docMk/>
            <pc:sldMk cId="1668340402" sldId="508"/>
            <ac:grpSpMk id="17" creationId="{D61C450E-EF40-F473-A585-56BE3AD642A6}"/>
          </ac:grpSpMkLst>
        </pc:grpChg>
        <pc:grpChg chg="mod">
          <ac:chgData name="Nicholas Gibbins" userId="6a0e944c-4d97-467d-bb7a-7c3315791fe4" providerId="ADAL" clId="{795FBADC-3C1D-9D47-B472-3F5092D25780}" dt="2023-02-26T16:55:10.513" v="229"/>
          <ac:grpSpMkLst>
            <pc:docMk/>
            <pc:sldMk cId="1668340402" sldId="508"/>
            <ac:grpSpMk id="19" creationId="{33A8D3BA-F949-116A-C2E2-CACA4BD8901D}"/>
          </ac:grpSpMkLst>
        </pc:grpChg>
        <pc:grpChg chg="del">
          <ac:chgData name="Nicholas Gibbins" userId="6a0e944c-4d97-467d-bb7a-7c3315791fe4" providerId="ADAL" clId="{795FBADC-3C1D-9D47-B472-3F5092D25780}" dt="2023-02-26T16:54:39.736" v="222" actId="478"/>
          <ac:grpSpMkLst>
            <pc:docMk/>
            <pc:sldMk cId="1668340402" sldId="508"/>
            <ac:grpSpMk id="25" creationId="{A30498FC-CF17-FB31-822B-447EC2BC1860}"/>
          </ac:grpSpMkLst>
        </pc:grpChg>
        <pc:grpChg chg="add mod">
          <ac:chgData name="Nicholas Gibbins" userId="6a0e944c-4d97-467d-bb7a-7c3315791fe4" providerId="ADAL" clId="{795FBADC-3C1D-9D47-B472-3F5092D25780}" dt="2023-02-26T23:25:07.140" v="4576" actId="1036"/>
          <ac:grpSpMkLst>
            <pc:docMk/>
            <pc:sldMk cId="1668340402" sldId="508"/>
            <ac:grpSpMk id="43" creationId="{B543F42A-0EA7-CB22-C47B-C8DC9B63E868}"/>
          </ac:grpSpMkLst>
        </pc:grpChg>
        <pc:grpChg chg="del">
          <ac:chgData name="Nicholas Gibbins" userId="6a0e944c-4d97-467d-bb7a-7c3315791fe4" providerId="ADAL" clId="{795FBADC-3C1D-9D47-B472-3F5092D25780}" dt="2023-02-26T16:54:35.992" v="221" actId="478"/>
          <ac:grpSpMkLst>
            <pc:docMk/>
            <pc:sldMk cId="1668340402" sldId="508"/>
            <ac:grpSpMk id="44" creationId="{58B377E5-9DC5-20D8-D820-46BDBC249AEE}"/>
          </ac:grpSpMkLst>
        </pc:grpChg>
        <pc:grpChg chg="del">
          <ac:chgData name="Nicholas Gibbins" userId="6a0e944c-4d97-467d-bb7a-7c3315791fe4" providerId="ADAL" clId="{795FBADC-3C1D-9D47-B472-3F5092D25780}" dt="2023-02-26T16:54:35.992" v="221" actId="478"/>
          <ac:grpSpMkLst>
            <pc:docMk/>
            <pc:sldMk cId="1668340402" sldId="508"/>
            <ac:grpSpMk id="45" creationId="{2BDEBD78-F335-94C3-8819-36E43F6B8781}"/>
          </ac:grpSpMkLst>
        </pc:grpChg>
        <pc:grpChg chg="mod">
          <ac:chgData name="Nicholas Gibbins" userId="6a0e944c-4d97-467d-bb7a-7c3315791fe4" providerId="ADAL" clId="{795FBADC-3C1D-9D47-B472-3F5092D25780}" dt="2023-02-26T23:25:07.140" v="4576" actId="1036"/>
          <ac:grpSpMkLst>
            <pc:docMk/>
            <pc:sldMk cId="1668340402" sldId="508"/>
            <ac:grpSpMk id="50" creationId="{112ADF48-D4D4-3749-FCEB-6CBA8A959D25}"/>
          </ac:grpSpMkLst>
        </pc:grpChg>
        <pc:grpChg chg="mod">
          <ac:chgData name="Nicholas Gibbins" userId="6a0e944c-4d97-467d-bb7a-7c3315791fe4" providerId="ADAL" clId="{795FBADC-3C1D-9D47-B472-3F5092D25780}" dt="2023-02-26T23:25:43.546" v="4589" actId="1035"/>
          <ac:grpSpMkLst>
            <pc:docMk/>
            <pc:sldMk cId="1668340402" sldId="508"/>
            <ac:grpSpMk id="51" creationId="{DAED344F-79E6-9E9F-36D5-698781F46B2A}"/>
          </ac:grpSpMkLst>
        </pc:grpChg>
        <pc:grpChg chg="mod">
          <ac:chgData name="Nicholas Gibbins" userId="6a0e944c-4d97-467d-bb7a-7c3315791fe4" providerId="ADAL" clId="{795FBADC-3C1D-9D47-B472-3F5092D25780}" dt="2023-02-26T23:25:43.546" v="4589" actId="1035"/>
          <ac:grpSpMkLst>
            <pc:docMk/>
            <pc:sldMk cId="1668340402" sldId="508"/>
            <ac:grpSpMk id="52" creationId="{378D1008-FF2A-7002-5D67-698CF74C675E}"/>
          </ac:grpSpMkLst>
        </pc:grpChg>
        <pc:grpChg chg="mod">
          <ac:chgData name="Nicholas Gibbins" userId="6a0e944c-4d97-467d-bb7a-7c3315791fe4" providerId="ADAL" clId="{795FBADC-3C1D-9D47-B472-3F5092D25780}" dt="2023-02-26T23:25:43.546" v="4589" actId="1035"/>
          <ac:grpSpMkLst>
            <pc:docMk/>
            <pc:sldMk cId="1668340402" sldId="508"/>
            <ac:grpSpMk id="63" creationId="{740106DE-2611-AA83-3FCE-083AF84283CE}"/>
          </ac:grpSpMkLst>
        </pc:grpChg>
        <pc:grpChg chg="mod">
          <ac:chgData name="Nicholas Gibbins" userId="6a0e944c-4d97-467d-bb7a-7c3315791fe4" providerId="ADAL" clId="{795FBADC-3C1D-9D47-B472-3F5092D25780}" dt="2023-02-26T23:25:43.546" v="4589" actId="1035"/>
          <ac:grpSpMkLst>
            <pc:docMk/>
            <pc:sldMk cId="1668340402" sldId="508"/>
            <ac:grpSpMk id="74" creationId="{F75C14C9-5397-E015-0E8C-3AACABC8D5AC}"/>
          </ac:grpSpMkLst>
        </pc:grpChg>
        <pc:grpChg chg="mod">
          <ac:chgData name="Nicholas Gibbins" userId="6a0e944c-4d97-467d-bb7a-7c3315791fe4" providerId="ADAL" clId="{795FBADC-3C1D-9D47-B472-3F5092D25780}" dt="2023-02-26T23:25:43.546" v="4589" actId="1035"/>
          <ac:grpSpMkLst>
            <pc:docMk/>
            <pc:sldMk cId="1668340402" sldId="508"/>
            <ac:grpSpMk id="85" creationId="{0C3E6FBC-4DCB-080F-342F-49F9082FE0AB}"/>
          </ac:grpSpMkLst>
        </pc:grpChg>
        <pc:grpChg chg="mod">
          <ac:chgData name="Nicholas Gibbins" userId="6a0e944c-4d97-467d-bb7a-7c3315791fe4" providerId="ADAL" clId="{795FBADC-3C1D-9D47-B472-3F5092D25780}" dt="2023-02-26T23:25:43.546" v="4589" actId="1035"/>
          <ac:grpSpMkLst>
            <pc:docMk/>
            <pc:sldMk cId="1668340402" sldId="508"/>
            <ac:grpSpMk id="96" creationId="{4E33BE6B-87B3-CE9A-50F0-9C67EFE4C6CF}"/>
          </ac:grpSpMkLst>
        </pc:grpChg>
        <pc:grpChg chg="mod">
          <ac:chgData name="Nicholas Gibbins" userId="6a0e944c-4d97-467d-bb7a-7c3315791fe4" providerId="ADAL" clId="{795FBADC-3C1D-9D47-B472-3F5092D25780}" dt="2023-02-26T16:55:13.396" v="231"/>
          <ac:grpSpMkLst>
            <pc:docMk/>
            <pc:sldMk cId="1668340402" sldId="508"/>
            <ac:grpSpMk id="110" creationId="{4738CB4E-5267-3DC4-7696-0F40139CB112}"/>
          </ac:grpSpMkLst>
        </pc:grpChg>
        <pc:grpChg chg="mod">
          <ac:chgData name="Nicholas Gibbins" userId="6a0e944c-4d97-467d-bb7a-7c3315791fe4" providerId="ADAL" clId="{795FBADC-3C1D-9D47-B472-3F5092D25780}" dt="2023-02-26T16:55:13.396" v="231"/>
          <ac:grpSpMkLst>
            <pc:docMk/>
            <pc:sldMk cId="1668340402" sldId="508"/>
            <ac:grpSpMk id="111" creationId="{CAF2EDA8-8DFD-1F4B-3913-8378ED87C789}"/>
          </ac:grpSpMkLst>
        </pc:grpChg>
        <pc:grpChg chg="mod">
          <ac:chgData name="Nicholas Gibbins" userId="6a0e944c-4d97-467d-bb7a-7c3315791fe4" providerId="ADAL" clId="{795FBADC-3C1D-9D47-B472-3F5092D25780}" dt="2023-02-26T16:55:13.396" v="231"/>
          <ac:grpSpMkLst>
            <pc:docMk/>
            <pc:sldMk cId="1668340402" sldId="508"/>
            <ac:grpSpMk id="112" creationId="{578BAFF9-F814-61A4-3A17-E47E44C30B0A}"/>
          </ac:grpSpMkLst>
        </pc:grpChg>
        <pc:grpChg chg="add mod">
          <ac:chgData name="Nicholas Gibbins" userId="6a0e944c-4d97-467d-bb7a-7c3315791fe4" providerId="ADAL" clId="{795FBADC-3C1D-9D47-B472-3F5092D25780}" dt="2023-02-26T23:25:07.140" v="4576" actId="1036"/>
          <ac:grpSpMkLst>
            <pc:docMk/>
            <pc:sldMk cId="1668340402" sldId="508"/>
            <ac:grpSpMk id="117" creationId="{491EFC2D-EF77-04D5-62C8-63DA23C21211}"/>
          </ac:grpSpMkLst>
        </pc:grpChg>
        <pc:grpChg chg="mod">
          <ac:chgData name="Nicholas Gibbins" userId="6a0e944c-4d97-467d-bb7a-7c3315791fe4" providerId="ADAL" clId="{795FBADC-3C1D-9D47-B472-3F5092D25780}" dt="2023-02-26T16:55:16.374" v="233"/>
          <ac:grpSpMkLst>
            <pc:docMk/>
            <pc:sldMk cId="1668340402" sldId="508"/>
            <ac:grpSpMk id="121" creationId="{84357B9D-7AF6-BC8B-16F7-38959D59BB96}"/>
          </ac:grpSpMkLst>
        </pc:grpChg>
        <pc:grpChg chg="mod">
          <ac:chgData name="Nicholas Gibbins" userId="6a0e944c-4d97-467d-bb7a-7c3315791fe4" providerId="ADAL" clId="{795FBADC-3C1D-9D47-B472-3F5092D25780}" dt="2023-02-26T16:55:16.374" v="233"/>
          <ac:grpSpMkLst>
            <pc:docMk/>
            <pc:sldMk cId="1668340402" sldId="508"/>
            <ac:grpSpMk id="122" creationId="{C3EA457F-EFB6-0561-3F90-2C1197AE3994}"/>
          </ac:grpSpMkLst>
        </pc:grpChg>
        <pc:grpChg chg="mod">
          <ac:chgData name="Nicholas Gibbins" userId="6a0e944c-4d97-467d-bb7a-7c3315791fe4" providerId="ADAL" clId="{795FBADC-3C1D-9D47-B472-3F5092D25780}" dt="2023-02-26T16:55:16.374" v="233"/>
          <ac:grpSpMkLst>
            <pc:docMk/>
            <pc:sldMk cId="1668340402" sldId="508"/>
            <ac:grpSpMk id="123" creationId="{3803B6F3-6548-2BB8-736A-38F7E04D4915}"/>
          </ac:grpSpMkLst>
        </pc:grpChg>
        <pc:grpChg chg="add mod">
          <ac:chgData name="Nicholas Gibbins" userId="6a0e944c-4d97-467d-bb7a-7c3315791fe4" providerId="ADAL" clId="{795FBADC-3C1D-9D47-B472-3F5092D25780}" dt="2023-02-26T23:25:07.140" v="4576" actId="1036"/>
          <ac:grpSpMkLst>
            <pc:docMk/>
            <pc:sldMk cId="1668340402" sldId="508"/>
            <ac:grpSpMk id="128" creationId="{61CE9FF0-7A1C-4ABE-CBE3-A6CEA58A4C84}"/>
          </ac:grpSpMkLst>
        </pc:grpChg>
        <pc:grpChg chg="mod">
          <ac:chgData name="Nicholas Gibbins" userId="6a0e944c-4d97-467d-bb7a-7c3315791fe4" providerId="ADAL" clId="{795FBADC-3C1D-9D47-B472-3F5092D25780}" dt="2023-02-26T16:55:19.838" v="235"/>
          <ac:grpSpMkLst>
            <pc:docMk/>
            <pc:sldMk cId="1668340402" sldId="508"/>
            <ac:grpSpMk id="132" creationId="{DA8F46B9-9DAA-36FC-EB14-69DEDD241A42}"/>
          </ac:grpSpMkLst>
        </pc:grpChg>
        <pc:grpChg chg="mod">
          <ac:chgData name="Nicholas Gibbins" userId="6a0e944c-4d97-467d-bb7a-7c3315791fe4" providerId="ADAL" clId="{795FBADC-3C1D-9D47-B472-3F5092D25780}" dt="2023-02-26T16:55:19.838" v="235"/>
          <ac:grpSpMkLst>
            <pc:docMk/>
            <pc:sldMk cId="1668340402" sldId="508"/>
            <ac:grpSpMk id="133" creationId="{F5FD060A-203C-AE7B-33FB-09D26252F323}"/>
          </ac:grpSpMkLst>
        </pc:grpChg>
        <pc:grpChg chg="mod">
          <ac:chgData name="Nicholas Gibbins" userId="6a0e944c-4d97-467d-bb7a-7c3315791fe4" providerId="ADAL" clId="{795FBADC-3C1D-9D47-B472-3F5092D25780}" dt="2023-02-26T16:55:19.838" v="235"/>
          <ac:grpSpMkLst>
            <pc:docMk/>
            <pc:sldMk cId="1668340402" sldId="508"/>
            <ac:grpSpMk id="134" creationId="{3595FACE-DFF9-3022-46A2-021EBFFA57CE}"/>
          </ac:grpSpMkLst>
        </pc:grpChg>
        <pc:grpChg chg="add mod">
          <ac:chgData name="Nicholas Gibbins" userId="6a0e944c-4d97-467d-bb7a-7c3315791fe4" providerId="ADAL" clId="{795FBADC-3C1D-9D47-B472-3F5092D25780}" dt="2023-02-26T23:25:07.140" v="4576" actId="1036"/>
          <ac:grpSpMkLst>
            <pc:docMk/>
            <pc:sldMk cId="1668340402" sldId="508"/>
            <ac:grpSpMk id="139" creationId="{6BB4BB85-8605-BE5B-0F68-0723F2ECBEA3}"/>
          </ac:grpSpMkLst>
        </pc:grpChg>
        <pc:grpChg chg="mod">
          <ac:chgData name="Nicholas Gibbins" userId="6a0e944c-4d97-467d-bb7a-7c3315791fe4" providerId="ADAL" clId="{795FBADC-3C1D-9D47-B472-3F5092D25780}" dt="2023-02-26T16:55:22.198" v="237"/>
          <ac:grpSpMkLst>
            <pc:docMk/>
            <pc:sldMk cId="1668340402" sldId="508"/>
            <ac:grpSpMk id="143" creationId="{A1944705-D21A-FDA8-A764-505FA3FB974C}"/>
          </ac:grpSpMkLst>
        </pc:grpChg>
        <pc:grpChg chg="mod">
          <ac:chgData name="Nicholas Gibbins" userId="6a0e944c-4d97-467d-bb7a-7c3315791fe4" providerId="ADAL" clId="{795FBADC-3C1D-9D47-B472-3F5092D25780}" dt="2023-02-26T16:55:22.198" v="237"/>
          <ac:grpSpMkLst>
            <pc:docMk/>
            <pc:sldMk cId="1668340402" sldId="508"/>
            <ac:grpSpMk id="144" creationId="{7C14D6F5-16B3-356A-1264-9BF4B6BE60B6}"/>
          </ac:grpSpMkLst>
        </pc:grpChg>
        <pc:grpChg chg="mod">
          <ac:chgData name="Nicholas Gibbins" userId="6a0e944c-4d97-467d-bb7a-7c3315791fe4" providerId="ADAL" clId="{795FBADC-3C1D-9D47-B472-3F5092D25780}" dt="2023-02-26T16:55:22.198" v="237"/>
          <ac:grpSpMkLst>
            <pc:docMk/>
            <pc:sldMk cId="1668340402" sldId="508"/>
            <ac:grpSpMk id="145" creationId="{292FBD21-C422-DB5F-D492-C1792659CCF3}"/>
          </ac:grpSpMkLst>
        </pc:grpChg>
        <pc:cxnChg chg="mod">
          <ac:chgData name="Nicholas Gibbins" userId="6a0e944c-4d97-467d-bb7a-7c3315791fe4" providerId="ADAL" clId="{795FBADC-3C1D-9D47-B472-3F5092D25780}" dt="2023-02-26T23:20:14.210" v="4471" actId="692"/>
          <ac:cxnSpMkLst>
            <pc:docMk/>
            <pc:sldMk cId="1668340402" sldId="508"/>
            <ac:cxnSpMk id="20" creationId="{6F3AEBDE-05A3-15D5-DB3E-5803A8244B58}"/>
          </ac:cxnSpMkLst>
        </pc:cxnChg>
        <pc:cxnChg chg="mod">
          <ac:chgData name="Nicholas Gibbins" userId="6a0e944c-4d97-467d-bb7a-7c3315791fe4" providerId="ADAL" clId="{795FBADC-3C1D-9D47-B472-3F5092D25780}" dt="2023-02-26T23:20:06.439" v="4465" actId="692"/>
          <ac:cxnSpMkLst>
            <pc:docMk/>
            <pc:sldMk cId="1668340402" sldId="508"/>
            <ac:cxnSpMk id="23" creationId="{3746E076-C094-0210-2B1F-9A8F7AAE1660}"/>
          </ac:cxnSpMkLst>
        </pc:cxnChg>
        <pc:cxnChg chg="mod">
          <ac:chgData name="Nicholas Gibbins" userId="6a0e944c-4d97-467d-bb7a-7c3315791fe4" providerId="ADAL" clId="{795FBADC-3C1D-9D47-B472-3F5092D25780}" dt="2023-02-26T23:20:06.439" v="4465" actId="692"/>
          <ac:cxnSpMkLst>
            <pc:docMk/>
            <pc:sldMk cId="1668340402" sldId="508"/>
            <ac:cxnSpMk id="24" creationId="{97362939-EF3C-41BB-6ACE-1AADB1E0A28A}"/>
          </ac:cxnSpMkLst>
        </pc:cxnChg>
        <pc:cxnChg chg="mod">
          <ac:chgData name="Nicholas Gibbins" userId="6a0e944c-4d97-467d-bb7a-7c3315791fe4" providerId="ADAL" clId="{795FBADC-3C1D-9D47-B472-3F5092D25780}" dt="2023-02-26T23:20:06.439" v="4465" actId="692"/>
          <ac:cxnSpMkLst>
            <pc:docMk/>
            <pc:sldMk cId="1668340402" sldId="508"/>
            <ac:cxnSpMk id="27" creationId="{AB656CD8-8C1A-EB7C-0220-0F436EE5FEDF}"/>
          </ac:cxnSpMkLst>
        </pc:cxnChg>
        <pc:cxnChg chg="mod">
          <ac:chgData name="Nicholas Gibbins" userId="6a0e944c-4d97-467d-bb7a-7c3315791fe4" providerId="ADAL" clId="{795FBADC-3C1D-9D47-B472-3F5092D25780}" dt="2023-02-26T23:20:06.439" v="4465" actId="692"/>
          <ac:cxnSpMkLst>
            <pc:docMk/>
            <pc:sldMk cId="1668340402" sldId="508"/>
            <ac:cxnSpMk id="28" creationId="{F3296455-A682-2055-8C7C-80C06EC8B48A}"/>
          </ac:cxnSpMkLst>
        </pc:cxnChg>
        <pc:cxnChg chg="mod">
          <ac:chgData name="Nicholas Gibbins" userId="6a0e944c-4d97-467d-bb7a-7c3315791fe4" providerId="ADAL" clId="{795FBADC-3C1D-9D47-B472-3F5092D25780}" dt="2023-02-26T23:21:31.689" v="4525" actId="692"/>
          <ac:cxnSpMkLst>
            <pc:docMk/>
            <pc:sldMk cId="1668340402" sldId="508"/>
            <ac:cxnSpMk id="30" creationId="{5F60825D-A4DB-FFF0-6F14-21370C319481}"/>
          </ac:cxnSpMkLst>
        </pc:cxnChg>
        <pc:cxnChg chg="mod">
          <ac:chgData name="Nicholas Gibbins" userId="6a0e944c-4d97-467d-bb7a-7c3315791fe4" providerId="ADAL" clId="{795FBADC-3C1D-9D47-B472-3F5092D25780}" dt="2023-02-26T23:21:31.689" v="4525" actId="692"/>
          <ac:cxnSpMkLst>
            <pc:docMk/>
            <pc:sldMk cId="1668340402" sldId="508"/>
            <ac:cxnSpMk id="31" creationId="{69E01753-4ECA-1F88-C19A-7CF088160B1A}"/>
          </ac:cxnSpMkLst>
        </pc:cxnChg>
        <pc:cxnChg chg="mod">
          <ac:chgData name="Nicholas Gibbins" userId="6a0e944c-4d97-467d-bb7a-7c3315791fe4" providerId="ADAL" clId="{795FBADC-3C1D-9D47-B472-3F5092D25780}" dt="2023-02-26T23:21:31.689" v="4525" actId="692"/>
          <ac:cxnSpMkLst>
            <pc:docMk/>
            <pc:sldMk cId="1668340402" sldId="508"/>
            <ac:cxnSpMk id="33" creationId="{2E548130-B2FC-9605-C909-E5E85C083121}"/>
          </ac:cxnSpMkLst>
        </pc:cxnChg>
        <pc:cxnChg chg="mod">
          <ac:chgData name="Nicholas Gibbins" userId="6a0e944c-4d97-467d-bb7a-7c3315791fe4" providerId="ADAL" clId="{795FBADC-3C1D-9D47-B472-3F5092D25780}" dt="2023-02-26T23:21:31.689" v="4525" actId="692"/>
          <ac:cxnSpMkLst>
            <pc:docMk/>
            <pc:sldMk cId="1668340402" sldId="508"/>
            <ac:cxnSpMk id="34" creationId="{E5162175-D42F-0DE5-7431-8615DC8FEDB9}"/>
          </ac:cxnSpMkLst>
        </pc:cxnChg>
        <pc:cxnChg chg="mod">
          <ac:chgData name="Nicholas Gibbins" userId="6a0e944c-4d97-467d-bb7a-7c3315791fe4" providerId="ADAL" clId="{795FBADC-3C1D-9D47-B472-3F5092D25780}" dt="2023-02-26T23:20:14.210" v="4471" actId="692"/>
          <ac:cxnSpMkLst>
            <pc:docMk/>
            <pc:sldMk cId="1668340402" sldId="508"/>
            <ac:cxnSpMk id="40" creationId="{648D90A2-D5F8-D6DB-559E-75171D919517}"/>
          </ac:cxnSpMkLst>
        </pc:cxnChg>
        <pc:cxnChg chg="mod">
          <ac:chgData name="Nicholas Gibbins" userId="6a0e944c-4d97-467d-bb7a-7c3315791fe4" providerId="ADAL" clId="{795FBADC-3C1D-9D47-B472-3F5092D25780}" dt="2023-02-26T23:20:14.210" v="4471" actId="692"/>
          <ac:cxnSpMkLst>
            <pc:docMk/>
            <pc:sldMk cId="1668340402" sldId="508"/>
            <ac:cxnSpMk id="41" creationId="{19BBC230-9103-972F-4AE6-39DB0D8B4BA3}"/>
          </ac:cxnSpMkLst>
        </pc:cxnChg>
        <pc:cxnChg chg="mod">
          <ac:chgData name="Nicholas Gibbins" userId="6a0e944c-4d97-467d-bb7a-7c3315791fe4" providerId="ADAL" clId="{795FBADC-3C1D-9D47-B472-3F5092D25780}" dt="2023-02-26T23:20:14.210" v="4471" actId="692"/>
          <ac:cxnSpMkLst>
            <pc:docMk/>
            <pc:sldMk cId="1668340402" sldId="508"/>
            <ac:cxnSpMk id="42" creationId="{D1EE5217-AB0C-34F4-F765-61C9AD577718}"/>
          </ac:cxnSpMkLst>
        </pc:cxnChg>
        <pc:cxnChg chg="mod">
          <ac:chgData name="Nicholas Gibbins" userId="6a0e944c-4d97-467d-bb7a-7c3315791fe4" providerId="ADAL" clId="{795FBADC-3C1D-9D47-B472-3F5092D25780}" dt="2023-02-26T23:21:03.515" v="4507" actId="692"/>
          <ac:cxnSpMkLst>
            <pc:docMk/>
            <pc:sldMk cId="1668340402" sldId="508"/>
            <ac:cxnSpMk id="59" creationId="{77951E74-AD3A-F364-1413-933892A70E07}"/>
          </ac:cxnSpMkLst>
        </pc:cxnChg>
        <pc:cxnChg chg="mod">
          <ac:chgData name="Nicholas Gibbins" userId="6a0e944c-4d97-467d-bb7a-7c3315791fe4" providerId="ADAL" clId="{795FBADC-3C1D-9D47-B472-3F5092D25780}" dt="2023-02-26T23:21:03.515" v="4507" actId="692"/>
          <ac:cxnSpMkLst>
            <pc:docMk/>
            <pc:sldMk cId="1668340402" sldId="508"/>
            <ac:cxnSpMk id="60" creationId="{ED117AD5-5F25-8550-A2C9-F94A6A391B72}"/>
          </ac:cxnSpMkLst>
        </pc:cxnChg>
        <pc:cxnChg chg="mod">
          <ac:chgData name="Nicholas Gibbins" userId="6a0e944c-4d97-467d-bb7a-7c3315791fe4" providerId="ADAL" clId="{795FBADC-3C1D-9D47-B472-3F5092D25780}" dt="2023-02-26T23:21:03.515" v="4507" actId="692"/>
          <ac:cxnSpMkLst>
            <pc:docMk/>
            <pc:sldMk cId="1668340402" sldId="508"/>
            <ac:cxnSpMk id="61" creationId="{D8BE699C-D68C-73CD-BF6B-40A0287B35B7}"/>
          </ac:cxnSpMkLst>
        </pc:cxnChg>
        <pc:cxnChg chg="mod">
          <ac:chgData name="Nicholas Gibbins" userId="6a0e944c-4d97-467d-bb7a-7c3315791fe4" providerId="ADAL" clId="{795FBADC-3C1D-9D47-B472-3F5092D25780}" dt="2023-02-26T23:21:03.515" v="4507" actId="692"/>
          <ac:cxnSpMkLst>
            <pc:docMk/>
            <pc:sldMk cId="1668340402" sldId="508"/>
            <ac:cxnSpMk id="62" creationId="{0E645F42-40CE-6ED3-B05C-8F7B2A3C73E5}"/>
          </ac:cxnSpMkLst>
        </pc:cxnChg>
        <pc:cxnChg chg="mod">
          <ac:chgData name="Nicholas Gibbins" userId="6a0e944c-4d97-467d-bb7a-7c3315791fe4" providerId="ADAL" clId="{795FBADC-3C1D-9D47-B472-3F5092D25780}" dt="2023-02-26T23:21:11.702" v="4513" actId="692"/>
          <ac:cxnSpMkLst>
            <pc:docMk/>
            <pc:sldMk cId="1668340402" sldId="508"/>
            <ac:cxnSpMk id="70" creationId="{D9C66E1C-0408-5707-8788-D6454794CE15}"/>
          </ac:cxnSpMkLst>
        </pc:cxnChg>
        <pc:cxnChg chg="mod">
          <ac:chgData name="Nicholas Gibbins" userId="6a0e944c-4d97-467d-bb7a-7c3315791fe4" providerId="ADAL" clId="{795FBADC-3C1D-9D47-B472-3F5092D25780}" dt="2023-02-26T23:21:11.702" v="4513" actId="692"/>
          <ac:cxnSpMkLst>
            <pc:docMk/>
            <pc:sldMk cId="1668340402" sldId="508"/>
            <ac:cxnSpMk id="71" creationId="{8F92F140-A630-2EED-DED0-B38661698D10}"/>
          </ac:cxnSpMkLst>
        </pc:cxnChg>
        <pc:cxnChg chg="mod">
          <ac:chgData name="Nicholas Gibbins" userId="6a0e944c-4d97-467d-bb7a-7c3315791fe4" providerId="ADAL" clId="{795FBADC-3C1D-9D47-B472-3F5092D25780}" dt="2023-02-26T23:21:11.702" v="4513" actId="692"/>
          <ac:cxnSpMkLst>
            <pc:docMk/>
            <pc:sldMk cId="1668340402" sldId="508"/>
            <ac:cxnSpMk id="72" creationId="{9447F5DC-1FBA-9D8D-95C4-0E0C9711FF53}"/>
          </ac:cxnSpMkLst>
        </pc:cxnChg>
        <pc:cxnChg chg="mod">
          <ac:chgData name="Nicholas Gibbins" userId="6a0e944c-4d97-467d-bb7a-7c3315791fe4" providerId="ADAL" clId="{795FBADC-3C1D-9D47-B472-3F5092D25780}" dt="2023-02-26T23:21:11.702" v="4513" actId="692"/>
          <ac:cxnSpMkLst>
            <pc:docMk/>
            <pc:sldMk cId="1668340402" sldId="508"/>
            <ac:cxnSpMk id="73" creationId="{17598BDE-2275-3322-A171-60C99ED5C21D}"/>
          </ac:cxnSpMkLst>
        </pc:cxnChg>
        <pc:cxnChg chg="mod">
          <ac:chgData name="Nicholas Gibbins" userId="6a0e944c-4d97-467d-bb7a-7c3315791fe4" providerId="ADAL" clId="{795FBADC-3C1D-9D47-B472-3F5092D25780}" dt="2023-02-26T23:21:22.473" v="4519" actId="692"/>
          <ac:cxnSpMkLst>
            <pc:docMk/>
            <pc:sldMk cId="1668340402" sldId="508"/>
            <ac:cxnSpMk id="81" creationId="{3092BE30-70F4-59E7-F06A-EFDA21A944AA}"/>
          </ac:cxnSpMkLst>
        </pc:cxnChg>
        <pc:cxnChg chg="mod">
          <ac:chgData name="Nicholas Gibbins" userId="6a0e944c-4d97-467d-bb7a-7c3315791fe4" providerId="ADAL" clId="{795FBADC-3C1D-9D47-B472-3F5092D25780}" dt="2023-02-26T23:21:22.473" v="4519" actId="692"/>
          <ac:cxnSpMkLst>
            <pc:docMk/>
            <pc:sldMk cId="1668340402" sldId="508"/>
            <ac:cxnSpMk id="82" creationId="{12651ACF-01D6-0AB7-2DB2-8B918662C720}"/>
          </ac:cxnSpMkLst>
        </pc:cxnChg>
        <pc:cxnChg chg="mod">
          <ac:chgData name="Nicholas Gibbins" userId="6a0e944c-4d97-467d-bb7a-7c3315791fe4" providerId="ADAL" clId="{795FBADC-3C1D-9D47-B472-3F5092D25780}" dt="2023-02-26T23:21:22.473" v="4519" actId="692"/>
          <ac:cxnSpMkLst>
            <pc:docMk/>
            <pc:sldMk cId="1668340402" sldId="508"/>
            <ac:cxnSpMk id="83" creationId="{FAF8E1D6-4BE9-981F-63B5-5CB9F0354335}"/>
          </ac:cxnSpMkLst>
        </pc:cxnChg>
        <pc:cxnChg chg="mod">
          <ac:chgData name="Nicholas Gibbins" userId="6a0e944c-4d97-467d-bb7a-7c3315791fe4" providerId="ADAL" clId="{795FBADC-3C1D-9D47-B472-3F5092D25780}" dt="2023-02-26T23:21:22.473" v="4519" actId="692"/>
          <ac:cxnSpMkLst>
            <pc:docMk/>
            <pc:sldMk cId="1668340402" sldId="508"/>
            <ac:cxnSpMk id="84" creationId="{CFDFCB98-886D-3ED0-39BD-2DD3683D17BA}"/>
          </ac:cxnSpMkLst>
        </pc:cxnChg>
        <pc:cxnChg chg="mod">
          <ac:chgData name="Nicholas Gibbins" userId="6a0e944c-4d97-467d-bb7a-7c3315791fe4" providerId="ADAL" clId="{795FBADC-3C1D-9D47-B472-3F5092D25780}" dt="2023-02-26T23:21:40.149" v="4531" actId="692"/>
          <ac:cxnSpMkLst>
            <pc:docMk/>
            <pc:sldMk cId="1668340402" sldId="508"/>
            <ac:cxnSpMk id="92" creationId="{AE755E1E-9737-44E5-E5CD-92DD767C6E9B}"/>
          </ac:cxnSpMkLst>
        </pc:cxnChg>
        <pc:cxnChg chg="mod">
          <ac:chgData name="Nicholas Gibbins" userId="6a0e944c-4d97-467d-bb7a-7c3315791fe4" providerId="ADAL" clId="{795FBADC-3C1D-9D47-B472-3F5092D25780}" dt="2023-02-26T23:21:40.149" v="4531" actId="692"/>
          <ac:cxnSpMkLst>
            <pc:docMk/>
            <pc:sldMk cId="1668340402" sldId="508"/>
            <ac:cxnSpMk id="93" creationId="{31B247B4-B631-4C4D-3DA7-0AE3F47BC043}"/>
          </ac:cxnSpMkLst>
        </pc:cxnChg>
        <pc:cxnChg chg="mod">
          <ac:chgData name="Nicholas Gibbins" userId="6a0e944c-4d97-467d-bb7a-7c3315791fe4" providerId="ADAL" clId="{795FBADC-3C1D-9D47-B472-3F5092D25780}" dt="2023-02-26T23:21:40.149" v="4531" actId="692"/>
          <ac:cxnSpMkLst>
            <pc:docMk/>
            <pc:sldMk cId="1668340402" sldId="508"/>
            <ac:cxnSpMk id="94" creationId="{66958187-A421-A2EC-F5AF-A6539BBEB2DB}"/>
          </ac:cxnSpMkLst>
        </pc:cxnChg>
        <pc:cxnChg chg="mod">
          <ac:chgData name="Nicholas Gibbins" userId="6a0e944c-4d97-467d-bb7a-7c3315791fe4" providerId="ADAL" clId="{795FBADC-3C1D-9D47-B472-3F5092D25780}" dt="2023-02-26T23:21:40.149" v="4531" actId="692"/>
          <ac:cxnSpMkLst>
            <pc:docMk/>
            <pc:sldMk cId="1668340402" sldId="508"/>
            <ac:cxnSpMk id="95" creationId="{AEB590A1-C5DC-5BAB-3A4A-906981598082}"/>
          </ac:cxnSpMkLst>
        </pc:cxnChg>
        <pc:cxnChg chg="mod">
          <ac:chgData name="Nicholas Gibbins" userId="6a0e944c-4d97-467d-bb7a-7c3315791fe4" providerId="ADAL" clId="{795FBADC-3C1D-9D47-B472-3F5092D25780}" dt="2023-02-26T23:20:57.001" v="4501" actId="692"/>
          <ac:cxnSpMkLst>
            <pc:docMk/>
            <pc:sldMk cId="1668340402" sldId="508"/>
            <ac:cxnSpMk id="103" creationId="{A68857D4-65AC-7FE5-8C4E-E08E3DC02752}"/>
          </ac:cxnSpMkLst>
        </pc:cxnChg>
        <pc:cxnChg chg="mod">
          <ac:chgData name="Nicholas Gibbins" userId="6a0e944c-4d97-467d-bb7a-7c3315791fe4" providerId="ADAL" clId="{795FBADC-3C1D-9D47-B472-3F5092D25780}" dt="2023-02-26T23:20:57.001" v="4501" actId="692"/>
          <ac:cxnSpMkLst>
            <pc:docMk/>
            <pc:sldMk cId="1668340402" sldId="508"/>
            <ac:cxnSpMk id="104" creationId="{B5316D6E-34D4-A319-B90B-BD5C6CBE5CC2}"/>
          </ac:cxnSpMkLst>
        </pc:cxnChg>
        <pc:cxnChg chg="mod">
          <ac:chgData name="Nicholas Gibbins" userId="6a0e944c-4d97-467d-bb7a-7c3315791fe4" providerId="ADAL" clId="{795FBADC-3C1D-9D47-B472-3F5092D25780}" dt="2023-02-26T23:20:57.001" v="4501" actId="692"/>
          <ac:cxnSpMkLst>
            <pc:docMk/>
            <pc:sldMk cId="1668340402" sldId="508"/>
            <ac:cxnSpMk id="105" creationId="{AD0C1438-A9BF-AF8B-A6ED-D676BEF0374A}"/>
          </ac:cxnSpMkLst>
        </pc:cxnChg>
        <pc:cxnChg chg="mod">
          <ac:chgData name="Nicholas Gibbins" userId="6a0e944c-4d97-467d-bb7a-7c3315791fe4" providerId="ADAL" clId="{795FBADC-3C1D-9D47-B472-3F5092D25780}" dt="2023-02-26T23:20:57.001" v="4501" actId="692"/>
          <ac:cxnSpMkLst>
            <pc:docMk/>
            <pc:sldMk cId="1668340402" sldId="508"/>
            <ac:cxnSpMk id="106" creationId="{CA984C26-C948-CE17-FE43-DA772A4E1F68}"/>
          </ac:cxnSpMkLst>
        </pc:cxnChg>
        <pc:cxnChg chg="mod">
          <ac:chgData name="Nicholas Gibbins" userId="6a0e944c-4d97-467d-bb7a-7c3315791fe4" providerId="ADAL" clId="{795FBADC-3C1D-9D47-B472-3F5092D25780}" dt="2023-02-26T23:20:23.208" v="4477" actId="692"/>
          <ac:cxnSpMkLst>
            <pc:docMk/>
            <pc:sldMk cId="1668340402" sldId="508"/>
            <ac:cxnSpMk id="113" creationId="{DF25EF3B-A2CE-EF48-5E59-B029048DB785}"/>
          </ac:cxnSpMkLst>
        </pc:cxnChg>
        <pc:cxnChg chg="mod">
          <ac:chgData name="Nicholas Gibbins" userId="6a0e944c-4d97-467d-bb7a-7c3315791fe4" providerId="ADAL" clId="{795FBADC-3C1D-9D47-B472-3F5092D25780}" dt="2023-02-26T23:20:23.208" v="4477" actId="692"/>
          <ac:cxnSpMkLst>
            <pc:docMk/>
            <pc:sldMk cId="1668340402" sldId="508"/>
            <ac:cxnSpMk id="114" creationId="{42C70D0E-BDA0-65E9-3CF2-6F520D71C472}"/>
          </ac:cxnSpMkLst>
        </pc:cxnChg>
        <pc:cxnChg chg="mod">
          <ac:chgData name="Nicholas Gibbins" userId="6a0e944c-4d97-467d-bb7a-7c3315791fe4" providerId="ADAL" clId="{795FBADC-3C1D-9D47-B472-3F5092D25780}" dt="2023-02-26T23:20:23.208" v="4477" actId="692"/>
          <ac:cxnSpMkLst>
            <pc:docMk/>
            <pc:sldMk cId="1668340402" sldId="508"/>
            <ac:cxnSpMk id="115" creationId="{B690B1A9-8DBF-05B0-CD3B-3662A41CD100}"/>
          </ac:cxnSpMkLst>
        </pc:cxnChg>
        <pc:cxnChg chg="mod">
          <ac:chgData name="Nicholas Gibbins" userId="6a0e944c-4d97-467d-bb7a-7c3315791fe4" providerId="ADAL" clId="{795FBADC-3C1D-9D47-B472-3F5092D25780}" dt="2023-02-26T23:20:23.208" v="4477" actId="692"/>
          <ac:cxnSpMkLst>
            <pc:docMk/>
            <pc:sldMk cId="1668340402" sldId="508"/>
            <ac:cxnSpMk id="116" creationId="{50C373C8-B72E-7B24-B727-BA2B09F8A215}"/>
          </ac:cxnSpMkLst>
        </pc:cxnChg>
        <pc:cxnChg chg="mod">
          <ac:chgData name="Nicholas Gibbins" userId="6a0e944c-4d97-467d-bb7a-7c3315791fe4" providerId="ADAL" clId="{795FBADC-3C1D-9D47-B472-3F5092D25780}" dt="2023-02-26T23:20:32.439" v="4483" actId="692"/>
          <ac:cxnSpMkLst>
            <pc:docMk/>
            <pc:sldMk cId="1668340402" sldId="508"/>
            <ac:cxnSpMk id="124" creationId="{3EFE1AA0-B2D2-3C0E-8ED6-D369B4061637}"/>
          </ac:cxnSpMkLst>
        </pc:cxnChg>
        <pc:cxnChg chg="mod">
          <ac:chgData name="Nicholas Gibbins" userId="6a0e944c-4d97-467d-bb7a-7c3315791fe4" providerId="ADAL" clId="{795FBADC-3C1D-9D47-B472-3F5092D25780}" dt="2023-02-26T23:20:32.439" v="4483" actId="692"/>
          <ac:cxnSpMkLst>
            <pc:docMk/>
            <pc:sldMk cId="1668340402" sldId="508"/>
            <ac:cxnSpMk id="125" creationId="{FE8FAD43-0A94-95A7-3EB1-A8F94515D73B}"/>
          </ac:cxnSpMkLst>
        </pc:cxnChg>
        <pc:cxnChg chg="mod">
          <ac:chgData name="Nicholas Gibbins" userId="6a0e944c-4d97-467d-bb7a-7c3315791fe4" providerId="ADAL" clId="{795FBADC-3C1D-9D47-B472-3F5092D25780}" dt="2023-02-26T23:20:32.439" v="4483" actId="692"/>
          <ac:cxnSpMkLst>
            <pc:docMk/>
            <pc:sldMk cId="1668340402" sldId="508"/>
            <ac:cxnSpMk id="126" creationId="{D97CD631-CE04-EF17-C566-4B822F35EC6E}"/>
          </ac:cxnSpMkLst>
        </pc:cxnChg>
        <pc:cxnChg chg="mod">
          <ac:chgData name="Nicholas Gibbins" userId="6a0e944c-4d97-467d-bb7a-7c3315791fe4" providerId="ADAL" clId="{795FBADC-3C1D-9D47-B472-3F5092D25780}" dt="2023-02-26T23:20:32.439" v="4483" actId="692"/>
          <ac:cxnSpMkLst>
            <pc:docMk/>
            <pc:sldMk cId="1668340402" sldId="508"/>
            <ac:cxnSpMk id="127" creationId="{6D78F029-38C3-EC91-F451-B5E7DAECACA2}"/>
          </ac:cxnSpMkLst>
        </pc:cxnChg>
        <pc:cxnChg chg="mod">
          <ac:chgData name="Nicholas Gibbins" userId="6a0e944c-4d97-467d-bb7a-7c3315791fe4" providerId="ADAL" clId="{795FBADC-3C1D-9D47-B472-3F5092D25780}" dt="2023-02-26T23:20:40.539" v="4489" actId="692"/>
          <ac:cxnSpMkLst>
            <pc:docMk/>
            <pc:sldMk cId="1668340402" sldId="508"/>
            <ac:cxnSpMk id="135" creationId="{31CAC1CD-2DB3-3B19-DF84-15F60E64DA95}"/>
          </ac:cxnSpMkLst>
        </pc:cxnChg>
        <pc:cxnChg chg="mod">
          <ac:chgData name="Nicholas Gibbins" userId="6a0e944c-4d97-467d-bb7a-7c3315791fe4" providerId="ADAL" clId="{795FBADC-3C1D-9D47-B472-3F5092D25780}" dt="2023-02-26T23:20:40.539" v="4489" actId="692"/>
          <ac:cxnSpMkLst>
            <pc:docMk/>
            <pc:sldMk cId="1668340402" sldId="508"/>
            <ac:cxnSpMk id="136" creationId="{8FADF8D6-2F12-F7D0-2AEB-969C0E88BF44}"/>
          </ac:cxnSpMkLst>
        </pc:cxnChg>
        <pc:cxnChg chg="mod">
          <ac:chgData name="Nicholas Gibbins" userId="6a0e944c-4d97-467d-bb7a-7c3315791fe4" providerId="ADAL" clId="{795FBADC-3C1D-9D47-B472-3F5092D25780}" dt="2023-02-26T23:20:40.539" v="4489" actId="692"/>
          <ac:cxnSpMkLst>
            <pc:docMk/>
            <pc:sldMk cId="1668340402" sldId="508"/>
            <ac:cxnSpMk id="137" creationId="{80EB4E04-86EA-5096-4FA5-A0AB477FAABE}"/>
          </ac:cxnSpMkLst>
        </pc:cxnChg>
        <pc:cxnChg chg="mod">
          <ac:chgData name="Nicholas Gibbins" userId="6a0e944c-4d97-467d-bb7a-7c3315791fe4" providerId="ADAL" clId="{795FBADC-3C1D-9D47-B472-3F5092D25780}" dt="2023-02-26T23:20:40.539" v="4489" actId="692"/>
          <ac:cxnSpMkLst>
            <pc:docMk/>
            <pc:sldMk cId="1668340402" sldId="508"/>
            <ac:cxnSpMk id="138" creationId="{FE86677D-60C6-6747-BA09-F754317F71A8}"/>
          </ac:cxnSpMkLst>
        </pc:cxnChg>
        <pc:cxnChg chg="mod">
          <ac:chgData name="Nicholas Gibbins" userId="6a0e944c-4d97-467d-bb7a-7c3315791fe4" providerId="ADAL" clId="{795FBADC-3C1D-9D47-B472-3F5092D25780}" dt="2023-02-26T23:20:49.697" v="4495" actId="692"/>
          <ac:cxnSpMkLst>
            <pc:docMk/>
            <pc:sldMk cId="1668340402" sldId="508"/>
            <ac:cxnSpMk id="146" creationId="{699B9DB6-1A23-FFD4-6BFA-966B24165238}"/>
          </ac:cxnSpMkLst>
        </pc:cxnChg>
        <pc:cxnChg chg="mod">
          <ac:chgData name="Nicholas Gibbins" userId="6a0e944c-4d97-467d-bb7a-7c3315791fe4" providerId="ADAL" clId="{795FBADC-3C1D-9D47-B472-3F5092D25780}" dt="2023-02-26T23:20:49.697" v="4495" actId="692"/>
          <ac:cxnSpMkLst>
            <pc:docMk/>
            <pc:sldMk cId="1668340402" sldId="508"/>
            <ac:cxnSpMk id="147" creationId="{CAACE9FC-5C7A-03FC-F616-1249671C7AEB}"/>
          </ac:cxnSpMkLst>
        </pc:cxnChg>
        <pc:cxnChg chg="mod">
          <ac:chgData name="Nicholas Gibbins" userId="6a0e944c-4d97-467d-bb7a-7c3315791fe4" providerId="ADAL" clId="{795FBADC-3C1D-9D47-B472-3F5092D25780}" dt="2023-02-26T23:20:49.697" v="4495" actId="692"/>
          <ac:cxnSpMkLst>
            <pc:docMk/>
            <pc:sldMk cId="1668340402" sldId="508"/>
            <ac:cxnSpMk id="148" creationId="{6E3352D8-F2B7-CED9-2651-40BC08E77865}"/>
          </ac:cxnSpMkLst>
        </pc:cxnChg>
        <pc:cxnChg chg="mod">
          <ac:chgData name="Nicholas Gibbins" userId="6a0e944c-4d97-467d-bb7a-7c3315791fe4" providerId="ADAL" clId="{795FBADC-3C1D-9D47-B472-3F5092D25780}" dt="2023-02-26T23:20:49.697" v="4495" actId="692"/>
          <ac:cxnSpMkLst>
            <pc:docMk/>
            <pc:sldMk cId="1668340402" sldId="508"/>
            <ac:cxnSpMk id="149" creationId="{16D04D11-3954-2254-2CC3-903A7B5AF52E}"/>
          </ac:cxnSpMkLst>
        </pc:cxnChg>
      </pc:sldChg>
      <pc:sldChg chg="addSp delSp modSp add mod modAnim modNotesTx">
        <pc:chgData name="Nicholas Gibbins" userId="6a0e944c-4d97-467d-bb7a-7c3315791fe4" providerId="ADAL" clId="{795FBADC-3C1D-9D47-B472-3F5092D25780}" dt="2023-02-27T14:54:15.101" v="8899" actId="20577"/>
        <pc:sldMkLst>
          <pc:docMk/>
          <pc:sldMk cId="3541789192" sldId="509"/>
        </pc:sldMkLst>
        <pc:spChg chg="mod">
          <ac:chgData name="Nicholas Gibbins" userId="6a0e944c-4d97-467d-bb7a-7c3315791fe4" providerId="ADAL" clId="{795FBADC-3C1D-9D47-B472-3F5092D25780}" dt="2023-02-27T07:58:55.711" v="5251" actId="20577"/>
          <ac:spMkLst>
            <pc:docMk/>
            <pc:sldMk cId="3541789192" sldId="509"/>
            <ac:spMk id="2" creationId="{D503BD24-0733-1D65-F79F-DA2A95623B5C}"/>
          </ac:spMkLst>
        </pc:spChg>
        <pc:spChg chg="del">
          <ac:chgData name="Nicholas Gibbins" userId="6a0e944c-4d97-467d-bb7a-7c3315791fe4" providerId="ADAL" clId="{795FBADC-3C1D-9D47-B472-3F5092D25780}" dt="2023-02-26T16:53:12.933" v="161" actId="478"/>
          <ac:spMkLst>
            <pc:docMk/>
            <pc:sldMk cId="3541789192" sldId="509"/>
            <ac:spMk id="4" creationId="{FBCAFD96-E3FB-40DC-3E82-759266FCCA13}"/>
          </ac:spMkLst>
        </pc:spChg>
        <pc:spChg chg="mod">
          <ac:chgData name="Nicholas Gibbins" userId="6a0e944c-4d97-467d-bb7a-7c3315791fe4" providerId="ADAL" clId="{795FBADC-3C1D-9D47-B472-3F5092D25780}" dt="2023-02-26T16:53:41.753" v="193" actId="571"/>
          <ac:spMkLst>
            <pc:docMk/>
            <pc:sldMk cId="3541789192" sldId="509"/>
            <ac:spMk id="8" creationId="{A1BE846C-89CD-E6B6-230E-76757D7744AC}"/>
          </ac:spMkLst>
        </pc:spChg>
        <pc:spChg chg="mod">
          <ac:chgData name="Nicholas Gibbins" userId="6a0e944c-4d97-467d-bb7a-7c3315791fe4" providerId="ADAL" clId="{795FBADC-3C1D-9D47-B472-3F5092D25780}" dt="2023-02-26T16:53:41.753" v="193" actId="571"/>
          <ac:spMkLst>
            <pc:docMk/>
            <pc:sldMk cId="3541789192" sldId="509"/>
            <ac:spMk id="9" creationId="{ED3BEA1B-7764-132D-FDCA-46FAD9320288}"/>
          </ac:spMkLst>
        </pc:spChg>
        <pc:spChg chg="mod">
          <ac:chgData name="Nicholas Gibbins" userId="6a0e944c-4d97-467d-bb7a-7c3315791fe4" providerId="ADAL" clId="{795FBADC-3C1D-9D47-B472-3F5092D25780}" dt="2023-02-26T16:53:41.753" v="193" actId="571"/>
          <ac:spMkLst>
            <pc:docMk/>
            <pc:sldMk cId="3541789192" sldId="509"/>
            <ac:spMk id="15" creationId="{7707891D-B375-A56A-F128-81CA0302E6C7}"/>
          </ac:spMkLst>
        </pc:spChg>
        <pc:spChg chg="mod">
          <ac:chgData name="Nicholas Gibbins" userId="6a0e944c-4d97-467d-bb7a-7c3315791fe4" providerId="ADAL" clId="{795FBADC-3C1D-9D47-B472-3F5092D25780}" dt="2023-02-26T16:53:41.753" v="193" actId="571"/>
          <ac:spMkLst>
            <pc:docMk/>
            <pc:sldMk cId="3541789192" sldId="509"/>
            <ac:spMk id="16" creationId="{3F664FE9-D32E-AB54-124F-CC0BB3FA1C5E}"/>
          </ac:spMkLst>
        </pc:spChg>
        <pc:spChg chg="add mod">
          <ac:chgData name="Nicholas Gibbins" userId="6a0e944c-4d97-467d-bb7a-7c3315791fe4" providerId="ADAL" clId="{795FBADC-3C1D-9D47-B472-3F5092D25780}" dt="2023-02-26T19:32:33.852" v="1611"/>
          <ac:spMkLst>
            <pc:docMk/>
            <pc:sldMk cId="3541789192" sldId="509"/>
            <ac:spMk id="22" creationId="{D38AC866-E233-7084-40D1-263597F21C39}"/>
          </ac:spMkLst>
        </pc:spChg>
        <pc:spChg chg="add mod">
          <ac:chgData name="Nicholas Gibbins" userId="6a0e944c-4d97-467d-bb7a-7c3315791fe4" providerId="ADAL" clId="{795FBADC-3C1D-9D47-B472-3F5092D25780}" dt="2023-02-27T14:54:15.101" v="8899" actId="20577"/>
          <ac:spMkLst>
            <pc:docMk/>
            <pc:sldMk cId="3541789192" sldId="509"/>
            <ac:spMk id="23" creationId="{BCCC11C5-C8D5-5FF7-7442-88607AF07452}"/>
          </ac:spMkLst>
        </pc:spChg>
        <pc:spChg chg="mod">
          <ac:chgData name="Nicholas Gibbins" userId="6a0e944c-4d97-467d-bb7a-7c3315791fe4" providerId="ADAL" clId="{795FBADC-3C1D-9D47-B472-3F5092D25780}" dt="2023-02-26T19:33:35.016" v="1627" actId="20577"/>
          <ac:spMkLst>
            <pc:docMk/>
            <pc:sldMk cId="3541789192" sldId="509"/>
            <ac:spMk id="107" creationId="{942EE763-C3E1-A689-8063-3582D0B3659D}"/>
          </ac:spMkLst>
        </pc:spChg>
        <pc:grpChg chg="add mod">
          <ac:chgData name="Nicholas Gibbins" userId="6a0e944c-4d97-467d-bb7a-7c3315791fe4" providerId="ADAL" clId="{795FBADC-3C1D-9D47-B472-3F5092D25780}" dt="2023-02-26T16:53:41.753" v="193" actId="571"/>
          <ac:grpSpMkLst>
            <pc:docMk/>
            <pc:sldMk cId="3541789192" sldId="509"/>
            <ac:grpSpMk id="7" creationId="{7E15E110-9040-33D7-C3AC-A14CA5F6FF53}"/>
          </ac:grpSpMkLst>
        </pc:grpChg>
        <pc:grpChg chg="mod">
          <ac:chgData name="Nicholas Gibbins" userId="6a0e944c-4d97-467d-bb7a-7c3315791fe4" providerId="ADAL" clId="{795FBADC-3C1D-9D47-B472-3F5092D25780}" dt="2023-02-26T16:53:41.753" v="193" actId="571"/>
          <ac:grpSpMkLst>
            <pc:docMk/>
            <pc:sldMk cId="3541789192" sldId="509"/>
            <ac:grpSpMk id="10" creationId="{FA333486-8EC1-23FD-0739-FE69A1F34F7C}"/>
          </ac:grpSpMkLst>
        </pc:grpChg>
        <pc:grpChg chg="add mod">
          <ac:chgData name="Nicholas Gibbins" userId="6a0e944c-4d97-467d-bb7a-7c3315791fe4" providerId="ADAL" clId="{795FBADC-3C1D-9D47-B472-3F5092D25780}" dt="2023-02-26T16:53:41.753" v="193" actId="571"/>
          <ac:grpSpMkLst>
            <pc:docMk/>
            <pc:sldMk cId="3541789192" sldId="509"/>
            <ac:grpSpMk id="14" creationId="{38B66398-0983-2C1D-642C-C8FDCF2A224E}"/>
          </ac:grpSpMkLst>
        </pc:grpChg>
        <pc:grpChg chg="mod">
          <ac:chgData name="Nicholas Gibbins" userId="6a0e944c-4d97-467d-bb7a-7c3315791fe4" providerId="ADAL" clId="{795FBADC-3C1D-9D47-B472-3F5092D25780}" dt="2023-02-26T16:53:41.753" v="193" actId="571"/>
          <ac:grpSpMkLst>
            <pc:docMk/>
            <pc:sldMk cId="3541789192" sldId="509"/>
            <ac:grpSpMk id="17" creationId="{0C498325-8C1A-9A2D-6F67-95552FA2FF1A}"/>
          </ac:grpSpMkLst>
        </pc:grpChg>
        <pc:grpChg chg="mod">
          <ac:chgData name="Nicholas Gibbins" userId="6a0e944c-4d97-467d-bb7a-7c3315791fe4" providerId="ADAL" clId="{795FBADC-3C1D-9D47-B472-3F5092D25780}" dt="2023-02-26T16:53:58.182" v="196" actId="1076"/>
          <ac:grpSpMkLst>
            <pc:docMk/>
            <pc:sldMk cId="3541789192" sldId="509"/>
            <ac:grpSpMk id="25" creationId="{A30498FC-CF17-FB31-822B-447EC2BC1860}"/>
          </ac:grpSpMkLst>
        </pc:grpChg>
        <pc:grpChg chg="mod">
          <ac:chgData name="Nicholas Gibbins" userId="6a0e944c-4d97-467d-bb7a-7c3315791fe4" providerId="ADAL" clId="{795FBADC-3C1D-9D47-B472-3F5092D25780}" dt="2023-02-26T16:53:54.082" v="195" actId="1076"/>
          <ac:grpSpMkLst>
            <pc:docMk/>
            <pc:sldMk cId="3541789192" sldId="509"/>
            <ac:grpSpMk id="108" creationId="{112A555F-600E-E4A5-76ED-24337634FA9F}"/>
          </ac:grpSpMkLst>
        </pc:grpChg>
        <pc:cxnChg chg="mod">
          <ac:chgData name="Nicholas Gibbins" userId="6a0e944c-4d97-467d-bb7a-7c3315791fe4" providerId="ADAL" clId="{795FBADC-3C1D-9D47-B472-3F5092D25780}" dt="2023-02-26T23:19:40.537" v="4453" actId="692"/>
          <ac:cxnSpMkLst>
            <pc:docMk/>
            <pc:sldMk cId="3541789192" sldId="509"/>
            <ac:cxnSpMk id="11" creationId="{B0FFB6C7-5F82-4D9B-3FF9-72C42FFEA171}"/>
          </ac:cxnSpMkLst>
        </pc:cxnChg>
        <pc:cxnChg chg="mod">
          <ac:chgData name="Nicholas Gibbins" userId="6a0e944c-4d97-467d-bb7a-7c3315791fe4" providerId="ADAL" clId="{795FBADC-3C1D-9D47-B472-3F5092D25780}" dt="2023-02-26T16:53:41.753" v="193" actId="571"/>
          <ac:cxnSpMkLst>
            <pc:docMk/>
            <pc:sldMk cId="3541789192" sldId="509"/>
            <ac:cxnSpMk id="12" creationId="{99C99F20-0937-9D40-6653-39BF211779FA}"/>
          </ac:cxnSpMkLst>
        </pc:cxnChg>
        <pc:cxnChg chg="mod">
          <ac:chgData name="Nicholas Gibbins" userId="6a0e944c-4d97-467d-bb7a-7c3315791fe4" providerId="ADAL" clId="{795FBADC-3C1D-9D47-B472-3F5092D25780}" dt="2023-02-26T16:53:41.753" v="193" actId="571"/>
          <ac:cxnSpMkLst>
            <pc:docMk/>
            <pc:sldMk cId="3541789192" sldId="509"/>
            <ac:cxnSpMk id="13" creationId="{027A7697-6F3A-8C42-BA66-2F366E8128B1}"/>
          </ac:cxnSpMkLst>
        </pc:cxnChg>
        <pc:cxnChg chg="mod">
          <ac:chgData name="Nicholas Gibbins" userId="6a0e944c-4d97-467d-bb7a-7c3315791fe4" providerId="ADAL" clId="{795FBADC-3C1D-9D47-B472-3F5092D25780}" dt="2023-02-26T23:19:40.537" v="4453" actId="692"/>
          <ac:cxnSpMkLst>
            <pc:docMk/>
            <pc:sldMk cId="3541789192" sldId="509"/>
            <ac:cxnSpMk id="18" creationId="{3CE0257A-3B34-7CBD-A31F-40A6097E6592}"/>
          </ac:cxnSpMkLst>
        </pc:cxnChg>
        <pc:cxnChg chg="mod">
          <ac:chgData name="Nicholas Gibbins" userId="6a0e944c-4d97-467d-bb7a-7c3315791fe4" providerId="ADAL" clId="{795FBADC-3C1D-9D47-B472-3F5092D25780}" dt="2023-02-26T16:53:41.753" v="193" actId="571"/>
          <ac:cxnSpMkLst>
            <pc:docMk/>
            <pc:sldMk cId="3541789192" sldId="509"/>
            <ac:cxnSpMk id="19" creationId="{609973B0-31D7-CC84-9550-B4FF500F8210}"/>
          </ac:cxnSpMkLst>
        </pc:cxnChg>
        <pc:cxnChg chg="mod">
          <ac:chgData name="Nicholas Gibbins" userId="6a0e944c-4d97-467d-bb7a-7c3315791fe4" providerId="ADAL" clId="{795FBADC-3C1D-9D47-B472-3F5092D25780}" dt="2023-02-26T16:53:41.753" v="193" actId="571"/>
          <ac:cxnSpMkLst>
            <pc:docMk/>
            <pc:sldMk cId="3541789192" sldId="509"/>
            <ac:cxnSpMk id="20" creationId="{B9DF832D-B79E-D8E7-1817-87FA20FA9BE7}"/>
          </ac:cxnSpMkLst>
        </pc:cxnChg>
        <pc:cxnChg chg="mod">
          <ac:chgData name="Nicholas Gibbins" userId="6a0e944c-4d97-467d-bb7a-7c3315791fe4" providerId="ADAL" clId="{795FBADC-3C1D-9D47-B472-3F5092D25780}" dt="2023-02-26T23:19:48.331" v="4459" actId="692"/>
          <ac:cxnSpMkLst>
            <pc:docMk/>
            <pc:sldMk cId="3541789192" sldId="509"/>
            <ac:cxnSpMk id="112" creationId="{B6170ECF-D8BD-D4FB-3F66-7C60FEC269C1}"/>
          </ac:cxnSpMkLst>
        </pc:cxnChg>
        <pc:cxnChg chg="mod">
          <ac:chgData name="Nicholas Gibbins" userId="6a0e944c-4d97-467d-bb7a-7c3315791fe4" providerId="ADAL" clId="{795FBADC-3C1D-9D47-B472-3F5092D25780}" dt="2023-02-26T23:19:48.331" v="4459" actId="692"/>
          <ac:cxnSpMkLst>
            <pc:docMk/>
            <pc:sldMk cId="3541789192" sldId="509"/>
            <ac:cxnSpMk id="113" creationId="{46308401-197D-0C4B-67BF-9796870093CF}"/>
          </ac:cxnSpMkLst>
        </pc:cxnChg>
      </pc:sldChg>
      <pc:sldChg chg="modSp add mod modAnim">
        <pc:chgData name="Nicholas Gibbins" userId="6a0e944c-4d97-467d-bb7a-7c3315791fe4" providerId="ADAL" clId="{795FBADC-3C1D-9D47-B472-3F5092D25780}" dt="2023-02-27T00:04:59.460" v="5140"/>
        <pc:sldMkLst>
          <pc:docMk/>
          <pc:sldMk cId="2956509622" sldId="510"/>
        </pc:sldMkLst>
        <pc:spChg chg="mod">
          <ac:chgData name="Nicholas Gibbins" userId="6a0e944c-4d97-467d-bb7a-7c3315791fe4" providerId="ADAL" clId="{795FBADC-3C1D-9D47-B472-3F5092D25780}" dt="2023-02-26T20:49:09.800" v="1770" actId="20577"/>
          <ac:spMkLst>
            <pc:docMk/>
            <pc:sldMk cId="2956509622" sldId="510"/>
            <ac:spMk id="2" creationId="{C3285026-38F8-DF91-DDA1-383106CB236A}"/>
          </ac:spMkLst>
        </pc:spChg>
        <pc:spChg chg="mod">
          <ac:chgData name="Nicholas Gibbins" userId="6a0e944c-4d97-467d-bb7a-7c3315791fe4" providerId="ADAL" clId="{795FBADC-3C1D-9D47-B472-3F5092D25780}" dt="2023-02-26T20:55:34.425" v="1830" actId="20577"/>
          <ac:spMkLst>
            <pc:docMk/>
            <pc:sldMk cId="2956509622" sldId="510"/>
            <ac:spMk id="3" creationId="{1F2F21AD-A928-50CE-37DF-3EEE23D71E06}"/>
          </ac:spMkLst>
        </pc:spChg>
        <pc:graphicFrameChg chg="mod modGraphic">
          <ac:chgData name="Nicholas Gibbins" userId="6a0e944c-4d97-467d-bb7a-7c3315791fe4" providerId="ADAL" clId="{795FBADC-3C1D-9D47-B472-3F5092D25780}" dt="2023-02-26T20:54:31.304" v="1819" actId="14734"/>
          <ac:graphicFrameMkLst>
            <pc:docMk/>
            <pc:sldMk cId="2956509622" sldId="510"/>
            <ac:graphicFrameMk id="6" creationId="{59835B16-F7AD-D271-86EA-901813A11749}"/>
          </ac:graphicFrameMkLst>
        </pc:graphicFrameChg>
      </pc:sldChg>
      <pc:sldChg chg="modSp new mod">
        <pc:chgData name="Nicholas Gibbins" userId="6a0e944c-4d97-467d-bb7a-7c3315791fe4" providerId="ADAL" clId="{795FBADC-3C1D-9D47-B472-3F5092D25780}" dt="2023-02-27T11:14:50.248" v="6468" actId="20577"/>
        <pc:sldMkLst>
          <pc:docMk/>
          <pc:sldMk cId="1212378834" sldId="511"/>
        </pc:sldMkLst>
        <pc:spChg chg="mod">
          <ac:chgData name="Nicholas Gibbins" userId="6a0e944c-4d97-467d-bb7a-7c3315791fe4" providerId="ADAL" clId="{795FBADC-3C1D-9D47-B472-3F5092D25780}" dt="2023-02-27T10:29:06.695" v="5497" actId="20577"/>
          <ac:spMkLst>
            <pc:docMk/>
            <pc:sldMk cId="1212378834" sldId="511"/>
            <ac:spMk id="2" creationId="{91D50774-49B7-C362-8EDC-20A99034A565}"/>
          </ac:spMkLst>
        </pc:spChg>
        <pc:spChg chg="mod">
          <ac:chgData name="Nicholas Gibbins" userId="6a0e944c-4d97-467d-bb7a-7c3315791fe4" providerId="ADAL" clId="{795FBADC-3C1D-9D47-B472-3F5092D25780}" dt="2023-02-27T11:14:50.248" v="6468" actId="20577"/>
          <ac:spMkLst>
            <pc:docMk/>
            <pc:sldMk cId="1212378834" sldId="511"/>
            <ac:spMk id="3" creationId="{D7F38B5E-AD04-6406-2072-630E82F53024}"/>
          </ac:spMkLst>
        </pc:spChg>
      </pc:sldChg>
      <pc:sldChg chg="addSp delSp modSp new mod modClrScheme modAnim chgLayout">
        <pc:chgData name="Nicholas Gibbins" userId="6a0e944c-4d97-467d-bb7a-7c3315791fe4" providerId="ADAL" clId="{795FBADC-3C1D-9D47-B472-3F5092D25780}" dt="2023-02-27T10:29:09.554" v="5499" actId="20577"/>
        <pc:sldMkLst>
          <pc:docMk/>
          <pc:sldMk cId="937548694" sldId="512"/>
        </pc:sldMkLst>
        <pc:spChg chg="del mod ord">
          <ac:chgData name="Nicholas Gibbins" userId="6a0e944c-4d97-467d-bb7a-7c3315791fe4" providerId="ADAL" clId="{795FBADC-3C1D-9D47-B472-3F5092D25780}" dt="2023-02-26T21:07:48.263" v="2230" actId="700"/>
          <ac:spMkLst>
            <pc:docMk/>
            <pc:sldMk cId="937548694" sldId="512"/>
            <ac:spMk id="2" creationId="{8B93F39E-B937-DD80-56FA-DCF24E4AA761}"/>
          </ac:spMkLst>
        </pc:spChg>
        <pc:spChg chg="del mod ord">
          <ac:chgData name="Nicholas Gibbins" userId="6a0e944c-4d97-467d-bb7a-7c3315791fe4" providerId="ADAL" clId="{795FBADC-3C1D-9D47-B472-3F5092D25780}" dt="2023-02-26T21:07:48.263" v="2230" actId="700"/>
          <ac:spMkLst>
            <pc:docMk/>
            <pc:sldMk cId="937548694" sldId="512"/>
            <ac:spMk id="3" creationId="{5B70F726-7370-D434-9F47-23773220539E}"/>
          </ac:spMkLst>
        </pc:spChg>
        <pc:spChg chg="add del mod">
          <ac:chgData name="Nicholas Gibbins" userId="6a0e944c-4d97-467d-bb7a-7c3315791fe4" providerId="ADAL" clId="{795FBADC-3C1D-9D47-B472-3F5092D25780}" dt="2023-02-26T21:07:53.855" v="2232" actId="478"/>
          <ac:spMkLst>
            <pc:docMk/>
            <pc:sldMk cId="937548694" sldId="512"/>
            <ac:spMk id="4" creationId="{C159AD80-D666-7EEB-3B0D-236DAFABD60A}"/>
          </ac:spMkLst>
        </pc:spChg>
        <pc:spChg chg="add del mod ord">
          <ac:chgData name="Nicholas Gibbins" userId="6a0e944c-4d97-467d-bb7a-7c3315791fe4" providerId="ADAL" clId="{795FBADC-3C1D-9D47-B472-3F5092D25780}" dt="2023-02-26T21:08:00.510" v="2235" actId="700"/>
          <ac:spMkLst>
            <pc:docMk/>
            <pc:sldMk cId="937548694" sldId="512"/>
            <ac:spMk id="5" creationId="{EC88409F-E65F-3875-7E95-20A73DB5E746}"/>
          </ac:spMkLst>
        </pc:spChg>
        <pc:spChg chg="add mod ord">
          <ac:chgData name="Nicholas Gibbins" userId="6a0e944c-4d97-467d-bb7a-7c3315791fe4" providerId="ADAL" clId="{795FBADC-3C1D-9D47-B472-3F5092D25780}" dt="2023-02-26T21:16:04.002" v="2407" actId="1076"/>
          <ac:spMkLst>
            <pc:docMk/>
            <pc:sldMk cId="937548694" sldId="512"/>
            <ac:spMk id="6" creationId="{01798F48-2607-82BE-B876-AE9DCF169C42}"/>
          </ac:spMkLst>
        </pc:spChg>
        <pc:spChg chg="add del mod ord">
          <ac:chgData name="Nicholas Gibbins" userId="6a0e944c-4d97-467d-bb7a-7c3315791fe4" providerId="ADAL" clId="{795FBADC-3C1D-9D47-B472-3F5092D25780}" dt="2023-02-26T21:08:00.510" v="2235" actId="700"/>
          <ac:spMkLst>
            <pc:docMk/>
            <pc:sldMk cId="937548694" sldId="512"/>
            <ac:spMk id="7" creationId="{4D53A59D-12EA-118D-E50B-831E8B76E198}"/>
          </ac:spMkLst>
        </pc:spChg>
        <pc:spChg chg="add del mod ord">
          <ac:chgData name="Nicholas Gibbins" userId="6a0e944c-4d97-467d-bb7a-7c3315791fe4" providerId="ADAL" clId="{795FBADC-3C1D-9D47-B472-3F5092D25780}" dt="2023-02-26T21:08:00.510" v="2235" actId="700"/>
          <ac:spMkLst>
            <pc:docMk/>
            <pc:sldMk cId="937548694" sldId="512"/>
            <ac:spMk id="8" creationId="{7D5E8AF0-6926-D20A-FEC1-EAC7120885FC}"/>
          </ac:spMkLst>
        </pc:spChg>
        <pc:spChg chg="add del mod ord">
          <ac:chgData name="Nicholas Gibbins" userId="6a0e944c-4d97-467d-bb7a-7c3315791fe4" providerId="ADAL" clId="{795FBADC-3C1D-9D47-B472-3F5092D25780}" dt="2023-02-26T21:08:18.357" v="2240" actId="700"/>
          <ac:spMkLst>
            <pc:docMk/>
            <pc:sldMk cId="937548694" sldId="512"/>
            <ac:spMk id="9" creationId="{666434DB-5D1D-605E-7F0B-BE542669835E}"/>
          </ac:spMkLst>
        </pc:spChg>
        <pc:spChg chg="add del mod ord">
          <ac:chgData name="Nicholas Gibbins" userId="6a0e944c-4d97-467d-bb7a-7c3315791fe4" providerId="ADAL" clId="{795FBADC-3C1D-9D47-B472-3F5092D25780}" dt="2023-02-26T21:08:18.357" v="2240" actId="700"/>
          <ac:spMkLst>
            <pc:docMk/>
            <pc:sldMk cId="937548694" sldId="512"/>
            <ac:spMk id="10" creationId="{4E900330-9B68-D59D-8986-E76B7FE10D32}"/>
          </ac:spMkLst>
        </pc:spChg>
        <pc:spChg chg="add del mod ord">
          <ac:chgData name="Nicholas Gibbins" userId="6a0e944c-4d97-467d-bb7a-7c3315791fe4" providerId="ADAL" clId="{795FBADC-3C1D-9D47-B472-3F5092D25780}" dt="2023-02-26T21:08:18.357" v="2240" actId="700"/>
          <ac:spMkLst>
            <pc:docMk/>
            <pc:sldMk cId="937548694" sldId="512"/>
            <ac:spMk id="11" creationId="{AB8FC3B9-8C2E-C7C9-8B45-9C67C79332E7}"/>
          </ac:spMkLst>
        </pc:spChg>
        <pc:spChg chg="add mod ord">
          <ac:chgData name="Nicholas Gibbins" userId="6a0e944c-4d97-467d-bb7a-7c3315791fe4" providerId="ADAL" clId="{795FBADC-3C1D-9D47-B472-3F5092D25780}" dt="2023-02-27T10:29:09.554" v="5499" actId="20577"/>
          <ac:spMkLst>
            <pc:docMk/>
            <pc:sldMk cId="937548694" sldId="512"/>
            <ac:spMk id="12" creationId="{017988C7-F400-E218-46A1-EBCAE2988BF6}"/>
          </ac:spMkLst>
        </pc:spChg>
        <pc:spChg chg="add del mod ord">
          <ac:chgData name="Nicholas Gibbins" userId="6a0e944c-4d97-467d-bb7a-7c3315791fe4" providerId="ADAL" clId="{795FBADC-3C1D-9D47-B472-3F5092D25780}" dt="2023-02-26T21:08:21.346" v="2241" actId="478"/>
          <ac:spMkLst>
            <pc:docMk/>
            <pc:sldMk cId="937548694" sldId="512"/>
            <ac:spMk id="13" creationId="{5E98D9B8-D70A-9BA5-C00F-8758F1209883}"/>
          </ac:spMkLst>
        </pc:spChg>
        <pc:spChg chg="add mod ord">
          <ac:chgData name="Nicholas Gibbins" userId="6a0e944c-4d97-467d-bb7a-7c3315791fe4" providerId="ADAL" clId="{795FBADC-3C1D-9D47-B472-3F5092D25780}" dt="2023-02-26T21:08:18.357" v="2240" actId="700"/>
          <ac:spMkLst>
            <pc:docMk/>
            <pc:sldMk cId="937548694" sldId="512"/>
            <ac:spMk id="14" creationId="{F78C9512-1BB6-9499-DC5D-E4559C6B97EC}"/>
          </ac:spMkLst>
        </pc:spChg>
        <pc:spChg chg="add mod">
          <ac:chgData name="Nicholas Gibbins" userId="6a0e944c-4d97-467d-bb7a-7c3315791fe4" providerId="ADAL" clId="{795FBADC-3C1D-9D47-B472-3F5092D25780}" dt="2023-02-26T21:12:23.385" v="2366" actId="1076"/>
          <ac:spMkLst>
            <pc:docMk/>
            <pc:sldMk cId="937548694" sldId="512"/>
            <ac:spMk id="20" creationId="{1CECD0F0-41A2-6FE7-585E-5E79D70BDF70}"/>
          </ac:spMkLst>
        </pc:spChg>
        <pc:spChg chg="add mod">
          <ac:chgData name="Nicholas Gibbins" userId="6a0e944c-4d97-467d-bb7a-7c3315791fe4" providerId="ADAL" clId="{795FBADC-3C1D-9D47-B472-3F5092D25780}" dt="2023-02-26T21:12:40.169" v="2369" actId="1076"/>
          <ac:spMkLst>
            <pc:docMk/>
            <pc:sldMk cId="937548694" sldId="512"/>
            <ac:spMk id="21" creationId="{79A01B0F-7764-6EDA-53BE-ED64DF74F4A9}"/>
          </ac:spMkLst>
        </pc:spChg>
        <pc:spChg chg="add mod">
          <ac:chgData name="Nicholas Gibbins" userId="6a0e944c-4d97-467d-bb7a-7c3315791fe4" providerId="ADAL" clId="{795FBADC-3C1D-9D47-B472-3F5092D25780}" dt="2023-02-26T21:12:48.685" v="2371" actId="1076"/>
          <ac:spMkLst>
            <pc:docMk/>
            <pc:sldMk cId="937548694" sldId="512"/>
            <ac:spMk id="22" creationId="{07DB7958-00B2-0AA7-622B-63DB00ABCCDF}"/>
          </ac:spMkLst>
        </pc:spChg>
        <pc:spChg chg="add mod">
          <ac:chgData name="Nicholas Gibbins" userId="6a0e944c-4d97-467d-bb7a-7c3315791fe4" providerId="ADAL" clId="{795FBADC-3C1D-9D47-B472-3F5092D25780}" dt="2023-02-26T21:16:30.122" v="2410" actId="1076"/>
          <ac:spMkLst>
            <pc:docMk/>
            <pc:sldMk cId="937548694" sldId="512"/>
            <ac:spMk id="23" creationId="{7A4B5361-63CD-01E3-6975-56243C1D697F}"/>
          </ac:spMkLst>
        </pc:spChg>
        <pc:spChg chg="add mod">
          <ac:chgData name="Nicholas Gibbins" userId="6a0e944c-4d97-467d-bb7a-7c3315791fe4" providerId="ADAL" clId="{795FBADC-3C1D-9D47-B472-3F5092D25780}" dt="2023-02-26T21:16:45.861" v="2412" actId="1076"/>
          <ac:spMkLst>
            <pc:docMk/>
            <pc:sldMk cId="937548694" sldId="512"/>
            <ac:spMk id="24" creationId="{8EC03097-5253-17FB-C39E-8192808F3958}"/>
          </ac:spMkLst>
        </pc:spChg>
        <pc:spChg chg="add mod">
          <ac:chgData name="Nicholas Gibbins" userId="6a0e944c-4d97-467d-bb7a-7c3315791fe4" providerId="ADAL" clId="{795FBADC-3C1D-9D47-B472-3F5092D25780}" dt="2023-02-26T21:15:11.383" v="2394" actId="1076"/>
          <ac:spMkLst>
            <pc:docMk/>
            <pc:sldMk cId="937548694" sldId="512"/>
            <ac:spMk id="25" creationId="{525DD7ED-15DA-03AE-0B9D-B089E79E922A}"/>
          </ac:spMkLst>
        </pc:spChg>
        <pc:spChg chg="add mod">
          <ac:chgData name="Nicholas Gibbins" userId="6a0e944c-4d97-467d-bb7a-7c3315791fe4" providerId="ADAL" clId="{795FBADC-3C1D-9D47-B472-3F5092D25780}" dt="2023-02-26T21:15:06.803" v="2393" actId="1076"/>
          <ac:spMkLst>
            <pc:docMk/>
            <pc:sldMk cId="937548694" sldId="512"/>
            <ac:spMk id="33" creationId="{DCF12D8C-03D9-E81D-5401-BBE91B1C7D18}"/>
          </ac:spMkLst>
        </pc:spChg>
        <pc:grpChg chg="add">
          <ac:chgData name="Nicholas Gibbins" userId="6a0e944c-4d97-467d-bb7a-7c3315791fe4" providerId="ADAL" clId="{795FBADC-3C1D-9D47-B472-3F5092D25780}" dt="2023-02-26T21:23:18.459" v="2555" actId="164"/>
          <ac:grpSpMkLst>
            <pc:docMk/>
            <pc:sldMk cId="937548694" sldId="512"/>
            <ac:grpSpMk id="37" creationId="{3B045681-5DC5-BA3A-9FEA-5C54812F1D29}"/>
          </ac:grpSpMkLst>
        </pc:grpChg>
        <pc:graphicFrameChg chg="add mod">
          <ac:chgData name="Nicholas Gibbins" userId="6a0e944c-4d97-467d-bb7a-7c3315791fe4" providerId="ADAL" clId="{795FBADC-3C1D-9D47-B472-3F5092D25780}" dt="2023-02-26T21:15:47.921" v="2395"/>
          <ac:graphicFrameMkLst>
            <pc:docMk/>
            <pc:sldMk cId="937548694" sldId="512"/>
            <ac:graphicFrameMk id="34" creationId="{B24CDCED-FA40-6CA1-CCC4-6F950753D39E}"/>
          </ac:graphicFrameMkLst>
        </pc:graphicFrameChg>
        <pc:graphicFrameChg chg="add mod">
          <ac:chgData name="Nicholas Gibbins" userId="6a0e944c-4d97-467d-bb7a-7c3315791fe4" providerId="ADAL" clId="{795FBADC-3C1D-9D47-B472-3F5092D25780}" dt="2023-02-26T21:15:47.921" v="2395"/>
          <ac:graphicFrameMkLst>
            <pc:docMk/>
            <pc:sldMk cId="937548694" sldId="512"/>
            <ac:graphicFrameMk id="35" creationId="{E2151380-59AF-A59C-B012-74C2E56E03F4}"/>
          </ac:graphicFrameMkLst>
        </pc:graphicFrameChg>
        <pc:graphicFrameChg chg="add mod">
          <ac:chgData name="Nicholas Gibbins" userId="6a0e944c-4d97-467d-bb7a-7c3315791fe4" providerId="ADAL" clId="{795FBADC-3C1D-9D47-B472-3F5092D25780}" dt="2023-02-26T21:15:47.921" v="2395"/>
          <ac:graphicFrameMkLst>
            <pc:docMk/>
            <pc:sldMk cId="937548694" sldId="512"/>
            <ac:graphicFrameMk id="36" creationId="{584122FC-42A5-3B00-31B1-06D9EC1315EA}"/>
          </ac:graphicFrameMkLst>
        </pc:graphicFrameChg>
        <pc:cxnChg chg="add del mod">
          <ac:chgData name="Nicholas Gibbins" userId="6a0e944c-4d97-467d-bb7a-7c3315791fe4" providerId="ADAL" clId="{795FBADC-3C1D-9D47-B472-3F5092D25780}" dt="2023-02-26T21:09:37.073" v="2252" actId="478"/>
          <ac:cxnSpMkLst>
            <pc:docMk/>
            <pc:sldMk cId="937548694" sldId="512"/>
            <ac:cxnSpMk id="16" creationId="{E4F27844-A424-0D19-F9BF-3B59D8892A3B}"/>
          </ac:cxnSpMkLst>
        </pc:cxnChg>
        <pc:cxnChg chg="add mod">
          <ac:chgData name="Nicholas Gibbins" userId="6a0e944c-4d97-467d-bb7a-7c3315791fe4" providerId="ADAL" clId="{795FBADC-3C1D-9D47-B472-3F5092D25780}" dt="2023-02-26T21:11:32.204" v="2361" actId="1076"/>
          <ac:cxnSpMkLst>
            <pc:docMk/>
            <pc:sldMk cId="937548694" sldId="512"/>
            <ac:cxnSpMk id="17" creationId="{6FD963F7-8F8C-E9DA-2966-4D8E0EF39095}"/>
          </ac:cxnSpMkLst>
        </pc:cxnChg>
        <pc:cxnChg chg="add del mod">
          <ac:chgData name="Nicholas Gibbins" userId="6a0e944c-4d97-467d-bb7a-7c3315791fe4" providerId="ADAL" clId="{795FBADC-3C1D-9D47-B472-3F5092D25780}" dt="2023-02-26T21:11:23.594" v="2360" actId="478"/>
          <ac:cxnSpMkLst>
            <pc:docMk/>
            <pc:sldMk cId="937548694" sldId="512"/>
            <ac:cxnSpMk id="19" creationId="{0CB7BA24-EA3E-175F-FCC3-4339C84E1D67}"/>
          </ac:cxnSpMkLst>
        </pc:cxnChg>
        <pc:cxnChg chg="add mod">
          <ac:chgData name="Nicholas Gibbins" userId="6a0e944c-4d97-467d-bb7a-7c3315791fe4" providerId="ADAL" clId="{795FBADC-3C1D-9D47-B472-3F5092D25780}" dt="2023-02-26T21:11:39.352" v="2363" actId="1076"/>
          <ac:cxnSpMkLst>
            <pc:docMk/>
            <pc:sldMk cId="937548694" sldId="512"/>
            <ac:cxnSpMk id="27" creationId="{61830453-38FB-7A25-FDF7-6776A4D5EB61}"/>
          </ac:cxnSpMkLst>
        </pc:cxnChg>
        <pc:cxnChg chg="add del mod">
          <ac:chgData name="Nicholas Gibbins" userId="6a0e944c-4d97-467d-bb7a-7c3315791fe4" providerId="ADAL" clId="{795FBADC-3C1D-9D47-B472-3F5092D25780}" dt="2023-02-26T21:14:15.900" v="2384" actId="478"/>
          <ac:cxnSpMkLst>
            <pc:docMk/>
            <pc:sldMk cId="937548694" sldId="512"/>
            <ac:cxnSpMk id="29" creationId="{57787BE9-070C-89FC-D3F3-F0BA149EB84A}"/>
          </ac:cxnSpMkLst>
        </pc:cxnChg>
      </pc:sldChg>
      <pc:sldChg chg="new del">
        <pc:chgData name="Nicholas Gibbins" userId="6a0e944c-4d97-467d-bb7a-7c3315791fe4" providerId="ADAL" clId="{795FBADC-3C1D-9D47-B472-3F5092D25780}" dt="2023-02-26T19:33:27.865" v="1624" actId="680"/>
        <pc:sldMkLst>
          <pc:docMk/>
          <pc:sldMk cId="3761440800" sldId="512"/>
        </pc:sldMkLst>
      </pc:sldChg>
      <pc:sldChg chg="addSp delSp modSp new mod modClrScheme chgLayout">
        <pc:chgData name="Nicholas Gibbins" userId="6a0e944c-4d97-467d-bb7a-7c3315791fe4" providerId="ADAL" clId="{795FBADC-3C1D-9D47-B472-3F5092D25780}" dt="2023-02-27T10:30:35.952" v="5559" actId="20577"/>
        <pc:sldMkLst>
          <pc:docMk/>
          <pc:sldMk cId="3976807740" sldId="513"/>
        </pc:sldMkLst>
        <pc:spChg chg="mod ord">
          <ac:chgData name="Nicholas Gibbins" userId="6a0e944c-4d97-467d-bb7a-7c3315791fe4" providerId="ADAL" clId="{795FBADC-3C1D-9D47-B472-3F5092D25780}" dt="2023-02-27T10:30:35.952" v="5559" actId="20577"/>
          <ac:spMkLst>
            <pc:docMk/>
            <pc:sldMk cId="3976807740" sldId="513"/>
            <ac:spMk id="2" creationId="{116B085B-D0B4-2CF8-2B4F-588FDABF861F}"/>
          </ac:spMkLst>
        </pc:spChg>
        <pc:spChg chg="del mod ord">
          <ac:chgData name="Nicholas Gibbins" userId="6a0e944c-4d97-467d-bb7a-7c3315791fe4" providerId="ADAL" clId="{795FBADC-3C1D-9D47-B472-3F5092D25780}" dt="2023-02-26T22:10:04.260" v="2834" actId="700"/>
          <ac:spMkLst>
            <pc:docMk/>
            <pc:sldMk cId="3976807740" sldId="513"/>
            <ac:spMk id="3" creationId="{32CC06F6-6C03-1E6C-7BA1-8788871D4C45}"/>
          </ac:spMkLst>
        </pc:spChg>
        <pc:spChg chg="del mod ord">
          <ac:chgData name="Nicholas Gibbins" userId="6a0e944c-4d97-467d-bb7a-7c3315791fe4" providerId="ADAL" clId="{795FBADC-3C1D-9D47-B472-3F5092D25780}" dt="2023-02-26T22:10:04.260" v="2834" actId="700"/>
          <ac:spMkLst>
            <pc:docMk/>
            <pc:sldMk cId="3976807740" sldId="513"/>
            <ac:spMk id="4" creationId="{A0E34EF9-5DCD-3F94-EB0C-F958C2CEB600}"/>
          </ac:spMkLst>
        </pc:spChg>
        <pc:spChg chg="add del mod ord">
          <ac:chgData name="Nicholas Gibbins" userId="6a0e944c-4d97-467d-bb7a-7c3315791fe4" providerId="ADAL" clId="{795FBADC-3C1D-9D47-B472-3F5092D25780}" dt="2023-02-26T22:16:47.101" v="2956" actId="478"/>
          <ac:spMkLst>
            <pc:docMk/>
            <pc:sldMk cId="3976807740" sldId="513"/>
            <ac:spMk id="5" creationId="{0BDF7A25-C5CB-A5B7-8F0A-52F4B6A15DA3}"/>
          </ac:spMkLst>
        </pc:spChg>
        <pc:spChg chg="add del mod ord">
          <ac:chgData name="Nicholas Gibbins" userId="6a0e944c-4d97-467d-bb7a-7c3315791fe4" providerId="ADAL" clId="{795FBADC-3C1D-9D47-B472-3F5092D25780}" dt="2023-02-26T22:10:27.566" v="2846" actId="478"/>
          <ac:spMkLst>
            <pc:docMk/>
            <pc:sldMk cId="3976807740" sldId="513"/>
            <ac:spMk id="6" creationId="{D4350E6A-5F82-B7FC-8637-BD5C2925489C}"/>
          </ac:spMkLst>
        </pc:spChg>
        <pc:spChg chg="add del mod ord">
          <ac:chgData name="Nicholas Gibbins" userId="6a0e944c-4d97-467d-bb7a-7c3315791fe4" providerId="ADAL" clId="{795FBADC-3C1D-9D47-B472-3F5092D25780}" dt="2023-02-26T22:16:53.352" v="2957" actId="700"/>
          <ac:spMkLst>
            <pc:docMk/>
            <pc:sldMk cId="3976807740" sldId="513"/>
            <ac:spMk id="7" creationId="{00E0AC53-B8B8-6B44-3A5D-35F0FD345BED}"/>
          </ac:spMkLst>
        </pc:spChg>
        <pc:spChg chg="add del mod">
          <ac:chgData name="Nicholas Gibbins" userId="6a0e944c-4d97-467d-bb7a-7c3315791fe4" providerId="ADAL" clId="{795FBADC-3C1D-9D47-B472-3F5092D25780}" dt="2023-02-26T22:12:37.188" v="2876"/>
          <ac:spMkLst>
            <pc:docMk/>
            <pc:sldMk cId="3976807740" sldId="513"/>
            <ac:spMk id="18" creationId="{8A68D77D-6337-1AA8-DAC2-A7DE1A7C133A}"/>
          </ac:spMkLst>
        </pc:spChg>
        <pc:spChg chg="add mod">
          <ac:chgData name="Nicholas Gibbins" userId="6a0e944c-4d97-467d-bb7a-7c3315791fe4" providerId="ADAL" clId="{795FBADC-3C1D-9D47-B472-3F5092D25780}" dt="2023-02-26T22:18:40.044" v="2977" actId="1076"/>
          <ac:spMkLst>
            <pc:docMk/>
            <pc:sldMk cId="3976807740" sldId="513"/>
            <ac:spMk id="62" creationId="{98D00B1A-DE90-9054-273D-7193A1754999}"/>
          </ac:spMkLst>
        </pc:spChg>
        <pc:spChg chg="add mod">
          <ac:chgData name="Nicholas Gibbins" userId="6a0e944c-4d97-467d-bb7a-7c3315791fe4" providerId="ADAL" clId="{795FBADC-3C1D-9D47-B472-3F5092D25780}" dt="2023-02-26T22:17:31.398" v="2965" actId="1076"/>
          <ac:spMkLst>
            <pc:docMk/>
            <pc:sldMk cId="3976807740" sldId="513"/>
            <ac:spMk id="63" creationId="{D54DEB5E-4364-4B2B-A867-EC34EB2B272B}"/>
          </ac:spMkLst>
        </pc:spChg>
        <pc:spChg chg="add mod">
          <ac:chgData name="Nicholas Gibbins" userId="6a0e944c-4d97-467d-bb7a-7c3315791fe4" providerId="ADAL" clId="{795FBADC-3C1D-9D47-B472-3F5092D25780}" dt="2023-02-26T22:18:50.719" v="2979" actId="1076"/>
          <ac:spMkLst>
            <pc:docMk/>
            <pc:sldMk cId="3976807740" sldId="513"/>
            <ac:spMk id="64" creationId="{F99DBAB8-9872-CBB3-BD30-083E4A5BF8C8}"/>
          </ac:spMkLst>
        </pc:spChg>
        <pc:spChg chg="add mod">
          <ac:chgData name="Nicholas Gibbins" userId="6a0e944c-4d97-467d-bb7a-7c3315791fe4" providerId="ADAL" clId="{795FBADC-3C1D-9D47-B472-3F5092D25780}" dt="2023-02-26T22:19:04.030" v="2982" actId="1076"/>
          <ac:spMkLst>
            <pc:docMk/>
            <pc:sldMk cId="3976807740" sldId="513"/>
            <ac:spMk id="65" creationId="{F2A67888-615C-5BEC-7B02-AFA760944AC1}"/>
          </ac:spMkLst>
        </pc:spChg>
        <pc:spChg chg="add del mod">
          <ac:chgData name="Nicholas Gibbins" userId="6a0e944c-4d97-467d-bb7a-7c3315791fe4" providerId="ADAL" clId="{795FBADC-3C1D-9D47-B472-3F5092D25780}" dt="2023-02-26T22:16:53.352" v="2957" actId="700"/>
          <ac:spMkLst>
            <pc:docMk/>
            <pc:sldMk cId="3976807740" sldId="513"/>
            <ac:spMk id="67" creationId="{3B102DBF-BD99-E2DC-F648-7DA10C18C657}"/>
          </ac:spMkLst>
        </pc:spChg>
        <pc:spChg chg="add mod ord">
          <ac:chgData name="Nicholas Gibbins" userId="6a0e944c-4d97-467d-bb7a-7c3315791fe4" providerId="ADAL" clId="{795FBADC-3C1D-9D47-B472-3F5092D25780}" dt="2023-02-26T22:16:53.352" v="2957" actId="700"/>
          <ac:spMkLst>
            <pc:docMk/>
            <pc:sldMk cId="3976807740" sldId="513"/>
            <ac:spMk id="68" creationId="{B26F4E9A-AAA2-CE1B-8104-680EBCB22728}"/>
          </ac:spMkLst>
        </pc:spChg>
        <pc:spChg chg="add mod">
          <ac:chgData name="Nicholas Gibbins" userId="6a0e944c-4d97-467d-bb7a-7c3315791fe4" providerId="ADAL" clId="{795FBADC-3C1D-9D47-B472-3F5092D25780}" dt="2023-02-26T22:18:11.165" v="2974" actId="1076"/>
          <ac:spMkLst>
            <pc:docMk/>
            <pc:sldMk cId="3976807740" sldId="513"/>
            <ac:spMk id="69" creationId="{6B78E250-2901-17C9-2070-403C20F4DF56}"/>
          </ac:spMkLst>
        </pc:spChg>
        <pc:spChg chg="add mod">
          <ac:chgData name="Nicholas Gibbins" userId="6a0e944c-4d97-467d-bb7a-7c3315791fe4" providerId="ADAL" clId="{795FBADC-3C1D-9D47-B472-3F5092D25780}" dt="2023-02-26T22:20:25.431" v="3005" actId="1037"/>
          <ac:spMkLst>
            <pc:docMk/>
            <pc:sldMk cId="3976807740" sldId="513"/>
            <ac:spMk id="75" creationId="{32114954-BE12-3870-9284-FCC0A240FAB8}"/>
          </ac:spMkLst>
        </pc:spChg>
        <pc:grpChg chg="add mod">
          <ac:chgData name="Nicholas Gibbins" userId="6a0e944c-4d97-467d-bb7a-7c3315791fe4" providerId="ADAL" clId="{795FBADC-3C1D-9D47-B472-3F5092D25780}" dt="2023-02-26T22:17:54.979" v="2967" actId="1076"/>
          <ac:grpSpMkLst>
            <pc:docMk/>
            <pc:sldMk cId="3976807740" sldId="513"/>
            <ac:grpSpMk id="33" creationId="{8408176B-A380-724E-A4E6-2CAC6339865D}"/>
          </ac:grpSpMkLst>
        </pc:grpChg>
        <pc:grpChg chg="add mod">
          <ac:chgData name="Nicholas Gibbins" userId="6a0e944c-4d97-467d-bb7a-7c3315791fe4" providerId="ADAL" clId="{795FBADC-3C1D-9D47-B472-3F5092D25780}" dt="2023-02-26T22:16:59.897" v="2958" actId="1076"/>
          <ac:grpSpMkLst>
            <pc:docMk/>
            <pc:sldMk cId="3976807740" sldId="513"/>
            <ac:grpSpMk id="34" creationId="{20F06CDA-DF66-C6B6-AB8E-A0048E86B384}"/>
          </ac:grpSpMkLst>
        </pc:grpChg>
        <pc:grpChg chg="add mod">
          <ac:chgData name="Nicholas Gibbins" userId="6a0e944c-4d97-467d-bb7a-7c3315791fe4" providerId="ADAL" clId="{795FBADC-3C1D-9D47-B472-3F5092D25780}" dt="2023-02-26T22:18:32.339" v="2976" actId="1076"/>
          <ac:grpSpMkLst>
            <pc:docMk/>
            <pc:sldMk cId="3976807740" sldId="513"/>
            <ac:grpSpMk id="35" creationId="{BF516AE2-EBC0-A4A5-E80C-F6299C45B831}"/>
          </ac:grpSpMkLst>
        </pc:grpChg>
        <pc:grpChg chg="add mod">
          <ac:chgData name="Nicholas Gibbins" userId="6a0e944c-4d97-467d-bb7a-7c3315791fe4" providerId="ADAL" clId="{795FBADC-3C1D-9D47-B472-3F5092D25780}" dt="2023-02-26T22:18:44.746" v="2978" actId="1076"/>
          <ac:grpSpMkLst>
            <pc:docMk/>
            <pc:sldMk cId="3976807740" sldId="513"/>
            <ac:grpSpMk id="50" creationId="{E4B5BF56-EDEE-B41E-4A3A-13074EA6EF7A}"/>
          </ac:grpSpMkLst>
        </pc:grpChg>
        <pc:grpChg chg="add mod">
          <ac:chgData name="Nicholas Gibbins" userId="6a0e944c-4d97-467d-bb7a-7c3315791fe4" providerId="ADAL" clId="{795FBADC-3C1D-9D47-B472-3F5092D25780}" dt="2023-02-26T22:18:58.208" v="2981" actId="1076"/>
          <ac:grpSpMkLst>
            <pc:docMk/>
            <pc:sldMk cId="3976807740" sldId="513"/>
            <ac:grpSpMk id="59" creationId="{A52076CE-0009-5571-0EFF-16D56300156A}"/>
          </ac:grpSpMkLst>
        </pc:grpChg>
        <pc:grpChg chg="add mod">
          <ac:chgData name="Nicholas Gibbins" userId="6a0e944c-4d97-467d-bb7a-7c3315791fe4" providerId="ADAL" clId="{795FBADC-3C1D-9D47-B472-3F5092D25780}" dt="2023-02-26T22:19:47.703" v="2988" actId="1076"/>
          <ac:grpSpMkLst>
            <pc:docMk/>
            <pc:sldMk cId="3976807740" sldId="513"/>
            <ac:grpSpMk id="73" creationId="{6EA949F1-7F02-65D2-FB64-D83BB9DC6EC3}"/>
          </ac:grpSpMkLst>
        </pc:grpChg>
        <pc:cxnChg chg="add mod">
          <ac:chgData name="Nicholas Gibbins" userId="6a0e944c-4d97-467d-bb7a-7c3315791fe4" providerId="ADAL" clId="{795FBADC-3C1D-9D47-B472-3F5092D25780}" dt="2023-02-26T22:11:01.768" v="2849" actId="1076"/>
          <ac:cxnSpMkLst>
            <pc:docMk/>
            <pc:sldMk cId="3976807740" sldId="513"/>
            <ac:cxnSpMk id="8" creationId="{47AA1EE6-2D0C-93B5-18A4-9D98FA49F33D}"/>
          </ac:cxnSpMkLst>
        </pc:cxnChg>
        <pc:cxnChg chg="add mod">
          <ac:chgData name="Nicholas Gibbins" userId="6a0e944c-4d97-467d-bb7a-7c3315791fe4" providerId="ADAL" clId="{795FBADC-3C1D-9D47-B472-3F5092D25780}" dt="2023-02-26T22:11:06.026" v="2851" actId="1076"/>
          <ac:cxnSpMkLst>
            <pc:docMk/>
            <pc:sldMk cId="3976807740" sldId="513"/>
            <ac:cxnSpMk id="9" creationId="{719475E8-9E50-C29E-7643-36E9E9BB4E41}"/>
          </ac:cxnSpMkLst>
        </pc:cxnChg>
        <pc:cxnChg chg="add mod">
          <ac:chgData name="Nicholas Gibbins" userId="6a0e944c-4d97-467d-bb7a-7c3315791fe4" providerId="ADAL" clId="{795FBADC-3C1D-9D47-B472-3F5092D25780}" dt="2023-02-26T22:11:11.605" v="2853" actId="1076"/>
          <ac:cxnSpMkLst>
            <pc:docMk/>
            <pc:sldMk cId="3976807740" sldId="513"/>
            <ac:cxnSpMk id="10" creationId="{2B334788-92F2-9BC0-B539-DE42E925E57D}"/>
          </ac:cxnSpMkLst>
        </pc:cxnChg>
        <pc:cxnChg chg="add del mod">
          <ac:chgData name="Nicholas Gibbins" userId="6a0e944c-4d97-467d-bb7a-7c3315791fe4" providerId="ADAL" clId="{795FBADC-3C1D-9D47-B472-3F5092D25780}" dt="2023-02-26T22:13:23.288" v="2889" actId="478"/>
          <ac:cxnSpMkLst>
            <pc:docMk/>
            <pc:sldMk cId="3976807740" sldId="513"/>
            <ac:cxnSpMk id="11" creationId="{F3501C55-789D-C53E-57BE-EC36094CB3DA}"/>
          </ac:cxnSpMkLst>
        </pc:cxnChg>
        <pc:cxnChg chg="add del mod">
          <ac:chgData name="Nicholas Gibbins" userId="6a0e944c-4d97-467d-bb7a-7c3315791fe4" providerId="ADAL" clId="{795FBADC-3C1D-9D47-B472-3F5092D25780}" dt="2023-02-26T22:13:23.288" v="2889" actId="478"/>
          <ac:cxnSpMkLst>
            <pc:docMk/>
            <pc:sldMk cId="3976807740" sldId="513"/>
            <ac:cxnSpMk id="12" creationId="{644ADBDD-72D3-0D63-EA84-9E50AFF50122}"/>
          </ac:cxnSpMkLst>
        </pc:cxnChg>
        <pc:cxnChg chg="add del mod">
          <ac:chgData name="Nicholas Gibbins" userId="6a0e944c-4d97-467d-bb7a-7c3315791fe4" providerId="ADAL" clId="{795FBADC-3C1D-9D47-B472-3F5092D25780}" dt="2023-02-26T22:13:23.288" v="2889" actId="478"/>
          <ac:cxnSpMkLst>
            <pc:docMk/>
            <pc:sldMk cId="3976807740" sldId="513"/>
            <ac:cxnSpMk id="14" creationId="{C47C6CB8-BF18-10F0-2627-1E6C5905E520}"/>
          </ac:cxnSpMkLst>
        </pc:cxnChg>
        <pc:cxnChg chg="add del mod">
          <ac:chgData name="Nicholas Gibbins" userId="6a0e944c-4d97-467d-bb7a-7c3315791fe4" providerId="ADAL" clId="{795FBADC-3C1D-9D47-B472-3F5092D25780}" dt="2023-02-26T22:13:36.245" v="2892" actId="478"/>
          <ac:cxnSpMkLst>
            <pc:docMk/>
            <pc:sldMk cId="3976807740" sldId="513"/>
            <ac:cxnSpMk id="17" creationId="{9904B2C6-EC5F-BB6B-647D-5D3808515728}"/>
          </ac:cxnSpMkLst>
        </pc:cxnChg>
        <pc:cxnChg chg="add del mod">
          <ac:chgData name="Nicholas Gibbins" userId="6a0e944c-4d97-467d-bb7a-7c3315791fe4" providerId="ADAL" clId="{795FBADC-3C1D-9D47-B472-3F5092D25780}" dt="2023-02-26T22:13:36.245" v="2892" actId="478"/>
          <ac:cxnSpMkLst>
            <pc:docMk/>
            <pc:sldMk cId="3976807740" sldId="513"/>
            <ac:cxnSpMk id="19" creationId="{2823593B-3626-74AB-E7EA-2A9110B66D79}"/>
          </ac:cxnSpMkLst>
        </pc:cxnChg>
        <pc:cxnChg chg="add del mod">
          <ac:chgData name="Nicholas Gibbins" userId="6a0e944c-4d97-467d-bb7a-7c3315791fe4" providerId="ADAL" clId="{795FBADC-3C1D-9D47-B472-3F5092D25780}" dt="2023-02-26T22:13:36.245" v="2892" actId="478"/>
          <ac:cxnSpMkLst>
            <pc:docMk/>
            <pc:sldMk cId="3976807740" sldId="513"/>
            <ac:cxnSpMk id="22" creationId="{48406967-1B05-2CE7-7A05-202937688E3D}"/>
          </ac:cxnSpMkLst>
        </pc:cxnChg>
        <pc:cxnChg chg="add mod">
          <ac:chgData name="Nicholas Gibbins" userId="6a0e944c-4d97-467d-bb7a-7c3315791fe4" providerId="ADAL" clId="{795FBADC-3C1D-9D47-B472-3F5092D25780}" dt="2023-02-26T22:13:00.470" v="2881" actId="1076"/>
          <ac:cxnSpMkLst>
            <pc:docMk/>
            <pc:sldMk cId="3976807740" sldId="513"/>
            <ac:cxnSpMk id="24" creationId="{643D74C3-8210-AE4B-E837-47CD8B9D30E8}"/>
          </ac:cxnSpMkLst>
        </pc:cxnChg>
        <pc:cxnChg chg="add mod">
          <ac:chgData name="Nicholas Gibbins" userId="6a0e944c-4d97-467d-bb7a-7c3315791fe4" providerId="ADAL" clId="{795FBADC-3C1D-9D47-B472-3F5092D25780}" dt="2023-02-26T22:12:55.456" v="2880" actId="1076"/>
          <ac:cxnSpMkLst>
            <pc:docMk/>
            <pc:sldMk cId="3976807740" sldId="513"/>
            <ac:cxnSpMk id="25" creationId="{7FAF799E-5D24-3779-C8ED-18AB1C0E3348}"/>
          </ac:cxnSpMkLst>
        </pc:cxnChg>
        <pc:cxnChg chg="add mod">
          <ac:chgData name="Nicholas Gibbins" userId="6a0e944c-4d97-467d-bb7a-7c3315791fe4" providerId="ADAL" clId="{795FBADC-3C1D-9D47-B472-3F5092D25780}" dt="2023-02-26T22:13:20.948" v="2888" actId="1076"/>
          <ac:cxnSpMkLst>
            <pc:docMk/>
            <pc:sldMk cId="3976807740" sldId="513"/>
            <ac:cxnSpMk id="26" creationId="{AD369F68-A60F-907A-72CF-FFBAB96A04D6}"/>
          </ac:cxnSpMkLst>
        </pc:cxnChg>
        <pc:cxnChg chg="add mod">
          <ac:chgData name="Nicholas Gibbins" userId="6a0e944c-4d97-467d-bb7a-7c3315791fe4" providerId="ADAL" clId="{795FBADC-3C1D-9D47-B472-3F5092D25780}" dt="2023-02-26T22:13:18.664" v="2887" actId="1076"/>
          <ac:cxnSpMkLst>
            <pc:docMk/>
            <pc:sldMk cId="3976807740" sldId="513"/>
            <ac:cxnSpMk id="27" creationId="{588357A0-C7E8-9F71-204D-A8AA7D3403A2}"/>
          </ac:cxnSpMkLst>
        </pc:cxnChg>
        <pc:cxnChg chg="add mod">
          <ac:chgData name="Nicholas Gibbins" userId="6a0e944c-4d97-467d-bb7a-7c3315791fe4" providerId="ADAL" clId="{795FBADC-3C1D-9D47-B472-3F5092D25780}" dt="2023-02-26T22:13:28.641" v="2891" actId="1076"/>
          <ac:cxnSpMkLst>
            <pc:docMk/>
            <pc:sldMk cId="3976807740" sldId="513"/>
            <ac:cxnSpMk id="28" creationId="{39552C48-4657-C5F7-746E-10BA4DF4276A}"/>
          </ac:cxnSpMkLst>
        </pc:cxnChg>
        <pc:cxnChg chg="add mod">
          <ac:chgData name="Nicholas Gibbins" userId="6a0e944c-4d97-467d-bb7a-7c3315791fe4" providerId="ADAL" clId="{795FBADC-3C1D-9D47-B472-3F5092D25780}" dt="2023-02-26T22:13:43.509" v="2895" actId="1076"/>
          <ac:cxnSpMkLst>
            <pc:docMk/>
            <pc:sldMk cId="3976807740" sldId="513"/>
            <ac:cxnSpMk id="29" creationId="{EFF9EF20-69B4-7F9E-3B0F-CB097754D748}"/>
          </ac:cxnSpMkLst>
        </pc:cxnChg>
        <pc:cxnChg chg="add mod">
          <ac:chgData name="Nicholas Gibbins" userId="6a0e944c-4d97-467d-bb7a-7c3315791fe4" providerId="ADAL" clId="{795FBADC-3C1D-9D47-B472-3F5092D25780}" dt="2023-02-26T22:13:47.903" v="2896" actId="1076"/>
          <ac:cxnSpMkLst>
            <pc:docMk/>
            <pc:sldMk cId="3976807740" sldId="513"/>
            <ac:cxnSpMk id="30" creationId="{C42E9B3E-D07C-365B-D8C1-E0FA6FE2ECD7}"/>
          </ac:cxnSpMkLst>
        </pc:cxnChg>
        <pc:cxnChg chg="add mod">
          <ac:chgData name="Nicholas Gibbins" userId="6a0e944c-4d97-467d-bb7a-7c3315791fe4" providerId="ADAL" clId="{795FBADC-3C1D-9D47-B472-3F5092D25780}" dt="2023-02-26T22:13:43.509" v="2895" actId="1076"/>
          <ac:cxnSpMkLst>
            <pc:docMk/>
            <pc:sldMk cId="3976807740" sldId="513"/>
            <ac:cxnSpMk id="31" creationId="{580BFE4C-A2FE-3496-93CA-E8CB92A78845}"/>
          </ac:cxnSpMkLst>
        </pc:cxnChg>
        <pc:cxnChg chg="add mod">
          <ac:chgData name="Nicholas Gibbins" userId="6a0e944c-4d97-467d-bb7a-7c3315791fe4" providerId="ADAL" clId="{795FBADC-3C1D-9D47-B472-3F5092D25780}" dt="2023-02-26T22:13:50.327" v="2897" actId="1076"/>
          <ac:cxnSpMkLst>
            <pc:docMk/>
            <pc:sldMk cId="3976807740" sldId="513"/>
            <ac:cxnSpMk id="32" creationId="{6AAAE8C1-30E7-9A2C-6AA9-4D363BCCEE39}"/>
          </ac:cxnSpMkLst>
        </pc:cxnChg>
        <pc:cxnChg chg="add mod">
          <ac:chgData name="Nicholas Gibbins" userId="6a0e944c-4d97-467d-bb7a-7c3315791fe4" providerId="ADAL" clId="{795FBADC-3C1D-9D47-B472-3F5092D25780}" dt="2023-02-26T22:14:19.237" v="2903" actId="1076"/>
          <ac:cxnSpMkLst>
            <pc:docMk/>
            <pc:sldMk cId="3976807740" sldId="513"/>
            <ac:cxnSpMk id="36" creationId="{01D5F1C0-AC13-878F-7279-2553E292026C}"/>
          </ac:cxnSpMkLst>
        </pc:cxnChg>
        <pc:cxnChg chg="add mod">
          <ac:chgData name="Nicholas Gibbins" userId="6a0e944c-4d97-467d-bb7a-7c3315791fe4" providerId="ADAL" clId="{795FBADC-3C1D-9D47-B472-3F5092D25780}" dt="2023-02-26T22:14:19.237" v="2903" actId="1076"/>
          <ac:cxnSpMkLst>
            <pc:docMk/>
            <pc:sldMk cId="3976807740" sldId="513"/>
            <ac:cxnSpMk id="37" creationId="{285B26B9-ADA0-9E4D-709A-8B9EC5431D2B}"/>
          </ac:cxnSpMkLst>
        </pc:cxnChg>
        <pc:cxnChg chg="add mod">
          <ac:chgData name="Nicholas Gibbins" userId="6a0e944c-4d97-467d-bb7a-7c3315791fe4" providerId="ADAL" clId="{795FBADC-3C1D-9D47-B472-3F5092D25780}" dt="2023-02-26T22:14:19.237" v="2903" actId="1076"/>
          <ac:cxnSpMkLst>
            <pc:docMk/>
            <pc:sldMk cId="3976807740" sldId="513"/>
            <ac:cxnSpMk id="38" creationId="{89FDC27B-ACA1-3282-3FBA-AE0A91BCB0BD}"/>
          </ac:cxnSpMkLst>
        </pc:cxnChg>
        <pc:cxnChg chg="add mod">
          <ac:chgData name="Nicholas Gibbins" userId="6a0e944c-4d97-467d-bb7a-7c3315791fe4" providerId="ADAL" clId="{795FBADC-3C1D-9D47-B472-3F5092D25780}" dt="2023-02-26T22:14:19.237" v="2903" actId="1076"/>
          <ac:cxnSpMkLst>
            <pc:docMk/>
            <pc:sldMk cId="3976807740" sldId="513"/>
            <ac:cxnSpMk id="39" creationId="{C2EE1564-9337-0450-4F62-B564F59FB8E5}"/>
          </ac:cxnSpMkLst>
        </pc:cxnChg>
        <pc:cxnChg chg="add del mod">
          <ac:chgData name="Nicholas Gibbins" userId="6a0e944c-4d97-467d-bb7a-7c3315791fe4" providerId="ADAL" clId="{795FBADC-3C1D-9D47-B472-3F5092D25780}" dt="2023-02-26T22:15:33.366" v="2924" actId="478"/>
          <ac:cxnSpMkLst>
            <pc:docMk/>
            <pc:sldMk cId="3976807740" sldId="513"/>
            <ac:cxnSpMk id="40" creationId="{A85A9F19-EA20-1816-EFE9-AA4D70F807D2}"/>
          </ac:cxnSpMkLst>
        </pc:cxnChg>
        <pc:cxnChg chg="add mod">
          <ac:chgData name="Nicholas Gibbins" userId="6a0e944c-4d97-467d-bb7a-7c3315791fe4" providerId="ADAL" clId="{795FBADC-3C1D-9D47-B472-3F5092D25780}" dt="2023-02-26T22:15:27.436" v="2923" actId="14100"/>
          <ac:cxnSpMkLst>
            <pc:docMk/>
            <pc:sldMk cId="3976807740" sldId="513"/>
            <ac:cxnSpMk id="41" creationId="{9901E9C4-FD34-6DCA-E309-0F102D5F02B3}"/>
          </ac:cxnSpMkLst>
        </pc:cxnChg>
        <pc:cxnChg chg="add del mod">
          <ac:chgData name="Nicholas Gibbins" userId="6a0e944c-4d97-467d-bb7a-7c3315791fe4" providerId="ADAL" clId="{795FBADC-3C1D-9D47-B472-3F5092D25780}" dt="2023-02-26T22:15:34.734" v="2925" actId="478"/>
          <ac:cxnSpMkLst>
            <pc:docMk/>
            <pc:sldMk cId="3976807740" sldId="513"/>
            <ac:cxnSpMk id="42" creationId="{32FC5712-3BA9-96D1-90B8-36486D2BCDEF}"/>
          </ac:cxnSpMkLst>
        </pc:cxnChg>
        <pc:cxnChg chg="add mod">
          <ac:chgData name="Nicholas Gibbins" userId="6a0e944c-4d97-467d-bb7a-7c3315791fe4" providerId="ADAL" clId="{795FBADC-3C1D-9D47-B472-3F5092D25780}" dt="2023-02-26T22:15:23.981" v="2922" actId="1076"/>
          <ac:cxnSpMkLst>
            <pc:docMk/>
            <pc:sldMk cId="3976807740" sldId="513"/>
            <ac:cxnSpMk id="43" creationId="{D5A143B3-40FC-E059-AA9C-4C149AABD840}"/>
          </ac:cxnSpMkLst>
        </pc:cxnChg>
        <pc:cxnChg chg="add mod">
          <ac:chgData name="Nicholas Gibbins" userId="6a0e944c-4d97-467d-bb7a-7c3315791fe4" providerId="ADAL" clId="{795FBADC-3C1D-9D47-B472-3F5092D25780}" dt="2023-02-26T22:14:28.838" v="2908" actId="14100"/>
          <ac:cxnSpMkLst>
            <pc:docMk/>
            <pc:sldMk cId="3976807740" sldId="513"/>
            <ac:cxnSpMk id="44" creationId="{9CDEF5A5-2B35-B375-289F-BA168292F5BF}"/>
          </ac:cxnSpMkLst>
        </pc:cxnChg>
        <pc:cxnChg chg="add mod">
          <ac:chgData name="Nicholas Gibbins" userId="6a0e944c-4d97-467d-bb7a-7c3315791fe4" providerId="ADAL" clId="{795FBADC-3C1D-9D47-B472-3F5092D25780}" dt="2023-02-26T22:14:34.599" v="2911" actId="14100"/>
          <ac:cxnSpMkLst>
            <pc:docMk/>
            <pc:sldMk cId="3976807740" sldId="513"/>
            <ac:cxnSpMk id="47" creationId="{EF55DBF6-658A-55DB-06A7-EFA9465531EC}"/>
          </ac:cxnSpMkLst>
        </pc:cxnChg>
        <pc:cxnChg chg="add mod">
          <ac:chgData name="Nicholas Gibbins" userId="6a0e944c-4d97-467d-bb7a-7c3315791fe4" providerId="ADAL" clId="{795FBADC-3C1D-9D47-B472-3F5092D25780}" dt="2023-02-26T22:15:41.787" v="2927" actId="1076"/>
          <ac:cxnSpMkLst>
            <pc:docMk/>
            <pc:sldMk cId="3976807740" sldId="513"/>
            <ac:cxnSpMk id="57" creationId="{F17F1F60-22F3-EC8C-1346-73A73152393C}"/>
          </ac:cxnSpMkLst>
        </pc:cxnChg>
        <pc:cxnChg chg="add mod">
          <ac:chgData name="Nicholas Gibbins" userId="6a0e944c-4d97-467d-bb7a-7c3315791fe4" providerId="ADAL" clId="{795FBADC-3C1D-9D47-B472-3F5092D25780}" dt="2023-02-26T22:15:41.787" v="2927" actId="1076"/>
          <ac:cxnSpMkLst>
            <pc:docMk/>
            <pc:sldMk cId="3976807740" sldId="513"/>
            <ac:cxnSpMk id="58" creationId="{B44CACC7-C6B5-98BB-227F-469E746929AD}"/>
          </ac:cxnSpMkLst>
        </pc:cxnChg>
        <pc:cxnChg chg="add mod">
          <ac:chgData name="Nicholas Gibbins" userId="6a0e944c-4d97-467d-bb7a-7c3315791fe4" providerId="ADAL" clId="{795FBADC-3C1D-9D47-B472-3F5092D25780}" dt="2023-02-26T22:18:54.312" v="2980" actId="1076"/>
          <ac:cxnSpMkLst>
            <pc:docMk/>
            <pc:sldMk cId="3976807740" sldId="513"/>
            <ac:cxnSpMk id="60" creationId="{C103DC20-D149-AAA5-9B0C-9956A2C37199}"/>
          </ac:cxnSpMkLst>
        </pc:cxnChg>
        <pc:cxnChg chg="add mod">
          <ac:chgData name="Nicholas Gibbins" userId="6a0e944c-4d97-467d-bb7a-7c3315791fe4" providerId="ADAL" clId="{795FBADC-3C1D-9D47-B472-3F5092D25780}" dt="2023-02-26T22:18:54.312" v="2980" actId="1076"/>
          <ac:cxnSpMkLst>
            <pc:docMk/>
            <pc:sldMk cId="3976807740" sldId="513"/>
            <ac:cxnSpMk id="61" creationId="{E3797ACB-A980-909F-6555-93B6A6F59FBC}"/>
          </ac:cxnSpMkLst>
        </pc:cxnChg>
        <pc:cxnChg chg="add mod">
          <ac:chgData name="Nicholas Gibbins" userId="6a0e944c-4d97-467d-bb7a-7c3315791fe4" providerId="ADAL" clId="{795FBADC-3C1D-9D47-B472-3F5092D25780}" dt="2023-02-26T22:19:27.241" v="2984" actId="1076"/>
          <ac:cxnSpMkLst>
            <pc:docMk/>
            <pc:sldMk cId="3976807740" sldId="513"/>
            <ac:cxnSpMk id="70" creationId="{0FA94942-8054-06AC-F52E-BF780FEEC115}"/>
          </ac:cxnSpMkLst>
        </pc:cxnChg>
        <pc:cxnChg chg="add mod">
          <ac:chgData name="Nicholas Gibbins" userId="6a0e944c-4d97-467d-bb7a-7c3315791fe4" providerId="ADAL" clId="{795FBADC-3C1D-9D47-B472-3F5092D25780}" dt="2023-02-26T22:19:27.241" v="2984" actId="1076"/>
          <ac:cxnSpMkLst>
            <pc:docMk/>
            <pc:sldMk cId="3976807740" sldId="513"/>
            <ac:cxnSpMk id="71" creationId="{2B8B0A6A-0132-8E34-88BB-554201B3B77C}"/>
          </ac:cxnSpMkLst>
        </pc:cxnChg>
        <pc:cxnChg chg="add mod">
          <ac:chgData name="Nicholas Gibbins" userId="6a0e944c-4d97-467d-bb7a-7c3315791fe4" providerId="ADAL" clId="{795FBADC-3C1D-9D47-B472-3F5092D25780}" dt="2023-02-26T22:19:34.009" v="2986" actId="1076"/>
          <ac:cxnSpMkLst>
            <pc:docMk/>
            <pc:sldMk cId="3976807740" sldId="513"/>
            <ac:cxnSpMk id="72" creationId="{9327D5EA-5DEC-2C49-652D-B5471731FC94}"/>
          </ac:cxnSpMkLst>
        </pc:cxnChg>
        <pc:cxnChg chg="add del mod">
          <ac:chgData name="Nicholas Gibbins" userId="6a0e944c-4d97-467d-bb7a-7c3315791fe4" providerId="ADAL" clId="{795FBADC-3C1D-9D47-B472-3F5092D25780}" dt="2023-02-26T22:19:51.939" v="2990" actId="478"/>
          <ac:cxnSpMkLst>
            <pc:docMk/>
            <pc:sldMk cId="3976807740" sldId="513"/>
            <ac:cxnSpMk id="74" creationId="{A51A7958-DBC0-5CDA-BFC1-307CFD3C7D34}"/>
          </ac:cxnSpMkLst>
        </pc:cxnChg>
      </pc:sldChg>
      <pc:sldChg chg="modSp new mod">
        <pc:chgData name="Nicholas Gibbins" userId="6a0e944c-4d97-467d-bb7a-7c3315791fe4" providerId="ADAL" clId="{795FBADC-3C1D-9D47-B472-3F5092D25780}" dt="2023-02-27T10:29:03.109" v="5495" actId="20577"/>
        <pc:sldMkLst>
          <pc:docMk/>
          <pc:sldMk cId="1711560920" sldId="514"/>
        </pc:sldMkLst>
        <pc:spChg chg="mod">
          <ac:chgData name="Nicholas Gibbins" userId="6a0e944c-4d97-467d-bb7a-7c3315791fe4" providerId="ADAL" clId="{795FBADC-3C1D-9D47-B472-3F5092D25780}" dt="2023-02-27T10:29:03.109" v="5495" actId="20577"/>
          <ac:spMkLst>
            <pc:docMk/>
            <pc:sldMk cId="1711560920" sldId="514"/>
            <ac:spMk id="2" creationId="{6D3F1E03-EBA8-A52D-75E4-E0FF74BF62A4}"/>
          </ac:spMkLst>
        </pc:spChg>
        <pc:spChg chg="mod">
          <ac:chgData name="Nicholas Gibbins" userId="6a0e944c-4d97-467d-bb7a-7c3315791fe4" providerId="ADAL" clId="{795FBADC-3C1D-9D47-B472-3F5092D25780}" dt="2023-02-26T22:40:43.610" v="3160" actId="20577"/>
          <ac:spMkLst>
            <pc:docMk/>
            <pc:sldMk cId="1711560920" sldId="514"/>
            <ac:spMk id="3" creationId="{DCAE6C07-9EFA-40E9-67C8-956E34977D8B}"/>
          </ac:spMkLst>
        </pc:spChg>
      </pc:sldChg>
      <pc:sldChg chg="add del">
        <pc:chgData name="Nicholas Gibbins" userId="6a0e944c-4d97-467d-bb7a-7c3315791fe4" providerId="ADAL" clId="{795FBADC-3C1D-9D47-B472-3F5092D25780}" dt="2023-02-26T23:29:10.272" v="4632" actId="2696"/>
        <pc:sldMkLst>
          <pc:docMk/>
          <pc:sldMk cId="1005961559" sldId="515"/>
        </pc:sldMkLst>
      </pc:sldChg>
      <pc:sldChg chg="addSp delSp modSp new mod">
        <pc:chgData name="Nicholas Gibbins" userId="6a0e944c-4d97-467d-bb7a-7c3315791fe4" providerId="ADAL" clId="{795FBADC-3C1D-9D47-B472-3F5092D25780}" dt="2023-02-27T10:34:02.895" v="5682" actId="20577"/>
        <pc:sldMkLst>
          <pc:docMk/>
          <pc:sldMk cId="4288822930" sldId="516"/>
        </pc:sldMkLst>
        <pc:spChg chg="mod">
          <ac:chgData name="Nicholas Gibbins" userId="6a0e944c-4d97-467d-bb7a-7c3315791fe4" providerId="ADAL" clId="{795FBADC-3C1D-9D47-B472-3F5092D25780}" dt="2023-02-27T10:34:02.895" v="5682" actId="20577"/>
          <ac:spMkLst>
            <pc:docMk/>
            <pc:sldMk cId="4288822930" sldId="516"/>
            <ac:spMk id="2" creationId="{684A6FC6-6011-E500-2670-33018926B353}"/>
          </ac:spMkLst>
        </pc:spChg>
        <pc:spChg chg="mod">
          <ac:chgData name="Nicholas Gibbins" userId="6a0e944c-4d97-467d-bb7a-7c3315791fe4" providerId="ADAL" clId="{795FBADC-3C1D-9D47-B472-3F5092D25780}" dt="2023-02-26T23:28:58.646" v="4631" actId="20577"/>
          <ac:spMkLst>
            <pc:docMk/>
            <pc:sldMk cId="4288822930" sldId="516"/>
            <ac:spMk id="3" creationId="{5DF5E4A9-9B14-97A0-A6D8-E9944578BB52}"/>
          </ac:spMkLst>
        </pc:spChg>
        <pc:grpChg chg="add del mod">
          <ac:chgData name="Nicholas Gibbins" userId="6a0e944c-4d97-467d-bb7a-7c3315791fe4" providerId="ADAL" clId="{795FBADC-3C1D-9D47-B472-3F5092D25780}" dt="2023-02-26T22:51:07.667" v="3442" actId="165"/>
          <ac:grpSpMkLst>
            <pc:docMk/>
            <pc:sldMk cId="4288822930" sldId="516"/>
            <ac:grpSpMk id="5" creationId="{E990D4F6-F75A-810E-906D-CCA9DF2A07EB}"/>
          </ac:grpSpMkLst>
        </pc:grpChg>
        <pc:cxnChg chg="del mod topLvl">
          <ac:chgData name="Nicholas Gibbins" userId="6a0e944c-4d97-467d-bb7a-7c3315791fe4" providerId="ADAL" clId="{795FBADC-3C1D-9D47-B472-3F5092D25780}" dt="2023-02-26T22:51:42.561" v="3448" actId="478"/>
          <ac:cxnSpMkLst>
            <pc:docMk/>
            <pc:sldMk cId="4288822930" sldId="516"/>
            <ac:cxnSpMk id="6" creationId="{2B7260C1-76F4-75C9-E9EC-E3B20EB61975}"/>
          </ac:cxnSpMkLst>
        </pc:cxnChg>
        <pc:cxnChg chg="del mod topLvl">
          <ac:chgData name="Nicholas Gibbins" userId="6a0e944c-4d97-467d-bb7a-7c3315791fe4" providerId="ADAL" clId="{795FBADC-3C1D-9D47-B472-3F5092D25780}" dt="2023-02-26T22:51:42.561" v="3448" actId="478"/>
          <ac:cxnSpMkLst>
            <pc:docMk/>
            <pc:sldMk cId="4288822930" sldId="516"/>
            <ac:cxnSpMk id="7" creationId="{EC42C388-AA4F-650C-1ED1-EABFCA51B347}"/>
          </ac:cxnSpMkLst>
        </pc:cxnChg>
        <pc:cxnChg chg="del mod topLvl">
          <ac:chgData name="Nicholas Gibbins" userId="6a0e944c-4d97-467d-bb7a-7c3315791fe4" providerId="ADAL" clId="{795FBADC-3C1D-9D47-B472-3F5092D25780}" dt="2023-02-26T22:51:42.561" v="3448" actId="478"/>
          <ac:cxnSpMkLst>
            <pc:docMk/>
            <pc:sldMk cId="4288822930" sldId="516"/>
            <ac:cxnSpMk id="8" creationId="{1C42BBBD-F2DD-7305-9CC0-70EF066F5344}"/>
          </ac:cxnSpMkLst>
        </pc:cxnChg>
        <pc:cxnChg chg="del mod topLvl">
          <ac:chgData name="Nicholas Gibbins" userId="6a0e944c-4d97-467d-bb7a-7c3315791fe4" providerId="ADAL" clId="{795FBADC-3C1D-9D47-B472-3F5092D25780}" dt="2023-02-26T22:51:42.561" v="3448" actId="478"/>
          <ac:cxnSpMkLst>
            <pc:docMk/>
            <pc:sldMk cId="4288822930" sldId="516"/>
            <ac:cxnSpMk id="9" creationId="{7E922D10-09FD-6089-9C20-DAFFCCEF8B51}"/>
          </ac:cxnSpMkLst>
        </pc:cxnChg>
        <pc:cxnChg chg="add del mod">
          <ac:chgData name="Nicholas Gibbins" userId="6a0e944c-4d97-467d-bb7a-7c3315791fe4" providerId="ADAL" clId="{795FBADC-3C1D-9D47-B472-3F5092D25780}" dt="2023-02-26T22:51:42.561" v="3448" actId="478"/>
          <ac:cxnSpMkLst>
            <pc:docMk/>
            <pc:sldMk cId="4288822930" sldId="516"/>
            <ac:cxnSpMk id="10" creationId="{5BDBD103-F63D-FF5C-FA40-6605E1F1ECA3}"/>
          </ac:cxnSpMkLst>
        </pc:cxnChg>
        <pc:cxnChg chg="add del mod">
          <ac:chgData name="Nicholas Gibbins" userId="6a0e944c-4d97-467d-bb7a-7c3315791fe4" providerId="ADAL" clId="{795FBADC-3C1D-9D47-B472-3F5092D25780}" dt="2023-02-26T22:51:42.561" v="3448" actId="478"/>
          <ac:cxnSpMkLst>
            <pc:docMk/>
            <pc:sldMk cId="4288822930" sldId="516"/>
            <ac:cxnSpMk id="11" creationId="{4CC47DF8-9AFD-2B25-1F9B-60DE7675B873}"/>
          </ac:cxnSpMkLst>
        </pc:cxnChg>
        <pc:cxnChg chg="add del mod">
          <ac:chgData name="Nicholas Gibbins" userId="6a0e944c-4d97-467d-bb7a-7c3315791fe4" providerId="ADAL" clId="{795FBADC-3C1D-9D47-B472-3F5092D25780}" dt="2023-02-26T22:51:42.561" v="3448" actId="478"/>
          <ac:cxnSpMkLst>
            <pc:docMk/>
            <pc:sldMk cId="4288822930" sldId="516"/>
            <ac:cxnSpMk id="12" creationId="{DD537AF6-36B3-0D02-A311-4249C67C92D7}"/>
          </ac:cxnSpMkLst>
        </pc:cxnChg>
        <pc:cxnChg chg="add del mod">
          <ac:chgData name="Nicholas Gibbins" userId="6a0e944c-4d97-467d-bb7a-7c3315791fe4" providerId="ADAL" clId="{795FBADC-3C1D-9D47-B472-3F5092D25780}" dt="2023-02-26T22:51:42.561" v="3448" actId="478"/>
          <ac:cxnSpMkLst>
            <pc:docMk/>
            <pc:sldMk cId="4288822930" sldId="516"/>
            <ac:cxnSpMk id="13" creationId="{0B0B5A67-C4A2-B350-048F-8875821392A4}"/>
          </ac:cxnSpMkLst>
        </pc:cxnChg>
        <pc:cxnChg chg="add del mod">
          <ac:chgData name="Nicholas Gibbins" userId="6a0e944c-4d97-467d-bb7a-7c3315791fe4" providerId="ADAL" clId="{795FBADC-3C1D-9D47-B472-3F5092D25780}" dt="2023-02-26T22:51:42.561" v="3448" actId="478"/>
          <ac:cxnSpMkLst>
            <pc:docMk/>
            <pc:sldMk cId="4288822930" sldId="516"/>
            <ac:cxnSpMk id="14" creationId="{35D7AE19-78DF-116F-14D7-50FE87D06664}"/>
          </ac:cxnSpMkLst>
        </pc:cxnChg>
        <pc:cxnChg chg="add del mod">
          <ac:chgData name="Nicholas Gibbins" userId="6a0e944c-4d97-467d-bb7a-7c3315791fe4" providerId="ADAL" clId="{795FBADC-3C1D-9D47-B472-3F5092D25780}" dt="2023-02-26T22:51:42.561" v="3448" actId="478"/>
          <ac:cxnSpMkLst>
            <pc:docMk/>
            <pc:sldMk cId="4288822930" sldId="516"/>
            <ac:cxnSpMk id="15" creationId="{03A499F5-AAFE-AD33-9F73-C32275BE140A}"/>
          </ac:cxnSpMkLst>
        </pc:cxnChg>
        <pc:cxnChg chg="add del mod">
          <ac:chgData name="Nicholas Gibbins" userId="6a0e944c-4d97-467d-bb7a-7c3315791fe4" providerId="ADAL" clId="{795FBADC-3C1D-9D47-B472-3F5092D25780}" dt="2023-02-26T22:51:42.561" v="3448" actId="478"/>
          <ac:cxnSpMkLst>
            <pc:docMk/>
            <pc:sldMk cId="4288822930" sldId="516"/>
            <ac:cxnSpMk id="16" creationId="{5DD157A2-6B7B-651A-9DDE-8CAEAFBB6F44}"/>
          </ac:cxnSpMkLst>
        </pc:cxnChg>
        <pc:cxnChg chg="add del mod">
          <ac:chgData name="Nicholas Gibbins" userId="6a0e944c-4d97-467d-bb7a-7c3315791fe4" providerId="ADAL" clId="{795FBADC-3C1D-9D47-B472-3F5092D25780}" dt="2023-02-26T22:51:42.561" v="3448" actId="478"/>
          <ac:cxnSpMkLst>
            <pc:docMk/>
            <pc:sldMk cId="4288822930" sldId="516"/>
            <ac:cxnSpMk id="17" creationId="{2A5BF963-889F-4E23-A310-E231CFFB2504}"/>
          </ac:cxnSpMkLst>
        </pc:cxnChg>
      </pc:sldChg>
      <pc:sldChg chg="addSp delSp modSp new mod">
        <pc:chgData name="Nicholas Gibbins" userId="6a0e944c-4d97-467d-bb7a-7c3315791fe4" providerId="ADAL" clId="{795FBADC-3C1D-9D47-B472-3F5092D25780}" dt="2023-02-27T11:16:29.373" v="6474" actId="20577"/>
        <pc:sldMkLst>
          <pc:docMk/>
          <pc:sldMk cId="1051487354" sldId="517"/>
        </pc:sldMkLst>
        <pc:spChg chg="mod">
          <ac:chgData name="Nicholas Gibbins" userId="6a0e944c-4d97-467d-bb7a-7c3315791fe4" providerId="ADAL" clId="{795FBADC-3C1D-9D47-B472-3F5092D25780}" dt="2023-02-27T11:16:29.373" v="6474" actId="20577"/>
          <ac:spMkLst>
            <pc:docMk/>
            <pc:sldMk cId="1051487354" sldId="517"/>
            <ac:spMk id="2" creationId="{A7555F47-6F46-E7B3-7399-6151F26A9D7A}"/>
          </ac:spMkLst>
        </pc:spChg>
        <pc:spChg chg="mod">
          <ac:chgData name="Nicholas Gibbins" userId="6a0e944c-4d97-467d-bb7a-7c3315791fe4" providerId="ADAL" clId="{795FBADC-3C1D-9D47-B472-3F5092D25780}" dt="2023-02-27T10:38:44.589" v="5879" actId="20577"/>
          <ac:spMkLst>
            <pc:docMk/>
            <pc:sldMk cId="1051487354" sldId="517"/>
            <ac:spMk id="3" creationId="{D7F60B83-6564-3099-C542-4A998000B09A}"/>
          </ac:spMkLst>
        </pc:spChg>
        <pc:spChg chg="del">
          <ac:chgData name="Nicholas Gibbins" userId="6a0e944c-4d97-467d-bb7a-7c3315791fe4" providerId="ADAL" clId="{795FBADC-3C1D-9D47-B472-3F5092D25780}" dt="2023-02-26T22:57:14.633" v="3773" actId="478"/>
          <ac:spMkLst>
            <pc:docMk/>
            <pc:sldMk cId="1051487354" sldId="517"/>
            <ac:spMk id="4" creationId="{FA0030F4-8D93-D42A-C6DE-F8E3EFB69094}"/>
          </ac:spMkLst>
        </pc:spChg>
        <pc:spChg chg="add mod">
          <ac:chgData name="Nicholas Gibbins" userId="6a0e944c-4d97-467d-bb7a-7c3315791fe4" providerId="ADAL" clId="{795FBADC-3C1D-9D47-B472-3F5092D25780}" dt="2023-02-26T23:27:47.131" v="4608" actId="20577"/>
          <ac:spMkLst>
            <pc:docMk/>
            <pc:sldMk cId="1051487354" sldId="517"/>
            <ac:spMk id="16" creationId="{30064EC0-CBE1-EF85-BFE7-17A4607DA647}"/>
          </ac:spMkLst>
        </pc:spChg>
        <pc:grpChg chg="add mod">
          <ac:chgData name="Nicholas Gibbins" userId="6a0e944c-4d97-467d-bb7a-7c3315791fe4" providerId="ADAL" clId="{795FBADC-3C1D-9D47-B472-3F5092D25780}" dt="2023-02-26T22:57:34.465" v="3775" actId="1076"/>
          <ac:grpSpMkLst>
            <pc:docMk/>
            <pc:sldMk cId="1051487354" sldId="517"/>
            <ac:grpSpMk id="6" creationId="{7E7E2BE2-D4B8-16B1-1359-38F1F4D8E4F0}"/>
          </ac:grpSpMkLst>
        </pc:grpChg>
        <pc:grpChg chg="mod">
          <ac:chgData name="Nicholas Gibbins" userId="6a0e944c-4d97-467d-bb7a-7c3315791fe4" providerId="ADAL" clId="{795FBADC-3C1D-9D47-B472-3F5092D25780}" dt="2023-02-26T22:57:30.415" v="3774"/>
          <ac:grpSpMkLst>
            <pc:docMk/>
            <pc:sldMk cId="1051487354" sldId="517"/>
            <ac:grpSpMk id="7" creationId="{D2128EBC-C403-E048-429E-164B8856AB21}"/>
          </ac:grpSpMkLst>
        </pc:grpChg>
        <pc:grpChg chg="mod">
          <ac:chgData name="Nicholas Gibbins" userId="6a0e944c-4d97-467d-bb7a-7c3315791fe4" providerId="ADAL" clId="{795FBADC-3C1D-9D47-B472-3F5092D25780}" dt="2023-02-26T22:57:30.415" v="3774"/>
          <ac:grpSpMkLst>
            <pc:docMk/>
            <pc:sldMk cId="1051487354" sldId="517"/>
            <ac:grpSpMk id="8" creationId="{130189F2-9998-3C2E-264E-B3CFD8E39404}"/>
          </ac:grpSpMkLst>
        </pc:grpChg>
        <pc:grpChg chg="mod">
          <ac:chgData name="Nicholas Gibbins" userId="6a0e944c-4d97-467d-bb7a-7c3315791fe4" providerId="ADAL" clId="{795FBADC-3C1D-9D47-B472-3F5092D25780}" dt="2023-02-26T22:57:30.415" v="3774"/>
          <ac:grpSpMkLst>
            <pc:docMk/>
            <pc:sldMk cId="1051487354" sldId="517"/>
            <ac:grpSpMk id="9" creationId="{36E480F6-87C6-EE8A-88D9-112BC8B8C9F6}"/>
          </ac:grpSpMkLst>
        </pc:grpChg>
        <pc:cxnChg chg="mod">
          <ac:chgData name="Nicholas Gibbins" userId="6a0e944c-4d97-467d-bb7a-7c3315791fe4" providerId="ADAL" clId="{795FBADC-3C1D-9D47-B472-3F5092D25780}" dt="2023-02-26T22:57:30.415" v="3774"/>
          <ac:cxnSpMkLst>
            <pc:docMk/>
            <pc:sldMk cId="1051487354" sldId="517"/>
            <ac:cxnSpMk id="10" creationId="{9C8C37E7-6770-293A-3BBC-44A0E8429147}"/>
          </ac:cxnSpMkLst>
        </pc:cxnChg>
        <pc:cxnChg chg="mod">
          <ac:chgData name="Nicholas Gibbins" userId="6a0e944c-4d97-467d-bb7a-7c3315791fe4" providerId="ADAL" clId="{795FBADC-3C1D-9D47-B472-3F5092D25780}" dt="2023-02-26T22:57:30.415" v="3774"/>
          <ac:cxnSpMkLst>
            <pc:docMk/>
            <pc:sldMk cId="1051487354" sldId="517"/>
            <ac:cxnSpMk id="11" creationId="{D488A0D9-A046-605E-3F8D-72516B34E252}"/>
          </ac:cxnSpMkLst>
        </pc:cxnChg>
        <pc:cxnChg chg="mod">
          <ac:chgData name="Nicholas Gibbins" userId="6a0e944c-4d97-467d-bb7a-7c3315791fe4" providerId="ADAL" clId="{795FBADC-3C1D-9D47-B472-3F5092D25780}" dt="2023-02-26T22:57:30.415" v="3774"/>
          <ac:cxnSpMkLst>
            <pc:docMk/>
            <pc:sldMk cId="1051487354" sldId="517"/>
            <ac:cxnSpMk id="12" creationId="{DF714A9D-7EF4-CAE9-3301-9A75430BE161}"/>
          </ac:cxnSpMkLst>
        </pc:cxnChg>
        <pc:cxnChg chg="mod">
          <ac:chgData name="Nicholas Gibbins" userId="6a0e944c-4d97-467d-bb7a-7c3315791fe4" providerId="ADAL" clId="{795FBADC-3C1D-9D47-B472-3F5092D25780}" dt="2023-02-26T22:57:30.415" v="3774"/>
          <ac:cxnSpMkLst>
            <pc:docMk/>
            <pc:sldMk cId="1051487354" sldId="517"/>
            <ac:cxnSpMk id="13" creationId="{FA4F7729-3ACC-7A42-8F09-E162418E57EE}"/>
          </ac:cxnSpMkLst>
        </pc:cxnChg>
        <pc:cxnChg chg="mod">
          <ac:chgData name="Nicholas Gibbins" userId="6a0e944c-4d97-467d-bb7a-7c3315791fe4" providerId="ADAL" clId="{795FBADC-3C1D-9D47-B472-3F5092D25780}" dt="2023-02-26T22:57:30.415" v="3774"/>
          <ac:cxnSpMkLst>
            <pc:docMk/>
            <pc:sldMk cId="1051487354" sldId="517"/>
            <ac:cxnSpMk id="14" creationId="{1AEA8348-A35E-92E6-9FDD-213EB41A4AA7}"/>
          </ac:cxnSpMkLst>
        </pc:cxnChg>
        <pc:cxnChg chg="mod">
          <ac:chgData name="Nicholas Gibbins" userId="6a0e944c-4d97-467d-bb7a-7c3315791fe4" providerId="ADAL" clId="{795FBADC-3C1D-9D47-B472-3F5092D25780}" dt="2023-02-26T22:57:30.415" v="3774"/>
          <ac:cxnSpMkLst>
            <pc:docMk/>
            <pc:sldMk cId="1051487354" sldId="517"/>
            <ac:cxnSpMk id="15" creationId="{7028F1B6-90D2-05E0-E6AC-A749CEDE30F0}"/>
          </ac:cxnSpMkLst>
        </pc:cxnChg>
      </pc:sldChg>
      <pc:sldChg chg="addSp delSp modSp add mod">
        <pc:chgData name="Nicholas Gibbins" userId="6a0e944c-4d97-467d-bb7a-7c3315791fe4" providerId="ADAL" clId="{795FBADC-3C1D-9D47-B472-3F5092D25780}" dt="2023-02-27T14:58:44.935" v="8931" actId="2085"/>
        <pc:sldMkLst>
          <pc:docMk/>
          <pc:sldMk cId="1929516486" sldId="518"/>
        </pc:sldMkLst>
        <pc:spChg chg="mod">
          <ac:chgData name="Nicholas Gibbins" userId="6a0e944c-4d97-467d-bb7a-7c3315791fe4" providerId="ADAL" clId="{795FBADC-3C1D-9D47-B472-3F5092D25780}" dt="2023-02-26T23:33:21.514" v="4646" actId="20577"/>
          <ac:spMkLst>
            <pc:docMk/>
            <pc:sldMk cId="1929516486" sldId="518"/>
            <ac:spMk id="2" creationId="{00000000-0000-0000-0000-000000000000}"/>
          </ac:spMkLst>
        </pc:spChg>
        <pc:spChg chg="del">
          <ac:chgData name="Nicholas Gibbins" userId="6a0e944c-4d97-467d-bb7a-7c3315791fe4" providerId="ADAL" clId="{795FBADC-3C1D-9D47-B472-3F5092D25780}" dt="2023-02-26T23:34:29.766" v="4653" actId="478"/>
          <ac:spMkLst>
            <pc:docMk/>
            <pc:sldMk cId="1929516486" sldId="518"/>
            <ac:spMk id="3" creationId="{D991AB0E-AE05-69B6-B9EB-26FF3D8277DD}"/>
          </ac:spMkLst>
        </pc:spChg>
        <pc:spChg chg="mod">
          <ac:chgData name="Nicholas Gibbins" userId="6a0e944c-4d97-467d-bb7a-7c3315791fe4" providerId="ADAL" clId="{795FBADC-3C1D-9D47-B472-3F5092D25780}" dt="2023-02-27T11:18:45.012" v="6538" actId="1035"/>
          <ac:spMkLst>
            <pc:docMk/>
            <pc:sldMk cId="1929516486" sldId="518"/>
            <ac:spMk id="4" creationId="{00000000-0000-0000-0000-000000000000}"/>
          </ac:spMkLst>
        </pc:spChg>
        <pc:spChg chg="mod">
          <ac:chgData name="Nicholas Gibbins" userId="6a0e944c-4d97-467d-bb7a-7c3315791fe4" providerId="ADAL" clId="{795FBADC-3C1D-9D47-B472-3F5092D25780}" dt="2023-02-27T11:18:45.012" v="6538" actId="1035"/>
          <ac:spMkLst>
            <pc:docMk/>
            <pc:sldMk cId="1929516486" sldId="518"/>
            <ac:spMk id="5" creationId="{00000000-0000-0000-0000-000000000000}"/>
          </ac:spMkLst>
        </pc:spChg>
        <pc:spChg chg="mod">
          <ac:chgData name="Nicholas Gibbins" userId="6a0e944c-4d97-467d-bb7a-7c3315791fe4" providerId="ADAL" clId="{795FBADC-3C1D-9D47-B472-3F5092D25780}" dt="2023-02-27T11:18:45.012" v="6538" actId="1035"/>
          <ac:spMkLst>
            <pc:docMk/>
            <pc:sldMk cId="1929516486" sldId="518"/>
            <ac:spMk id="6" creationId="{00000000-0000-0000-0000-000000000000}"/>
          </ac:spMkLst>
        </pc:spChg>
        <pc:spChg chg="mod">
          <ac:chgData name="Nicholas Gibbins" userId="6a0e944c-4d97-467d-bb7a-7c3315791fe4" providerId="ADAL" clId="{795FBADC-3C1D-9D47-B472-3F5092D25780}" dt="2023-02-27T11:18:45.012" v="6538" actId="1035"/>
          <ac:spMkLst>
            <pc:docMk/>
            <pc:sldMk cId="1929516486" sldId="518"/>
            <ac:spMk id="7" creationId="{00000000-0000-0000-0000-000000000000}"/>
          </ac:spMkLst>
        </pc:spChg>
        <pc:spChg chg="mod">
          <ac:chgData name="Nicholas Gibbins" userId="6a0e944c-4d97-467d-bb7a-7c3315791fe4" providerId="ADAL" clId="{795FBADC-3C1D-9D47-B472-3F5092D25780}" dt="2023-02-27T11:18:45.012" v="6538" actId="1035"/>
          <ac:spMkLst>
            <pc:docMk/>
            <pc:sldMk cId="1929516486" sldId="518"/>
            <ac:spMk id="8" creationId="{00000000-0000-0000-0000-000000000000}"/>
          </ac:spMkLst>
        </pc:spChg>
        <pc:spChg chg="mod">
          <ac:chgData name="Nicholas Gibbins" userId="6a0e944c-4d97-467d-bb7a-7c3315791fe4" providerId="ADAL" clId="{795FBADC-3C1D-9D47-B472-3F5092D25780}" dt="2023-02-27T11:18:45.012" v="6538" actId="1035"/>
          <ac:spMkLst>
            <pc:docMk/>
            <pc:sldMk cId="1929516486" sldId="518"/>
            <ac:spMk id="9" creationId="{00000000-0000-0000-0000-000000000000}"/>
          </ac:spMkLst>
        </pc:spChg>
        <pc:spChg chg="mod">
          <ac:chgData name="Nicholas Gibbins" userId="6a0e944c-4d97-467d-bb7a-7c3315791fe4" providerId="ADAL" clId="{795FBADC-3C1D-9D47-B472-3F5092D25780}" dt="2023-02-27T11:18:45.012" v="6538" actId="1035"/>
          <ac:spMkLst>
            <pc:docMk/>
            <pc:sldMk cId="1929516486" sldId="518"/>
            <ac:spMk id="10" creationId="{00000000-0000-0000-0000-000000000000}"/>
          </ac:spMkLst>
        </pc:spChg>
        <pc:spChg chg="add mod">
          <ac:chgData name="Nicholas Gibbins" userId="6a0e944c-4d97-467d-bb7a-7c3315791fe4" providerId="ADAL" clId="{795FBADC-3C1D-9D47-B472-3F5092D25780}" dt="2023-02-27T11:18:45.012" v="6538" actId="1035"/>
          <ac:spMkLst>
            <pc:docMk/>
            <pc:sldMk cId="1929516486" sldId="518"/>
            <ac:spMk id="17" creationId="{A9B207F7-EC0D-5F88-C811-849C86B87CCC}"/>
          </ac:spMkLst>
        </pc:spChg>
        <pc:spChg chg="add mod">
          <ac:chgData name="Nicholas Gibbins" userId="6a0e944c-4d97-467d-bb7a-7c3315791fe4" providerId="ADAL" clId="{795FBADC-3C1D-9D47-B472-3F5092D25780}" dt="2023-02-27T11:18:45.012" v="6538" actId="1035"/>
          <ac:spMkLst>
            <pc:docMk/>
            <pc:sldMk cId="1929516486" sldId="518"/>
            <ac:spMk id="18" creationId="{2A682D9C-234F-0ABF-0B2F-2A9EC6C65F3E}"/>
          </ac:spMkLst>
        </pc:spChg>
        <pc:spChg chg="add mod">
          <ac:chgData name="Nicholas Gibbins" userId="6a0e944c-4d97-467d-bb7a-7c3315791fe4" providerId="ADAL" clId="{795FBADC-3C1D-9D47-B472-3F5092D25780}" dt="2023-02-27T14:58:44.935" v="8931" actId="2085"/>
          <ac:spMkLst>
            <pc:docMk/>
            <pc:sldMk cId="1929516486" sldId="518"/>
            <ac:spMk id="19" creationId="{93DEC805-007B-F1C7-FB0A-9329F8936FC5}"/>
          </ac:spMkLst>
        </pc:spChg>
        <pc:spChg chg="mod">
          <ac:chgData name="Nicholas Gibbins" userId="6a0e944c-4d97-467d-bb7a-7c3315791fe4" providerId="ADAL" clId="{795FBADC-3C1D-9D47-B472-3F5092D25780}" dt="2023-02-27T11:18:45.012" v="6538" actId="1035"/>
          <ac:spMkLst>
            <pc:docMk/>
            <pc:sldMk cId="1929516486" sldId="518"/>
            <ac:spMk id="26" creationId="{00000000-0000-0000-0000-000000000000}"/>
          </ac:spMkLst>
        </pc:spChg>
        <pc:spChg chg="mod">
          <ac:chgData name="Nicholas Gibbins" userId="6a0e944c-4d97-467d-bb7a-7c3315791fe4" providerId="ADAL" clId="{795FBADC-3C1D-9D47-B472-3F5092D25780}" dt="2023-02-27T11:18:45.012" v="6538" actId="1035"/>
          <ac:spMkLst>
            <pc:docMk/>
            <pc:sldMk cId="1929516486" sldId="518"/>
            <ac:spMk id="27" creationId="{00000000-0000-0000-0000-000000000000}"/>
          </ac:spMkLst>
        </pc:spChg>
        <pc:spChg chg="mod">
          <ac:chgData name="Nicholas Gibbins" userId="6a0e944c-4d97-467d-bb7a-7c3315791fe4" providerId="ADAL" clId="{795FBADC-3C1D-9D47-B472-3F5092D25780}" dt="2023-02-27T11:18:45.012" v="6538" actId="1035"/>
          <ac:spMkLst>
            <pc:docMk/>
            <pc:sldMk cId="1929516486" sldId="518"/>
            <ac:spMk id="28" creationId="{00000000-0000-0000-0000-000000000000}"/>
          </ac:spMkLst>
        </pc:spChg>
        <pc:cxnChg chg="mod">
          <ac:chgData name="Nicholas Gibbins" userId="6a0e944c-4d97-467d-bb7a-7c3315791fe4" providerId="ADAL" clId="{795FBADC-3C1D-9D47-B472-3F5092D25780}" dt="2023-02-27T14:58:25.662" v="8926" actId="692"/>
          <ac:cxnSpMkLst>
            <pc:docMk/>
            <pc:sldMk cId="1929516486" sldId="518"/>
            <ac:cxnSpMk id="11" creationId="{00000000-0000-0000-0000-000000000000}"/>
          </ac:cxnSpMkLst>
        </pc:cxnChg>
        <pc:cxnChg chg="mod">
          <ac:chgData name="Nicholas Gibbins" userId="6a0e944c-4d97-467d-bb7a-7c3315791fe4" providerId="ADAL" clId="{795FBADC-3C1D-9D47-B472-3F5092D25780}" dt="2023-02-27T14:58:25.662" v="8926" actId="692"/>
          <ac:cxnSpMkLst>
            <pc:docMk/>
            <pc:sldMk cId="1929516486" sldId="518"/>
            <ac:cxnSpMk id="12" creationId="{00000000-0000-0000-0000-000000000000}"/>
          </ac:cxnSpMkLst>
        </pc:cxnChg>
        <pc:cxnChg chg="mod">
          <ac:chgData name="Nicholas Gibbins" userId="6a0e944c-4d97-467d-bb7a-7c3315791fe4" providerId="ADAL" clId="{795FBADC-3C1D-9D47-B472-3F5092D25780}" dt="2023-02-27T14:58:25.662" v="8926" actId="692"/>
          <ac:cxnSpMkLst>
            <pc:docMk/>
            <pc:sldMk cId="1929516486" sldId="518"/>
            <ac:cxnSpMk id="13" creationId="{00000000-0000-0000-0000-000000000000}"/>
          </ac:cxnSpMkLst>
        </pc:cxnChg>
        <pc:cxnChg chg="mod">
          <ac:chgData name="Nicholas Gibbins" userId="6a0e944c-4d97-467d-bb7a-7c3315791fe4" providerId="ADAL" clId="{795FBADC-3C1D-9D47-B472-3F5092D25780}" dt="2023-02-27T14:58:25.662" v="8926" actId="692"/>
          <ac:cxnSpMkLst>
            <pc:docMk/>
            <pc:sldMk cId="1929516486" sldId="518"/>
            <ac:cxnSpMk id="14" creationId="{00000000-0000-0000-0000-000000000000}"/>
          </ac:cxnSpMkLst>
        </pc:cxnChg>
        <pc:cxnChg chg="mod">
          <ac:chgData name="Nicholas Gibbins" userId="6a0e944c-4d97-467d-bb7a-7c3315791fe4" providerId="ADAL" clId="{795FBADC-3C1D-9D47-B472-3F5092D25780}" dt="2023-02-27T14:58:25.662" v="8926" actId="692"/>
          <ac:cxnSpMkLst>
            <pc:docMk/>
            <pc:sldMk cId="1929516486" sldId="518"/>
            <ac:cxnSpMk id="15" creationId="{00000000-0000-0000-0000-000000000000}"/>
          </ac:cxnSpMkLst>
        </pc:cxnChg>
        <pc:cxnChg chg="mod">
          <ac:chgData name="Nicholas Gibbins" userId="6a0e944c-4d97-467d-bb7a-7c3315791fe4" providerId="ADAL" clId="{795FBADC-3C1D-9D47-B472-3F5092D25780}" dt="2023-02-27T14:58:25.662" v="8926" actId="692"/>
          <ac:cxnSpMkLst>
            <pc:docMk/>
            <pc:sldMk cId="1929516486" sldId="518"/>
            <ac:cxnSpMk id="16" creationId="{00000000-0000-0000-0000-000000000000}"/>
          </ac:cxnSpMkLst>
        </pc:cxnChg>
        <pc:cxnChg chg="mod">
          <ac:chgData name="Nicholas Gibbins" userId="6a0e944c-4d97-467d-bb7a-7c3315791fe4" providerId="ADAL" clId="{795FBADC-3C1D-9D47-B472-3F5092D25780}" dt="2023-02-27T14:58:25.662" v="8926" actId="692"/>
          <ac:cxnSpMkLst>
            <pc:docMk/>
            <pc:sldMk cId="1929516486" sldId="518"/>
            <ac:cxnSpMk id="38" creationId="{00000000-0000-0000-0000-000000000000}"/>
          </ac:cxnSpMkLst>
        </pc:cxnChg>
        <pc:cxnChg chg="mod">
          <ac:chgData name="Nicholas Gibbins" userId="6a0e944c-4d97-467d-bb7a-7c3315791fe4" providerId="ADAL" clId="{795FBADC-3C1D-9D47-B472-3F5092D25780}" dt="2023-02-27T11:18:45.012" v="6538" actId="1035"/>
          <ac:cxnSpMkLst>
            <pc:docMk/>
            <pc:sldMk cId="1929516486" sldId="518"/>
            <ac:cxnSpMk id="41" creationId="{00000000-0000-0000-0000-000000000000}"/>
          </ac:cxnSpMkLst>
        </pc:cxnChg>
        <pc:cxnChg chg="mod">
          <ac:chgData name="Nicholas Gibbins" userId="6a0e944c-4d97-467d-bb7a-7c3315791fe4" providerId="ADAL" clId="{795FBADC-3C1D-9D47-B472-3F5092D25780}" dt="2023-02-27T14:58:25.662" v="8926" actId="692"/>
          <ac:cxnSpMkLst>
            <pc:docMk/>
            <pc:sldMk cId="1929516486" sldId="518"/>
            <ac:cxnSpMk id="46" creationId="{00000000-0000-0000-0000-000000000000}"/>
          </ac:cxnSpMkLst>
        </pc:cxnChg>
      </pc:sldChg>
      <pc:sldChg chg="modSp add del mod">
        <pc:chgData name="Nicholas Gibbins" userId="6a0e944c-4d97-467d-bb7a-7c3315791fe4" providerId="ADAL" clId="{795FBADC-3C1D-9D47-B472-3F5092D25780}" dt="2023-02-26T23:59:29.926" v="5052" actId="2696"/>
        <pc:sldMkLst>
          <pc:docMk/>
          <pc:sldMk cId="1173365" sldId="519"/>
        </pc:sldMkLst>
        <pc:spChg chg="mod">
          <ac:chgData name="Nicholas Gibbins" userId="6a0e944c-4d97-467d-bb7a-7c3315791fe4" providerId="ADAL" clId="{795FBADC-3C1D-9D47-B472-3F5092D25780}" dt="2023-02-26T23:49:07.611" v="4967" actId="20577"/>
          <ac:spMkLst>
            <pc:docMk/>
            <pc:sldMk cId="1173365" sldId="519"/>
            <ac:spMk id="2" creationId="{00000000-0000-0000-0000-000000000000}"/>
          </ac:spMkLst>
        </pc:spChg>
        <pc:spChg chg="mod">
          <ac:chgData name="Nicholas Gibbins" userId="6a0e944c-4d97-467d-bb7a-7c3315791fe4" providerId="ADAL" clId="{795FBADC-3C1D-9D47-B472-3F5092D25780}" dt="2023-02-26T23:49:18.381" v="4968" actId="207"/>
          <ac:spMkLst>
            <pc:docMk/>
            <pc:sldMk cId="1173365" sldId="519"/>
            <ac:spMk id="18" creationId="{00000000-0000-0000-0000-000000000000}"/>
          </ac:spMkLst>
        </pc:spChg>
        <pc:spChg chg="mod">
          <ac:chgData name="Nicholas Gibbins" userId="6a0e944c-4d97-467d-bb7a-7c3315791fe4" providerId="ADAL" clId="{795FBADC-3C1D-9D47-B472-3F5092D25780}" dt="2023-02-26T23:49:18.381" v="4968" actId="207"/>
          <ac:spMkLst>
            <pc:docMk/>
            <pc:sldMk cId="1173365" sldId="519"/>
            <ac:spMk id="19" creationId="{00000000-0000-0000-0000-000000000000}"/>
          </ac:spMkLst>
        </pc:spChg>
        <pc:spChg chg="mod">
          <ac:chgData name="Nicholas Gibbins" userId="6a0e944c-4d97-467d-bb7a-7c3315791fe4" providerId="ADAL" clId="{795FBADC-3C1D-9D47-B472-3F5092D25780}" dt="2023-02-26T23:49:18.381" v="4968" actId="207"/>
          <ac:spMkLst>
            <pc:docMk/>
            <pc:sldMk cId="1173365" sldId="519"/>
            <ac:spMk id="20" creationId="{00000000-0000-0000-0000-000000000000}"/>
          </ac:spMkLst>
        </pc:spChg>
        <pc:spChg chg="mod">
          <ac:chgData name="Nicholas Gibbins" userId="6a0e944c-4d97-467d-bb7a-7c3315791fe4" providerId="ADAL" clId="{795FBADC-3C1D-9D47-B472-3F5092D25780}" dt="2023-02-26T23:49:18.381" v="4968" actId="207"/>
          <ac:spMkLst>
            <pc:docMk/>
            <pc:sldMk cId="1173365" sldId="519"/>
            <ac:spMk id="21" creationId="{00000000-0000-0000-0000-000000000000}"/>
          </ac:spMkLst>
        </pc:spChg>
      </pc:sldChg>
      <pc:sldChg chg="modSp add mod">
        <pc:chgData name="Nicholas Gibbins" userId="6a0e944c-4d97-467d-bb7a-7c3315791fe4" providerId="ADAL" clId="{795FBADC-3C1D-9D47-B472-3F5092D25780}" dt="2023-02-27T15:01:17.541" v="8943" actId="692"/>
        <pc:sldMkLst>
          <pc:docMk/>
          <pc:sldMk cId="953856114" sldId="520"/>
        </pc:sldMkLst>
        <pc:spChg chg="mod">
          <ac:chgData name="Nicholas Gibbins" userId="6a0e944c-4d97-467d-bb7a-7c3315791fe4" providerId="ADAL" clId="{795FBADC-3C1D-9D47-B472-3F5092D25780}" dt="2023-02-26T23:59:34.439" v="5053" actId="20577"/>
          <ac:spMkLst>
            <pc:docMk/>
            <pc:sldMk cId="953856114" sldId="520"/>
            <ac:spMk id="2" creationId="{00000000-0000-0000-0000-000000000000}"/>
          </ac:spMkLst>
        </pc:spChg>
        <pc:spChg chg="mod">
          <ac:chgData name="Nicholas Gibbins" userId="6a0e944c-4d97-467d-bb7a-7c3315791fe4" providerId="ADAL" clId="{795FBADC-3C1D-9D47-B472-3F5092D25780}" dt="2023-02-26T23:59:39.059" v="5054" actId="207"/>
          <ac:spMkLst>
            <pc:docMk/>
            <pc:sldMk cId="953856114" sldId="520"/>
            <ac:spMk id="18" creationId="{00000000-0000-0000-0000-000000000000}"/>
          </ac:spMkLst>
        </pc:spChg>
        <pc:spChg chg="mod">
          <ac:chgData name="Nicholas Gibbins" userId="6a0e944c-4d97-467d-bb7a-7c3315791fe4" providerId="ADAL" clId="{795FBADC-3C1D-9D47-B472-3F5092D25780}" dt="2023-02-26T23:59:39.059" v="5054" actId="207"/>
          <ac:spMkLst>
            <pc:docMk/>
            <pc:sldMk cId="953856114" sldId="520"/>
            <ac:spMk id="19" creationId="{00000000-0000-0000-0000-000000000000}"/>
          </ac:spMkLst>
        </pc:spChg>
        <pc:spChg chg="mod">
          <ac:chgData name="Nicholas Gibbins" userId="6a0e944c-4d97-467d-bb7a-7c3315791fe4" providerId="ADAL" clId="{795FBADC-3C1D-9D47-B472-3F5092D25780}" dt="2023-02-26T23:59:39.059" v="5054" actId="207"/>
          <ac:spMkLst>
            <pc:docMk/>
            <pc:sldMk cId="953856114" sldId="520"/>
            <ac:spMk id="20" creationId="{00000000-0000-0000-0000-000000000000}"/>
          </ac:spMkLst>
        </pc:spChg>
        <pc:spChg chg="mod">
          <ac:chgData name="Nicholas Gibbins" userId="6a0e944c-4d97-467d-bb7a-7c3315791fe4" providerId="ADAL" clId="{795FBADC-3C1D-9D47-B472-3F5092D25780}" dt="2023-02-26T23:59:39.059" v="5054" actId="207"/>
          <ac:spMkLst>
            <pc:docMk/>
            <pc:sldMk cId="953856114" sldId="520"/>
            <ac:spMk id="21" creationId="{00000000-0000-0000-0000-000000000000}"/>
          </ac:spMkLst>
        </pc:spChg>
        <pc:cxnChg chg="mod">
          <ac:chgData name="Nicholas Gibbins" userId="6a0e944c-4d97-467d-bb7a-7c3315791fe4" providerId="ADAL" clId="{795FBADC-3C1D-9D47-B472-3F5092D25780}" dt="2023-02-27T15:01:17.541" v="8943" actId="692"/>
          <ac:cxnSpMkLst>
            <pc:docMk/>
            <pc:sldMk cId="953856114" sldId="520"/>
            <ac:cxnSpMk id="11" creationId="{00000000-0000-0000-0000-000000000000}"/>
          </ac:cxnSpMkLst>
        </pc:cxnChg>
        <pc:cxnChg chg="mod">
          <ac:chgData name="Nicholas Gibbins" userId="6a0e944c-4d97-467d-bb7a-7c3315791fe4" providerId="ADAL" clId="{795FBADC-3C1D-9D47-B472-3F5092D25780}" dt="2023-02-27T15:01:17.541" v="8943" actId="692"/>
          <ac:cxnSpMkLst>
            <pc:docMk/>
            <pc:sldMk cId="953856114" sldId="520"/>
            <ac:cxnSpMk id="13" creationId="{00000000-0000-0000-0000-000000000000}"/>
          </ac:cxnSpMkLst>
        </pc:cxnChg>
        <pc:cxnChg chg="mod">
          <ac:chgData name="Nicholas Gibbins" userId="6a0e944c-4d97-467d-bb7a-7c3315791fe4" providerId="ADAL" clId="{795FBADC-3C1D-9D47-B472-3F5092D25780}" dt="2023-02-27T15:01:17.541" v="8943" actId="692"/>
          <ac:cxnSpMkLst>
            <pc:docMk/>
            <pc:sldMk cId="953856114" sldId="520"/>
            <ac:cxnSpMk id="14" creationId="{00000000-0000-0000-0000-000000000000}"/>
          </ac:cxnSpMkLst>
        </pc:cxnChg>
        <pc:cxnChg chg="mod">
          <ac:chgData name="Nicholas Gibbins" userId="6a0e944c-4d97-467d-bb7a-7c3315791fe4" providerId="ADAL" clId="{795FBADC-3C1D-9D47-B472-3F5092D25780}" dt="2023-02-27T15:01:17.541" v="8943" actId="692"/>
          <ac:cxnSpMkLst>
            <pc:docMk/>
            <pc:sldMk cId="953856114" sldId="520"/>
            <ac:cxnSpMk id="15" creationId="{00000000-0000-0000-0000-000000000000}"/>
          </ac:cxnSpMkLst>
        </pc:cxnChg>
        <pc:cxnChg chg="mod">
          <ac:chgData name="Nicholas Gibbins" userId="6a0e944c-4d97-467d-bb7a-7c3315791fe4" providerId="ADAL" clId="{795FBADC-3C1D-9D47-B472-3F5092D25780}" dt="2023-02-27T15:01:17.541" v="8943" actId="692"/>
          <ac:cxnSpMkLst>
            <pc:docMk/>
            <pc:sldMk cId="953856114" sldId="520"/>
            <ac:cxnSpMk id="16" creationId="{00000000-0000-0000-0000-000000000000}"/>
          </ac:cxnSpMkLst>
        </pc:cxnChg>
        <pc:cxnChg chg="mod">
          <ac:chgData name="Nicholas Gibbins" userId="6a0e944c-4d97-467d-bb7a-7c3315791fe4" providerId="ADAL" clId="{795FBADC-3C1D-9D47-B472-3F5092D25780}" dt="2023-02-27T15:01:17.541" v="8943" actId="692"/>
          <ac:cxnSpMkLst>
            <pc:docMk/>
            <pc:sldMk cId="953856114" sldId="520"/>
            <ac:cxnSpMk id="24" creationId="{00000000-0000-0000-0000-000000000000}"/>
          </ac:cxnSpMkLst>
        </pc:cxnChg>
        <pc:cxnChg chg="mod">
          <ac:chgData name="Nicholas Gibbins" userId="6a0e944c-4d97-467d-bb7a-7c3315791fe4" providerId="ADAL" clId="{795FBADC-3C1D-9D47-B472-3F5092D25780}" dt="2023-02-27T15:01:17.541" v="8943" actId="692"/>
          <ac:cxnSpMkLst>
            <pc:docMk/>
            <pc:sldMk cId="953856114" sldId="520"/>
            <ac:cxnSpMk id="29" creationId="{00000000-0000-0000-0000-000000000000}"/>
          </ac:cxnSpMkLst>
        </pc:cxnChg>
        <pc:cxnChg chg="mod">
          <ac:chgData name="Nicholas Gibbins" userId="6a0e944c-4d97-467d-bb7a-7c3315791fe4" providerId="ADAL" clId="{795FBADC-3C1D-9D47-B472-3F5092D25780}" dt="2023-02-27T15:01:17.541" v="8943" actId="692"/>
          <ac:cxnSpMkLst>
            <pc:docMk/>
            <pc:sldMk cId="953856114" sldId="520"/>
            <ac:cxnSpMk id="31" creationId="{00000000-0000-0000-0000-000000000000}"/>
          </ac:cxnSpMkLst>
        </pc:cxnChg>
        <pc:cxnChg chg="mod">
          <ac:chgData name="Nicholas Gibbins" userId="6a0e944c-4d97-467d-bb7a-7c3315791fe4" providerId="ADAL" clId="{795FBADC-3C1D-9D47-B472-3F5092D25780}" dt="2023-02-27T15:01:17.541" v="8943" actId="692"/>
          <ac:cxnSpMkLst>
            <pc:docMk/>
            <pc:sldMk cId="953856114" sldId="520"/>
            <ac:cxnSpMk id="35" creationId="{00000000-0000-0000-0000-000000000000}"/>
          </ac:cxnSpMkLst>
        </pc:cxnChg>
        <pc:cxnChg chg="mod">
          <ac:chgData name="Nicholas Gibbins" userId="6a0e944c-4d97-467d-bb7a-7c3315791fe4" providerId="ADAL" clId="{795FBADC-3C1D-9D47-B472-3F5092D25780}" dt="2023-02-27T15:01:17.541" v="8943" actId="692"/>
          <ac:cxnSpMkLst>
            <pc:docMk/>
            <pc:sldMk cId="953856114" sldId="520"/>
            <ac:cxnSpMk id="38" creationId="{00000000-0000-0000-0000-000000000000}"/>
          </ac:cxnSpMkLst>
        </pc:cxnChg>
        <pc:cxnChg chg="mod">
          <ac:chgData name="Nicholas Gibbins" userId="6a0e944c-4d97-467d-bb7a-7c3315791fe4" providerId="ADAL" clId="{795FBADC-3C1D-9D47-B472-3F5092D25780}" dt="2023-02-27T15:01:17.541" v="8943" actId="692"/>
          <ac:cxnSpMkLst>
            <pc:docMk/>
            <pc:sldMk cId="953856114" sldId="520"/>
            <ac:cxnSpMk id="41" creationId="{00000000-0000-0000-0000-000000000000}"/>
          </ac:cxnSpMkLst>
        </pc:cxnChg>
      </pc:sldChg>
      <pc:sldChg chg="addSp delSp modSp new mod modClrScheme chgLayout">
        <pc:chgData name="Nicholas Gibbins" userId="6a0e944c-4d97-467d-bb7a-7c3315791fe4" providerId="ADAL" clId="{795FBADC-3C1D-9D47-B472-3F5092D25780}" dt="2023-02-27T10:51:19.133" v="6154" actId="20577"/>
        <pc:sldMkLst>
          <pc:docMk/>
          <pc:sldMk cId="11590424" sldId="521"/>
        </pc:sldMkLst>
        <pc:spChg chg="mod ord">
          <ac:chgData name="Nicholas Gibbins" userId="6a0e944c-4d97-467d-bb7a-7c3315791fe4" providerId="ADAL" clId="{795FBADC-3C1D-9D47-B472-3F5092D25780}" dt="2023-02-27T10:49:52.530" v="5962" actId="700"/>
          <ac:spMkLst>
            <pc:docMk/>
            <pc:sldMk cId="11590424" sldId="521"/>
            <ac:spMk id="2" creationId="{0F06C0F3-ACA3-D9B3-1EED-B0D9538CBFD2}"/>
          </ac:spMkLst>
        </pc:spChg>
        <pc:spChg chg="mod ord">
          <ac:chgData name="Nicholas Gibbins" userId="6a0e944c-4d97-467d-bb7a-7c3315791fe4" providerId="ADAL" clId="{795FBADC-3C1D-9D47-B472-3F5092D25780}" dt="2023-02-27T10:51:19.133" v="6154" actId="20577"/>
          <ac:spMkLst>
            <pc:docMk/>
            <pc:sldMk cId="11590424" sldId="521"/>
            <ac:spMk id="3" creationId="{375C0722-287F-D893-8AB2-DC5751F70E70}"/>
          </ac:spMkLst>
        </pc:spChg>
        <pc:spChg chg="del mod ord">
          <ac:chgData name="Nicholas Gibbins" userId="6a0e944c-4d97-467d-bb7a-7c3315791fe4" providerId="ADAL" clId="{795FBADC-3C1D-9D47-B472-3F5092D25780}" dt="2023-02-27T10:40:12.914" v="5880" actId="700"/>
          <ac:spMkLst>
            <pc:docMk/>
            <pc:sldMk cId="11590424" sldId="521"/>
            <ac:spMk id="4" creationId="{EC1EFC20-D1BB-9177-BAAA-0AB76AE07ECF}"/>
          </ac:spMkLst>
        </pc:spChg>
        <pc:spChg chg="add del mod ord">
          <ac:chgData name="Nicholas Gibbins" userId="6a0e944c-4d97-467d-bb7a-7c3315791fe4" providerId="ADAL" clId="{795FBADC-3C1D-9D47-B472-3F5092D25780}" dt="2023-02-27T10:49:36.305" v="5958" actId="478"/>
          <ac:spMkLst>
            <pc:docMk/>
            <pc:sldMk cId="11590424" sldId="521"/>
            <ac:spMk id="5" creationId="{9776CFCC-52C6-6FF3-D824-A1B827042E32}"/>
          </ac:spMkLst>
        </pc:spChg>
        <pc:spChg chg="add del mod ord">
          <ac:chgData name="Nicholas Gibbins" userId="6a0e944c-4d97-467d-bb7a-7c3315791fe4" providerId="ADAL" clId="{795FBADC-3C1D-9D47-B472-3F5092D25780}" dt="2023-02-27T10:49:50.287" v="5961" actId="700"/>
          <ac:spMkLst>
            <pc:docMk/>
            <pc:sldMk cId="11590424" sldId="521"/>
            <ac:spMk id="6" creationId="{9F215801-B23C-1F78-E0D6-3F633DC11B90}"/>
          </ac:spMkLst>
        </pc:spChg>
        <pc:spChg chg="add del mod">
          <ac:chgData name="Nicholas Gibbins" userId="6a0e944c-4d97-467d-bb7a-7c3315791fe4" providerId="ADAL" clId="{795FBADC-3C1D-9D47-B472-3F5092D25780}" dt="2023-02-27T10:49:43.670" v="5960" actId="478"/>
          <ac:spMkLst>
            <pc:docMk/>
            <pc:sldMk cId="11590424" sldId="521"/>
            <ac:spMk id="17" creationId="{B22F4262-1D4C-EA54-74D1-2F64A799DD30}"/>
          </ac:spMkLst>
        </pc:spChg>
        <pc:spChg chg="add del mod">
          <ac:chgData name="Nicholas Gibbins" userId="6a0e944c-4d97-467d-bb7a-7c3315791fe4" providerId="ADAL" clId="{795FBADC-3C1D-9D47-B472-3F5092D25780}" dt="2023-02-27T10:49:40.773" v="5959" actId="478"/>
          <ac:spMkLst>
            <pc:docMk/>
            <pc:sldMk cId="11590424" sldId="521"/>
            <ac:spMk id="19" creationId="{DEA2CD30-E5B5-49CA-5F12-6C08718C7D5B}"/>
          </ac:spMkLst>
        </pc:spChg>
        <pc:spChg chg="add del mod ord">
          <ac:chgData name="Nicholas Gibbins" userId="6a0e944c-4d97-467d-bb7a-7c3315791fe4" providerId="ADAL" clId="{795FBADC-3C1D-9D47-B472-3F5092D25780}" dt="2023-02-27T10:49:52.530" v="5962" actId="700"/>
          <ac:spMkLst>
            <pc:docMk/>
            <pc:sldMk cId="11590424" sldId="521"/>
            <ac:spMk id="20" creationId="{ED1050A7-FC09-6BD1-5C77-74798DEE5008}"/>
          </ac:spMkLst>
        </pc:spChg>
        <pc:spChg chg="add del mod ord">
          <ac:chgData name="Nicholas Gibbins" userId="6a0e944c-4d97-467d-bb7a-7c3315791fe4" providerId="ADAL" clId="{795FBADC-3C1D-9D47-B472-3F5092D25780}" dt="2023-02-27T10:49:52.530" v="5962" actId="700"/>
          <ac:spMkLst>
            <pc:docMk/>
            <pc:sldMk cId="11590424" sldId="521"/>
            <ac:spMk id="21" creationId="{01DDEB94-D5A1-9249-B672-CB183AC1A95D}"/>
          </ac:spMkLst>
        </pc:spChg>
        <pc:spChg chg="add mod ord">
          <ac:chgData name="Nicholas Gibbins" userId="6a0e944c-4d97-467d-bb7a-7c3315791fe4" providerId="ADAL" clId="{795FBADC-3C1D-9D47-B472-3F5092D25780}" dt="2023-02-27T10:49:52.530" v="5962" actId="700"/>
          <ac:spMkLst>
            <pc:docMk/>
            <pc:sldMk cId="11590424" sldId="521"/>
            <ac:spMk id="22" creationId="{F8F558B1-BBD9-9E06-AE80-5EB0F35ABD54}"/>
          </ac:spMkLst>
        </pc:spChg>
        <pc:grpChg chg="add del mod">
          <ac:chgData name="Nicholas Gibbins" userId="6a0e944c-4d97-467d-bb7a-7c3315791fe4" providerId="ADAL" clId="{795FBADC-3C1D-9D47-B472-3F5092D25780}" dt="2023-02-27T10:40:59.939" v="5892" actId="478"/>
          <ac:grpSpMkLst>
            <pc:docMk/>
            <pc:sldMk cId="11590424" sldId="521"/>
            <ac:grpSpMk id="7" creationId="{002D6BFC-9056-D501-4ED0-A0CF51C8CA06}"/>
          </ac:grpSpMkLst>
        </pc:grpChg>
        <pc:grpChg chg="add del mod">
          <ac:chgData name="Nicholas Gibbins" userId="6a0e944c-4d97-467d-bb7a-7c3315791fe4" providerId="ADAL" clId="{795FBADC-3C1D-9D47-B472-3F5092D25780}" dt="2023-02-27T10:49:43.670" v="5960" actId="478"/>
          <ac:grpSpMkLst>
            <pc:docMk/>
            <pc:sldMk cId="11590424" sldId="521"/>
            <ac:grpSpMk id="12" creationId="{8D14E0D9-93C6-A17C-A586-E61DCC3D4395}"/>
          </ac:grpSpMkLst>
        </pc:grpChg>
        <pc:cxnChg chg="mod">
          <ac:chgData name="Nicholas Gibbins" userId="6a0e944c-4d97-467d-bb7a-7c3315791fe4" providerId="ADAL" clId="{795FBADC-3C1D-9D47-B472-3F5092D25780}" dt="2023-02-27T10:40:38.368" v="5883"/>
          <ac:cxnSpMkLst>
            <pc:docMk/>
            <pc:sldMk cId="11590424" sldId="521"/>
            <ac:cxnSpMk id="8" creationId="{E592E33D-916B-60B2-401F-D86C920AB361}"/>
          </ac:cxnSpMkLst>
        </pc:cxnChg>
        <pc:cxnChg chg="mod">
          <ac:chgData name="Nicholas Gibbins" userId="6a0e944c-4d97-467d-bb7a-7c3315791fe4" providerId="ADAL" clId="{795FBADC-3C1D-9D47-B472-3F5092D25780}" dt="2023-02-27T10:40:38.368" v="5883"/>
          <ac:cxnSpMkLst>
            <pc:docMk/>
            <pc:sldMk cId="11590424" sldId="521"/>
            <ac:cxnSpMk id="9" creationId="{5229E37B-F51D-BCB3-27AA-6A542E4C37A4}"/>
          </ac:cxnSpMkLst>
        </pc:cxnChg>
        <pc:cxnChg chg="mod">
          <ac:chgData name="Nicholas Gibbins" userId="6a0e944c-4d97-467d-bb7a-7c3315791fe4" providerId="ADAL" clId="{795FBADC-3C1D-9D47-B472-3F5092D25780}" dt="2023-02-27T10:40:38.368" v="5883"/>
          <ac:cxnSpMkLst>
            <pc:docMk/>
            <pc:sldMk cId="11590424" sldId="521"/>
            <ac:cxnSpMk id="10" creationId="{2A29D8BF-F815-23C8-CD7E-BC1DEA16280D}"/>
          </ac:cxnSpMkLst>
        </pc:cxnChg>
        <pc:cxnChg chg="mod">
          <ac:chgData name="Nicholas Gibbins" userId="6a0e944c-4d97-467d-bb7a-7c3315791fe4" providerId="ADAL" clId="{795FBADC-3C1D-9D47-B472-3F5092D25780}" dt="2023-02-27T10:40:38.368" v="5883"/>
          <ac:cxnSpMkLst>
            <pc:docMk/>
            <pc:sldMk cId="11590424" sldId="521"/>
            <ac:cxnSpMk id="11" creationId="{83D50234-7D84-6281-D001-147C9FE7255E}"/>
          </ac:cxnSpMkLst>
        </pc:cxnChg>
        <pc:cxnChg chg="mod">
          <ac:chgData name="Nicholas Gibbins" userId="6a0e944c-4d97-467d-bb7a-7c3315791fe4" providerId="ADAL" clId="{795FBADC-3C1D-9D47-B472-3F5092D25780}" dt="2023-02-27T10:41:21.388" v="5895"/>
          <ac:cxnSpMkLst>
            <pc:docMk/>
            <pc:sldMk cId="11590424" sldId="521"/>
            <ac:cxnSpMk id="13" creationId="{95A521C6-FB95-EC2F-2040-D237F820F605}"/>
          </ac:cxnSpMkLst>
        </pc:cxnChg>
        <pc:cxnChg chg="mod">
          <ac:chgData name="Nicholas Gibbins" userId="6a0e944c-4d97-467d-bb7a-7c3315791fe4" providerId="ADAL" clId="{795FBADC-3C1D-9D47-B472-3F5092D25780}" dt="2023-02-27T10:41:21.388" v="5895"/>
          <ac:cxnSpMkLst>
            <pc:docMk/>
            <pc:sldMk cId="11590424" sldId="521"/>
            <ac:cxnSpMk id="14" creationId="{30446F1D-3E7B-815E-8517-CF468D6AA9B3}"/>
          </ac:cxnSpMkLst>
        </pc:cxnChg>
        <pc:cxnChg chg="mod">
          <ac:chgData name="Nicholas Gibbins" userId="6a0e944c-4d97-467d-bb7a-7c3315791fe4" providerId="ADAL" clId="{795FBADC-3C1D-9D47-B472-3F5092D25780}" dt="2023-02-27T10:41:21.388" v="5895"/>
          <ac:cxnSpMkLst>
            <pc:docMk/>
            <pc:sldMk cId="11590424" sldId="521"/>
            <ac:cxnSpMk id="15" creationId="{AC64EB03-1EFD-798D-DF7F-099D2C94AC56}"/>
          </ac:cxnSpMkLst>
        </pc:cxnChg>
        <pc:cxnChg chg="mod">
          <ac:chgData name="Nicholas Gibbins" userId="6a0e944c-4d97-467d-bb7a-7c3315791fe4" providerId="ADAL" clId="{795FBADC-3C1D-9D47-B472-3F5092D25780}" dt="2023-02-27T10:41:21.388" v="5895"/>
          <ac:cxnSpMkLst>
            <pc:docMk/>
            <pc:sldMk cId="11590424" sldId="521"/>
            <ac:cxnSpMk id="16" creationId="{499F3ADD-0A67-61EB-D6CE-B7A321AB806D}"/>
          </ac:cxnSpMkLst>
        </pc:cxnChg>
      </pc:sldChg>
      <pc:sldChg chg="new del">
        <pc:chgData name="Nicholas Gibbins" userId="6a0e944c-4d97-467d-bb7a-7c3315791fe4" providerId="ADAL" clId="{795FBADC-3C1D-9D47-B472-3F5092D25780}" dt="2023-02-26T23:59:55.481" v="5057" actId="680"/>
        <pc:sldMkLst>
          <pc:docMk/>
          <pc:sldMk cId="1120196239" sldId="521"/>
        </pc:sldMkLst>
      </pc:sldChg>
      <pc:sldChg chg="modSp new mod">
        <pc:chgData name="Nicholas Gibbins" userId="6a0e944c-4d97-467d-bb7a-7c3315791fe4" providerId="ADAL" clId="{795FBADC-3C1D-9D47-B472-3F5092D25780}" dt="2023-02-27T11:02:22.024" v="6419" actId="20577"/>
        <pc:sldMkLst>
          <pc:docMk/>
          <pc:sldMk cId="806216513" sldId="522"/>
        </pc:sldMkLst>
        <pc:spChg chg="mod">
          <ac:chgData name="Nicholas Gibbins" userId="6a0e944c-4d97-467d-bb7a-7c3315791fe4" providerId="ADAL" clId="{795FBADC-3C1D-9D47-B472-3F5092D25780}" dt="2023-02-27T10:55:34.310" v="6177" actId="20577"/>
          <ac:spMkLst>
            <pc:docMk/>
            <pc:sldMk cId="806216513" sldId="522"/>
            <ac:spMk id="2" creationId="{BC909E3D-2F21-F127-18E0-CD24984C0CAD}"/>
          </ac:spMkLst>
        </pc:spChg>
        <pc:spChg chg="mod">
          <ac:chgData name="Nicholas Gibbins" userId="6a0e944c-4d97-467d-bb7a-7c3315791fe4" providerId="ADAL" clId="{795FBADC-3C1D-9D47-B472-3F5092D25780}" dt="2023-02-27T11:02:22.024" v="6419" actId="20577"/>
          <ac:spMkLst>
            <pc:docMk/>
            <pc:sldMk cId="806216513" sldId="522"/>
            <ac:spMk id="3" creationId="{0D906CAF-FBD4-6418-04A0-075A2D3123A9}"/>
          </ac:spMkLst>
        </pc:spChg>
      </pc:sldChg>
      <pc:sldChg chg="addSp modSp add del mod">
        <pc:chgData name="Nicholas Gibbins" userId="6a0e944c-4d97-467d-bb7a-7c3315791fe4" providerId="ADAL" clId="{795FBADC-3C1D-9D47-B472-3F5092D25780}" dt="2023-02-27T10:51:23.771" v="6156" actId="2696"/>
        <pc:sldMkLst>
          <pc:docMk/>
          <pc:sldMk cId="2839270140" sldId="522"/>
        </pc:sldMkLst>
        <pc:spChg chg="mod">
          <ac:chgData name="Nicholas Gibbins" userId="6a0e944c-4d97-467d-bb7a-7c3315791fe4" providerId="ADAL" clId="{795FBADC-3C1D-9D47-B472-3F5092D25780}" dt="2023-02-27T10:41:07.169" v="5893" actId="14100"/>
          <ac:spMkLst>
            <pc:docMk/>
            <pc:sldMk cId="2839270140" sldId="522"/>
            <ac:spMk id="5" creationId="{9776CFCC-52C6-6FF3-D824-A1B827042E32}"/>
          </ac:spMkLst>
        </pc:spChg>
        <pc:spChg chg="add mod">
          <ac:chgData name="Nicholas Gibbins" userId="6a0e944c-4d97-467d-bb7a-7c3315791fe4" providerId="ADAL" clId="{795FBADC-3C1D-9D47-B472-3F5092D25780}" dt="2023-02-27T10:42:05.818" v="5898" actId="1076"/>
          <ac:spMkLst>
            <pc:docMk/>
            <pc:sldMk cId="2839270140" sldId="522"/>
            <ac:spMk id="11" creationId="{751DACF8-233A-D3EF-A46F-B437D60FD3F3}"/>
          </ac:spMkLst>
        </pc:spChg>
        <pc:grpChg chg="add mod">
          <ac:chgData name="Nicholas Gibbins" userId="6a0e944c-4d97-467d-bb7a-7c3315791fe4" providerId="ADAL" clId="{795FBADC-3C1D-9D47-B472-3F5092D25780}" dt="2023-02-27T10:42:05.818" v="5898" actId="1076"/>
          <ac:grpSpMkLst>
            <pc:docMk/>
            <pc:sldMk cId="2839270140" sldId="522"/>
            <ac:grpSpMk id="4" creationId="{53953617-CF05-3DF4-BB46-71A7EC91986F}"/>
          </ac:grpSpMkLst>
        </pc:grpChg>
        <pc:cxnChg chg="mod">
          <ac:chgData name="Nicholas Gibbins" userId="6a0e944c-4d97-467d-bb7a-7c3315791fe4" providerId="ADAL" clId="{795FBADC-3C1D-9D47-B472-3F5092D25780}" dt="2023-02-27T10:42:00.845" v="5897"/>
          <ac:cxnSpMkLst>
            <pc:docMk/>
            <pc:sldMk cId="2839270140" sldId="522"/>
            <ac:cxnSpMk id="7" creationId="{437DF9D2-2C68-FDF2-D64E-2C6005632B98}"/>
          </ac:cxnSpMkLst>
        </pc:cxnChg>
        <pc:cxnChg chg="mod">
          <ac:chgData name="Nicholas Gibbins" userId="6a0e944c-4d97-467d-bb7a-7c3315791fe4" providerId="ADAL" clId="{795FBADC-3C1D-9D47-B472-3F5092D25780}" dt="2023-02-27T10:42:00.845" v="5897"/>
          <ac:cxnSpMkLst>
            <pc:docMk/>
            <pc:sldMk cId="2839270140" sldId="522"/>
            <ac:cxnSpMk id="8" creationId="{5E222779-BCA3-1970-F718-C054FE091E6C}"/>
          </ac:cxnSpMkLst>
        </pc:cxnChg>
        <pc:cxnChg chg="mod">
          <ac:chgData name="Nicholas Gibbins" userId="6a0e944c-4d97-467d-bb7a-7c3315791fe4" providerId="ADAL" clId="{795FBADC-3C1D-9D47-B472-3F5092D25780}" dt="2023-02-27T10:42:00.845" v="5897"/>
          <ac:cxnSpMkLst>
            <pc:docMk/>
            <pc:sldMk cId="2839270140" sldId="522"/>
            <ac:cxnSpMk id="9" creationId="{B4AD29E5-9A6A-AC5B-DDFE-0070BB68FFBA}"/>
          </ac:cxnSpMkLst>
        </pc:cxnChg>
        <pc:cxnChg chg="mod">
          <ac:chgData name="Nicholas Gibbins" userId="6a0e944c-4d97-467d-bb7a-7c3315791fe4" providerId="ADAL" clId="{795FBADC-3C1D-9D47-B472-3F5092D25780}" dt="2023-02-27T10:42:00.845" v="5897"/>
          <ac:cxnSpMkLst>
            <pc:docMk/>
            <pc:sldMk cId="2839270140" sldId="522"/>
            <ac:cxnSpMk id="10" creationId="{46B5E254-845B-196F-4083-5233AD607069}"/>
          </ac:cxnSpMkLst>
        </pc:cxnChg>
      </pc:sldChg>
      <pc:sldChg chg="addSp modSp add del mod">
        <pc:chgData name="Nicholas Gibbins" userId="6a0e944c-4d97-467d-bb7a-7c3315791fe4" providerId="ADAL" clId="{795FBADC-3C1D-9D47-B472-3F5092D25780}" dt="2023-02-27T10:51:23.814" v="6157" actId="2696"/>
        <pc:sldMkLst>
          <pc:docMk/>
          <pc:sldMk cId="487109556" sldId="523"/>
        </pc:sldMkLst>
        <pc:spChg chg="mod">
          <ac:chgData name="Nicholas Gibbins" userId="6a0e944c-4d97-467d-bb7a-7c3315791fe4" providerId="ADAL" clId="{795FBADC-3C1D-9D47-B472-3F5092D25780}" dt="2023-02-27T10:41:12.452" v="5894" actId="14100"/>
          <ac:spMkLst>
            <pc:docMk/>
            <pc:sldMk cId="487109556" sldId="523"/>
            <ac:spMk id="5" creationId="{9776CFCC-52C6-6FF3-D824-A1B827042E32}"/>
          </ac:spMkLst>
        </pc:spChg>
        <pc:spChg chg="add mod">
          <ac:chgData name="Nicholas Gibbins" userId="6a0e944c-4d97-467d-bb7a-7c3315791fe4" providerId="ADAL" clId="{795FBADC-3C1D-9D47-B472-3F5092D25780}" dt="2023-02-27T10:42:19.735" v="5900" actId="1076"/>
          <ac:spMkLst>
            <pc:docMk/>
            <pc:sldMk cId="487109556" sldId="523"/>
            <ac:spMk id="13" creationId="{06A10142-33C0-0F50-10DF-075EE3C7D00A}"/>
          </ac:spMkLst>
        </pc:spChg>
        <pc:grpChg chg="add mod">
          <ac:chgData name="Nicholas Gibbins" userId="6a0e944c-4d97-467d-bb7a-7c3315791fe4" providerId="ADAL" clId="{795FBADC-3C1D-9D47-B472-3F5092D25780}" dt="2023-02-27T10:42:19.735" v="5900" actId="1076"/>
          <ac:grpSpMkLst>
            <pc:docMk/>
            <pc:sldMk cId="487109556" sldId="523"/>
            <ac:grpSpMk id="4" creationId="{5D29B5AF-DD27-68BD-2A4F-1F0E6AF05FD2}"/>
          </ac:grpSpMkLst>
        </pc:grpChg>
        <pc:cxnChg chg="mod">
          <ac:chgData name="Nicholas Gibbins" userId="6a0e944c-4d97-467d-bb7a-7c3315791fe4" providerId="ADAL" clId="{795FBADC-3C1D-9D47-B472-3F5092D25780}" dt="2023-02-27T10:42:14.221" v="5899"/>
          <ac:cxnSpMkLst>
            <pc:docMk/>
            <pc:sldMk cId="487109556" sldId="523"/>
            <ac:cxnSpMk id="7" creationId="{DB3BA6D5-826A-DB77-C4E6-24E696584029}"/>
          </ac:cxnSpMkLst>
        </pc:cxnChg>
        <pc:cxnChg chg="mod">
          <ac:chgData name="Nicholas Gibbins" userId="6a0e944c-4d97-467d-bb7a-7c3315791fe4" providerId="ADAL" clId="{795FBADC-3C1D-9D47-B472-3F5092D25780}" dt="2023-02-27T10:42:14.221" v="5899"/>
          <ac:cxnSpMkLst>
            <pc:docMk/>
            <pc:sldMk cId="487109556" sldId="523"/>
            <ac:cxnSpMk id="8" creationId="{46B676A1-86E4-B150-629F-2877D12F878E}"/>
          </ac:cxnSpMkLst>
        </pc:cxnChg>
        <pc:cxnChg chg="mod">
          <ac:chgData name="Nicholas Gibbins" userId="6a0e944c-4d97-467d-bb7a-7c3315791fe4" providerId="ADAL" clId="{795FBADC-3C1D-9D47-B472-3F5092D25780}" dt="2023-02-27T10:42:14.221" v="5899"/>
          <ac:cxnSpMkLst>
            <pc:docMk/>
            <pc:sldMk cId="487109556" sldId="523"/>
            <ac:cxnSpMk id="9" creationId="{16354390-C087-A279-77E3-C90F57A9FF9F}"/>
          </ac:cxnSpMkLst>
        </pc:cxnChg>
        <pc:cxnChg chg="mod">
          <ac:chgData name="Nicholas Gibbins" userId="6a0e944c-4d97-467d-bb7a-7c3315791fe4" providerId="ADAL" clId="{795FBADC-3C1D-9D47-B472-3F5092D25780}" dt="2023-02-27T10:42:14.221" v="5899"/>
          <ac:cxnSpMkLst>
            <pc:docMk/>
            <pc:sldMk cId="487109556" sldId="523"/>
            <ac:cxnSpMk id="10" creationId="{5ED25FB7-5637-6C4D-5200-1B977D1BDA10}"/>
          </ac:cxnSpMkLst>
        </pc:cxnChg>
        <pc:cxnChg chg="mod">
          <ac:chgData name="Nicholas Gibbins" userId="6a0e944c-4d97-467d-bb7a-7c3315791fe4" providerId="ADAL" clId="{795FBADC-3C1D-9D47-B472-3F5092D25780}" dt="2023-02-27T10:42:14.221" v="5899"/>
          <ac:cxnSpMkLst>
            <pc:docMk/>
            <pc:sldMk cId="487109556" sldId="523"/>
            <ac:cxnSpMk id="11" creationId="{AC23003D-F6EC-FE05-DAD9-66E088BE27D1}"/>
          </ac:cxnSpMkLst>
        </pc:cxnChg>
        <pc:cxnChg chg="mod">
          <ac:chgData name="Nicholas Gibbins" userId="6a0e944c-4d97-467d-bb7a-7c3315791fe4" providerId="ADAL" clId="{795FBADC-3C1D-9D47-B472-3F5092D25780}" dt="2023-02-27T10:42:14.221" v="5899"/>
          <ac:cxnSpMkLst>
            <pc:docMk/>
            <pc:sldMk cId="487109556" sldId="523"/>
            <ac:cxnSpMk id="12" creationId="{E88B8ADD-123F-C637-BE42-979982E0DA8E}"/>
          </ac:cxnSpMkLst>
        </pc:cxnChg>
      </pc:sldChg>
      <pc:sldChg chg="addSp delSp modSp new mod modClrScheme modAnim chgLayout">
        <pc:chgData name="Nicholas Gibbins" userId="6a0e944c-4d97-467d-bb7a-7c3315791fe4" providerId="ADAL" clId="{795FBADC-3C1D-9D47-B472-3F5092D25780}" dt="2023-02-27T15:39:20.169" v="9361" actId="20577"/>
        <pc:sldMkLst>
          <pc:docMk/>
          <pc:sldMk cId="3184988624" sldId="523"/>
        </pc:sldMkLst>
        <pc:spChg chg="mod ord">
          <ac:chgData name="Nicholas Gibbins" userId="6a0e944c-4d97-467d-bb7a-7c3315791fe4" providerId="ADAL" clId="{795FBADC-3C1D-9D47-B472-3F5092D25780}" dt="2023-02-27T12:01:47.704" v="7070" actId="20577"/>
          <ac:spMkLst>
            <pc:docMk/>
            <pc:sldMk cId="3184988624" sldId="523"/>
            <ac:spMk id="2" creationId="{2D1A5A67-C32C-B5D3-A0B4-406565A32212}"/>
          </ac:spMkLst>
        </pc:spChg>
        <pc:spChg chg="mod ord">
          <ac:chgData name="Nicholas Gibbins" userId="6a0e944c-4d97-467d-bb7a-7c3315791fe4" providerId="ADAL" clId="{795FBADC-3C1D-9D47-B472-3F5092D25780}" dt="2023-02-27T15:39:20.169" v="9361" actId="20577"/>
          <ac:spMkLst>
            <pc:docMk/>
            <pc:sldMk cId="3184988624" sldId="523"/>
            <ac:spMk id="3" creationId="{B20436AF-DC9D-0938-4EA6-8D50FCFC7EC1}"/>
          </ac:spMkLst>
        </pc:spChg>
        <pc:spChg chg="del mod ord">
          <ac:chgData name="Nicholas Gibbins" userId="6a0e944c-4d97-467d-bb7a-7c3315791fe4" providerId="ADAL" clId="{795FBADC-3C1D-9D47-B472-3F5092D25780}" dt="2023-02-27T11:53:29.111" v="6798" actId="700"/>
          <ac:spMkLst>
            <pc:docMk/>
            <pc:sldMk cId="3184988624" sldId="523"/>
            <ac:spMk id="4" creationId="{B7A31F08-8446-DE1C-4D91-B621FDF1ACAB}"/>
          </ac:spMkLst>
        </pc:spChg>
        <pc:spChg chg="add del mod ord">
          <ac:chgData name="Nicholas Gibbins" userId="6a0e944c-4d97-467d-bb7a-7c3315791fe4" providerId="ADAL" clId="{795FBADC-3C1D-9D47-B472-3F5092D25780}" dt="2023-02-27T11:53:32.886" v="6799" actId="478"/>
          <ac:spMkLst>
            <pc:docMk/>
            <pc:sldMk cId="3184988624" sldId="523"/>
            <ac:spMk id="5" creationId="{A1E947DA-5F8E-FA45-91CE-155EBB36E84F}"/>
          </ac:spMkLst>
        </pc:spChg>
        <pc:spChg chg="add mod ord">
          <ac:chgData name="Nicholas Gibbins" userId="6a0e944c-4d97-467d-bb7a-7c3315791fe4" providerId="ADAL" clId="{795FBADC-3C1D-9D47-B472-3F5092D25780}" dt="2023-02-27T11:53:29.111" v="6798" actId="700"/>
          <ac:spMkLst>
            <pc:docMk/>
            <pc:sldMk cId="3184988624" sldId="523"/>
            <ac:spMk id="6" creationId="{B098148C-64EA-7A9C-28FA-3291F8CDE843}"/>
          </ac:spMkLst>
        </pc:spChg>
        <pc:spChg chg="add mod">
          <ac:chgData name="Nicholas Gibbins" userId="6a0e944c-4d97-467d-bb7a-7c3315791fe4" providerId="ADAL" clId="{795FBADC-3C1D-9D47-B472-3F5092D25780}" dt="2023-02-27T11:55:57.465" v="6841" actId="208"/>
          <ac:spMkLst>
            <pc:docMk/>
            <pc:sldMk cId="3184988624" sldId="523"/>
            <ac:spMk id="7" creationId="{15BFAE41-2CC5-EDF4-2B21-50CAF9174DB6}"/>
          </ac:spMkLst>
        </pc:spChg>
        <pc:spChg chg="add mod">
          <ac:chgData name="Nicholas Gibbins" userId="6a0e944c-4d97-467d-bb7a-7c3315791fe4" providerId="ADAL" clId="{795FBADC-3C1D-9D47-B472-3F5092D25780}" dt="2023-02-27T11:55:19.530" v="6830" actId="2085"/>
          <ac:spMkLst>
            <pc:docMk/>
            <pc:sldMk cId="3184988624" sldId="523"/>
            <ac:spMk id="8" creationId="{A2BFF683-CED7-E764-999A-3B4F2335DDFD}"/>
          </ac:spMkLst>
        </pc:spChg>
        <pc:spChg chg="add mod">
          <ac:chgData name="Nicholas Gibbins" userId="6a0e944c-4d97-467d-bb7a-7c3315791fe4" providerId="ADAL" clId="{795FBADC-3C1D-9D47-B472-3F5092D25780}" dt="2023-02-27T11:59:46.368" v="6924" actId="1036"/>
          <ac:spMkLst>
            <pc:docMk/>
            <pc:sldMk cId="3184988624" sldId="523"/>
            <ac:spMk id="19" creationId="{4BEF5CBB-07E8-09CA-6306-930E181F1B65}"/>
          </ac:spMkLst>
        </pc:spChg>
        <pc:spChg chg="add mod">
          <ac:chgData name="Nicholas Gibbins" userId="6a0e944c-4d97-467d-bb7a-7c3315791fe4" providerId="ADAL" clId="{795FBADC-3C1D-9D47-B472-3F5092D25780}" dt="2023-02-27T11:57:44.276" v="6880" actId="20577"/>
          <ac:spMkLst>
            <pc:docMk/>
            <pc:sldMk cId="3184988624" sldId="523"/>
            <ac:spMk id="20" creationId="{520176A7-BD24-EA6E-AB77-6291B38E6F45}"/>
          </ac:spMkLst>
        </pc:spChg>
        <pc:spChg chg="add mod">
          <ac:chgData name="Nicholas Gibbins" userId="6a0e944c-4d97-467d-bb7a-7c3315791fe4" providerId="ADAL" clId="{795FBADC-3C1D-9D47-B472-3F5092D25780}" dt="2023-02-27T11:58:03.938" v="6890" actId="207"/>
          <ac:spMkLst>
            <pc:docMk/>
            <pc:sldMk cId="3184988624" sldId="523"/>
            <ac:spMk id="21" creationId="{60859934-5424-46D3-C31F-1CDD0A9043D4}"/>
          </ac:spMkLst>
        </pc:spChg>
        <pc:spChg chg="add mod">
          <ac:chgData name="Nicholas Gibbins" userId="6a0e944c-4d97-467d-bb7a-7c3315791fe4" providerId="ADAL" clId="{795FBADC-3C1D-9D47-B472-3F5092D25780}" dt="2023-02-27T11:58:21.271" v="6893" actId="1076"/>
          <ac:spMkLst>
            <pc:docMk/>
            <pc:sldMk cId="3184988624" sldId="523"/>
            <ac:spMk id="24" creationId="{9A9518E7-9D10-D0A4-F7C3-41EFEDB5D79B}"/>
          </ac:spMkLst>
        </pc:spChg>
        <pc:spChg chg="add mod">
          <ac:chgData name="Nicholas Gibbins" userId="6a0e944c-4d97-467d-bb7a-7c3315791fe4" providerId="ADAL" clId="{795FBADC-3C1D-9D47-B472-3F5092D25780}" dt="2023-02-27T11:58:21.271" v="6893" actId="1076"/>
          <ac:spMkLst>
            <pc:docMk/>
            <pc:sldMk cId="3184988624" sldId="523"/>
            <ac:spMk id="25" creationId="{0055D33F-7FB6-478B-A7C8-E889FF4FAA14}"/>
          </ac:spMkLst>
        </pc:spChg>
        <pc:spChg chg="add mod">
          <ac:chgData name="Nicholas Gibbins" userId="6a0e944c-4d97-467d-bb7a-7c3315791fe4" providerId="ADAL" clId="{795FBADC-3C1D-9D47-B472-3F5092D25780}" dt="2023-02-27T11:58:44.586" v="6896" actId="1076"/>
          <ac:spMkLst>
            <pc:docMk/>
            <pc:sldMk cId="3184988624" sldId="523"/>
            <ac:spMk id="28" creationId="{AFB8FB50-A77C-15BA-52AE-EC7D8E4AD830}"/>
          </ac:spMkLst>
        </pc:spChg>
        <pc:spChg chg="add mod">
          <ac:chgData name="Nicholas Gibbins" userId="6a0e944c-4d97-467d-bb7a-7c3315791fe4" providerId="ADAL" clId="{795FBADC-3C1D-9D47-B472-3F5092D25780}" dt="2023-02-27T11:58:49.546" v="6909" actId="20577"/>
          <ac:spMkLst>
            <pc:docMk/>
            <pc:sldMk cId="3184988624" sldId="523"/>
            <ac:spMk id="29" creationId="{710F4842-DD40-21B0-C836-9532B21FA11E}"/>
          </ac:spMkLst>
        </pc:spChg>
        <pc:spChg chg="add mod">
          <ac:chgData name="Nicholas Gibbins" userId="6a0e944c-4d97-467d-bb7a-7c3315791fe4" providerId="ADAL" clId="{795FBADC-3C1D-9D47-B472-3F5092D25780}" dt="2023-02-27T11:59:53.471" v="6927" actId="1036"/>
          <ac:spMkLst>
            <pc:docMk/>
            <pc:sldMk cId="3184988624" sldId="523"/>
            <ac:spMk id="31" creationId="{F1112FAA-C58C-B7C4-4CA9-4A83BE176BE6}"/>
          </ac:spMkLst>
        </pc:spChg>
        <pc:grpChg chg="add">
          <ac:chgData name="Nicholas Gibbins" userId="6a0e944c-4d97-467d-bb7a-7c3315791fe4" providerId="ADAL" clId="{795FBADC-3C1D-9D47-B472-3F5092D25780}" dt="2023-02-27T11:59:14.417" v="6917" actId="164"/>
          <ac:grpSpMkLst>
            <pc:docMk/>
            <pc:sldMk cId="3184988624" sldId="523"/>
            <ac:grpSpMk id="32" creationId="{6A8DCDFB-E6C4-9A89-7AEF-3768E5E61060}"/>
          </ac:grpSpMkLst>
        </pc:grpChg>
        <pc:grpChg chg="add">
          <ac:chgData name="Nicholas Gibbins" userId="6a0e944c-4d97-467d-bb7a-7c3315791fe4" providerId="ADAL" clId="{795FBADC-3C1D-9D47-B472-3F5092D25780}" dt="2023-02-27T11:59:22.012" v="6918" actId="164"/>
          <ac:grpSpMkLst>
            <pc:docMk/>
            <pc:sldMk cId="3184988624" sldId="523"/>
            <ac:grpSpMk id="33" creationId="{743E5E41-0266-FF39-433C-9F96FC4A9F4A}"/>
          </ac:grpSpMkLst>
        </pc:grpChg>
        <pc:grpChg chg="add">
          <ac:chgData name="Nicholas Gibbins" userId="6a0e944c-4d97-467d-bb7a-7c3315791fe4" providerId="ADAL" clId="{795FBADC-3C1D-9D47-B472-3F5092D25780}" dt="2023-02-27T11:59:28.838" v="6919" actId="164"/>
          <ac:grpSpMkLst>
            <pc:docMk/>
            <pc:sldMk cId="3184988624" sldId="523"/>
            <ac:grpSpMk id="34" creationId="{2DBC4C98-F2CC-7C3E-CE8C-7839D360A6AA}"/>
          </ac:grpSpMkLst>
        </pc:grpChg>
        <pc:grpChg chg="add">
          <ac:chgData name="Nicholas Gibbins" userId="6a0e944c-4d97-467d-bb7a-7c3315791fe4" providerId="ADAL" clId="{795FBADC-3C1D-9D47-B472-3F5092D25780}" dt="2023-02-27T11:59:34.344" v="6920" actId="164"/>
          <ac:grpSpMkLst>
            <pc:docMk/>
            <pc:sldMk cId="3184988624" sldId="523"/>
            <ac:grpSpMk id="35" creationId="{2B6FE6E0-F4A1-6118-99C6-F782388E9D0C}"/>
          </ac:grpSpMkLst>
        </pc:grpChg>
        <pc:grpChg chg="add">
          <ac:chgData name="Nicholas Gibbins" userId="6a0e944c-4d97-467d-bb7a-7c3315791fe4" providerId="ADAL" clId="{795FBADC-3C1D-9D47-B472-3F5092D25780}" dt="2023-02-27T11:59:39.492" v="6921" actId="164"/>
          <ac:grpSpMkLst>
            <pc:docMk/>
            <pc:sldMk cId="3184988624" sldId="523"/>
            <ac:grpSpMk id="36" creationId="{98B8A0C4-C059-AC5B-C522-2694D0041C1F}"/>
          </ac:grpSpMkLst>
        </pc:grpChg>
        <pc:cxnChg chg="add mod">
          <ac:chgData name="Nicholas Gibbins" userId="6a0e944c-4d97-467d-bb7a-7c3315791fe4" providerId="ADAL" clId="{795FBADC-3C1D-9D47-B472-3F5092D25780}" dt="2023-02-27T11:56:54.577" v="6854" actId="692"/>
          <ac:cxnSpMkLst>
            <pc:docMk/>
            <pc:sldMk cId="3184988624" sldId="523"/>
            <ac:cxnSpMk id="10" creationId="{D52AD9D6-491A-1F43-517C-E63B4402E765}"/>
          </ac:cxnSpMkLst>
        </pc:cxnChg>
        <pc:cxnChg chg="add mod">
          <ac:chgData name="Nicholas Gibbins" userId="6a0e944c-4d97-467d-bb7a-7c3315791fe4" providerId="ADAL" clId="{795FBADC-3C1D-9D47-B472-3F5092D25780}" dt="2023-02-27T11:56:54.577" v="6854" actId="692"/>
          <ac:cxnSpMkLst>
            <pc:docMk/>
            <pc:sldMk cId="3184988624" sldId="523"/>
            <ac:cxnSpMk id="11" creationId="{7CA56E4A-64AA-AC7B-8A6F-F382A3EF15A2}"/>
          </ac:cxnSpMkLst>
        </pc:cxnChg>
        <pc:cxnChg chg="add mod">
          <ac:chgData name="Nicholas Gibbins" userId="6a0e944c-4d97-467d-bb7a-7c3315791fe4" providerId="ADAL" clId="{795FBADC-3C1D-9D47-B472-3F5092D25780}" dt="2023-02-27T11:56:43.773" v="6851" actId="692"/>
          <ac:cxnSpMkLst>
            <pc:docMk/>
            <pc:sldMk cId="3184988624" sldId="523"/>
            <ac:cxnSpMk id="14" creationId="{7565CE8E-1E97-6A10-5265-7452882A350F}"/>
          </ac:cxnSpMkLst>
        </pc:cxnChg>
        <pc:cxnChg chg="add mod">
          <ac:chgData name="Nicholas Gibbins" userId="6a0e944c-4d97-467d-bb7a-7c3315791fe4" providerId="ADAL" clId="{795FBADC-3C1D-9D47-B472-3F5092D25780}" dt="2023-02-27T11:57:04.138" v="6856" actId="1076"/>
          <ac:cxnSpMkLst>
            <pc:docMk/>
            <pc:sldMk cId="3184988624" sldId="523"/>
            <ac:cxnSpMk id="15" creationId="{2CC7B6B0-FF60-F0E6-395A-949E794F2E05}"/>
          </ac:cxnSpMkLst>
        </pc:cxnChg>
        <pc:cxnChg chg="add del mod">
          <ac:chgData name="Nicholas Gibbins" userId="6a0e944c-4d97-467d-bb7a-7c3315791fe4" providerId="ADAL" clId="{795FBADC-3C1D-9D47-B472-3F5092D25780}" dt="2023-02-27T11:58:11.514" v="6891" actId="478"/>
          <ac:cxnSpMkLst>
            <pc:docMk/>
            <pc:sldMk cId="3184988624" sldId="523"/>
            <ac:cxnSpMk id="16" creationId="{2BA088B7-5D94-3F3D-3DE3-B55CE8CADC67}"/>
          </ac:cxnSpMkLst>
        </pc:cxnChg>
        <pc:cxnChg chg="add mod">
          <ac:chgData name="Nicholas Gibbins" userId="6a0e944c-4d97-467d-bb7a-7c3315791fe4" providerId="ADAL" clId="{795FBADC-3C1D-9D47-B472-3F5092D25780}" dt="2023-02-27T11:57:48.638" v="6881" actId="1076"/>
          <ac:cxnSpMkLst>
            <pc:docMk/>
            <pc:sldMk cId="3184988624" sldId="523"/>
            <ac:cxnSpMk id="17" creationId="{6C07C648-9632-6C44-0919-246963DB9CC8}"/>
          </ac:cxnSpMkLst>
        </pc:cxnChg>
        <pc:cxnChg chg="add mod">
          <ac:chgData name="Nicholas Gibbins" userId="6a0e944c-4d97-467d-bb7a-7c3315791fe4" providerId="ADAL" clId="{795FBADC-3C1D-9D47-B472-3F5092D25780}" dt="2023-02-27T11:58:21.271" v="6893" actId="1076"/>
          <ac:cxnSpMkLst>
            <pc:docMk/>
            <pc:sldMk cId="3184988624" sldId="523"/>
            <ac:cxnSpMk id="22" creationId="{B8A07F65-EA8C-D652-093F-129EFD0E1908}"/>
          </ac:cxnSpMkLst>
        </pc:cxnChg>
        <pc:cxnChg chg="add mod">
          <ac:chgData name="Nicholas Gibbins" userId="6a0e944c-4d97-467d-bb7a-7c3315791fe4" providerId="ADAL" clId="{795FBADC-3C1D-9D47-B472-3F5092D25780}" dt="2023-02-27T11:58:21.271" v="6893" actId="1076"/>
          <ac:cxnSpMkLst>
            <pc:docMk/>
            <pc:sldMk cId="3184988624" sldId="523"/>
            <ac:cxnSpMk id="23" creationId="{6D8A6B91-F63C-7F2D-0FBA-18852351FC4A}"/>
          </ac:cxnSpMkLst>
        </pc:cxnChg>
        <pc:cxnChg chg="add mod">
          <ac:chgData name="Nicholas Gibbins" userId="6a0e944c-4d97-467d-bb7a-7c3315791fe4" providerId="ADAL" clId="{795FBADC-3C1D-9D47-B472-3F5092D25780}" dt="2023-02-27T11:58:44.586" v="6896" actId="1076"/>
          <ac:cxnSpMkLst>
            <pc:docMk/>
            <pc:sldMk cId="3184988624" sldId="523"/>
            <ac:cxnSpMk id="26" creationId="{A7FF6B99-CDB2-4FAA-EFD3-6342D2A5C025}"/>
          </ac:cxnSpMkLst>
        </pc:cxnChg>
        <pc:cxnChg chg="add mod">
          <ac:chgData name="Nicholas Gibbins" userId="6a0e944c-4d97-467d-bb7a-7c3315791fe4" providerId="ADAL" clId="{795FBADC-3C1D-9D47-B472-3F5092D25780}" dt="2023-02-27T11:58:44.586" v="6896" actId="1076"/>
          <ac:cxnSpMkLst>
            <pc:docMk/>
            <pc:sldMk cId="3184988624" sldId="523"/>
            <ac:cxnSpMk id="27" creationId="{204ABED2-E962-FD88-BA85-354A4A830671}"/>
          </ac:cxnSpMkLst>
        </pc:cxnChg>
        <pc:cxnChg chg="add mod">
          <ac:chgData name="Nicholas Gibbins" userId="6a0e944c-4d97-467d-bb7a-7c3315791fe4" providerId="ADAL" clId="{795FBADC-3C1D-9D47-B472-3F5092D25780}" dt="2023-02-27T11:58:58.653" v="6911" actId="1076"/>
          <ac:cxnSpMkLst>
            <pc:docMk/>
            <pc:sldMk cId="3184988624" sldId="523"/>
            <ac:cxnSpMk id="30" creationId="{3B77DFF5-6E42-F531-3E5C-1FED7FB86D7A}"/>
          </ac:cxnSpMkLst>
        </pc:cxnChg>
      </pc:sldChg>
      <pc:sldChg chg="modSp new mod">
        <pc:chgData name="Nicholas Gibbins" userId="6a0e944c-4d97-467d-bb7a-7c3315791fe4" providerId="ADAL" clId="{795FBADC-3C1D-9D47-B472-3F5092D25780}" dt="2023-02-27T14:52:46.309" v="8897" actId="5793"/>
        <pc:sldMkLst>
          <pc:docMk/>
          <pc:sldMk cId="1227811478" sldId="524"/>
        </pc:sldMkLst>
        <pc:spChg chg="mod">
          <ac:chgData name="Nicholas Gibbins" userId="6a0e944c-4d97-467d-bb7a-7c3315791fe4" providerId="ADAL" clId="{795FBADC-3C1D-9D47-B472-3F5092D25780}" dt="2023-02-27T12:56:47.762" v="7124" actId="20577"/>
          <ac:spMkLst>
            <pc:docMk/>
            <pc:sldMk cId="1227811478" sldId="524"/>
            <ac:spMk id="2" creationId="{B58522D8-73CF-33FA-B78D-CE2227029A9C}"/>
          </ac:spMkLst>
        </pc:spChg>
        <pc:spChg chg="mod">
          <ac:chgData name="Nicholas Gibbins" userId="6a0e944c-4d97-467d-bb7a-7c3315791fe4" providerId="ADAL" clId="{795FBADC-3C1D-9D47-B472-3F5092D25780}" dt="2023-02-27T14:52:46.309" v="8897" actId="5793"/>
          <ac:spMkLst>
            <pc:docMk/>
            <pc:sldMk cId="1227811478" sldId="524"/>
            <ac:spMk id="3" creationId="{7CC38B19-56B4-B9EB-6C95-04B028921E75}"/>
          </ac:spMkLst>
        </pc:spChg>
      </pc:sldChg>
      <pc:sldChg chg="add del">
        <pc:chgData name="Nicholas Gibbins" userId="6a0e944c-4d97-467d-bb7a-7c3315791fe4" providerId="ADAL" clId="{795FBADC-3C1D-9D47-B472-3F5092D25780}" dt="2023-02-27T10:51:23.736" v="6155" actId="2696"/>
        <pc:sldMkLst>
          <pc:docMk/>
          <pc:sldMk cId="3480901278" sldId="524"/>
        </pc:sldMkLst>
      </pc:sldChg>
      <pc:sldChg chg="addSp delSp modSp new mod modClrScheme chgLayout">
        <pc:chgData name="Nicholas Gibbins" userId="6a0e944c-4d97-467d-bb7a-7c3315791fe4" providerId="ADAL" clId="{795FBADC-3C1D-9D47-B472-3F5092D25780}" dt="2023-02-27T14:51:34.279" v="8869" actId="5793"/>
        <pc:sldMkLst>
          <pc:docMk/>
          <pc:sldMk cId="3217684638" sldId="525"/>
        </pc:sldMkLst>
        <pc:spChg chg="del mod ord">
          <ac:chgData name="Nicholas Gibbins" userId="6a0e944c-4d97-467d-bb7a-7c3315791fe4" providerId="ADAL" clId="{795FBADC-3C1D-9D47-B472-3F5092D25780}" dt="2023-02-27T13:01:57.002" v="7611" actId="700"/>
          <ac:spMkLst>
            <pc:docMk/>
            <pc:sldMk cId="3217684638" sldId="525"/>
            <ac:spMk id="2" creationId="{51589655-5D80-6EC6-691B-CD450E541C88}"/>
          </ac:spMkLst>
        </pc:spChg>
        <pc:spChg chg="del mod ord">
          <ac:chgData name="Nicholas Gibbins" userId="6a0e944c-4d97-467d-bb7a-7c3315791fe4" providerId="ADAL" clId="{795FBADC-3C1D-9D47-B472-3F5092D25780}" dt="2023-02-27T13:01:57.002" v="7611" actId="700"/>
          <ac:spMkLst>
            <pc:docMk/>
            <pc:sldMk cId="3217684638" sldId="525"/>
            <ac:spMk id="3" creationId="{26E3187F-D064-B351-425D-6988DF87FDD5}"/>
          </ac:spMkLst>
        </pc:spChg>
        <pc:spChg chg="add mod ord">
          <ac:chgData name="Nicholas Gibbins" userId="6a0e944c-4d97-467d-bb7a-7c3315791fe4" providerId="ADAL" clId="{795FBADC-3C1D-9D47-B472-3F5092D25780}" dt="2023-02-27T13:02:19.200" v="7626" actId="700"/>
          <ac:spMkLst>
            <pc:docMk/>
            <pc:sldMk cId="3217684638" sldId="525"/>
            <ac:spMk id="4" creationId="{96D8E2AA-69B7-D47D-D46E-D899D46A4F79}"/>
          </ac:spMkLst>
        </pc:spChg>
        <pc:spChg chg="add del mod ord">
          <ac:chgData name="Nicholas Gibbins" userId="6a0e944c-4d97-467d-bb7a-7c3315791fe4" providerId="ADAL" clId="{795FBADC-3C1D-9D47-B472-3F5092D25780}" dt="2023-02-27T13:02:19.200" v="7626" actId="700"/>
          <ac:spMkLst>
            <pc:docMk/>
            <pc:sldMk cId="3217684638" sldId="525"/>
            <ac:spMk id="5" creationId="{2144C0B8-EEF5-A906-9866-2CA506986620}"/>
          </ac:spMkLst>
        </pc:spChg>
        <pc:spChg chg="add del mod ord">
          <ac:chgData name="Nicholas Gibbins" userId="6a0e944c-4d97-467d-bb7a-7c3315791fe4" providerId="ADAL" clId="{795FBADC-3C1D-9D47-B472-3F5092D25780}" dt="2023-02-27T13:02:19.200" v="7626" actId="700"/>
          <ac:spMkLst>
            <pc:docMk/>
            <pc:sldMk cId="3217684638" sldId="525"/>
            <ac:spMk id="6" creationId="{2AA29C00-8E99-42DF-7B5B-6309242F1AF5}"/>
          </ac:spMkLst>
        </pc:spChg>
        <pc:spChg chg="add mod ord">
          <ac:chgData name="Nicholas Gibbins" userId="6a0e944c-4d97-467d-bb7a-7c3315791fe4" providerId="ADAL" clId="{795FBADC-3C1D-9D47-B472-3F5092D25780}" dt="2023-02-27T14:51:34.279" v="8869" actId="5793"/>
          <ac:spMkLst>
            <pc:docMk/>
            <pc:sldMk cId="3217684638" sldId="525"/>
            <ac:spMk id="7" creationId="{CAE3C407-A5ED-EC47-DBED-BB6C53D8F64A}"/>
          </ac:spMkLst>
        </pc:spChg>
        <pc:spChg chg="add del mod ord">
          <ac:chgData name="Nicholas Gibbins" userId="6a0e944c-4d97-467d-bb7a-7c3315791fe4" providerId="ADAL" clId="{795FBADC-3C1D-9D47-B472-3F5092D25780}" dt="2023-02-27T13:03:08.701" v="7631" actId="478"/>
          <ac:spMkLst>
            <pc:docMk/>
            <pc:sldMk cId="3217684638" sldId="525"/>
            <ac:spMk id="8" creationId="{5D4F62EA-E8F3-BDAF-3B7F-A57A7998EA6C}"/>
          </ac:spMkLst>
        </pc:spChg>
        <pc:spChg chg="add mod ord">
          <ac:chgData name="Nicholas Gibbins" userId="6a0e944c-4d97-467d-bb7a-7c3315791fe4" providerId="ADAL" clId="{795FBADC-3C1D-9D47-B472-3F5092D25780}" dt="2023-02-27T13:02:19.200" v="7626" actId="700"/>
          <ac:spMkLst>
            <pc:docMk/>
            <pc:sldMk cId="3217684638" sldId="525"/>
            <ac:spMk id="9" creationId="{96FA8593-FC01-A377-13AB-49D7418AA3E6}"/>
          </ac:spMkLst>
        </pc:spChg>
        <pc:spChg chg="add mod">
          <ac:chgData name="Nicholas Gibbins" userId="6a0e944c-4d97-467d-bb7a-7c3315791fe4" providerId="ADAL" clId="{795FBADC-3C1D-9D47-B472-3F5092D25780}" dt="2023-02-27T13:55:21.204" v="7718" actId="1076"/>
          <ac:spMkLst>
            <pc:docMk/>
            <pc:sldMk cId="3217684638" sldId="525"/>
            <ac:spMk id="10" creationId="{CE7C2E57-9CD3-8C0A-2344-0FE59C5D1070}"/>
          </ac:spMkLst>
        </pc:spChg>
        <pc:spChg chg="add mod">
          <ac:chgData name="Nicholas Gibbins" userId="6a0e944c-4d97-467d-bb7a-7c3315791fe4" providerId="ADAL" clId="{795FBADC-3C1D-9D47-B472-3F5092D25780}" dt="2023-02-27T13:55:23.786" v="7719" actId="1076"/>
          <ac:spMkLst>
            <pc:docMk/>
            <pc:sldMk cId="3217684638" sldId="525"/>
            <ac:spMk id="11" creationId="{A4D806BA-C1A2-544F-9399-6A29CF54DBC4}"/>
          </ac:spMkLst>
        </pc:spChg>
        <pc:spChg chg="add mod">
          <ac:chgData name="Nicholas Gibbins" userId="6a0e944c-4d97-467d-bb7a-7c3315791fe4" providerId="ADAL" clId="{795FBADC-3C1D-9D47-B472-3F5092D25780}" dt="2023-02-27T14:06:53.671" v="8100" actId="1076"/>
          <ac:spMkLst>
            <pc:docMk/>
            <pc:sldMk cId="3217684638" sldId="525"/>
            <ac:spMk id="12" creationId="{31BF839E-6CB8-07F7-DFE1-79FA6AC461D3}"/>
          </ac:spMkLst>
        </pc:spChg>
        <pc:spChg chg="add del mod">
          <ac:chgData name="Nicholas Gibbins" userId="6a0e944c-4d97-467d-bb7a-7c3315791fe4" providerId="ADAL" clId="{795FBADC-3C1D-9D47-B472-3F5092D25780}" dt="2023-02-27T13:56:24.746" v="7740" actId="478"/>
          <ac:spMkLst>
            <pc:docMk/>
            <pc:sldMk cId="3217684638" sldId="525"/>
            <ac:spMk id="22" creationId="{90F4AF64-DE3E-3E49-EAD5-938A35DA630D}"/>
          </ac:spMkLst>
        </pc:spChg>
        <pc:cxnChg chg="add mod">
          <ac:chgData name="Nicholas Gibbins" userId="6a0e944c-4d97-467d-bb7a-7c3315791fe4" providerId="ADAL" clId="{795FBADC-3C1D-9D47-B472-3F5092D25780}" dt="2023-02-27T14:08:23.634" v="8134" actId="692"/>
          <ac:cxnSpMkLst>
            <pc:docMk/>
            <pc:sldMk cId="3217684638" sldId="525"/>
            <ac:cxnSpMk id="13" creationId="{98696A75-A7EA-0194-1373-30DE92CC8F73}"/>
          </ac:cxnSpMkLst>
        </pc:cxnChg>
        <pc:cxnChg chg="add del mod">
          <ac:chgData name="Nicholas Gibbins" userId="6a0e944c-4d97-467d-bb7a-7c3315791fe4" providerId="ADAL" clId="{795FBADC-3C1D-9D47-B472-3F5092D25780}" dt="2023-02-27T13:56:22.352" v="7739" actId="478"/>
          <ac:cxnSpMkLst>
            <pc:docMk/>
            <pc:sldMk cId="3217684638" sldId="525"/>
            <ac:cxnSpMk id="18" creationId="{7A99FB9D-1E53-F03B-C032-3EC0913176A0}"/>
          </ac:cxnSpMkLst>
        </pc:cxnChg>
      </pc:sldChg>
      <pc:sldChg chg="addSp delSp modSp new mod modClrScheme chgLayout">
        <pc:chgData name="Nicholas Gibbins" userId="6a0e944c-4d97-467d-bb7a-7c3315791fe4" providerId="ADAL" clId="{795FBADC-3C1D-9D47-B472-3F5092D25780}" dt="2023-02-27T14:51:45.560" v="8873" actId="5793"/>
        <pc:sldMkLst>
          <pc:docMk/>
          <pc:sldMk cId="4227391099" sldId="526"/>
        </pc:sldMkLst>
        <pc:spChg chg="del mod ord">
          <ac:chgData name="Nicholas Gibbins" userId="6a0e944c-4d97-467d-bb7a-7c3315791fe4" providerId="ADAL" clId="{795FBADC-3C1D-9D47-B472-3F5092D25780}" dt="2023-02-27T13:02:26.812" v="7627" actId="700"/>
          <ac:spMkLst>
            <pc:docMk/>
            <pc:sldMk cId="4227391099" sldId="526"/>
            <ac:spMk id="2" creationId="{9257CBB2-1BAA-557A-6F2D-079C31981846}"/>
          </ac:spMkLst>
        </pc:spChg>
        <pc:spChg chg="del mod ord">
          <ac:chgData name="Nicholas Gibbins" userId="6a0e944c-4d97-467d-bb7a-7c3315791fe4" providerId="ADAL" clId="{795FBADC-3C1D-9D47-B472-3F5092D25780}" dt="2023-02-27T13:02:26.812" v="7627" actId="700"/>
          <ac:spMkLst>
            <pc:docMk/>
            <pc:sldMk cId="4227391099" sldId="526"/>
            <ac:spMk id="3" creationId="{A9099C00-95AA-8A76-3E35-91B2A207C4E8}"/>
          </ac:spMkLst>
        </pc:spChg>
        <pc:spChg chg="del mod ord">
          <ac:chgData name="Nicholas Gibbins" userId="6a0e944c-4d97-467d-bb7a-7c3315791fe4" providerId="ADAL" clId="{795FBADC-3C1D-9D47-B472-3F5092D25780}" dt="2023-02-27T13:02:26.812" v="7627" actId="700"/>
          <ac:spMkLst>
            <pc:docMk/>
            <pc:sldMk cId="4227391099" sldId="526"/>
            <ac:spMk id="4" creationId="{E4E98539-5098-8D9A-03EB-FA21D1871C44}"/>
          </ac:spMkLst>
        </pc:spChg>
        <pc:spChg chg="add mod ord">
          <ac:chgData name="Nicholas Gibbins" userId="6a0e944c-4d97-467d-bb7a-7c3315791fe4" providerId="ADAL" clId="{795FBADC-3C1D-9D47-B472-3F5092D25780}" dt="2023-02-27T13:59:42.276" v="8002" actId="20577"/>
          <ac:spMkLst>
            <pc:docMk/>
            <pc:sldMk cId="4227391099" sldId="526"/>
            <ac:spMk id="5" creationId="{D3B3A9C6-EEE9-C6A8-0D69-B2E90F2B6C77}"/>
          </ac:spMkLst>
        </pc:spChg>
        <pc:spChg chg="add mod ord">
          <ac:chgData name="Nicholas Gibbins" userId="6a0e944c-4d97-467d-bb7a-7c3315791fe4" providerId="ADAL" clId="{795FBADC-3C1D-9D47-B472-3F5092D25780}" dt="2023-02-27T14:51:45.560" v="8873" actId="5793"/>
          <ac:spMkLst>
            <pc:docMk/>
            <pc:sldMk cId="4227391099" sldId="526"/>
            <ac:spMk id="6" creationId="{5BF9BCEF-D273-895E-3BB8-3C1B79B9774C}"/>
          </ac:spMkLst>
        </pc:spChg>
        <pc:spChg chg="add del mod ord">
          <ac:chgData name="Nicholas Gibbins" userId="6a0e944c-4d97-467d-bb7a-7c3315791fe4" providerId="ADAL" clId="{795FBADC-3C1D-9D47-B472-3F5092D25780}" dt="2023-02-27T13:58:26.489" v="7981" actId="478"/>
          <ac:spMkLst>
            <pc:docMk/>
            <pc:sldMk cId="4227391099" sldId="526"/>
            <ac:spMk id="7" creationId="{E041E503-989D-69AC-8D81-24D5CCC501C6}"/>
          </ac:spMkLst>
        </pc:spChg>
        <pc:spChg chg="add mod ord">
          <ac:chgData name="Nicholas Gibbins" userId="6a0e944c-4d97-467d-bb7a-7c3315791fe4" providerId="ADAL" clId="{795FBADC-3C1D-9D47-B472-3F5092D25780}" dt="2023-02-27T13:02:26.812" v="7627" actId="700"/>
          <ac:spMkLst>
            <pc:docMk/>
            <pc:sldMk cId="4227391099" sldId="526"/>
            <ac:spMk id="8" creationId="{F6688F07-E86B-C4D3-5032-CF7548BDC6FA}"/>
          </ac:spMkLst>
        </pc:spChg>
        <pc:spChg chg="add mod">
          <ac:chgData name="Nicholas Gibbins" userId="6a0e944c-4d97-467d-bb7a-7c3315791fe4" providerId="ADAL" clId="{795FBADC-3C1D-9D47-B472-3F5092D25780}" dt="2023-02-27T13:59:05.136" v="7988" actId="242"/>
          <ac:spMkLst>
            <pc:docMk/>
            <pc:sldMk cId="4227391099" sldId="526"/>
            <ac:spMk id="9" creationId="{75353A3C-E925-BB30-E657-8550463F6951}"/>
          </ac:spMkLst>
        </pc:spChg>
        <pc:spChg chg="add mod">
          <ac:chgData name="Nicholas Gibbins" userId="6a0e944c-4d97-467d-bb7a-7c3315791fe4" providerId="ADAL" clId="{795FBADC-3C1D-9D47-B472-3F5092D25780}" dt="2023-02-27T13:58:31.177" v="7982" actId="242"/>
          <ac:spMkLst>
            <pc:docMk/>
            <pc:sldMk cId="4227391099" sldId="526"/>
            <ac:spMk id="10" creationId="{1238E77B-8679-7A2C-5A6C-CDCD23FE0B1C}"/>
          </ac:spMkLst>
        </pc:spChg>
        <pc:spChg chg="add mod">
          <ac:chgData name="Nicholas Gibbins" userId="6a0e944c-4d97-467d-bb7a-7c3315791fe4" providerId="ADAL" clId="{795FBADC-3C1D-9D47-B472-3F5092D25780}" dt="2023-02-27T14:07:16.240" v="8101" actId="1076"/>
          <ac:spMkLst>
            <pc:docMk/>
            <pc:sldMk cId="4227391099" sldId="526"/>
            <ac:spMk id="11" creationId="{179DE0FC-82E0-51E8-3358-7A054F604F5C}"/>
          </ac:spMkLst>
        </pc:spChg>
        <pc:cxnChg chg="add mod">
          <ac:chgData name="Nicholas Gibbins" userId="6a0e944c-4d97-467d-bb7a-7c3315791fe4" providerId="ADAL" clId="{795FBADC-3C1D-9D47-B472-3F5092D25780}" dt="2023-02-27T14:08:15.393" v="8129" actId="692"/>
          <ac:cxnSpMkLst>
            <pc:docMk/>
            <pc:sldMk cId="4227391099" sldId="526"/>
            <ac:cxnSpMk id="12" creationId="{4C836792-0CC3-2E17-CE91-23D41FD6CEFD}"/>
          </ac:cxnSpMkLst>
        </pc:cxnChg>
      </pc:sldChg>
      <pc:sldChg chg="addSp delSp modSp new mod modClrScheme chgLayout">
        <pc:chgData name="Nicholas Gibbins" userId="6a0e944c-4d97-467d-bb7a-7c3315791fe4" providerId="ADAL" clId="{795FBADC-3C1D-9D47-B472-3F5092D25780}" dt="2023-02-27T14:52:11.931" v="8878" actId="15"/>
        <pc:sldMkLst>
          <pc:docMk/>
          <pc:sldMk cId="1192772218" sldId="527"/>
        </pc:sldMkLst>
        <pc:spChg chg="del mod ord">
          <ac:chgData name="Nicholas Gibbins" userId="6a0e944c-4d97-467d-bb7a-7c3315791fe4" providerId="ADAL" clId="{795FBADC-3C1D-9D47-B472-3F5092D25780}" dt="2023-02-27T13:02:35.745" v="7628" actId="700"/>
          <ac:spMkLst>
            <pc:docMk/>
            <pc:sldMk cId="1192772218" sldId="527"/>
            <ac:spMk id="2" creationId="{4108077E-2F0E-6550-7C65-8C61653CB8F6}"/>
          </ac:spMkLst>
        </pc:spChg>
        <pc:spChg chg="del mod ord">
          <ac:chgData name="Nicholas Gibbins" userId="6a0e944c-4d97-467d-bb7a-7c3315791fe4" providerId="ADAL" clId="{795FBADC-3C1D-9D47-B472-3F5092D25780}" dt="2023-02-27T13:02:35.745" v="7628" actId="700"/>
          <ac:spMkLst>
            <pc:docMk/>
            <pc:sldMk cId="1192772218" sldId="527"/>
            <ac:spMk id="3" creationId="{760D0A0E-4DA4-3B33-A8F3-E27914E99814}"/>
          </ac:spMkLst>
        </pc:spChg>
        <pc:spChg chg="del mod ord">
          <ac:chgData name="Nicholas Gibbins" userId="6a0e944c-4d97-467d-bb7a-7c3315791fe4" providerId="ADAL" clId="{795FBADC-3C1D-9D47-B472-3F5092D25780}" dt="2023-02-27T13:02:35.745" v="7628" actId="700"/>
          <ac:spMkLst>
            <pc:docMk/>
            <pc:sldMk cId="1192772218" sldId="527"/>
            <ac:spMk id="4" creationId="{E675B7C5-7FD3-5BEC-2468-6711551970F5}"/>
          </ac:spMkLst>
        </pc:spChg>
        <pc:spChg chg="add mod ord">
          <ac:chgData name="Nicholas Gibbins" userId="6a0e944c-4d97-467d-bb7a-7c3315791fe4" providerId="ADAL" clId="{795FBADC-3C1D-9D47-B472-3F5092D25780}" dt="2023-02-27T13:59:49.561" v="8018" actId="20577"/>
          <ac:spMkLst>
            <pc:docMk/>
            <pc:sldMk cId="1192772218" sldId="527"/>
            <ac:spMk id="5" creationId="{9E98881A-AA9C-BEE5-39F0-45082A4AE2FF}"/>
          </ac:spMkLst>
        </pc:spChg>
        <pc:spChg chg="add mod ord">
          <ac:chgData name="Nicholas Gibbins" userId="6a0e944c-4d97-467d-bb7a-7c3315791fe4" providerId="ADAL" clId="{795FBADC-3C1D-9D47-B472-3F5092D25780}" dt="2023-02-27T14:52:11.931" v="8878" actId="15"/>
          <ac:spMkLst>
            <pc:docMk/>
            <pc:sldMk cId="1192772218" sldId="527"/>
            <ac:spMk id="6" creationId="{468FB361-B672-6A89-1E36-325B58861C3B}"/>
          </ac:spMkLst>
        </pc:spChg>
        <pc:spChg chg="add del mod ord">
          <ac:chgData name="Nicholas Gibbins" userId="6a0e944c-4d97-467d-bb7a-7c3315791fe4" providerId="ADAL" clId="{795FBADC-3C1D-9D47-B472-3F5092D25780}" dt="2023-02-27T13:58:22.351" v="7980" actId="478"/>
          <ac:spMkLst>
            <pc:docMk/>
            <pc:sldMk cId="1192772218" sldId="527"/>
            <ac:spMk id="7" creationId="{D820EA8B-F9F9-A341-441D-DAA298FE39AA}"/>
          </ac:spMkLst>
        </pc:spChg>
        <pc:spChg chg="add mod ord">
          <ac:chgData name="Nicholas Gibbins" userId="6a0e944c-4d97-467d-bb7a-7c3315791fe4" providerId="ADAL" clId="{795FBADC-3C1D-9D47-B472-3F5092D25780}" dt="2023-02-27T13:02:35.745" v="7628" actId="700"/>
          <ac:spMkLst>
            <pc:docMk/>
            <pc:sldMk cId="1192772218" sldId="527"/>
            <ac:spMk id="8" creationId="{89CB1790-05F0-0149-549A-775B16A08D80}"/>
          </ac:spMkLst>
        </pc:spChg>
        <pc:spChg chg="add mod">
          <ac:chgData name="Nicholas Gibbins" userId="6a0e944c-4d97-467d-bb7a-7c3315791fe4" providerId="ADAL" clId="{795FBADC-3C1D-9D47-B472-3F5092D25780}" dt="2023-02-27T14:00:26.038" v="8025" actId="242"/>
          <ac:spMkLst>
            <pc:docMk/>
            <pc:sldMk cId="1192772218" sldId="527"/>
            <ac:spMk id="9" creationId="{0D5980CB-5CA0-09B7-1895-8945EA79C55C}"/>
          </ac:spMkLst>
        </pc:spChg>
        <pc:spChg chg="add mod">
          <ac:chgData name="Nicholas Gibbins" userId="6a0e944c-4d97-467d-bb7a-7c3315791fe4" providerId="ADAL" clId="{795FBADC-3C1D-9D47-B472-3F5092D25780}" dt="2023-02-27T13:58:18.858" v="7979"/>
          <ac:spMkLst>
            <pc:docMk/>
            <pc:sldMk cId="1192772218" sldId="527"/>
            <ac:spMk id="10" creationId="{5ADC863A-ABCF-F726-E5EF-1F6C6B465FCF}"/>
          </ac:spMkLst>
        </pc:spChg>
        <pc:spChg chg="add mod">
          <ac:chgData name="Nicholas Gibbins" userId="6a0e944c-4d97-467d-bb7a-7c3315791fe4" providerId="ADAL" clId="{795FBADC-3C1D-9D47-B472-3F5092D25780}" dt="2023-02-27T14:36:36.876" v="8782" actId="20577"/>
          <ac:spMkLst>
            <pc:docMk/>
            <pc:sldMk cId="1192772218" sldId="527"/>
            <ac:spMk id="11" creationId="{4AD17FDC-AB94-2598-94DB-5808446D0794}"/>
          </ac:spMkLst>
        </pc:spChg>
        <pc:cxnChg chg="add mod">
          <ac:chgData name="Nicholas Gibbins" userId="6a0e944c-4d97-467d-bb7a-7c3315791fe4" providerId="ADAL" clId="{795FBADC-3C1D-9D47-B472-3F5092D25780}" dt="2023-02-27T14:27:04.398" v="8259" actId="1076"/>
          <ac:cxnSpMkLst>
            <pc:docMk/>
            <pc:sldMk cId="1192772218" sldId="527"/>
            <ac:cxnSpMk id="12" creationId="{9A20FF70-13E8-14A0-5599-CA33E1CDC1EE}"/>
          </ac:cxnSpMkLst>
        </pc:cxnChg>
        <pc:cxnChg chg="add mod">
          <ac:chgData name="Nicholas Gibbins" userId="6a0e944c-4d97-467d-bb7a-7c3315791fe4" providerId="ADAL" clId="{795FBADC-3C1D-9D47-B472-3F5092D25780}" dt="2023-02-27T14:27:04.398" v="8259" actId="1076"/>
          <ac:cxnSpMkLst>
            <pc:docMk/>
            <pc:sldMk cId="1192772218" sldId="527"/>
            <ac:cxnSpMk id="15" creationId="{2F261D8E-257F-E430-C5AC-2B36EA5C6C85}"/>
          </ac:cxnSpMkLst>
        </pc:cxnChg>
      </pc:sldChg>
      <pc:sldChg chg="modSp new del mod">
        <pc:chgData name="Nicholas Gibbins" userId="6a0e944c-4d97-467d-bb7a-7c3315791fe4" providerId="ADAL" clId="{795FBADC-3C1D-9D47-B472-3F5092D25780}" dt="2023-02-27T14:52:56.291" v="8898" actId="2696"/>
        <pc:sldMkLst>
          <pc:docMk/>
          <pc:sldMk cId="2836661124" sldId="528"/>
        </pc:sldMkLst>
        <pc:spChg chg="mod">
          <ac:chgData name="Nicholas Gibbins" userId="6a0e944c-4d97-467d-bb7a-7c3315791fe4" providerId="ADAL" clId="{795FBADC-3C1D-9D47-B472-3F5092D25780}" dt="2023-02-27T14:31:18.637" v="8421" actId="20577"/>
          <ac:spMkLst>
            <pc:docMk/>
            <pc:sldMk cId="2836661124" sldId="528"/>
            <ac:spMk id="2" creationId="{48669E1A-FEFC-AD41-025C-A3A031924334}"/>
          </ac:spMkLst>
        </pc:spChg>
        <pc:spChg chg="mod">
          <ac:chgData name="Nicholas Gibbins" userId="6a0e944c-4d97-467d-bb7a-7c3315791fe4" providerId="ADAL" clId="{795FBADC-3C1D-9D47-B472-3F5092D25780}" dt="2023-02-27T14:35:36.997" v="8777" actId="20577"/>
          <ac:spMkLst>
            <pc:docMk/>
            <pc:sldMk cId="2836661124" sldId="528"/>
            <ac:spMk id="3" creationId="{0357A5E4-0958-FE76-BD27-585881D5095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C11F37-1E6F-6A44-A0D2-6DE377B840E2}" type="datetimeFigureOut">
              <a:rPr lang="en-GB" smtClean="0"/>
              <a:t>27/02/2023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D4DA00-7454-BF4E-9465-7D8AE93A7E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601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BFE1A4-9FDF-5D4E-8733-208BDEF54E75}" type="slidenum">
              <a:rPr lang="en-GB"/>
              <a:pPr/>
              <a:t>2</a:t>
            </a:fld>
            <a:endParaRPr lang="en-GB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Assume</a:t>
            </a:r>
            <a:r>
              <a:rPr lang="en-US" baseline="0" dirty="0"/>
              <a:t> that right relation has the index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FF9DE-5445-9B4E-B3FF-28A55CC80083}" type="slidenum">
              <a:rPr lang="en-GB" smtClean="0"/>
              <a:pPr/>
              <a:t>117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9612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D4DA00-7454-BF4E-9465-7D8AE93A7E83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49563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Physical join operators are not symmetric – left vs right input matters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D4DA00-7454-BF4E-9465-7D8AE93A7E83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89571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D4DA00-7454-BF4E-9465-7D8AE93A7E83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41710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D4DA00-7454-BF4E-9465-7D8AE93A7E83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64500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D4DA00-7454-BF4E-9465-7D8AE93A7E83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31929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</a:t>
            </a:r>
            <a:r>
              <a:rPr lang="en-US" baseline="0" dirty="0"/>
              <a:t> </a:t>
            </a:r>
            <a:r>
              <a:rPr lang="en-US" dirty="0"/>
              <a:t>clustered – R only stored in blocks by itself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FF9DE-5445-9B4E-B3FF-28A55CC80083}" type="slidenum">
              <a:rPr lang="en-GB" smtClean="0"/>
              <a:pPr/>
              <a:t>81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26412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Considering natural</a:t>
            </a:r>
            <a:r>
              <a:rPr lang="en-US" baseline="0" dirty="0"/>
              <a:t> join only; equijoin is similar, theta-join requires additional selection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FF9DE-5445-9B4E-B3FF-28A55CC80083}" type="slidenum">
              <a:rPr lang="en-GB" smtClean="0"/>
              <a:pPr/>
              <a:t>92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21366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assume that left relation is the outer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FF9DE-5445-9B4E-B3FF-28A55CC80083}" type="slidenum">
              <a:rPr lang="en-GB" smtClean="0"/>
              <a:pPr/>
              <a:t>93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3207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2C8DE-3E98-4644-BFE2-F32FC3D7D4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5C1B61-3120-E04E-BDC6-5BA5CDF4F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69A46B8-E3F6-A44F-899D-EF8F718CC98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13C0B99-262F-EF42-9A89-D2867F6B927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070378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8ABF461-B4B4-894F-AD2A-66803A5F5D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1773238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B8FB3173-7AA0-D843-9B5E-650ED53C92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72892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Spli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3527425" cy="4464051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8ABF461-B4B4-894F-AD2A-66803A5F5D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95776" y="1773238"/>
            <a:ext cx="3600450" cy="4464051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B8FB3173-7AA0-D843-9B5E-650ED53C92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E3AF6A40-6B12-035A-5787-3E7904744583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040689" y="1798956"/>
            <a:ext cx="3527424" cy="4464051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67810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C1511-F3E4-724E-9385-E56C8E96E4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317649E7-935E-964A-AF69-C0C4D907C8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2276475"/>
            <a:ext cx="5400675" cy="3960812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1FB0E1B-5C1F-6F40-9A46-F8BCACC6E5E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2276477"/>
            <a:ext cx="5400675" cy="3960812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F555E08-1F8E-FE4A-8984-00D05492437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3888" y="1773238"/>
            <a:ext cx="5400675" cy="360362"/>
          </a:xfrm>
        </p:spPr>
        <p:txBody>
          <a:bodyPr lIns="72000" tIns="36000" rIns="72000" bIns="36000"/>
          <a:lstStyle>
            <a:lvl1pPr marL="0" indent="0">
              <a:buNone/>
              <a:defRPr b="1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A01483EC-A312-1944-A3B6-36E2CF252F7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167438" y="1773238"/>
            <a:ext cx="5400675" cy="360362"/>
          </a:xfrm>
        </p:spPr>
        <p:txBody>
          <a:bodyPr lIns="72000" tIns="36000" rIns="72000" bIns="36000"/>
          <a:lstStyle>
            <a:lvl1pPr marL="0" indent="0">
              <a:buNone/>
              <a:defRPr b="1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22A8D003-FCDA-0047-981A-893491C354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2153774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ortrait Bleed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BDD746F-C60A-5F4B-A45F-63CE1F52DDB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67439" y="0"/>
            <a:ext cx="6024562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692150"/>
            <a:ext cx="5400674" cy="936625"/>
          </a:xfrm>
        </p:spPr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0956CC3-5066-2E40-8C1A-C70D599F386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6858662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ortrait Blee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7437" y="692150"/>
            <a:ext cx="5400675" cy="936625"/>
          </a:xfrm>
        </p:spPr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8ABF461-B4B4-894F-AD2A-66803A5F5D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1773238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9B6178A-34C0-C542-A96F-1D5AC73A1E0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24562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4A79C78-B21D-F943-BA39-8360A5CA224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700412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Mont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692150"/>
            <a:ext cx="5400674" cy="936625"/>
          </a:xfrm>
        </p:spPr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08D99ABB-BC2E-134A-A2CD-85CF5A02E72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901542" y="824986"/>
            <a:ext cx="2666571" cy="281517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4DD31F4D-BE21-FB46-B0CE-AF77431BBAB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167438" y="1767953"/>
            <a:ext cx="2591229" cy="187220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86588E56-5876-5B4A-9118-0C89AE35EB9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71119" y="3789039"/>
            <a:ext cx="2877210" cy="2448249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F2C1FA18-66B6-1C4F-B252-BC50D7B557D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194885" y="3789040"/>
            <a:ext cx="2373228" cy="187220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8F2A8A3E-04CB-3D49-BFF9-4E8A1C7C715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8075468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757BE-BD60-B043-9E76-245DD19A10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A8C294F4-A6AD-1740-BEEC-61206D8F402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67439" y="1773239"/>
            <a:ext cx="5401170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60BA58DB-1B10-234D-9055-77566A37059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391" y="1773238"/>
            <a:ext cx="5401171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A0C5138F-94AF-8046-AAE7-1C99875056F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67439" y="4076701"/>
            <a:ext cx="5401169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781B490-0D9B-4347-9BB0-19B2C921F09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3391" y="4076701"/>
            <a:ext cx="5401171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A92EB63-72C1-744C-9F42-6A38D445FC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701931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5DE22-5B82-9541-BA5A-BB368C0FB0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8FB7F17B-6AA3-1149-BBC9-DC5B1DFC02A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888" y="1773237"/>
            <a:ext cx="3527425" cy="21605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82245F91-9A08-D645-A795-C37F14E4AAB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40688" y="1773237"/>
            <a:ext cx="3527426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F425D9C-51DB-2848-9101-2FF8AF58211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95775" y="1773236"/>
            <a:ext cx="3600450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7C36AEF-34C3-E14F-BCD3-4CA0A0915F4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3393" y="4076700"/>
            <a:ext cx="3527920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D95E5B0E-4B8A-C24D-B31C-4457A16D9B9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040688" y="4076700"/>
            <a:ext cx="3527425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31B113F3-BB57-AC48-9603-182BF960DC1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295775" y="4076700"/>
            <a:ext cx="3600449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4A280A98-37C6-2342-830C-12DF4E52E1C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2164967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F0019-9464-AF4F-A14A-C779F78A7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08CBA7DE-3862-DF4A-B953-467BCFD74F7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3393" y="1773238"/>
            <a:ext cx="3527920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E13F7FAA-ACCD-1D4C-B487-1D8E59569BB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295775" y="1773239"/>
            <a:ext cx="3600449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6BFC2351-BCA4-634D-9FC2-1AABCF68D45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040689" y="1773238"/>
            <a:ext cx="3527424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68D0C368-497A-8B4F-9C13-C840AF36932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4915016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dscape Full Ble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2812300D-9767-B945-AF02-1D3DEB990C2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341E2F-1B0D-9748-91C5-CC974CF8E9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E1188DFF-7D9D-C84E-AA59-F5EB920D497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noFill/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064429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C6D86-B0CF-2A49-A4C4-A057AAAF27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47C13D-6028-A044-A6F1-DC4BF348B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0E68F37-339A-074E-BA38-13276F509C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3955076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5E695FFE-DEC3-8945-A9DF-C9F8CC8AF4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158025-FD3D-9A45-8783-576F4EEB2C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5300663"/>
            <a:ext cx="10944224" cy="9366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</a:t>
            </a:r>
            <a:endParaRPr lang="en-GB" dirty="0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F4003048-D4F7-6941-99F8-0109AB947C0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noFill/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7089488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Slide">
    <p:bg>
      <p:bgPr>
        <a:gradFill rotWithShape="1">
          <a:gsLst>
            <a:gs pos="0">
              <a:srgbClr val="014359"/>
            </a:gs>
            <a:gs pos="50000">
              <a:srgbClr val="014359"/>
            </a:gs>
            <a:gs pos="100000">
              <a:srgbClr val="00727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431999" y="1700214"/>
            <a:ext cx="11328000" cy="2160587"/>
          </a:xfrm>
        </p:spPr>
        <p:txBody>
          <a:bodyPr lIns="91440" anchor="b"/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432000" y="3860801"/>
            <a:ext cx="11328000" cy="1946275"/>
          </a:xfrm>
        </p:spPr>
        <p:txBody>
          <a:bodyPr lIns="91440"/>
          <a:lstStyle>
            <a:lvl1pPr marL="0" indent="0">
              <a:buFontTx/>
              <a:buNone/>
              <a:defRPr sz="3600">
                <a:solidFill>
                  <a:srgbClr val="B1D3D6"/>
                </a:solidFill>
              </a:defRPr>
            </a:lvl1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pic>
        <p:nvPicPr>
          <p:cNvPr id="5" name="Picture 1033" descr="white_logo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734" y="381000"/>
            <a:ext cx="3594100" cy="584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432000" y="5807075"/>
            <a:ext cx="11328000" cy="882860"/>
          </a:xfrm>
        </p:spPr>
        <p:txBody>
          <a:bodyPr/>
          <a:lstStyle>
            <a:lvl1pPr marL="90000" indent="0">
              <a:spcAft>
                <a:spcPts val="0"/>
              </a:spcAft>
              <a:buNone/>
              <a:defRPr sz="2000" baseline="0">
                <a:solidFill>
                  <a:srgbClr val="B1D3D6"/>
                </a:solidFill>
              </a:defRPr>
            </a:lvl1pPr>
          </a:lstStyle>
          <a:p>
            <a:pPr lvl="0"/>
            <a:r>
              <a:rPr lang="en-US" dirty="0"/>
              <a:t>Click to add author </a:t>
            </a:r>
            <a:br>
              <a:rPr lang="en-US" dirty="0"/>
            </a:br>
            <a:r>
              <a:rPr lang="en-US" dirty="0"/>
              <a:t>and date</a:t>
            </a:r>
          </a:p>
        </p:txBody>
      </p:sp>
      <p:pic>
        <p:nvPicPr>
          <p:cNvPr id="6" name="Picture 5" descr="Electronics_and_Computer_Science_BLACK-2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381000"/>
            <a:ext cx="2884159" cy="58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3051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2000" y="1682750"/>
            <a:ext cx="5460800" cy="44894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9200" y="1682751"/>
            <a:ext cx="5460800" cy="448944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pic>
        <p:nvPicPr>
          <p:cNvPr id="11" name="Picture 7" descr="marine_blue 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1" y="381001"/>
            <a:ext cx="2880783" cy="466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CS 245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Notes 7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168AF-F9AD-B641-8433-29D556D8BCB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77827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Header">
    <p:bg>
      <p:bgPr>
        <a:gradFill flip="none" rotWithShape="1">
          <a:gsLst>
            <a:gs pos="0">
              <a:srgbClr val="007275"/>
            </a:gs>
            <a:gs pos="100000">
              <a:srgbClr val="008CAC"/>
            </a:gs>
            <a:gs pos="50000">
              <a:srgbClr val="00727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1700214"/>
            <a:ext cx="11328000" cy="4113268"/>
          </a:xfrm>
        </p:spPr>
        <p:txBody>
          <a:bodyPr anchor="ctr"/>
          <a:lstStyle>
            <a:lvl1pPr algn="r">
              <a:defRPr sz="7200" b="0" i="0" cap="none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pic>
        <p:nvPicPr>
          <p:cNvPr id="9" name="Picture 1033" descr="white_logo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900" y="381000"/>
            <a:ext cx="2853267" cy="4651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98407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CS 245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Notes 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EEE84-CB9F-A04D-B95A-784F6A64396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32000" y="1692000"/>
            <a:ext cx="11328000" cy="210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37103" y="4077073"/>
            <a:ext cx="11328400" cy="2100263"/>
          </a:xfrm>
        </p:spPr>
        <p:txBody>
          <a:bodyPr/>
          <a:lstStyle/>
          <a:p>
            <a:r>
              <a:rPr lang="en-GB"/>
              <a:t>Drag picture to placeholder or click icon to add</a:t>
            </a:r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8" name="Picture 7" descr="marine_blue 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1" y="381001"/>
            <a:ext cx="2880783" cy="466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7616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C8B6604A-86A9-074D-901A-A51AF4652A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1340768"/>
            <a:ext cx="6696744" cy="376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6068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43343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58638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A8BDAF3D-6C7B-9548-BAB8-0765051D77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1340768"/>
            <a:ext cx="6696744" cy="376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2872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3194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108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2996258"/>
            <a:ext cx="10944225" cy="324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FFB4DFBA-4204-6F48-9C17-C4753F4774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4174860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31200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93A65594-303E-7642-9CB3-09C6E19588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1340768"/>
            <a:ext cx="6696744" cy="376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3341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38368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73981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AB91455C-D067-6D41-8B42-135DE1BBBB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1340768"/>
            <a:ext cx="6696744" cy="376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9307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78846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7308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A7FE51D9-41F8-F34A-B0C1-DAF02849A9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1340768"/>
            <a:ext cx="6696744" cy="376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1494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814469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7830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144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3357494"/>
            <a:ext cx="10944225" cy="288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D8BB0091-538D-5945-9060-309C431928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4796870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86AE1C61-DEC1-3045-9348-AA510989F3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1340768"/>
            <a:ext cx="6696744" cy="376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9729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34325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04162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11C00406-8E4B-894C-8D20-4A9F22E4BD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1340768"/>
            <a:ext cx="6696744" cy="376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863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239834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6455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2160587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076700"/>
            <a:ext cx="10944225" cy="2160588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B0D52624-8049-5D40-91BF-8EA428BF66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478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2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288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797288"/>
            <a:ext cx="10944225" cy="144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7821EA71-BFDF-764B-9601-98B10F3D51B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8994752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3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324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5157288"/>
            <a:ext cx="10944225" cy="108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7CD1A0C4-1EEA-A345-AAC3-06F0D07C5E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264245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3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D975F-9286-2641-8193-8DF7321C82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2BC2BCE8-8683-9143-A195-36CA36A0357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392" y="1773238"/>
            <a:ext cx="3528392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65F0F8BD-14D9-F54C-8643-B510466E59C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40216" y="1773239"/>
            <a:ext cx="3527897" cy="21605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022968ED-E95A-5C4A-AFD4-AFD46BE8A4B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95800" y="1773239"/>
            <a:ext cx="3600400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3667781-6711-AC4E-B59A-870436D7730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076700"/>
            <a:ext cx="10944225" cy="2160588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45C34E7-B8FA-EE45-B82E-8F66C35813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516034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942AA-DC19-824E-AC96-5B2BE9F1F3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4068AE28-9C85-8643-AF49-94E4EA86D68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3528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50EFFEC7-CADF-794D-8A8F-463A8B0D163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040689" y="5445122"/>
            <a:ext cx="1727719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A51B6D2F-C03C-364E-96D4-07089520BE82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167435" y="5445122"/>
            <a:ext cx="1728790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760F87C5-62F3-5348-A9B3-27985DEED7C8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295775" y="5445122"/>
            <a:ext cx="1728787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7062D462-B04F-C447-B1D0-0BC445592301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2423592" y="5445122"/>
            <a:ext cx="1727718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F8F9F3D8-C529-AD4D-A368-265D78A91F73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551384" y="5445122"/>
            <a:ext cx="1727743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F1E13E52-C677-7744-9232-41BF6179164F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9912872" y="5445122"/>
            <a:ext cx="1727744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34E2EFAD-DC91-6841-A510-D79076BDE67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601960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5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5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5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5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5.pn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2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5.pn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5.png"/><Relationship Id="rId4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035032-FFFC-C447-BA60-9B32DA458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9" y="692150"/>
            <a:ext cx="10944224" cy="936625"/>
          </a:xfrm>
          <a:prstGeom prst="rect">
            <a:avLst/>
          </a:prstGeom>
        </p:spPr>
        <p:txBody>
          <a:bodyPr vert="horz" lIns="72000" tIns="36000" rIns="72000" bIns="36000" rtlCol="0" anchor="b" anchorCtr="0">
            <a:no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E6C37D-9121-684D-B590-EF4A559356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1773238"/>
            <a:ext cx="10944225" cy="4464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D240F-3434-DF49-BB59-C0B86B4149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889" y="6381751"/>
            <a:ext cx="3527424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1B7BC17-F0E7-7A47-8273-78D53527614D}" type="datetimeFigureOut">
              <a:rPr lang="en-GB" smtClean="0"/>
              <a:pPr/>
              <a:t>27/02/2023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11AEA1-9EFF-6040-A0DF-32F3F8CF9F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95774" y="6381751"/>
            <a:ext cx="3600451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B9BF26-FC66-2C46-9F3E-A7306A28B9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799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426078B-3553-4544-8ED2-80E83B6C7BAA}"/>
              </a:ext>
            </a:extLst>
          </p:cNvPr>
          <p:cNvSpPr txBox="1">
            <a:spLocks/>
          </p:cNvSpPr>
          <p:nvPr userDrawn="1"/>
        </p:nvSpPr>
        <p:spPr>
          <a:xfrm>
            <a:off x="11568113" y="6381750"/>
            <a:ext cx="431799" cy="287339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D0896E-602A-494F-99CF-AC1BD90019B0}" type="slidenum">
              <a:rPr lang="en-GB" smtClean="0">
                <a:solidFill>
                  <a:schemeClr val="tx1"/>
                </a:solidFill>
              </a:rPr>
              <a:pPr/>
              <a:t>‹#›</a:t>
            </a:fld>
            <a:endParaRPr lang="en-GB">
              <a:solidFill>
                <a:schemeClr val="tx1"/>
              </a:solidFill>
            </a:endParaRPr>
          </a:p>
        </p:txBody>
      </p:sp>
      <p:pic>
        <p:nvPicPr>
          <p:cNvPr id="9" name="University Logo" descr="Logo&#10;&#10;Description automatically generated with medium confidence">
            <a:extLst>
              <a:ext uri="{FF2B5EF4-FFF2-40B4-BE49-F238E27FC236}">
                <a16:creationId xmlns:a16="http://schemas.microsoft.com/office/drawing/2014/main" id="{85F1001B-B16B-E74E-90FF-B036DA16ADEF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678" y="-279125"/>
            <a:ext cx="2880322" cy="1619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909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97" r:id="rId2"/>
    <p:sldLayoutId id="2147483676" r:id="rId3"/>
    <p:sldLayoutId id="2147483679" r:id="rId4"/>
    <p:sldLayoutId id="2147483680" r:id="rId5"/>
    <p:sldLayoutId id="2147483677" r:id="rId6"/>
    <p:sldLayoutId id="2147483678" r:id="rId7"/>
    <p:sldLayoutId id="2147483682" r:id="rId8"/>
    <p:sldLayoutId id="2147483683" r:id="rId9"/>
    <p:sldLayoutId id="2147483684" r:id="rId10"/>
    <p:sldLayoutId id="2147483722" r:id="rId11"/>
    <p:sldLayoutId id="2147483685" r:id="rId12"/>
    <p:sldLayoutId id="2147483687" r:id="rId13"/>
    <p:sldLayoutId id="2147483686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3" r:id="rId20"/>
    <p:sldLayoutId id="2147483723" r:id="rId21"/>
    <p:sldLayoutId id="2147483725" r:id="rId22"/>
    <p:sldLayoutId id="2147483726" r:id="rId23"/>
    <p:sldLayoutId id="2147483727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0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62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6" userDrawn="1">
          <p15:clr>
            <a:srgbClr val="F26B43"/>
          </p15:clr>
        </p15:guide>
        <p15:guide id="2" orient="horz" pos="1026" userDrawn="1">
          <p15:clr>
            <a:srgbClr val="F26B43"/>
          </p15:clr>
        </p15:guide>
        <p15:guide id="3" orient="horz" pos="1117" userDrawn="1">
          <p15:clr>
            <a:srgbClr val="F26B43"/>
          </p15:clr>
        </p15:guide>
        <p15:guide id="4" orient="horz" pos="1344" userDrawn="1">
          <p15:clr>
            <a:srgbClr val="F26B43"/>
          </p15:clr>
        </p15:guide>
        <p15:guide id="5" orient="horz" pos="1434" userDrawn="1">
          <p15:clr>
            <a:srgbClr val="F26B43"/>
          </p15:clr>
        </p15:guide>
        <p15:guide id="6" orient="horz" pos="2478" userDrawn="1">
          <p15:clr>
            <a:srgbClr val="F26B43"/>
          </p15:clr>
        </p15:guide>
        <p15:guide id="7" orient="horz" pos="2568" userDrawn="1">
          <p15:clr>
            <a:srgbClr val="F26B43"/>
          </p15:clr>
        </p15:guide>
        <p15:guide id="8" orient="horz" pos="3929" userDrawn="1">
          <p15:clr>
            <a:srgbClr val="F26B43"/>
          </p15:clr>
        </p15:guide>
        <p15:guide id="9" orient="horz" pos="4020" userDrawn="1">
          <p15:clr>
            <a:srgbClr val="F26B43"/>
          </p15:clr>
        </p15:guide>
        <p15:guide id="10" orient="horz" pos="4201" userDrawn="1">
          <p15:clr>
            <a:srgbClr val="F26B43"/>
          </p15:clr>
        </p15:guide>
        <p15:guide id="11" pos="393" userDrawn="1">
          <p15:clr>
            <a:srgbClr val="F26B43"/>
          </p15:clr>
        </p15:guide>
        <p15:guide id="12" pos="2706" userDrawn="1">
          <p15:clr>
            <a:srgbClr val="F26B43"/>
          </p15:clr>
        </p15:guide>
        <p15:guide id="13" pos="2615" userDrawn="1">
          <p15:clr>
            <a:srgbClr val="F26B43"/>
          </p15:clr>
        </p15:guide>
        <p15:guide id="14" pos="3795" userDrawn="1">
          <p15:clr>
            <a:srgbClr val="F26B43"/>
          </p15:clr>
        </p15:guide>
        <p15:guide id="15" pos="3885" userDrawn="1">
          <p15:clr>
            <a:srgbClr val="F26B43"/>
          </p15:clr>
        </p15:guide>
        <p15:guide id="16" pos="5065" userDrawn="1">
          <p15:clr>
            <a:srgbClr val="F26B43"/>
          </p15:clr>
        </p15:guide>
        <p15:guide id="17" pos="4974" userDrawn="1">
          <p15:clr>
            <a:srgbClr val="F26B43"/>
          </p15:clr>
        </p15:guide>
        <p15:guide id="18" pos="7559" userDrawn="1">
          <p15:clr>
            <a:srgbClr val="F26B43"/>
          </p15:clr>
        </p15:guide>
        <p15:guide id="19" pos="728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AF8164AF-429E-8B44-8926-15F5B2F349A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546" y="-279124"/>
            <a:ext cx="2880320" cy="161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570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1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 userDrawn="1">
          <p15:clr>
            <a:srgbClr val="F26B43"/>
          </p15:clr>
        </p15:guide>
        <p15:guide id="2" pos="6199" userDrawn="1">
          <p15:clr>
            <a:srgbClr val="F26B43"/>
          </p15:clr>
        </p15:guide>
        <p15:guide id="3" orient="horz" pos="1344" userDrawn="1">
          <p15:clr>
            <a:srgbClr val="F26B43"/>
          </p15:clr>
        </p15:guide>
        <p15:guide id="4" orient="horz" pos="2115" userDrawn="1">
          <p15:clr>
            <a:srgbClr val="F26B43"/>
          </p15:clr>
        </p15:guide>
        <p15:guide id="5" orient="horz" pos="2205" userDrawn="1">
          <p15:clr>
            <a:srgbClr val="F26B43"/>
          </p15:clr>
        </p15:guide>
        <p15:guide id="6" orient="horz" pos="2840" userDrawn="1">
          <p15:clr>
            <a:srgbClr val="F26B43"/>
          </p15:clr>
        </p15:guide>
        <p15:guide id="7" orient="horz" pos="2931" userDrawn="1">
          <p15:clr>
            <a:srgbClr val="F26B43"/>
          </p15:clr>
        </p15:guide>
        <p15:guide id="8" orient="horz" pos="3158" userDrawn="1">
          <p15:clr>
            <a:srgbClr val="F26B43"/>
          </p15:clr>
        </p15:guide>
        <p15:guide id="9" pos="7287" userDrawn="1">
          <p15:clr>
            <a:srgbClr val="F26B43"/>
          </p15:clr>
        </p15:guide>
        <p15:guide id="10" pos="7559" userDrawn="1">
          <p15:clr>
            <a:srgbClr val="F26B43"/>
          </p15:clr>
        </p15:guide>
        <p15:guide id="11" orient="horz" pos="4020" userDrawn="1">
          <p15:clr>
            <a:srgbClr val="F26B43"/>
          </p15:clr>
        </p15:guide>
        <p15:guide id="12" orient="horz" pos="4201" userDrawn="1">
          <p15:clr>
            <a:srgbClr val="F26B43"/>
          </p15:clr>
        </p15:guide>
        <p15:guide id="13" orient="horz" pos="436" userDrawn="1">
          <p15:clr>
            <a:srgbClr val="F26B43"/>
          </p15:clr>
        </p15:guide>
        <p15:guide id="14" orient="horz" pos="3929" userDrawn="1">
          <p15:clr>
            <a:srgbClr val="F26B43"/>
          </p15:clr>
        </p15:guide>
        <p15:guide id="15" pos="393" userDrawn="1">
          <p15:clr>
            <a:srgbClr val="F26B43"/>
          </p15:clr>
        </p15:guide>
        <p15:guide id="16" orient="horz" pos="1026" userDrawn="1">
          <p15:clr>
            <a:srgbClr val="F26B43"/>
          </p15:clr>
        </p15:guide>
        <p15:guide id="17" orient="horz" pos="1117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3C93DE68-05CE-2849-95E7-E5250A523A9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546" y="-279124"/>
            <a:ext cx="2880320" cy="161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089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035FA973-C0ED-CC4A-860A-332DE8FA6E6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546" y="-279124"/>
            <a:ext cx="2880320" cy="161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878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8E358BAB-3CE0-B441-80F2-75A919C00A3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546" y="-279124"/>
            <a:ext cx="2880320" cy="161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580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6C5CB4D6-7FF7-E74F-A293-FD6DF4731B9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546" y="-279124"/>
            <a:ext cx="2880320" cy="161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996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4B38F7A9-0726-AB4E-82A2-387311FBB25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546" y="-279124"/>
            <a:ext cx="2880320" cy="161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504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2308ADD2-B9A1-D943-9ECD-0824C50664B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546" y="-279124"/>
            <a:ext cx="2880320" cy="161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53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8.png"/><Relationship Id="rId7" Type="http://schemas.openxmlformats.org/officeDocument/2006/relationships/image" Target="../media/image61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0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11" Type="http://schemas.openxmlformats.org/officeDocument/2006/relationships/image" Target="../media/image80.png"/><Relationship Id="rId5" Type="http://schemas.openxmlformats.org/officeDocument/2006/relationships/image" Target="../media/image74.png"/><Relationship Id="rId10" Type="http://schemas.openxmlformats.org/officeDocument/2006/relationships/image" Target="../media/image79.png"/><Relationship Id="rId4" Type="http://schemas.openxmlformats.org/officeDocument/2006/relationships/image" Target="../media/image73.png"/><Relationship Id="rId9" Type="http://schemas.openxmlformats.org/officeDocument/2006/relationships/image" Target="../media/image78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73.png"/><Relationship Id="rId7" Type="http://schemas.openxmlformats.org/officeDocument/2006/relationships/image" Target="../media/image85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11" Type="http://schemas.openxmlformats.org/officeDocument/2006/relationships/image" Target="../media/image89.png"/><Relationship Id="rId5" Type="http://schemas.openxmlformats.org/officeDocument/2006/relationships/image" Target="../media/image83.png"/><Relationship Id="rId10" Type="http://schemas.openxmlformats.org/officeDocument/2006/relationships/image" Target="../media/image88.png"/><Relationship Id="rId4" Type="http://schemas.openxmlformats.org/officeDocument/2006/relationships/image" Target="../media/image82.png"/><Relationship Id="rId9" Type="http://schemas.openxmlformats.org/officeDocument/2006/relationships/image" Target="../media/image87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91.png"/><Relationship Id="rId7" Type="http://schemas.openxmlformats.org/officeDocument/2006/relationships/image" Target="../media/image95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10" Type="http://schemas.openxmlformats.org/officeDocument/2006/relationships/image" Target="../media/image98.png"/><Relationship Id="rId4" Type="http://schemas.openxmlformats.org/officeDocument/2006/relationships/image" Target="../media/image92.png"/><Relationship Id="rId9" Type="http://schemas.openxmlformats.org/officeDocument/2006/relationships/image" Target="../media/image97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3" Type="http://schemas.openxmlformats.org/officeDocument/2006/relationships/image" Target="../media/image101.png"/><Relationship Id="rId7" Type="http://schemas.openxmlformats.org/officeDocument/2006/relationships/image" Target="../media/image105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png"/><Relationship Id="rId5" Type="http://schemas.openxmlformats.org/officeDocument/2006/relationships/image" Target="../media/image103.png"/><Relationship Id="rId4" Type="http://schemas.openxmlformats.org/officeDocument/2006/relationships/image" Target="../media/image102.png"/><Relationship Id="rId9" Type="http://schemas.openxmlformats.org/officeDocument/2006/relationships/image" Target="../media/image107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13" Type="http://schemas.openxmlformats.org/officeDocument/2006/relationships/image" Target="../media/image116.png"/><Relationship Id="rId3" Type="http://schemas.openxmlformats.org/officeDocument/2006/relationships/image" Target="../media/image100.png"/><Relationship Id="rId7" Type="http://schemas.openxmlformats.org/officeDocument/2006/relationships/image" Target="../media/image104.png"/><Relationship Id="rId12" Type="http://schemas.openxmlformats.org/officeDocument/2006/relationships/image" Target="../media/image115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.png"/><Relationship Id="rId11" Type="http://schemas.openxmlformats.org/officeDocument/2006/relationships/image" Target="../media/image114.png"/><Relationship Id="rId5" Type="http://schemas.openxmlformats.org/officeDocument/2006/relationships/image" Target="../media/image110.png"/><Relationship Id="rId10" Type="http://schemas.openxmlformats.org/officeDocument/2006/relationships/image" Target="../media/image107.png"/><Relationship Id="rId4" Type="http://schemas.openxmlformats.org/officeDocument/2006/relationships/image" Target="../media/image109.png"/><Relationship Id="rId9" Type="http://schemas.openxmlformats.org/officeDocument/2006/relationships/image" Target="../media/image113.png"/><Relationship Id="rId14" Type="http://schemas.openxmlformats.org/officeDocument/2006/relationships/image" Target="../media/image117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13" Type="http://schemas.openxmlformats.org/officeDocument/2006/relationships/image" Target="../media/image121.png"/><Relationship Id="rId3" Type="http://schemas.openxmlformats.org/officeDocument/2006/relationships/image" Target="../media/image109.png"/><Relationship Id="rId7" Type="http://schemas.openxmlformats.org/officeDocument/2006/relationships/image" Target="../media/image112.png"/><Relationship Id="rId12" Type="http://schemas.openxmlformats.org/officeDocument/2006/relationships/image" Target="../media/image12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png"/><Relationship Id="rId11" Type="http://schemas.openxmlformats.org/officeDocument/2006/relationships/image" Target="../media/image119.png"/><Relationship Id="rId5" Type="http://schemas.openxmlformats.org/officeDocument/2006/relationships/image" Target="../media/image111.png"/><Relationship Id="rId10" Type="http://schemas.openxmlformats.org/officeDocument/2006/relationships/image" Target="../media/image118.png"/><Relationship Id="rId4" Type="http://schemas.openxmlformats.org/officeDocument/2006/relationships/image" Target="../media/image110.png"/><Relationship Id="rId9" Type="http://schemas.openxmlformats.org/officeDocument/2006/relationships/image" Target="../media/image107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21555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Query Tree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82D654-D759-B57D-1410-ED09F96D4A3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619981" y="5932782"/>
                <a:ext cx="1565753" cy="461665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dirty="0" smtClean="0">
                          <a:latin typeface="Cambria Math" panose="02040503050406030204" pitchFamily="18" charset="0"/>
                          <a:cs typeface="Georgia"/>
                        </a:rPr>
                        <m:t>𝑃𝑅𝑂𝐽𝐸𝐶𝑇</m:t>
                      </m:r>
                    </m:oMath>
                  </m:oMathPara>
                </a14:m>
                <a:endParaRPr lang="en-GB" sz="2400" dirty="0">
                  <a:latin typeface="Lucida Sans" panose="020B0602030504020204" pitchFamily="34" charset="77"/>
                  <a:cs typeface="Georgia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9981" y="5932782"/>
                <a:ext cx="1565753" cy="461665"/>
              </a:xfrm>
              <a:prstGeom prst="rect">
                <a:avLst/>
              </a:prstGeom>
              <a:blipFill>
                <a:blip r:embed="rId2"/>
                <a:stretch>
                  <a:fillRect l="-2419" b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946004" y="4950791"/>
                <a:ext cx="2329785" cy="461665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dirty="0" smtClean="0">
                          <a:latin typeface="Cambria Math" panose="02040503050406030204" pitchFamily="18" charset="0"/>
                          <a:cs typeface="Georgia"/>
                        </a:rPr>
                        <m:t>𝐷𝐸𝑃𝐴𝑅𝑇𝑀𝐸𝑁𝑇</m:t>
                      </m:r>
                    </m:oMath>
                  </m:oMathPara>
                </a14:m>
                <a:endParaRPr lang="en-GB" sz="2400" dirty="0">
                  <a:latin typeface="Lucida Sans" panose="020B0602030504020204" pitchFamily="34" charset="77"/>
                  <a:cs typeface="Georgia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6004" y="4950791"/>
                <a:ext cx="2329785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963668" y="3810001"/>
                <a:ext cx="1865114" cy="461665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dirty="0" smtClean="0">
                          <a:latin typeface="Cambria Math" panose="02040503050406030204" pitchFamily="18" charset="0"/>
                          <a:cs typeface="Georgia"/>
                        </a:rPr>
                        <m:t>𝐸𝑀𝑃𝐿𝑂𝑌𝐸𝐸</m:t>
                      </m:r>
                    </m:oMath>
                  </m:oMathPara>
                </a14:m>
                <a:endParaRPr lang="en-GB" sz="2400" dirty="0">
                  <a:latin typeface="Lucida Sans" panose="020B0602030504020204" pitchFamily="34" charset="77"/>
                  <a:cs typeface="Georgia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3668" y="3810001"/>
                <a:ext cx="1865114" cy="461665"/>
              </a:xfrm>
              <a:prstGeom prst="rect">
                <a:avLst/>
              </a:prstGeom>
              <a:blipFill>
                <a:blip r:embed="rId4"/>
                <a:stretch>
                  <a:fillRect l="-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/>
          <p:cNvCxnSpPr>
            <a:cxnSpLocks/>
            <a:stCxn id="11" idx="2"/>
            <a:endCxn id="13" idx="0"/>
          </p:cNvCxnSpPr>
          <p:nvPr/>
        </p:nvCxnSpPr>
        <p:spPr bwMode="auto">
          <a:xfrm flipH="1">
            <a:off x="6096000" y="2289627"/>
            <a:ext cx="10130" cy="45522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>
            <a:cxnSpLocks/>
            <a:stCxn id="13" idx="2"/>
            <a:endCxn id="19" idx="0"/>
          </p:cNvCxnSpPr>
          <p:nvPr/>
        </p:nvCxnSpPr>
        <p:spPr bwMode="auto">
          <a:xfrm flipH="1">
            <a:off x="4295775" y="3206513"/>
            <a:ext cx="1800225" cy="60348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>
            <a:cxnSpLocks/>
            <a:stCxn id="13" idx="2"/>
            <a:endCxn id="10" idx="0"/>
          </p:cNvCxnSpPr>
          <p:nvPr/>
        </p:nvCxnSpPr>
        <p:spPr bwMode="auto">
          <a:xfrm>
            <a:off x="6096000" y="3206513"/>
            <a:ext cx="1800225" cy="60348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>
            <a:cxnSpLocks/>
            <a:stCxn id="19" idx="2"/>
            <a:endCxn id="26" idx="0"/>
          </p:cNvCxnSpPr>
          <p:nvPr/>
        </p:nvCxnSpPr>
        <p:spPr bwMode="auto">
          <a:xfrm flipH="1">
            <a:off x="3402857" y="4271665"/>
            <a:ext cx="892918" cy="66431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>
            <a:cxnSpLocks/>
            <a:stCxn id="19" idx="2"/>
            <a:endCxn id="9" idx="0"/>
          </p:cNvCxnSpPr>
          <p:nvPr/>
        </p:nvCxnSpPr>
        <p:spPr bwMode="auto">
          <a:xfrm>
            <a:off x="4295775" y="4271665"/>
            <a:ext cx="1815122" cy="67912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>
            <a:cxnSpLocks/>
            <a:stCxn id="26" idx="2"/>
            <a:endCxn id="8" idx="0"/>
          </p:cNvCxnSpPr>
          <p:nvPr/>
        </p:nvCxnSpPr>
        <p:spPr bwMode="auto">
          <a:xfrm>
            <a:off x="3402857" y="5427268"/>
            <a:ext cx="1" cy="50551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4451434-70B6-647E-B254-5C1942D2D303}"/>
                  </a:ext>
                </a:extLst>
              </p:cNvPr>
              <p:cNvSpPr txBox="1"/>
              <p:nvPr/>
            </p:nvSpPr>
            <p:spPr>
              <a:xfrm>
                <a:off x="3585023" y="1811739"/>
                <a:ext cx="5042214" cy="4778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𝑃𝑁𝑈𝑀𝐵𝐸𝑅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 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𝐷𝑁𝑈𝑀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𝐿𝑁𝐴𝑀𝐸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𝐴𝐷𝐷𝑅𝐸𝑆𝑆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𝐵𝐷𝐴𝑇𝐸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4451434-70B6-647E-B254-5C1942D2D3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5023" y="1811739"/>
                <a:ext cx="5042214" cy="47788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25AABD7-ADA5-51EF-E4B8-CECEE12DBA7B}"/>
                  </a:ext>
                </a:extLst>
              </p:cNvPr>
              <p:cNvSpPr txBox="1"/>
              <p:nvPr/>
            </p:nvSpPr>
            <p:spPr>
              <a:xfrm>
                <a:off x="5071104" y="2744848"/>
                <a:ext cx="204979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⋈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𝑀𝐺𝑅𝑆𝑆𝑁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𝑆𝑆𝑁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25AABD7-ADA5-51EF-E4B8-CECEE12DBA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1104" y="2744848"/>
                <a:ext cx="2049792" cy="461665"/>
              </a:xfrm>
              <a:prstGeom prst="rect">
                <a:avLst/>
              </a:prstGeom>
              <a:blipFill>
                <a:blip r:embed="rId6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49182E6-BE1C-C1F8-BF83-302757ED30C2}"/>
                  </a:ext>
                </a:extLst>
              </p:cNvPr>
              <p:cNvSpPr txBox="1"/>
              <p:nvPr/>
            </p:nvSpPr>
            <p:spPr>
              <a:xfrm>
                <a:off x="3021547" y="3810000"/>
                <a:ext cx="254845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⋈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𝐷𝑁𝑈𝑀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𝐷𝑁𝑈𝑀𝐵𝐸𝑅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49182E6-BE1C-C1F8-BF83-302757ED30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1547" y="3810000"/>
                <a:ext cx="2548455" cy="461665"/>
              </a:xfrm>
              <a:prstGeom prst="rect">
                <a:avLst/>
              </a:prstGeom>
              <a:blipFill>
                <a:blip r:embed="rId7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D669660-FB03-FFDB-2F60-D08F2EDBE1B2}"/>
                  </a:ext>
                </a:extLst>
              </p:cNvPr>
              <p:cNvSpPr txBox="1"/>
              <p:nvPr/>
            </p:nvSpPr>
            <p:spPr>
              <a:xfrm>
                <a:off x="1859710" y="4935980"/>
                <a:ext cx="3086294" cy="4912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𝑃𝐿𝑂𝐶𝐴𝑇𝐼𝑂𝑁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=“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𝑆𝑡𝑎𝑓𝑓𝑜𝑟𝑑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”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D669660-FB03-FFDB-2F60-D08F2EDBE1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9710" y="4935980"/>
                <a:ext cx="3086294" cy="491288"/>
              </a:xfrm>
              <a:prstGeom prst="rect">
                <a:avLst/>
              </a:prstGeom>
              <a:blipFill>
                <a:blip r:embed="rId8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9499378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Attempt #3: Join reordering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Tuples of R2 stored in a 100-block chunk	= 100 * 1/S(R2)</a:t>
            </a:r>
            <a:br>
              <a:rPr lang="en-US" dirty="0"/>
            </a:br>
            <a:r>
              <a:rPr lang="en-US" dirty="0"/>
              <a:t>						= 1,000 tuples</a:t>
            </a:r>
          </a:p>
          <a:p>
            <a:pPr marL="0" indent="0">
              <a:buNone/>
            </a:pPr>
            <a:r>
              <a:rPr lang="en-US" dirty="0"/>
              <a:t>Number of 100-block chunks to store R1	= T(R2) / 1,000</a:t>
            </a:r>
            <a:br>
              <a:rPr lang="en-US" dirty="0"/>
            </a:br>
            <a:r>
              <a:rPr lang="en-US" dirty="0"/>
              <a:t>						= 5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Cost to read one 100-block chunk of R2 	= 1,000 disk accesses</a:t>
            </a:r>
          </a:p>
          <a:p>
            <a:pPr marL="0" indent="0">
              <a:buNone/>
            </a:pPr>
            <a:r>
              <a:rPr lang="en-US" dirty="0"/>
              <a:t>Cost to process each chunk = 1000 + T(R1) 	= 11,000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Total cost = 5 * 11,000 = 55,000 disk accesses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829C2D-70DD-06F7-B08D-1C6BF37BB96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342549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we do better?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What happens if the tuples in each relation are contiguous? (i.e. clustered)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191D98-DF54-7B24-FE58-EAE11155EA1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527287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Attempt #4: Contiguous relations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B(R1) = T(R1)/S(R1) = 1,000</a:t>
            </a:r>
            <a:br>
              <a:rPr lang="en-US" dirty="0"/>
            </a:br>
            <a:r>
              <a:rPr lang="en-US" dirty="0"/>
              <a:t>B(R2) = T(R2)/S(R2) = 500</a:t>
            </a:r>
          </a:p>
          <a:p>
            <a:pPr marL="0" indent="0">
              <a:buNone/>
            </a:pPr>
            <a:r>
              <a:rPr lang="en-US" dirty="0"/>
              <a:t>Cost to read one 100-block chunk of R2 	= 100 disk accesses</a:t>
            </a:r>
          </a:p>
          <a:p>
            <a:pPr marL="0" indent="0">
              <a:buNone/>
            </a:pPr>
            <a:r>
              <a:rPr lang="en-US" dirty="0"/>
              <a:t>Cost to process each chunk = 100 + B(R1) 	= 1,100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Total cost = (B(R2) / 100) * 1,100 = 5,500 disk accesses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119F43-B911-498B-D209-0F3F53041D0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133460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we do better?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What happens if both relations are contiguous </a:t>
            </a:r>
            <a:r>
              <a:rPr lang="en-US" b="1" dirty="0"/>
              <a:t>and</a:t>
            </a:r>
            <a:r>
              <a:rPr lang="en-US" dirty="0"/>
              <a:t> sorted by a, the join attribute?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B6AB1E-E120-0826-10A8-5C471017CE9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430656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Attempt #5: Merge join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spcBef>
                <a:spcPct val="20000"/>
              </a:spcBef>
              <a:buNone/>
            </a:pPr>
            <a:r>
              <a:rPr lang="en-US" dirty="0"/>
              <a:t>Read each block of R1 and R2 once only</a:t>
            </a:r>
          </a:p>
          <a:p>
            <a:pPr marL="0" indent="0">
              <a:spcBef>
                <a:spcPct val="20000"/>
              </a:spcBef>
              <a:buNone/>
            </a:pPr>
            <a:endParaRPr lang="en-US" dirty="0"/>
          </a:p>
          <a:p>
            <a:pPr marL="0" indent="0">
              <a:spcBef>
                <a:spcPct val="20000"/>
              </a:spcBef>
              <a:buNone/>
            </a:pPr>
            <a:r>
              <a:rPr lang="en-US" dirty="0"/>
              <a:t>Total cost 	= B(R1) + B(R2)</a:t>
            </a:r>
            <a:br>
              <a:rPr lang="en-US" dirty="0"/>
            </a:br>
            <a:r>
              <a:rPr lang="en-US" dirty="0"/>
              <a:t>		= 1,000 + 500 </a:t>
            </a:r>
            <a:br>
              <a:rPr lang="en-US" dirty="0"/>
            </a:br>
            <a:r>
              <a:rPr lang="en-US" dirty="0"/>
              <a:t>		= 1,500 disk accesses</a:t>
            </a:r>
          </a:p>
          <a:p>
            <a:pPr marL="0" indent="0">
              <a:spcBef>
                <a:spcPct val="20000"/>
              </a:spcBef>
              <a:buNone/>
            </a:pPr>
            <a:r>
              <a:rPr lang="en-US" dirty="0"/>
              <a:t> 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84AC7CC8-2C87-5DCC-3727-21A899B0CF7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335872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Two-Pass Algorithms</a:t>
            </a:r>
          </a:p>
        </p:txBody>
      </p:sp>
    </p:spTree>
    <p:extLst>
      <p:ext uri="{BB962C8B-B14F-4D97-AF65-F5344CB8AC3E}">
        <p14:creationId xmlns:p14="http://schemas.microsoft.com/office/powerpoint/2010/main" val="3174749181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we do better?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What if R1 and R2 </a:t>
            </a:r>
            <a:r>
              <a:rPr lang="en-US" i="1" dirty="0"/>
              <a:t>aren’t</a:t>
            </a:r>
            <a:r>
              <a:rPr lang="en-US" dirty="0"/>
              <a:t> sorted by a?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...need to sort R1 and R2 first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0EB3129-16CA-510E-25B4-9B2FDBD13A1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393786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Merge Sort</a:t>
            </a:r>
          </a:p>
        </p:txBody>
      </p:sp>
      <p:sp>
        <p:nvSpPr>
          <p:cNvPr id="37894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(</a:t>
            </a:r>
            <a:r>
              <a:rPr lang="en-US" dirty="0" err="1"/>
              <a:t>i</a:t>
            </a:r>
            <a:r>
              <a:rPr lang="en-US" dirty="0"/>
              <a:t>) For each 100 block chunk of R:</a:t>
            </a:r>
          </a:p>
          <a:p>
            <a:pPr lvl="1"/>
            <a:r>
              <a:rPr lang="en-US" dirty="0"/>
              <a:t>Read chunk</a:t>
            </a:r>
          </a:p>
          <a:p>
            <a:pPr lvl="1"/>
            <a:r>
              <a:rPr lang="en-US" dirty="0"/>
              <a:t>Sort in memory</a:t>
            </a:r>
          </a:p>
          <a:p>
            <a:pPr lvl="1"/>
            <a:r>
              <a:rPr lang="en-US" dirty="0"/>
              <a:t>Write to disk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4A2F3B-3A4C-5C1E-8C14-2C1D10755B5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7895" name="Rectangle 4"/>
          <p:cNvSpPr>
            <a:spLocks noChangeArrowheads="1"/>
          </p:cNvSpPr>
          <p:nvPr/>
        </p:nvSpPr>
        <p:spPr bwMode="auto">
          <a:xfrm>
            <a:off x="2414824" y="4439541"/>
            <a:ext cx="1728000" cy="432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Lucida Sans" panose="020B0602030504020204" pitchFamily="34" charset="77"/>
                <a:cs typeface="Georgia"/>
              </a:rPr>
              <a:t>R1</a:t>
            </a:r>
          </a:p>
        </p:txBody>
      </p:sp>
      <p:sp>
        <p:nvSpPr>
          <p:cNvPr id="37896" name="Rectangle 5"/>
          <p:cNvSpPr>
            <a:spLocks noChangeArrowheads="1"/>
          </p:cNvSpPr>
          <p:nvPr/>
        </p:nvSpPr>
        <p:spPr bwMode="auto">
          <a:xfrm>
            <a:off x="2414824" y="5407156"/>
            <a:ext cx="1728000" cy="432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Lucida Sans" panose="020B0602030504020204" pitchFamily="34" charset="77"/>
                <a:cs typeface="Georgia"/>
              </a:rPr>
              <a:t>R2</a:t>
            </a:r>
          </a:p>
        </p:txBody>
      </p:sp>
      <p:sp>
        <p:nvSpPr>
          <p:cNvPr id="37897" name="Rectangle 6"/>
          <p:cNvSpPr>
            <a:spLocks noChangeArrowheads="1"/>
          </p:cNvSpPr>
          <p:nvPr/>
        </p:nvSpPr>
        <p:spPr bwMode="auto">
          <a:xfrm>
            <a:off x="5226070" y="4067365"/>
            <a:ext cx="1727999" cy="216058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eorgia"/>
              <a:cs typeface="Georgia"/>
            </a:endParaRPr>
          </a:p>
        </p:txBody>
      </p:sp>
      <p:sp>
        <p:nvSpPr>
          <p:cNvPr id="37898" name="Rectangle 7"/>
          <p:cNvSpPr>
            <a:spLocks noChangeArrowheads="1"/>
          </p:cNvSpPr>
          <p:nvPr/>
        </p:nvSpPr>
        <p:spPr bwMode="auto">
          <a:xfrm>
            <a:off x="8049176" y="4080585"/>
            <a:ext cx="1728000" cy="432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Georgia"/>
              <a:cs typeface="Georgia"/>
            </a:endParaRPr>
          </a:p>
        </p:txBody>
      </p:sp>
      <p:sp>
        <p:nvSpPr>
          <p:cNvPr id="37899" name="Rectangle 8"/>
          <p:cNvSpPr>
            <a:spLocks noChangeArrowheads="1"/>
          </p:cNvSpPr>
          <p:nvPr/>
        </p:nvSpPr>
        <p:spPr bwMode="auto">
          <a:xfrm>
            <a:off x="8044623" y="4719833"/>
            <a:ext cx="1728000" cy="432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eorgia"/>
              <a:cs typeface="Georgia"/>
            </a:endParaRPr>
          </a:p>
        </p:txBody>
      </p:sp>
      <p:sp>
        <p:nvSpPr>
          <p:cNvPr id="37900" name="Rectangle 9"/>
          <p:cNvSpPr>
            <a:spLocks noChangeArrowheads="1"/>
          </p:cNvSpPr>
          <p:nvPr/>
        </p:nvSpPr>
        <p:spPr bwMode="auto">
          <a:xfrm>
            <a:off x="8049176" y="5795953"/>
            <a:ext cx="1728000" cy="432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eorgia"/>
              <a:cs typeface="Georgia"/>
            </a:endParaRPr>
          </a:p>
        </p:txBody>
      </p:sp>
      <p:sp>
        <p:nvSpPr>
          <p:cNvPr id="37901" name="Text Box 10"/>
          <p:cNvSpPr txBox="1">
            <a:spLocks noChangeArrowheads="1"/>
          </p:cNvSpPr>
          <p:nvPr/>
        </p:nvSpPr>
        <p:spPr bwMode="auto">
          <a:xfrm rot="-5400000">
            <a:off x="8608219" y="5229595"/>
            <a:ext cx="4335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 u="sng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u="none" dirty="0">
                <a:latin typeface="Georgia"/>
                <a:cs typeface="Georgia"/>
              </a:rPr>
              <a:t>...</a:t>
            </a:r>
          </a:p>
        </p:txBody>
      </p:sp>
      <p:sp>
        <p:nvSpPr>
          <p:cNvPr id="37902" name="Rectangle 11" descr="Large confetti"/>
          <p:cNvSpPr>
            <a:spLocks noChangeArrowheads="1"/>
          </p:cNvSpPr>
          <p:nvPr/>
        </p:nvSpPr>
        <p:spPr bwMode="auto">
          <a:xfrm>
            <a:off x="5664563" y="4173982"/>
            <a:ext cx="360000" cy="360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eorgia"/>
              <a:cs typeface="Georgia"/>
            </a:endParaRPr>
          </a:p>
        </p:txBody>
      </p:sp>
      <p:sp>
        <p:nvSpPr>
          <p:cNvPr id="37903" name="Rectangle 12" descr="Large confetti"/>
          <p:cNvSpPr>
            <a:spLocks noChangeArrowheads="1"/>
          </p:cNvSpPr>
          <p:nvPr/>
        </p:nvSpPr>
        <p:spPr bwMode="auto">
          <a:xfrm>
            <a:off x="6177715" y="4177757"/>
            <a:ext cx="360000" cy="360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eorgia"/>
              <a:cs typeface="Georgia"/>
            </a:endParaRPr>
          </a:p>
        </p:txBody>
      </p:sp>
      <p:sp>
        <p:nvSpPr>
          <p:cNvPr id="37904" name="Rectangle 13" descr="Large confetti"/>
          <p:cNvSpPr>
            <a:spLocks noChangeArrowheads="1"/>
          </p:cNvSpPr>
          <p:nvPr/>
        </p:nvSpPr>
        <p:spPr bwMode="auto">
          <a:xfrm>
            <a:off x="5664563" y="5119632"/>
            <a:ext cx="360000" cy="360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eorgia"/>
              <a:cs typeface="Georgia"/>
            </a:endParaRPr>
          </a:p>
        </p:txBody>
      </p:sp>
      <p:sp>
        <p:nvSpPr>
          <p:cNvPr id="37905" name="Rectangle 14" descr="Large confetti"/>
          <p:cNvSpPr>
            <a:spLocks noChangeArrowheads="1"/>
          </p:cNvSpPr>
          <p:nvPr/>
        </p:nvSpPr>
        <p:spPr bwMode="auto">
          <a:xfrm>
            <a:off x="6177715" y="5585650"/>
            <a:ext cx="360000" cy="360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eorgia"/>
              <a:cs typeface="Georgia"/>
            </a:endParaRPr>
          </a:p>
        </p:txBody>
      </p:sp>
      <p:sp>
        <p:nvSpPr>
          <p:cNvPr id="37906" name="Rectangle 15" descr="Large confetti"/>
          <p:cNvSpPr>
            <a:spLocks noChangeArrowheads="1"/>
          </p:cNvSpPr>
          <p:nvPr/>
        </p:nvSpPr>
        <p:spPr bwMode="auto">
          <a:xfrm>
            <a:off x="6177715" y="4646807"/>
            <a:ext cx="360000" cy="360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eorgia"/>
              <a:cs typeface="Georgia"/>
            </a:endParaRPr>
          </a:p>
        </p:txBody>
      </p:sp>
      <p:sp>
        <p:nvSpPr>
          <p:cNvPr id="37907" name="Rectangle 16" descr="Large confetti"/>
          <p:cNvSpPr>
            <a:spLocks noChangeArrowheads="1"/>
          </p:cNvSpPr>
          <p:nvPr/>
        </p:nvSpPr>
        <p:spPr bwMode="auto">
          <a:xfrm>
            <a:off x="5664563" y="4646807"/>
            <a:ext cx="360000" cy="360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eorgia"/>
              <a:cs typeface="Georgia"/>
            </a:endParaRPr>
          </a:p>
        </p:txBody>
      </p:sp>
      <p:sp>
        <p:nvSpPr>
          <p:cNvPr id="37908" name="Rectangle 17" descr="Large confetti"/>
          <p:cNvSpPr>
            <a:spLocks noChangeArrowheads="1"/>
          </p:cNvSpPr>
          <p:nvPr/>
        </p:nvSpPr>
        <p:spPr bwMode="auto">
          <a:xfrm>
            <a:off x="6177715" y="5118744"/>
            <a:ext cx="360000" cy="360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eorgia"/>
              <a:cs typeface="Georgia"/>
            </a:endParaRPr>
          </a:p>
        </p:txBody>
      </p:sp>
      <p:sp>
        <p:nvSpPr>
          <p:cNvPr id="37909" name="Rectangle 18" descr="Large confetti"/>
          <p:cNvSpPr>
            <a:spLocks noChangeArrowheads="1"/>
          </p:cNvSpPr>
          <p:nvPr/>
        </p:nvSpPr>
        <p:spPr bwMode="auto">
          <a:xfrm>
            <a:off x="5664563" y="5592150"/>
            <a:ext cx="360000" cy="360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eorgia"/>
              <a:cs typeface="Georgia"/>
            </a:endParaRPr>
          </a:p>
        </p:txBody>
      </p:sp>
      <p:sp>
        <p:nvSpPr>
          <p:cNvPr id="37910" name="Line 20"/>
          <p:cNvSpPr>
            <a:spLocks noChangeShapeType="1"/>
          </p:cNvSpPr>
          <p:nvPr/>
        </p:nvSpPr>
        <p:spPr bwMode="auto">
          <a:xfrm>
            <a:off x="4140364" y="4646808"/>
            <a:ext cx="108570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Georgia"/>
              <a:cs typeface="Georgia"/>
            </a:endParaRPr>
          </a:p>
        </p:txBody>
      </p:sp>
      <p:sp>
        <p:nvSpPr>
          <p:cNvPr id="37911" name="Line 21"/>
          <p:cNvSpPr>
            <a:spLocks noChangeShapeType="1"/>
          </p:cNvSpPr>
          <p:nvPr/>
        </p:nvSpPr>
        <p:spPr bwMode="auto">
          <a:xfrm flipV="1">
            <a:off x="6951608" y="4297679"/>
            <a:ext cx="1093015" cy="82106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Georgia"/>
              <a:cs typeface="Georgia"/>
            </a:endParaRPr>
          </a:p>
        </p:txBody>
      </p:sp>
      <p:sp>
        <p:nvSpPr>
          <p:cNvPr id="37912" name="Line 22"/>
          <p:cNvSpPr>
            <a:spLocks noChangeShapeType="1"/>
          </p:cNvSpPr>
          <p:nvPr/>
        </p:nvSpPr>
        <p:spPr bwMode="auto">
          <a:xfrm flipV="1">
            <a:off x="6947054" y="4871541"/>
            <a:ext cx="1097569" cy="24720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Georgia"/>
              <a:cs typeface="Georgia"/>
            </a:endParaRPr>
          </a:p>
        </p:txBody>
      </p:sp>
      <p:sp>
        <p:nvSpPr>
          <p:cNvPr id="37913" name="Line 23"/>
          <p:cNvSpPr>
            <a:spLocks noChangeShapeType="1"/>
          </p:cNvSpPr>
          <p:nvPr/>
        </p:nvSpPr>
        <p:spPr bwMode="auto">
          <a:xfrm>
            <a:off x="6954068" y="5118743"/>
            <a:ext cx="1090555" cy="90405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Georgia"/>
              <a:cs typeface="Georgia"/>
            </a:endParaRPr>
          </a:p>
        </p:txBody>
      </p:sp>
      <p:sp>
        <p:nvSpPr>
          <p:cNvPr id="37914" name="Line 24"/>
          <p:cNvSpPr>
            <a:spLocks noChangeShapeType="1"/>
          </p:cNvSpPr>
          <p:nvPr/>
        </p:nvSpPr>
        <p:spPr bwMode="auto">
          <a:xfrm flipV="1">
            <a:off x="4140364" y="5668760"/>
            <a:ext cx="1085704" cy="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Georgia"/>
              <a:cs typeface="Georgi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40880" y="5893430"/>
            <a:ext cx="1098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Lucida Sans" panose="020B0602030504020204" pitchFamily="34" charset="77"/>
                <a:cs typeface="Georgia"/>
              </a:rPr>
              <a:t>memory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470644" y="4839783"/>
            <a:ext cx="9829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ucida Sans" panose="020B0602030504020204" pitchFamily="34" charset="77"/>
                <a:cs typeface="Georgia"/>
              </a:rPr>
              <a:t>sorted</a:t>
            </a:r>
          </a:p>
          <a:p>
            <a:r>
              <a:rPr lang="en-US" dirty="0">
                <a:latin typeface="Lucida Sans" panose="020B0602030504020204" pitchFamily="34" charset="77"/>
                <a:cs typeface="Georgia"/>
              </a:rPr>
              <a:t>chunks</a:t>
            </a:r>
          </a:p>
        </p:txBody>
      </p:sp>
      <p:sp>
        <p:nvSpPr>
          <p:cNvPr id="2" name="Right Brace 1">
            <a:extLst>
              <a:ext uri="{FF2B5EF4-FFF2-40B4-BE49-F238E27FC236}">
                <a16:creationId xmlns:a16="http://schemas.microsoft.com/office/drawing/2014/main" id="{5134C051-557F-42D7-8CBB-B7B1A8B86BB1}"/>
              </a:ext>
            </a:extLst>
          </p:cNvPr>
          <p:cNvSpPr/>
          <p:nvPr/>
        </p:nvSpPr>
        <p:spPr>
          <a:xfrm>
            <a:off x="10048240" y="4082656"/>
            <a:ext cx="286270" cy="2160587"/>
          </a:xfrm>
          <a:prstGeom prst="rightBrace">
            <a:avLst>
              <a:gd name="adj1" fmla="val 61569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079283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Merge Sort</a:t>
            </a:r>
          </a:p>
        </p:txBody>
      </p:sp>
      <p:sp>
        <p:nvSpPr>
          <p:cNvPr id="38917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(ii) Read all chunks + merge + write 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6EB7EF-D623-D1B7-CDC4-AF020288A4E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291CEFC8-FFC1-FEB3-DBF0-7C66B26314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2364" y="4871541"/>
            <a:ext cx="1728000" cy="432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latin typeface="Lucida Sans" panose="020B0602030504020204" pitchFamily="34" charset="77"/>
              <a:cs typeface="Georgia"/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9052F9A-B250-B0C5-3BC1-F359ABAAF3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6070" y="4067365"/>
            <a:ext cx="1727999" cy="216058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eorgia"/>
              <a:cs typeface="Georgia"/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68E7CA75-13E8-5211-48F5-721D37E704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9176" y="4080585"/>
            <a:ext cx="1728000" cy="432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Georgia"/>
              <a:cs typeface="Georgia"/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FDFC9CEA-2AE5-37B4-D304-8BFA451568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4623" y="4719833"/>
            <a:ext cx="1728000" cy="432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eorgia"/>
              <a:cs typeface="Georgia"/>
            </a:endParaRPr>
          </a:p>
        </p:txBody>
      </p:sp>
      <p:sp>
        <p:nvSpPr>
          <p:cNvPr id="12" name="Rectangle 9">
            <a:extLst>
              <a:ext uri="{FF2B5EF4-FFF2-40B4-BE49-F238E27FC236}">
                <a16:creationId xmlns:a16="http://schemas.microsoft.com/office/drawing/2014/main" id="{04ED98EE-E19D-3C34-52BD-F3CD01F06D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9176" y="5795953"/>
            <a:ext cx="1728000" cy="432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eorgia"/>
              <a:cs typeface="Georgia"/>
            </a:endParaRPr>
          </a:p>
        </p:txBody>
      </p:sp>
      <p:sp>
        <p:nvSpPr>
          <p:cNvPr id="13" name="Text Box 10">
            <a:extLst>
              <a:ext uri="{FF2B5EF4-FFF2-40B4-BE49-F238E27FC236}">
                <a16:creationId xmlns:a16="http://schemas.microsoft.com/office/drawing/2014/main" id="{0DABA286-711E-F0BE-AE68-86ACC7008A4C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8608219" y="5229595"/>
            <a:ext cx="4335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 u="sng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u="none" dirty="0">
                <a:latin typeface="Georgia"/>
                <a:cs typeface="Georgia"/>
              </a:rPr>
              <a:t>...</a:t>
            </a:r>
          </a:p>
        </p:txBody>
      </p:sp>
      <p:sp>
        <p:nvSpPr>
          <p:cNvPr id="14" name="Rectangle 11" descr="Large confetti">
            <a:extLst>
              <a:ext uri="{FF2B5EF4-FFF2-40B4-BE49-F238E27FC236}">
                <a16:creationId xmlns:a16="http://schemas.microsoft.com/office/drawing/2014/main" id="{C1117254-AF27-8A01-D113-8DEB25EA53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4563" y="4173982"/>
            <a:ext cx="360000" cy="360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eorgia"/>
              <a:cs typeface="Georgia"/>
            </a:endParaRPr>
          </a:p>
        </p:txBody>
      </p:sp>
      <p:sp>
        <p:nvSpPr>
          <p:cNvPr id="15" name="Rectangle 12" descr="Large confetti">
            <a:extLst>
              <a:ext uri="{FF2B5EF4-FFF2-40B4-BE49-F238E27FC236}">
                <a16:creationId xmlns:a16="http://schemas.microsoft.com/office/drawing/2014/main" id="{7B376396-162C-C35D-BE09-B8644F7B58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7715" y="4177757"/>
            <a:ext cx="360000" cy="360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eorgia"/>
              <a:cs typeface="Georgia"/>
            </a:endParaRPr>
          </a:p>
        </p:txBody>
      </p:sp>
      <p:sp>
        <p:nvSpPr>
          <p:cNvPr id="16" name="Rectangle 13" descr="Large confetti">
            <a:extLst>
              <a:ext uri="{FF2B5EF4-FFF2-40B4-BE49-F238E27FC236}">
                <a16:creationId xmlns:a16="http://schemas.microsoft.com/office/drawing/2014/main" id="{AD67F25F-D819-A1B1-CEB2-810A4AB0F6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4563" y="5119632"/>
            <a:ext cx="360000" cy="360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eorgia"/>
              <a:cs typeface="Georgia"/>
            </a:endParaRPr>
          </a:p>
        </p:txBody>
      </p:sp>
      <p:sp>
        <p:nvSpPr>
          <p:cNvPr id="17" name="Rectangle 14" descr="Large confetti">
            <a:extLst>
              <a:ext uri="{FF2B5EF4-FFF2-40B4-BE49-F238E27FC236}">
                <a16:creationId xmlns:a16="http://schemas.microsoft.com/office/drawing/2014/main" id="{7A6146C8-CCD5-A7D1-9D5E-9E5F95FD73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7715" y="5585650"/>
            <a:ext cx="360000" cy="360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eorgia"/>
              <a:cs typeface="Georgia"/>
            </a:endParaRPr>
          </a:p>
        </p:txBody>
      </p:sp>
      <p:sp>
        <p:nvSpPr>
          <p:cNvPr id="18" name="Rectangle 15" descr="Large confetti">
            <a:extLst>
              <a:ext uri="{FF2B5EF4-FFF2-40B4-BE49-F238E27FC236}">
                <a16:creationId xmlns:a16="http://schemas.microsoft.com/office/drawing/2014/main" id="{85E0BE2B-22F3-5169-1900-20821CE16B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7715" y="4646807"/>
            <a:ext cx="360000" cy="360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eorgia"/>
              <a:cs typeface="Georgia"/>
            </a:endParaRPr>
          </a:p>
        </p:txBody>
      </p:sp>
      <p:sp>
        <p:nvSpPr>
          <p:cNvPr id="19" name="Rectangle 16" descr="Large confetti">
            <a:extLst>
              <a:ext uri="{FF2B5EF4-FFF2-40B4-BE49-F238E27FC236}">
                <a16:creationId xmlns:a16="http://schemas.microsoft.com/office/drawing/2014/main" id="{4D0B69F8-214F-2507-AE8A-1E53D90B98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4563" y="4646807"/>
            <a:ext cx="360000" cy="360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eorgia"/>
              <a:cs typeface="Georgia"/>
            </a:endParaRPr>
          </a:p>
        </p:txBody>
      </p:sp>
      <p:sp>
        <p:nvSpPr>
          <p:cNvPr id="20" name="Rectangle 17" descr="Large confetti">
            <a:extLst>
              <a:ext uri="{FF2B5EF4-FFF2-40B4-BE49-F238E27FC236}">
                <a16:creationId xmlns:a16="http://schemas.microsoft.com/office/drawing/2014/main" id="{6A8FDF17-7595-2503-87E6-6CA9CAC609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7715" y="5118744"/>
            <a:ext cx="360000" cy="360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eorgia"/>
              <a:cs typeface="Georgia"/>
            </a:endParaRPr>
          </a:p>
        </p:txBody>
      </p:sp>
      <p:sp>
        <p:nvSpPr>
          <p:cNvPr id="21" name="Rectangle 18" descr="Large confetti">
            <a:extLst>
              <a:ext uri="{FF2B5EF4-FFF2-40B4-BE49-F238E27FC236}">
                <a16:creationId xmlns:a16="http://schemas.microsoft.com/office/drawing/2014/main" id="{A838030F-715A-C7CB-EA48-9230C72A51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4563" y="5592150"/>
            <a:ext cx="360000" cy="360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eorgia"/>
              <a:cs typeface="Georgia"/>
            </a:endParaRPr>
          </a:p>
        </p:txBody>
      </p:sp>
      <p:sp>
        <p:nvSpPr>
          <p:cNvPr id="22" name="Line 20">
            <a:extLst>
              <a:ext uri="{FF2B5EF4-FFF2-40B4-BE49-F238E27FC236}">
                <a16:creationId xmlns:a16="http://schemas.microsoft.com/office/drawing/2014/main" id="{BE5E9E4C-6127-1AE0-DEA0-A8431B56BFA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74099" y="5078802"/>
            <a:ext cx="1044956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arrow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Georgia"/>
              <a:cs typeface="Georgia"/>
            </a:endParaRPr>
          </a:p>
        </p:txBody>
      </p:sp>
      <p:sp>
        <p:nvSpPr>
          <p:cNvPr id="23" name="Line 21">
            <a:extLst>
              <a:ext uri="{FF2B5EF4-FFF2-40B4-BE49-F238E27FC236}">
                <a16:creationId xmlns:a16="http://schemas.microsoft.com/office/drawing/2014/main" id="{16D5AC3B-F159-721E-326E-08E22CD319D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51608" y="4297679"/>
            <a:ext cx="1093015" cy="82106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arrow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Georgia"/>
              <a:cs typeface="Georgia"/>
            </a:endParaRPr>
          </a:p>
        </p:txBody>
      </p:sp>
      <p:sp>
        <p:nvSpPr>
          <p:cNvPr id="24" name="Line 22">
            <a:extLst>
              <a:ext uri="{FF2B5EF4-FFF2-40B4-BE49-F238E27FC236}">
                <a16:creationId xmlns:a16="http://schemas.microsoft.com/office/drawing/2014/main" id="{512B6BC1-0638-E912-D18B-0C35877D080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47054" y="4871541"/>
            <a:ext cx="1097569" cy="24720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arrow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Georgia"/>
              <a:cs typeface="Georgia"/>
            </a:endParaRPr>
          </a:p>
        </p:txBody>
      </p:sp>
      <p:sp>
        <p:nvSpPr>
          <p:cNvPr id="25" name="Line 23">
            <a:extLst>
              <a:ext uri="{FF2B5EF4-FFF2-40B4-BE49-F238E27FC236}">
                <a16:creationId xmlns:a16="http://schemas.microsoft.com/office/drawing/2014/main" id="{3142CD60-C265-FB72-4F98-A88098E7CFC8}"/>
              </a:ext>
            </a:extLst>
          </p:cNvPr>
          <p:cNvSpPr>
            <a:spLocks noChangeShapeType="1"/>
          </p:cNvSpPr>
          <p:nvPr/>
        </p:nvSpPr>
        <p:spPr bwMode="auto">
          <a:xfrm>
            <a:off x="6954068" y="5118743"/>
            <a:ext cx="1090555" cy="90405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arrow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Georgia"/>
              <a:cs typeface="Georgia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2990CF4-3A8E-429C-6639-8F400DB7F304}"/>
              </a:ext>
            </a:extLst>
          </p:cNvPr>
          <p:cNvSpPr txBox="1"/>
          <p:nvPr/>
        </p:nvSpPr>
        <p:spPr>
          <a:xfrm>
            <a:off x="5540880" y="5893430"/>
            <a:ext cx="1098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Lucida Sans" panose="020B0602030504020204" pitchFamily="34" charset="77"/>
                <a:cs typeface="Georgia"/>
              </a:rPr>
              <a:t>memory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ABCCCFC-AC4F-D672-DC43-250DEB470233}"/>
              </a:ext>
            </a:extLst>
          </p:cNvPr>
          <p:cNvSpPr txBox="1"/>
          <p:nvPr/>
        </p:nvSpPr>
        <p:spPr>
          <a:xfrm>
            <a:off x="10470644" y="4839783"/>
            <a:ext cx="9829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ucida Sans" panose="020B0602030504020204" pitchFamily="34" charset="77"/>
                <a:cs typeface="Georgia"/>
              </a:rPr>
              <a:t>sorted</a:t>
            </a:r>
          </a:p>
          <a:p>
            <a:r>
              <a:rPr lang="en-US" dirty="0">
                <a:latin typeface="Lucida Sans" panose="020B0602030504020204" pitchFamily="34" charset="77"/>
                <a:cs typeface="Georgia"/>
              </a:rPr>
              <a:t>chunks</a:t>
            </a:r>
          </a:p>
        </p:txBody>
      </p:sp>
      <p:sp>
        <p:nvSpPr>
          <p:cNvPr id="29" name="Right Brace 28">
            <a:extLst>
              <a:ext uri="{FF2B5EF4-FFF2-40B4-BE49-F238E27FC236}">
                <a16:creationId xmlns:a16="http://schemas.microsoft.com/office/drawing/2014/main" id="{44FCE9B5-5329-1CBF-B91E-D39B072BCF7D}"/>
              </a:ext>
            </a:extLst>
          </p:cNvPr>
          <p:cNvSpPr/>
          <p:nvPr/>
        </p:nvSpPr>
        <p:spPr>
          <a:xfrm>
            <a:off x="10048240" y="4082656"/>
            <a:ext cx="286270" cy="2160587"/>
          </a:xfrm>
          <a:prstGeom prst="rightBrace">
            <a:avLst>
              <a:gd name="adj1" fmla="val 61569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E7DEAE8-AD98-B067-3D79-0721FC974F07}"/>
              </a:ext>
            </a:extLst>
          </p:cNvPr>
          <p:cNvSpPr txBox="1"/>
          <p:nvPr/>
        </p:nvSpPr>
        <p:spPr>
          <a:xfrm>
            <a:off x="2827362" y="5365622"/>
            <a:ext cx="8980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ucida Sans" panose="020B0602030504020204" pitchFamily="34" charset="77"/>
                <a:cs typeface="Georgia"/>
              </a:rPr>
              <a:t>sorted</a:t>
            </a:r>
          </a:p>
          <a:p>
            <a:r>
              <a:rPr lang="en-US" dirty="0">
                <a:latin typeface="Lucida Sans" panose="020B0602030504020204" pitchFamily="34" charset="77"/>
                <a:cs typeface="Georgia"/>
              </a:rPr>
              <a:t>file</a:t>
            </a:r>
          </a:p>
        </p:txBody>
      </p:sp>
    </p:spTree>
    <p:extLst>
      <p:ext uri="{BB962C8B-B14F-4D97-AF65-F5344CB8AC3E}">
        <p14:creationId xmlns:p14="http://schemas.microsoft.com/office/powerpoint/2010/main" val="426308243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Merge Sort: Cost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0D7A51C-D9A3-A8FC-7B75-77FF65BC5D3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Each tuple is read, written, read, written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Sort cost R1:  4 x 1,000	= 4,000 disk accesses</a:t>
            </a:r>
          </a:p>
          <a:p>
            <a:pPr marL="0" indent="0">
              <a:buNone/>
            </a:pPr>
            <a:r>
              <a:rPr lang="en-US" dirty="0"/>
              <a:t>Sort cost R2:  4 x 500		= 2,000 disk accesses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9941" name="Rectangle 3"/>
          <p:cNvSpPr>
            <a:spLocks noGrp="1" noChangeArrowheads="1"/>
          </p:cNvSpPr>
          <p:nvPr>
            <p:ph type="body" sz="quarter" idx="15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2592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Canonical Form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3184A60-40BE-C8D0-81BA-2ECBE1774E4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949325" y="3861413"/>
                <a:ext cx="293349" cy="461665"/>
              </a:xfrm>
              <a:prstGeom prst="rect">
                <a:avLst/>
              </a:prstGeom>
              <a:noFill/>
            </p:spPr>
            <p:txBody>
              <a:bodyPr wrap="none" lIns="0" rIns="0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24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Georgia"/>
                        </a:rPr>
                        <m:t>×</m:t>
                      </m:r>
                    </m:oMath>
                  </m:oMathPara>
                </a14:m>
                <a:endParaRPr lang="en-GB" sz="2400" dirty="0">
                  <a:latin typeface="Georgia"/>
                  <a:cs typeface="Georgia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9325" y="3861413"/>
                <a:ext cx="293349" cy="461665"/>
              </a:xfrm>
              <a:prstGeom prst="rect">
                <a:avLst/>
              </a:prstGeom>
              <a:blipFill>
                <a:blip r:embed="rId2"/>
                <a:stretch>
                  <a:fillRect l="-16667" r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307414" y="4876800"/>
                <a:ext cx="293349" cy="461665"/>
              </a:xfrm>
              <a:prstGeom prst="rect">
                <a:avLst/>
              </a:prstGeom>
              <a:noFill/>
            </p:spPr>
            <p:txBody>
              <a:bodyPr wrap="none" lIns="0" rIns="0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24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Georgia"/>
                        </a:rPr>
                        <m:t>×</m:t>
                      </m:r>
                    </m:oMath>
                  </m:oMathPara>
                </a14:m>
                <a:endParaRPr lang="en-GB" sz="2400" dirty="0">
                  <a:latin typeface="Georgia"/>
                  <a:cs typeface="Georgia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7414" y="4876800"/>
                <a:ext cx="293349" cy="461665"/>
              </a:xfrm>
              <a:prstGeom prst="rect">
                <a:avLst/>
              </a:prstGeom>
              <a:blipFill>
                <a:blip r:embed="rId3"/>
                <a:stretch>
                  <a:fillRect l="-16667" r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443975" y="5943600"/>
                <a:ext cx="153631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dirty="0" smtClean="0">
                          <a:latin typeface="Cambria Math" panose="02040503050406030204" pitchFamily="18" charset="0"/>
                          <a:cs typeface="Georgia"/>
                        </a:rPr>
                        <m:t>𝑃𝑅𝑂𝐽𝐸𝐶𝑇</m:t>
                      </m:r>
                    </m:oMath>
                  </m:oMathPara>
                </a14:m>
                <a:endParaRPr lang="en-GB" sz="2400" dirty="0">
                  <a:latin typeface="Georgia"/>
                  <a:cs typeface="Georgia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3975" y="5943600"/>
                <a:ext cx="1536318" cy="461665"/>
              </a:xfrm>
              <a:prstGeom prst="rect">
                <a:avLst/>
              </a:prstGeom>
              <a:blipFill>
                <a:blip r:embed="rId4"/>
                <a:stretch>
                  <a:fillRect l="-2459" b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783963" y="4876800"/>
                <a:ext cx="185743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2400" b="0" i="1" dirty="0" smtClean="0">
                          <a:latin typeface="Cambria Math" panose="02040503050406030204" pitchFamily="18" charset="0"/>
                          <a:cs typeface="Georgia"/>
                        </a:rPr>
                        <m:t>𝐸𝑀𝑃𝐿𝑂𝑌𝐸𝐸</m:t>
                      </m:r>
                    </m:oMath>
                  </m:oMathPara>
                </a14:m>
                <a:endParaRPr lang="en-GB" sz="2400" dirty="0">
                  <a:latin typeface="Georgia"/>
                  <a:cs typeface="Georgia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3963" y="4876800"/>
                <a:ext cx="1857432" cy="461665"/>
              </a:xfrm>
              <a:prstGeom prst="rect">
                <a:avLst/>
              </a:prstGeom>
              <a:blipFill>
                <a:blip r:embed="rId5"/>
                <a:stretch>
                  <a:fillRect l="-6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488994" y="5943600"/>
                <a:ext cx="229774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dirty="0" smtClean="0">
                          <a:latin typeface="Cambria Math" panose="02040503050406030204" pitchFamily="18" charset="0"/>
                          <a:cs typeface="Georgia"/>
                        </a:rPr>
                        <m:t>𝐷𝐸𝑃𝐴𝑅𝑇𝑀𝐸𝑁𝑇</m:t>
                      </m:r>
                    </m:oMath>
                  </m:oMathPara>
                </a14:m>
                <a:endParaRPr lang="en-GB" sz="2400" dirty="0">
                  <a:latin typeface="Georgia"/>
                  <a:cs typeface="Georgia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8994" y="5943600"/>
                <a:ext cx="2297745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/>
          <p:cNvCxnSpPr>
            <a:cxnSpLocks/>
            <a:stCxn id="19" idx="2"/>
            <a:endCxn id="20" idx="0"/>
          </p:cNvCxnSpPr>
          <p:nvPr/>
        </p:nvCxnSpPr>
        <p:spPr bwMode="auto">
          <a:xfrm>
            <a:off x="6095999" y="2272539"/>
            <a:ext cx="0" cy="56907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>
            <a:cxnSpLocks/>
            <a:stCxn id="20" idx="2"/>
            <a:endCxn id="6" idx="0"/>
          </p:cNvCxnSpPr>
          <p:nvPr/>
        </p:nvCxnSpPr>
        <p:spPr bwMode="auto">
          <a:xfrm>
            <a:off x="6095999" y="3332901"/>
            <a:ext cx="1" cy="52851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>
            <a:cxnSpLocks/>
            <a:stCxn id="7" idx="2"/>
            <a:endCxn id="10" idx="0"/>
          </p:cNvCxnSpPr>
          <p:nvPr/>
        </p:nvCxnSpPr>
        <p:spPr bwMode="auto">
          <a:xfrm>
            <a:off x="4454089" y="5338465"/>
            <a:ext cx="1183778" cy="60513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>
            <a:cxnSpLocks/>
            <a:stCxn id="6" idx="2"/>
            <a:endCxn id="7" idx="0"/>
          </p:cNvCxnSpPr>
          <p:nvPr/>
        </p:nvCxnSpPr>
        <p:spPr bwMode="auto">
          <a:xfrm flipH="1">
            <a:off x="4454089" y="4323078"/>
            <a:ext cx="1641911" cy="55372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>
            <a:cxnSpLocks/>
            <a:stCxn id="6" idx="2"/>
            <a:endCxn id="9" idx="0"/>
          </p:cNvCxnSpPr>
          <p:nvPr/>
        </p:nvCxnSpPr>
        <p:spPr bwMode="auto">
          <a:xfrm>
            <a:off x="6096000" y="4323078"/>
            <a:ext cx="1616679" cy="55372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>
            <a:cxnSpLocks/>
            <a:stCxn id="7" idx="2"/>
            <a:endCxn id="8" idx="0"/>
          </p:cNvCxnSpPr>
          <p:nvPr/>
        </p:nvCxnSpPr>
        <p:spPr bwMode="auto">
          <a:xfrm flipH="1">
            <a:off x="3212134" y="5338465"/>
            <a:ext cx="1241955" cy="60513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B086F5D-F3DB-7B47-0344-074415B58834}"/>
                  </a:ext>
                </a:extLst>
              </p:cNvPr>
              <p:cNvSpPr txBox="1"/>
              <p:nvPr/>
            </p:nvSpPr>
            <p:spPr>
              <a:xfrm>
                <a:off x="3574892" y="1794651"/>
                <a:ext cx="5042214" cy="4778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𝑃𝑁𝑈𝑀𝐵𝐸𝑅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𝐷𝑁𝑈𝑀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𝐿𝑁𝐴𝑀𝐸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𝐴𝐷𝐷𝑅𝐸𝑆𝑆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𝐵𝐷𝐴𝑇𝐸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B086F5D-F3DB-7B47-0344-074415B588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4892" y="1794651"/>
                <a:ext cx="5042214" cy="47788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BB29D95-35C7-FC63-D6B3-58E8EEFF3DCB}"/>
                  </a:ext>
                </a:extLst>
              </p:cNvPr>
              <p:cNvSpPr txBox="1"/>
              <p:nvPr/>
            </p:nvSpPr>
            <p:spPr>
              <a:xfrm>
                <a:off x="2571380" y="2841613"/>
                <a:ext cx="7049237" cy="4912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𝐷𝑁𝑈𝑀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𝐷𝑁𝑈𝑀𝐵𝐸𝑅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∧ 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𝑀𝐺𝑅𝑆𝑆𝑁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𝑆𝑆𝑁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∧ 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𝑃𝐿𝑂𝐶𝐴𝑇𝐼𝑂𝑁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=“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𝑆𝑡𝑎𝑓𝑓𝑜𝑟𝑑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”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BB29D95-35C7-FC63-D6B3-58E8EEFF3D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1380" y="2841613"/>
                <a:ext cx="7049237" cy="491288"/>
              </a:xfrm>
              <a:prstGeom prst="rect">
                <a:avLst/>
              </a:prstGeom>
              <a:blipFill>
                <a:blip r:embed="rId8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4790777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Attempt #6: Merge join with sort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FE2C424-C3F6-257F-7656-B88FA605B35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R1, R2 contiguous, but unordered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Total cost	= sort cost + join cost</a:t>
            </a:r>
            <a:br>
              <a:rPr lang="en-US" dirty="0"/>
            </a:br>
            <a:r>
              <a:rPr lang="en-US" dirty="0"/>
              <a:t>		= 6,000 + 1,500</a:t>
            </a:r>
            <a:br>
              <a:rPr lang="en-US" dirty="0"/>
            </a:br>
            <a:r>
              <a:rPr lang="en-US" dirty="0"/>
              <a:t>		= 7,500 disk accesses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Nested loop cost = 5,500 disk accesses</a:t>
            </a:r>
          </a:p>
          <a:p>
            <a:pPr lvl="1"/>
            <a:r>
              <a:rPr lang="en-US" dirty="0"/>
              <a:t>Merge join with sort does not necessarily pay off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0966" name="Rectangle 3"/>
          <p:cNvSpPr>
            <a:spLocks noGrp="1" noChangeArrowheads="1"/>
          </p:cNvSpPr>
          <p:nvPr>
            <p:ph type="body" sz="quarter" idx="15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795807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Attempt #6, part 2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3C49C53-67EB-F148-11F2-ABCC2CDBB30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If 	R1 = 10,000 blocks	contiguous</a:t>
            </a:r>
            <a:br>
              <a:rPr lang="en-US" dirty="0"/>
            </a:br>
            <a:r>
              <a:rPr lang="en-US" dirty="0"/>
              <a:t>	R2 = 5,000 blocks	not ordered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Nested loop cost 	= (5,000/100) * (100 + 10,000)</a:t>
            </a:r>
            <a:br>
              <a:rPr lang="en-US" dirty="0"/>
            </a:br>
            <a:r>
              <a:rPr lang="en-US" dirty="0"/>
              <a:t>			= 505,000 disk accesses</a:t>
            </a:r>
          </a:p>
          <a:p>
            <a:pPr marL="0" indent="0">
              <a:buNone/>
            </a:pPr>
            <a:r>
              <a:rPr lang="en-US" dirty="0"/>
              <a:t>Merge join cost	= 5 * (10,000+5,000) </a:t>
            </a:r>
            <a:br>
              <a:rPr lang="en-US" dirty="0"/>
            </a:br>
            <a:r>
              <a:rPr lang="en-US" dirty="0"/>
              <a:t>			= 75,000 disk accesses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In this case, merge join (with sort) is better</a:t>
            </a:r>
          </a:p>
          <a:p>
            <a:endParaRPr lang="en-US" dirty="0"/>
          </a:p>
        </p:txBody>
      </p:sp>
      <p:sp>
        <p:nvSpPr>
          <p:cNvPr id="43013" name="Rectangle 3"/>
          <p:cNvSpPr>
            <a:spLocks noGrp="1" noChangeArrowheads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108258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we do better?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Do the entire files need to be sorted?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28143127-5DF0-A256-7A0D-3E67AC2AB4E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423313" y="2997000"/>
            <a:ext cx="1728000" cy="432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Lucida Sans" panose="020B0602030504020204" pitchFamily="34" charset="77"/>
                <a:cs typeface="Georgia"/>
              </a:rPr>
              <a:t>R1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415864" y="5141211"/>
            <a:ext cx="1728000" cy="432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Lucida Sans" panose="020B0602030504020204" pitchFamily="34" charset="77"/>
                <a:cs typeface="Georgia"/>
              </a:rPr>
              <a:t>R2</a:t>
            </a:r>
          </a:p>
        </p:txBody>
      </p:sp>
      <p:sp>
        <p:nvSpPr>
          <p:cNvPr id="7" name="Rectangle 6" descr="Wide upward diagonal"/>
          <p:cNvSpPr>
            <a:spLocks noChangeArrowheads="1"/>
          </p:cNvSpPr>
          <p:nvPr/>
        </p:nvSpPr>
        <p:spPr bwMode="auto">
          <a:xfrm>
            <a:off x="5232000" y="2565701"/>
            <a:ext cx="1728000" cy="432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eorgia"/>
              <a:cs typeface="Georgia"/>
            </a:endParaRPr>
          </a:p>
        </p:txBody>
      </p:sp>
      <p:sp>
        <p:nvSpPr>
          <p:cNvPr id="8" name="Rectangle 7" descr="Wide upward diagonal"/>
          <p:cNvSpPr>
            <a:spLocks noChangeArrowheads="1"/>
          </p:cNvSpPr>
          <p:nvPr/>
        </p:nvSpPr>
        <p:spPr bwMode="auto">
          <a:xfrm>
            <a:off x="5236744" y="4708151"/>
            <a:ext cx="1728000" cy="432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eorgia"/>
              <a:cs typeface="Georgia"/>
            </a:endParaRPr>
          </a:p>
        </p:txBody>
      </p:sp>
      <p:sp>
        <p:nvSpPr>
          <p:cNvPr id="9" name="Rectangle 8" descr="Wide upward diagonal"/>
          <p:cNvSpPr>
            <a:spLocks noChangeArrowheads="1"/>
          </p:cNvSpPr>
          <p:nvPr/>
        </p:nvSpPr>
        <p:spPr bwMode="auto">
          <a:xfrm>
            <a:off x="5232000" y="3433937"/>
            <a:ext cx="1728000" cy="432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eorgia"/>
              <a:cs typeface="Georgia"/>
            </a:endParaRPr>
          </a:p>
        </p:txBody>
      </p:sp>
      <p:sp>
        <p:nvSpPr>
          <p:cNvPr id="10" name="Rectangle 9" descr="Wide upward diagonal"/>
          <p:cNvSpPr>
            <a:spLocks noChangeArrowheads="1"/>
          </p:cNvSpPr>
          <p:nvPr/>
        </p:nvSpPr>
        <p:spPr bwMode="auto">
          <a:xfrm>
            <a:off x="5249044" y="5579933"/>
            <a:ext cx="1728000" cy="432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eorgia"/>
              <a:cs typeface="Georgia"/>
            </a:endParaRPr>
          </a:p>
        </p:txBody>
      </p:sp>
      <p:sp>
        <p:nvSpPr>
          <p:cNvPr id="12" name="Line 15"/>
          <p:cNvSpPr>
            <a:spLocks noChangeShapeType="1"/>
          </p:cNvSpPr>
          <p:nvPr/>
        </p:nvSpPr>
        <p:spPr bwMode="auto">
          <a:xfrm>
            <a:off x="7344543" y="3223055"/>
            <a:ext cx="1450019" cy="10386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Georgia"/>
              <a:cs typeface="Georgia"/>
            </a:endParaRPr>
          </a:p>
        </p:txBody>
      </p:sp>
      <p:sp>
        <p:nvSpPr>
          <p:cNvPr id="13" name="Line 16"/>
          <p:cNvSpPr>
            <a:spLocks noChangeShapeType="1"/>
          </p:cNvSpPr>
          <p:nvPr/>
        </p:nvSpPr>
        <p:spPr bwMode="auto">
          <a:xfrm flipV="1">
            <a:off x="7344544" y="4324968"/>
            <a:ext cx="1450020" cy="10386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Georgia"/>
              <a:cs typeface="Georgia"/>
            </a:endParaRPr>
          </a:p>
        </p:txBody>
      </p:sp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8794564" y="4053658"/>
            <a:ext cx="7505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 u="sng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u="none" dirty="0">
                <a:latin typeface="Lucida Sans" panose="020B0602030504020204" pitchFamily="34" charset="77"/>
                <a:cs typeface="Georgia"/>
              </a:rPr>
              <a:t>Join</a:t>
            </a:r>
          </a:p>
        </p:txBody>
      </p:sp>
      <p:sp>
        <p:nvSpPr>
          <p:cNvPr id="15" name="Line 18"/>
          <p:cNvSpPr>
            <a:spLocks noChangeShapeType="1"/>
          </p:cNvSpPr>
          <p:nvPr/>
        </p:nvSpPr>
        <p:spPr bwMode="auto">
          <a:xfrm>
            <a:off x="9545089" y="4324968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Georgia"/>
              <a:cs typeface="Georgia"/>
            </a:endParaRPr>
          </a:p>
        </p:txBody>
      </p:sp>
      <p:sp>
        <p:nvSpPr>
          <p:cNvPr id="16" name="Line 20"/>
          <p:cNvSpPr>
            <a:spLocks noChangeShapeType="1"/>
          </p:cNvSpPr>
          <p:nvPr/>
        </p:nvSpPr>
        <p:spPr bwMode="auto">
          <a:xfrm>
            <a:off x="4151313" y="3223056"/>
            <a:ext cx="749871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Georgia"/>
              <a:cs typeface="Georgia"/>
            </a:endParaRPr>
          </a:p>
        </p:txBody>
      </p:sp>
      <p:sp>
        <p:nvSpPr>
          <p:cNvPr id="17" name="Line 21"/>
          <p:cNvSpPr>
            <a:spLocks noChangeShapeType="1"/>
          </p:cNvSpPr>
          <p:nvPr/>
        </p:nvSpPr>
        <p:spPr bwMode="auto">
          <a:xfrm flipV="1">
            <a:off x="4151313" y="5363631"/>
            <a:ext cx="749872" cy="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Georgia"/>
              <a:cs typeface="Georgia"/>
            </a:endParaRPr>
          </a:p>
        </p:txBody>
      </p:sp>
      <p:sp>
        <p:nvSpPr>
          <p:cNvPr id="18" name="Text Box 22"/>
          <p:cNvSpPr txBox="1">
            <a:spLocks noChangeArrowheads="1"/>
          </p:cNvSpPr>
          <p:nvPr/>
        </p:nvSpPr>
        <p:spPr bwMode="auto">
          <a:xfrm>
            <a:off x="5134744" y="4056264"/>
            <a:ext cx="19014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 u="sng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u="none">
                <a:latin typeface="Lucida Sans" panose="020B0602030504020204" pitchFamily="34" charset="77"/>
                <a:cs typeface="Georgia"/>
              </a:rPr>
              <a:t>sorted runs</a:t>
            </a:r>
            <a:endParaRPr lang="en-US">
              <a:latin typeface="Lucida Sans" panose="020B0602030504020204" pitchFamily="34" charset="77"/>
              <a:cs typeface="Georgia"/>
            </a:endParaRPr>
          </a:p>
        </p:txBody>
      </p:sp>
      <p:sp>
        <p:nvSpPr>
          <p:cNvPr id="19" name="Left Brace 18">
            <a:extLst>
              <a:ext uri="{FF2B5EF4-FFF2-40B4-BE49-F238E27FC236}">
                <a16:creationId xmlns:a16="http://schemas.microsoft.com/office/drawing/2014/main" id="{AEC533D7-E833-7A8B-79D0-AED4D51D0147}"/>
              </a:ext>
            </a:extLst>
          </p:cNvPr>
          <p:cNvSpPr/>
          <p:nvPr/>
        </p:nvSpPr>
        <p:spPr>
          <a:xfrm>
            <a:off x="4901184" y="4708151"/>
            <a:ext cx="233560" cy="1303782"/>
          </a:xfrm>
          <a:prstGeom prst="leftBrace">
            <a:avLst>
              <a:gd name="adj1" fmla="val 51238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Left Brace 19">
            <a:extLst>
              <a:ext uri="{FF2B5EF4-FFF2-40B4-BE49-F238E27FC236}">
                <a16:creationId xmlns:a16="http://schemas.microsoft.com/office/drawing/2014/main" id="{DC8EDFE0-D4D3-E6EF-4383-A6396840167D}"/>
              </a:ext>
            </a:extLst>
          </p:cNvPr>
          <p:cNvSpPr/>
          <p:nvPr/>
        </p:nvSpPr>
        <p:spPr>
          <a:xfrm>
            <a:off x="4901184" y="2567574"/>
            <a:ext cx="233560" cy="1303782"/>
          </a:xfrm>
          <a:prstGeom prst="leftBrace">
            <a:avLst>
              <a:gd name="adj1" fmla="val 51238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843427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Attempt #7: Improved merge join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39061B8-742B-5586-D8AF-4EF55499C98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Read R1 + write R1 into runs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Read R2 + write R2 into runs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Merge join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Total cost = 2,000 + 1,000 + 1,500 = 4,500 disk accesses</a:t>
            </a:r>
          </a:p>
          <a:p>
            <a:endParaRPr lang="en-US" dirty="0"/>
          </a:p>
        </p:txBody>
      </p:sp>
      <p:sp>
        <p:nvSpPr>
          <p:cNvPr id="50182" name="Rectangle 3"/>
          <p:cNvSpPr>
            <a:spLocks noGrp="1" noChangeArrowheads="1"/>
          </p:cNvSpPr>
          <p:nvPr>
            <p:ph type="body" sz="quarter" idx="15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501913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Two-pass Algorithms using Hashing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Partition relation into M-1 buckets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In general:</a:t>
            </a:r>
          </a:p>
          <a:p>
            <a:pPr lvl="1"/>
            <a:r>
              <a:rPr lang="en-US" dirty="0"/>
              <a:t>Read relation a tuple at a time</a:t>
            </a:r>
          </a:p>
          <a:p>
            <a:pPr lvl="1"/>
            <a:r>
              <a:rPr lang="en-US" dirty="0"/>
              <a:t>Hash tuple to bucket</a:t>
            </a:r>
          </a:p>
          <a:p>
            <a:pPr lvl="1"/>
            <a:r>
              <a:rPr lang="en-US" dirty="0"/>
              <a:t>When bucket is full, move to disk and </a:t>
            </a:r>
            <a:r>
              <a:rPr lang="en-US" dirty="0" err="1"/>
              <a:t>reinitialise</a:t>
            </a:r>
            <a:r>
              <a:rPr lang="en-US" dirty="0"/>
              <a:t> bucket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34D12E-B83B-71D6-741B-994AB243A3B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230703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Hash-Join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The tuples </a:t>
            </a:r>
            <a:r>
              <a:rPr lang="en-GB"/>
              <a:t>in R1 and R2 </a:t>
            </a:r>
            <a:r>
              <a:rPr lang="en-GB" dirty="0"/>
              <a:t>are both hashed using the same hashing function on the join attributes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Read R1 and write into buckets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Read R2 and write into buckets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Join R1, R2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Total cost 	= 3 * (B(R1) + B(R2)) </a:t>
            </a:r>
            <a:br>
              <a:rPr lang="en-GB" dirty="0"/>
            </a:br>
            <a:r>
              <a:rPr lang="en-GB" dirty="0"/>
              <a:t>		= 3 * (1,000 + 500)</a:t>
            </a:r>
            <a:br>
              <a:rPr lang="en-GB" dirty="0"/>
            </a:br>
            <a:r>
              <a:rPr lang="en-GB" dirty="0"/>
              <a:t>		= 4,500 disk accesses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75A7F8-2A13-2CF5-7AC3-0B5EDE1BC99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238644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Index-based Algorithms</a:t>
            </a:r>
          </a:p>
        </p:txBody>
      </p:sp>
    </p:spTree>
    <p:extLst>
      <p:ext uri="{BB962C8B-B14F-4D97-AF65-F5344CB8AC3E}">
        <p14:creationId xmlns:p14="http://schemas.microsoft.com/office/powerpoint/2010/main" val="703026654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we do better?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What if we have an index on the join attribute?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Assume R2.a index exists and fits in memory</a:t>
            </a:r>
          </a:p>
          <a:p>
            <a:r>
              <a:rPr lang="en-US" dirty="0"/>
              <a:t>Assume R1 contiguous, unordered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894E7A-DA5A-C004-CDC3-4B60CCF18B9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036486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Attempt #8: Index join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Cost: Reads: 500 disk accesses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foreach</a:t>
            </a:r>
            <a:r>
              <a:rPr lang="en-US" dirty="0"/>
              <a:t> R1 tuple:</a:t>
            </a:r>
          </a:p>
          <a:p>
            <a:pPr lvl="1"/>
            <a:r>
              <a:rPr lang="en-US" dirty="0"/>
              <a:t>probe index – free</a:t>
            </a:r>
          </a:p>
          <a:p>
            <a:pPr lvl="1"/>
            <a:r>
              <a:rPr lang="en-US" dirty="0"/>
              <a:t>if match, read R2 tuple: 1 disk access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B655D1-E037-AC10-EB5F-734E95E90C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673585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many matching tuples?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8DB72D9-178B-994C-D5C6-39CF9A2B2D9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(a) If R2.a is key, R1.a is foreign key</a:t>
            </a:r>
          </a:p>
          <a:p>
            <a:pPr marL="0" indent="0">
              <a:buNone/>
            </a:pPr>
            <a:r>
              <a:rPr lang="en-US" dirty="0"/>
              <a:t>expected number of matching tuples = 1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3254" name="Rectangle 3"/>
          <p:cNvSpPr>
            <a:spLocks noGrp="1" noChangeArrowheads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743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Cost Estimation</a:t>
            </a:r>
          </a:p>
        </p:txBody>
      </p:sp>
    </p:spTree>
    <p:extLst>
      <p:ext uri="{BB962C8B-B14F-4D97-AF65-F5344CB8AC3E}">
        <p14:creationId xmlns:p14="http://schemas.microsoft.com/office/powerpoint/2010/main" val="881807634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many matching tuples?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F8A9CB2-5C63-6220-CC27-4E8612CE7D7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(b) If V(R2,C) = 5000,  T(R2) = 10,000 and uniform assumption, </a:t>
            </a:r>
          </a:p>
          <a:p>
            <a:pPr marL="0" indent="0">
              <a:buNone/>
            </a:pPr>
            <a:r>
              <a:rPr lang="en-US" dirty="0"/>
              <a:t>expected matching tuples = 10,000/5,000 = 2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3254" name="Rectangle 3"/>
          <p:cNvSpPr>
            <a:spLocks noGrp="1" noChangeArrowheads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252601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many matching tuples?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FBA1C88-87B0-46B4-DB8E-0DF313FE6AB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(c) Assume domain(R2, C)=1,000,000, T(R2) = 10,000 </a:t>
            </a:r>
            <a:br>
              <a:rPr lang="en-US" dirty="0"/>
            </a:br>
            <a:r>
              <a:rPr lang="en-US" dirty="0"/>
              <a:t>with alternate assumption</a:t>
            </a:r>
          </a:p>
          <a:p>
            <a:pPr marL="0" indent="0">
              <a:buNone/>
            </a:pPr>
            <a:r>
              <a:rPr lang="en-US" dirty="0"/>
              <a:t>expected matching tuples =   10,000 /1,000,000   =  1/100</a:t>
            </a:r>
          </a:p>
          <a:p>
            <a:endParaRPr lang="en-US" dirty="0"/>
          </a:p>
        </p:txBody>
      </p:sp>
      <p:sp>
        <p:nvSpPr>
          <p:cNvPr id="54277" name="Rectangle 3"/>
          <p:cNvSpPr>
            <a:spLocks noGrp="1" noChangeArrowheads="1"/>
          </p:cNvSpPr>
          <p:nvPr>
            <p:ph type="body" sz="quarter" idx="15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352073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Attempt #8: Index join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0C50CD1-7A08-68F4-DB5D-AF3A4989836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(a)  Cost = 500+5000 * 1 * 1 		= 5,500 disk accesses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(b)  Cost = 500+5000 * 2 * 1 		= 10,500 disk accesses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(c)  Cost = 500+5000 * 1/100 * 1 	= 550 disk accesses</a:t>
            </a:r>
          </a:p>
          <a:p>
            <a:endParaRPr lang="en-US" dirty="0"/>
          </a:p>
        </p:txBody>
      </p:sp>
      <p:sp>
        <p:nvSpPr>
          <p:cNvPr id="55302" name="Rectangle 3"/>
          <p:cNvSpPr>
            <a:spLocks noGrp="1" noChangeArrowheads="1"/>
          </p:cNvSpPr>
          <p:nvPr>
            <p:ph type="body" sz="quarter" idx="15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188958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2246603355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390529EF-6854-ED1C-0833-63A75A7E570E}"/>
              </a:ext>
            </a:extLst>
          </p:cNvPr>
          <p:cNvSpPr/>
          <p:nvPr/>
        </p:nvSpPr>
        <p:spPr bwMode="auto">
          <a:xfrm>
            <a:off x="3936000" y="2860120"/>
            <a:ext cx="4320000" cy="179305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1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chemeClr val="bg1"/>
                </a:solidFill>
                <a:latin typeface="Lucida Sans" panose="020B0602030504020204" pitchFamily="34" charset="77"/>
                <a:ea typeface="ＭＳ Ｐゴシック" charset="-128"/>
                <a:cs typeface="Georgia"/>
              </a:rPr>
              <a:t>Select logical query plan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Query Processing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4013AD-A988-5082-C4AA-5695087187A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ounded Rectangle 3"/>
          <p:cNvSpPr/>
          <p:nvPr/>
        </p:nvSpPr>
        <p:spPr bwMode="auto">
          <a:xfrm>
            <a:off x="3936000" y="2132856"/>
            <a:ext cx="4320000" cy="360000"/>
          </a:xfrm>
          <a:prstGeom prst="round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chemeClr val="bg1"/>
                </a:solidFill>
                <a:latin typeface="Lucida Sans" panose="020B0602030504020204" pitchFamily="34" charset="77"/>
                <a:ea typeface="ＭＳ Ｐゴシック" charset="-128"/>
                <a:cs typeface="Georgia"/>
              </a:rPr>
              <a:t>Parse query</a:t>
            </a:r>
          </a:p>
        </p:txBody>
      </p:sp>
      <p:sp>
        <p:nvSpPr>
          <p:cNvPr id="12" name="Rounded Rectangle 11"/>
          <p:cNvSpPr/>
          <p:nvPr/>
        </p:nvSpPr>
        <p:spPr bwMode="auto">
          <a:xfrm>
            <a:off x="3934413" y="5010580"/>
            <a:ext cx="4320000" cy="360000"/>
          </a:xfrm>
          <a:prstGeom prst="round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chemeClr val="bg1"/>
                </a:solidFill>
                <a:latin typeface="Lucida Sans" panose="020B0602030504020204" pitchFamily="34" charset="77"/>
                <a:ea typeface="ＭＳ Ｐゴシック" charset="-128"/>
                <a:cs typeface="Georgia"/>
              </a:rPr>
              <a:t>Select physical query plan</a:t>
            </a:r>
          </a:p>
        </p:txBody>
      </p:sp>
      <p:sp>
        <p:nvSpPr>
          <p:cNvPr id="13" name="Rounded Rectangle 12"/>
          <p:cNvSpPr/>
          <p:nvPr/>
        </p:nvSpPr>
        <p:spPr bwMode="auto">
          <a:xfrm>
            <a:off x="3934413" y="5730620"/>
            <a:ext cx="4320000" cy="360000"/>
          </a:xfrm>
          <a:prstGeom prst="round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chemeClr val="bg1"/>
                </a:solidFill>
                <a:latin typeface="Lucida Sans" panose="020B0602030504020204" pitchFamily="34" charset="77"/>
                <a:ea typeface="ＭＳ Ｐゴシック" charset="-128"/>
                <a:cs typeface="Georgia"/>
              </a:rPr>
              <a:t>Execute plan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4295775" y="3330408"/>
            <a:ext cx="3600450" cy="360000"/>
          </a:xfrm>
          <a:prstGeom prst="round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chemeClr val="bg1"/>
                </a:solidFill>
                <a:latin typeface="Lucida Sans" panose="020B0602030504020204" pitchFamily="34" charset="77"/>
                <a:ea typeface="ＭＳ Ｐゴシック" charset="-128"/>
                <a:cs typeface="Georgia"/>
              </a:rPr>
              <a:t>Generate logical query plan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09D8515-A4F0-6595-E9A5-650215287A3F}"/>
              </a:ext>
            </a:extLst>
          </p:cNvPr>
          <p:cNvCxnSpPr>
            <a:cxnSpLocks/>
            <a:endCxn id="4" idx="0"/>
          </p:cNvCxnSpPr>
          <p:nvPr/>
        </p:nvCxnSpPr>
        <p:spPr>
          <a:xfrm>
            <a:off x="6096000" y="1772791"/>
            <a:ext cx="0" cy="360065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CF2FA67-7883-E64C-F787-71AA089F552B}"/>
              </a:ext>
            </a:extLst>
          </p:cNvPr>
          <p:cNvCxnSpPr>
            <a:cxnSpLocks/>
            <a:stCxn id="4" idx="2"/>
            <a:endCxn id="11" idx="0"/>
          </p:cNvCxnSpPr>
          <p:nvPr/>
        </p:nvCxnSpPr>
        <p:spPr>
          <a:xfrm>
            <a:off x="6096000" y="2492856"/>
            <a:ext cx="0" cy="367264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7CCFA6D-6273-9598-ED40-333ACB9AA1AF}"/>
              </a:ext>
            </a:extLst>
          </p:cNvPr>
          <p:cNvCxnSpPr>
            <a:cxnSpLocks/>
            <a:stCxn id="11" idx="2"/>
            <a:endCxn id="12" idx="0"/>
          </p:cNvCxnSpPr>
          <p:nvPr/>
        </p:nvCxnSpPr>
        <p:spPr>
          <a:xfrm flipH="1">
            <a:off x="6094413" y="4653176"/>
            <a:ext cx="1587" cy="357404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32D81B0B-CC1A-29AB-6925-7335C656F432}"/>
              </a:ext>
            </a:extLst>
          </p:cNvPr>
          <p:cNvCxnSpPr>
            <a:cxnSpLocks/>
            <a:stCxn id="12" idx="2"/>
            <a:endCxn id="13" idx="0"/>
          </p:cNvCxnSpPr>
          <p:nvPr/>
        </p:nvCxnSpPr>
        <p:spPr>
          <a:xfrm>
            <a:off x="6094413" y="5370580"/>
            <a:ext cx="0" cy="36004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E25879BF-8B66-3210-957E-0528B0E26707}"/>
              </a:ext>
            </a:extLst>
          </p:cNvPr>
          <p:cNvCxnSpPr>
            <a:cxnSpLocks/>
            <a:stCxn id="13" idx="2"/>
          </p:cNvCxnSpPr>
          <p:nvPr/>
        </p:nvCxnSpPr>
        <p:spPr>
          <a:xfrm>
            <a:off x="6094413" y="6090620"/>
            <a:ext cx="0" cy="425683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A5ECE349-CAD5-9642-D2F2-BB8922910161}"/>
              </a:ext>
            </a:extLst>
          </p:cNvPr>
          <p:cNvSpPr/>
          <p:nvPr/>
        </p:nvSpPr>
        <p:spPr bwMode="auto">
          <a:xfrm>
            <a:off x="4298949" y="4050408"/>
            <a:ext cx="3597276" cy="360000"/>
          </a:xfrm>
          <a:prstGeom prst="round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chemeClr val="bg1"/>
                </a:solidFill>
                <a:latin typeface="Lucida Sans" panose="020B0602030504020204" pitchFamily="34" charset="77"/>
                <a:ea typeface="ＭＳ Ｐゴシック" charset="-128"/>
                <a:cs typeface="Georgia"/>
              </a:rPr>
              <a:t>Rewrite logical query plan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10707F6-2C44-39FF-67CC-57EE99534111}"/>
              </a:ext>
            </a:extLst>
          </p:cNvPr>
          <p:cNvCxnSpPr>
            <a:cxnSpLocks/>
            <a:stCxn id="9" idx="2"/>
            <a:endCxn id="8" idx="0"/>
          </p:cNvCxnSpPr>
          <p:nvPr/>
        </p:nvCxnSpPr>
        <p:spPr>
          <a:xfrm>
            <a:off x="6096000" y="3690408"/>
            <a:ext cx="1587" cy="36000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DB263C90-334D-C004-20B2-3F7DF6C656D1}"/>
              </a:ext>
            </a:extLst>
          </p:cNvPr>
          <p:cNvSpPr txBox="1"/>
          <p:nvPr/>
        </p:nvSpPr>
        <p:spPr>
          <a:xfrm>
            <a:off x="1919536" y="4869160"/>
            <a:ext cx="12907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choose </a:t>
            </a:r>
          </a:p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cheapest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EE2EB5-B557-B7D6-2D50-DD74A9F73CB9}"/>
              </a:ext>
            </a:extLst>
          </p:cNvPr>
          <p:cNvSpPr txBox="1"/>
          <p:nvPr/>
        </p:nvSpPr>
        <p:spPr>
          <a:xfrm>
            <a:off x="1919536" y="3861048"/>
            <a:ext cx="13869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use </a:t>
            </a:r>
            <a:br>
              <a:rPr lang="en-US" sz="2000" dirty="0">
                <a:latin typeface="Lucida Sans" panose="020B0602030504020204" pitchFamily="34" charset="77"/>
                <a:cs typeface="Georgia"/>
              </a:rPr>
            </a:br>
            <a:r>
              <a:rPr lang="en-US" sz="2000" dirty="0">
                <a:latin typeface="Lucida Sans" panose="020B0602030504020204" pitchFamily="34" charset="77"/>
                <a:cs typeface="Georgia"/>
              </a:rPr>
              <a:t>heuristics</a:t>
            </a:r>
          </a:p>
        </p:txBody>
      </p:sp>
    </p:spTree>
    <p:extLst>
      <p:ext uri="{BB962C8B-B14F-4D97-AF65-F5344CB8AC3E}">
        <p14:creationId xmlns:p14="http://schemas.microsoft.com/office/powerpoint/2010/main" val="2017826527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6F24-3C75-EA4B-B5B5-460CF1900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Next Lecture:</a:t>
            </a:r>
            <a:br>
              <a:rPr lang="en-GB" dirty="0"/>
            </a:br>
            <a:r>
              <a:rPr lang="en-GB" dirty="0"/>
              <a:t>Transactions </a:t>
            </a:r>
            <a:r>
              <a:rPr lang="en-GB"/>
              <a:t>and Concurrency</a:t>
            </a:r>
          </a:p>
        </p:txBody>
      </p:sp>
    </p:spTree>
    <p:extLst>
      <p:ext uri="{BB962C8B-B14F-4D97-AF65-F5344CB8AC3E}">
        <p14:creationId xmlns:p14="http://schemas.microsoft.com/office/powerpoint/2010/main" val="42896235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Estimation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At this stage, no commitment to a particular physical plan</a:t>
            </a:r>
          </a:p>
          <a:p>
            <a:pPr lvl="1"/>
            <a:r>
              <a:rPr lang="en-US" dirty="0"/>
              <a:t>Estimate the “cost” of each operator in terms of the size relation(s) on which it operates</a:t>
            </a:r>
          </a:p>
          <a:p>
            <a:pPr lvl="1"/>
            <a:r>
              <a:rPr lang="en-US" dirty="0"/>
              <a:t>Choose a logical query plan that </a:t>
            </a:r>
            <a:r>
              <a:rPr lang="en-US" dirty="0" err="1"/>
              <a:t>minimises</a:t>
            </a:r>
            <a:r>
              <a:rPr lang="en-US" dirty="0"/>
              <a:t> the size of the intermediate relations (= </a:t>
            </a:r>
            <a:r>
              <a:rPr lang="en-US" dirty="0" err="1"/>
              <a:t>minimises</a:t>
            </a:r>
            <a:r>
              <a:rPr lang="en-US" dirty="0"/>
              <a:t> the cost of the plan)</a:t>
            </a:r>
          </a:p>
          <a:p>
            <a:pPr marL="0" indent="0">
              <a:buNone/>
            </a:pPr>
            <a:r>
              <a:rPr lang="en-US" dirty="0"/>
              <a:t>Assumption: system catalogue stores statistics about each relation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56B1FE8-9B14-71FC-7A5F-79248060D93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9215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: Number of tuples in relation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(cardinality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)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: Number of distinct values for attribute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in relation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Note: for any relation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)≤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attributes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l="-694" t="-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1F3945-ED37-3AEC-FDE1-F5EC093964C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0281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Operation of reading all tuples of a relation</a:t>
                </a:r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𝑠𝑐𝑎𝑛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))=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For all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𝑠𝑐𝑎𝑛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l="-694" t="-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8D215E-B365-4D7E-882B-F542AC98251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2660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mr-IN" i="1" dirty="0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mr-IN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mr-IN" i="1" dirty="0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mr-IN" i="1" dirty="0" smtClean="0">
                          <a:latin typeface="Cambria Math" panose="02040503050406030204" pitchFamily="18" charset="0"/>
                        </a:rPr>
                        <m:t> × </m:t>
                      </m:r>
                      <m:r>
                        <a:rPr lang="mr-IN" i="1" dirty="0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mr-IN" i="1" dirty="0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mr-IN" i="1" dirty="0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mr-IN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mr-IN" i="1" dirty="0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mr-IN" i="1" dirty="0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mr-IN" i="1" dirty="0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mr-IN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mr-IN" i="1" dirty="0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mr-IN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For all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mr-IN" i="1" dirty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mr-IN" i="1" dirty="0">
                        <a:latin typeface="Cambria Math" panose="02040503050406030204" pitchFamily="18" charset="0"/>
                      </a:rPr>
                      <m:t> × </m:t>
                    </m:r>
                    <m:r>
                      <a:rPr lang="mr-IN" i="1" dirty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For all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mr-IN" i="1" dirty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mr-IN" i="1" dirty="0">
                            <a:latin typeface="Cambria Math" panose="02040503050406030204" pitchFamily="18" charset="0"/>
                          </a:rPr>
                          <m:t> × </m:t>
                        </m:r>
                        <m:r>
                          <a:rPr lang="mr-IN" i="1" dirty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mr-IN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l="-6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EDB9456-DE74-3A90-A835-0DA3A053F6F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5081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mr-IN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mr-IN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mr-IN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mr-IN" i="1" dirty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mr-IN" i="1" dirty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mr-IN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mr-IN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mr-IN" i="1" dirty="0" smtClean="0">
                        <a:latin typeface="Cambria Math" panose="02040503050406030204" pitchFamily="18" charset="0"/>
                      </a:rPr>
                      <m:t>)) = </m:t>
                    </m:r>
                    <m:r>
                      <a:rPr lang="mr-IN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mr-IN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mr-IN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mr-IN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mr-IN" dirty="0"/>
                  <a:t> </a:t>
                </a:r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For all A in R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mr-I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mr-IN" i="1" dirty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mr-IN" i="1" dirty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d>
                      <m:dPr>
                        <m:ctrlPr>
                          <a:rPr lang="mr-I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mr-IN" i="1" dirty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</m:oMath>
                </a14:m>
                <a:r>
                  <a:rPr lang="en-GB" i="1" dirty="0">
                    <a:latin typeface="Cambria Math" panose="02040503050406030204" pitchFamily="18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mr-I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mr-IN" i="1" dirty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mr-IN" i="1" dirty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mr-IN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mr-IN" i="1" dirty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mr-IN" i="1" dirty="0">
                        <a:latin typeface="Cambria Math" panose="02040503050406030204" pitchFamily="18" charset="0"/>
                      </a:rPr>
                      <m:t>))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mr-IN" i="1" dirty="0">
                        <a:latin typeface="Cambria Math" panose="02040503050406030204" pitchFamily="18" charset="0"/>
                      </a:rPr>
                      <m:t>) = 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mr-IN" dirty="0"/>
                  <a:t> </a:t>
                </a:r>
                <a:endParaRPr lang="en-GB" dirty="0"/>
              </a:p>
              <a:p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Assumption: projection does not remove duplicate tuples (value counts don’t change)</a:t>
                </a:r>
                <a:endParaRPr lang="mr-IN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l="-694" t="-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615868C-9618-5D96-0D29-1FE763B19CA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081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Two forms to consider: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mr-IN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mr-IN" i="1" dirty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𝑎𝑡𝑡𝑟𝑖𝑏𝑢𝑡𝑒</m:t>
                        </m:r>
                        <m:r>
                          <a:rPr lang="mr-IN" i="1" dirty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𝑣𝑎𝑙𝑢𝑒</m:t>
                        </m:r>
                      </m:sub>
                    </m:sSub>
                    <m:r>
                      <a:rPr lang="mr-IN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mr-IN" i="1" dirty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mr-IN" i="1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mr-IN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mr-IN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mr-IN" i="1" dirty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𝑎𝑡𝑡𝑟𝑖𝑏𝑢𝑡𝑒</m:t>
                        </m:r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mr-IN" i="1" dirty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𝑎𝑡𝑡𝑟𝑖𝑏𝑢𝑡𝑒</m:t>
                        </m:r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mr-IN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mr-IN" i="1" dirty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mr-IN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mr-IN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l="-694" t="-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CC7B6BB-40A0-F3B3-09FF-AB8DB5C7B71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9829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Selection case 1: </a:t>
            </a:r>
            <a:r>
              <a:rPr lang="en-US" dirty="0" err="1"/>
              <a:t>attr</a:t>
            </a:r>
            <a:r>
              <a:rPr lang="en-US" dirty="0"/>
              <a:t>=</a:t>
            </a:r>
            <a:r>
              <a:rPr lang="en-US" dirty="0" err="1"/>
              <a:t>val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mr-IN" i="1" dirty="0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mr-IN" i="1" dirty="0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mr-IN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mr-IN" i="1" dirty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mr-IN" i="1" dirty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mr-IN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mr-IN" i="1" dirty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mr-IN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mr-IN" i="1" dirty="0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mr-IN" i="1" dirty="0" smtClean="0">
                          <a:latin typeface="Cambria Math" panose="02040503050406030204" pitchFamily="18" charset="0"/>
                        </a:rPr>
                        <m:t>))=</m:t>
                      </m:r>
                      <m:f>
                        <m:fPr>
                          <m:ctrlPr>
                            <a:rPr lang="mr-IN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mr-IN" i="1" dirty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mr-IN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mr-IN" i="1" dirty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mr-IN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mr-IN" i="1" dirty="0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mr-IN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mr-IN" i="1" dirty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mr-IN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mr-IN" i="1" dirty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mr-IN" i="1" dirty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GB" dirty="0"/>
                            <m:t> </m:t>
                          </m:r>
                        </m:den>
                      </m:f>
                    </m:oMath>
                  </m:oMathPara>
                </a14:m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mr-IN" i="1" dirty="0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mr-IN" i="1" dirty="0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mr-IN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mr-IN" i="1" dirty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mr-IN" i="1" dirty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mr-IN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mr-IN" i="1" dirty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mr-IN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mr-IN" i="1" dirty="0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mr-IN" i="1" dirty="0" smtClean="0">
                          <a:latin typeface="Cambria Math" panose="02040503050406030204" pitchFamily="18" charset="0"/>
                        </a:rPr>
                        <m:t>), </m:t>
                      </m:r>
                      <m:r>
                        <a:rPr lang="mr-IN" i="1" dirty="0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mr-IN" i="1" dirty="0" smtClean="0">
                          <a:latin typeface="Cambria Math" panose="02040503050406030204" pitchFamily="18" charset="0"/>
                        </a:rPr>
                        <m:t>)=1</m:t>
                      </m:r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Assumption: all values of A appear with equal frequency</a:t>
                </a:r>
                <a:endParaRPr lang="mr-IN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l="-6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E417747-BDFB-087E-55E2-B079A405087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304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Query Processing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COMP3211 Advanced Databases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Nicholas Gibbins - </a:t>
            </a:r>
            <a:r>
              <a:rPr lang="en-GB" dirty="0" err="1"/>
              <a:t>nmg@ecs.soton.ac.uk</a:t>
            </a:r>
            <a:endParaRPr lang="en-GB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1E251-F5CA-33CA-FB78-A17D4F4D8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selection case 1: </a:t>
            </a:r>
            <a:r>
              <a:rPr lang="en-US" dirty="0" err="1"/>
              <a:t>attr</a:t>
            </a:r>
            <a:r>
              <a:rPr lang="en-US" dirty="0"/>
              <a:t>=</a:t>
            </a:r>
            <a:r>
              <a:rPr lang="en-US" dirty="0" err="1"/>
              <a:t>val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2E68ABF-5F4C-4B2D-0F28-6DCF8A702C43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 = 1000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 = 10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 = 1000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GB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GB" b="0" i="1" dirty="0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GB" b="0" i="1" dirty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GB" b="0" i="1" dirty="0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en-GB" b="0" i="1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b="0" i="1" dirty="0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GB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GB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 dirty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GB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i="1" dirty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GB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GB" b="0" i="1" dirty="0" smtClean="0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GB" b="0" i="1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b="0" i="1" dirty="0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GB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b="0" i="1" dirty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GB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GB" b="0" i="1" dirty="0" smtClean="0">
                          <a:latin typeface="Cambria Math" panose="02040503050406030204" pitchFamily="18" charset="0"/>
                        </a:rPr>
                        <m:t>=100</m:t>
                      </m:r>
                    </m:oMath>
                  </m:oMathPara>
                </a14:m>
                <a:endParaRPr lang="en-GB" b="0" dirty="0"/>
              </a:p>
              <a:p>
                <a:pPr marL="0" indent="0">
                  <a:buNone/>
                </a:pPr>
                <a:endParaRPr lang="en-GB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d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b="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GB" i="1" dirty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GB" i="1" dirty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GB" i="1" dirty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d>
                          <m:dPr>
                            <m:ctrlPr>
                              <a:rPr lang="en-GB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 dirty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 so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dirty="0" smtClean="0">
                        <a:latin typeface="Cambria Math" panose="02040503050406030204" pitchFamily="18" charset="0"/>
                      </a:rPr>
                      <m:t>V</m:t>
                    </m:r>
                    <m:d>
                      <m:d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GB" i="1" dirty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GB" i="1" dirty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GB" i="1" dirty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d>
                          <m:dPr>
                            <m:ctrlPr>
                              <a:rPr lang="en-GB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 dirty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d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GB" i="1" dirty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GB" i="1" dirty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GB" i="1" dirty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d>
                          <m:dPr>
                            <m:ctrlPr>
                              <a:rPr lang="en-GB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 dirty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d>
                      </m:e>
                    </m:d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=100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2E68ABF-5F4C-4B2D-0F28-6DCF8A702C4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D7F831-52CB-8284-3847-F203CEEC03E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9216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Selection case 2: </a:t>
            </a:r>
            <a:r>
              <a:rPr lang="en-US" dirty="0" err="1"/>
              <a:t>attr</a:t>
            </a:r>
            <a:r>
              <a:rPr lang="en-US" dirty="0"/>
              <a:t>=</a:t>
            </a:r>
            <a:r>
              <a:rPr lang="en-US" dirty="0" err="1"/>
              <a:t>attr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mr-IN" i="1" dirty="0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mr-IN" i="1" dirty="0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mr-IN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mr-IN" i="1" dirty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mr-IN" i="1" dirty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mr-IN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mr-IN" i="1" dirty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mr-IN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mr-IN" i="1" dirty="0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mr-IN" i="1" dirty="0" smtClean="0">
                          <a:latin typeface="Cambria Math" panose="02040503050406030204" pitchFamily="18" charset="0"/>
                        </a:rPr>
                        <m:t>))=</m:t>
                      </m:r>
                      <m:f>
                        <m:fPr>
                          <m:ctrlPr>
                            <a:rPr lang="mr-IN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mr-IN" i="1" dirty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mr-IN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mr-IN" i="1" dirty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mr-IN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mr-IN" i="1" dirty="0">
                              <a:latin typeface="Cambria Math" panose="02040503050406030204" pitchFamily="18" charset="0"/>
                            </a:rPr>
                            <m:t>max</m:t>
                          </m:r>
                          <m:r>
                            <a:rPr lang="mr-IN" i="1" dirty="0">
                              <a:latin typeface="Cambria Math" panose="02040503050406030204" pitchFamily="18" charset="0"/>
                            </a:rPr>
                            <m:t>⁡(</m:t>
                          </m:r>
                          <m:r>
                            <a:rPr lang="mr-IN" i="1" dirty="0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mr-IN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mr-IN" i="1" dirty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mr-IN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mr-IN" i="1" dirty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mr-IN" i="1" dirty="0">
                              <a:latin typeface="Cambria Math" panose="02040503050406030204" pitchFamily="18" charset="0"/>
                            </a:rPr>
                            <m:t>),</m:t>
                          </m:r>
                          <m:r>
                            <a:rPr lang="mr-IN" i="1" dirty="0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mr-IN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mr-IN" i="1" dirty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mr-IN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mr-IN" i="1" dirty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mr-IN" i="1" dirty="0">
                              <a:latin typeface="Cambria Math" panose="02040503050406030204" pitchFamily="18" charset="0"/>
                            </a:rPr>
                            <m:t>))</m:t>
                          </m:r>
                        </m:den>
                      </m:f>
                    </m:oMath>
                  </m:oMathPara>
                </a14:m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mr-IN" i="1" dirty="0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mr-IN" i="1" dirty="0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mr-IN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mr-IN" i="1" dirty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mr-IN" i="1" dirty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mr-IN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mr-IN" i="1" dirty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mr-IN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mr-IN" i="1" dirty="0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mr-IN" i="1" dirty="0" smtClean="0">
                          <a:latin typeface="Cambria Math" panose="02040503050406030204" pitchFamily="18" charset="0"/>
                        </a:rPr>
                        <m:t>), </m:t>
                      </m:r>
                      <m:r>
                        <a:rPr lang="mr-IN" i="1" dirty="0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mr-IN" i="1" dirty="0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mr-IN" i="1" dirty="0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mr-IN" i="1" dirty="0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mr-IN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mr-IN" i="1" dirty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mr-IN" i="1" dirty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mr-IN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mr-IN" i="1" dirty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mr-IN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mr-IN" i="1" dirty="0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mr-IN" i="1" dirty="0" smtClean="0">
                          <a:latin typeface="Cambria Math" panose="02040503050406030204" pitchFamily="18" charset="0"/>
                        </a:rPr>
                        <m:t>), </m:t>
                      </m:r>
                      <m:r>
                        <a:rPr lang="mr-IN" i="1" dirty="0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mr-IN" i="1" dirty="0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m:rPr>
                          <m:sty m:val="p"/>
                        </m:rPr>
                        <a:rPr lang="mr-IN" i="1" dirty="0" smtClean="0">
                          <a:latin typeface="Cambria Math" panose="02040503050406030204" pitchFamily="18" charset="0"/>
                        </a:rPr>
                        <m:t>min</m:t>
                      </m:r>
                      <m:r>
                        <a:rPr lang="mr-IN" i="1" dirty="0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mr-IN" i="1" dirty="0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mr-IN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mr-IN" i="1" dirty="0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mr-IN" i="1" dirty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mr-IN" i="1" dirty="0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mr-IN" i="1" dirty="0" smtClean="0">
                          <a:latin typeface="Cambria Math" panose="02040503050406030204" pitchFamily="18" charset="0"/>
                        </a:rPr>
                        <m:t>), </m:t>
                      </m:r>
                      <m:r>
                        <a:rPr lang="mr-IN" i="1" dirty="0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mr-IN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mr-IN" i="1" dirty="0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mr-IN" i="1" dirty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mr-IN" i="1" dirty="0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mr-IN" i="1" dirty="0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GB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mr-IN" dirty="0"/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Assumption: </a:t>
                </a:r>
                <a:r>
                  <a:rPr lang="en-GB" dirty="0"/>
                  <a:t>all values of A appear with equal frequency</a:t>
                </a:r>
              </a:p>
              <a:p>
                <a:pPr marL="0" indent="0">
                  <a:buNone/>
                </a:pPr>
                <a:r>
                  <a:rPr lang="en-US" dirty="0"/>
                  <a:t>Assumption: </a:t>
                </a:r>
                <a:r>
                  <a:rPr lang="en-GB" dirty="0"/>
                  <a:t>all values of B appear with equal frequency</a:t>
                </a:r>
                <a:endParaRPr lang="mr-IN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Note: for all other attributes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mr-IN" i="1" dirty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mr-IN" i="1" dirty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mr-IN" i="1" dirty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mr-IN" i="1" dirty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mr-IN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mr-IN" i="1" dirty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mr-IN" i="1" dirty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This may be reduced because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mr-IN" i="1" dirty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mr-IN" i="1" dirty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mr-IN" i="1" dirty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mr-IN" i="1" dirty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mr-IN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mr-IN" i="1" dirty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mr-IN" i="1" dirty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)≤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mr-IN" i="1" dirty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mr-IN" i="1" dirty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mr-IN" i="1" dirty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mr-IN" i="1" dirty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mr-IN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mr-IN" i="1" dirty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mr-IN" i="1" dirty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l="-6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A25DF92-0C21-5091-3FB4-1513CF98D5C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2895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Selection: Inequality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Selections involving inequalities and not equals require a more nuanced approach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Typical inequality written to match less half of a relation:</a:t>
                </a:r>
              </a:p>
              <a:p>
                <a:pPr marL="0" indent="0">
                  <a:buNone/>
                </a:pPr>
                <a:endParaRPr lang="en-GB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mr-IN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mr-IN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mr-IN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mr-IN" i="1" dirty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mr-IN" i="1" dirty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mr-IN" i="1" dirty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mr-IN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mr-IN" i="1" dirty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mr-IN" i="1" dirty="0">
                        <a:latin typeface="Cambria Math" panose="02040503050406030204" pitchFamily="18" charset="0"/>
                      </a:rPr>
                      <m:t>))=</m:t>
                    </m:r>
                    <m:r>
                      <a:rPr lang="mr-IN" i="1" dirty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mr-IN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mr-IN" i="1" dirty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mr-IN" i="1" dirty="0">
                        <a:latin typeface="Cambria Math" panose="02040503050406030204" pitchFamily="18" charset="0"/>
                      </a:rPr>
                      <m:t>)/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GB" dirty="0"/>
                  <a:t> as a rule of thumb</a:t>
                </a:r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What if we knew the range of values in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dirty="0"/>
                  <a:t> and their distribution? </a:t>
                </a:r>
              </a:p>
              <a:p>
                <a:pPr marL="0" indent="0">
                  <a:buNone/>
                </a:pPr>
                <a:r>
                  <a:rPr lang="en-GB" dirty="0"/>
                  <a:t>e.g., range [8, 57], uniformly distributed</a:t>
                </a:r>
              </a:p>
              <a:p>
                <a:pPr marL="0" indent="0"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3"/>
                <a:stretch>
                  <a:fillRect l="-694" t="-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3740A61-9459-A778-AB40-E732A997B2E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7546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Selection: Inequality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What about not equals?</a:t>
                </a:r>
              </a:p>
              <a:p>
                <a:pPr marL="0" indent="0">
                  <a:buNone/>
                </a:pPr>
                <a:endParaRPr lang="en-GB" i="1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mr-IN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mr-IN" i="1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mr-IN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mr-IN" i="1" dirty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mr-IN" i="1" dirty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≠</m:t>
                        </m:r>
                        <m:r>
                          <a:rPr lang="mr-IN" i="1" dirty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mr-IN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mr-IN" i="1" dirty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mr-IN" i="1" dirty="0">
                        <a:latin typeface="Cambria Math" panose="02040503050406030204" pitchFamily="18" charset="0"/>
                      </a:rPr>
                      <m:t>))=</m:t>
                    </m:r>
                    <m:r>
                      <a:rPr lang="mr-IN" i="1" dirty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mr-IN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mr-IN" i="1" dirty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mr-IN" i="1" dirty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/>
                  <a:t>as a first approximation</a:t>
                </a:r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Alternatively: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mr-IN" i="1" dirty="0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mr-IN" i="1" dirty="0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mr-IN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mr-IN" i="1" dirty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mr-IN" i="1" dirty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GB" i="1" dirty="0">
                              <a:latin typeface="Cambria Math" panose="02040503050406030204" pitchFamily="18" charset="0"/>
                            </a:rPr>
                            <m:t>≠</m:t>
                          </m:r>
                          <m:r>
                            <a:rPr lang="mr-IN" i="1" dirty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mr-IN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mr-IN" i="1" dirty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mr-IN" i="1" dirty="0">
                          <a:latin typeface="Cambria Math" panose="02040503050406030204" pitchFamily="18" charset="0"/>
                        </a:rPr>
                        <m:t>))</m:t>
                      </m:r>
                      <m:r>
                        <a:rPr lang="en-GB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 dirty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GB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i="1" dirty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GB" i="1" dirty="0">
                          <a:latin typeface="Cambria Math" panose="02040503050406030204" pitchFamily="18" charset="0"/>
                        </a:rPr>
                        <m:t>)</m:t>
                      </m:r>
                      <m:d>
                        <m:dPr>
                          <m:ctrlPr>
                            <a:rPr lang="en-GB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 dirty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  <m:r>
                                <a:rPr lang="en-GB" i="1" dirty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i="1" dirty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en-GB" i="1" dirty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GB" i="1" dirty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GB" i="1" dirty="0">
                                  <a:latin typeface="Cambria Math" panose="02040503050406030204" pitchFamily="18" charset="0"/>
                                </a:rPr>
                                <m:t>) </m:t>
                              </m:r>
                              <m:r>
                                <a:rPr lang="mr-IN" i="1" dirty="0">
                                  <a:latin typeface="Cambria Math" panose="02040503050406030204" pitchFamily="18" charset="0"/>
                                </a:rPr>
                                <m:t>–</m:t>
                              </m:r>
                              <m:r>
                                <a:rPr lang="en-GB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i="1" dirty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  <m:r>
                                <a:rPr lang="en-GB" i="1" dirty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i="1" dirty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en-GB" i="1" dirty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GB" i="1" dirty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GB" b="0" i="1" dirty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l="-694" t="-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3740A61-9459-A778-AB40-E732A997B2E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6863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6A76E-4C0B-9A94-21CC-1234C268D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Selection: Conjunction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E3453A-1D6E-9A04-426F-3A9D22507BFC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 ∧ 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</m:d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E3453A-1D6E-9A04-426F-3A9D22507B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5F5D0D-45CA-46C3-2745-38791A928AE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5885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9D1F8-4445-383C-34EF-3EBCB3FBF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Selection: Disjunction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BF309BE-8BF2-E36B-212D-B5BE241590C6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 ∨ 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</m:d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This overestimates the number of tuples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Alternatively,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 ∨ 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</m:d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d>
                            </m:den>
                          </m:f>
                        </m:e>
                      </m:d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BF309BE-8BF2-E36B-212D-B5BE241590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l="-6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7FEC47-9CF3-DA54-D404-82A09E1F6D1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8975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899C1-9766-2EE8-644D-69D00C06E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D08D11-02E4-B5AC-C7C5-D2C7FCDE35C2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GB" dirty="0"/>
                  <a:t>Assume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GB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GB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⋈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GB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  <m:r>
                      <a:rPr lang="en-GB" b="0" i="0" dirty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GB" dirty="0"/>
                  <a:t> i.e., natural join on attribute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Possible cases:</a:t>
                </a:r>
              </a:p>
              <a:p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GB" dirty="0"/>
                  <a:t> do not have any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GB" dirty="0"/>
                  <a:t> value in common: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GB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⋈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) = 0</m:t>
                    </m:r>
                  </m:oMath>
                </a14:m>
                <a:endParaRPr lang="en-GB" dirty="0"/>
              </a:p>
              <a:p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GB" dirty="0"/>
                  <a:t> is the key of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GB" dirty="0"/>
                  <a:t> and a foreign key of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GB" dirty="0"/>
                  <a:t>:</a:t>
                </a:r>
              </a:p>
              <a:p>
                <a:pPr lvl="1"/>
                <a:r>
                  <a:rPr lang="en-GB" dirty="0"/>
                  <a:t>each tuple of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GB" dirty="0"/>
                  <a:t> joins with exactly one tuple of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GB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⋈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/>
              </a:p>
              <a:p>
                <a:r>
                  <a:rPr lang="en-GB" dirty="0"/>
                  <a:t>All tuples of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GB" dirty="0"/>
                  <a:t> have the same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GB" dirty="0"/>
                  <a:t>-value.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GB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⋈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To capture the most common cases we need to make assumptions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D08D11-02E4-B5AC-C7C5-D2C7FCDE35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l="-694" t="-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3D657B4-DD32-DA9B-A0FD-806D67434C9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6262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D1D23A0-12AF-DC77-5B0F-97AA31EE9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EAA8A0-5F7C-87C9-C65F-22981CAABF94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Assume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)</m:t>
                    </m:r>
                    <m:sSub>
                      <m:sSubPr>
                        <m:ctrlPr>
                          <a:rPr lang="en-GB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⋈</m:t>
                        </m:r>
                      </m:e>
                      <m:sub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GB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Assumptions:</a:t>
                </a:r>
              </a:p>
              <a:p>
                <a:r>
                  <a:rPr lang="en-GB" dirty="0"/>
                  <a:t>If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)≤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then every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dirty="0"/>
                  <a:t>-value of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GB" dirty="0"/>
                  <a:t> will have a joining tuple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dirty="0"/>
                  <a:t>-value in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GB" dirty="0"/>
              </a:p>
              <a:p>
                <a:r>
                  <a:rPr lang="en-GB" dirty="0"/>
                  <a:t>All values of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dirty="0"/>
                  <a:t> appear with equal frequency</a:t>
                </a:r>
              </a:p>
              <a:p>
                <a:r>
                  <a:rPr lang="en-GB" dirty="0"/>
                  <a:t>For all other attributes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dirty="0"/>
                  <a:t> of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GB" dirty="0"/>
                  <a:t> of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GB" dirty="0"/>
                  <a:t>,</a:t>
                </a:r>
                <a:br>
                  <a:rPr lang="en-GB" dirty="0"/>
                </a:b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𝑅</m:t>
                    </m:r>
                    <m:sSub>
                      <m:sSubPr>
                        <m:ctrlPr>
                          <a:rPr lang="en-GB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⋈</m:t>
                        </m:r>
                      </m:e>
                      <m:sub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GB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𝑅</m:t>
                    </m:r>
                    <m:sSub>
                      <m:sSubPr>
                        <m:ctrlPr>
                          <a:rPr lang="en-GB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⋈</m:t>
                        </m:r>
                      </m:e>
                      <m:sub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GB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/>
              </a:p>
              <a:p>
                <a:r>
                  <a:rPr lang="en-GB" dirty="0"/>
                  <a:t>This may be reduced because </a:t>
                </a:r>
                <a:br>
                  <a:rPr lang="en-GB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𝑅</m:t>
                    </m:r>
                    <m:sSub>
                      <m:sSubPr>
                        <m:ctrlPr>
                          <a:rPr lang="en-GB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⋈</m:t>
                        </m:r>
                      </m:e>
                      <m:sub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GB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)≤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GB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  <m:sSub>
                          <m:sSubPr>
                            <m:ctrlPr>
                              <a:rPr lang="en-GB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⋈</m:t>
                            </m:r>
                          </m:e>
                          <m:sub>
                            <m:r>
                              <a:rPr lang="en-GB" i="1" dirty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GB" i="1" dirty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GB" i="1" dirty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𝑅</m:t>
                    </m:r>
                    <m:sSub>
                      <m:sSubPr>
                        <m:ctrlPr>
                          <a:rPr lang="en-GB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⋈</m:t>
                        </m:r>
                      </m:e>
                      <m:sub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GB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)≤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𝑅</m:t>
                    </m:r>
                    <m:sSub>
                      <m:sSubPr>
                        <m:ctrlPr>
                          <a:rPr lang="en-GB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⋈</m:t>
                        </m:r>
                      </m:e>
                      <m:sub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GB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EAA8A0-5F7C-87C9-C65F-22981CAABF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l="-694" t="-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4745F52-22C7-3577-2DAE-96F5F7B3C77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9016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mr-IN" i="1" dirty="0" smtClean="0">
                          <a:latin typeface="Cambria Math" panose="02040503050406030204" pitchFamily="18" charset="0"/>
                          <a:cs typeface="Georgia"/>
                        </a:rPr>
                        <m:t>𝑇</m:t>
                      </m:r>
                      <m:r>
                        <a:rPr lang="mr-IN" i="1" dirty="0" smtClean="0">
                          <a:latin typeface="Cambria Math" panose="02040503050406030204" pitchFamily="18" charset="0"/>
                          <a:cs typeface="Georgia"/>
                        </a:rPr>
                        <m:t>(</m:t>
                      </m:r>
                      <m:r>
                        <a:rPr lang="mr-IN" i="1" dirty="0" smtClean="0">
                          <a:latin typeface="Cambria Math" panose="02040503050406030204" pitchFamily="18" charset="0"/>
                          <a:cs typeface="Georgia"/>
                        </a:rPr>
                        <m:t>𝑅</m:t>
                      </m:r>
                      <m:sSub>
                        <m:sSubPr>
                          <m:ctrlPr>
                            <a:rPr lang="en-GB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mr-IN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Georgia"/>
                            </a:rPr>
                            <m:t>⋈</m:t>
                          </m:r>
                        </m:e>
                        <m:sub>
                          <m:r>
                            <a:rPr lang="en-GB" b="0" i="1" dirty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GB" b="0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b="0" i="1" dirty="0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mr-IN" i="1" dirty="0">
                          <a:latin typeface="Cambria Math" panose="02040503050406030204" pitchFamily="18" charset="0"/>
                          <a:cs typeface="Georgia"/>
                        </a:rPr>
                        <m:t>𝑆</m:t>
                      </m:r>
                      <m:r>
                        <a:rPr lang="mr-IN" i="1" dirty="0" smtClean="0">
                          <a:latin typeface="Cambria Math" panose="02040503050406030204" pitchFamily="18" charset="0"/>
                          <a:cs typeface="Georgia"/>
                        </a:rPr>
                        <m:t>)</m:t>
                      </m:r>
                      <m:r>
                        <a:rPr lang="mr-IN" i="1" dirty="0">
                          <a:latin typeface="Cambria Math" panose="02040503050406030204" pitchFamily="18" charset="0"/>
                          <a:cs typeface="Georgia"/>
                        </a:rPr>
                        <m:t>=</m:t>
                      </m:r>
                      <m:f>
                        <m:fPr>
                          <m:ctrlPr>
                            <a:rPr lang="mr-IN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mr-IN" i="1" dirty="0">
                              <a:latin typeface="Cambria Math" panose="02040503050406030204" pitchFamily="18" charset="0"/>
                              <a:cs typeface="Georgia"/>
                            </a:rPr>
                            <m:t>𝑇</m:t>
                          </m:r>
                          <m:r>
                            <a:rPr lang="mr-IN" i="1" dirty="0">
                              <a:latin typeface="Cambria Math" panose="02040503050406030204" pitchFamily="18" charset="0"/>
                              <a:cs typeface="Georgia"/>
                            </a:rPr>
                            <m:t>(</m:t>
                          </m:r>
                          <m:r>
                            <a:rPr lang="mr-IN" i="1" dirty="0">
                              <a:latin typeface="Cambria Math" panose="02040503050406030204" pitchFamily="18" charset="0"/>
                              <a:cs typeface="Georgia"/>
                            </a:rPr>
                            <m:t>𝑅</m:t>
                          </m:r>
                          <m:r>
                            <a:rPr lang="mr-IN" i="1" dirty="0">
                              <a:latin typeface="Cambria Math" panose="02040503050406030204" pitchFamily="18" charset="0"/>
                              <a:cs typeface="Georgia"/>
                            </a:rPr>
                            <m:t>)</m:t>
                          </m:r>
                          <m:r>
                            <a:rPr lang="mr-IN" i="1" dirty="0">
                              <a:latin typeface="Cambria Math" panose="02040503050406030204" pitchFamily="18" charset="0"/>
                              <a:cs typeface="Georgia"/>
                            </a:rPr>
                            <m:t>𝑇</m:t>
                          </m:r>
                          <m:r>
                            <a:rPr lang="mr-IN" i="1" dirty="0">
                              <a:latin typeface="Cambria Math" panose="02040503050406030204" pitchFamily="18" charset="0"/>
                              <a:cs typeface="Georgia"/>
                            </a:rPr>
                            <m:t>(</m:t>
                          </m:r>
                          <m:r>
                            <a:rPr lang="mr-IN" i="1" dirty="0">
                              <a:latin typeface="Cambria Math" panose="02040503050406030204" pitchFamily="18" charset="0"/>
                              <a:cs typeface="Georgia"/>
                            </a:rPr>
                            <m:t>𝑆</m:t>
                          </m:r>
                          <m:r>
                            <a:rPr lang="mr-IN" i="1" dirty="0">
                              <a:latin typeface="Cambria Math" panose="02040503050406030204" pitchFamily="18" charset="0"/>
                              <a:cs typeface="Georgia"/>
                            </a:rPr>
                            <m:t>)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mr-IN" i="1" dirty="0">
                              <a:latin typeface="Cambria Math" panose="02040503050406030204" pitchFamily="18" charset="0"/>
                              <a:cs typeface="Georgia"/>
                            </a:rPr>
                            <m:t>max</m:t>
                          </m:r>
                          <m:r>
                            <a:rPr lang="mr-IN" i="1" dirty="0">
                              <a:latin typeface="Cambria Math" panose="02040503050406030204" pitchFamily="18" charset="0"/>
                              <a:cs typeface="Georgia"/>
                            </a:rPr>
                            <m:t>⁡(</m:t>
                          </m:r>
                          <m:r>
                            <a:rPr lang="mr-IN" i="1" dirty="0">
                              <a:latin typeface="Cambria Math" panose="02040503050406030204" pitchFamily="18" charset="0"/>
                              <a:cs typeface="Georgia"/>
                            </a:rPr>
                            <m:t>𝑉</m:t>
                          </m:r>
                          <m:r>
                            <a:rPr lang="mr-IN" i="1" dirty="0">
                              <a:latin typeface="Cambria Math" panose="02040503050406030204" pitchFamily="18" charset="0"/>
                              <a:cs typeface="Georgia"/>
                            </a:rPr>
                            <m:t>(</m:t>
                          </m:r>
                          <m:r>
                            <a:rPr lang="mr-IN" i="1" dirty="0">
                              <a:latin typeface="Cambria Math" panose="02040503050406030204" pitchFamily="18" charset="0"/>
                              <a:cs typeface="Georgia"/>
                            </a:rPr>
                            <m:t>𝑅</m:t>
                          </m:r>
                          <m:r>
                            <a:rPr lang="mr-IN" i="1" dirty="0">
                              <a:latin typeface="Cambria Math" panose="02040503050406030204" pitchFamily="18" charset="0"/>
                              <a:cs typeface="Georgia"/>
                            </a:rPr>
                            <m:t>,</m:t>
                          </m:r>
                          <m:r>
                            <a:rPr lang="mr-IN" i="1" dirty="0">
                              <a:latin typeface="Cambria Math" panose="02040503050406030204" pitchFamily="18" charset="0"/>
                              <a:cs typeface="Georgia"/>
                            </a:rPr>
                            <m:t>𝐴</m:t>
                          </m:r>
                          <m:r>
                            <a:rPr lang="mr-IN" i="1" dirty="0">
                              <a:latin typeface="Cambria Math" panose="02040503050406030204" pitchFamily="18" charset="0"/>
                              <a:cs typeface="Georgia"/>
                            </a:rPr>
                            <m:t>),</m:t>
                          </m:r>
                          <m:r>
                            <a:rPr lang="mr-IN" i="1" dirty="0">
                              <a:latin typeface="Cambria Math" panose="02040503050406030204" pitchFamily="18" charset="0"/>
                              <a:cs typeface="Georgia"/>
                            </a:rPr>
                            <m:t>𝑉</m:t>
                          </m:r>
                          <m:r>
                            <a:rPr lang="mr-IN" i="1" dirty="0">
                              <a:latin typeface="Cambria Math" panose="02040503050406030204" pitchFamily="18" charset="0"/>
                              <a:cs typeface="Georgia"/>
                            </a:rPr>
                            <m:t>(</m:t>
                          </m:r>
                          <m:r>
                            <a:rPr lang="mr-IN" i="1" dirty="0">
                              <a:latin typeface="Cambria Math" panose="02040503050406030204" pitchFamily="18" charset="0"/>
                              <a:cs typeface="Georgia"/>
                            </a:rPr>
                            <m:t>𝑆</m:t>
                          </m:r>
                          <m:r>
                            <a:rPr lang="mr-IN" i="1" dirty="0">
                              <a:latin typeface="Cambria Math" panose="02040503050406030204" pitchFamily="18" charset="0"/>
                              <a:cs typeface="Georgia"/>
                            </a:rPr>
                            <m:t>,</m:t>
                          </m:r>
                          <m:r>
                            <a:rPr lang="mr-IN" i="1" dirty="0">
                              <a:latin typeface="Cambria Math" panose="02040503050406030204" pitchFamily="18" charset="0"/>
                              <a:cs typeface="Georgia"/>
                            </a:rPr>
                            <m:t>𝐵</m:t>
                          </m:r>
                          <m:r>
                            <a:rPr lang="mr-IN" i="1" dirty="0">
                              <a:latin typeface="Cambria Math" panose="02040503050406030204" pitchFamily="18" charset="0"/>
                              <a:cs typeface="Georgia"/>
                            </a:rPr>
                            <m:t>))</m:t>
                          </m:r>
                        </m:den>
                      </m:f>
                    </m:oMath>
                  </m:oMathPara>
                </a14:m>
                <a:endParaRPr lang="en-GB" dirty="0">
                  <a:latin typeface="Georgia"/>
                  <a:cs typeface="Georgia"/>
                </a:endParaRPr>
              </a:p>
              <a:p>
                <a:pPr marL="0" indent="0">
                  <a:buNone/>
                </a:pPr>
                <a:endParaRPr lang="en-GB" dirty="0">
                  <a:latin typeface="Georgia"/>
                  <a:cs typeface="Georgia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mr-IN" i="1" dirty="0" smtClean="0">
                          <a:latin typeface="Cambria Math" panose="02040503050406030204" pitchFamily="18" charset="0"/>
                          <a:cs typeface="Georgia"/>
                        </a:rPr>
                        <m:t>𝑉</m:t>
                      </m:r>
                      <m:r>
                        <a:rPr lang="mr-IN" i="1" dirty="0" smtClean="0">
                          <a:latin typeface="Cambria Math" panose="02040503050406030204" pitchFamily="18" charset="0"/>
                          <a:cs typeface="Georgia"/>
                        </a:rPr>
                        <m:t>(</m:t>
                      </m:r>
                      <m:r>
                        <a:rPr lang="mr-IN" i="1" dirty="0" smtClean="0">
                          <a:latin typeface="Cambria Math" panose="02040503050406030204" pitchFamily="18" charset="0"/>
                          <a:cs typeface="Georgia"/>
                        </a:rPr>
                        <m:t>𝑅</m:t>
                      </m:r>
                      <m:sSub>
                        <m:sSubPr>
                          <m:ctrlPr>
                            <a:rPr lang="mr-IN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mr-IN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Georgia"/>
                            </a:rPr>
                            <m:t>⋈</m:t>
                          </m:r>
                        </m:e>
                        <m:sub>
                          <m:r>
                            <a:rPr lang="en-GB" b="0" i="1" dirty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GB" b="0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b="0" i="1" dirty="0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mr-IN" i="1" dirty="0">
                          <a:latin typeface="Cambria Math" panose="02040503050406030204" pitchFamily="18" charset="0"/>
                          <a:cs typeface="Georgia"/>
                        </a:rPr>
                        <m:t>𝑆</m:t>
                      </m:r>
                      <m:r>
                        <a:rPr lang="mr-IN" i="1" dirty="0">
                          <a:latin typeface="Cambria Math" panose="02040503050406030204" pitchFamily="18" charset="0"/>
                          <a:cs typeface="Georgia"/>
                        </a:rPr>
                        <m:t>, </m:t>
                      </m:r>
                      <m:r>
                        <a:rPr lang="mr-IN" i="1" dirty="0">
                          <a:latin typeface="Cambria Math" panose="02040503050406030204" pitchFamily="18" charset="0"/>
                          <a:cs typeface="Georgia"/>
                        </a:rPr>
                        <m:t>𝐴</m:t>
                      </m:r>
                      <m:r>
                        <a:rPr lang="mr-IN" i="1" dirty="0">
                          <a:latin typeface="Cambria Math" panose="02040503050406030204" pitchFamily="18" charset="0"/>
                          <a:cs typeface="Georgia"/>
                        </a:rPr>
                        <m:t>)=</m:t>
                      </m:r>
                      <m:r>
                        <a:rPr lang="mr-IN" i="1" dirty="0">
                          <a:latin typeface="Cambria Math" panose="02040503050406030204" pitchFamily="18" charset="0"/>
                          <a:cs typeface="Georgia"/>
                        </a:rPr>
                        <m:t>𝑉</m:t>
                      </m:r>
                      <m:r>
                        <a:rPr lang="mr-IN" i="1" dirty="0">
                          <a:latin typeface="Cambria Math" panose="02040503050406030204" pitchFamily="18" charset="0"/>
                          <a:cs typeface="Georgia"/>
                        </a:rPr>
                        <m:t>(</m:t>
                      </m:r>
                      <m:r>
                        <a:rPr lang="mr-IN" i="1" dirty="0">
                          <a:latin typeface="Cambria Math" panose="02040503050406030204" pitchFamily="18" charset="0"/>
                          <a:cs typeface="Georgia"/>
                        </a:rPr>
                        <m:t>𝑅</m:t>
                      </m:r>
                      <m:sSub>
                        <m:sSubPr>
                          <m:ctrlPr>
                            <a:rPr lang="mr-IN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mr-IN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Georgia"/>
                            </a:rPr>
                            <m:t>⋈</m:t>
                          </m:r>
                        </m:e>
                        <m:sub>
                          <m:r>
                            <a:rPr lang="en-GB" i="1" dirty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GB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i="1" dirty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mr-IN" i="1" dirty="0">
                          <a:latin typeface="Cambria Math" panose="02040503050406030204" pitchFamily="18" charset="0"/>
                          <a:cs typeface="Georgia"/>
                        </a:rPr>
                        <m:t>𝑆</m:t>
                      </m:r>
                      <m:r>
                        <a:rPr lang="mr-IN" i="1" dirty="0">
                          <a:latin typeface="Cambria Math" panose="02040503050406030204" pitchFamily="18" charset="0"/>
                          <a:cs typeface="Georgia"/>
                        </a:rPr>
                        <m:t>, </m:t>
                      </m:r>
                      <m:r>
                        <a:rPr lang="mr-IN" i="1" dirty="0">
                          <a:latin typeface="Cambria Math" panose="02040503050406030204" pitchFamily="18" charset="0"/>
                          <a:cs typeface="Georgia"/>
                        </a:rPr>
                        <m:t>𝐵</m:t>
                      </m:r>
                      <m:r>
                        <a:rPr lang="mr-IN" i="1" dirty="0">
                          <a:latin typeface="Cambria Math" panose="02040503050406030204" pitchFamily="18" charset="0"/>
                          <a:cs typeface="Georgia"/>
                        </a:rPr>
                        <m:t>)=</m:t>
                      </m:r>
                      <m:r>
                        <m:rPr>
                          <m:sty m:val="p"/>
                        </m:rPr>
                        <a:rPr lang="mr-IN" i="1" dirty="0">
                          <a:latin typeface="Cambria Math" panose="02040503050406030204" pitchFamily="18" charset="0"/>
                          <a:cs typeface="Georgia"/>
                        </a:rPr>
                        <m:t>min</m:t>
                      </m:r>
                      <m:r>
                        <a:rPr lang="mr-IN" i="1" dirty="0">
                          <a:latin typeface="Cambria Math" panose="02040503050406030204" pitchFamily="18" charset="0"/>
                          <a:cs typeface="Georgia"/>
                        </a:rPr>
                        <m:t>⁡(</m:t>
                      </m:r>
                      <m:r>
                        <a:rPr lang="mr-IN" i="1" dirty="0">
                          <a:latin typeface="Cambria Math" panose="02040503050406030204" pitchFamily="18" charset="0"/>
                          <a:cs typeface="Georgia"/>
                        </a:rPr>
                        <m:t>𝑉</m:t>
                      </m:r>
                      <m:r>
                        <a:rPr lang="mr-IN" i="1" dirty="0">
                          <a:latin typeface="Cambria Math" panose="02040503050406030204" pitchFamily="18" charset="0"/>
                          <a:cs typeface="Georgia"/>
                        </a:rPr>
                        <m:t>(</m:t>
                      </m:r>
                      <m:r>
                        <a:rPr lang="mr-IN" i="1" dirty="0">
                          <a:latin typeface="Cambria Math" panose="02040503050406030204" pitchFamily="18" charset="0"/>
                          <a:cs typeface="Georgia"/>
                        </a:rPr>
                        <m:t>𝑅</m:t>
                      </m:r>
                      <m:r>
                        <a:rPr lang="mr-IN" i="1" dirty="0">
                          <a:latin typeface="Cambria Math" panose="02040503050406030204" pitchFamily="18" charset="0"/>
                          <a:cs typeface="Georgia"/>
                        </a:rPr>
                        <m:t>, </m:t>
                      </m:r>
                      <m:r>
                        <a:rPr lang="mr-IN" i="1" dirty="0">
                          <a:latin typeface="Cambria Math" panose="02040503050406030204" pitchFamily="18" charset="0"/>
                          <a:cs typeface="Georgia"/>
                        </a:rPr>
                        <m:t>𝐴</m:t>
                      </m:r>
                      <m:r>
                        <a:rPr lang="mr-IN" i="1" dirty="0">
                          <a:latin typeface="Cambria Math" panose="02040503050406030204" pitchFamily="18" charset="0"/>
                          <a:cs typeface="Georgia"/>
                        </a:rPr>
                        <m:t>), </m:t>
                      </m:r>
                      <m:r>
                        <a:rPr lang="mr-IN" i="1" dirty="0">
                          <a:latin typeface="Cambria Math" panose="02040503050406030204" pitchFamily="18" charset="0"/>
                          <a:cs typeface="Georgia"/>
                        </a:rPr>
                        <m:t>𝑉</m:t>
                      </m:r>
                      <m:r>
                        <a:rPr lang="mr-IN" i="1" dirty="0">
                          <a:latin typeface="Cambria Math" panose="02040503050406030204" pitchFamily="18" charset="0"/>
                          <a:cs typeface="Georgia"/>
                        </a:rPr>
                        <m:t>(</m:t>
                      </m:r>
                      <m:r>
                        <a:rPr lang="mr-IN" i="1" dirty="0">
                          <a:latin typeface="Cambria Math" panose="02040503050406030204" pitchFamily="18" charset="0"/>
                          <a:cs typeface="Georgia"/>
                        </a:rPr>
                        <m:t>𝑆</m:t>
                      </m:r>
                      <m:r>
                        <a:rPr lang="mr-IN" i="1" dirty="0">
                          <a:latin typeface="Cambria Math" panose="02040503050406030204" pitchFamily="18" charset="0"/>
                          <a:cs typeface="Georgia"/>
                        </a:rPr>
                        <m:t>, </m:t>
                      </m:r>
                      <m:r>
                        <a:rPr lang="mr-IN" i="1" dirty="0">
                          <a:latin typeface="Cambria Math" panose="02040503050406030204" pitchFamily="18" charset="0"/>
                          <a:cs typeface="Georgia"/>
                        </a:rPr>
                        <m:t>𝐵</m:t>
                      </m:r>
                      <m:r>
                        <a:rPr lang="mr-IN" i="1" dirty="0">
                          <a:latin typeface="Cambria Math" panose="02040503050406030204" pitchFamily="18" charset="0"/>
                          <a:cs typeface="Georgia"/>
                        </a:rPr>
                        <m:t>))</m:t>
                      </m:r>
                    </m:oMath>
                  </m:oMathPara>
                </a14:m>
                <a:endParaRPr lang="en-GB" dirty="0">
                  <a:latin typeface="Georgia"/>
                  <a:cs typeface="Georgia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C61648-40B6-2482-4F8C-77DDB1ADDF3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0781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Join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If there are multiple pairs of join attributes: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mr-IN" i="1" dirty="0" smtClean="0">
                          <a:latin typeface="Cambria Math" panose="02040503050406030204" pitchFamily="18" charset="0"/>
                          <a:cs typeface="Georgia"/>
                        </a:rPr>
                        <m:t>𝑇</m:t>
                      </m:r>
                      <m:d>
                        <m:dPr>
                          <m:ctrlPr>
                            <a:rPr lang="mr-IN" i="1" dirty="0" smtClean="0">
                              <a:latin typeface="Cambria Math" panose="02040503050406030204" pitchFamily="18" charset="0"/>
                              <a:cs typeface="Georgia"/>
                            </a:rPr>
                          </m:ctrlPr>
                        </m:dPr>
                        <m:e>
                          <m:r>
                            <a:rPr lang="mr-IN" i="1" dirty="0" smtClean="0">
                              <a:latin typeface="Cambria Math" panose="02040503050406030204" pitchFamily="18" charset="0"/>
                              <a:cs typeface="Georgia"/>
                            </a:rPr>
                            <m:t>𝑅</m:t>
                          </m:r>
                          <m:sSub>
                            <m:sSubPr>
                              <m:ctrlPr>
                                <a:rPr lang="mr-IN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mr-IN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⋈</m:t>
                              </m:r>
                            </m:e>
                            <m:sub>
                              <m:r>
                                <a:rPr lang="en-GB" b="0" i="1" dirty="0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en-GB" b="0" i="1" dirty="0" smtClean="0">
                                  <a:latin typeface="Cambria Math" panose="02040503050406030204" pitchFamily="18" charset="0"/>
                                </a:rPr>
                                <m:t>1=</m:t>
                              </m:r>
                              <m:r>
                                <a:rPr lang="en-GB" b="0" i="1" dirty="0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GB" b="0" i="1" dirty="0" smtClean="0">
                                  <a:latin typeface="Cambria Math" panose="02040503050406030204" pitchFamily="18" charset="0"/>
                                </a:rPr>
                                <m:t>1 ∧ </m:t>
                              </m:r>
                              <m:r>
                                <a:rPr lang="en-GB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en-GB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2=</m:t>
                              </m:r>
                              <m:r>
                                <a:rPr lang="en-GB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GB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GB" b="0" i="1" dirty="0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en-GB" b="0" i="1" dirty="0" smtClean="0">
                          <a:latin typeface="Cambria Math" panose="02040503050406030204" pitchFamily="18" charset="0"/>
                          <a:cs typeface="Georgia"/>
                        </a:rPr>
                        <m:t>=</m:t>
                      </m:r>
                      <m:f>
                        <m:fPr>
                          <m:ctrlPr>
                            <a:rPr lang="en-GB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GB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dirty="0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d>
                          <m:r>
                            <a:rPr lang="en-GB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GB" b="0" i="1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b="0" i="1" dirty="0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GB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func>
                            <m:funcPr>
                              <m:ctrlPr>
                                <a:rPr lang="en-GB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dirty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GB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dirty="0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  <m:d>
                                    <m:dPr>
                                      <m:ctrlPr>
                                        <a:rPr lang="en-GB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b="0" i="1" dirty="0" smtClean="0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  <m:r>
                                        <a:rPr lang="en-GB" b="0" i="1" dirty="0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GB" b="0" i="1" dirty="0" smtClean="0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  <m:r>
                                        <a:rPr lang="en-GB" b="0" i="1" dirty="0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d>
                                  <m:r>
                                    <a:rPr lang="en-GB" b="0" i="1" dirty="0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GB" b="0" i="1" dirty="0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  <m:d>
                                    <m:dPr>
                                      <m:ctrlPr>
                                        <a:rPr lang="en-GB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b="0" i="1" dirty="0" smtClean="0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  <m:r>
                                        <a:rPr lang="en-GB" b="0" i="1" dirty="0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GB" b="0" i="1" dirty="0" smtClean="0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  <m:r>
                                        <a:rPr lang="en-GB" b="0" i="1" dirty="0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d>
                                </m:e>
                              </m:d>
                            </m:e>
                          </m:func>
                          <m:r>
                            <m:rPr>
                              <m:sty m:val="p"/>
                            </m:rPr>
                            <a:rPr lang="en-GB" b="0" i="0" dirty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  <m:r>
                            <a:rPr lang="en-GB" b="0" i="1" dirty="0" smtClean="0">
                              <a:latin typeface="Cambria Math" panose="02040503050406030204" pitchFamily="18" charset="0"/>
                            </a:rPr>
                            <m:t>⁡(</m:t>
                          </m:r>
                          <m:r>
                            <a:rPr lang="en-GB" b="0" i="1" dirty="0" smtClean="0">
                              <a:latin typeface="Cambria Math" panose="02040503050406030204" pitchFamily="18" charset="0"/>
                            </a:rPr>
                            <m:t>𝑉</m:t>
                          </m:r>
                          <m:d>
                            <m:dPr>
                              <m:ctrlPr>
                                <a:rPr lang="en-GB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dirty="0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en-GB" b="0" i="1" dirty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b="0" i="1" dirty="0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en-GB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  <m:r>
                            <a:rPr lang="en-GB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b="0" i="1" dirty="0" smtClean="0">
                              <a:latin typeface="Cambria Math" panose="02040503050406030204" pitchFamily="18" charset="0"/>
                            </a:rPr>
                            <m:t>𝑉</m:t>
                          </m:r>
                          <m:d>
                            <m:dPr>
                              <m:ctrlPr>
                                <a:rPr lang="en-GB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dirty="0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GB" b="0" i="1" dirty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b="0" i="1" dirty="0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GB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  <m:r>
                            <a:rPr lang="en-GB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mr-IN" i="1" dirty="0">
                          <a:latin typeface="Cambria Math" panose="02040503050406030204" pitchFamily="18" charset="0"/>
                          <a:cs typeface="Georgia"/>
                        </a:rPr>
                        <m:t> </m:t>
                      </m:r>
                    </m:oMath>
                  </m:oMathPara>
                </a14:m>
                <a:br>
                  <a:rPr lang="en-GB" dirty="0">
                    <a:latin typeface="Georgia"/>
                    <a:cs typeface="Georgia"/>
                  </a:rPr>
                </a:br>
                <a:endParaRPr lang="en-GB" dirty="0">
                  <a:latin typeface="Georgia"/>
                  <a:cs typeface="Georgia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l="-694" t="-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C8D1B8-D757-FBAC-BA76-3DD817B3891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589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Query Processing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4013AD-A988-5082-C4AA-5695087187A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ounded Rectangle 3"/>
          <p:cNvSpPr/>
          <p:nvPr/>
        </p:nvSpPr>
        <p:spPr bwMode="auto">
          <a:xfrm>
            <a:off x="3936000" y="2132856"/>
            <a:ext cx="4320000" cy="360000"/>
          </a:xfrm>
          <a:prstGeom prst="round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chemeClr val="bg1"/>
                </a:solidFill>
                <a:latin typeface="Lucida Sans" panose="020B0602030504020204" pitchFamily="34" charset="77"/>
                <a:ea typeface="ＭＳ Ｐゴシック" charset="-128"/>
                <a:cs typeface="Georgia"/>
              </a:rPr>
              <a:t>Scanning, parsing and validating</a:t>
            </a:r>
          </a:p>
        </p:txBody>
      </p:sp>
      <p:sp>
        <p:nvSpPr>
          <p:cNvPr id="12" name="Rounded Rectangle 11"/>
          <p:cNvSpPr/>
          <p:nvPr/>
        </p:nvSpPr>
        <p:spPr bwMode="auto">
          <a:xfrm>
            <a:off x="3934413" y="4293096"/>
            <a:ext cx="4320000" cy="360000"/>
          </a:xfrm>
          <a:prstGeom prst="round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chemeClr val="bg1"/>
                </a:solidFill>
                <a:latin typeface="Lucida Sans" panose="020B0602030504020204" pitchFamily="34" charset="77"/>
                <a:ea typeface="ＭＳ Ｐゴシック" charset="-128"/>
                <a:cs typeface="Georgia"/>
              </a:rPr>
              <a:t>Query Code Generator</a:t>
            </a:r>
          </a:p>
        </p:txBody>
      </p:sp>
      <p:sp>
        <p:nvSpPr>
          <p:cNvPr id="13" name="Rounded Rectangle 12"/>
          <p:cNvSpPr/>
          <p:nvPr/>
        </p:nvSpPr>
        <p:spPr bwMode="auto">
          <a:xfrm>
            <a:off x="3934413" y="5373216"/>
            <a:ext cx="4320000" cy="360000"/>
          </a:xfrm>
          <a:prstGeom prst="round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chemeClr val="bg1"/>
                </a:solidFill>
                <a:latin typeface="Lucida Sans" panose="020B0602030504020204" pitchFamily="34" charset="77"/>
                <a:ea typeface="ＭＳ Ｐゴシック" charset="-128"/>
                <a:cs typeface="Georgia"/>
              </a:rPr>
              <a:t>Runtime Database Processor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3934413" y="3213016"/>
            <a:ext cx="4320000" cy="360000"/>
          </a:xfrm>
          <a:prstGeom prst="round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chemeClr val="bg1"/>
                </a:solidFill>
                <a:latin typeface="Lucida Sans" panose="020B0602030504020204" pitchFamily="34" charset="77"/>
                <a:ea typeface="ＭＳ Ｐゴシック" charset="-128"/>
                <a:cs typeface="Georgia"/>
              </a:rPr>
              <a:t>Query Optimiser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87711" y="1556792"/>
            <a:ext cx="4312399" cy="36933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en-GB" dirty="0">
                <a:latin typeface="Lucida Sans" panose="020B0602030504020204" pitchFamily="34" charset="77"/>
                <a:cs typeface="Georgia"/>
              </a:rPr>
              <a:t>Query in a high-level language (DML)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528049" y="2636912"/>
            <a:ext cx="3215945" cy="36933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GB" dirty="0">
                <a:latin typeface="Lucida Sans" panose="020B0602030504020204" pitchFamily="34" charset="77"/>
                <a:cs typeface="Georgia"/>
              </a:rPr>
              <a:t>Intermediate form of query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528049" y="3779748"/>
            <a:ext cx="1835759" cy="36933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GB" dirty="0">
                <a:latin typeface="Lucida Sans" panose="020B0602030504020204" pitchFamily="34" charset="77"/>
                <a:cs typeface="Georgia"/>
              </a:rPr>
              <a:t>Execution plan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528048" y="4797152"/>
            <a:ext cx="3145413" cy="36933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GB" dirty="0">
                <a:latin typeface="Lucida Sans" panose="020B0602030504020204" pitchFamily="34" charset="77"/>
                <a:cs typeface="Georgia"/>
              </a:rPr>
              <a:t>Code to execute the query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457517" y="5949280"/>
            <a:ext cx="1877438" cy="36933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en-GB" dirty="0">
                <a:latin typeface="Lucida Sans" panose="020B0602030504020204" pitchFamily="34" charset="77"/>
                <a:cs typeface="Georgia"/>
              </a:rPr>
              <a:t>Result of query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09D8515-A4F0-6595-E9A5-650215287A3F}"/>
              </a:ext>
            </a:extLst>
          </p:cNvPr>
          <p:cNvCxnSpPr>
            <a:cxnSpLocks/>
            <a:endCxn id="4" idx="0"/>
          </p:cNvCxnSpPr>
          <p:nvPr/>
        </p:nvCxnSpPr>
        <p:spPr>
          <a:xfrm>
            <a:off x="6096000" y="1772791"/>
            <a:ext cx="0" cy="360065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CF2FA67-7883-E64C-F787-71AA089F552B}"/>
              </a:ext>
            </a:extLst>
          </p:cNvPr>
          <p:cNvCxnSpPr>
            <a:cxnSpLocks/>
            <a:stCxn id="4" idx="2"/>
            <a:endCxn id="9" idx="0"/>
          </p:cNvCxnSpPr>
          <p:nvPr/>
        </p:nvCxnSpPr>
        <p:spPr>
          <a:xfrm flipH="1">
            <a:off x="6094413" y="2492856"/>
            <a:ext cx="1587" cy="72016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7CCFA6D-6273-9598-ED40-333ACB9AA1AF}"/>
              </a:ext>
            </a:extLst>
          </p:cNvPr>
          <p:cNvCxnSpPr>
            <a:cxnSpLocks/>
            <a:stCxn id="9" idx="2"/>
            <a:endCxn id="12" idx="0"/>
          </p:cNvCxnSpPr>
          <p:nvPr/>
        </p:nvCxnSpPr>
        <p:spPr>
          <a:xfrm>
            <a:off x="6094413" y="3573016"/>
            <a:ext cx="0" cy="72008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32D81B0B-CC1A-29AB-6925-7335C656F432}"/>
              </a:ext>
            </a:extLst>
          </p:cNvPr>
          <p:cNvCxnSpPr>
            <a:cxnSpLocks/>
            <a:stCxn id="12" idx="2"/>
            <a:endCxn id="13" idx="0"/>
          </p:cNvCxnSpPr>
          <p:nvPr/>
        </p:nvCxnSpPr>
        <p:spPr>
          <a:xfrm>
            <a:off x="6094413" y="4653096"/>
            <a:ext cx="0" cy="72012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E25879BF-8B66-3210-957E-0528B0E26707}"/>
              </a:ext>
            </a:extLst>
          </p:cNvPr>
          <p:cNvCxnSpPr>
            <a:cxnSpLocks/>
            <a:stCxn id="13" idx="2"/>
          </p:cNvCxnSpPr>
          <p:nvPr/>
        </p:nvCxnSpPr>
        <p:spPr>
          <a:xfrm>
            <a:off x="6094413" y="5733216"/>
            <a:ext cx="0" cy="504072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78097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Statistics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Distinct values assumes that each attribute value appears with equal frequency</a:t>
            </a:r>
          </a:p>
          <a:p>
            <a:pPr lvl="1"/>
            <a:r>
              <a:rPr lang="en-US" dirty="0"/>
              <a:t>Potentially unrealistic</a:t>
            </a:r>
          </a:p>
          <a:p>
            <a:pPr lvl="1"/>
            <a:r>
              <a:rPr lang="en-US" dirty="0"/>
              <a:t>Gives inaccurate estimates for joins and selects</a:t>
            </a:r>
          </a:p>
          <a:p>
            <a:pPr marL="0" indent="0">
              <a:buNone/>
            </a:pPr>
            <a:r>
              <a:rPr lang="en-US" dirty="0"/>
              <a:t>Other approaches based on histograms:</a:t>
            </a:r>
          </a:p>
          <a:p>
            <a:pPr lvl="1"/>
            <a:r>
              <a:rPr lang="en-US" dirty="0"/>
              <a:t>Equal-width: divide the attribute domain into equal parts, give tuple counts for each</a:t>
            </a:r>
          </a:p>
          <a:p>
            <a:pPr lvl="1"/>
            <a:r>
              <a:rPr lang="en-US" dirty="0"/>
              <a:t>Equal-height: sort tuples by attribute, divide into equal-sized sets of tuples and give maximum value for each set</a:t>
            </a:r>
          </a:p>
          <a:p>
            <a:pPr lvl="1"/>
            <a:r>
              <a:rPr lang="en-US" dirty="0"/>
              <a:t>Most-frequent values: give tuple counts for top-n most frequent values</a:t>
            </a:r>
          </a:p>
          <a:p>
            <a:pPr lvl="1"/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3E44AC-5F7A-05E1-6557-95314091E45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3536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DB02D-AE92-0E4F-0350-F39C3E217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Histograms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2D10F3A-F27E-6659-0BE4-1921E8A02954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Let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be a relation with 10000 tuples.</a:t>
                </a:r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Consider the following equal-width histogram on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dirty="0"/>
                  <a:t>:</a:t>
                </a:r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br>
                  <a:rPr lang="en-GB" dirty="0"/>
                </a:br>
                <a:endParaRPr lang="en-GB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0" dirty="0" smtClean="0">
                          <a:latin typeface="Cambria Math" panose="02040503050406030204" pitchFamily="18" charset="0"/>
                        </a:rPr>
                        <m:t>Τ</m:t>
                      </m:r>
                      <m:r>
                        <a:rPr lang="el-GR" i="1" dirty="0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l-GR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i="1" dirty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GB" i="1" dirty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GB" i="1" dirty="0">
                              <a:latin typeface="Cambria Math" panose="02040503050406030204" pitchFamily="18" charset="0"/>
                            </a:rPr>
                            <m:t>=10</m:t>
                          </m:r>
                        </m:sub>
                      </m:sSub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))= ?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2D10F3A-F27E-6659-0BE4-1921E8A0295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l="-694" t="-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08DB915-B4C6-6405-791D-917D5148D5C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6BC5BD53-9B73-B723-1B96-5A571B31FA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9135961"/>
              </p:ext>
            </p:extLst>
          </p:nvPr>
        </p:nvGraphicFramePr>
        <p:xfrm>
          <a:off x="623888" y="3392488"/>
          <a:ext cx="9046212" cy="741680"/>
        </p:xfrm>
        <a:graphic>
          <a:graphicData uri="http://schemas.openxmlformats.org/drawingml/2006/table">
            <a:tbl>
              <a:tblPr firstCol="1">
                <a:tableStyleId>{6E25E649-3F16-4E02-A733-19D2CDBF48F0}</a:tableStyleId>
              </a:tblPr>
              <a:tblGrid>
                <a:gridCol w="1507702">
                  <a:extLst>
                    <a:ext uri="{9D8B030D-6E8A-4147-A177-3AD203B41FA5}">
                      <a16:colId xmlns:a16="http://schemas.microsoft.com/office/drawing/2014/main" val="3040548442"/>
                    </a:ext>
                  </a:extLst>
                </a:gridCol>
                <a:gridCol w="1507702">
                  <a:extLst>
                    <a:ext uri="{9D8B030D-6E8A-4147-A177-3AD203B41FA5}">
                      <a16:colId xmlns:a16="http://schemas.microsoft.com/office/drawing/2014/main" val="515446790"/>
                    </a:ext>
                  </a:extLst>
                </a:gridCol>
                <a:gridCol w="1507702">
                  <a:extLst>
                    <a:ext uri="{9D8B030D-6E8A-4147-A177-3AD203B41FA5}">
                      <a16:colId xmlns:a16="http://schemas.microsoft.com/office/drawing/2014/main" val="3216713615"/>
                    </a:ext>
                  </a:extLst>
                </a:gridCol>
                <a:gridCol w="1507702">
                  <a:extLst>
                    <a:ext uri="{9D8B030D-6E8A-4147-A177-3AD203B41FA5}">
                      <a16:colId xmlns:a16="http://schemas.microsoft.com/office/drawing/2014/main" val="1260448104"/>
                    </a:ext>
                  </a:extLst>
                </a:gridCol>
                <a:gridCol w="1507702">
                  <a:extLst>
                    <a:ext uri="{9D8B030D-6E8A-4147-A177-3AD203B41FA5}">
                      <a16:colId xmlns:a16="http://schemas.microsoft.com/office/drawing/2014/main" val="609219702"/>
                    </a:ext>
                  </a:extLst>
                </a:gridCol>
                <a:gridCol w="1507702">
                  <a:extLst>
                    <a:ext uri="{9D8B030D-6E8A-4147-A177-3AD203B41FA5}">
                      <a16:colId xmlns:a16="http://schemas.microsoft.com/office/drawing/2014/main" val="7501344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range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[1,10]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[11,20]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[21,30]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[31,40]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[41,50]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743312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tuples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2950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606844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3188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DB02D-AE92-0E4F-0350-F39C3E217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Histograms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2D10F3A-F27E-6659-0BE4-1921E8A02954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Let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be a relation with 10000 tuples.</a:t>
                </a:r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Consider the following equal-width histogram on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dirty="0"/>
                  <a:t>:</a:t>
                </a:r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br>
                  <a:rPr lang="en-GB" dirty="0"/>
                </a:br>
                <a:endParaRPr lang="en-GB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0" dirty="0" smtClean="0">
                          <a:latin typeface="Cambria Math" panose="02040503050406030204" pitchFamily="18" charset="0"/>
                        </a:rPr>
                        <m:t>Τ</m:t>
                      </m:r>
                      <m:r>
                        <a:rPr lang="el-GR" i="1" dirty="0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l-GR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i="1" dirty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GB" i="1" dirty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GB" i="1" dirty="0">
                              <a:latin typeface="Cambria Math" panose="02040503050406030204" pitchFamily="18" charset="0"/>
                            </a:rPr>
                            <m:t>=10</m:t>
                          </m:r>
                        </m:sub>
                      </m:sSub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))=</m:t>
                      </m:r>
                      <m:f>
                        <m:fPr>
                          <m:ctrlPr>
                            <a:rPr lang="en-GB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dirty="0" smtClean="0">
                              <a:latin typeface="Cambria Math" panose="02040503050406030204" pitchFamily="18" charset="0"/>
                            </a:rPr>
                            <m:t>50</m:t>
                          </m:r>
                        </m:num>
                        <m:den>
                          <m:r>
                            <a:rPr lang="en-GB" b="0" i="1" dirty="0" smtClean="0">
                              <a:latin typeface="Cambria Math" panose="02040503050406030204" pitchFamily="18" charset="0"/>
                            </a:rPr>
                            <m:t>10000</m:t>
                          </m:r>
                        </m:den>
                      </m:f>
                      <m:r>
                        <a:rPr lang="en-GB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GB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n-GB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GB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lang="en-GB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2D10F3A-F27E-6659-0BE4-1921E8A0295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l="-694" t="-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08DB915-B4C6-6405-791D-917D5148D5C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6BC5BD53-9B73-B723-1B96-5A571B31FA08}"/>
              </a:ext>
            </a:extLst>
          </p:cNvPr>
          <p:cNvGraphicFramePr>
            <a:graphicFrameLocks noGrp="1"/>
          </p:cNvGraphicFramePr>
          <p:nvPr/>
        </p:nvGraphicFramePr>
        <p:xfrm>
          <a:off x="623888" y="3392488"/>
          <a:ext cx="9046212" cy="741680"/>
        </p:xfrm>
        <a:graphic>
          <a:graphicData uri="http://schemas.openxmlformats.org/drawingml/2006/table">
            <a:tbl>
              <a:tblPr firstCol="1">
                <a:tableStyleId>{6E25E649-3F16-4E02-A733-19D2CDBF48F0}</a:tableStyleId>
              </a:tblPr>
              <a:tblGrid>
                <a:gridCol w="1507702">
                  <a:extLst>
                    <a:ext uri="{9D8B030D-6E8A-4147-A177-3AD203B41FA5}">
                      <a16:colId xmlns:a16="http://schemas.microsoft.com/office/drawing/2014/main" val="3040548442"/>
                    </a:ext>
                  </a:extLst>
                </a:gridCol>
                <a:gridCol w="1507702">
                  <a:extLst>
                    <a:ext uri="{9D8B030D-6E8A-4147-A177-3AD203B41FA5}">
                      <a16:colId xmlns:a16="http://schemas.microsoft.com/office/drawing/2014/main" val="515446790"/>
                    </a:ext>
                  </a:extLst>
                </a:gridCol>
                <a:gridCol w="1507702">
                  <a:extLst>
                    <a:ext uri="{9D8B030D-6E8A-4147-A177-3AD203B41FA5}">
                      <a16:colId xmlns:a16="http://schemas.microsoft.com/office/drawing/2014/main" val="3216713615"/>
                    </a:ext>
                  </a:extLst>
                </a:gridCol>
                <a:gridCol w="1507702">
                  <a:extLst>
                    <a:ext uri="{9D8B030D-6E8A-4147-A177-3AD203B41FA5}">
                      <a16:colId xmlns:a16="http://schemas.microsoft.com/office/drawing/2014/main" val="1260448104"/>
                    </a:ext>
                  </a:extLst>
                </a:gridCol>
                <a:gridCol w="1507702">
                  <a:extLst>
                    <a:ext uri="{9D8B030D-6E8A-4147-A177-3AD203B41FA5}">
                      <a16:colId xmlns:a16="http://schemas.microsoft.com/office/drawing/2014/main" val="609219702"/>
                    </a:ext>
                  </a:extLst>
                </a:gridCol>
                <a:gridCol w="1507702">
                  <a:extLst>
                    <a:ext uri="{9D8B030D-6E8A-4147-A177-3AD203B41FA5}">
                      <a16:colId xmlns:a16="http://schemas.microsoft.com/office/drawing/2014/main" val="7501344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range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[1,10]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[11,20]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[21,30]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[31,40]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[41,50]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743312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tuples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2950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606844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82960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Query </a:t>
            </a:r>
            <a:r>
              <a:rPr lang="en-US" dirty="0" err="1"/>
              <a:t>Optimisation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1120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55570-D5E8-8451-4F7B-CEACE3E4F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estimation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FE4DEF-3B1F-624B-11C7-94639794788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The “cost” of an operator is the cardinality of its output relation</a:t>
            </a:r>
          </a:p>
          <a:p>
            <a:pPr lvl="1"/>
            <a:r>
              <a:rPr lang="en-US" dirty="0"/>
              <a:t>Cost of processing or </a:t>
            </a:r>
            <a:r>
              <a:rPr lang="en-US" dirty="0" err="1"/>
              <a:t>materialising</a:t>
            </a:r>
            <a:r>
              <a:rPr lang="en-US" dirty="0"/>
              <a:t> its output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Overall query plan cost is the sum of cardinalities of intermediate relations</a:t>
            </a:r>
          </a:p>
          <a:p>
            <a:pPr lvl="1"/>
            <a:r>
              <a:rPr lang="en-US" dirty="0"/>
              <a:t>Excluding the leaves (i.e. input relations)</a:t>
            </a:r>
          </a:p>
          <a:p>
            <a:pPr lvl="1"/>
            <a:r>
              <a:rPr lang="en-US" dirty="0"/>
              <a:t>Excluding the end result (i.e. cost of the final operator)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Now that we have a way of judging whether one plan is better than another...</a:t>
            </a:r>
          </a:p>
          <a:p>
            <a:pPr marL="0" indent="0">
              <a:buNone/>
            </a:pPr>
            <a:r>
              <a:rPr lang="en-US" dirty="0"/>
              <a:t>...all we need to do to find the optimal plan is to compare all the possible plans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So how many possible plans are there?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FE6DED-2DD4-E328-BA04-654BAC7C7CB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109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3BD24-0733-1D65-F79F-DA2A95623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many query trees?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Content Placeholder 113">
                <a:extLst>
                  <a:ext uri="{FF2B5EF4-FFF2-40B4-BE49-F238E27FC236}">
                    <a16:creationId xmlns:a16="http://schemas.microsoft.com/office/drawing/2014/main" id="{87EF3394-0B93-F828-B68E-22D58A287069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Considering plans with only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b="0" dirty="0"/>
                  <a:t> or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⋈</m:t>
                    </m:r>
                  </m:oMath>
                </a14:m>
                <a:r>
                  <a:rPr lang="en-GB" b="0" dirty="0"/>
                  <a:t>, and with </a:t>
                </a:r>
                <a14:m>
                  <m:oMath xmlns:m="http://schemas.openxmlformats.org/officeDocument/2006/math"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b="0" dirty="0"/>
                  <a:t> relations: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14" name="Content Placeholder 113">
                <a:extLst>
                  <a:ext uri="{FF2B5EF4-FFF2-40B4-BE49-F238E27FC236}">
                    <a16:creationId xmlns:a16="http://schemas.microsoft.com/office/drawing/2014/main" id="{87EF3394-0B93-F828-B68E-22D58A28706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l="-694" t="-34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6" name="Text Placeholder 115">
            <a:extLst>
              <a:ext uri="{FF2B5EF4-FFF2-40B4-BE49-F238E27FC236}">
                <a16:creationId xmlns:a16="http://schemas.microsoft.com/office/drawing/2014/main" id="{0CF7F6E4-5173-0155-78DA-C6A1380DB23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CAFD96-E3FB-40DC-3E82-759266FCCA13}"/>
              </a:ext>
            </a:extLst>
          </p:cNvPr>
          <p:cNvSpPr txBox="1"/>
          <p:nvPr/>
        </p:nvSpPr>
        <p:spPr>
          <a:xfrm>
            <a:off x="5930730" y="3797494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942EE763-C3E1-A689-8063-3582D0B3659D}"/>
                  </a:ext>
                </a:extLst>
              </p:cNvPr>
              <p:cNvSpPr txBox="1"/>
              <p:nvPr/>
            </p:nvSpPr>
            <p:spPr>
              <a:xfrm>
                <a:off x="883048" y="3782105"/>
                <a:ext cx="8957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942EE763-C3E1-A689-8063-3582D0B365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048" y="3782105"/>
                <a:ext cx="895758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2775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3BD24-0733-1D65-F79F-DA2A95623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many query trees?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500CBF-37EB-E123-6EE3-C31EB6D73E4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30498FC-CF17-FB31-822B-447EC2BC1860}"/>
              </a:ext>
            </a:extLst>
          </p:cNvPr>
          <p:cNvGrpSpPr/>
          <p:nvPr/>
        </p:nvGrpSpPr>
        <p:grpSpPr>
          <a:xfrm>
            <a:off x="4396258" y="3378601"/>
            <a:ext cx="1040120" cy="803614"/>
            <a:chOff x="4130505" y="3499543"/>
            <a:chExt cx="1040120" cy="80361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F0AEA89-D1C0-DD39-121A-86378A75E213}"/>
                </a:ext>
              </a:extLst>
            </p:cNvPr>
            <p:cNvSpPr txBox="1"/>
            <p:nvPr/>
          </p:nvSpPr>
          <p:spPr>
            <a:xfrm>
              <a:off x="4130505" y="3933825"/>
              <a:ext cx="3305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R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B198A67-571C-02D8-2FDF-355A1C80A692}"/>
                </a:ext>
              </a:extLst>
            </p:cNvPr>
            <p:cNvSpPr txBox="1"/>
            <p:nvPr/>
          </p:nvSpPr>
          <p:spPr>
            <a:xfrm>
              <a:off x="4860925" y="3931543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S</a:t>
              </a: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B1154556-B546-B512-5A86-643782616C60}"/>
                </a:ext>
              </a:extLst>
            </p:cNvPr>
            <p:cNvGrpSpPr/>
            <p:nvPr/>
          </p:nvGrpSpPr>
          <p:grpSpPr>
            <a:xfrm>
              <a:off x="4295775" y="3499543"/>
              <a:ext cx="720000" cy="432000"/>
              <a:chOff x="4295775" y="1773238"/>
              <a:chExt cx="3600450" cy="2160587"/>
            </a:xfrm>
          </p:grpSpPr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B0FFB6C7-5F82-4D9B-3FF9-72C42FFEA17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295775" y="1773238"/>
                <a:ext cx="1800225" cy="2160587"/>
              </a:xfrm>
              <a:prstGeom prst="line">
                <a:avLst/>
              </a:prstGeom>
              <a:ln w="38100">
                <a:solidFill>
                  <a:schemeClr val="tx1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3CE0257A-3B34-7CBD-A31F-40A6097E659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096000" y="1773238"/>
                <a:ext cx="1800225" cy="2160587"/>
              </a:xfrm>
              <a:prstGeom prst="line">
                <a:avLst/>
              </a:prstGeom>
              <a:ln w="38100">
                <a:solidFill>
                  <a:schemeClr val="tx1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942EE763-C3E1-A689-8063-3582D0B3659D}"/>
                  </a:ext>
                </a:extLst>
              </p:cNvPr>
              <p:cNvSpPr txBox="1"/>
              <p:nvPr/>
            </p:nvSpPr>
            <p:spPr>
              <a:xfrm>
                <a:off x="883048" y="3782105"/>
                <a:ext cx="8957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942EE763-C3E1-A689-8063-3582D0B365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048" y="3782105"/>
                <a:ext cx="895758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8" name="Group 107">
            <a:extLst>
              <a:ext uri="{FF2B5EF4-FFF2-40B4-BE49-F238E27FC236}">
                <a16:creationId xmlns:a16="http://schemas.microsoft.com/office/drawing/2014/main" id="{112A555F-600E-E4A5-76ED-24337634FA9F}"/>
              </a:ext>
            </a:extLst>
          </p:cNvPr>
          <p:cNvGrpSpPr/>
          <p:nvPr/>
        </p:nvGrpSpPr>
        <p:grpSpPr>
          <a:xfrm>
            <a:off x="6760833" y="3378601"/>
            <a:ext cx="1040120" cy="803614"/>
            <a:chOff x="4140925" y="3499543"/>
            <a:chExt cx="1040120" cy="803614"/>
          </a:xfrm>
        </p:grpSpPr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68CE91D5-E8A5-57A8-172B-F64E070F0F2A}"/>
                </a:ext>
              </a:extLst>
            </p:cNvPr>
            <p:cNvSpPr txBox="1"/>
            <p:nvPr/>
          </p:nvSpPr>
          <p:spPr>
            <a:xfrm>
              <a:off x="4140925" y="3933825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S</a:t>
              </a: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AF4EB3B8-70A7-61FB-D54D-FC26CEE77643}"/>
                </a:ext>
              </a:extLst>
            </p:cNvPr>
            <p:cNvSpPr txBox="1"/>
            <p:nvPr/>
          </p:nvSpPr>
          <p:spPr>
            <a:xfrm>
              <a:off x="4850505" y="3931543"/>
              <a:ext cx="3305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R</a:t>
              </a:r>
            </a:p>
          </p:txBody>
        </p: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34229BDF-CCD4-C663-3EE0-172F9FA59C19}"/>
                </a:ext>
              </a:extLst>
            </p:cNvPr>
            <p:cNvGrpSpPr/>
            <p:nvPr/>
          </p:nvGrpSpPr>
          <p:grpSpPr>
            <a:xfrm>
              <a:off x="4295775" y="3499543"/>
              <a:ext cx="720000" cy="432000"/>
              <a:chOff x="4295775" y="1773238"/>
              <a:chExt cx="3600450" cy="2160587"/>
            </a:xfrm>
          </p:grpSpPr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B6170ECF-D8BD-D4FB-3F66-7C60FEC269C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295775" y="1773238"/>
                <a:ext cx="1800225" cy="2160587"/>
              </a:xfrm>
              <a:prstGeom prst="line">
                <a:avLst/>
              </a:prstGeom>
              <a:ln w="38100">
                <a:solidFill>
                  <a:schemeClr val="tx1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46308401-197D-0C4B-67BF-9796870093C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096000" y="1773238"/>
                <a:ext cx="1800225" cy="2160587"/>
              </a:xfrm>
              <a:prstGeom prst="line">
                <a:avLst/>
              </a:prstGeom>
              <a:ln w="38100">
                <a:solidFill>
                  <a:schemeClr val="tx1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ontent Placeholder 113">
                <a:extLst>
                  <a:ext uri="{FF2B5EF4-FFF2-40B4-BE49-F238E27FC236}">
                    <a16:creationId xmlns:a16="http://schemas.microsoft.com/office/drawing/2014/main" id="{D38AC866-E233-7084-40D1-263597F21C3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3888" y="1773238"/>
                <a:ext cx="10944225" cy="1080000"/>
              </a:xfrm>
              <a:prstGeom prst="rect">
                <a:avLst/>
              </a:prstGeom>
            </p:spPr>
            <p:txBody>
              <a:bodyPr/>
              <a:lstStyle>
                <a:lvl1pPr marL="180000" indent="-1800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0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0000" indent="-1800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00000" indent="-1800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60000" indent="-1800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620000" indent="-1800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/>
                  <a:t>Considering plans with only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dirty="0"/>
                  <a:t> or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⋈</m:t>
                    </m:r>
                  </m:oMath>
                </a14:m>
                <a:r>
                  <a:rPr lang="en-GB" dirty="0"/>
                  <a:t>, and with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 relations: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2" name="Content Placeholder 113">
                <a:extLst>
                  <a:ext uri="{FF2B5EF4-FFF2-40B4-BE49-F238E27FC236}">
                    <a16:creationId xmlns:a16="http://schemas.microsoft.com/office/drawing/2014/main" id="{D38AC866-E233-7084-40D1-263597F21C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888" y="1773238"/>
                <a:ext cx="10944225" cy="1080000"/>
              </a:xfrm>
              <a:prstGeom prst="rect">
                <a:avLst/>
              </a:prstGeom>
              <a:blipFill>
                <a:blip r:embed="rId4"/>
                <a:stretch>
                  <a:fillRect l="-463" t="-34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ontent Placeholder 113">
                <a:extLst>
                  <a:ext uri="{FF2B5EF4-FFF2-40B4-BE49-F238E27FC236}">
                    <a16:creationId xmlns:a16="http://schemas.microsoft.com/office/drawing/2014/main" id="{BCCC11C5-C8D5-5FF7-7442-88607AF0745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3887" y="5157288"/>
                <a:ext cx="10944225" cy="1080000"/>
              </a:xfrm>
              <a:prstGeom prst="rect">
                <a:avLst/>
              </a:prstGeom>
            </p:spPr>
            <p:txBody>
              <a:bodyPr/>
              <a:lstStyle>
                <a:lvl1pPr marL="180000" indent="-1800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0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0000" indent="-1800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00000" indent="-1800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60000" indent="-1800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620000" indent="-1800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GB" dirty="0"/>
                  <a:t>Note: while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⋈</m:t>
                    </m:r>
                  </m:oMath>
                </a14:m>
                <a:r>
                  <a:rPr lang="en-GB" dirty="0"/>
                  <a:t> are symmetric, their corresponding physical operators aren’t; </a:t>
                </a:r>
                <a:br>
                  <a:rPr lang="en-GB" dirty="0"/>
                </a:br>
                <a:r>
                  <a:rPr lang="en-GB" dirty="0"/>
                  <a:t>the actual cost of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⋈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may be different from that of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⋈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endParaRPr lang="en-US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GB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3" name="Content Placeholder 113">
                <a:extLst>
                  <a:ext uri="{FF2B5EF4-FFF2-40B4-BE49-F238E27FC236}">
                    <a16:creationId xmlns:a16="http://schemas.microsoft.com/office/drawing/2014/main" id="{BCCC11C5-C8D5-5FF7-7442-88607AF074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887" y="5157288"/>
                <a:ext cx="10944225" cy="1080000"/>
              </a:xfrm>
              <a:prstGeom prst="rect">
                <a:avLst/>
              </a:prstGeom>
              <a:blipFill>
                <a:blip r:embed="rId5"/>
                <a:stretch>
                  <a:fillRect l="-463" t="-34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1789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3BD24-0733-1D65-F79F-DA2A95623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many query trees?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500CBF-37EB-E123-6EE3-C31EB6D73E4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112ADF48-D4D4-3749-FCEB-6CBA8A959D25}"/>
              </a:ext>
            </a:extLst>
          </p:cNvPr>
          <p:cNvGrpSpPr/>
          <p:nvPr/>
        </p:nvGrpSpPr>
        <p:grpSpPr>
          <a:xfrm>
            <a:off x="2689143" y="2563757"/>
            <a:ext cx="1425270" cy="1233332"/>
            <a:chOff x="4345818" y="2960488"/>
            <a:chExt cx="1425270" cy="123333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B83A99D-B7B4-2EAA-D45C-EDD8FD9AD304}"/>
                </a:ext>
              </a:extLst>
            </p:cNvPr>
            <p:cNvSpPr txBox="1"/>
            <p:nvPr/>
          </p:nvSpPr>
          <p:spPr>
            <a:xfrm>
              <a:off x="4345818" y="3824488"/>
              <a:ext cx="3305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B03885C-C254-82C3-1A5B-8BD3661712B1}"/>
                </a:ext>
              </a:extLst>
            </p:cNvPr>
            <p:cNvSpPr txBox="1"/>
            <p:nvPr/>
          </p:nvSpPr>
          <p:spPr>
            <a:xfrm>
              <a:off x="5076238" y="3824488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D350AE0-99E7-C768-0980-83A6C71020E5}"/>
                </a:ext>
              </a:extLst>
            </p:cNvPr>
            <p:cNvSpPr txBox="1"/>
            <p:nvPr/>
          </p:nvSpPr>
          <p:spPr>
            <a:xfrm>
              <a:off x="5440548" y="3392488"/>
              <a:ext cx="3305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</a:t>
              </a:r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F82DEAEF-988B-32A2-2A78-A98863D396E6}"/>
                </a:ext>
              </a:extLst>
            </p:cNvPr>
            <p:cNvGrpSpPr/>
            <p:nvPr/>
          </p:nvGrpSpPr>
          <p:grpSpPr>
            <a:xfrm>
              <a:off x="4511088" y="2960488"/>
              <a:ext cx="1080000" cy="864000"/>
              <a:chOff x="4417320" y="3392488"/>
              <a:chExt cx="1080000" cy="864000"/>
            </a:xfrm>
          </p:grpSpPr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3E639118-9A6F-5BE0-9756-BB938C1756BA}"/>
                  </a:ext>
                </a:extLst>
              </p:cNvPr>
              <p:cNvGrpSpPr/>
              <p:nvPr/>
            </p:nvGrpSpPr>
            <p:grpSpPr>
              <a:xfrm>
                <a:off x="4777320" y="3392488"/>
                <a:ext cx="720000" cy="432000"/>
                <a:chOff x="4295775" y="1773238"/>
                <a:chExt cx="3600450" cy="2160587"/>
              </a:xfrm>
            </p:grpSpPr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3746E076-C094-0210-2B1F-9A8F7AAE166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295775" y="1773238"/>
                  <a:ext cx="1800225" cy="216058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>
                  <a:extLst>
                    <a:ext uri="{FF2B5EF4-FFF2-40B4-BE49-F238E27FC236}">
                      <a16:creationId xmlns:a16="http://schemas.microsoft.com/office/drawing/2014/main" id="{97362939-EF3C-41BB-6ACE-1AADB1E0A28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6096000" y="1773238"/>
                  <a:ext cx="1800225" cy="216058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702F830B-94CB-D400-27C2-698825016392}"/>
                  </a:ext>
                </a:extLst>
              </p:cNvPr>
              <p:cNvGrpSpPr/>
              <p:nvPr/>
            </p:nvGrpSpPr>
            <p:grpSpPr>
              <a:xfrm>
                <a:off x="4417320" y="3824488"/>
                <a:ext cx="720000" cy="432000"/>
                <a:chOff x="4295775" y="1773238"/>
                <a:chExt cx="3600450" cy="2160587"/>
              </a:xfrm>
            </p:grpSpPr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AB656CD8-8C1A-EB7C-0220-0F436EE5FED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295775" y="1773238"/>
                  <a:ext cx="1800225" cy="216058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F3296455-A682-2055-8C7C-80C06EC8B48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6096000" y="1773238"/>
                  <a:ext cx="1800225" cy="216058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AED344F-79E6-9E9F-36D5-698781F46B2A}"/>
              </a:ext>
            </a:extLst>
          </p:cNvPr>
          <p:cNvGrpSpPr/>
          <p:nvPr/>
        </p:nvGrpSpPr>
        <p:grpSpPr>
          <a:xfrm>
            <a:off x="4131115" y="4332311"/>
            <a:ext cx="1389700" cy="1233332"/>
            <a:chOff x="6727671" y="2960488"/>
            <a:chExt cx="1389700" cy="1233332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8006CE1B-452D-13DD-170A-2FA44D3125F7}"/>
                </a:ext>
              </a:extLst>
            </p:cNvPr>
            <p:cNvGrpSpPr/>
            <p:nvPr/>
          </p:nvGrpSpPr>
          <p:grpSpPr>
            <a:xfrm>
              <a:off x="6892941" y="2960488"/>
              <a:ext cx="1080000" cy="864000"/>
              <a:chOff x="6986725" y="2819100"/>
              <a:chExt cx="1080000" cy="864000"/>
            </a:xfrm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8A157453-5F59-6420-B55C-17B9683D31F2}"/>
                  </a:ext>
                </a:extLst>
              </p:cNvPr>
              <p:cNvGrpSpPr/>
              <p:nvPr/>
            </p:nvGrpSpPr>
            <p:grpSpPr>
              <a:xfrm>
                <a:off x="6986725" y="2819100"/>
                <a:ext cx="720000" cy="432000"/>
                <a:chOff x="4295775" y="1773238"/>
                <a:chExt cx="3600450" cy="2160587"/>
              </a:xfrm>
            </p:grpSpPr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5F60825D-A4DB-FFF0-6F14-21370C31948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295775" y="1773238"/>
                  <a:ext cx="1800225" cy="216058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69E01753-4ECA-1F88-C19A-7CF088160B1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6096000" y="1773238"/>
                  <a:ext cx="1800225" cy="216058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DF7FF054-AA99-B7EE-1F17-90A0C472D174}"/>
                  </a:ext>
                </a:extLst>
              </p:cNvPr>
              <p:cNvGrpSpPr/>
              <p:nvPr/>
            </p:nvGrpSpPr>
            <p:grpSpPr>
              <a:xfrm>
                <a:off x="7346725" y="3251100"/>
                <a:ext cx="720000" cy="432000"/>
                <a:chOff x="4295775" y="1773238"/>
                <a:chExt cx="3600450" cy="2160587"/>
              </a:xfrm>
            </p:grpSpPr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2E548130-B2FC-9605-C909-E5E85C08312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295775" y="1773238"/>
                  <a:ext cx="1800225" cy="216058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E5162175-D42F-0DE5-7431-8615DC8FEDB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6096000" y="1773238"/>
                  <a:ext cx="1800225" cy="216058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34804AAA-BDC8-2461-5267-43D1E7552BBD}"/>
                </a:ext>
              </a:extLst>
            </p:cNvPr>
            <p:cNvSpPr txBox="1"/>
            <p:nvPr/>
          </p:nvSpPr>
          <p:spPr>
            <a:xfrm>
              <a:off x="6727671" y="3392488"/>
              <a:ext cx="3305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E4E8750A-B5CC-9A72-060A-15C22C775ACC}"/>
                </a:ext>
              </a:extLst>
            </p:cNvPr>
            <p:cNvSpPr txBox="1"/>
            <p:nvPr/>
          </p:nvSpPr>
          <p:spPr>
            <a:xfrm>
              <a:off x="7098091" y="3824488"/>
              <a:ext cx="3305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42B9295C-8798-A082-4E21-403E5D30C830}"/>
                </a:ext>
              </a:extLst>
            </p:cNvPr>
            <p:cNvSpPr txBox="1"/>
            <p:nvPr/>
          </p:nvSpPr>
          <p:spPr>
            <a:xfrm>
              <a:off x="7807671" y="3824488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378D1008-FF2A-7002-5D67-698CF74C675E}"/>
              </a:ext>
            </a:extLst>
          </p:cNvPr>
          <p:cNvGrpSpPr/>
          <p:nvPr/>
        </p:nvGrpSpPr>
        <p:grpSpPr>
          <a:xfrm>
            <a:off x="8451728" y="4332311"/>
            <a:ext cx="1389700" cy="1233332"/>
            <a:chOff x="6727671" y="2960488"/>
            <a:chExt cx="1389700" cy="1233332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B446AEE1-5A7F-B755-0599-AD67F7FB82DD}"/>
                </a:ext>
              </a:extLst>
            </p:cNvPr>
            <p:cNvGrpSpPr/>
            <p:nvPr/>
          </p:nvGrpSpPr>
          <p:grpSpPr>
            <a:xfrm>
              <a:off x="6892941" y="2960488"/>
              <a:ext cx="1080000" cy="864000"/>
              <a:chOff x="6986725" y="2819100"/>
              <a:chExt cx="1080000" cy="864000"/>
            </a:xfrm>
          </p:grpSpPr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CBA1B850-15AF-0536-CAC4-58FC7084B4F7}"/>
                  </a:ext>
                </a:extLst>
              </p:cNvPr>
              <p:cNvGrpSpPr/>
              <p:nvPr/>
            </p:nvGrpSpPr>
            <p:grpSpPr>
              <a:xfrm>
                <a:off x="6986725" y="2819100"/>
                <a:ext cx="720000" cy="432000"/>
                <a:chOff x="4295775" y="1773238"/>
                <a:chExt cx="3600450" cy="2160587"/>
              </a:xfrm>
            </p:grpSpPr>
            <p:cxnSp>
              <p:nvCxnSpPr>
                <p:cNvPr id="61" name="Straight Connector 60">
                  <a:extLst>
                    <a:ext uri="{FF2B5EF4-FFF2-40B4-BE49-F238E27FC236}">
                      <a16:creationId xmlns:a16="http://schemas.microsoft.com/office/drawing/2014/main" id="{D8BE699C-D68C-73CD-BF6B-40A0287B35B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295775" y="1773238"/>
                  <a:ext cx="1800225" cy="216058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>
                  <a:extLst>
                    <a:ext uri="{FF2B5EF4-FFF2-40B4-BE49-F238E27FC236}">
                      <a16:creationId xmlns:a16="http://schemas.microsoft.com/office/drawing/2014/main" id="{0E645F42-40CE-6ED3-B05C-8F7B2A3C73E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6096000" y="1773238"/>
                  <a:ext cx="1800225" cy="216058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C716858B-541A-5E74-D8BD-EAB57D44DFC1}"/>
                  </a:ext>
                </a:extLst>
              </p:cNvPr>
              <p:cNvGrpSpPr/>
              <p:nvPr/>
            </p:nvGrpSpPr>
            <p:grpSpPr>
              <a:xfrm>
                <a:off x="7346725" y="3251100"/>
                <a:ext cx="720000" cy="432000"/>
                <a:chOff x="4295775" y="1773238"/>
                <a:chExt cx="3600450" cy="2160587"/>
              </a:xfrm>
            </p:grpSpPr>
            <p:cxnSp>
              <p:nvCxnSpPr>
                <p:cNvPr id="59" name="Straight Connector 58">
                  <a:extLst>
                    <a:ext uri="{FF2B5EF4-FFF2-40B4-BE49-F238E27FC236}">
                      <a16:creationId xmlns:a16="http://schemas.microsoft.com/office/drawing/2014/main" id="{77951E74-AD3A-F364-1413-933892A70E0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295775" y="1773238"/>
                  <a:ext cx="1800225" cy="216058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>
                  <a:extLst>
                    <a:ext uri="{FF2B5EF4-FFF2-40B4-BE49-F238E27FC236}">
                      <a16:creationId xmlns:a16="http://schemas.microsoft.com/office/drawing/2014/main" id="{ED117AD5-5F25-8550-A2C9-F94A6A391B7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6096000" y="1773238"/>
                  <a:ext cx="1800225" cy="216058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208077D2-F352-2E1F-F39A-0F665C87299C}"/>
                </a:ext>
              </a:extLst>
            </p:cNvPr>
            <p:cNvSpPr txBox="1"/>
            <p:nvPr/>
          </p:nvSpPr>
          <p:spPr>
            <a:xfrm>
              <a:off x="6727671" y="3392488"/>
              <a:ext cx="3305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B81E9446-7DD3-A9B3-77B1-0CA5055A05B5}"/>
                </a:ext>
              </a:extLst>
            </p:cNvPr>
            <p:cNvSpPr txBox="1"/>
            <p:nvPr/>
          </p:nvSpPr>
          <p:spPr>
            <a:xfrm>
              <a:off x="7098091" y="3824488"/>
              <a:ext cx="3305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E47445C3-3DAD-A7DC-13EC-F18B7C0C42E5}"/>
                </a:ext>
              </a:extLst>
            </p:cNvPr>
            <p:cNvSpPr txBox="1"/>
            <p:nvPr/>
          </p:nvSpPr>
          <p:spPr>
            <a:xfrm>
              <a:off x="7807671" y="3824488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</a:t>
              </a: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740106DE-2611-AA83-3FCE-083AF84283CE}"/>
              </a:ext>
            </a:extLst>
          </p:cNvPr>
          <p:cNvGrpSpPr/>
          <p:nvPr/>
        </p:nvGrpSpPr>
        <p:grpSpPr>
          <a:xfrm>
            <a:off x="7013330" y="4338612"/>
            <a:ext cx="1410540" cy="1233332"/>
            <a:chOff x="6727671" y="2960488"/>
            <a:chExt cx="1410540" cy="1233332"/>
          </a:xfrm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FDAB348B-9CEE-C3DC-7CBE-8C387C4D9597}"/>
                </a:ext>
              </a:extLst>
            </p:cNvPr>
            <p:cNvGrpSpPr/>
            <p:nvPr/>
          </p:nvGrpSpPr>
          <p:grpSpPr>
            <a:xfrm>
              <a:off x="6892941" y="2960488"/>
              <a:ext cx="1080000" cy="864000"/>
              <a:chOff x="6986725" y="2819100"/>
              <a:chExt cx="1080000" cy="864000"/>
            </a:xfrm>
          </p:grpSpPr>
          <p:grpSp>
            <p:nvGrpSpPr>
              <p:cNvPr id="68" name="Group 67">
                <a:extLst>
                  <a:ext uri="{FF2B5EF4-FFF2-40B4-BE49-F238E27FC236}">
                    <a16:creationId xmlns:a16="http://schemas.microsoft.com/office/drawing/2014/main" id="{96F9FC4F-05BD-D4C5-CC6F-F96CB3D1F862}"/>
                  </a:ext>
                </a:extLst>
              </p:cNvPr>
              <p:cNvGrpSpPr/>
              <p:nvPr/>
            </p:nvGrpSpPr>
            <p:grpSpPr>
              <a:xfrm>
                <a:off x="6986725" y="2819100"/>
                <a:ext cx="720000" cy="432000"/>
                <a:chOff x="4295775" y="1773238"/>
                <a:chExt cx="3600450" cy="2160587"/>
              </a:xfrm>
            </p:grpSpPr>
            <p:cxnSp>
              <p:nvCxnSpPr>
                <p:cNvPr id="72" name="Straight Connector 71">
                  <a:extLst>
                    <a:ext uri="{FF2B5EF4-FFF2-40B4-BE49-F238E27FC236}">
                      <a16:creationId xmlns:a16="http://schemas.microsoft.com/office/drawing/2014/main" id="{9447F5DC-1FBA-9D8D-95C4-0E0C9711FF5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295775" y="1773238"/>
                  <a:ext cx="1800225" cy="216058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72">
                  <a:extLst>
                    <a:ext uri="{FF2B5EF4-FFF2-40B4-BE49-F238E27FC236}">
                      <a16:creationId xmlns:a16="http://schemas.microsoft.com/office/drawing/2014/main" id="{17598BDE-2275-3322-A171-60C99ED5C21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6096000" y="1773238"/>
                  <a:ext cx="1800225" cy="216058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9" name="Group 68">
                <a:extLst>
                  <a:ext uri="{FF2B5EF4-FFF2-40B4-BE49-F238E27FC236}">
                    <a16:creationId xmlns:a16="http://schemas.microsoft.com/office/drawing/2014/main" id="{51E5A906-A431-8BFB-1C13-4D9E826CC2DA}"/>
                  </a:ext>
                </a:extLst>
              </p:cNvPr>
              <p:cNvGrpSpPr/>
              <p:nvPr/>
            </p:nvGrpSpPr>
            <p:grpSpPr>
              <a:xfrm>
                <a:off x="7346725" y="3251100"/>
                <a:ext cx="720000" cy="432000"/>
                <a:chOff x="4295775" y="1773238"/>
                <a:chExt cx="3600450" cy="2160587"/>
              </a:xfrm>
            </p:grpSpPr>
            <p:cxnSp>
              <p:nvCxnSpPr>
                <p:cNvPr id="70" name="Straight Connector 69">
                  <a:extLst>
                    <a:ext uri="{FF2B5EF4-FFF2-40B4-BE49-F238E27FC236}">
                      <a16:creationId xmlns:a16="http://schemas.microsoft.com/office/drawing/2014/main" id="{D9C66E1C-0408-5707-8788-D6454794CE1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295775" y="1773238"/>
                  <a:ext cx="1800225" cy="216058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>
                  <a:extLst>
                    <a:ext uri="{FF2B5EF4-FFF2-40B4-BE49-F238E27FC236}">
                      <a16:creationId xmlns:a16="http://schemas.microsoft.com/office/drawing/2014/main" id="{8F92F140-A630-2EED-DED0-B38661698D1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6096000" y="1773238"/>
                  <a:ext cx="1800225" cy="216058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782473C6-C79B-0825-9418-9674D4C629E6}"/>
                </a:ext>
              </a:extLst>
            </p:cNvPr>
            <p:cNvSpPr txBox="1"/>
            <p:nvPr/>
          </p:nvSpPr>
          <p:spPr>
            <a:xfrm>
              <a:off x="6727671" y="3392488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1DC62E8A-EC0B-A07E-56DC-46FFCBBFCDBA}"/>
                </a:ext>
              </a:extLst>
            </p:cNvPr>
            <p:cNvSpPr txBox="1"/>
            <p:nvPr/>
          </p:nvSpPr>
          <p:spPr>
            <a:xfrm>
              <a:off x="7098091" y="3824488"/>
              <a:ext cx="3305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ECEE7275-891B-7412-293C-E5860044199E}"/>
                </a:ext>
              </a:extLst>
            </p:cNvPr>
            <p:cNvSpPr txBox="1"/>
            <p:nvPr/>
          </p:nvSpPr>
          <p:spPr>
            <a:xfrm>
              <a:off x="7807671" y="3824488"/>
              <a:ext cx="3305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</a:t>
              </a: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F75C14C9-5397-E015-0E8C-3AACABC8D5AC}"/>
              </a:ext>
            </a:extLst>
          </p:cNvPr>
          <p:cNvGrpSpPr/>
          <p:nvPr/>
        </p:nvGrpSpPr>
        <p:grpSpPr>
          <a:xfrm>
            <a:off x="5574932" y="4332311"/>
            <a:ext cx="1410540" cy="1233332"/>
            <a:chOff x="6727671" y="2960488"/>
            <a:chExt cx="1410540" cy="1233332"/>
          </a:xfrm>
        </p:grpSpPr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0E556354-F93F-0A05-952F-094EABE41278}"/>
                </a:ext>
              </a:extLst>
            </p:cNvPr>
            <p:cNvGrpSpPr/>
            <p:nvPr/>
          </p:nvGrpSpPr>
          <p:grpSpPr>
            <a:xfrm>
              <a:off x="6892941" y="2960488"/>
              <a:ext cx="1080000" cy="864000"/>
              <a:chOff x="6986725" y="2819100"/>
              <a:chExt cx="1080000" cy="864000"/>
            </a:xfrm>
          </p:grpSpPr>
          <p:grpSp>
            <p:nvGrpSpPr>
              <p:cNvPr id="79" name="Group 78">
                <a:extLst>
                  <a:ext uri="{FF2B5EF4-FFF2-40B4-BE49-F238E27FC236}">
                    <a16:creationId xmlns:a16="http://schemas.microsoft.com/office/drawing/2014/main" id="{C8650C39-AB92-B6AC-548C-4BA0BCE24A94}"/>
                  </a:ext>
                </a:extLst>
              </p:cNvPr>
              <p:cNvGrpSpPr/>
              <p:nvPr/>
            </p:nvGrpSpPr>
            <p:grpSpPr>
              <a:xfrm>
                <a:off x="6986725" y="2819100"/>
                <a:ext cx="720000" cy="432000"/>
                <a:chOff x="4295775" y="1773238"/>
                <a:chExt cx="3600450" cy="2160587"/>
              </a:xfrm>
            </p:grpSpPr>
            <p:cxnSp>
              <p:nvCxnSpPr>
                <p:cNvPr id="83" name="Straight Connector 82">
                  <a:extLst>
                    <a:ext uri="{FF2B5EF4-FFF2-40B4-BE49-F238E27FC236}">
                      <a16:creationId xmlns:a16="http://schemas.microsoft.com/office/drawing/2014/main" id="{FAF8E1D6-4BE9-981F-63B5-5CB9F035433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295775" y="1773238"/>
                  <a:ext cx="1800225" cy="216058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>
                  <a:extLst>
                    <a:ext uri="{FF2B5EF4-FFF2-40B4-BE49-F238E27FC236}">
                      <a16:creationId xmlns:a16="http://schemas.microsoft.com/office/drawing/2014/main" id="{CFDFCB98-886D-3ED0-39BD-2DD3683D17B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6096000" y="1773238"/>
                  <a:ext cx="1800225" cy="216058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0" name="Group 79">
                <a:extLst>
                  <a:ext uri="{FF2B5EF4-FFF2-40B4-BE49-F238E27FC236}">
                    <a16:creationId xmlns:a16="http://schemas.microsoft.com/office/drawing/2014/main" id="{A54655C0-FD5F-DFC3-619E-24C744DAECB5}"/>
                  </a:ext>
                </a:extLst>
              </p:cNvPr>
              <p:cNvGrpSpPr/>
              <p:nvPr/>
            </p:nvGrpSpPr>
            <p:grpSpPr>
              <a:xfrm>
                <a:off x="7346725" y="3251100"/>
                <a:ext cx="720000" cy="432000"/>
                <a:chOff x="4295775" y="1773238"/>
                <a:chExt cx="3600450" cy="2160587"/>
              </a:xfrm>
            </p:grpSpPr>
            <p:cxnSp>
              <p:nvCxnSpPr>
                <p:cNvPr id="81" name="Straight Connector 80">
                  <a:extLst>
                    <a:ext uri="{FF2B5EF4-FFF2-40B4-BE49-F238E27FC236}">
                      <a16:creationId xmlns:a16="http://schemas.microsoft.com/office/drawing/2014/main" id="{3092BE30-70F4-59E7-F06A-EFDA21A944A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295775" y="1773238"/>
                  <a:ext cx="1800225" cy="216058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81">
                  <a:extLst>
                    <a:ext uri="{FF2B5EF4-FFF2-40B4-BE49-F238E27FC236}">
                      <a16:creationId xmlns:a16="http://schemas.microsoft.com/office/drawing/2014/main" id="{12651ACF-01D6-0AB7-2DB2-8B918662C72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6096000" y="1773238"/>
                  <a:ext cx="1800225" cy="216058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06D8C0F0-5BE9-1974-47FF-7F5C830F9E93}"/>
                </a:ext>
              </a:extLst>
            </p:cNvPr>
            <p:cNvSpPr txBox="1"/>
            <p:nvPr/>
          </p:nvSpPr>
          <p:spPr>
            <a:xfrm>
              <a:off x="6727671" y="3392488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166E21CF-C4AE-8465-45EC-0616671B287E}"/>
                </a:ext>
              </a:extLst>
            </p:cNvPr>
            <p:cNvSpPr txBox="1"/>
            <p:nvPr/>
          </p:nvSpPr>
          <p:spPr>
            <a:xfrm>
              <a:off x="7098091" y="3824488"/>
              <a:ext cx="3305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D335B945-B44D-B9E2-DFB0-84F770A1E03A}"/>
                </a:ext>
              </a:extLst>
            </p:cNvPr>
            <p:cNvSpPr txBox="1"/>
            <p:nvPr/>
          </p:nvSpPr>
          <p:spPr>
            <a:xfrm>
              <a:off x="7807671" y="3824488"/>
              <a:ext cx="3305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</a:t>
              </a: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0C3E6FBC-4DCB-080F-342F-49F9082FE0AB}"/>
              </a:ext>
            </a:extLst>
          </p:cNvPr>
          <p:cNvGrpSpPr/>
          <p:nvPr/>
        </p:nvGrpSpPr>
        <p:grpSpPr>
          <a:xfrm>
            <a:off x="2690273" y="4332311"/>
            <a:ext cx="1410540" cy="1233332"/>
            <a:chOff x="6727671" y="2960488"/>
            <a:chExt cx="1410540" cy="1233332"/>
          </a:xfrm>
        </p:grpSpPr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2F500666-DD32-722F-46C2-4B8DE536BD4D}"/>
                </a:ext>
              </a:extLst>
            </p:cNvPr>
            <p:cNvGrpSpPr/>
            <p:nvPr/>
          </p:nvGrpSpPr>
          <p:grpSpPr>
            <a:xfrm>
              <a:off x="6892941" y="2960488"/>
              <a:ext cx="1080000" cy="864000"/>
              <a:chOff x="6986725" y="2819100"/>
              <a:chExt cx="1080000" cy="864000"/>
            </a:xfrm>
          </p:grpSpPr>
          <p:grpSp>
            <p:nvGrpSpPr>
              <p:cNvPr id="90" name="Group 89">
                <a:extLst>
                  <a:ext uri="{FF2B5EF4-FFF2-40B4-BE49-F238E27FC236}">
                    <a16:creationId xmlns:a16="http://schemas.microsoft.com/office/drawing/2014/main" id="{954F1908-A35C-4012-F1DE-03468A2D4474}"/>
                  </a:ext>
                </a:extLst>
              </p:cNvPr>
              <p:cNvGrpSpPr/>
              <p:nvPr/>
            </p:nvGrpSpPr>
            <p:grpSpPr>
              <a:xfrm>
                <a:off x="6986725" y="2819100"/>
                <a:ext cx="720000" cy="432000"/>
                <a:chOff x="4295775" y="1773238"/>
                <a:chExt cx="3600450" cy="2160587"/>
              </a:xfrm>
            </p:grpSpPr>
            <p:cxnSp>
              <p:nvCxnSpPr>
                <p:cNvPr id="94" name="Straight Connector 93">
                  <a:extLst>
                    <a:ext uri="{FF2B5EF4-FFF2-40B4-BE49-F238E27FC236}">
                      <a16:creationId xmlns:a16="http://schemas.microsoft.com/office/drawing/2014/main" id="{66958187-A421-A2EC-F5AF-A6539BBEB2D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295775" y="1773238"/>
                  <a:ext cx="1800225" cy="216058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Straight Connector 94">
                  <a:extLst>
                    <a:ext uri="{FF2B5EF4-FFF2-40B4-BE49-F238E27FC236}">
                      <a16:creationId xmlns:a16="http://schemas.microsoft.com/office/drawing/2014/main" id="{AEB590A1-C5DC-5BAB-3A4A-90698159808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6096000" y="1773238"/>
                  <a:ext cx="1800225" cy="216058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1" name="Group 90">
                <a:extLst>
                  <a:ext uri="{FF2B5EF4-FFF2-40B4-BE49-F238E27FC236}">
                    <a16:creationId xmlns:a16="http://schemas.microsoft.com/office/drawing/2014/main" id="{26E0F71D-560A-0676-2FFB-B1B7E6E150F5}"/>
                  </a:ext>
                </a:extLst>
              </p:cNvPr>
              <p:cNvGrpSpPr/>
              <p:nvPr/>
            </p:nvGrpSpPr>
            <p:grpSpPr>
              <a:xfrm>
                <a:off x="7346725" y="3251100"/>
                <a:ext cx="720000" cy="432000"/>
                <a:chOff x="4295775" y="1773238"/>
                <a:chExt cx="3600450" cy="2160587"/>
              </a:xfrm>
            </p:grpSpPr>
            <p:cxnSp>
              <p:nvCxnSpPr>
                <p:cNvPr id="92" name="Straight Connector 91">
                  <a:extLst>
                    <a:ext uri="{FF2B5EF4-FFF2-40B4-BE49-F238E27FC236}">
                      <a16:creationId xmlns:a16="http://schemas.microsoft.com/office/drawing/2014/main" id="{AE755E1E-9737-44E5-E5CD-92DD767C6E9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295775" y="1773238"/>
                  <a:ext cx="1800225" cy="216058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Straight Connector 92">
                  <a:extLst>
                    <a:ext uri="{FF2B5EF4-FFF2-40B4-BE49-F238E27FC236}">
                      <a16:creationId xmlns:a16="http://schemas.microsoft.com/office/drawing/2014/main" id="{31B247B4-B631-4C4D-3DA7-0AE3F47BC04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6096000" y="1773238"/>
                  <a:ext cx="1800225" cy="216058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3B7CD280-2C6E-E7D5-7FB0-F384F27924F3}"/>
                </a:ext>
              </a:extLst>
            </p:cNvPr>
            <p:cNvSpPr txBox="1"/>
            <p:nvPr/>
          </p:nvSpPr>
          <p:spPr>
            <a:xfrm>
              <a:off x="6727671" y="3392488"/>
              <a:ext cx="3305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167AEE77-E5C5-E4EB-851F-F397A88C8455}"/>
                </a:ext>
              </a:extLst>
            </p:cNvPr>
            <p:cNvSpPr txBox="1"/>
            <p:nvPr/>
          </p:nvSpPr>
          <p:spPr>
            <a:xfrm>
              <a:off x="7098091" y="3824488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63D8F248-2888-76BA-1C60-B785501448F3}"/>
                </a:ext>
              </a:extLst>
            </p:cNvPr>
            <p:cNvSpPr txBox="1"/>
            <p:nvPr/>
          </p:nvSpPr>
          <p:spPr>
            <a:xfrm>
              <a:off x="7807671" y="3824488"/>
              <a:ext cx="3305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</a:t>
              </a:r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4E33BE6B-87B3-CE9A-50F0-9C67EFE4C6CF}"/>
              </a:ext>
            </a:extLst>
          </p:cNvPr>
          <p:cNvGrpSpPr/>
          <p:nvPr/>
        </p:nvGrpSpPr>
        <p:grpSpPr>
          <a:xfrm>
            <a:off x="9900300" y="4332311"/>
            <a:ext cx="1410540" cy="1233332"/>
            <a:chOff x="6727671" y="2960488"/>
            <a:chExt cx="1410540" cy="1233332"/>
          </a:xfrm>
        </p:grpSpPr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D81180ED-0CD9-C5F2-0AA9-2D24BEFDE515}"/>
                </a:ext>
              </a:extLst>
            </p:cNvPr>
            <p:cNvGrpSpPr/>
            <p:nvPr/>
          </p:nvGrpSpPr>
          <p:grpSpPr>
            <a:xfrm>
              <a:off x="6892941" y="2960488"/>
              <a:ext cx="1080000" cy="864000"/>
              <a:chOff x="6986725" y="2819100"/>
              <a:chExt cx="1080000" cy="864000"/>
            </a:xfrm>
          </p:grpSpPr>
          <p:grpSp>
            <p:nvGrpSpPr>
              <p:cNvPr id="101" name="Group 100">
                <a:extLst>
                  <a:ext uri="{FF2B5EF4-FFF2-40B4-BE49-F238E27FC236}">
                    <a16:creationId xmlns:a16="http://schemas.microsoft.com/office/drawing/2014/main" id="{6A08FEEB-28FA-735E-AC5E-6F6656ABBC71}"/>
                  </a:ext>
                </a:extLst>
              </p:cNvPr>
              <p:cNvGrpSpPr/>
              <p:nvPr/>
            </p:nvGrpSpPr>
            <p:grpSpPr>
              <a:xfrm>
                <a:off x="6986725" y="2819100"/>
                <a:ext cx="720000" cy="432000"/>
                <a:chOff x="4295775" y="1773238"/>
                <a:chExt cx="3600450" cy="2160587"/>
              </a:xfrm>
            </p:grpSpPr>
            <p:cxnSp>
              <p:nvCxnSpPr>
                <p:cNvPr id="105" name="Straight Connector 104">
                  <a:extLst>
                    <a:ext uri="{FF2B5EF4-FFF2-40B4-BE49-F238E27FC236}">
                      <a16:creationId xmlns:a16="http://schemas.microsoft.com/office/drawing/2014/main" id="{AD0C1438-A9BF-AF8B-A6ED-D676BEF0374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295775" y="1773238"/>
                  <a:ext cx="1800225" cy="216058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Connector 105">
                  <a:extLst>
                    <a:ext uri="{FF2B5EF4-FFF2-40B4-BE49-F238E27FC236}">
                      <a16:creationId xmlns:a16="http://schemas.microsoft.com/office/drawing/2014/main" id="{CA984C26-C948-CE17-FE43-DA772A4E1F6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6096000" y="1773238"/>
                  <a:ext cx="1800225" cy="216058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2" name="Group 101">
                <a:extLst>
                  <a:ext uri="{FF2B5EF4-FFF2-40B4-BE49-F238E27FC236}">
                    <a16:creationId xmlns:a16="http://schemas.microsoft.com/office/drawing/2014/main" id="{4098D443-F214-ADBF-631E-C1CDE79C68B3}"/>
                  </a:ext>
                </a:extLst>
              </p:cNvPr>
              <p:cNvGrpSpPr/>
              <p:nvPr/>
            </p:nvGrpSpPr>
            <p:grpSpPr>
              <a:xfrm>
                <a:off x="7346725" y="3251100"/>
                <a:ext cx="720000" cy="432000"/>
                <a:chOff x="4295775" y="1773238"/>
                <a:chExt cx="3600450" cy="2160587"/>
              </a:xfrm>
            </p:grpSpPr>
            <p:cxnSp>
              <p:nvCxnSpPr>
                <p:cNvPr id="103" name="Straight Connector 102">
                  <a:extLst>
                    <a:ext uri="{FF2B5EF4-FFF2-40B4-BE49-F238E27FC236}">
                      <a16:creationId xmlns:a16="http://schemas.microsoft.com/office/drawing/2014/main" id="{A68857D4-65AC-7FE5-8C4E-E08E3DC0275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295775" y="1773238"/>
                  <a:ext cx="1800225" cy="216058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>
                  <a:extLst>
                    <a:ext uri="{FF2B5EF4-FFF2-40B4-BE49-F238E27FC236}">
                      <a16:creationId xmlns:a16="http://schemas.microsoft.com/office/drawing/2014/main" id="{B5316D6E-34D4-A319-B90B-BD5C6CBE5CC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6096000" y="1773238"/>
                  <a:ext cx="1800225" cy="216058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FCABA624-6D59-AA32-7432-969270AA3011}"/>
                </a:ext>
              </a:extLst>
            </p:cNvPr>
            <p:cNvSpPr txBox="1"/>
            <p:nvPr/>
          </p:nvSpPr>
          <p:spPr>
            <a:xfrm>
              <a:off x="6727671" y="3392488"/>
              <a:ext cx="3305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311772E6-7AEE-D90F-6B8E-01C74C6E06B0}"/>
                </a:ext>
              </a:extLst>
            </p:cNvPr>
            <p:cNvSpPr txBox="1"/>
            <p:nvPr/>
          </p:nvSpPr>
          <p:spPr>
            <a:xfrm>
              <a:off x="7098091" y="3824488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</a:t>
              </a: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16F9A35F-834C-1B8F-E03F-9805AAB6F8C6}"/>
                </a:ext>
              </a:extLst>
            </p:cNvPr>
            <p:cNvSpPr txBox="1"/>
            <p:nvPr/>
          </p:nvSpPr>
          <p:spPr>
            <a:xfrm>
              <a:off x="7807671" y="3824488"/>
              <a:ext cx="3305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A42D96C-8837-87D2-5649-41F06C964547}"/>
                  </a:ext>
                </a:extLst>
              </p:cNvPr>
              <p:cNvSpPr txBox="1"/>
              <p:nvPr/>
            </p:nvSpPr>
            <p:spPr>
              <a:xfrm>
                <a:off x="883048" y="3782105"/>
                <a:ext cx="8957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A42D96C-8837-87D2-5649-41F06C9645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048" y="3782105"/>
                <a:ext cx="895758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734A2A13-348D-FA4C-7C92-F5DABBF4CAFF}"/>
              </a:ext>
            </a:extLst>
          </p:cNvPr>
          <p:cNvGrpSpPr/>
          <p:nvPr/>
        </p:nvGrpSpPr>
        <p:grpSpPr>
          <a:xfrm>
            <a:off x="4136825" y="2563757"/>
            <a:ext cx="1404430" cy="1233332"/>
            <a:chOff x="4345818" y="2960488"/>
            <a:chExt cx="1404430" cy="123333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7CBBE52-3E3C-73BA-E74B-A2910582FF6A}"/>
                </a:ext>
              </a:extLst>
            </p:cNvPr>
            <p:cNvSpPr txBox="1"/>
            <p:nvPr/>
          </p:nvSpPr>
          <p:spPr>
            <a:xfrm>
              <a:off x="4345818" y="3824488"/>
              <a:ext cx="3305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3973E88-912D-AC03-C660-1E60A0434FB1}"/>
                </a:ext>
              </a:extLst>
            </p:cNvPr>
            <p:cNvSpPr txBox="1"/>
            <p:nvPr/>
          </p:nvSpPr>
          <p:spPr>
            <a:xfrm>
              <a:off x="5076238" y="3824488"/>
              <a:ext cx="3305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43020A7-B71C-A8E8-6BE8-41FE97CAE32B}"/>
                </a:ext>
              </a:extLst>
            </p:cNvPr>
            <p:cNvSpPr txBox="1"/>
            <p:nvPr/>
          </p:nvSpPr>
          <p:spPr>
            <a:xfrm>
              <a:off x="5440548" y="3392488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</a:t>
              </a: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92DFD9DA-4798-50AF-C6B7-19BC4823AAC8}"/>
                </a:ext>
              </a:extLst>
            </p:cNvPr>
            <p:cNvGrpSpPr/>
            <p:nvPr/>
          </p:nvGrpSpPr>
          <p:grpSpPr>
            <a:xfrm>
              <a:off x="4511088" y="2960488"/>
              <a:ext cx="1080000" cy="864000"/>
              <a:chOff x="4417320" y="3392488"/>
              <a:chExt cx="1080000" cy="864000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D61C450E-EF40-F473-A585-56BE3AD642A6}"/>
                  </a:ext>
                </a:extLst>
              </p:cNvPr>
              <p:cNvGrpSpPr/>
              <p:nvPr/>
            </p:nvGrpSpPr>
            <p:grpSpPr>
              <a:xfrm>
                <a:off x="4777320" y="3392488"/>
                <a:ext cx="720000" cy="432000"/>
                <a:chOff x="4295775" y="1773238"/>
                <a:chExt cx="3600450" cy="2160587"/>
              </a:xfrm>
            </p:grpSpPr>
            <p:cxnSp>
              <p:nvCxnSpPr>
                <p:cNvPr id="41" name="Straight Connector 40">
                  <a:extLst>
                    <a:ext uri="{FF2B5EF4-FFF2-40B4-BE49-F238E27FC236}">
                      <a16:creationId xmlns:a16="http://schemas.microsoft.com/office/drawing/2014/main" id="{19BBC230-9103-972F-4AE6-39DB0D8B4BA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295775" y="1773238"/>
                  <a:ext cx="1800225" cy="216058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D1EE5217-AB0C-34F4-F765-61C9AD57771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6096000" y="1773238"/>
                  <a:ext cx="1800225" cy="216058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33A8D3BA-F949-116A-C2E2-CACA4BD8901D}"/>
                  </a:ext>
                </a:extLst>
              </p:cNvPr>
              <p:cNvGrpSpPr/>
              <p:nvPr/>
            </p:nvGrpSpPr>
            <p:grpSpPr>
              <a:xfrm>
                <a:off x="4417320" y="3824488"/>
                <a:ext cx="720000" cy="432000"/>
                <a:chOff x="4295775" y="1773238"/>
                <a:chExt cx="3600450" cy="2160587"/>
              </a:xfrm>
            </p:grpSpPr>
            <p:cxnSp>
              <p:nvCxnSpPr>
                <p:cNvPr id="20" name="Straight Connector 19">
                  <a:extLst>
                    <a:ext uri="{FF2B5EF4-FFF2-40B4-BE49-F238E27FC236}">
                      <a16:creationId xmlns:a16="http://schemas.microsoft.com/office/drawing/2014/main" id="{6F3AEBDE-05A3-15D5-DB3E-5803A8244B5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295775" y="1773238"/>
                  <a:ext cx="1800225" cy="216058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648D90A2-D5F8-D6DB-559E-75171D91951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6096000" y="1773238"/>
                  <a:ext cx="1800225" cy="216058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543F42A-0EA7-CB22-C47B-C8DC9B63E868}"/>
              </a:ext>
            </a:extLst>
          </p:cNvPr>
          <p:cNvGrpSpPr/>
          <p:nvPr/>
        </p:nvGrpSpPr>
        <p:grpSpPr>
          <a:xfrm>
            <a:off x="5571021" y="2560191"/>
            <a:ext cx="1425270" cy="1233332"/>
            <a:chOff x="4345818" y="2960488"/>
            <a:chExt cx="1425270" cy="1233332"/>
          </a:xfrm>
        </p:grpSpPr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F5D2E1FD-59AA-FE01-00A9-5319E0E1CCD6}"/>
                </a:ext>
              </a:extLst>
            </p:cNvPr>
            <p:cNvSpPr txBox="1"/>
            <p:nvPr/>
          </p:nvSpPr>
          <p:spPr>
            <a:xfrm>
              <a:off x="4345818" y="3824488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</a:t>
              </a: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A2631F4A-1329-FB66-5A3F-115DA3C8EF11}"/>
                </a:ext>
              </a:extLst>
            </p:cNvPr>
            <p:cNvSpPr txBox="1"/>
            <p:nvPr/>
          </p:nvSpPr>
          <p:spPr>
            <a:xfrm>
              <a:off x="5076238" y="3824488"/>
              <a:ext cx="3305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</a:t>
              </a: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0D10BA27-3CBA-9D4D-03D3-DFC7ACE72CF6}"/>
                </a:ext>
              </a:extLst>
            </p:cNvPr>
            <p:cNvSpPr txBox="1"/>
            <p:nvPr/>
          </p:nvSpPr>
          <p:spPr>
            <a:xfrm>
              <a:off x="5440548" y="3392488"/>
              <a:ext cx="3305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</a:t>
              </a:r>
            </a:p>
          </p:txBody>
        </p:sp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4738CB4E-5267-3DC4-7696-0F40139CB112}"/>
                </a:ext>
              </a:extLst>
            </p:cNvPr>
            <p:cNvGrpSpPr/>
            <p:nvPr/>
          </p:nvGrpSpPr>
          <p:grpSpPr>
            <a:xfrm>
              <a:off x="4511088" y="2960488"/>
              <a:ext cx="1080000" cy="864000"/>
              <a:chOff x="4417320" y="3392488"/>
              <a:chExt cx="1080000" cy="864000"/>
            </a:xfrm>
          </p:grpSpPr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id="{CAF2EDA8-8DFD-1F4B-3913-8378ED87C789}"/>
                  </a:ext>
                </a:extLst>
              </p:cNvPr>
              <p:cNvGrpSpPr/>
              <p:nvPr/>
            </p:nvGrpSpPr>
            <p:grpSpPr>
              <a:xfrm>
                <a:off x="4777320" y="3392488"/>
                <a:ext cx="720000" cy="432000"/>
                <a:chOff x="4295775" y="1773238"/>
                <a:chExt cx="3600450" cy="2160587"/>
              </a:xfrm>
            </p:grpSpPr>
            <p:cxnSp>
              <p:nvCxnSpPr>
                <p:cNvPr id="115" name="Straight Connector 114">
                  <a:extLst>
                    <a:ext uri="{FF2B5EF4-FFF2-40B4-BE49-F238E27FC236}">
                      <a16:creationId xmlns:a16="http://schemas.microsoft.com/office/drawing/2014/main" id="{B690B1A9-8DBF-05B0-CD3B-3662A41CD10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295775" y="1773238"/>
                  <a:ext cx="1800225" cy="216058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>
                  <a:extLst>
                    <a:ext uri="{FF2B5EF4-FFF2-40B4-BE49-F238E27FC236}">
                      <a16:creationId xmlns:a16="http://schemas.microsoft.com/office/drawing/2014/main" id="{50C373C8-B72E-7B24-B727-BA2B09F8A21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6096000" y="1773238"/>
                  <a:ext cx="1800225" cy="216058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id="{578BAFF9-F814-61A4-3A17-E47E44C30B0A}"/>
                  </a:ext>
                </a:extLst>
              </p:cNvPr>
              <p:cNvGrpSpPr/>
              <p:nvPr/>
            </p:nvGrpSpPr>
            <p:grpSpPr>
              <a:xfrm>
                <a:off x="4417320" y="3824488"/>
                <a:ext cx="720000" cy="432000"/>
                <a:chOff x="4295775" y="1773238"/>
                <a:chExt cx="3600450" cy="2160587"/>
              </a:xfrm>
            </p:grpSpPr>
            <p:cxnSp>
              <p:nvCxnSpPr>
                <p:cNvPr id="113" name="Straight Connector 112">
                  <a:extLst>
                    <a:ext uri="{FF2B5EF4-FFF2-40B4-BE49-F238E27FC236}">
                      <a16:creationId xmlns:a16="http://schemas.microsoft.com/office/drawing/2014/main" id="{DF25EF3B-A2CE-EF48-5E59-B029048DB78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295775" y="1773238"/>
                  <a:ext cx="1800225" cy="216058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Straight Connector 113">
                  <a:extLst>
                    <a:ext uri="{FF2B5EF4-FFF2-40B4-BE49-F238E27FC236}">
                      <a16:creationId xmlns:a16="http://schemas.microsoft.com/office/drawing/2014/main" id="{42C70D0E-BDA0-65E9-3CF2-6F520D71C47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6096000" y="1773238"/>
                  <a:ext cx="1800225" cy="216058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491EFC2D-EF77-04D5-62C8-63DA23C21211}"/>
              </a:ext>
            </a:extLst>
          </p:cNvPr>
          <p:cNvGrpSpPr/>
          <p:nvPr/>
        </p:nvGrpSpPr>
        <p:grpSpPr>
          <a:xfrm>
            <a:off x="7010820" y="2563757"/>
            <a:ext cx="1425270" cy="1233332"/>
            <a:chOff x="4345818" y="2960488"/>
            <a:chExt cx="1425270" cy="1233332"/>
          </a:xfrm>
        </p:grpSpPr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32672DAA-6EE6-FDB9-31D8-D43FC8ECE502}"/>
                </a:ext>
              </a:extLst>
            </p:cNvPr>
            <p:cNvSpPr txBox="1"/>
            <p:nvPr/>
          </p:nvSpPr>
          <p:spPr>
            <a:xfrm>
              <a:off x="4345818" y="3824488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</a:t>
              </a: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372E365B-EE19-CF06-8146-B4DC421D554C}"/>
                </a:ext>
              </a:extLst>
            </p:cNvPr>
            <p:cNvSpPr txBox="1"/>
            <p:nvPr/>
          </p:nvSpPr>
          <p:spPr>
            <a:xfrm>
              <a:off x="5076238" y="3824488"/>
              <a:ext cx="3305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</a:t>
              </a:r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5C18D3B5-67A7-E0D0-1335-BE67A884CC49}"/>
                </a:ext>
              </a:extLst>
            </p:cNvPr>
            <p:cNvSpPr txBox="1"/>
            <p:nvPr/>
          </p:nvSpPr>
          <p:spPr>
            <a:xfrm>
              <a:off x="5440548" y="3392488"/>
              <a:ext cx="3305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</a:t>
              </a:r>
            </a:p>
          </p:txBody>
        </p:sp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84357B9D-7AF6-BC8B-16F7-38959D59BB96}"/>
                </a:ext>
              </a:extLst>
            </p:cNvPr>
            <p:cNvGrpSpPr/>
            <p:nvPr/>
          </p:nvGrpSpPr>
          <p:grpSpPr>
            <a:xfrm>
              <a:off x="4511088" y="2960488"/>
              <a:ext cx="1080000" cy="864000"/>
              <a:chOff x="4417320" y="3392488"/>
              <a:chExt cx="1080000" cy="864000"/>
            </a:xfrm>
          </p:grpSpPr>
          <p:grpSp>
            <p:nvGrpSpPr>
              <p:cNvPr id="122" name="Group 121">
                <a:extLst>
                  <a:ext uri="{FF2B5EF4-FFF2-40B4-BE49-F238E27FC236}">
                    <a16:creationId xmlns:a16="http://schemas.microsoft.com/office/drawing/2014/main" id="{C3EA457F-EFB6-0561-3F90-2C1197AE3994}"/>
                  </a:ext>
                </a:extLst>
              </p:cNvPr>
              <p:cNvGrpSpPr/>
              <p:nvPr/>
            </p:nvGrpSpPr>
            <p:grpSpPr>
              <a:xfrm>
                <a:off x="4777320" y="3392488"/>
                <a:ext cx="720000" cy="432000"/>
                <a:chOff x="4295775" y="1773238"/>
                <a:chExt cx="3600450" cy="2160587"/>
              </a:xfrm>
            </p:grpSpPr>
            <p:cxnSp>
              <p:nvCxnSpPr>
                <p:cNvPr id="126" name="Straight Connector 125">
                  <a:extLst>
                    <a:ext uri="{FF2B5EF4-FFF2-40B4-BE49-F238E27FC236}">
                      <a16:creationId xmlns:a16="http://schemas.microsoft.com/office/drawing/2014/main" id="{D97CD631-CE04-EF17-C566-4B822F35EC6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295775" y="1773238"/>
                  <a:ext cx="1800225" cy="216058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126">
                  <a:extLst>
                    <a:ext uri="{FF2B5EF4-FFF2-40B4-BE49-F238E27FC236}">
                      <a16:creationId xmlns:a16="http://schemas.microsoft.com/office/drawing/2014/main" id="{6D78F029-38C3-EC91-F451-B5E7DAECACA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6096000" y="1773238"/>
                  <a:ext cx="1800225" cy="216058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3" name="Group 122">
                <a:extLst>
                  <a:ext uri="{FF2B5EF4-FFF2-40B4-BE49-F238E27FC236}">
                    <a16:creationId xmlns:a16="http://schemas.microsoft.com/office/drawing/2014/main" id="{3803B6F3-6548-2BB8-736A-38F7E04D4915}"/>
                  </a:ext>
                </a:extLst>
              </p:cNvPr>
              <p:cNvGrpSpPr/>
              <p:nvPr/>
            </p:nvGrpSpPr>
            <p:grpSpPr>
              <a:xfrm>
                <a:off x="4417320" y="3824488"/>
                <a:ext cx="720000" cy="432000"/>
                <a:chOff x="4295775" y="1773238"/>
                <a:chExt cx="3600450" cy="2160587"/>
              </a:xfrm>
            </p:grpSpPr>
            <p:cxnSp>
              <p:nvCxnSpPr>
                <p:cNvPr id="124" name="Straight Connector 123">
                  <a:extLst>
                    <a:ext uri="{FF2B5EF4-FFF2-40B4-BE49-F238E27FC236}">
                      <a16:creationId xmlns:a16="http://schemas.microsoft.com/office/drawing/2014/main" id="{3EFE1AA0-B2D2-3C0E-8ED6-D369B406163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295775" y="1773238"/>
                  <a:ext cx="1800225" cy="216058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Straight Connector 124">
                  <a:extLst>
                    <a:ext uri="{FF2B5EF4-FFF2-40B4-BE49-F238E27FC236}">
                      <a16:creationId xmlns:a16="http://schemas.microsoft.com/office/drawing/2014/main" id="{FE8FAD43-0A94-95A7-3EB1-A8F94515D73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6096000" y="1773238"/>
                  <a:ext cx="1800225" cy="216058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61CE9FF0-7A1C-4ABE-CBE3-A6CEA58A4C84}"/>
              </a:ext>
            </a:extLst>
          </p:cNvPr>
          <p:cNvGrpSpPr/>
          <p:nvPr/>
        </p:nvGrpSpPr>
        <p:grpSpPr>
          <a:xfrm>
            <a:off x="8461240" y="2562363"/>
            <a:ext cx="1404430" cy="1233332"/>
            <a:chOff x="4345818" y="2960488"/>
            <a:chExt cx="1404430" cy="1233332"/>
          </a:xfrm>
        </p:grpSpPr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9FB67209-DB7D-BE1E-549E-E3D2BA467531}"/>
                </a:ext>
              </a:extLst>
            </p:cNvPr>
            <p:cNvSpPr txBox="1"/>
            <p:nvPr/>
          </p:nvSpPr>
          <p:spPr>
            <a:xfrm>
              <a:off x="4345818" y="3824488"/>
              <a:ext cx="3305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</a:t>
              </a:r>
            </a:p>
          </p:txBody>
        </p: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BD7C0A13-B932-BFE9-7677-84B3B456FB25}"/>
                </a:ext>
              </a:extLst>
            </p:cNvPr>
            <p:cNvSpPr txBox="1"/>
            <p:nvPr/>
          </p:nvSpPr>
          <p:spPr>
            <a:xfrm>
              <a:off x="5076238" y="3824488"/>
              <a:ext cx="3305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</a:t>
              </a:r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3F498EB6-8963-0C36-11D5-6BB66AA5475E}"/>
                </a:ext>
              </a:extLst>
            </p:cNvPr>
            <p:cNvSpPr txBox="1"/>
            <p:nvPr/>
          </p:nvSpPr>
          <p:spPr>
            <a:xfrm>
              <a:off x="5440548" y="3392488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</a:t>
              </a:r>
            </a:p>
          </p:txBody>
        </p:sp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id="{DA8F46B9-9DAA-36FC-EB14-69DEDD241A42}"/>
                </a:ext>
              </a:extLst>
            </p:cNvPr>
            <p:cNvGrpSpPr/>
            <p:nvPr/>
          </p:nvGrpSpPr>
          <p:grpSpPr>
            <a:xfrm>
              <a:off x="4511088" y="2960488"/>
              <a:ext cx="1080000" cy="864000"/>
              <a:chOff x="4417320" y="3392488"/>
              <a:chExt cx="1080000" cy="864000"/>
            </a:xfrm>
          </p:grpSpPr>
          <p:grpSp>
            <p:nvGrpSpPr>
              <p:cNvPr id="133" name="Group 132">
                <a:extLst>
                  <a:ext uri="{FF2B5EF4-FFF2-40B4-BE49-F238E27FC236}">
                    <a16:creationId xmlns:a16="http://schemas.microsoft.com/office/drawing/2014/main" id="{F5FD060A-203C-AE7B-33FB-09D26252F323}"/>
                  </a:ext>
                </a:extLst>
              </p:cNvPr>
              <p:cNvGrpSpPr/>
              <p:nvPr/>
            </p:nvGrpSpPr>
            <p:grpSpPr>
              <a:xfrm>
                <a:off x="4777320" y="3392488"/>
                <a:ext cx="720000" cy="432000"/>
                <a:chOff x="4295775" y="1773238"/>
                <a:chExt cx="3600450" cy="2160587"/>
              </a:xfrm>
            </p:grpSpPr>
            <p:cxnSp>
              <p:nvCxnSpPr>
                <p:cNvPr id="137" name="Straight Connector 136">
                  <a:extLst>
                    <a:ext uri="{FF2B5EF4-FFF2-40B4-BE49-F238E27FC236}">
                      <a16:creationId xmlns:a16="http://schemas.microsoft.com/office/drawing/2014/main" id="{80EB4E04-86EA-5096-4FA5-A0AB477FAAB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295775" y="1773238"/>
                  <a:ext cx="1800225" cy="216058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Straight Connector 137">
                  <a:extLst>
                    <a:ext uri="{FF2B5EF4-FFF2-40B4-BE49-F238E27FC236}">
                      <a16:creationId xmlns:a16="http://schemas.microsoft.com/office/drawing/2014/main" id="{FE86677D-60C6-6747-BA09-F754317F71A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6096000" y="1773238"/>
                  <a:ext cx="1800225" cy="216058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4" name="Group 133">
                <a:extLst>
                  <a:ext uri="{FF2B5EF4-FFF2-40B4-BE49-F238E27FC236}">
                    <a16:creationId xmlns:a16="http://schemas.microsoft.com/office/drawing/2014/main" id="{3595FACE-DFF9-3022-46A2-021EBFFA57CE}"/>
                  </a:ext>
                </a:extLst>
              </p:cNvPr>
              <p:cNvGrpSpPr/>
              <p:nvPr/>
            </p:nvGrpSpPr>
            <p:grpSpPr>
              <a:xfrm>
                <a:off x="4417320" y="3824488"/>
                <a:ext cx="720000" cy="432000"/>
                <a:chOff x="4295775" y="1773238"/>
                <a:chExt cx="3600450" cy="2160587"/>
              </a:xfrm>
            </p:grpSpPr>
            <p:cxnSp>
              <p:nvCxnSpPr>
                <p:cNvPr id="135" name="Straight Connector 134">
                  <a:extLst>
                    <a:ext uri="{FF2B5EF4-FFF2-40B4-BE49-F238E27FC236}">
                      <a16:creationId xmlns:a16="http://schemas.microsoft.com/office/drawing/2014/main" id="{31CAC1CD-2DB3-3B19-DF84-15F60E64DA9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295775" y="1773238"/>
                  <a:ext cx="1800225" cy="216058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Straight Connector 135">
                  <a:extLst>
                    <a:ext uri="{FF2B5EF4-FFF2-40B4-BE49-F238E27FC236}">
                      <a16:creationId xmlns:a16="http://schemas.microsoft.com/office/drawing/2014/main" id="{8FADF8D6-2F12-F7D0-2AEB-969C0E88BF4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6096000" y="1773238"/>
                  <a:ext cx="1800225" cy="216058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6BB4BB85-8605-BE5B-0F68-0723F2ECBEA3}"/>
              </a:ext>
            </a:extLst>
          </p:cNvPr>
          <p:cNvGrpSpPr/>
          <p:nvPr/>
        </p:nvGrpSpPr>
        <p:grpSpPr>
          <a:xfrm>
            <a:off x="9890524" y="2559607"/>
            <a:ext cx="1425270" cy="1233332"/>
            <a:chOff x="4345818" y="2960488"/>
            <a:chExt cx="1425270" cy="1233332"/>
          </a:xfrm>
        </p:grpSpPr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9566526A-D708-FDA0-F6C1-12346A32B30D}"/>
                </a:ext>
              </a:extLst>
            </p:cNvPr>
            <p:cNvSpPr txBox="1"/>
            <p:nvPr/>
          </p:nvSpPr>
          <p:spPr>
            <a:xfrm>
              <a:off x="4345818" y="3824488"/>
              <a:ext cx="3305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</a:t>
              </a:r>
            </a:p>
          </p:txBody>
        </p: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DBC85426-E6AF-9736-0FC3-D557011E335C}"/>
                </a:ext>
              </a:extLst>
            </p:cNvPr>
            <p:cNvSpPr txBox="1"/>
            <p:nvPr/>
          </p:nvSpPr>
          <p:spPr>
            <a:xfrm>
              <a:off x="5076238" y="3824488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</a:t>
              </a:r>
            </a:p>
          </p:txBody>
        </p: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82E4D6E6-6E64-7DDC-0C1C-F7797A41F284}"/>
                </a:ext>
              </a:extLst>
            </p:cNvPr>
            <p:cNvSpPr txBox="1"/>
            <p:nvPr/>
          </p:nvSpPr>
          <p:spPr>
            <a:xfrm>
              <a:off x="5440548" y="3392488"/>
              <a:ext cx="3305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</a:t>
              </a:r>
            </a:p>
          </p:txBody>
        </p:sp>
        <p:grpSp>
          <p:nvGrpSpPr>
            <p:cNvPr id="143" name="Group 142">
              <a:extLst>
                <a:ext uri="{FF2B5EF4-FFF2-40B4-BE49-F238E27FC236}">
                  <a16:creationId xmlns:a16="http://schemas.microsoft.com/office/drawing/2014/main" id="{A1944705-D21A-FDA8-A764-505FA3FB974C}"/>
                </a:ext>
              </a:extLst>
            </p:cNvPr>
            <p:cNvGrpSpPr/>
            <p:nvPr/>
          </p:nvGrpSpPr>
          <p:grpSpPr>
            <a:xfrm>
              <a:off x="4511088" y="2960488"/>
              <a:ext cx="1080000" cy="864000"/>
              <a:chOff x="4417320" y="3392488"/>
              <a:chExt cx="1080000" cy="864000"/>
            </a:xfrm>
          </p:grpSpPr>
          <p:grpSp>
            <p:nvGrpSpPr>
              <p:cNvPr id="144" name="Group 143">
                <a:extLst>
                  <a:ext uri="{FF2B5EF4-FFF2-40B4-BE49-F238E27FC236}">
                    <a16:creationId xmlns:a16="http://schemas.microsoft.com/office/drawing/2014/main" id="{7C14D6F5-16B3-356A-1264-9BF4B6BE60B6}"/>
                  </a:ext>
                </a:extLst>
              </p:cNvPr>
              <p:cNvGrpSpPr/>
              <p:nvPr/>
            </p:nvGrpSpPr>
            <p:grpSpPr>
              <a:xfrm>
                <a:off x="4777320" y="3392488"/>
                <a:ext cx="720000" cy="432000"/>
                <a:chOff x="4295775" y="1773238"/>
                <a:chExt cx="3600450" cy="2160587"/>
              </a:xfrm>
            </p:grpSpPr>
            <p:cxnSp>
              <p:nvCxnSpPr>
                <p:cNvPr id="148" name="Straight Connector 147">
                  <a:extLst>
                    <a:ext uri="{FF2B5EF4-FFF2-40B4-BE49-F238E27FC236}">
                      <a16:creationId xmlns:a16="http://schemas.microsoft.com/office/drawing/2014/main" id="{6E3352D8-F2B7-CED9-2651-40BC08E7786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295775" y="1773238"/>
                  <a:ext cx="1800225" cy="216058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" name="Straight Connector 148">
                  <a:extLst>
                    <a:ext uri="{FF2B5EF4-FFF2-40B4-BE49-F238E27FC236}">
                      <a16:creationId xmlns:a16="http://schemas.microsoft.com/office/drawing/2014/main" id="{16D04D11-3954-2254-2CC3-903A7B5AF52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6096000" y="1773238"/>
                  <a:ext cx="1800225" cy="216058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5" name="Group 144">
                <a:extLst>
                  <a:ext uri="{FF2B5EF4-FFF2-40B4-BE49-F238E27FC236}">
                    <a16:creationId xmlns:a16="http://schemas.microsoft.com/office/drawing/2014/main" id="{292FBD21-C422-DB5F-D492-C1792659CCF3}"/>
                  </a:ext>
                </a:extLst>
              </p:cNvPr>
              <p:cNvGrpSpPr/>
              <p:nvPr/>
            </p:nvGrpSpPr>
            <p:grpSpPr>
              <a:xfrm>
                <a:off x="4417320" y="3824488"/>
                <a:ext cx="720000" cy="432000"/>
                <a:chOff x="4295775" y="1773238"/>
                <a:chExt cx="3600450" cy="2160587"/>
              </a:xfrm>
            </p:grpSpPr>
            <p:cxnSp>
              <p:nvCxnSpPr>
                <p:cNvPr id="146" name="Straight Connector 145">
                  <a:extLst>
                    <a:ext uri="{FF2B5EF4-FFF2-40B4-BE49-F238E27FC236}">
                      <a16:creationId xmlns:a16="http://schemas.microsoft.com/office/drawing/2014/main" id="{699B9DB6-1A23-FFD4-6BFA-966B2416523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295775" y="1773238"/>
                  <a:ext cx="1800225" cy="216058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Straight Connector 146">
                  <a:extLst>
                    <a:ext uri="{FF2B5EF4-FFF2-40B4-BE49-F238E27FC236}">
                      <a16:creationId xmlns:a16="http://schemas.microsoft.com/office/drawing/2014/main" id="{CAACE9FC-5C7A-03FC-F616-1249671C7AE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6096000" y="1773238"/>
                  <a:ext cx="1800225" cy="216058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Content Placeholder 113">
                <a:extLst>
                  <a:ext uri="{FF2B5EF4-FFF2-40B4-BE49-F238E27FC236}">
                    <a16:creationId xmlns:a16="http://schemas.microsoft.com/office/drawing/2014/main" id="{1E1DC5F2-A391-4BB2-4C20-59218252E66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3888" y="1773238"/>
                <a:ext cx="10944225" cy="1080000"/>
              </a:xfrm>
              <a:prstGeom prst="rect">
                <a:avLst/>
              </a:prstGeom>
            </p:spPr>
            <p:txBody>
              <a:bodyPr/>
              <a:lstStyle>
                <a:lvl1pPr marL="180000" indent="-1800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0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0000" indent="-1800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00000" indent="-1800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60000" indent="-1800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620000" indent="-1800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/>
                  <a:t>Considering plans with only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dirty="0"/>
                  <a:t> or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⋈</m:t>
                    </m:r>
                  </m:oMath>
                </a14:m>
                <a:r>
                  <a:rPr lang="en-GB" dirty="0"/>
                  <a:t>, and with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 relations: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50" name="Content Placeholder 113">
                <a:extLst>
                  <a:ext uri="{FF2B5EF4-FFF2-40B4-BE49-F238E27FC236}">
                    <a16:creationId xmlns:a16="http://schemas.microsoft.com/office/drawing/2014/main" id="{1E1DC5F2-A391-4BB2-4C20-59218252E6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888" y="1773238"/>
                <a:ext cx="10944225" cy="1080000"/>
              </a:xfrm>
              <a:prstGeom prst="rect">
                <a:avLst/>
              </a:prstGeom>
              <a:blipFill>
                <a:blip r:embed="rId4"/>
                <a:stretch>
                  <a:fillRect l="-463" t="-34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8340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3BD24-0733-1D65-F79F-DA2A95623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many query trees?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500CBF-37EB-E123-6EE3-C31EB6D73E4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C82FDD3-1CDD-5E4A-A7D1-9ED357F13DC9}"/>
                  </a:ext>
                </a:extLst>
              </p:cNvPr>
              <p:cNvSpPr txBox="1"/>
              <p:nvPr/>
            </p:nvSpPr>
            <p:spPr>
              <a:xfrm>
                <a:off x="883048" y="3782105"/>
                <a:ext cx="8957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C82FDD3-1CDD-5E4A-A7D1-9ED357F13D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048" y="3782105"/>
                <a:ext cx="895758" cy="40011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5" name="Group 134">
            <a:extLst>
              <a:ext uri="{FF2B5EF4-FFF2-40B4-BE49-F238E27FC236}">
                <a16:creationId xmlns:a16="http://schemas.microsoft.com/office/drawing/2014/main" id="{B67C0813-9077-E382-F70A-DE6BFDFD9A8E}"/>
              </a:ext>
            </a:extLst>
          </p:cNvPr>
          <p:cNvGrpSpPr/>
          <p:nvPr/>
        </p:nvGrpSpPr>
        <p:grpSpPr>
          <a:xfrm>
            <a:off x="2572519" y="3370248"/>
            <a:ext cx="1440000" cy="1296000"/>
            <a:chOff x="2711313" y="2614846"/>
            <a:chExt cx="1440000" cy="1296000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58B377E5-9DC5-20D8-D820-46BDBC249AEE}"/>
                </a:ext>
              </a:extLst>
            </p:cNvPr>
            <p:cNvGrpSpPr/>
            <p:nvPr/>
          </p:nvGrpSpPr>
          <p:grpSpPr>
            <a:xfrm>
              <a:off x="3431313" y="2614846"/>
              <a:ext cx="720000" cy="432000"/>
              <a:chOff x="4295775" y="1773238"/>
              <a:chExt cx="3600450" cy="2160587"/>
            </a:xfrm>
          </p:grpSpPr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16BC2D64-5403-6BC4-4954-779DD6CBE20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295775" y="1773238"/>
                <a:ext cx="1800225" cy="2160587"/>
              </a:xfrm>
              <a:prstGeom prst="line">
                <a:avLst/>
              </a:prstGeom>
              <a:ln w="38100">
                <a:solidFill>
                  <a:schemeClr val="tx1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98B08837-09A3-D4D7-A625-9EB6D7EC784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096000" y="1773238"/>
                <a:ext cx="1800225" cy="2160587"/>
              </a:xfrm>
              <a:prstGeom prst="line">
                <a:avLst/>
              </a:prstGeom>
              <a:ln w="38100">
                <a:solidFill>
                  <a:schemeClr val="tx1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2BDEBD78-F335-94C3-8819-36E43F6B8781}"/>
                </a:ext>
              </a:extLst>
            </p:cNvPr>
            <p:cNvGrpSpPr/>
            <p:nvPr/>
          </p:nvGrpSpPr>
          <p:grpSpPr>
            <a:xfrm>
              <a:off x="3071313" y="3046846"/>
              <a:ext cx="720000" cy="432000"/>
              <a:chOff x="4295775" y="1773238"/>
              <a:chExt cx="3600450" cy="2160587"/>
            </a:xfrm>
          </p:grpSpPr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B7B01E07-DE6C-1ABB-55E6-1B2EE97AD89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295775" y="1773238"/>
                <a:ext cx="1800225" cy="2160587"/>
              </a:xfrm>
              <a:prstGeom prst="line">
                <a:avLst/>
              </a:prstGeom>
              <a:ln w="38100">
                <a:solidFill>
                  <a:schemeClr val="tx1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6286535C-6AED-687A-EFCD-E689CDF74EF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096000" y="1773238"/>
                <a:ext cx="1800225" cy="2160587"/>
              </a:xfrm>
              <a:prstGeom prst="line">
                <a:avLst/>
              </a:prstGeom>
              <a:ln w="38100">
                <a:solidFill>
                  <a:schemeClr val="tx1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5AD30336-B9BD-F0AF-094A-4BE1C7F053BA}"/>
                </a:ext>
              </a:extLst>
            </p:cNvPr>
            <p:cNvGrpSpPr/>
            <p:nvPr/>
          </p:nvGrpSpPr>
          <p:grpSpPr>
            <a:xfrm>
              <a:off x="2711313" y="3478846"/>
              <a:ext cx="720000" cy="432000"/>
              <a:chOff x="4295775" y="1773238"/>
              <a:chExt cx="3600450" cy="2160587"/>
            </a:xfrm>
          </p:grpSpPr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0E727547-024C-9B09-7F3B-32179F1B28E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295775" y="1773238"/>
                <a:ext cx="1800225" cy="2160587"/>
              </a:xfrm>
              <a:prstGeom prst="line">
                <a:avLst/>
              </a:prstGeom>
              <a:ln w="38100">
                <a:solidFill>
                  <a:schemeClr val="tx1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C1D68D74-E7CA-16B2-14E7-9E3CE13D107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096000" y="1773238"/>
                <a:ext cx="1800225" cy="2160587"/>
              </a:xfrm>
              <a:prstGeom prst="line">
                <a:avLst/>
              </a:prstGeom>
              <a:ln w="38100">
                <a:solidFill>
                  <a:schemeClr val="tx1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57931F9C-7BD1-D1B3-168F-D5CF425C1630}"/>
              </a:ext>
            </a:extLst>
          </p:cNvPr>
          <p:cNvGrpSpPr/>
          <p:nvPr/>
        </p:nvGrpSpPr>
        <p:grpSpPr>
          <a:xfrm>
            <a:off x="4511313" y="3370248"/>
            <a:ext cx="1080000" cy="1296000"/>
            <a:chOff x="4812233" y="3915852"/>
            <a:chExt cx="1080000" cy="1296000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4C44C731-9D95-F80B-2A12-9B1B7405AC05}"/>
                </a:ext>
              </a:extLst>
            </p:cNvPr>
            <p:cNvGrpSpPr/>
            <p:nvPr/>
          </p:nvGrpSpPr>
          <p:grpSpPr>
            <a:xfrm>
              <a:off x="5172233" y="3915852"/>
              <a:ext cx="720000" cy="432000"/>
              <a:chOff x="4295775" y="1773238"/>
              <a:chExt cx="3600450" cy="2160587"/>
            </a:xfrm>
          </p:grpSpPr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10D0C4C3-18FE-19AB-1549-EC03D3572AE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295775" y="1773238"/>
                <a:ext cx="1800225" cy="2160587"/>
              </a:xfrm>
              <a:prstGeom prst="line">
                <a:avLst/>
              </a:prstGeom>
              <a:ln w="38100">
                <a:solidFill>
                  <a:schemeClr val="tx1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FF2B7FC4-9B2B-1436-C411-C3558E2C435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096000" y="1773238"/>
                <a:ext cx="1800225" cy="2160587"/>
              </a:xfrm>
              <a:prstGeom prst="line">
                <a:avLst/>
              </a:prstGeom>
              <a:ln w="38100">
                <a:solidFill>
                  <a:schemeClr val="tx1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82E93E18-BC5B-5F76-223D-77CD33D1F063}"/>
                </a:ext>
              </a:extLst>
            </p:cNvPr>
            <p:cNvGrpSpPr/>
            <p:nvPr/>
          </p:nvGrpSpPr>
          <p:grpSpPr>
            <a:xfrm>
              <a:off x="4812233" y="4347852"/>
              <a:ext cx="720000" cy="432000"/>
              <a:chOff x="4295775" y="1773238"/>
              <a:chExt cx="3600450" cy="2160587"/>
            </a:xfrm>
          </p:grpSpPr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286C153B-68BE-BC63-DB0F-E922AD9C31A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295775" y="1773238"/>
                <a:ext cx="1800225" cy="2160587"/>
              </a:xfrm>
              <a:prstGeom prst="line">
                <a:avLst/>
              </a:prstGeom>
              <a:ln w="38100">
                <a:solidFill>
                  <a:schemeClr val="tx1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7680BF96-45B6-4546-1B47-4621BDFDDB1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096000" y="1773238"/>
                <a:ext cx="1800225" cy="2160587"/>
              </a:xfrm>
              <a:prstGeom prst="line">
                <a:avLst/>
              </a:prstGeom>
              <a:ln w="38100">
                <a:solidFill>
                  <a:schemeClr val="tx1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7B1EEAC3-46F7-05FB-2F76-3445731E54FC}"/>
                </a:ext>
              </a:extLst>
            </p:cNvPr>
            <p:cNvGrpSpPr/>
            <p:nvPr/>
          </p:nvGrpSpPr>
          <p:grpSpPr>
            <a:xfrm>
              <a:off x="5172233" y="4779852"/>
              <a:ext cx="720000" cy="432000"/>
              <a:chOff x="4295775" y="1773238"/>
              <a:chExt cx="3600450" cy="2160587"/>
            </a:xfrm>
          </p:grpSpPr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88AD5DBF-10F8-5384-1B11-58EDEA7766B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295775" y="1773238"/>
                <a:ext cx="1800225" cy="2160587"/>
              </a:xfrm>
              <a:prstGeom prst="line">
                <a:avLst/>
              </a:prstGeom>
              <a:ln w="38100">
                <a:solidFill>
                  <a:schemeClr val="tx1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1B1E3241-D672-FD7A-E842-AFDA8CC32EE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096000" y="1773238"/>
                <a:ext cx="1800225" cy="2160587"/>
              </a:xfrm>
              <a:prstGeom prst="line">
                <a:avLst/>
              </a:prstGeom>
              <a:ln w="38100">
                <a:solidFill>
                  <a:schemeClr val="tx1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5E70439F-2DBC-ACDD-7467-C3EE71D00D9B}"/>
              </a:ext>
            </a:extLst>
          </p:cNvPr>
          <p:cNvGrpSpPr/>
          <p:nvPr/>
        </p:nvGrpSpPr>
        <p:grpSpPr>
          <a:xfrm>
            <a:off x="8693147" y="3370248"/>
            <a:ext cx="1080000" cy="1296000"/>
            <a:chOff x="7536225" y="2398846"/>
            <a:chExt cx="1080000" cy="1296000"/>
          </a:xfrm>
        </p:grpSpPr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23618680-AC19-E85D-6D66-7A063675B21C}"/>
                </a:ext>
              </a:extLst>
            </p:cNvPr>
            <p:cNvGrpSpPr/>
            <p:nvPr/>
          </p:nvGrpSpPr>
          <p:grpSpPr>
            <a:xfrm>
              <a:off x="7536225" y="2398846"/>
              <a:ext cx="720000" cy="432000"/>
              <a:chOff x="4295775" y="1773238"/>
              <a:chExt cx="3600450" cy="2160587"/>
            </a:xfrm>
          </p:grpSpPr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2F992A18-10CF-BE30-0ED3-B26E7755A62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295775" y="1773238"/>
                <a:ext cx="1800225" cy="2160587"/>
              </a:xfrm>
              <a:prstGeom prst="line">
                <a:avLst/>
              </a:prstGeom>
              <a:ln w="38100">
                <a:solidFill>
                  <a:schemeClr val="tx1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id="{1228FA67-4091-A4D7-C5AC-99ADAFDC682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096000" y="1773238"/>
                <a:ext cx="1800225" cy="2160587"/>
              </a:xfrm>
              <a:prstGeom prst="line">
                <a:avLst/>
              </a:prstGeom>
              <a:ln w="38100">
                <a:solidFill>
                  <a:schemeClr val="tx1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DCB6821D-CAF1-5872-1734-C24ABC01DA56}"/>
                </a:ext>
              </a:extLst>
            </p:cNvPr>
            <p:cNvGrpSpPr/>
            <p:nvPr/>
          </p:nvGrpSpPr>
          <p:grpSpPr>
            <a:xfrm>
              <a:off x="7896225" y="2830846"/>
              <a:ext cx="720000" cy="432000"/>
              <a:chOff x="4295775" y="1773238"/>
              <a:chExt cx="3600450" cy="2160587"/>
            </a:xfrm>
          </p:grpSpPr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13F322A3-C241-A807-9BB1-64F1A76FC1C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295775" y="1773238"/>
                <a:ext cx="1800225" cy="2160587"/>
              </a:xfrm>
              <a:prstGeom prst="line">
                <a:avLst/>
              </a:prstGeom>
              <a:ln w="38100">
                <a:solidFill>
                  <a:schemeClr val="tx1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54B5977D-6406-0598-E2E8-131EE280E38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096000" y="1773238"/>
                <a:ext cx="1800225" cy="2160587"/>
              </a:xfrm>
              <a:prstGeom prst="line">
                <a:avLst/>
              </a:prstGeom>
              <a:ln w="38100">
                <a:solidFill>
                  <a:schemeClr val="tx1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02EBAE9C-3E94-E5A7-058B-AAD1D752C7E2}"/>
                </a:ext>
              </a:extLst>
            </p:cNvPr>
            <p:cNvGrpSpPr/>
            <p:nvPr/>
          </p:nvGrpSpPr>
          <p:grpSpPr>
            <a:xfrm>
              <a:off x="7536225" y="3262846"/>
              <a:ext cx="720000" cy="432000"/>
              <a:chOff x="4295775" y="1773238"/>
              <a:chExt cx="3600450" cy="2160587"/>
            </a:xfrm>
          </p:grpSpPr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75D6361C-4C98-3F05-5DB0-97FD7423391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295775" y="1773238"/>
                <a:ext cx="1800225" cy="2160587"/>
              </a:xfrm>
              <a:prstGeom prst="line">
                <a:avLst/>
              </a:prstGeom>
              <a:ln w="38100">
                <a:solidFill>
                  <a:schemeClr val="tx1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EF36B115-254D-78ED-D461-357365DF6DA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096000" y="1773238"/>
                <a:ext cx="1800225" cy="2160587"/>
              </a:xfrm>
              <a:prstGeom prst="line">
                <a:avLst/>
              </a:prstGeom>
              <a:ln w="38100">
                <a:solidFill>
                  <a:schemeClr val="tx1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3B92DE56-5B4A-69A8-3976-0A895C0B3047}"/>
              </a:ext>
            </a:extLst>
          </p:cNvPr>
          <p:cNvGrpSpPr/>
          <p:nvPr/>
        </p:nvGrpSpPr>
        <p:grpSpPr>
          <a:xfrm>
            <a:off x="10128113" y="3365727"/>
            <a:ext cx="1440000" cy="1296000"/>
            <a:chOff x="9773147" y="2486105"/>
            <a:chExt cx="1440000" cy="1296000"/>
          </a:xfrm>
        </p:grpSpPr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D7B53825-F493-D3F5-6687-23EC8E1E9F2C}"/>
                </a:ext>
              </a:extLst>
            </p:cNvPr>
            <p:cNvGrpSpPr/>
            <p:nvPr/>
          </p:nvGrpSpPr>
          <p:grpSpPr>
            <a:xfrm>
              <a:off x="9773147" y="2486105"/>
              <a:ext cx="720000" cy="432000"/>
              <a:chOff x="4295775" y="1773238"/>
              <a:chExt cx="3600450" cy="2160587"/>
            </a:xfrm>
          </p:grpSpPr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6A6C5522-E9F8-CA90-9C1D-53DA642749E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295775" y="1773238"/>
                <a:ext cx="1800225" cy="2160587"/>
              </a:xfrm>
              <a:prstGeom prst="line">
                <a:avLst/>
              </a:prstGeom>
              <a:ln w="38100">
                <a:solidFill>
                  <a:schemeClr val="tx1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D437065A-C076-08F0-66CB-8D2C431B80B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096000" y="1773238"/>
                <a:ext cx="1800225" cy="2160587"/>
              </a:xfrm>
              <a:prstGeom prst="line">
                <a:avLst/>
              </a:prstGeom>
              <a:ln w="38100">
                <a:solidFill>
                  <a:schemeClr val="tx1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FE09E50F-0D5E-BF70-3FA1-B8DA61A5DE43}"/>
                </a:ext>
              </a:extLst>
            </p:cNvPr>
            <p:cNvGrpSpPr/>
            <p:nvPr/>
          </p:nvGrpSpPr>
          <p:grpSpPr>
            <a:xfrm>
              <a:off x="10133147" y="2918105"/>
              <a:ext cx="720000" cy="432000"/>
              <a:chOff x="4295775" y="1773238"/>
              <a:chExt cx="3600450" cy="2160587"/>
            </a:xfrm>
          </p:grpSpPr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AB32E51F-BC26-08AE-D295-424F4C0B0C8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295775" y="1773238"/>
                <a:ext cx="1800225" cy="2160587"/>
              </a:xfrm>
              <a:prstGeom prst="line">
                <a:avLst/>
              </a:prstGeom>
              <a:ln w="38100">
                <a:solidFill>
                  <a:schemeClr val="tx1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46B1BE2B-B132-FF67-523C-48CAB6CE11E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096000" y="1773238"/>
                <a:ext cx="1800225" cy="2160587"/>
              </a:xfrm>
              <a:prstGeom prst="line">
                <a:avLst/>
              </a:prstGeom>
              <a:ln w="38100">
                <a:solidFill>
                  <a:schemeClr val="tx1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4243D5E4-8BFF-E510-AB88-AB21568050A3}"/>
                </a:ext>
              </a:extLst>
            </p:cNvPr>
            <p:cNvGrpSpPr/>
            <p:nvPr/>
          </p:nvGrpSpPr>
          <p:grpSpPr>
            <a:xfrm>
              <a:off x="10493147" y="3350105"/>
              <a:ext cx="720000" cy="432000"/>
              <a:chOff x="4295775" y="1773238"/>
              <a:chExt cx="3600450" cy="2160587"/>
            </a:xfrm>
          </p:grpSpPr>
          <p:cxnSp>
            <p:nvCxnSpPr>
              <p:cNvPr id="124" name="Straight Connector 123">
                <a:extLst>
                  <a:ext uri="{FF2B5EF4-FFF2-40B4-BE49-F238E27FC236}">
                    <a16:creationId xmlns:a16="http://schemas.microsoft.com/office/drawing/2014/main" id="{24536680-2AD8-5FB7-3147-2F4849D829B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295775" y="1773238"/>
                <a:ext cx="1800225" cy="2160587"/>
              </a:xfrm>
              <a:prstGeom prst="line">
                <a:avLst/>
              </a:prstGeom>
              <a:ln w="38100">
                <a:solidFill>
                  <a:schemeClr val="tx1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892D9A1A-C3ED-26A7-9B90-2A5E5704496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096000" y="1773238"/>
                <a:ext cx="1800225" cy="2160587"/>
              </a:xfrm>
              <a:prstGeom prst="line">
                <a:avLst/>
              </a:prstGeom>
              <a:ln w="38100">
                <a:solidFill>
                  <a:schemeClr val="tx1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EF3CC4FB-BEBB-3C09-04D4-4C93BE69C18C}"/>
              </a:ext>
            </a:extLst>
          </p:cNvPr>
          <p:cNvGrpSpPr/>
          <p:nvPr/>
        </p:nvGrpSpPr>
        <p:grpSpPr>
          <a:xfrm>
            <a:off x="6090107" y="3365727"/>
            <a:ext cx="2160000" cy="864000"/>
            <a:chOff x="6392111" y="4484544"/>
            <a:chExt cx="2160000" cy="864000"/>
          </a:xfrm>
        </p:grpSpPr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42E497BE-0017-718F-CC66-47CAD96338CC}"/>
                </a:ext>
              </a:extLst>
            </p:cNvPr>
            <p:cNvGrpSpPr/>
            <p:nvPr/>
          </p:nvGrpSpPr>
          <p:grpSpPr>
            <a:xfrm>
              <a:off x="6752111" y="4484544"/>
              <a:ext cx="1440000" cy="432000"/>
              <a:chOff x="4295775" y="1773238"/>
              <a:chExt cx="3600450" cy="2160587"/>
            </a:xfrm>
          </p:grpSpPr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AC5AFD44-971F-91CC-F06F-967A79F71E4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295775" y="1773238"/>
                <a:ext cx="1800225" cy="2160587"/>
              </a:xfrm>
              <a:prstGeom prst="line">
                <a:avLst/>
              </a:prstGeom>
              <a:ln w="38100">
                <a:solidFill>
                  <a:schemeClr val="tx1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>
                <a:extLst>
                  <a:ext uri="{FF2B5EF4-FFF2-40B4-BE49-F238E27FC236}">
                    <a16:creationId xmlns:a16="http://schemas.microsoft.com/office/drawing/2014/main" id="{92BF91FB-B9E4-9CED-2703-89AFAB6C77D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096000" y="1773238"/>
                <a:ext cx="1800225" cy="2160587"/>
              </a:xfrm>
              <a:prstGeom prst="line">
                <a:avLst/>
              </a:prstGeom>
              <a:ln w="38100">
                <a:solidFill>
                  <a:schemeClr val="tx1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268EF6AC-7032-9EE1-1F48-F18BE68211E6}"/>
                </a:ext>
              </a:extLst>
            </p:cNvPr>
            <p:cNvGrpSpPr/>
            <p:nvPr/>
          </p:nvGrpSpPr>
          <p:grpSpPr>
            <a:xfrm>
              <a:off x="7832111" y="4916544"/>
              <a:ext cx="720000" cy="432000"/>
              <a:chOff x="4295775" y="1773238"/>
              <a:chExt cx="3600450" cy="2160587"/>
            </a:xfrm>
          </p:grpSpPr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47C5572C-F9B3-E867-2CBC-46C6E005CAD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295775" y="1773238"/>
                <a:ext cx="1800225" cy="2160587"/>
              </a:xfrm>
              <a:prstGeom prst="line">
                <a:avLst/>
              </a:prstGeom>
              <a:ln w="38100">
                <a:solidFill>
                  <a:schemeClr val="tx1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4A1E0F80-2DFC-B288-2D68-D7B2A68EC05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096000" y="1773238"/>
                <a:ext cx="1800225" cy="2160587"/>
              </a:xfrm>
              <a:prstGeom prst="line">
                <a:avLst/>
              </a:prstGeom>
              <a:ln w="38100">
                <a:solidFill>
                  <a:schemeClr val="tx1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id="{3D80F729-C798-E2BF-1458-4FC217500A93}"/>
                </a:ext>
              </a:extLst>
            </p:cNvPr>
            <p:cNvGrpSpPr/>
            <p:nvPr/>
          </p:nvGrpSpPr>
          <p:grpSpPr>
            <a:xfrm>
              <a:off x="6392111" y="4916544"/>
              <a:ext cx="720000" cy="432000"/>
              <a:chOff x="4295775" y="1773238"/>
              <a:chExt cx="3600450" cy="2160587"/>
            </a:xfrm>
          </p:grpSpPr>
          <p:cxnSp>
            <p:nvCxnSpPr>
              <p:cNvPr id="133" name="Straight Connector 132">
                <a:extLst>
                  <a:ext uri="{FF2B5EF4-FFF2-40B4-BE49-F238E27FC236}">
                    <a16:creationId xmlns:a16="http://schemas.microsoft.com/office/drawing/2014/main" id="{8350B345-2839-2EA4-6C18-8A00020C9C5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295775" y="1773238"/>
                <a:ext cx="1800225" cy="2160587"/>
              </a:xfrm>
              <a:prstGeom prst="line">
                <a:avLst/>
              </a:prstGeom>
              <a:ln w="38100">
                <a:solidFill>
                  <a:schemeClr val="tx1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>
                <a:extLst>
                  <a:ext uri="{FF2B5EF4-FFF2-40B4-BE49-F238E27FC236}">
                    <a16:creationId xmlns:a16="http://schemas.microsoft.com/office/drawing/2014/main" id="{66BC9BA7-2C33-3D27-E36C-72468344FEF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096000" y="1773238"/>
                <a:ext cx="1800225" cy="2160587"/>
              </a:xfrm>
              <a:prstGeom prst="line">
                <a:avLst/>
              </a:prstGeom>
              <a:ln w="38100">
                <a:solidFill>
                  <a:schemeClr val="tx1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43" name="TextBox 142">
            <a:extLst>
              <a:ext uri="{FF2B5EF4-FFF2-40B4-BE49-F238E27FC236}">
                <a16:creationId xmlns:a16="http://schemas.microsoft.com/office/drawing/2014/main" id="{8A8BBF80-D203-D183-EA7B-28ADCF5E0B55}"/>
              </a:ext>
            </a:extLst>
          </p:cNvPr>
          <p:cNvSpPr txBox="1"/>
          <p:nvPr/>
        </p:nvSpPr>
        <p:spPr>
          <a:xfrm>
            <a:off x="3557684" y="5103423"/>
            <a:ext cx="72875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4! permutations of the relations for each of those shapes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C28AE1CA-4C23-0647-C5D9-5199019FB790}"/>
              </a:ext>
            </a:extLst>
          </p:cNvPr>
          <p:cNvSpPr txBox="1"/>
          <p:nvPr/>
        </p:nvSpPr>
        <p:spPr>
          <a:xfrm>
            <a:off x="5518052" y="5740653"/>
            <a:ext cx="33041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120 different query trees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Content Placeholder 113">
                <a:extLst>
                  <a:ext uri="{FF2B5EF4-FFF2-40B4-BE49-F238E27FC236}">
                    <a16:creationId xmlns:a16="http://schemas.microsoft.com/office/drawing/2014/main" id="{4FA87275-97B1-DFC6-D33A-B5C56A0E360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3888" y="1773238"/>
                <a:ext cx="10944225" cy="1080000"/>
              </a:xfrm>
              <a:prstGeom prst="rect">
                <a:avLst/>
              </a:prstGeom>
            </p:spPr>
            <p:txBody>
              <a:bodyPr/>
              <a:lstStyle>
                <a:lvl1pPr marL="180000" indent="-1800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0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0000" indent="-1800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00000" indent="-1800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60000" indent="-1800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620000" indent="-1800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/>
                  <a:t>Considering plans with only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dirty="0"/>
                  <a:t> or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⋈</m:t>
                    </m:r>
                  </m:oMath>
                </a14:m>
                <a:r>
                  <a:rPr lang="en-GB" dirty="0"/>
                  <a:t>, and with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 relations: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45" name="Content Placeholder 113">
                <a:extLst>
                  <a:ext uri="{FF2B5EF4-FFF2-40B4-BE49-F238E27FC236}">
                    <a16:creationId xmlns:a16="http://schemas.microsoft.com/office/drawing/2014/main" id="{4FA87275-97B1-DFC6-D33A-B5C56A0E36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888" y="1773238"/>
                <a:ext cx="10944225" cy="1080000"/>
              </a:xfrm>
              <a:prstGeom prst="rect">
                <a:avLst/>
              </a:prstGeom>
              <a:blipFill>
                <a:blip r:embed="rId3"/>
                <a:stretch>
                  <a:fillRect l="-463" t="-34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2844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0"/>
      <p:bldP spid="14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85026-38F8-DF91-DDA1-383106CB2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many query trees?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2F21AD-A928-50CE-37DF-3EEE23D71E06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When a query joins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relations, how many possible query trees are there?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Number of possible binary trees with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leaves is given by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, where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b="0" i="1" dirty="0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GB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GB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GB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GB" b="0" i="1" dirty="0" smtClean="0"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d>
                            <m:dPr>
                              <m:ctrlPr>
                                <a:rPr lang="en-GB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b="0" i="1" dirty="0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r>
                            <a:rPr lang="en-GB" b="0" i="1" dirty="0" smtClean="0">
                              <a:latin typeface="Cambria Math" panose="02040503050406030204" pitchFamily="18" charset="0"/>
                            </a:rPr>
                            <m:t>!</m:t>
                          </m:r>
                          <m:r>
                            <a:rPr lang="en-GB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b="0" i="1" dirty="0" smtClean="0"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(these are the Catalan numbers: 1, 1, 2, 5, 14, 42, </a:t>
                </a:r>
                <a:r>
                  <a:rPr lang="en-GB" dirty="0"/>
                  <a:t>132, 429, 1430, 4862</a:t>
                </a:r>
                <a:r>
                  <a:rPr lang="en-US" dirty="0"/>
                  <a:t>...)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r>
                  <a:rPr lang="en-US" dirty="0"/>
                  <a:t> permutations of the relations over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leaves of the binary trees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2F21AD-A928-50CE-37DF-3EEE23D71E0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3"/>
                <a:stretch>
                  <a:fillRect l="-694" t="-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51F86C-2B7E-A7C9-2D15-FA69E8385E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59835B16-F7AD-D271-86EA-901813A117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263372"/>
              </p:ext>
            </p:extLst>
          </p:nvPr>
        </p:nvGraphicFramePr>
        <p:xfrm>
          <a:off x="623888" y="5495608"/>
          <a:ext cx="10944227" cy="741680"/>
        </p:xfrm>
        <a:graphic>
          <a:graphicData uri="http://schemas.openxmlformats.org/drawingml/2006/table">
            <a:tbl>
              <a:tblPr firstCol="1">
                <a:tableStyleId>{6E25E649-3F16-4E02-A733-19D2CDBF48F0}</a:tableStyleId>
              </a:tblPr>
              <a:tblGrid>
                <a:gridCol w="998435">
                  <a:extLst>
                    <a:ext uri="{9D8B030D-6E8A-4147-A177-3AD203B41FA5}">
                      <a16:colId xmlns:a16="http://schemas.microsoft.com/office/drawing/2014/main" val="335748417"/>
                    </a:ext>
                  </a:extLst>
                </a:gridCol>
                <a:gridCol w="1243224">
                  <a:extLst>
                    <a:ext uri="{9D8B030D-6E8A-4147-A177-3AD203B41FA5}">
                      <a16:colId xmlns:a16="http://schemas.microsoft.com/office/drawing/2014/main" val="216170853"/>
                    </a:ext>
                  </a:extLst>
                </a:gridCol>
                <a:gridCol w="1243224">
                  <a:extLst>
                    <a:ext uri="{9D8B030D-6E8A-4147-A177-3AD203B41FA5}">
                      <a16:colId xmlns:a16="http://schemas.microsoft.com/office/drawing/2014/main" val="749243819"/>
                    </a:ext>
                  </a:extLst>
                </a:gridCol>
                <a:gridCol w="1243224">
                  <a:extLst>
                    <a:ext uri="{9D8B030D-6E8A-4147-A177-3AD203B41FA5}">
                      <a16:colId xmlns:a16="http://schemas.microsoft.com/office/drawing/2014/main" val="2527513641"/>
                    </a:ext>
                  </a:extLst>
                </a:gridCol>
                <a:gridCol w="1243224">
                  <a:extLst>
                    <a:ext uri="{9D8B030D-6E8A-4147-A177-3AD203B41FA5}">
                      <a16:colId xmlns:a16="http://schemas.microsoft.com/office/drawing/2014/main" val="1625877726"/>
                    </a:ext>
                  </a:extLst>
                </a:gridCol>
                <a:gridCol w="1243224">
                  <a:extLst>
                    <a:ext uri="{9D8B030D-6E8A-4147-A177-3AD203B41FA5}">
                      <a16:colId xmlns:a16="http://schemas.microsoft.com/office/drawing/2014/main" val="2829400097"/>
                    </a:ext>
                  </a:extLst>
                </a:gridCol>
                <a:gridCol w="1243224">
                  <a:extLst>
                    <a:ext uri="{9D8B030D-6E8A-4147-A177-3AD203B41FA5}">
                      <a16:colId xmlns:a16="http://schemas.microsoft.com/office/drawing/2014/main" val="2353966637"/>
                    </a:ext>
                  </a:extLst>
                </a:gridCol>
                <a:gridCol w="1079972">
                  <a:extLst>
                    <a:ext uri="{9D8B030D-6E8A-4147-A177-3AD203B41FA5}">
                      <a16:colId xmlns:a16="http://schemas.microsoft.com/office/drawing/2014/main" val="536460971"/>
                    </a:ext>
                  </a:extLst>
                </a:gridCol>
                <a:gridCol w="1406476">
                  <a:extLst>
                    <a:ext uri="{9D8B030D-6E8A-4147-A177-3AD203B41FA5}">
                      <a16:colId xmlns:a16="http://schemas.microsoft.com/office/drawing/2014/main" val="17344486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#</a:t>
                      </a:r>
                      <a:r>
                        <a:rPr lang="en-US" dirty="0" err="1"/>
                        <a:t>relns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166842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#trees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1680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30240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665280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17297280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755494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6509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Query Plans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Logical Query Plan</a:t>
            </a:r>
          </a:p>
          <a:p>
            <a:pPr lvl="1"/>
            <a:r>
              <a:rPr lang="en-US" dirty="0"/>
              <a:t>algebraic representation of query</a:t>
            </a:r>
          </a:p>
          <a:p>
            <a:pPr lvl="1"/>
            <a:r>
              <a:rPr lang="en-US" dirty="0"/>
              <a:t>operators taken from relational algebra</a:t>
            </a:r>
          </a:p>
          <a:p>
            <a:pPr lvl="1"/>
            <a:r>
              <a:rPr lang="en-US" dirty="0"/>
              <a:t>abstract!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Physical Query Plan</a:t>
            </a:r>
          </a:p>
          <a:p>
            <a:pPr lvl="1"/>
            <a:r>
              <a:rPr lang="en-US" dirty="0"/>
              <a:t>algorithms selected for each operator in plan</a:t>
            </a:r>
          </a:p>
          <a:p>
            <a:pPr lvl="1"/>
            <a:r>
              <a:rPr lang="en-US" dirty="0"/>
              <a:t>execution order specified for operators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29AA54-88DB-E800-3619-4258B4BDB01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67798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F1E03-EBA8-A52D-75E4-E0FF74BF6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 ordering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AE6C07-9EFA-40E9-67C8-956E34977D8B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Number of possible query plans for non-trivial queries precludes exhaustive search</a:t>
                </a:r>
                <a:br>
                  <a:rPr lang="en-US" dirty="0"/>
                </a:br>
                <a:r>
                  <a:rPr lang="en-US" dirty="0"/>
                  <a:t>(and we haven’t even started considering choice of physical operators)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Join ordering is the main determiner of query cost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Need to guide search through space of possible join orderings</a:t>
                </a:r>
              </a:p>
              <a:p>
                <a:pPr marL="0" indent="0">
                  <a:buNone/>
                </a:pPr>
                <a:r>
                  <a:rPr lang="en-US" dirty="0"/>
                  <a:t>Prefer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⋈</m:t>
                    </m:r>
                  </m:oMath>
                </a14:m>
                <a:r>
                  <a:rPr lang="en-US" dirty="0"/>
                  <a:t> over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dirty="0"/>
                  <a:t> (cheaper – smaller output relation)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AE6C07-9EFA-40E9-67C8-956E34977D8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l="-694" t="-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AE3D45-0234-C062-6B93-613DDE23148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56092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50774-49B7-C362-8EDC-20A99034A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Query 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F38B5E-AD04-6406-2072-630E82F53024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Consider conjunctive queries with simple predicates only</a:t>
                </a:r>
                <a:br>
                  <a:rPr lang="en-US" dirty="0"/>
                </a:br>
                <a:r>
                  <a:rPr lang="en-US" dirty="0"/>
                  <a:t>(i.e. predicates of the form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𝑐𝑜𝑛𝑠𝑡</m:t>
                    </m:r>
                  </m:oMath>
                </a14:m>
                <a:r>
                  <a:rPr lang="en-US" dirty="0"/>
                  <a:t>)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Queries join base relations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, possibly modified by selections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We can construct a </a:t>
                </a:r>
                <a:r>
                  <a:rPr lang="en-US" b="1" dirty="0"/>
                  <a:t>query graph </a:t>
                </a:r>
                <a:r>
                  <a:rPr lang="en-US" dirty="0"/>
                  <a:t>for queries of this type</a:t>
                </a:r>
              </a:p>
              <a:p>
                <a:pPr lvl="1"/>
                <a:r>
                  <a:rPr lang="en-US" dirty="0"/>
                  <a:t>Undirected graph</a:t>
                </a:r>
              </a:p>
              <a:p>
                <a:pPr lvl="1"/>
                <a:r>
                  <a:rPr lang="en-US" dirty="0"/>
                  <a:t>Vertices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 predicate of the form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GB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, gives an edge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 predicate of the form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𝑐𝑜𝑛𝑠𝑡</m:t>
                    </m:r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, gives an edge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F38B5E-AD04-6406-2072-630E82F530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3"/>
                <a:stretch>
                  <a:fillRect l="-694" t="-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C0ED94-CC10-7F48-E8BE-172B43D90EC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37883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017988C7-F400-E218-46A1-EBCAE2988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Query graphs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798F48-2607-82BE-B876-AE9DCF169C4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2774976"/>
            <a:ext cx="10944225" cy="16557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latin typeface="Lucida Console" panose="020B0609040504020204" pitchFamily="49" charset="0"/>
              </a:rPr>
              <a:t>SELECT PNUMBER, DNUM, LNAME, ADDRESS, DATE</a:t>
            </a:r>
            <a:br>
              <a:rPr lang="en-GB" dirty="0">
                <a:latin typeface="Lucida Console" panose="020B0609040504020204" pitchFamily="49" charset="0"/>
              </a:rPr>
            </a:br>
            <a:r>
              <a:rPr lang="en-GB" dirty="0">
                <a:latin typeface="Lucida Console" panose="020B0609040504020204" pitchFamily="49" charset="0"/>
              </a:rPr>
              <a:t>FROM   PROJECT, DEPARTMENT, EMPLOYEE</a:t>
            </a:r>
            <a:br>
              <a:rPr lang="en-GB" dirty="0">
                <a:latin typeface="Lucida Console" panose="020B0609040504020204" pitchFamily="49" charset="0"/>
              </a:rPr>
            </a:br>
            <a:r>
              <a:rPr lang="en-GB" dirty="0">
                <a:latin typeface="Lucida Console" panose="020B0609040504020204" pitchFamily="49" charset="0"/>
              </a:rPr>
              <a:t>WHERE  DNUM=DNUMBER AND</a:t>
            </a:r>
            <a:br>
              <a:rPr lang="en-GB" dirty="0">
                <a:latin typeface="Lucida Console" panose="020B0609040504020204" pitchFamily="49" charset="0"/>
              </a:rPr>
            </a:br>
            <a:r>
              <a:rPr lang="en-GB" dirty="0">
                <a:latin typeface="Lucida Console" panose="020B0609040504020204" pitchFamily="49" charset="0"/>
              </a:rPr>
              <a:t>       MGRSSN=SSN AND</a:t>
            </a:r>
            <a:br>
              <a:rPr lang="en-GB" dirty="0">
                <a:latin typeface="Lucida Console" panose="020B0609040504020204" pitchFamily="49" charset="0"/>
              </a:rPr>
            </a:br>
            <a:r>
              <a:rPr lang="en-GB" dirty="0">
                <a:latin typeface="Lucida Console" panose="020B0609040504020204" pitchFamily="49" charset="0"/>
              </a:rPr>
              <a:t>       PLOCATION=‘Stafford’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78C9512-1BB6-9499-DC5D-E4559C6B97E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3B045681-5DC5-BA3A-9FEA-5C54812F1D29}"/>
              </a:ext>
            </a:extLst>
          </p:cNvPr>
          <p:cNvGrpSpPr/>
          <p:nvPr/>
        </p:nvGrpSpPr>
        <p:grpSpPr>
          <a:xfrm>
            <a:off x="1054667" y="4645430"/>
            <a:ext cx="9370227" cy="1566609"/>
            <a:chOff x="1054667" y="4645430"/>
            <a:chExt cx="9370227" cy="1566609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FD963F7-8F8C-E9DA-2966-4D8E0EF39095}"/>
                </a:ext>
              </a:extLst>
            </p:cNvPr>
            <p:cNvCxnSpPr>
              <a:cxnSpLocks/>
            </p:cNvCxnSpPr>
            <p:nvPr/>
          </p:nvCxnSpPr>
          <p:spPr>
            <a:xfrm>
              <a:off x="2497137" y="5121275"/>
              <a:ext cx="3598863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1CECD0F0-41A2-6FE7-585E-5E79D70BDF70}"/>
                    </a:ext>
                  </a:extLst>
                </p:cNvPr>
                <p:cNvSpPr txBox="1"/>
                <p:nvPr/>
              </p:nvSpPr>
              <p:spPr>
                <a:xfrm>
                  <a:off x="1888509" y="4645430"/>
                  <a:ext cx="121725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𝑃𝑅𝑂𝐽𝐸𝐶𝑇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1CECD0F0-41A2-6FE7-585E-5E79D70BDF7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88509" y="4645430"/>
                  <a:ext cx="1217256" cy="369332"/>
                </a:xfrm>
                <a:prstGeom prst="rect">
                  <a:avLst/>
                </a:prstGeom>
                <a:blipFill>
                  <a:blip r:embed="rId2"/>
                  <a:stretch>
                    <a:fillRect b="-645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79A01B0F-7764-6EDA-53BE-ED64DF74F4A9}"/>
                    </a:ext>
                  </a:extLst>
                </p:cNvPr>
                <p:cNvSpPr txBox="1"/>
                <p:nvPr/>
              </p:nvSpPr>
              <p:spPr>
                <a:xfrm>
                  <a:off x="5201235" y="4645430"/>
                  <a:ext cx="178952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𝐷𝐸𝑃𝐴𝑅𝑇𝑀𝐸𝑁𝑇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79A01B0F-7764-6EDA-53BE-ED64DF74F4A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01235" y="4645430"/>
                  <a:ext cx="1789529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07DB7958-00B2-0AA7-622B-63DB00ABCCDF}"/>
                    </a:ext>
                  </a:extLst>
                </p:cNvPr>
                <p:cNvSpPr txBox="1"/>
                <p:nvPr/>
              </p:nvSpPr>
              <p:spPr>
                <a:xfrm>
                  <a:off x="8966418" y="4645430"/>
                  <a:ext cx="145847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𝐸𝑀𝑃𝐿𝑂𝑌𝐸𝐸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07DB7958-00B2-0AA7-622B-63DB00ABCCD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66418" y="4645430"/>
                  <a:ext cx="1458476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7A4B5361-63CD-01E3-6975-56243C1D697F}"/>
                    </a:ext>
                  </a:extLst>
                </p:cNvPr>
                <p:cNvSpPr txBox="1"/>
                <p:nvPr/>
              </p:nvSpPr>
              <p:spPr>
                <a:xfrm>
                  <a:off x="3031768" y="5125963"/>
                  <a:ext cx="238514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𝐷𝑁𝑈𝑀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𝐷𝑁𝑈𝑀𝐵𝐸𝑅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7A4B5361-63CD-01E3-6975-56243C1D697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31768" y="5125963"/>
                  <a:ext cx="2385140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8EC03097-5253-17FB-C39E-8192808F3958}"/>
                    </a:ext>
                  </a:extLst>
                </p:cNvPr>
                <p:cNvSpPr txBox="1"/>
                <p:nvPr/>
              </p:nvSpPr>
              <p:spPr>
                <a:xfrm>
                  <a:off x="7024905" y="5125963"/>
                  <a:ext cx="188551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𝑀𝐺𝑅𝑆𝑆𝑁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𝑆𝑆𝑁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8EC03097-5253-17FB-C39E-8192808F395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24905" y="5125963"/>
                  <a:ext cx="1885516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525DD7ED-15DA-03AE-0B9D-B089E79E922A}"/>
                    </a:ext>
                  </a:extLst>
                </p:cNvPr>
                <p:cNvSpPr txBox="1"/>
                <p:nvPr/>
              </p:nvSpPr>
              <p:spPr>
                <a:xfrm>
                  <a:off x="1054667" y="5842707"/>
                  <a:ext cx="288335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𝑃𝐿𝑂𝐶𝐴𝑇𝐼𝑂𝑁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=‘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𝑆𝑡𝑎𝑓𝑓𝑜𝑟𝑑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’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525DD7ED-15DA-03AE-0B9D-B089E79E922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4667" y="5842707"/>
                  <a:ext cx="2883353" cy="369332"/>
                </a:xfrm>
                <a:prstGeom prst="rect">
                  <a:avLst/>
                </a:prstGeom>
                <a:blipFill>
                  <a:blip r:embed="rId7"/>
                  <a:stretch>
                    <a:fillRect b="-161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1830453-38FB-7A25-FDF7-6776A4D5EB61}"/>
                </a:ext>
              </a:extLst>
            </p:cNvPr>
            <p:cNvCxnSpPr>
              <a:cxnSpLocks/>
            </p:cNvCxnSpPr>
            <p:nvPr/>
          </p:nvCxnSpPr>
          <p:spPr>
            <a:xfrm>
              <a:off x="6096793" y="5121275"/>
              <a:ext cx="3598863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DCF12D8C-03D9-E81D-5401-BBE91B1C7D18}"/>
                </a:ext>
              </a:extLst>
            </p:cNvPr>
            <p:cNvSpPr/>
            <p:nvPr/>
          </p:nvSpPr>
          <p:spPr>
            <a:xfrm>
              <a:off x="2147119" y="5121275"/>
              <a:ext cx="698450" cy="69845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34" name="Table 7">
            <a:extLst>
              <a:ext uri="{FF2B5EF4-FFF2-40B4-BE49-F238E27FC236}">
                <a16:creationId xmlns:a16="http://schemas.microsoft.com/office/drawing/2014/main" id="{B24CDCED-FA40-6CA1-CCC4-6F950753D3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7682276"/>
              </p:ext>
            </p:extLst>
          </p:nvPr>
        </p:nvGraphicFramePr>
        <p:xfrm>
          <a:off x="623888" y="1804734"/>
          <a:ext cx="3850215" cy="741680"/>
        </p:xfrm>
        <a:graphic>
          <a:graphicData uri="http://schemas.openxmlformats.org/drawingml/2006/table">
            <a:tbl>
              <a:tblPr firstRow="1">
                <a:tableStyleId>{69012ECD-51FC-41F1-AA8D-1B2483CD663E}</a:tableStyleId>
              </a:tblPr>
              <a:tblGrid>
                <a:gridCol w="1242938">
                  <a:extLst>
                    <a:ext uri="{9D8B030D-6E8A-4147-A177-3AD203B41FA5}">
                      <a16:colId xmlns:a16="http://schemas.microsoft.com/office/drawing/2014/main" val="2000346548"/>
                    </a:ext>
                  </a:extLst>
                </a:gridCol>
                <a:gridCol w="1519881">
                  <a:extLst>
                    <a:ext uri="{9D8B030D-6E8A-4147-A177-3AD203B41FA5}">
                      <a16:colId xmlns:a16="http://schemas.microsoft.com/office/drawing/2014/main" val="808094818"/>
                    </a:ext>
                  </a:extLst>
                </a:gridCol>
                <a:gridCol w="1087396">
                  <a:extLst>
                    <a:ext uri="{9D8B030D-6E8A-4147-A177-3AD203B41FA5}">
                      <a16:colId xmlns:a16="http://schemas.microsoft.com/office/drawing/2014/main" val="2272512228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en-US" dirty="0"/>
                        <a:t>PROJECT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08297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PNUMBER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PLOCATION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DNUM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7578720"/>
                  </a:ext>
                </a:extLst>
              </a:tr>
            </a:tbl>
          </a:graphicData>
        </a:graphic>
      </p:graphicFrame>
      <p:graphicFrame>
        <p:nvGraphicFramePr>
          <p:cNvPr id="35" name="Table 34">
            <a:extLst>
              <a:ext uri="{FF2B5EF4-FFF2-40B4-BE49-F238E27FC236}">
                <a16:creationId xmlns:a16="http://schemas.microsoft.com/office/drawing/2014/main" id="{E2151380-59AF-A59C-B012-74C2E56E03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4544529"/>
              </p:ext>
            </p:extLst>
          </p:nvPr>
        </p:nvGraphicFramePr>
        <p:xfrm>
          <a:off x="4772255" y="1798599"/>
          <a:ext cx="2647490" cy="741680"/>
        </p:xfrm>
        <a:graphic>
          <a:graphicData uri="http://schemas.openxmlformats.org/drawingml/2006/table">
            <a:tbl>
              <a:tblPr firstRow="1">
                <a:tableStyleId>{69012ECD-51FC-41F1-AA8D-1B2483CD663E}</a:tableStyleId>
              </a:tblPr>
              <a:tblGrid>
                <a:gridCol w="1323745">
                  <a:extLst>
                    <a:ext uri="{9D8B030D-6E8A-4147-A177-3AD203B41FA5}">
                      <a16:colId xmlns:a16="http://schemas.microsoft.com/office/drawing/2014/main" val="2000346548"/>
                    </a:ext>
                  </a:extLst>
                </a:gridCol>
                <a:gridCol w="1323745">
                  <a:extLst>
                    <a:ext uri="{9D8B030D-6E8A-4147-A177-3AD203B41FA5}">
                      <a16:colId xmlns:a16="http://schemas.microsoft.com/office/drawing/2014/main" val="808094818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dirty="0"/>
                        <a:t>DEPARTMENT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08297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DNUMBER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MGRSSN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7578720"/>
                  </a:ext>
                </a:extLst>
              </a:tr>
            </a:tbl>
          </a:graphicData>
        </a:graphic>
      </p:graphicFrame>
      <p:graphicFrame>
        <p:nvGraphicFramePr>
          <p:cNvPr id="36" name="Table 7">
            <a:extLst>
              <a:ext uri="{FF2B5EF4-FFF2-40B4-BE49-F238E27FC236}">
                <a16:creationId xmlns:a16="http://schemas.microsoft.com/office/drawing/2014/main" id="{584122FC-42A5-3B00-31B1-06D9EC1315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5995243"/>
              </p:ext>
            </p:extLst>
          </p:nvPr>
        </p:nvGraphicFramePr>
        <p:xfrm>
          <a:off x="7717897" y="1798599"/>
          <a:ext cx="3850215" cy="741680"/>
        </p:xfrm>
        <a:graphic>
          <a:graphicData uri="http://schemas.openxmlformats.org/drawingml/2006/table">
            <a:tbl>
              <a:tblPr firstRow="1">
                <a:tableStyleId>{69012ECD-51FC-41F1-AA8D-1B2483CD663E}</a:tableStyleId>
              </a:tblPr>
              <a:tblGrid>
                <a:gridCol w="658052">
                  <a:extLst>
                    <a:ext uri="{9D8B030D-6E8A-4147-A177-3AD203B41FA5}">
                      <a16:colId xmlns:a16="http://schemas.microsoft.com/office/drawing/2014/main" val="2000346548"/>
                    </a:ext>
                  </a:extLst>
                </a:gridCol>
                <a:gridCol w="1037968">
                  <a:extLst>
                    <a:ext uri="{9D8B030D-6E8A-4147-A177-3AD203B41FA5}">
                      <a16:colId xmlns:a16="http://schemas.microsoft.com/office/drawing/2014/main" val="808094818"/>
                    </a:ext>
                  </a:extLst>
                </a:gridCol>
                <a:gridCol w="1306273">
                  <a:extLst>
                    <a:ext uri="{9D8B030D-6E8A-4147-A177-3AD203B41FA5}">
                      <a16:colId xmlns:a16="http://schemas.microsoft.com/office/drawing/2014/main" val="2272512228"/>
                    </a:ext>
                  </a:extLst>
                </a:gridCol>
                <a:gridCol w="847922">
                  <a:extLst>
                    <a:ext uri="{9D8B030D-6E8A-4147-A177-3AD203B41FA5}">
                      <a16:colId xmlns:a16="http://schemas.microsoft.com/office/drawing/2014/main" val="1690059410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r>
                        <a:rPr lang="en-US" dirty="0"/>
                        <a:t>EMPLOYEE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08297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SSN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LNAME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ADDRESS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75787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7548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B085B-D0B4-2CF8-2B4F-588FDABF8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Query graph shapes</a:t>
            </a:r>
          </a:p>
        </p:txBody>
      </p:sp>
      <p:sp>
        <p:nvSpPr>
          <p:cNvPr id="68" name="Text Placeholder 67">
            <a:extLst>
              <a:ext uri="{FF2B5EF4-FFF2-40B4-BE49-F238E27FC236}">
                <a16:creationId xmlns:a16="http://schemas.microsoft.com/office/drawing/2014/main" id="{B26F4E9A-AAA2-CE1B-8104-680EBCB227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F516AE2-EBC0-A4A5-E80C-F6299C45B831}"/>
              </a:ext>
            </a:extLst>
          </p:cNvPr>
          <p:cNvGrpSpPr/>
          <p:nvPr/>
        </p:nvGrpSpPr>
        <p:grpSpPr>
          <a:xfrm>
            <a:off x="947600" y="2582983"/>
            <a:ext cx="2880000" cy="4990"/>
            <a:chOff x="1025389" y="3196681"/>
            <a:chExt cx="2880000" cy="499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47AA1EE6-2D0C-93B5-18A4-9D98FA49F33D}"/>
                </a:ext>
              </a:extLst>
            </p:cNvPr>
            <p:cNvCxnSpPr>
              <a:cxnSpLocks/>
            </p:cNvCxnSpPr>
            <p:nvPr/>
          </p:nvCxnSpPr>
          <p:spPr>
            <a:xfrm>
              <a:off x="1025389" y="3196681"/>
              <a:ext cx="72000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719475E8-9E50-C29E-7643-36E9E9BB4E41}"/>
                </a:ext>
              </a:extLst>
            </p:cNvPr>
            <p:cNvCxnSpPr>
              <a:cxnSpLocks/>
            </p:cNvCxnSpPr>
            <p:nvPr/>
          </p:nvCxnSpPr>
          <p:spPr>
            <a:xfrm>
              <a:off x="1745389" y="3201671"/>
              <a:ext cx="72000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B334788-92F2-9BC0-B539-DE42E925E57D}"/>
                </a:ext>
              </a:extLst>
            </p:cNvPr>
            <p:cNvCxnSpPr>
              <a:cxnSpLocks/>
            </p:cNvCxnSpPr>
            <p:nvPr/>
          </p:nvCxnSpPr>
          <p:spPr>
            <a:xfrm>
              <a:off x="2465389" y="3196681"/>
              <a:ext cx="72000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7FAF799E-5D24-3779-C8ED-18AB1C0E3348}"/>
                </a:ext>
              </a:extLst>
            </p:cNvPr>
            <p:cNvCxnSpPr>
              <a:cxnSpLocks/>
            </p:cNvCxnSpPr>
            <p:nvPr/>
          </p:nvCxnSpPr>
          <p:spPr>
            <a:xfrm>
              <a:off x="3185389" y="3196681"/>
              <a:ext cx="72000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0F06CDA-DF66-C6B6-AB8E-A0048E86B384}"/>
              </a:ext>
            </a:extLst>
          </p:cNvPr>
          <p:cNvGrpSpPr/>
          <p:nvPr/>
        </p:nvGrpSpPr>
        <p:grpSpPr>
          <a:xfrm>
            <a:off x="5736000" y="2276475"/>
            <a:ext cx="720000" cy="720000"/>
            <a:chOff x="4683214" y="2933936"/>
            <a:chExt cx="720000" cy="720000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643D74C3-8210-AE4B-E837-47CD8B9D30E8}"/>
                </a:ext>
              </a:extLst>
            </p:cNvPr>
            <p:cNvCxnSpPr>
              <a:cxnSpLocks/>
            </p:cNvCxnSpPr>
            <p:nvPr/>
          </p:nvCxnSpPr>
          <p:spPr>
            <a:xfrm>
              <a:off x="4683214" y="3653936"/>
              <a:ext cx="72000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AD369F68-A60F-907A-72CF-FFBAB96A04D6}"/>
                </a:ext>
              </a:extLst>
            </p:cNvPr>
            <p:cNvCxnSpPr>
              <a:cxnSpLocks/>
            </p:cNvCxnSpPr>
            <p:nvPr/>
          </p:nvCxnSpPr>
          <p:spPr>
            <a:xfrm>
              <a:off x="4683214" y="2933936"/>
              <a:ext cx="72000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588357A0-C7E8-9F71-204D-A8AA7D3403A2}"/>
                </a:ext>
              </a:extLst>
            </p:cNvPr>
            <p:cNvCxnSpPr>
              <a:cxnSpLocks/>
            </p:cNvCxnSpPr>
            <p:nvPr/>
          </p:nvCxnSpPr>
          <p:spPr>
            <a:xfrm>
              <a:off x="4683214" y="2933936"/>
              <a:ext cx="0" cy="720000"/>
            </a:xfrm>
            <a:prstGeom prst="line">
              <a:avLst/>
            </a:prstGeom>
            <a:ln w="3810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39552C48-4657-C5F7-746E-10BA4DF4276A}"/>
                </a:ext>
              </a:extLst>
            </p:cNvPr>
            <p:cNvCxnSpPr>
              <a:cxnSpLocks/>
            </p:cNvCxnSpPr>
            <p:nvPr/>
          </p:nvCxnSpPr>
          <p:spPr>
            <a:xfrm>
              <a:off x="5403214" y="2933936"/>
              <a:ext cx="0" cy="720000"/>
            </a:xfrm>
            <a:prstGeom prst="line">
              <a:avLst/>
            </a:prstGeom>
            <a:ln w="3810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408176B-A380-724E-A4E6-2CAC6339865D}"/>
              </a:ext>
            </a:extLst>
          </p:cNvPr>
          <p:cNvGrpSpPr/>
          <p:nvPr/>
        </p:nvGrpSpPr>
        <p:grpSpPr>
          <a:xfrm>
            <a:off x="9120913" y="1871085"/>
            <a:ext cx="1440000" cy="1440000"/>
            <a:chOff x="8931454" y="2709000"/>
            <a:chExt cx="1440000" cy="1440000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EFF9EF20-69B4-7F9E-3B0F-CB097754D748}"/>
                </a:ext>
              </a:extLst>
            </p:cNvPr>
            <p:cNvCxnSpPr>
              <a:cxnSpLocks/>
            </p:cNvCxnSpPr>
            <p:nvPr/>
          </p:nvCxnSpPr>
          <p:spPr>
            <a:xfrm>
              <a:off x="9651454" y="3429000"/>
              <a:ext cx="72000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42E9B3E-D07C-365B-D8C1-E0FA6FE2ECD7}"/>
                </a:ext>
              </a:extLst>
            </p:cNvPr>
            <p:cNvCxnSpPr>
              <a:cxnSpLocks/>
            </p:cNvCxnSpPr>
            <p:nvPr/>
          </p:nvCxnSpPr>
          <p:spPr>
            <a:xfrm>
              <a:off x="8931454" y="3429000"/>
              <a:ext cx="72000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580BFE4C-A2FE-3496-93CA-E8CB92A78845}"/>
                </a:ext>
              </a:extLst>
            </p:cNvPr>
            <p:cNvCxnSpPr>
              <a:cxnSpLocks/>
            </p:cNvCxnSpPr>
            <p:nvPr/>
          </p:nvCxnSpPr>
          <p:spPr>
            <a:xfrm>
              <a:off x="9651454" y="2709000"/>
              <a:ext cx="0" cy="720000"/>
            </a:xfrm>
            <a:prstGeom prst="line">
              <a:avLst/>
            </a:prstGeom>
            <a:ln w="3810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6AAAE8C1-30E7-9A2C-6AA9-4D363BCCEE39}"/>
                </a:ext>
              </a:extLst>
            </p:cNvPr>
            <p:cNvCxnSpPr>
              <a:cxnSpLocks/>
            </p:cNvCxnSpPr>
            <p:nvPr/>
          </p:nvCxnSpPr>
          <p:spPr>
            <a:xfrm>
              <a:off x="9651454" y="3429000"/>
              <a:ext cx="0" cy="720000"/>
            </a:xfrm>
            <a:prstGeom prst="line">
              <a:avLst/>
            </a:prstGeom>
            <a:ln w="3810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E4B5BF56-EDEE-B41E-4A3A-13074EA6EF7A}"/>
              </a:ext>
            </a:extLst>
          </p:cNvPr>
          <p:cNvGrpSpPr/>
          <p:nvPr/>
        </p:nvGrpSpPr>
        <p:grpSpPr>
          <a:xfrm>
            <a:off x="2023351" y="4797287"/>
            <a:ext cx="720000" cy="720000"/>
            <a:chOff x="2069977" y="4808045"/>
            <a:chExt cx="720000" cy="720000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01D5F1C0-AC13-878F-7279-2553E292026C}"/>
                </a:ext>
              </a:extLst>
            </p:cNvPr>
            <p:cNvCxnSpPr>
              <a:cxnSpLocks/>
            </p:cNvCxnSpPr>
            <p:nvPr/>
          </p:nvCxnSpPr>
          <p:spPr>
            <a:xfrm>
              <a:off x="2069977" y="5528045"/>
              <a:ext cx="72000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285B26B9-ADA0-9E4D-709A-8B9EC5431D2B}"/>
                </a:ext>
              </a:extLst>
            </p:cNvPr>
            <p:cNvCxnSpPr>
              <a:cxnSpLocks/>
            </p:cNvCxnSpPr>
            <p:nvPr/>
          </p:nvCxnSpPr>
          <p:spPr>
            <a:xfrm>
              <a:off x="2069977" y="4808045"/>
              <a:ext cx="72000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89FDC27B-ACA1-3282-3FBA-AE0A91BCB0BD}"/>
                </a:ext>
              </a:extLst>
            </p:cNvPr>
            <p:cNvCxnSpPr>
              <a:cxnSpLocks/>
            </p:cNvCxnSpPr>
            <p:nvPr/>
          </p:nvCxnSpPr>
          <p:spPr>
            <a:xfrm>
              <a:off x="2069977" y="4808045"/>
              <a:ext cx="0" cy="720000"/>
            </a:xfrm>
            <a:prstGeom prst="line">
              <a:avLst/>
            </a:prstGeom>
            <a:ln w="3810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C2EE1564-9337-0450-4F62-B564F59FB8E5}"/>
                </a:ext>
              </a:extLst>
            </p:cNvPr>
            <p:cNvCxnSpPr>
              <a:cxnSpLocks/>
            </p:cNvCxnSpPr>
            <p:nvPr/>
          </p:nvCxnSpPr>
          <p:spPr>
            <a:xfrm>
              <a:off x="2789977" y="4808045"/>
              <a:ext cx="0" cy="720000"/>
            </a:xfrm>
            <a:prstGeom prst="line">
              <a:avLst/>
            </a:prstGeom>
            <a:ln w="3810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9CDEF5A5-2B35-B375-289F-BA168292F5BF}"/>
                </a:ext>
              </a:extLst>
            </p:cNvPr>
            <p:cNvCxnSpPr>
              <a:cxnSpLocks/>
            </p:cNvCxnSpPr>
            <p:nvPr/>
          </p:nvCxnSpPr>
          <p:spPr>
            <a:xfrm>
              <a:off x="2069977" y="4808045"/>
              <a:ext cx="720000" cy="720000"/>
            </a:xfrm>
            <a:prstGeom prst="line">
              <a:avLst/>
            </a:prstGeom>
            <a:ln w="3810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EF55DBF6-658A-55DB-06A7-EFA9465531E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69977" y="4808045"/>
              <a:ext cx="720000" cy="720000"/>
            </a:xfrm>
            <a:prstGeom prst="line">
              <a:avLst/>
            </a:prstGeom>
            <a:ln w="3810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A52076CE-0009-5571-0EFF-16D56300156A}"/>
              </a:ext>
            </a:extLst>
          </p:cNvPr>
          <p:cNvGrpSpPr/>
          <p:nvPr/>
        </p:nvGrpSpPr>
        <p:grpSpPr>
          <a:xfrm>
            <a:off x="5556000" y="4621216"/>
            <a:ext cx="1080000" cy="1061060"/>
            <a:chOff x="4689795" y="4761275"/>
            <a:chExt cx="1080000" cy="1061060"/>
          </a:xfrm>
        </p:grpSpPr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9901E9C4-FD34-6DCA-E309-0F102D5F02B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49795" y="4761275"/>
              <a:ext cx="360000" cy="530530"/>
            </a:xfrm>
            <a:prstGeom prst="line">
              <a:avLst/>
            </a:prstGeom>
            <a:ln w="3810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D5A143B3-40FC-E059-AA9C-4C149AABD840}"/>
                </a:ext>
              </a:extLst>
            </p:cNvPr>
            <p:cNvCxnSpPr>
              <a:cxnSpLocks/>
            </p:cNvCxnSpPr>
            <p:nvPr/>
          </p:nvCxnSpPr>
          <p:spPr>
            <a:xfrm>
              <a:off x="5409795" y="4761275"/>
              <a:ext cx="360000" cy="530530"/>
            </a:xfrm>
            <a:prstGeom prst="line">
              <a:avLst/>
            </a:prstGeom>
            <a:ln w="3810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F17F1F60-22F3-EC8C-1346-73A73152393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89795" y="5291805"/>
              <a:ext cx="360000" cy="530530"/>
            </a:xfrm>
            <a:prstGeom prst="line">
              <a:avLst/>
            </a:prstGeom>
            <a:ln w="3810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B44CACC7-C6B5-98BB-227F-469E746929AD}"/>
                </a:ext>
              </a:extLst>
            </p:cNvPr>
            <p:cNvCxnSpPr>
              <a:cxnSpLocks/>
            </p:cNvCxnSpPr>
            <p:nvPr/>
          </p:nvCxnSpPr>
          <p:spPr>
            <a:xfrm>
              <a:off x="5049795" y="5291805"/>
              <a:ext cx="360000" cy="530530"/>
            </a:xfrm>
            <a:prstGeom prst="line">
              <a:avLst/>
            </a:prstGeom>
            <a:ln w="3810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98D00B1A-DE90-9054-273D-7193A1754999}"/>
              </a:ext>
            </a:extLst>
          </p:cNvPr>
          <p:cNvSpPr txBox="1"/>
          <p:nvPr/>
        </p:nvSpPr>
        <p:spPr>
          <a:xfrm>
            <a:off x="1991257" y="3553395"/>
            <a:ext cx="784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chain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54DEB5E-4364-4B2B-A867-EC34EB2B272B}"/>
              </a:ext>
            </a:extLst>
          </p:cNvPr>
          <p:cNvSpPr txBox="1"/>
          <p:nvPr/>
        </p:nvSpPr>
        <p:spPr>
          <a:xfrm>
            <a:off x="5718298" y="3553395"/>
            <a:ext cx="737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cycle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99DBAB8-9872-CBB3-BD30-083E4A5BF8C8}"/>
              </a:ext>
            </a:extLst>
          </p:cNvPr>
          <p:cNvSpPr txBox="1"/>
          <p:nvPr/>
        </p:nvSpPr>
        <p:spPr>
          <a:xfrm>
            <a:off x="1960239" y="5870204"/>
            <a:ext cx="854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clique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F2A67888-615C-5BEC-7B02-AFA760944AC1}"/>
              </a:ext>
            </a:extLst>
          </p:cNvPr>
          <p:cNvSpPr txBox="1"/>
          <p:nvPr/>
        </p:nvSpPr>
        <p:spPr>
          <a:xfrm>
            <a:off x="5776006" y="5870204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tree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6B78E250-2901-17C9-2070-403C20F4DF56}"/>
              </a:ext>
            </a:extLst>
          </p:cNvPr>
          <p:cNvSpPr txBox="1"/>
          <p:nvPr/>
        </p:nvSpPr>
        <p:spPr>
          <a:xfrm>
            <a:off x="9535380" y="3553395"/>
            <a:ext cx="611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star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6EA949F1-7F02-65D2-FB64-D83BB9DC6EC3}"/>
              </a:ext>
            </a:extLst>
          </p:cNvPr>
          <p:cNvGrpSpPr/>
          <p:nvPr/>
        </p:nvGrpSpPr>
        <p:grpSpPr>
          <a:xfrm>
            <a:off x="9300912" y="4619952"/>
            <a:ext cx="1080000" cy="1062324"/>
            <a:chOff x="8635380" y="4341916"/>
            <a:chExt cx="1080000" cy="1062324"/>
          </a:xfrm>
        </p:grpSpPr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C103DC20-D149-AAA5-9B0C-9956A2C3719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995380" y="4341916"/>
              <a:ext cx="360000" cy="530530"/>
            </a:xfrm>
            <a:prstGeom prst="line">
              <a:avLst/>
            </a:prstGeom>
            <a:ln w="3810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E3797ACB-A980-909F-6555-93B6A6F59FBC}"/>
                </a:ext>
              </a:extLst>
            </p:cNvPr>
            <p:cNvCxnSpPr>
              <a:cxnSpLocks/>
            </p:cNvCxnSpPr>
            <p:nvPr/>
          </p:nvCxnSpPr>
          <p:spPr>
            <a:xfrm>
              <a:off x="9355380" y="4341916"/>
              <a:ext cx="360000" cy="530530"/>
            </a:xfrm>
            <a:prstGeom prst="line">
              <a:avLst/>
            </a:prstGeom>
            <a:ln w="3810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0FA94942-8054-06AC-F52E-BF780FEEC11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35380" y="4873710"/>
              <a:ext cx="360000" cy="530530"/>
            </a:xfrm>
            <a:prstGeom prst="line">
              <a:avLst/>
            </a:prstGeom>
            <a:ln w="3810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2B8B0A6A-0132-8E34-88BB-554201B3B77C}"/>
                </a:ext>
              </a:extLst>
            </p:cNvPr>
            <p:cNvCxnSpPr>
              <a:cxnSpLocks/>
            </p:cNvCxnSpPr>
            <p:nvPr/>
          </p:nvCxnSpPr>
          <p:spPr>
            <a:xfrm>
              <a:off x="8995380" y="4873710"/>
              <a:ext cx="360000" cy="530530"/>
            </a:xfrm>
            <a:prstGeom prst="line">
              <a:avLst/>
            </a:prstGeom>
            <a:ln w="3810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9327D5EA-5DEC-2C49-652D-B5471731FC9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355380" y="4872446"/>
              <a:ext cx="360000" cy="530530"/>
            </a:xfrm>
            <a:prstGeom prst="line">
              <a:avLst/>
            </a:prstGeom>
            <a:ln w="3810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32114954-BE12-3870-9284-FCC0A240FAB8}"/>
              </a:ext>
            </a:extLst>
          </p:cNvPr>
          <p:cNvSpPr txBox="1"/>
          <p:nvPr/>
        </p:nvSpPr>
        <p:spPr>
          <a:xfrm>
            <a:off x="9449916" y="5870204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cyclic</a:t>
            </a:r>
          </a:p>
        </p:txBody>
      </p:sp>
    </p:spTree>
    <p:extLst>
      <p:ext uri="{BB962C8B-B14F-4D97-AF65-F5344CB8AC3E}">
        <p14:creationId xmlns:p14="http://schemas.microsoft.com/office/powerpoint/2010/main" val="397680774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6C0F3-ACA3-D9B3-1EED-B0D9538CB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Query graphs and join ordering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5C0722-287F-D893-8AB2-DC5751F70E70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Some of these graph shapes are interesting because they can help us exclude join orderings that would lead to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/>
                  <a:t> (cross products)</a:t>
                </a:r>
              </a:p>
              <a:p>
                <a:r>
                  <a:rPr lang="en-US" dirty="0"/>
                  <a:t>Chain (with cycle as a special case)</a:t>
                </a:r>
              </a:p>
              <a:p>
                <a:r>
                  <a:rPr lang="en-US" dirty="0"/>
                  <a:t>Star</a:t>
                </a:r>
              </a:p>
              <a:p>
                <a:r>
                  <a:rPr lang="en-US" dirty="0"/>
                  <a:t>Clique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General approach: repeatedly choose edges (i.e. joins) to add to the join tree that are adjacent to the edges already added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5C0722-287F-D893-8AB2-DC5751F70E7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l="-694" t="-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F8F558B1-BBD9-9E06-AE80-5EB0F35ABD5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042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A6FC6-6011-E500-2670-33018926B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 trees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F5E4A9-9B14-97A0-A6D8-E9944578BB5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Choice of join tree shapes also constrains search space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Two main classes of join tree</a:t>
            </a:r>
          </a:p>
          <a:p>
            <a:r>
              <a:rPr lang="en-US" dirty="0"/>
              <a:t>Linear (left-deep, right-deep, zig-zag)</a:t>
            </a:r>
          </a:p>
          <a:p>
            <a:r>
              <a:rPr lang="en-US" dirty="0"/>
              <a:t>Bushy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Choice depends on:</a:t>
            </a:r>
          </a:p>
          <a:p>
            <a:r>
              <a:rPr lang="en-US" dirty="0"/>
              <a:t>Algorithms chosen (i.e. physical plan operators)</a:t>
            </a:r>
          </a:p>
          <a:p>
            <a:r>
              <a:rPr lang="en-US" dirty="0"/>
              <a:t>Execution model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494762-511F-ACF2-E048-CFA820C7F3E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8229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7540477-DC5D-70BF-F050-B9D32A91C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join trees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E9C52127-0B4E-FA8C-CBAC-63EF440901FE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Every join introduces at least one base relation</a:t>
                </a:r>
              </a:p>
              <a:p>
                <a:r>
                  <a:rPr lang="en-US" dirty="0"/>
                  <a:t>Better for pipelining - avoids </a:t>
                </a:r>
                <a:r>
                  <a:rPr lang="en-US" dirty="0" err="1"/>
                  <a:t>materialisation</a:t>
                </a:r>
                <a:endParaRPr lang="en-US" dirty="0"/>
              </a:p>
              <a:p>
                <a:r>
                  <a:rPr lang="en-US" dirty="0"/>
                  <a:t>Possible left-deep trees: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endParaRPr lang="en-US" dirty="0"/>
              </a:p>
              <a:p>
                <a:r>
                  <a:rPr lang="en-US" dirty="0"/>
                  <a:t>Possible right-deep trees: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endParaRPr lang="en-US" dirty="0"/>
              </a:p>
              <a:p>
                <a:r>
                  <a:rPr lang="en-US" dirty="0"/>
                  <a:t>Possible zig-zag trees: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!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E9C52127-0B4E-FA8C-CBAC-63EF440901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l="-579" t="-1754" b="-2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B7557D-B404-217D-26FE-F6790381CA6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020ECCD-A895-44C6-F43D-52742356C1C7}"/>
              </a:ext>
            </a:extLst>
          </p:cNvPr>
          <p:cNvGrpSpPr/>
          <p:nvPr/>
        </p:nvGrpSpPr>
        <p:grpSpPr>
          <a:xfrm>
            <a:off x="2522974" y="4516569"/>
            <a:ext cx="1440000" cy="1296000"/>
            <a:chOff x="2711313" y="2614846"/>
            <a:chExt cx="1440000" cy="129600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D46A20C-0271-A477-9752-537A6D9CDED0}"/>
                </a:ext>
              </a:extLst>
            </p:cNvPr>
            <p:cNvGrpSpPr/>
            <p:nvPr/>
          </p:nvGrpSpPr>
          <p:grpSpPr>
            <a:xfrm>
              <a:off x="3431313" y="2614846"/>
              <a:ext cx="720000" cy="432000"/>
              <a:chOff x="4295775" y="1773238"/>
              <a:chExt cx="3600450" cy="2160587"/>
            </a:xfrm>
          </p:grpSpPr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52898D9C-E05C-A0A4-9076-66065066738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295775" y="1773238"/>
                <a:ext cx="1800225" cy="2160587"/>
              </a:xfrm>
              <a:prstGeom prst="line">
                <a:avLst/>
              </a:prstGeom>
              <a:ln w="38100">
                <a:solidFill>
                  <a:schemeClr val="tx1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90EA0B69-1FE2-ECFA-E197-6385079C815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096000" y="1773238"/>
                <a:ext cx="1800225" cy="2160587"/>
              </a:xfrm>
              <a:prstGeom prst="line">
                <a:avLst/>
              </a:prstGeom>
              <a:ln w="38100">
                <a:solidFill>
                  <a:schemeClr val="tx1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00DF3D7-CA2B-5EC0-025D-70F672CBB443}"/>
                </a:ext>
              </a:extLst>
            </p:cNvPr>
            <p:cNvGrpSpPr/>
            <p:nvPr/>
          </p:nvGrpSpPr>
          <p:grpSpPr>
            <a:xfrm>
              <a:off x="3071313" y="3046846"/>
              <a:ext cx="720000" cy="432000"/>
              <a:chOff x="4295775" y="1773238"/>
              <a:chExt cx="3600450" cy="2160587"/>
            </a:xfrm>
          </p:grpSpPr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8C2A42AC-0B97-3DA1-6C91-DAF2905DCEB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295775" y="1773238"/>
                <a:ext cx="1800225" cy="2160587"/>
              </a:xfrm>
              <a:prstGeom prst="line">
                <a:avLst/>
              </a:prstGeom>
              <a:ln w="38100">
                <a:solidFill>
                  <a:schemeClr val="tx1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80FBE479-3FC7-5F0D-FCE6-82D6CAD8C36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096000" y="1773238"/>
                <a:ext cx="1800225" cy="2160587"/>
              </a:xfrm>
              <a:prstGeom prst="line">
                <a:avLst/>
              </a:prstGeom>
              <a:ln w="38100">
                <a:solidFill>
                  <a:schemeClr val="tx1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25DA8285-AD97-E0C6-D3F3-78F0424F9A8E}"/>
                </a:ext>
              </a:extLst>
            </p:cNvPr>
            <p:cNvGrpSpPr/>
            <p:nvPr/>
          </p:nvGrpSpPr>
          <p:grpSpPr>
            <a:xfrm>
              <a:off x="2711313" y="3478846"/>
              <a:ext cx="720000" cy="432000"/>
              <a:chOff x="4295775" y="1773238"/>
              <a:chExt cx="3600450" cy="2160587"/>
            </a:xfrm>
          </p:grpSpPr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358C00FD-5BEB-95E9-5B6E-99A967B2BDD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295775" y="1773238"/>
                <a:ext cx="1800225" cy="2160587"/>
              </a:xfrm>
              <a:prstGeom prst="line">
                <a:avLst/>
              </a:prstGeom>
              <a:ln w="38100">
                <a:solidFill>
                  <a:schemeClr val="tx1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E1A13021-76F1-8D67-732D-5D420EC8F5A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096000" y="1773238"/>
                <a:ext cx="1800225" cy="2160587"/>
              </a:xfrm>
              <a:prstGeom prst="line">
                <a:avLst/>
              </a:prstGeom>
              <a:ln w="38100">
                <a:solidFill>
                  <a:schemeClr val="tx1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9CF52DA-F2A3-1797-E601-05CCF2F7453A}"/>
              </a:ext>
            </a:extLst>
          </p:cNvPr>
          <p:cNvGrpSpPr/>
          <p:nvPr/>
        </p:nvGrpSpPr>
        <p:grpSpPr>
          <a:xfrm>
            <a:off x="4606188" y="4516569"/>
            <a:ext cx="1080000" cy="1296000"/>
            <a:chOff x="4812233" y="3915852"/>
            <a:chExt cx="1080000" cy="1296000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CBD1C58-BD99-D581-F75F-40EA099B488E}"/>
                </a:ext>
              </a:extLst>
            </p:cNvPr>
            <p:cNvGrpSpPr/>
            <p:nvPr/>
          </p:nvGrpSpPr>
          <p:grpSpPr>
            <a:xfrm>
              <a:off x="5172233" y="3915852"/>
              <a:ext cx="720000" cy="432000"/>
              <a:chOff x="4295775" y="1773238"/>
              <a:chExt cx="3600450" cy="2160587"/>
            </a:xfrm>
          </p:grpSpPr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2033F4C0-6F7F-0F51-38B4-A9EAFAF5E6F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295775" y="1773238"/>
                <a:ext cx="1800225" cy="2160587"/>
              </a:xfrm>
              <a:prstGeom prst="line">
                <a:avLst/>
              </a:prstGeom>
              <a:ln w="38100">
                <a:solidFill>
                  <a:schemeClr val="tx1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A11D375A-3CB5-560D-0252-B9C27EE7C48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096000" y="1773238"/>
                <a:ext cx="1800225" cy="2160587"/>
              </a:xfrm>
              <a:prstGeom prst="line">
                <a:avLst/>
              </a:prstGeom>
              <a:ln w="38100">
                <a:solidFill>
                  <a:schemeClr val="tx1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EC218B49-F686-3AA3-73D8-AE10A0FB963A}"/>
                </a:ext>
              </a:extLst>
            </p:cNvPr>
            <p:cNvGrpSpPr/>
            <p:nvPr/>
          </p:nvGrpSpPr>
          <p:grpSpPr>
            <a:xfrm>
              <a:off x="4812233" y="4347852"/>
              <a:ext cx="720000" cy="432000"/>
              <a:chOff x="4295775" y="1773238"/>
              <a:chExt cx="3600450" cy="2160587"/>
            </a:xfrm>
          </p:grpSpPr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F5145FFE-49E1-114B-36A5-4A843FF4D26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295775" y="1773238"/>
                <a:ext cx="1800225" cy="2160587"/>
              </a:xfrm>
              <a:prstGeom prst="line">
                <a:avLst/>
              </a:prstGeom>
              <a:ln w="38100">
                <a:solidFill>
                  <a:schemeClr val="tx1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F755BC33-0497-E1B0-8F3F-DF72C61D943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096000" y="1773238"/>
                <a:ext cx="1800225" cy="2160587"/>
              </a:xfrm>
              <a:prstGeom prst="line">
                <a:avLst/>
              </a:prstGeom>
              <a:ln w="38100">
                <a:solidFill>
                  <a:schemeClr val="tx1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F54809AC-0AFD-BFEA-D260-AE194E1F223D}"/>
                </a:ext>
              </a:extLst>
            </p:cNvPr>
            <p:cNvGrpSpPr/>
            <p:nvPr/>
          </p:nvGrpSpPr>
          <p:grpSpPr>
            <a:xfrm>
              <a:off x="5172233" y="4779852"/>
              <a:ext cx="720000" cy="432000"/>
              <a:chOff x="4295775" y="1773238"/>
              <a:chExt cx="3600450" cy="2160587"/>
            </a:xfrm>
          </p:grpSpPr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03D6BDA9-73E7-F07C-497A-FA5FCCBBB5C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295775" y="1773238"/>
                <a:ext cx="1800225" cy="2160587"/>
              </a:xfrm>
              <a:prstGeom prst="line">
                <a:avLst/>
              </a:prstGeom>
              <a:ln w="38100">
                <a:solidFill>
                  <a:schemeClr val="tx1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07912447-3A31-62FC-DE4C-DB6B6E18535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096000" y="1773238"/>
                <a:ext cx="1800225" cy="2160587"/>
              </a:xfrm>
              <a:prstGeom prst="line">
                <a:avLst/>
              </a:prstGeom>
              <a:ln w="38100">
                <a:solidFill>
                  <a:schemeClr val="tx1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34E1D81-9FB9-8CEF-9B2E-48DC36C21A62}"/>
              </a:ext>
            </a:extLst>
          </p:cNvPr>
          <p:cNvGrpSpPr/>
          <p:nvPr/>
        </p:nvGrpSpPr>
        <p:grpSpPr>
          <a:xfrm>
            <a:off x="6489953" y="4503006"/>
            <a:ext cx="1080000" cy="1296000"/>
            <a:chOff x="7536225" y="2398846"/>
            <a:chExt cx="1080000" cy="1296000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821CEFE1-338C-E452-AA20-EC46A74C965F}"/>
                </a:ext>
              </a:extLst>
            </p:cNvPr>
            <p:cNvGrpSpPr/>
            <p:nvPr/>
          </p:nvGrpSpPr>
          <p:grpSpPr>
            <a:xfrm>
              <a:off x="7536225" y="2398846"/>
              <a:ext cx="720000" cy="432000"/>
              <a:chOff x="4295775" y="1773238"/>
              <a:chExt cx="3600450" cy="2160587"/>
            </a:xfrm>
          </p:grpSpPr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B653A023-81E4-55E3-D620-1F7AA895B02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295775" y="1773238"/>
                <a:ext cx="1800225" cy="2160587"/>
              </a:xfrm>
              <a:prstGeom prst="line">
                <a:avLst/>
              </a:prstGeom>
              <a:ln w="38100">
                <a:solidFill>
                  <a:schemeClr val="tx1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7713F018-8956-25BC-4EAF-96119522BD8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096000" y="1773238"/>
                <a:ext cx="1800225" cy="2160587"/>
              </a:xfrm>
              <a:prstGeom prst="line">
                <a:avLst/>
              </a:prstGeom>
              <a:ln w="38100">
                <a:solidFill>
                  <a:schemeClr val="tx1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ED3445F2-173A-F278-EC1B-84B6A25FB9D4}"/>
                </a:ext>
              </a:extLst>
            </p:cNvPr>
            <p:cNvGrpSpPr/>
            <p:nvPr/>
          </p:nvGrpSpPr>
          <p:grpSpPr>
            <a:xfrm>
              <a:off x="7896225" y="2830846"/>
              <a:ext cx="720000" cy="432000"/>
              <a:chOff x="4295775" y="1773238"/>
              <a:chExt cx="3600450" cy="2160587"/>
            </a:xfrm>
          </p:grpSpPr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28F82126-13F0-5310-73FD-987BAD7A049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295775" y="1773238"/>
                <a:ext cx="1800225" cy="2160587"/>
              </a:xfrm>
              <a:prstGeom prst="line">
                <a:avLst/>
              </a:prstGeom>
              <a:ln w="38100">
                <a:solidFill>
                  <a:schemeClr val="tx1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83D58129-C57C-A67A-047F-37B8D8E4042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096000" y="1773238"/>
                <a:ext cx="1800225" cy="2160587"/>
              </a:xfrm>
              <a:prstGeom prst="line">
                <a:avLst/>
              </a:prstGeom>
              <a:ln w="38100">
                <a:solidFill>
                  <a:schemeClr val="tx1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605C4B0D-83F6-EB7A-1274-7208787C3CE1}"/>
                </a:ext>
              </a:extLst>
            </p:cNvPr>
            <p:cNvGrpSpPr/>
            <p:nvPr/>
          </p:nvGrpSpPr>
          <p:grpSpPr>
            <a:xfrm>
              <a:off x="7536225" y="3262846"/>
              <a:ext cx="720000" cy="432000"/>
              <a:chOff x="4295775" y="1773238"/>
              <a:chExt cx="3600450" cy="2160587"/>
            </a:xfrm>
          </p:grpSpPr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925CD2DE-551F-29E4-E15A-04BA9722A64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295775" y="1773238"/>
                <a:ext cx="1800225" cy="2160587"/>
              </a:xfrm>
              <a:prstGeom prst="line">
                <a:avLst/>
              </a:prstGeom>
              <a:ln w="38100">
                <a:solidFill>
                  <a:schemeClr val="tx1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94D0BBD7-B585-6511-B836-CB3F5F20953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096000" y="1773238"/>
                <a:ext cx="1800225" cy="2160587"/>
              </a:xfrm>
              <a:prstGeom prst="line">
                <a:avLst/>
              </a:prstGeom>
              <a:ln w="38100">
                <a:solidFill>
                  <a:schemeClr val="tx1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5F1DD5E-8AE8-AEED-2FC1-1E52BC9FBF8D}"/>
              </a:ext>
            </a:extLst>
          </p:cNvPr>
          <p:cNvGrpSpPr/>
          <p:nvPr/>
        </p:nvGrpSpPr>
        <p:grpSpPr>
          <a:xfrm>
            <a:off x="8217851" y="4503006"/>
            <a:ext cx="1440000" cy="1296000"/>
            <a:chOff x="9773147" y="2486105"/>
            <a:chExt cx="1440000" cy="1296000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2F5873ED-6969-8BE3-669B-9F4CADA1A02D}"/>
                </a:ext>
              </a:extLst>
            </p:cNvPr>
            <p:cNvGrpSpPr/>
            <p:nvPr/>
          </p:nvGrpSpPr>
          <p:grpSpPr>
            <a:xfrm>
              <a:off x="9773147" y="2486105"/>
              <a:ext cx="720000" cy="432000"/>
              <a:chOff x="4295775" y="1773238"/>
              <a:chExt cx="3600450" cy="2160587"/>
            </a:xfrm>
          </p:grpSpPr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C76F87B0-607D-EE5B-B2B7-922839D119E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295775" y="1773238"/>
                <a:ext cx="1800225" cy="2160587"/>
              </a:xfrm>
              <a:prstGeom prst="line">
                <a:avLst/>
              </a:prstGeom>
              <a:ln w="38100">
                <a:solidFill>
                  <a:schemeClr val="tx1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36ED87F6-4DE3-5B18-1788-988A81E377C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096000" y="1773238"/>
                <a:ext cx="1800225" cy="2160587"/>
              </a:xfrm>
              <a:prstGeom prst="line">
                <a:avLst/>
              </a:prstGeom>
              <a:ln w="38100">
                <a:solidFill>
                  <a:schemeClr val="tx1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9FE10140-B553-B7D6-CC82-467E50552E9E}"/>
                </a:ext>
              </a:extLst>
            </p:cNvPr>
            <p:cNvGrpSpPr/>
            <p:nvPr/>
          </p:nvGrpSpPr>
          <p:grpSpPr>
            <a:xfrm>
              <a:off x="10133147" y="2918105"/>
              <a:ext cx="720000" cy="432000"/>
              <a:chOff x="4295775" y="1773238"/>
              <a:chExt cx="3600450" cy="2160587"/>
            </a:xfrm>
          </p:grpSpPr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F5F818A9-1332-7ACA-5F6C-E24C3EE68D1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295775" y="1773238"/>
                <a:ext cx="1800225" cy="2160587"/>
              </a:xfrm>
              <a:prstGeom prst="line">
                <a:avLst/>
              </a:prstGeom>
              <a:ln w="38100">
                <a:solidFill>
                  <a:schemeClr val="tx1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EA80F0EC-D4D8-97E9-6029-BA1622DF2F5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096000" y="1773238"/>
                <a:ext cx="1800225" cy="2160587"/>
              </a:xfrm>
              <a:prstGeom prst="line">
                <a:avLst/>
              </a:prstGeom>
              <a:ln w="38100">
                <a:solidFill>
                  <a:schemeClr val="tx1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9CF7532D-66CF-11BC-9CB5-9D2E41106BB2}"/>
                </a:ext>
              </a:extLst>
            </p:cNvPr>
            <p:cNvGrpSpPr/>
            <p:nvPr/>
          </p:nvGrpSpPr>
          <p:grpSpPr>
            <a:xfrm>
              <a:off x="10493147" y="3350105"/>
              <a:ext cx="720000" cy="432000"/>
              <a:chOff x="4295775" y="1773238"/>
              <a:chExt cx="3600450" cy="2160587"/>
            </a:xfrm>
          </p:grpSpPr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3B8BF387-1546-9F24-E140-C5DB70751F2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295775" y="1773238"/>
                <a:ext cx="1800225" cy="2160587"/>
              </a:xfrm>
              <a:prstGeom prst="line">
                <a:avLst/>
              </a:prstGeom>
              <a:ln w="38100">
                <a:solidFill>
                  <a:schemeClr val="tx1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EA50B6D4-D9F4-7411-ED4B-1441151A3D2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096000" y="1773238"/>
                <a:ext cx="1800225" cy="2160587"/>
              </a:xfrm>
              <a:prstGeom prst="line">
                <a:avLst/>
              </a:prstGeom>
              <a:ln w="38100">
                <a:solidFill>
                  <a:schemeClr val="tx1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9D73EAD0-4EA1-3AFD-8CB8-21582DEE369F}"/>
              </a:ext>
            </a:extLst>
          </p:cNvPr>
          <p:cNvSpPr txBox="1"/>
          <p:nvPr/>
        </p:nvSpPr>
        <p:spPr>
          <a:xfrm>
            <a:off x="8266032" y="5931079"/>
            <a:ext cx="1343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right-deep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7B3FD3-8B8A-802D-2E76-8225F3D1B886}"/>
              </a:ext>
            </a:extLst>
          </p:cNvPr>
          <p:cNvSpPr txBox="1"/>
          <p:nvPr/>
        </p:nvSpPr>
        <p:spPr>
          <a:xfrm>
            <a:off x="2655313" y="5932177"/>
            <a:ext cx="1175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left-deep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B146583D-C1DF-1A6C-51BB-738340C59207}"/>
              </a:ext>
            </a:extLst>
          </p:cNvPr>
          <p:cNvSpPr txBox="1"/>
          <p:nvPr/>
        </p:nvSpPr>
        <p:spPr>
          <a:xfrm>
            <a:off x="5590893" y="5931079"/>
            <a:ext cx="1010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zig-zag</a:t>
            </a:r>
          </a:p>
        </p:txBody>
      </p:sp>
    </p:spTree>
    <p:extLst>
      <p:ext uri="{BB962C8B-B14F-4D97-AF65-F5344CB8AC3E}">
        <p14:creationId xmlns:p14="http://schemas.microsoft.com/office/powerpoint/2010/main" val="275563311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09E3D-2F21-F127-18E0-CD24984C0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join trees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906CAF-FBD4-6418-04A0-075A2D3123A9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Combine with insights from query graph:</a:t>
                </a:r>
              </a:p>
              <a:p>
                <a:r>
                  <a:rPr lang="en-US" dirty="0"/>
                  <a:t>Left/right-deep + chain: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 possible join trees without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endParaRPr lang="en-US" dirty="0"/>
              </a:p>
              <a:p>
                <a:r>
                  <a:rPr lang="en-US" dirty="0"/>
                  <a:t>Left/right-deep + star: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2∗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r>
                  <a:rPr lang="en-US" dirty="0"/>
                  <a:t> possible join trees without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endParaRPr lang="en-US" dirty="0"/>
              </a:p>
              <a:p>
                <a:r>
                  <a:rPr lang="en-US" dirty="0"/>
                  <a:t>Left/right-deep + clique: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r>
                  <a:rPr lang="en-US" dirty="0"/>
                  <a:t> possible join trees without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906CAF-FBD4-6418-04A0-075A2D3123A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l="-694" t="-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046BC6-1246-A683-FC35-E2A20C8DC2E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21651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55F47-6F46-E7B3-7399-6151F26A9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Bushy join trees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F60B83-6564-3099-C542-4A998000B09A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r>
                  <a:rPr lang="en-US" dirty="0"/>
                  <a:t>Some joins may not join any base relations</a:t>
                </a:r>
              </a:p>
              <a:p>
                <a:r>
                  <a:rPr lang="en-US" dirty="0"/>
                  <a:t>Need not be balanced</a:t>
                </a:r>
              </a:p>
              <a:p>
                <a:r>
                  <a:rPr lang="en-US" dirty="0"/>
                  <a:t>Better for parallel processing</a:t>
                </a:r>
              </a:p>
              <a:p>
                <a:r>
                  <a:rPr lang="en-US" dirty="0"/>
                  <a:t>Possible bushy trees: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!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!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F60B83-6564-3099-C542-4A998000B09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l="-579" t="-1754" b="-122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DCA0B6-BCB6-6738-212D-80D54FAAB37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E7E2BE2-D4B8-16B1-1359-38F1F4D8E4F0}"/>
              </a:ext>
            </a:extLst>
          </p:cNvPr>
          <p:cNvGrpSpPr/>
          <p:nvPr/>
        </p:nvGrpSpPr>
        <p:grpSpPr>
          <a:xfrm>
            <a:off x="5016000" y="4725787"/>
            <a:ext cx="2160000" cy="864000"/>
            <a:chOff x="6392111" y="4484544"/>
            <a:chExt cx="2160000" cy="86400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2128EBC-C403-E048-429E-164B8856AB21}"/>
                </a:ext>
              </a:extLst>
            </p:cNvPr>
            <p:cNvGrpSpPr/>
            <p:nvPr/>
          </p:nvGrpSpPr>
          <p:grpSpPr>
            <a:xfrm>
              <a:off x="6752111" y="4484544"/>
              <a:ext cx="1440000" cy="432000"/>
              <a:chOff x="4295775" y="1773238"/>
              <a:chExt cx="3600450" cy="2160587"/>
            </a:xfrm>
          </p:grpSpPr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1AEA8348-A35E-92E6-9FDD-213EB41A4AA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295775" y="1773238"/>
                <a:ext cx="1800225" cy="2160587"/>
              </a:xfrm>
              <a:prstGeom prst="line">
                <a:avLst/>
              </a:prstGeom>
              <a:ln w="38100">
                <a:solidFill>
                  <a:schemeClr val="tx1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7028F1B6-90D2-05E0-E6AC-A749CEDE30F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096000" y="1773238"/>
                <a:ext cx="1800225" cy="2160587"/>
              </a:xfrm>
              <a:prstGeom prst="line">
                <a:avLst/>
              </a:prstGeom>
              <a:ln w="38100">
                <a:solidFill>
                  <a:schemeClr val="tx1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30189F2-9998-3C2E-264E-B3CFD8E39404}"/>
                </a:ext>
              </a:extLst>
            </p:cNvPr>
            <p:cNvGrpSpPr/>
            <p:nvPr/>
          </p:nvGrpSpPr>
          <p:grpSpPr>
            <a:xfrm>
              <a:off x="7832111" y="4916544"/>
              <a:ext cx="720000" cy="432000"/>
              <a:chOff x="4295775" y="1773238"/>
              <a:chExt cx="3600450" cy="2160587"/>
            </a:xfrm>
          </p:grpSpPr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DF714A9D-7EF4-CAE9-3301-9A75430BE16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295775" y="1773238"/>
                <a:ext cx="1800225" cy="2160587"/>
              </a:xfrm>
              <a:prstGeom prst="line">
                <a:avLst/>
              </a:prstGeom>
              <a:ln w="38100">
                <a:solidFill>
                  <a:schemeClr val="tx1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FA4F7729-3ACC-7A42-8F09-E162418E57E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096000" y="1773238"/>
                <a:ext cx="1800225" cy="2160587"/>
              </a:xfrm>
              <a:prstGeom prst="line">
                <a:avLst/>
              </a:prstGeom>
              <a:ln w="38100">
                <a:solidFill>
                  <a:schemeClr val="tx1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6E480F6-87C6-EE8A-88D9-112BC8B8C9F6}"/>
                </a:ext>
              </a:extLst>
            </p:cNvPr>
            <p:cNvGrpSpPr/>
            <p:nvPr/>
          </p:nvGrpSpPr>
          <p:grpSpPr>
            <a:xfrm>
              <a:off x="6392111" y="4916544"/>
              <a:ext cx="720000" cy="432000"/>
              <a:chOff x="4295775" y="1773238"/>
              <a:chExt cx="3600450" cy="2160587"/>
            </a:xfrm>
          </p:grpSpPr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9C8C37E7-6770-293A-3BBC-44A0E842914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295775" y="1773238"/>
                <a:ext cx="1800225" cy="2160587"/>
              </a:xfrm>
              <a:prstGeom prst="line">
                <a:avLst/>
              </a:prstGeom>
              <a:ln w="38100">
                <a:solidFill>
                  <a:schemeClr val="tx1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D488A0D9-A046-605E-3F8D-72516B34E25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096000" y="1773238"/>
                <a:ext cx="1800225" cy="2160587"/>
              </a:xfrm>
              <a:prstGeom prst="line">
                <a:avLst/>
              </a:prstGeom>
              <a:ln w="38100">
                <a:solidFill>
                  <a:schemeClr val="tx1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30064EC0-CBE1-EF85-BFE7-17A4607DA647}"/>
              </a:ext>
            </a:extLst>
          </p:cNvPr>
          <p:cNvSpPr txBox="1"/>
          <p:nvPr/>
        </p:nvSpPr>
        <p:spPr>
          <a:xfrm>
            <a:off x="5669441" y="5931079"/>
            <a:ext cx="853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bushy</a:t>
            </a:r>
          </a:p>
        </p:txBody>
      </p:sp>
    </p:spTree>
    <p:extLst>
      <p:ext uri="{BB962C8B-B14F-4D97-AF65-F5344CB8AC3E}">
        <p14:creationId xmlns:p14="http://schemas.microsoft.com/office/powerpoint/2010/main" val="105148735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E690A-FE3F-ED4C-07D4-03333F9B1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Optimisation</a:t>
            </a:r>
            <a:r>
              <a:rPr lang="en-US" dirty="0"/>
              <a:t> approaches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4927-95FD-3360-7C00-DF34FFB879D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Wide variety of approaches – no single best approach</a:t>
            </a:r>
          </a:p>
          <a:p>
            <a:r>
              <a:rPr lang="en-US" dirty="0"/>
              <a:t>Heuristic – transformation rules, keep transformed plan if cheaper</a:t>
            </a:r>
          </a:p>
          <a:p>
            <a:r>
              <a:rPr lang="en-US" dirty="0"/>
              <a:t>Dynamic programming</a:t>
            </a:r>
          </a:p>
          <a:p>
            <a:r>
              <a:rPr lang="en-US" dirty="0" err="1"/>
              <a:t>Randomised</a:t>
            </a:r>
            <a:r>
              <a:rPr lang="en-US" dirty="0"/>
              <a:t> – avoid local minima by randomly jumping within big search spaces</a:t>
            </a:r>
          </a:p>
          <a:p>
            <a:r>
              <a:rPr lang="en-US" dirty="0"/>
              <a:t>...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(we could have a whole Part IV module on just this topic!)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AC1781-0855-9E95-4C5B-3B66A24A38C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264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Query Processing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4013AD-A988-5082-C4AA-5695087187A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ounded Rectangle 3"/>
          <p:cNvSpPr/>
          <p:nvPr/>
        </p:nvSpPr>
        <p:spPr bwMode="auto">
          <a:xfrm>
            <a:off x="3936000" y="2132856"/>
            <a:ext cx="4320000" cy="360000"/>
          </a:xfrm>
          <a:prstGeom prst="round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chemeClr val="bg1"/>
                </a:solidFill>
                <a:latin typeface="Lucida Sans" panose="020B0602030504020204" pitchFamily="34" charset="77"/>
                <a:ea typeface="ＭＳ Ｐゴシック" charset="-128"/>
                <a:cs typeface="Georgia"/>
              </a:rPr>
              <a:t>Scanning, parsing and validating</a:t>
            </a:r>
          </a:p>
        </p:txBody>
      </p:sp>
      <p:sp>
        <p:nvSpPr>
          <p:cNvPr id="12" name="Rounded Rectangle 11"/>
          <p:cNvSpPr/>
          <p:nvPr/>
        </p:nvSpPr>
        <p:spPr bwMode="auto">
          <a:xfrm>
            <a:off x="3934413" y="4293096"/>
            <a:ext cx="4320000" cy="360000"/>
          </a:xfrm>
          <a:prstGeom prst="round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chemeClr val="bg1"/>
                </a:solidFill>
                <a:latin typeface="Lucida Sans" panose="020B0602030504020204" pitchFamily="34" charset="77"/>
                <a:ea typeface="ＭＳ Ｐゴシック" charset="-128"/>
                <a:cs typeface="Georgia"/>
              </a:rPr>
              <a:t>Query Code Generator</a:t>
            </a:r>
          </a:p>
        </p:txBody>
      </p:sp>
      <p:sp>
        <p:nvSpPr>
          <p:cNvPr id="13" name="Rounded Rectangle 12"/>
          <p:cNvSpPr/>
          <p:nvPr/>
        </p:nvSpPr>
        <p:spPr bwMode="auto">
          <a:xfrm>
            <a:off x="3934413" y="5373216"/>
            <a:ext cx="4320000" cy="360000"/>
          </a:xfrm>
          <a:prstGeom prst="round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chemeClr val="bg1"/>
                </a:solidFill>
                <a:latin typeface="Lucida Sans" panose="020B0602030504020204" pitchFamily="34" charset="77"/>
                <a:ea typeface="ＭＳ Ｐゴシック" charset="-128"/>
                <a:cs typeface="Georgia"/>
              </a:rPr>
              <a:t>Runtime Database Processor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3934413" y="3213016"/>
            <a:ext cx="4320000" cy="360000"/>
          </a:xfrm>
          <a:prstGeom prst="round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chemeClr val="bg1"/>
                </a:solidFill>
                <a:latin typeface="Lucida Sans" panose="020B0602030504020204" pitchFamily="34" charset="77"/>
                <a:ea typeface="ＭＳ Ｐゴシック" charset="-128"/>
                <a:cs typeface="Georgia"/>
              </a:rPr>
              <a:t>Query Optimiser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87711" y="1556792"/>
            <a:ext cx="4312399" cy="36933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en-GB" dirty="0">
                <a:latin typeface="Lucida Sans" panose="020B0602030504020204" pitchFamily="34" charset="77"/>
                <a:cs typeface="Georgia"/>
              </a:rPr>
              <a:t>Query in a high-level language (DML)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528049" y="2636912"/>
            <a:ext cx="3215945" cy="36933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GB" dirty="0">
                <a:latin typeface="Lucida Sans" panose="020B0602030504020204" pitchFamily="34" charset="77"/>
                <a:cs typeface="Georgia"/>
              </a:rPr>
              <a:t>Intermediate form of query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528049" y="3779748"/>
            <a:ext cx="1835759" cy="36933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GB" dirty="0">
                <a:latin typeface="Lucida Sans" panose="020B0602030504020204" pitchFamily="34" charset="77"/>
                <a:cs typeface="Georgia"/>
              </a:rPr>
              <a:t>Execution plan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528048" y="4797152"/>
            <a:ext cx="3145413" cy="36933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GB" dirty="0">
                <a:latin typeface="Lucida Sans" panose="020B0602030504020204" pitchFamily="34" charset="77"/>
                <a:cs typeface="Georgia"/>
              </a:rPr>
              <a:t>Code to execute the query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457517" y="5949280"/>
            <a:ext cx="1877438" cy="36933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en-GB" dirty="0">
                <a:latin typeface="Lucida Sans" panose="020B0602030504020204" pitchFamily="34" charset="77"/>
                <a:cs typeface="Georgia"/>
              </a:rPr>
              <a:t>Result of query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09D8515-A4F0-6595-E9A5-650215287A3F}"/>
              </a:ext>
            </a:extLst>
          </p:cNvPr>
          <p:cNvCxnSpPr>
            <a:cxnSpLocks/>
            <a:endCxn id="4" idx="0"/>
          </p:cNvCxnSpPr>
          <p:nvPr/>
        </p:nvCxnSpPr>
        <p:spPr>
          <a:xfrm>
            <a:off x="6096000" y="1772791"/>
            <a:ext cx="0" cy="360065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CF2FA67-7883-E64C-F787-71AA089F552B}"/>
              </a:ext>
            </a:extLst>
          </p:cNvPr>
          <p:cNvCxnSpPr>
            <a:cxnSpLocks/>
            <a:stCxn id="4" idx="2"/>
            <a:endCxn id="9" idx="0"/>
          </p:cNvCxnSpPr>
          <p:nvPr/>
        </p:nvCxnSpPr>
        <p:spPr>
          <a:xfrm flipH="1">
            <a:off x="6094413" y="2492856"/>
            <a:ext cx="1587" cy="72016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7CCFA6D-6273-9598-ED40-333ACB9AA1AF}"/>
              </a:ext>
            </a:extLst>
          </p:cNvPr>
          <p:cNvCxnSpPr>
            <a:cxnSpLocks/>
            <a:stCxn id="9" idx="2"/>
            <a:endCxn id="12" idx="0"/>
          </p:cNvCxnSpPr>
          <p:nvPr/>
        </p:nvCxnSpPr>
        <p:spPr>
          <a:xfrm>
            <a:off x="6094413" y="3573016"/>
            <a:ext cx="0" cy="72008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32D81B0B-CC1A-29AB-6925-7335C656F432}"/>
              </a:ext>
            </a:extLst>
          </p:cNvPr>
          <p:cNvCxnSpPr>
            <a:cxnSpLocks/>
            <a:stCxn id="12" idx="2"/>
            <a:endCxn id="13" idx="0"/>
          </p:cNvCxnSpPr>
          <p:nvPr/>
        </p:nvCxnSpPr>
        <p:spPr>
          <a:xfrm>
            <a:off x="6094413" y="4653096"/>
            <a:ext cx="0" cy="72012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E25879BF-8B66-3210-957E-0528B0E26707}"/>
              </a:ext>
            </a:extLst>
          </p:cNvPr>
          <p:cNvCxnSpPr>
            <a:cxnSpLocks/>
            <a:stCxn id="13" idx="2"/>
          </p:cNvCxnSpPr>
          <p:nvPr/>
        </p:nvCxnSpPr>
        <p:spPr>
          <a:xfrm>
            <a:off x="6094413" y="5733216"/>
            <a:ext cx="0" cy="504072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AutoShape 10">
            <a:extLst>
              <a:ext uri="{FF2B5EF4-FFF2-40B4-BE49-F238E27FC236}">
                <a16:creationId xmlns:a16="http://schemas.microsoft.com/office/drawing/2014/main" id="{87E766C3-2905-CB05-68B2-3CBDEA989C40}"/>
              </a:ext>
            </a:extLst>
          </p:cNvPr>
          <p:cNvSpPr>
            <a:spLocks/>
          </p:cNvSpPr>
          <p:nvPr/>
        </p:nvSpPr>
        <p:spPr bwMode="auto">
          <a:xfrm rot="10800000">
            <a:off x="3575720" y="2996952"/>
            <a:ext cx="288032" cy="1944216"/>
          </a:xfrm>
          <a:prstGeom prst="rightBrace">
            <a:avLst>
              <a:gd name="adj1" fmla="val 47222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F0E1DD-A728-FFBB-8702-FA222E01C459}"/>
              </a:ext>
            </a:extLst>
          </p:cNvPr>
          <p:cNvSpPr txBox="1"/>
          <p:nvPr/>
        </p:nvSpPr>
        <p:spPr>
          <a:xfrm>
            <a:off x="1866442" y="3501009"/>
            <a:ext cx="15905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Lucida Sans" panose="020B0602030504020204" pitchFamily="34" charset="77"/>
                <a:cs typeface="Georgia"/>
              </a:rPr>
              <a:t>query </a:t>
            </a:r>
          </a:p>
          <a:p>
            <a:pPr algn="ctr"/>
            <a:r>
              <a:rPr lang="en-US" dirty="0" err="1">
                <a:latin typeface="Lucida Sans" panose="020B0602030504020204" pitchFamily="34" charset="77"/>
                <a:cs typeface="Georgia"/>
              </a:rPr>
              <a:t>optimisation</a:t>
            </a:r>
            <a:endParaRPr lang="en-US" dirty="0">
              <a:latin typeface="Lucida Sans" panose="020B0602030504020204" pitchFamily="34" charset="77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78419368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Heuristic approach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en-GB" dirty="0"/>
                  <a:t>Start with canonical form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GB" dirty="0"/>
                  <a:t>Push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GB" dirty="0"/>
                  <a:t> operators down the tree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GB" dirty="0"/>
                  <a:t>Introduce joins (combine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GB" dirty="0"/>
                  <a:t> to create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⋈</m:t>
                    </m:r>
                  </m:oMath>
                </a14:m>
                <a:r>
                  <a:rPr lang="en-GB" dirty="0"/>
                  <a:t>)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GB" dirty="0"/>
                  <a:t>Determine join order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GB" dirty="0"/>
                  <a:t>Push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GB" dirty="0"/>
                  <a:t> operators down the tree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l="-579" t="-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C93620-4DAC-CD7E-2EE4-D10FCF3857C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75961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Optimising query trees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C6E118B-88D3-F9C5-756E-ABA7D292334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2646792"/>
            <a:ext cx="10944225" cy="189212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>
                <a:latin typeface="Lucida Console" panose="020B0609040504020204" pitchFamily="49" charset="0"/>
              </a:rPr>
              <a:t>SELECT LNAME</a:t>
            </a:r>
            <a:br>
              <a:rPr lang="en-GB" dirty="0">
                <a:latin typeface="Lucida Console" panose="020B0609040504020204" pitchFamily="49" charset="0"/>
              </a:rPr>
            </a:br>
            <a:r>
              <a:rPr lang="en-GB" dirty="0">
                <a:latin typeface="Lucida Console" panose="020B0609040504020204" pitchFamily="49" charset="0"/>
              </a:rPr>
              <a:t>FROM   EMPLOYEE, WORKS_ON, PROJECT</a:t>
            </a:r>
            <a:br>
              <a:rPr lang="en-GB" dirty="0">
                <a:latin typeface="Lucida Console" panose="020B0609040504020204" pitchFamily="49" charset="0"/>
              </a:rPr>
            </a:br>
            <a:r>
              <a:rPr lang="en-GB" dirty="0">
                <a:latin typeface="Lucida Console" panose="020B0609040504020204" pitchFamily="49" charset="0"/>
              </a:rPr>
              <a:t>WHERE  PNAME=‘Aquarius’ AND</a:t>
            </a:r>
            <a:br>
              <a:rPr lang="en-GB" dirty="0">
                <a:latin typeface="Lucida Console" panose="020B0609040504020204" pitchFamily="49" charset="0"/>
              </a:rPr>
            </a:br>
            <a:r>
              <a:rPr lang="en-GB" dirty="0">
                <a:latin typeface="Lucida Console" panose="020B0609040504020204" pitchFamily="49" charset="0"/>
              </a:rPr>
              <a:t> 	 PNUMBER=PNO AND</a:t>
            </a:r>
            <a:br>
              <a:rPr lang="en-GB" dirty="0">
                <a:latin typeface="Lucida Console" panose="020B0609040504020204" pitchFamily="49" charset="0"/>
              </a:rPr>
            </a:br>
            <a:r>
              <a:rPr lang="en-GB" dirty="0">
                <a:latin typeface="Lucida Console" panose="020B0609040504020204" pitchFamily="49" charset="0"/>
              </a:rPr>
              <a:t> 	 ESSN=SSN AND</a:t>
            </a:r>
            <a:br>
              <a:rPr lang="en-GB" dirty="0">
                <a:latin typeface="Lucida Console" panose="020B0609040504020204" pitchFamily="49" charset="0"/>
              </a:rPr>
            </a:br>
            <a:r>
              <a:rPr lang="en-GB" dirty="0">
                <a:latin typeface="Lucida Console" panose="020B0609040504020204" pitchFamily="49" charset="0"/>
              </a:rPr>
              <a:t> 	 BDATE &gt; ‘1957-12-31’</a:t>
            </a: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694CF3C-9FC0-BD53-7FAC-EE00C8F37E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122A8906-58AE-9875-7635-4EF6F6B2C1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4489278"/>
              </p:ext>
            </p:extLst>
          </p:nvPr>
        </p:nvGraphicFramePr>
        <p:xfrm>
          <a:off x="623888" y="1804734"/>
          <a:ext cx="2762819" cy="741680"/>
        </p:xfrm>
        <a:graphic>
          <a:graphicData uri="http://schemas.openxmlformats.org/drawingml/2006/table">
            <a:tbl>
              <a:tblPr firstRow="1">
                <a:tableStyleId>{69012ECD-51FC-41F1-AA8D-1B2483CD663E}</a:tableStyleId>
              </a:tblPr>
              <a:tblGrid>
                <a:gridCol w="1242938">
                  <a:extLst>
                    <a:ext uri="{9D8B030D-6E8A-4147-A177-3AD203B41FA5}">
                      <a16:colId xmlns:a16="http://schemas.microsoft.com/office/drawing/2014/main" val="2000346548"/>
                    </a:ext>
                  </a:extLst>
                </a:gridCol>
                <a:gridCol w="1519881">
                  <a:extLst>
                    <a:ext uri="{9D8B030D-6E8A-4147-A177-3AD203B41FA5}">
                      <a16:colId xmlns:a16="http://schemas.microsoft.com/office/drawing/2014/main" val="808094818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dirty="0"/>
                        <a:t>PROJECT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08297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PNUMBER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PNAME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7578720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ECDFD20-7773-DB11-45A2-E61C936B5E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4971628"/>
              </p:ext>
            </p:extLst>
          </p:nvPr>
        </p:nvGraphicFramePr>
        <p:xfrm>
          <a:off x="4772255" y="1798599"/>
          <a:ext cx="2647490" cy="741680"/>
        </p:xfrm>
        <a:graphic>
          <a:graphicData uri="http://schemas.openxmlformats.org/drawingml/2006/table">
            <a:tbl>
              <a:tblPr firstRow="1">
                <a:tableStyleId>{69012ECD-51FC-41F1-AA8D-1B2483CD663E}</a:tableStyleId>
              </a:tblPr>
              <a:tblGrid>
                <a:gridCol w="1323745">
                  <a:extLst>
                    <a:ext uri="{9D8B030D-6E8A-4147-A177-3AD203B41FA5}">
                      <a16:colId xmlns:a16="http://schemas.microsoft.com/office/drawing/2014/main" val="2000346548"/>
                    </a:ext>
                  </a:extLst>
                </a:gridCol>
                <a:gridCol w="1323745">
                  <a:extLst>
                    <a:ext uri="{9D8B030D-6E8A-4147-A177-3AD203B41FA5}">
                      <a16:colId xmlns:a16="http://schemas.microsoft.com/office/drawing/2014/main" val="808094818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dirty="0"/>
                        <a:t>WORKS_ON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08297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SSN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PNO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7578720"/>
                  </a:ext>
                </a:extLst>
              </a:tr>
            </a:tbl>
          </a:graphicData>
        </a:graphic>
      </p:graphicFrame>
      <p:graphicFrame>
        <p:nvGraphicFramePr>
          <p:cNvPr id="9" name="Table 7">
            <a:extLst>
              <a:ext uri="{FF2B5EF4-FFF2-40B4-BE49-F238E27FC236}">
                <a16:creationId xmlns:a16="http://schemas.microsoft.com/office/drawing/2014/main" id="{2695D94D-151C-0F92-D1A1-4D4321ABC3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1988928"/>
              </p:ext>
            </p:extLst>
          </p:nvPr>
        </p:nvGraphicFramePr>
        <p:xfrm>
          <a:off x="8560346" y="1798599"/>
          <a:ext cx="3007767" cy="741680"/>
        </p:xfrm>
        <a:graphic>
          <a:graphicData uri="http://schemas.openxmlformats.org/drawingml/2006/table">
            <a:tbl>
              <a:tblPr firstRow="1">
                <a:tableStyleId>{69012ECD-51FC-41F1-AA8D-1B2483CD663E}</a:tableStyleId>
              </a:tblPr>
              <a:tblGrid>
                <a:gridCol w="1002589">
                  <a:extLst>
                    <a:ext uri="{9D8B030D-6E8A-4147-A177-3AD203B41FA5}">
                      <a16:colId xmlns:a16="http://schemas.microsoft.com/office/drawing/2014/main" val="2000346548"/>
                    </a:ext>
                  </a:extLst>
                </a:gridCol>
                <a:gridCol w="1002589">
                  <a:extLst>
                    <a:ext uri="{9D8B030D-6E8A-4147-A177-3AD203B41FA5}">
                      <a16:colId xmlns:a16="http://schemas.microsoft.com/office/drawing/2014/main" val="808094818"/>
                    </a:ext>
                  </a:extLst>
                </a:gridCol>
                <a:gridCol w="1002589">
                  <a:extLst>
                    <a:ext uri="{9D8B030D-6E8A-4147-A177-3AD203B41FA5}">
                      <a16:colId xmlns:a16="http://schemas.microsoft.com/office/drawing/2014/main" val="1690059410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en-US" dirty="0"/>
                        <a:t>EMPLOYEE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08297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ESSN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LNAME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BDATE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7578720"/>
                  </a:ext>
                </a:extLst>
              </a:tr>
            </a:tbl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A22332DE-9CE6-C22C-5B33-91C20153732D}"/>
              </a:ext>
            </a:extLst>
          </p:cNvPr>
          <p:cNvGrpSpPr/>
          <p:nvPr/>
        </p:nvGrpSpPr>
        <p:grpSpPr>
          <a:xfrm>
            <a:off x="1283800" y="4645430"/>
            <a:ext cx="9141094" cy="1572934"/>
            <a:chOff x="1283800" y="4645430"/>
            <a:chExt cx="9141094" cy="1572934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F26FCAA7-E9F7-6552-B1F4-CB06CD2430EA}"/>
                </a:ext>
              </a:extLst>
            </p:cNvPr>
            <p:cNvCxnSpPr>
              <a:cxnSpLocks/>
            </p:cNvCxnSpPr>
            <p:nvPr/>
          </p:nvCxnSpPr>
          <p:spPr>
            <a:xfrm>
              <a:off x="2497137" y="5121275"/>
              <a:ext cx="3598863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CA2A1108-B4C7-50FA-632A-198DA69F73B1}"/>
                    </a:ext>
                  </a:extLst>
                </p:cNvPr>
                <p:cNvSpPr txBox="1"/>
                <p:nvPr/>
              </p:nvSpPr>
              <p:spPr>
                <a:xfrm>
                  <a:off x="1888509" y="4645430"/>
                  <a:ext cx="121725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𝑃𝑅𝑂𝐽𝐸𝐶𝑇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CA2A1108-B4C7-50FA-632A-198DA69F73B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88509" y="4645430"/>
                  <a:ext cx="1217256" cy="369332"/>
                </a:xfrm>
                <a:prstGeom prst="rect">
                  <a:avLst/>
                </a:prstGeom>
                <a:blipFill>
                  <a:blip r:embed="rId2"/>
                  <a:stretch>
                    <a:fillRect b="-645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5FC66A2A-DD73-E0AA-F8C1-F93D3ED8A760}"/>
                    </a:ext>
                  </a:extLst>
                </p:cNvPr>
                <p:cNvSpPr txBox="1"/>
                <p:nvPr/>
              </p:nvSpPr>
              <p:spPr>
                <a:xfrm>
                  <a:off x="5354194" y="4645430"/>
                  <a:ext cx="148361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𝑊𝑂𝑅𝐾𝑆</m:t>
                        </m:r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𝑂𝑁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5FC66A2A-DD73-E0AA-F8C1-F93D3ED8A76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54194" y="4645430"/>
                  <a:ext cx="1483611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786FF5A3-A3D6-4EDA-A49A-8B31FFA1280D}"/>
                    </a:ext>
                  </a:extLst>
                </p:cNvPr>
                <p:cNvSpPr txBox="1"/>
                <p:nvPr/>
              </p:nvSpPr>
              <p:spPr>
                <a:xfrm>
                  <a:off x="8966418" y="4645430"/>
                  <a:ext cx="145847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𝐸𝑀𝑃𝐿𝑂𝑌𝐸𝐸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786FF5A3-A3D6-4EDA-A49A-8B31FFA1280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66418" y="4645430"/>
                  <a:ext cx="1458476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96BA60FF-FB7F-A509-AA4D-5FC7B5804500}"/>
                    </a:ext>
                  </a:extLst>
                </p:cNvPr>
                <p:cNvSpPr txBox="1"/>
                <p:nvPr/>
              </p:nvSpPr>
              <p:spPr>
                <a:xfrm>
                  <a:off x="3031768" y="5125963"/>
                  <a:ext cx="214949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𝑃𝑁𝑈𝑀𝐵𝐸𝑅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𝑃𝑁𝑂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96BA60FF-FB7F-A509-AA4D-5FC7B580450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31768" y="5125963"/>
                  <a:ext cx="2149499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3A04AF5C-5E3E-833A-506E-2F8984176984}"/>
                    </a:ext>
                  </a:extLst>
                </p:cNvPr>
                <p:cNvSpPr txBox="1"/>
                <p:nvPr/>
              </p:nvSpPr>
              <p:spPr>
                <a:xfrm>
                  <a:off x="7024905" y="5125963"/>
                  <a:ext cx="157934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𝑆𝑆𝑁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𝑆𝑆𝑁</m:t>
                        </m:r>
                      </m:oMath>
                    </m:oMathPara>
                  </a14:m>
                  <a:endParaRPr lang="en-US" i="1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3A04AF5C-5E3E-833A-506E-2F898417698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24905" y="5125963"/>
                  <a:ext cx="1579343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10928C02-24A6-9B6C-AC91-5C7ACE026334}"/>
                    </a:ext>
                  </a:extLst>
                </p:cNvPr>
                <p:cNvSpPr txBox="1"/>
                <p:nvPr/>
              </p:nvSpPr>
              <p:spPr>
                <a:xfrm>
                  <a:off x="1283800" y="5849032"/>
                  <a:ext cx="242508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𝑃𝑁𝐴𝑀𝐸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=‘</m:t>
                        </m:r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𝐴𝑞𝑢𝑎𝑟𝑖𝑢𝑠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’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10928C02-24A6-9B6C-AC91-5C7ACE02633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83800" y="5849032"/>
                  <a:ext cx="2425087" cy="369332"/>
                </a:xfrm>
                <a:prstGeom prst="rect">
                  <a:avLst/>
                </a:prstGeom>
                <a:blipFill>
                  <a:blip r:embed="rId7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DF2C2A66-B3EA-ACE6-D783-47887D04753B}"/>
                </a:ext>
              </a:extLst>
            </p:cNvPr>
            <p:cNvCxnSpPr>
              <a:cxnSpLocks/>
            </p:cNvCxnSpPr>
            <p:nvPr/>
          </p:nvCxnSpPr>
          <p:spPr>
            <a:xfrm>
              <a:off x="6096793" y="5121275"/>
              <a:ext cx="3598863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4B4BFAC-630B-2E64-ACB9-2416388F95A4}"/>
                </a:ext>
              </a:extLst>
            </p:cNvPr>
            <p:cNvSpPr/>
            <p:nvPr/>
          </p:nvSpPr>
          <p:spPr>
            <a:xfrm>
              <a:off x="2147119" y="5121275"/>
              <a:ext cx="698450" cy="69845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Oval 17">
            <a:extLst>
              <a:ext uri="{FF2B5EF4-FFF2-40B4-BE49-F238E27FC236}">
                <a16:creationId xmlns:a16="http://schemas.microsoft.com/office/drawing/2014/main" id="{67918C74-3135-E101-E2B4-D44583BADD01}"/>
              </a:ext>
            </a:extLst>
          </p:cNvPr>
          <p:cNvSpPr/>
          <p:nvPr/>
        </p:nvSpPr>
        <p:spPr>
          <a:xfrm>
            <a:off x="9345638" y="5109876"/>
            <a:ext cx="698450" cy="69845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87D030E-A36B-82AC-4C8A-2D121FD611FD}"/>
                  </a:ext>
                </a:extLst>
              </p:cNvPr>
              <p:cNvSpPr txBox="1"/>
              <p:nvPr/>
            </p:nvSpPr>
            <p:spPr>
              <a:xfrm>
                <a:off x="8437372" y="5849032"/>
                <a:ext cx="25918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b="0" i="1" dirty="0" smtClean="0">
                          <a:latin typeface="Cambria Math" panose="02040503050406030204" pitchFamily="18" charset="0"/>
                        </a:rPr>
                        <m:t>𝐵𝐷𝐴𝑇𝐸</m:t>
                      </m:r>
                      <m:r>
                        <a:rPr lang="en-GB" b="0" i="1" dirty="0" smtClean="0">
                          <a:latin typeface="Cambria Math" panose="02040503050406030204" pitchFamily="18" charset="0"/>
                        </a:rPr>
                        <m:t>&gt;‘</m:t>
                      </m:r>
                      <m:r>
                        <m:rPr>
                          <m:nor/>
                        </m:rPr>
                        <a:rPr lang="en-GB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1957−12−31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’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87D030E-A36B-82AC-4C8A-2D121FD611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7372" y="5849032"/>
                <a:ext cx="2591800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503262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Query trees and canonical form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Useful to only consider left-deep trees</a:t>
            </a:r>
          </a:p>
          <a:p>
            <a:pPr lvl="1"/>
            <a:r>
              <a:rPr lang="en-US" dirty="0"/>
              <a:t>Fewer possible left-deep trees than possible bushy trees - smaller search space when investigating join orderings</a:t>
            </a:r>
          </a:p>
          <a:p>
            <a:pPr lvl="1"/>
            <a:r>
              <a:rPr lang="en-US" dirty="0"/>
              <a:t>Left deep trees work well with common join algorithms </a:t>
            </a:r>
            <a:br>
              <a:rPr lang="en-US" dirty="0"/>
            </a:br>
            <a:r>
              <a:rPr lang="en-US" dirty="0"/>
              <a:t>(nested-loop, index, one-pass </a:t>
            </a:r>
            <a:r>
              <a:rPr lang="mr-IN" dirty="0"/>
              <a:t>–</a:t>
            </a:r>
            <a:r>
              <a:rPr lang="en-US" dirty="0"/>
              <a:t> about which more later)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Canonical form should be: </a:t>
            </a:r>
          </a:p>
          <a:p>
            <a:pPr marL="817200" lvl="1" indent="-457200">
              <a:buFont typeface="+mj-lt"/>
              <a:buAutoNum type="arabicPeriod"/>
            </a:pPr>
            <a:r>
              <a:rPr lang="en-US" dirty="0"/>
              <a:t>a left-deep tree of products with</a:t>
            </a:r>
          </a:p>
          <a:p>
            <a:pPr marL="817200" lvl="1" indent="-457200">
              <a:buFont typeface="+mj-lt"/>
              <a:buAutoNum type="arabicPeriod"/>
            </a:pPr>
            <a:r>
              <a:rPr lang="en-US" dirty="0"/>
              <a:t>a conjunctive selection above the products and</a:t>
            </a:r>
          </a:p>
          <a:p>
            <a:pPr marL="817200" lvl="1" indent="-457200">
              <a:buFont typeface="+mj-lt"/>
              <a:buAutoNum type="arabicPeriod"/>
            </a:pPr>
            <a:r>
              <a:rPr lang="en-US" dirty="0"/>
              <a:t>a projection (of the output attributes) above the selection</a:t>
            </a:r>
          </a:p>
          <a:p>
            <a:pPr marL="817200" lvl="1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5A7E71-3176-DEC2-3E29-333F3B2C832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603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Canonical form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3184A60-40BE-C8D0-81BA-2ECBE1774E4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949325" y="3806232"/>
                <a:ext cx="293349" cy="461665"/>
              </a:xfrm>
              <a:prstGeom prst="rect">
                <a:avLst/>
              </a:prstGeom>
              <a:noFill/>
            </p:spPr>
            <p:txBody>
              <a:bodyPr wrap="none" lIns="0" rIns="0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24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Georgia"/>
                        </a:rPr>
                        <m:t>×</m:t>
                      </m:r>
                    </m:oMath>
                  </m:oMathPara>
                </a14:m>
                <a:endParaRPr lang="en-GB" sz="2400" dirty="0">
                  <a:latin typeface="Georgia"/>
                  <a:cs typeface="Georgia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9325" y="3806232"/>
                <a:ext cx="293349" cy="461665"/>
              </a:xfrm>
              <a:prstGeom prst="rect">
                <a:avLst/>
              </a:prstGeom>
              <a:blipFill>
                <a:blip r:embed="rId2"/>
                <a:stretch>
                  <a:fillRect l="-16667" r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307414" y="4752808"/>
                <a:ext cx="293349" cy="461665"/>
              </a:xfrm>
              <a:prstGeom prst="rect">
                <a:avLst/>
              </a:prstGeom>
              <a:noFill/>
            </p:spPr>
            <p:txBody>
              <a:bodyPr wrap="none" lIns="0" rIns="0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24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Georgia"/>
                        </a:rPr>
                        <m:t>×</m:t>
                      </m:r>
                    </m:oMath>
                  </m:oMathPara>
                </a14:m>
                <a:endParaRPr lang="en-GB" sz="2400" dirty="0">
                  <a:latin typeface="Georgia"/>
                  <a:cs typeface="Georgia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7414" y="4752808"/>
                <a:ext cx="293349" cy="461665"/>
              </a:xfrm>
              <a:prstGeom prst="rect">
                <a:avLst/>
              </a:prstGeom>
              <a:blipFill>
                <a:blip r:embed="rId3"/>
                <a:stretch>
                  <a:fillRect l="-16667" r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283417" y="5730169"/>
                <a:ext cx="185743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dirty="0" smtClean="0">
                          <a:latin typeface="Cambria Math" panose="02040503050406030204" pitchFamily="18" charset="0"/>
                          <a:cs typeface="Georgia"/>
                        </a:rPr>
                        <m:t>𝐸𝑀𝑃𝐿𝑂𝑌𝐸𝐸</m:t>
                      </m:r>
                    </m:oMath>
                  </m:oMathPara>
                </a14:m>
                <a:endParaRPr lang="en-GB" sz="2400" dirty="0">
                  <a:latin typeface="Georgia"/>
                  <a:cs typeface="Georgia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3417" y="5730169"/>
                <a:ext cx="1857432" cy="461665"/>
              </a:xfrm>
              <a:prstGeom prst="rect">
                <a:avLst/>
              </a:prstGeom>
              <a:blipFill>
                <a:blip r:embed="rId4"/>
                <a:stretch>
                  <a:fillRect l="-6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944518" y="4752808"/>
                <a:ext cx="153631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2400" i="1" dirty="0" smtClean="0">
                          <a:latin typeface="Cambria Math" panose="02040503050406030204" pitchFamily="18" charset="0"/>
                          <a:cs typeface="Georgia"/>
                        </a:rPr>
                        <m:t>𝑃𝑅𝑂𝐽𝐸𝐶𝑇</m:t>
                      </m:r>
                    </m:oMath>
                  </m:oMathPara>
                </a14:m>
                <a:endParaRPr lang="en-GB" sz="2400" dirty="0">
                  <a:latin typeface="Georgia"/>
                  <a:cs typeface="Georgia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4518" y="4752808"/>
                <a:ext cx="1536318" cy="461665"/>
              </a:xfrm>
              <a:prstGeom prst="rect">
                <a:avLst/>
              </a:prstGeom>
              <a:blipFill>
                <a:blip r:embed="rId5"/>
                <a:stretch>
                  <a:fillRect l="-2459" b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690777" y="5730169"/>
                <a:ext cx="189417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dirty="0" smtClean="0">
                          <a:latin typeface="Cambria Math" panose="02040503050406030204" pitchFamily="18" charset="0"/>
                          <a:cs typeface="Georgia"/>
                        </a:rPr>
                        <m:t>𝑊𝑂𝑅𝐾𝑆</m:t>
                      </m:r>
                      <m:r>
                        <a:rPr lang="en-GB" sz="2400" i="1" dirty="0" smtClean="0">
                          <a:latin typeface="Cambria Math" panose="02040503050406030204" pitchFamily="18" charset="0"/>
                          <a:cs typeface="Georgia"/>
                        </a:rPr>
                        <m:t>_</m:t>
                      </m:r>
                      <m:r>
                        <a:rPr lang="en-GB" sz="2400" i="1" dirty="0" smtClean="0">
                          <a:latin typeface="Cambria Math" panose="02040503050406030204" pitchFamily="18" charset="0"/>
                          <a:cs typeface="Georgia"/>
                        </a:rPr>
                        <m:t>𝑂𝑁</m:t>
                      </m:r>
                    </m:oMath>
                  </m:oMathPara>
                </a14:m>
                <a:endParaRPr lang="en-GB" sz="2400" dirty="0">
                  <a:latin typeface="Georgia"/>
                  <a:cs typeface="Georgia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0777" y="5730169"/>
                <a:ext cx="1894173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/>
          <p:cNvCxnSpPr>
            <a:cxnSpLocks/>
            <a:stCxn id="19" idx="2"/>
            <a:endCxn id="20" idx="0"/>
          </p:cNvCxnSpPr>
          <p:nvPr/>
        </p:nvCxnSpPr>
        <p:spPr bwMode="auto">
          <a:xfrm>
            <a:off x="6095999" y="2152869"/>
            <a:ext cx="0" cy="54167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>
            <a:cxnSpLocks/>
            <a:stCxn id="20" idx="2"/>
            <a:endCxn id="6" idx="0"/>
          </p:cNvCxnSpPr>
          <p:nvPr/>
        </p:nvCxnSpPr>
        <p:spPr bwMode="auto">
          <a:xfrm>
            <a:off x="6095999" y="3184744"/>
            <a:ext cx="1" cy="62148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>
            <a:cxnSpLocks/>
            <a:stCxn id="7" idx="2"/>
            <a:endCxn id="10" idx="0"/>
          </p:cNvCxnSpPr>
          <p:nvPr/>
        </p:nvCxnSpPr>
        <p:spPr bwMode="auto">
          <a:xfrm>
            <a:off x="4454089" y="5214473"/>
            <a:ext cx="1183775" cy="51569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>
            <a:cxnSpLocks/>
            <a:stCxn id="6" idx="2"/>
            <a:endCxn id="7" idx="0"/>
          </p:cNvCxnSpPr>
          <p:nvPr/>
        </p:nvCxnSpPr>
        <p:spPr bwMode="auto">
          <a:xfrm flipH="1">
            <a:off x="4454089" y="4267897"/>
            <a:ext cx="1641911" cy="48491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>
            <a:cxnSpLocks/>
            <a:stCxn id="6" idx="2"/>
            <a:endCxn id="9" idx="0"/>
          </p:cNvCxnSpPr>
          <p:nvPr/>
        </p:nvCxnSpPr>
        <p:spPr bwMode="auto">
          <a:xfrm>
            <a:off x="6096000" y="4267897"/>
            <a:ext cx="1616677" cy="48491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>
            <a:cxnSpLocks/>
            <a:stCxn id="7" idx="2"/>
            <a:endCxn id="8" idx="0"/>
          </p:cNvCxnSpPr>
          <p:nvPr/>
        </p:nvCxnSpPr>
        <p:spPr bwMode="auto">
          <a:xfrm flipH="1">
            <a:off x="3212133" y="5214473"/>
            <a:ext cx="1241956" cy="51569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B086F5D-F3DB-7B47-0344-074415B58834}"/>
                  </a:ext>
                </a:extLst>
              </p:cNvPr>
              <p:cNvSpPr txBox="1"/>
              <p:nvPr/>
            </p:nvSpPr>
            <p:spPr>
              <a:xfrm>
                <a:off x="5460697" y="1691204"/>
                <a:ext cx="127060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𝐿𝑁𝐴𝑀𝐸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B086F5D-F3DB-7B47-0344-074415B588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0697" y="1691204"/>
                <a:ext cx="1270604" cy="461665"/>
              </a:xfrm>
              <a:prstGeom prst="rect">
                <a:avLst/>
              </a:prstGeom>
              <a:blipFill>
                <a:blip r:embed="rId7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BB29D95-35C7-FC63-D6B3-58E8EEFF3DCB}"/>
                  </a:ext>
                </a:extLst>
              </p:cNvPr>
              <p:cNvSpPr txBox="1"/>
              <p:nvPr/>
            </p:nvSpPr>
            <p:spPr>
              <a:xfrm>
                <a:off x="1739582" y="2694545"/>
                <a:ext cx="8712834" cy="4901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𝑃𝑁𝐴𝑀𝐸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=“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𝐴𝑞𝑢𝑎𝑟𝑖𝑢𝑠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” ∧ 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𝑃𝑁𝑈𝑀𝐵𝐸𝑅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𝑃𝑁𝑂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∧ 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𝐸𝑆𝑆𝑁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𝑆𝑆𝑁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∧ 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𝐵𝐷𝐴𝑇𝐸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&gt;”1957−12−31”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BB29D95-35C7-FC63-D6B3-58E8EEFF3D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9582" y="2694545"/>
                <a:ext cx="8712834" cy="490199"/>
              </a:xfrm>
              <a:prstGeom prst="rect">
                <a:avLst/>
              </a:prstGeom>
              <a:blipFill>
                <a:blip r:embed="rId8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205134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Move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GB" dirty="0"/>
                  <a:t> </a:t>
                </a:r>
                <a:r>
                  <a:rPr lang="en-US" dirty="0"/>
                  <a:t>down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505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Decompose selections containing conjunctive predicates: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1∧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2∧…∧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𝑝𝑛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…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𝑝𝑛</m:t>
                          </m:r>
                        </m:sub>
                      </m:sSub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)≡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A selection of the form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𝑎𝑡𝑡𝑟</m:t>
                        </m:r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𝑣𝑎𝑙</m:t>
                        </m:r>
                      </m:sub>
                    </m:sSub>
                  </m:oMath>
                </a14:m>
                <a:r>
                  <a:rPr lang="en-GB" dirty="0"/>
                  <a:t> can be pushed down to just above the relation that contains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𝑎𝑡𝑡𝑟</m:t>
                    </m:r>
                  </m:oMath>
                </a14:m>
                <a:endParaRPr lang="en-GB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A selection of the form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𝑎𝑡𝑡𝑟</m:t>
                        </m:r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1=</m:t>
                        </m:r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𝑎𝑡𝑡𝑟</m:t>
                        </m:r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dirty="0"/>
                  <a:t> can be pushed down to the product above the </a:t>
                </a:r>
                <a:r>
                  <a:rPr lang="en-GB" dirty="0" err="1"/>
                  <a:t>subtree</a:t>
                </a:r>
                <a:r>
                  <a:rPr lang="en-GB" dirty="0"/>
                  <a:t> containing the relations that contain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𝑎𝑡𝑡𝑟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𝑎𝑡𝑡𝑟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GB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3"/>
                <a:stretch>
                  <a:fillRect l="-694" t="-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1EA150-8612-556A-3D5D-4FFAAE399C8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51407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GB" dirty="0"/>
                  <a:t>Move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GB" dirty="0"/>
                  <a:t> down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505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91AB0E-AE05-69B6-B9EB-26FF3D8277D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020414" y="1700809"/>
                <a:ext cx="2160000" cy="46166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𝐿𝑁𝐴𝑀𝐸</m:t>
                          </m:r>
                        </m:sub>
                      </m:sSub>
                    </m:oMath>
                  </m:oMathPara>
                </a14:m>
                <a:endParaRPr lang="en-GB" sz="2400" baseline="-25000" dirty="0">
                  <a:latin typeface="Georgia"/>
                  <a:cs typeface="Georgia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0414" y="1700809"/>
                <a:ext cx="2160000" cy="461665"/>
              </a:xfrm>
              <a:prstGeom prst="rect">
                <a:avLst/>
              </a:prstGeom>
              <a:blipFill>
                <a:blip r:embed="rId3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020414" y="2348881"/>
                <a:ext cx="2160000" cy="461665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𝑃𝑁𝑈𝑀𝐵𝐸𝑅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𝑃𝑁𝑂</m:t>
                          </m:r>
                        </m:sub>
                      </m:sSub>
                    </m:oMath>
                  </m:oMathPara>
                </a14:m>
                <a:endParaRPr lang="en-GB" sz="2400" baseline="-25000" dirty="0">
                  <a:latin typeface="Georgia"/>
                  <a:cs typeface="Georgia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0414" y="2348881"/>
                <a:ext cx="2160000" cy="461665"/>
              </a:xfrm>
              <a:prstGeom prst="rect">
                <a:avLst/>
              </a:prstGeom>
              <a:blipFill>
                <a:blip r:embed="rId4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020414" y="2996953"/>
                <a:ext cx="2160000" cy="461665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Georgia"/>
                        </a:rPr>
                        <m:t> </m:t>
                      </m:r>
                      <m:r>
                        <a:rPr lang="en-GB" sz="24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Georgia"/>
                        </a:rPr>
                        <m:t>×</m:t>
                      </m:r>
                    </m:oMath>
                  </m:oMathPara>
                </a14:m>
                <a:endParaRPr lang="en-GB" sz="2400" dirty="0">
                  <a:latin typeface="Georgia"/>
                  <a:cs typeface="Georgia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0414" y="2996953"/>
                <a:ext cx="2160000" cy="461665"/>
              </a:xfrm>
              <a:prstGeom prst="rect">
                <a:avLst/>
              </a:prstGeom>
              <a:blipFill>
                <a:blip r:embed="rId5"/>
                <a:stretch>
                  <a:fillRect b="-2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508246" y="4407199"/>
                <a:ext cx="2160000" cy="461665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Georgia"/>
                        </a:rPr>
                        <m:t> </m:t>
                      </m:r>
                      <m:r>
                        <a:rPr lang="en-GB" sz="24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Georgia"/>
                        </a:rPr>
                        <m:t>×</m:t>
                      </m:r>
                    </m:oMath>
                  </m:oMathPara>
                </a14:m>
                <a:endParaRPr lang="en-GB" sz="2400" dirty="0">
                  <a:latin typeface="Georgia"/>
                  <a:cs typeface="Georgia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8246" y="4407199"/>
                <a:ext cx="2160000" cy="461665"/>
              </a:xfrm>
              <a:prstGeom prst="rect">
                <a:avLst/>
              </a:prstGeom>
              <a:blipFill>
                <a:blip r:embed="rId5"/>
                <a:stretch>
                  <a:fillRect b="-2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996078" y="5949281"/>
                <a:ext cx="2160000" cy="461665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dirty="0" smtClean="0">
                          <a:latin typeface="Cambria Math" panose="02040503050406030204" pitchFamily="18" charset="0"/>
                          <a:cs typeface="Georgia"/>
                        </a:rPr>
                        <m:t>𝐸𝑀𝑃𝐿𝑂𝑌𝐸𝐸</m:t>
                      </m:r>
                    </m:oMath>
                  </m:oMathPara>
                </a14:m>
                <a:endParaRPr lang="en-GB" sz="2400" dirty="0">
                  <a:latin typeface="Georgia"/>
                  <a:cs typeface="Georgia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6078" y="5949281"/>
                <a:ext cx="2160000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396678" y="4397609"/>
                <a:ext cx="2160000" cy="461665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dirty="0" smtClean="0">
                          <a:latin typeface="Cambria Math" panose="02040503050406030204" pitchFamily="18" charset="0"/>
                          <a:cs typeface="Georgia"/>
                        </a:rPr>
                        <m:t>𝑃𝑅𝑂𝐽𝐸𝐶𝑇</m:t>
                      </m:r>
                    </m:oMath>
                  </m:oMathPara>
                </a14:m>
                <a:endParaRPr lang="en-GB" sz="2400" dirty="0">
                  <a:latin typeface="Georgia"/>
                  <a:cs typeface="Georgia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6678" y="4397609"/>
                <a:ext cx="2160000" cy="461665"/>
              </a:xfrm>
              <a:prstGeom prst="rect">
                <a:avLst/>
              </a:prstGeom>
              <a:blipFill>
                <a:blip r:embed="rId7"/>
                <a:stretch>
                  <a:fillRect b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948406" y="5157193"/>
                <a:ext cx="2160000" cy="461665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dirty="0" smtClean="0">
                          <a:latin typeface="Cambria Math" panose="02040503050406030204" pitchFamily="18" charset="0"/>
                          <a:cs typeface="Georgia"/>
                        </a:rPr>
                        <m:t>𝑊𝑂𝑅𝐾𝑆</m:t>
                      </m:r>
                      <m:r>
                        <a:rPr lang="en-GB" sz="2400" i="1" dirty="0" smtClean="0">
                          <a:latin typeface="Cambria Math" panose="02040503050406030204" pitchFamily="18" charset="0"/>
                          <a:cs typeface="Georgia"/>
                        </a:rPr>
                        <m:t>_</m:t>
                      </m:r>
                      <m:r>
                        <a:rPr lang="en-GB" sz="2400" i="1" dirty="0" smtClean="0">
                          <a:latin typeface="Cambria Math" panose="02040503050406030204" pitchFamily="18" charset="0"/>
                          <a:cs typeface="Georgia"/>
                        </a:rPr>
                        <m:t>𝑂𝑁</m:t>
                      </m:r>
                    </m:oMath>
                  </m:oMathPara>
                </a14:m>
                <a:endParaRPr lang="en-GB" sz="2400" dirty="0">
                  <a:latin typeface="Georgia"/>
                  <a:cs typeface="Georgia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8406" y="5157193"/>
                <a:ext cx="2160000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/>
          <p:cNvCxnSpPr>
            <a:stCxn id="4" idx="2"/>
            <a:endCxn id="5" idx="0"/>
          </p:cNvCxnSpPr>
          <p:nvPr/>
        </p:nvCxnSpPr>
        <p:spPr bwMode="auto">
          <a:xfrm>
            <a:off x="6100414" y="2162474"/>
            <a:ext cx="0" cy="18640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>
            <a:stCxn id="5" idx="2"/>
            <a:endCxn id="6" idx="0"/>
          </p:cNvCxnSpPr>
          <p:nvPr/>
        </p:nvCxnSpPr>
        <p:spPr bwMode="auto">
          <a:xfrm>
            <a:off x="6100414" y="2810546"/>
            <a:ext cx="0" cy="18640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>
            <a:stCxn id="7" idx="2"/>
            <a:endCxn id="10" idx="0"/>
          </p:cNvCxnSpPr>
          <p:nvPr/>
        </p:nvCxnSpPr>
        <p:spPr bwMode="auto">
          <a:xfrm>
            <a:off x="4588246" y="4868864"/>
            <a:ext cx="1440160" cy="28832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>
            <a:stCxn id="6" idx="2"/>
            <a:endCxn id="26" idx="0"/>
          </p:cNvCxnSpPr>
          <p:nvPr/>
        </p:nvCxnSpPr>
        <p:spPr bwMode="auto">
          <a:xfrm flipH="1">
            <a:off x="4588246" y="3458618"/>
            <a:ext cx="1512168" cy="275183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>
            <a:stCxn id="6" idx="2"/>
            <a:endCxn id="27" idx="0"/>
          </p:cNvCxnSpPr>
          <p:nvPr/>
        </p:nvCxnSpPr>
        <p:spPr bwMode="auto">
          <a:xfrm>
            <a:off x="6100414" y="3458618"/>
            <a:ext cx="2376530" cy="275183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>
            <a:stCxn id="28" idx="2"/>
            <a:endCxn id="8" idx="0"/>
          </p:cNvCxnSpPr>
          <p:nvPr/>
        </p:nvCxnSpPr>
        <p:spPr bwMode="auto">
          <a:xfrm>
            <a:off x="3076078" y="5618858"/>
            <a:ext cx="0" cy="330423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508246" y="3733801"/>
                <a:ext cx="2160000" cy="46166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GB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𝐸𝑆𝑆𝑁</m:t>
                          </m:r>
                          <m:r>
                            <a:rPr lang="en-GB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𝑆𝑆𝑁</m:t>
                          </m:r>
                        </m:sub>
                      </m:sSub>
                    </m:oMath>
                  </m:oMathPara>
                </a14:m>
                <a:endParaRPr lang="en-GB" sz="2400" baseline="-25000" dirty="0">
                  <a:solidFill>
                    <a:schemeClr val="accent1"/>
                  </a:solidFill>
                  <a:latin typeface="Georgia"/>
                  <a:cs typeface="Georgia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8246" y="3733801"/>
                <a:ext cx="2160000" cy="461665"/>
              </a:xfrm>
              <a:prstGeom prst="rect">
                <a:avLst/>
              </a:prstGeom>
              <a:blipFill>
                <a:blip r:embed="rId9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7396944" y="3733801"/>
                <a:ext cx="2160000" cy="461665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GB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𝑃𝑁𝐴𝑀𝐸</m:t>
                          </m:r>
                          <m:r>
                            <a:rPr lang="en-GB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=“</m:t>
                          </m:r>
                          <m:r>
                            <a:rPr lang="en-GB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𝐴𝑞𝑢𝑎𝑟𝑖𝑢𝑠</m:t>
                          </m:r>
                          <m:r>
                            <a:rPr lang="en-GB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”</m:t>
                          </m:r>
                        </m:sub>
                      </m:sSub>
                    </m:oMath>
                  </m:oMathPara>
                </a14:m>
                <a:endParaRPr lang="en-GB" sz="2400" baseline="-25000" dirty="0">
                  <a:solidFill>
                    <a:schemeClr val="accent1"/>
                  </a:solidFill>
                  <a:latin typeface="Georgia"/>
                  <a:cs typeface="Georgia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6944" y="3733801"/>
                <a:ext cx="2160000" cy="461665"/>
              </a:xfrm>
              <a:prstGeom prst="rect">
                <a:avLst/>
              </a:prstGeom>
              <a:blipFill>
                <a:blip r:embed="rId10"/>
                <a:stretch>
                  <a:fillRect l="-8187" r="-6433" b="-13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996078" y="5157193"/>
                <a:ext cx="2160000" cy="461665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GB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𝐵𝐷𝐴𝑇𝐸</m:t>
                          </m:r>
                          <m:r>
                            <a:rPr lang="en-GB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&gt;”</m:t>
                          </m:r>
                          <m:r>
                            <a:rPr lang="en-GB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1957−12−31”</m:t>
                          </m:r>
                        </m:sub>
                      </m:sSub>
                    </m:oMath>
                  </m:oMathPara>
                </a14:m>
                <a:endParaRPr lang="en-GB" sz="2400" baseline="-25000" dirty="0">
                  <a:solidFill>
                    <a:schemeClr val="accent1"/>
                  </a:solidFill>
                  <a:latin typeface="Georgia"/>
                  <a:cs typeface="Georgia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6078" y="5157193"/>
                <a:ext cx="2160000" cy="461665"/>
              </a:xfrm>
              <a:prstGeom prst="rect">
                <a:avLst/>
              </a:prstGeom>
              <a:blipFill>
                <a:blip r:embed="rId11"/>
                <a:stretch>
                  <a:fillRect l="-13953" r="-11628" b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Connector 37"/>
          <p:cNvCxnSpPr>
            <a:stCxn id="7" idx="2"/>
            <a:endCxn id="28" idx="0"/>
          </p:cNvCxnSpPr>
          <p:nvPr/>
        </p:nvCxnSpPr>
        <p:spPr bwMode="auto">
          <a:xfrm flipH="1">
            <a:off x="3076078" y="4868864"/>
            <a:ext cx="1512168" cy="28832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>
            <a:stCxn id="27" idx="2"/>
            <a:endCxn id="9" idx="0"/>
          </p:cNvCxnSpPr>
          <p:nvPr/>
        </p:nvCxnSpPr>
        <p:spPr bwMode="auto">
          <a:xfrm flipH="1">
            <a:off x="8476678" y="4195466"/>
            <a:ext cx="266" cy="20214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/>
          <p:cNvCxnSpPr>
            <a:stCxn id="26" idx="2"/>
            <a:endCxn id="7" idx="0"/>
          </p:cNvCxnSpPr>
          <p:nvPr/>
        </p:nvCxnSpPr>
        <p:spPr bwMode="auto">
          <a:xfrm>
            <a:off x="4588246" y="4195466"/>
            <a:ext cx="0" cy="21173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39097570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Reorder Joins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If a query joins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relations and we restrict ourselves only to left-deep trees, there are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r>
                  <a:rPr lang="en-US" dirty="0"/>
                  <a:t> possible join orderings</a:t>
                </a:r>
              </a:p>
              <a:p>
                <a:pPr lvl="1"/>
                <a:r>
                  <a:rPr lang="en-US" dirty="0"/>
                  <a:t>Far more possible orderings if we don’t restrict to left-deep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For simplicity of search, adopt a greedy approach:</a:t>
                </a:r>
              </a:p>
              <a:p>
                <a:pPr marL="0" indent="0">
                  <a:buNone/>
                </a:pPr>
                <a:r>
                  <a:rPr lang="en-US" dirty="0"/>
                  <a:t>Reorder </a:t>
                </a:r>
                <a:r>
                  <a:rPr lang="en-US" dirty="0" err="1"/>
                  <a:t>subtrees</a:t>
                </a:r>
                <a:r>
                  <a:rPr lang="en-US" dirty="0"/>
                  <a:t> to put the most restrictive relations (fewest tuples) first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l="-694" t="-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CC6F74-14CC-A346-B8F5-D89CBD4308D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99641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A9B207F7-EC0D-5F88-C811-849C86B87CCC}"/>
              </a:ext>
            </a:extLst>
          </p:cNvPr>
          <p:cNvSpPr/>
          <p:nvPr/>
        </p:nvSpPr>
        <p:spPr bwMode="auto">
          <a:xfrm>
            <a:off x="1356890" y="5142925"/>
            <a:ext cx="3429000" cy="123219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2A682D9C-234F-0ABF-0B2F-2A9EC6C65F3E}"/>
              </a:ext>
            </a:extLst>
          </p:cNvPr>
          <p:cNvSpPr/>
          <p:nvPr/>
        </p:nvSpPr>
        <p:spPr bwMode="auto">
          <a:xfrm>
            <a:off x="6956180" y="3771325"/>
            <a:ext cx="3048000" cy="108132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Reorder joins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020750" y="1694183"/>
                <a:ext cx="2160000" cy="461665"/>
              </a:xfrm>
              <a:prstGeom prst="rect">
                <a:avLst/>
              </a:prstGeom>
              <a:noFill/>
            </p:spPr>
            <p:txBody>
              <a:bodyPr wrap="square" tIns="0" bIns="0" rtlCol="0" anchor="ctr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𝐿𝑁𝐴𝑀𝐸</m:t>
                          </m:r>
                        </m:sub>
                      </m:sSub>
                    </m:oMath>
                  </m:oMathPara>
                </a14:m>
                <a:endParaRPr lang="en-GB" sz="2400" baseline="-25000" dirty="0">
                  <a:latin typeface="Georgia"/>
                  <a:cs typeface="Georgia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0750" y="1694183"/>
                <a:ext cx="2160000" cy="461665"/>
              </a:xfrm>
              <a:prstGeom prst="rect">
                <a:avLst/>
              </a:prstGeom>
              <a:blipFill>
                <a:blip r:embed="rId2"/>
                <a:stretch>
                  <a:fillRect b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020750" y="2342255"/>
                <a:ext cx="2160000" cy="461665"/>
              </a:xfrm>
              <a:prstGeom prst="rect">
                <a:avLst/>
              </a:prstGeom>
              <a:noFill/>
            </p:spPr>
            <p:txBody>
              <a:bodyPr wrap="none" tIns="0" bIns="0" rtlCol="0" anchor="ctr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𝑃𝑁𝑈𝑀𝐵𝐸𝑅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𝑃𝑁𝑂</m:t>
                          </m:r>
                        </m:sub>
                      </m:sSub>
                    </m:oMath>
                  </m:oMathPara>
                </a14:m>
                <a:endParaRPr lang="en-GB" sz="2400" baseline="-25000" dirty="0">
                  <a:latin typeface="Georgia"/>
                  <a:cs typeface="Georgia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0750" y="2342255"/>
                <a:ext cx="2160000" cy="461665"/>
              </a:xfrm>
              <a:prstGeom prst="rect">
                <a:avLst/>
              </a:prstGeom>
              <a:blipFill>
                <a:blip r:embed="rId3"/>
                <a:stretch>
                  <a:fillRect b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020750" y="2990327"/>
                <a:ext cx="2160000" cy="461665"/>
              </a:xfrm>
              <a:prstGeom prst="rect">
                <a:avLst/>
              </a:prstGeom>
              <a:noFill/>
            </p:spPr>
            <p:txBody>
              <a:bodyPr wrap="none" tIns="0" bIns="0" rtlCol="0" anchor="ctr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Georgia"/>
                        </a:rPr>
                        <m:t> </m:t>
                      </m:r>
                      <m:r>
                        <a:rPr lang="en-GB" sz="24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Georgia"/>
                        </a:rPr>
                        <m:t>×</m:t>
                      </m:r>
                    </m:oMath>
                  </m:oMathPara>
                </a14:m>
                <a:endParaRPr lang="en-GB" sz="2400" dirty="0">
                  <a:latin typeface="Georgia"/>
                  <a:cs typeface="Georgia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0750" y="2990327"/>
                <a:ext cx="2160000" cy="461665"/>
              </a:xfrm>
              <a:prstGeom prst="rect">
                <a:avLst/>
              </a:prstGeom>
              <a:blipFill>
                <a:blip r:embed="rId4"/>
                <a:stretch>
                  <a:fillRect b="-2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508582" y="4400573"/>
                <a:ext cx="2160000" cy="461665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Georgia"/>
                        </a:rPr>
                        <m:t> </m:t>
                      </m:r>
                      <m:r>
                        <a:rPr lang="en-GB" sz="24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Georgia"/>
                        </a:rPr>
                        <m:t>×</m:t>
                      </m:r>
                    </m:oMath>
                  </m:oMathPara>
                </a14:m>
                <a:endParaRPr lang="en-GB" sz="2400" dirty="0">
                  <a:latin typeface="Georgia"/>
                  <a:cs typeface="Georgia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8582" y="4400573"/>
                <a:ext cx="2160000" cy="461665"/>
              </a:xfrm>
              <a:prstGeom prst="rect">
                <a:avLst/>
              </a:prstGeom>
              <a:blipFill>
                <a:blip r:embed="rId5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996414" y="5942655"/>
                <a:ext cx="2160000" cy="461665"/>
              </a:xfrm>
              <a:prstGeom prst="rect">
                <a:avLst/>
              </a:prstGeom>
              <a:noFill/>
            </p:spPr>
            <p:txBody>
              <a:bodyPr wrap="none" tIns="0" bIns="0" rtlCol="0" anchor="ctr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dirty="0" smtClean="0">
                          <a:latin typeface="Cambria Math" panose="02040503050406030204" pitchFamily="18" charset="0"/>
                          <a:cs typeface="Georgia"/>
                        </a:rPr>
                        <m:t>𝐸𝑀𝑃𝐿𝑂𝑌𝐸𝐸</m:t>
                      </m:r>
                    </m:oMath>
                  </m:oMathPara>
                </a14:m>
                <a:endParaRPr lang="en-GB" sz="2400" dirty="0">
                  <a:latin typeface="Georgia"/>
                  <a:cs typeface="Georgia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6414" y="5942655"/>
                <a:ext cx="2160000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397014" y="4390983"/>
                <a:ext cx="2160000" cy="461665"/>
              </a:xfrm>
              <a:prstGeom prst="rect">
                <a:avLst/>
              </a:prstGeom>
              <a:noFill/>
            </p:spPr>
            <p:txBody>
              <a:bodyPr wrap="none" tIns="0" bIns="0" rtlCol="0" anchor="ctr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dirty="0" smtClean="0">
                          <a:latin typeface="Cambria Math" panose="02040503050406030204" pitchFamily="18" charset="0"/>
                          <a:cs typeface="Georgia"/>
                        </a:rPr>
                        <m:t>𝑃𝑅𝑂𝐽𝐸𝐶𝑇</m:t>
                      </m:r>
                    </m:oMath>
                  </m:oMathPara>
                </a14:m>
                <a:endParaRPr lang="en-GB" sz="2400" dirty="0">
                  <a:latin typeface="Georgia"/>
                  <a:cs typeface="Georgia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7014" y="4390983"/>
                <a:ext cx="2160000" cy="461665"/>
              </a:xfrm>
              <a:prstGeom prst="rect">
                <a:avLst/>
              </a:prstGeom>
              <a:blipFill>
                <a:blip r:embed="rId7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948742" y="5150567"/>
                <a:ext cx="2160000" cy="461665"/>
              </a:xfrm>
              <a:prstGeom prst="rect">
                <a:avLst/>
              </a:prstGeom>
              <a:noFill/>
            </p:spPr>
            <p:txBody>
              <a:bodyPr wrap="none" tIns="0" bIns="0" rtlCol="0" anchor="ctr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dirty="0" smtClean="0">
                          <a:latin typeface="Cambria Math" panose="02040503050406030204" pitchFamily="18" charset="0"/>
                          <a:cs typeface="Georgia"/>
                        </a:rPr>
                        <m:t>𝑊𝑂𝑅𝐾𝑆</m:t>
                      </m:r>
                      <m:r>
                        <a:rPr lang="en-GB" sz="2400" i="1" dirty="0" smtClean="0">
                          <a:latin typeface="Cambria Math" panose="02040503050406030204" pitchFamily="18" charset="0"/>
                          <a:cs typeface="Georgia"/>
                        </a:rPr>
                        <m:t>_</m:t>
                      </m:r>
                      <m:r>
                        <a:rPr lang="en-GB" sz="2400" i="1" dirty="0" smtClean="0">
                          <a:latin typeface="Cambria Math" panose="02040503050406030204" pitchFamily="18" charset="0"/>
                          <a:cs typeface="Georgia"/>
                        </a:rPr>
                        <m:t>𝑂𝑁</m:t>
                      </m:r>
                    </m:oMath>
                  </m:oMathPara>
                </a14:m>
                <a:endParaRPr lang="en-GB" sz="2400" dirty="0">
                  <a:latin typeface="Georgia"/>
                  <a:cs typeface="Georgia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8742" y="5150567"/>
                <a:ext cx="2160000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/>
          <p:cNvCxnSpPr>
            <a:cxnSpLocks/>
            <a:stCxn id="4" idx="2"/>
            <a:endCxn id="5" idx="0"/>
          </p:cNvCxnSpPr>
          <p:nvPr/>
        </p:nvCxnSpPr>
        <p:spPr bwMode="auto">
          <a:xfrm>
            <a:off x="6100750" y="2155848"/>
            <a:ext cx="0" cy="18640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>
            <a:stCxn id="5" idx="2"/>
            <a:endCxn id="6" idx="0"/>
          </p:cNvCxnSpPr>
          <p:nvPr/>
        </p:nvCxnSpPr>
        <p:spPr bwMode="auto">
          <a:xfrm>
            <a:off x="6100750" y="2803920"/>
            <a:ext cx="0" cy="18640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>
            <a:stCxn id="7" idx="2"/>
            <a:endCxn id="10" idx="0"/>
          </p:cNvCxnSpPr>
          <p:nvPr/>
        </p:nvCxnSpPr>
        <p:spPr bwMode="auto">
          <a:xfrm>
            <a:off x="4588582" y="4862238"/>
            <a:ext cx="1440160" cy="28832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>
            <a:stCxn id="6" idx="2"/>
            <a:endCxn id="26" idx="0"/>
          </p:cNvCxnSpPr>
          <p:nvPr/>
        </p:nvCxnSpPr>
        <p:spPr bwMode="auto">
          <a:xfrm flipH="1">
            <a:off x="4588582" y="3451992"/>
            <a:ext cx="1512168" cy="275183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>
            <a:stCxn id="6" idx="2"/>
            <a:endCxn id="27" idx="0"/>
          </p:cNvCxnSpPr>
          <p:nvPr/>
        </p:nvCxnSpPr>
        <p:spPr bwMode="auto">
          <a:xfrm>
            <a:off x="6100750" y="3451992"/>
            <a:ext cx="2376530" cy="275183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>
            <a:stCxn id="28" idx="2"/>
            <a:endCxn id="8" idx="0"/>
          </p:cNvCxnSpPr>
          <p:nvPr/>
        </p:nvCxnSpPr>
        <p:spPr bwMode="auto">
          <a:xfrm>
            <a:off x="3076414" y="5612232"/>
            <a:ext cx="0" cy="330423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508582" y="3727175"/>
                <a:ext cx="2160000" cy="461665"/>
              </a:xfrm>
              <a:prstGeom prst="rect">
                <a:avLst/>
              </a:prstGeom>
              <a:noFill/>
            </p:spPr>
            <p:txBody>
              <a:bodyPr wrap="square" tIns="0" bIns="0" rtlCol="0" anchor="ctr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𝐸𝑆𝑆𝑁</m:t>
                          </m:r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𝑆𝑆𝑁</m:t>
                          </m:r>
                        </m:sub>
                      </m:sSub>
                    </m:oMath>
                  </m:oMathPara>
                </a14:m>
                <a:endParaRPr lang="en-GB" sz="2400" i="1" baseline="-25000" dirty="0">
                  <a:solidFill>
                    <a:schemeClr val="tx1"/>
                  </a:solidFill>
                  <a:latin typeface="Georgia"/>
                  <a:cs typeface="Georgia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8582" y="3727175"/>
                <a:ext cx="2160000" cy="461665"/>
              </a:xfrm>
              <a:prstGeom prst="rect">
                <a:avLst/>
              </a:prstGeom>
              <a:blipFill>
                <a:blip r:embed="rId9"/>
                <a:stretch>
                  <a:fillRect b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7397280" y="3727175"/>
                <a:ext cx="2160000" cy="461665"/>
              </a:xfrm>
              <a:prstGeom prst="rect">
                <a:avLst/>
              </a:prstGeom>
              <a:noFill/>
            </p:spPr>
            <p:txBody>
              <a:bodyPr wrap="none" tIns="0" bIns="0" rtlCol="0" anchor="ctr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𝑃𝑁𝐴𝑀𝐸</m:t>
                          </m:r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=“</m:t>
                          </m:r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𝐴𝑞𝑢𝑎𝑟𝑖𝑢𝑠</m:t>
                          </m:r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”</m:t>
                          </m:r>
                        </m:sub>
                      </m:sSub>
                    </m:oMath>
                  </m:oMathPara>
                </a14:m>
                <a:endParaRPr lang="en-GB" sz="2400" i="1" baseline="-25000" dirty="0">
                  <a:solidFill>
                    <a:schemeClr val="tx1"/>
                  </a:solidFill>
                  <a:latin typeface="Georgia"/>
                  <a:cs typeface="Georgia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7280" y="3727175"/>
                <a:ext cx="2160000" cy="461665"/>
              </a:xfrm>
              <a:prstGeom prst="rect">
                <a:avLst/>
              </a:prstGeom>
              <a:blipFill>
                <a:blip r:embed="rId10"/>
                <a:stretch>
                  <a:fillRect l="-8187" r="-6433" b="-13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996414" y="5150567"/>
                <a:ext cx="2160000" cy="461665"/>
              </a:xfrm>
              <a:prstGeom prst="rect">
                <a:avLst/>
              </a:prstGeom>
              <a:noFill/>
            </p:spPr>
            <p:txBody>
              <a:bodyPr wrap="none" tIns="0" bIns="0" rtlCol="0" anchor="ctr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𝐵𝐷𝐴𝑇𝐸</m:t>
                          </m:r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&gt;”</m:t>
                          </m:r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1957−12−31”</m:t>
                          </m:r>
                        </m:sub>
                      </m:sSub>
                    </m:oMath>
                  </m:oMathPara>
                </a14:m>
                <a:endParaRPr lang="en-GB" sz="2400" i="1" baseline="-25000" dirty="0">
                  <a:solidFill>
                    <a:schemeClr val="tx1"/>
                  </a:solidFill>
                  <a:latin typeface="Georgia"/>
                  <a:cs typeface="Georgia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6414" y="5150567"/>
                <a:ext cx="2160000" cy="461665"/>
              </a:xfrm>
              <a:prstGeom prst="rect">
                <a:avLst/>
              </a:prstGeom>
              <a:blipFill>
                <a:blip r:embed="rId11"/>
                <a:stretch>
                  <a:fillRect l="-13953" r="-11628"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Connector 37"/>
          <p:cNvCxnSpPr>
            <a:stCxn id="7" idx="2"/>
            <a:endCxn id="28" idx="0"/>
          </p:cNvCxnSpPr>
          <p:nvPr/>
        </p:nvCxnSpPr>
        <p:spPr bwMode="auto">
          <a:xfrm flipH="1">
            <a:off x="3076414" y="4862238"/>
            <a:ext cx="1512168" cy="28832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>
            <a:stCxn id="27" idx="2"/>
            <a:endCxn id="9" idx="0"/>
          </p:cNvCxnSpPr>
          <p:nvPr/>
        </p:nvCxnSpPr>
        <p:spPr bwMode="auto">
          <a:xfrm flipH="1">
            <a:off x="8477014" y="4188840"/>
            <a:ext cx="266" cy="20214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/>
          <p:cNvCxnSpPr>
            <a:stCxn id="26" idx="2"/>
            <a:endCxn id="7" idx="0"/>
          </p:cNvCxnSpPr>
          <p:nvPr/>
        </p:nvCxnSpPr>
        <p:spPr bwMode="auto">
          <a:xfrm>
            <a:off x="4588582" y="4188840"/>
            <a:ext cx="0" cy="211733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Bent Arrow 18">
            <a:extLst>
              <a:ext uri="{FF2B5EF4-FFF2-40B4-BE49-F238E27FC236}">
                <a16:creationId xmlns:a16="http://schemas.microsoft.com/office/drawing/2014/main" id="{93DEC805-007B-F1C7-FB0A-9329F8936FC5}"/>
              </a:ext>
            </a:extLst>
          </p:cNvPr>
          <p:cNvSpPr/>
          <p:nvPr/>
        </p:nvSpPr>
        <p:spPr bwMode="auto">
          <a:xfrm rot="10800000">
            <a:off x="6880996" y="4973490"/>
            <a:ext cx="1752600" cy="1371600"/>
          </a:xfrm>
          <a:prstGeom prst="bentArrow">
            <a:avLst/>
          </a:prstGeom>
          <a:solidFill>
            <a:schemeClr val="accent1"/>
          </a:solidFill>
          <a:ln w="28575">
            <a:noFill/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2951648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Reorder Joins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F0D9C7-58AD-01A8-2145-FC5338A9578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016000" y="1671613"/>
                <a:ext cx="2160000" cy="46166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𝐿𝑁𝐴𝑀𝐸</m:t>
                          </m:r>
                        </m:sub>
                      </m:sSub>
                    </m:oMath>
                  </m:oMathPara>
                </a14:m>
                <a:endParaRPr lang="en-GB" sz="2400" baseline="-25000" dirty="0">
                  <a:latin typeface="Georgia"/>
                  <a:cs typeface="Georgia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6000" y="1671613"/>
                <a:ext cx="2160000" cy="461665"/>
              </a:xfrm>
              <a:prstGeom prst="rect">
                <a:avLst/>
              </a:prstGeom>
              <a:blipFill>
                <a:blip r:embed="rId2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016000" y="2319685"/>
                <a:ext cx="2160000" cy="461665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GB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𝐸𝑆𝑆𝑁</m:t>
                          </m:r>
                          <m:r>
                            <a:rPr lang="en-GB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𝑆𝑆𝑁</m:t>
                          </m:r>
                        </m:sub>
                      </m:sSub>
                    </m:oMath>
                  </m:oMathPara>
                </a14:m>
                <a:endParaRPr lang="en-GB" sz="2400" baseline="-25000" dirty="0">
                  <a:solidFill>
                    <a:schemeClr val="accent1"/>
                  </a:solidFill>
                  <a:latin typeface="Georgia"/>
                  <a:cs typeface="Georgia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6000" y="2319685"/>
                <a:ext cx="2160000" cy="461665"/>
              </a:xfrm>
              <a:prstGeom prst="rect">
                <a:avLst/>
              </a:prstGeom>
              <a:blipFill>
                <a:blip r:embed="rId3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016000" y="2967757"/>
                <a:ext cx="2160000" cy="461665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dirty="0" smtClean="0">
                          <a:latin typeface="Cambria Math" panose="02040503050406030204" pitchFamily="18" charset="0"/>
                          <a:cs typeface="Georgia"/>
                        </a:rPr>
                        <m:t> </m:t>
                      </m:r>
                      <m:r>
                        <a:rPr lang="en-GB" sz="2400" i="1" dirty="0" smtClean="0">
                          <a:latin typeface="Cambria Math" panose="02040503050406030204" pitchFamily="18" charset="0"/>
                          <a:cs typeface="Georgia"/>
                        </a:rPr>
                        <m:t>×</m:t>
                      </m:r>
                    </m:oMath>
                  </m:oMathPara>
                </a14:m>
                <a:endParaRPr lang="en-GB" sz="2400" dirty="0">
                  <a:latin typeface="Georgia"/>
                  <a:cs typeface="Georgia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6000" y="2967757"/>
                <a:ext cx="2160000" cy="461665"/>
              </a:xfrm>
              <a:prstGeom prst="rect">
                <a:avLst/>
              </a:prstGeom>
              <a:blipFill>
                <a:blip r:embed="rId4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503832" y="4378003"/>
                <a:ext cx="2160000" cy="461665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2400" b="0" i="1" dirty="0" smtClean="0">
                          <a:latin typeface="Cambria Math" panose="02040503050406030204" pitchFamily="18" charset="0"/>
                          <a:cs typeface="Georgia"/>
                        </a:rPr>
                        <m:t> </m:t>
                      </m:r>
                      <m:r>
                        <a:rPr lang="en-GB" sz="2400" i="1" dirty="0" smtClean="0">
                          <a:latin typeface="Cambria Math" panose="02040503050406030204" pitchFamily="18" charset="0"/>
                          <a:cs typeface="Georgia"/>
                        </a:rPr>
                        <m:t>×</m:t>
                      </m:r>
                    </m:oMath>
                  </m:oMathPara>
                </a14:m>
                <a:endParaRPr lang="en-GB" sz="2400" dirty="0">
                  <a:latin typeface="Georgia"/>
                  <a:cs typeface="Georgia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3832" y="4378003"/>
                <a:ext cx="2160000" cy="461665"/>
              </a:xfrm>
              <a:prstGeom prst="rect">
                <a:avLst/>
              </a:prstGeom>
              <a:blipFill>
                <a:blip r:embed="rId4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991664" y="5920085"/>
                <a:ext cx="2160000" cy="461665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Georgia"/>
                        </a:rPr>
                        <m:t>𝑃𝑅𝑂𝐽𝐸𝐶𝑇</m:t>
                      </m:r>
                    </m:oMath>
                  </m:oMathPara>
                </a14:m>
                <a:endParaRPr lang="en-GB" sz="2400" dirty="0">
                  <a:solidFill>
                    <a:schemeClr val="accent1"/>
                  </a:solidFill>
                  <a:latin typeface="Georgia"/>
                  <a:cs typeface="Georgia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1664" y="5920085"/>
                <a:ext cx="2160000" cy="461665"/>
              </a:xfrm>
              <a:prstGeom prst="rect">
                <a:avLst/>
              </a:prstGeom>
              <a:blipFill>
                <a:blip r:embed="rId5"/>
                <a:stretch>
                  <a:fillRect b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392264" y="4368413"/>
                <a:ext cx="2160000" cy="461665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Georgia"/>
                        </a:rPr>
                        <m:t>𝐸𝑀𝑃𝐿𝑂𝑌𝐸𝐸</m:t>
                      </m:r>
                    </m:oMath>
                  </m:oMathPara>
                </a14:m>
                <a:endParaRPr lang="en-GB" sz="2400" dirty="0">
                  <a:solidFill>
                    <a:schemeClr val="accent1"/>
                  </a:solidFill>
                  <a:latin typeface="Georgia"/>
                  <a:cs typeface="Georgia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2264" y="4368413"/>
                <a:ext cx="2160000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943992" y="5127997"/>
                <a:ext cx="2160000" cy="461665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dirty="0" smtClean="0">
                          <a:latin typeface="Cambria Math" panose="02040503050406030204" pitchFamily="18" charset="0"/>
                          <a:cs typeface="Georgia"/>
                        </a:rPr>
                        <m:t>𝑊𝑂𝑅𝐾𝑆</m:t>
                      </m:r>
                      <m:r>
                        <a:rPr lang="en-GB" sz="2400" i="1" dirty="0" smtClean="0">
                          <a:latin typeface="Cambria Math" panose="02040503050406030204" pitchFamily="18" charset="0"/>
                          <a:cs typeface="Georgia"/>
                        </a:rPr>
                        <m:t>_</m:t>
                      </m:r>
                      <m:r>
                        <a:rPr lang="en-GB" sz="2400" i="1" dirty="0" smtClean="0">
                          <a:latin typeface="Cambria Math" panose="02040503050406030204" pitchFamily="18" charset="0"/>
                          <a:cs typeface="Georgia"/>
                        </a:rPr>
                        <m:t>𝑂𝑁</m:t>
                      </m:r>
                    </m:oMath>
                  </m:oMathPara>
                </a14:m>
                <a:endParaRPr lang="en-GB" sz="2400" dirty="0">
                  <a:latin typeface="Georgia"/>
                  <a:cs typeface="Georgia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3992" y="5127997"/>
                <a:ext cx="2160000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/>
          <p:cNvCxnSpPr>
            <a:stCxn id="4" idx="2"/>
            <a:endCxn id="5" idx="0"/>
          </p:cNvCxnSpPr>
          <p:nvPr/>
        </p:nvCxnSpPr>
        <p:spPr bwMode="auto">
          <a:xfrm>
            <a:off x="6096000" y="2133278"/>
            <a:ext cx="0" cy="18640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>
            <a:stCxn id="5" idx="2"/>
            <a:endCxn id="6" idx="0"/>
          </p:cNvCxnSpPr>
          <p:nvPr/>
        </p:nvCxnSpPr>
        <p:spPr bwMode="auto">
          <a:xfrm>
            <a:off x="6096000" y="2781350"/>
            <a:ext cx="0" cy="18640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>
            <a:stCxn id="7" idx="2"/>
            <a:endCxn id="10" idx="0"/>
          </p:cNvCxnSpPr>
          <p:nvPr/>
        </p:nvCxnSpPr>
        <p:spPr bwMode="auto">
          <a:xfrm>
            <a:off x="4583832" y="4839668"/>
            <a:ext cx="1440160" cy="28832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>
            <a:stCxn id="6" idx="2"/>
            <a:endCxn id="26" idx="0"/>
          </p:cNvCxnSpPr>
          <p:nvPr/>
        </p:nvCxnSpPr>
        <p:spPr bwMode="auto">
          <a:xfrm flipH="1">
            <a:off x="4583832" y="3429422"/>
            <a:ext cx="1512168" cy="275183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>
            <a:stCxn id="6" idx="2"/>
            <a:endCxn id="27" idx="0"/>
          </p:cNvCxnSpPr>
          <p:nvPr/>
        </p:nvCxnSpPr>
        <p:spPr bwMode="auto">
          <a:xfrm>
            <a:off x="6096000" y="3429422"/>
            <a:ext cx="2376530" cy="275183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>
            <a:stCxn id="28" idx="2"/>
            <a:endCxn id="8" idx="0"/>
          </p:cNvCxnSpPr>
          <p:nvPr/>
        </p:nvCxnSpPr>
        <p:spPr bwMode="auto">
          <a:xfrm>
            <a:off x="3071664" y="5589662"/>
            <a:ext cx="0" cy="330423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503832" y="3704605"/>
                <a:ext cx="2160000" cy="46166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GB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𝑃𝑁𝑈𝑀𝐵𝐸𝑅</m:t>
                          </m:r>
                          <m:r>
                            <a:rPr lang="en-GB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𝑃𝑁𝑂</m:t>
                          </m:r>
                        </m:sub>
                      </m:sSub>
                    </m:oMath>
                  </m:oMathPara>
                </a14:m>
                <a:endParaRPr lang="en-GB" sz="2400" baseline="-25000" dirty="0">
                  <a:solidFill>
                    <a:schemeClr val="accent1"/>
                  </a:solidFill>
                  <a:latin typeface="Georgia"/>
                  <a:cs typeface="Georgia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3832" y="3704605"/>
                <a:ext cx="2160000" cy="461665"/>
              </a:xfrm>
              <a:prstGeom prst="rect">
                <a:avLst/>
              </a:prstGeom>
              <a:blipFill>
                <a:blip r:embed="rId8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7392530" y="3704605"/>
                <a:ext cx="2160000" cy="461665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GB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𝐵𝐷𝐴𝑇𝐸</m:t>
                          </m:r>
                          <m:r>
                            <a:rPr lang="en-GB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&gt;”1957−12−31”</m:t>
                          </m:r>
                        </m:sub>
                      </m:sSub>
                    </m:oMath>
                  </m:oMathPara>
                </a14:m>
                <a:endParaRPr lang="en-GB" sz="2400" baseline="-25000" dirty="0">
                  <a:solidFill>
                    <a:schemeClr val="accent1"/>
                  </a:solidFill>
                  <a:latin typeface="Georgia"/>
                  <a:cs typeface="Georgia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2530" y="3704605"/>
                <a:ext cx="2160000" cy="461665"/>
              </a:xfrm>
              <a:prstGeom prst="rect">
                <a:avLst/>
              </a:prstGeom>
              <a:blipFill>
                <a:blip r:embed="rId9"/>
                <a:stretch>
                  <a:fillRect l="-14620" r="-11696" b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991664" y="5127997"/>
                <a:ext cx="2160000" cy="461665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GB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𝑃𝑁𝐴𝑀𝐸</m:t>
                          </m:r>
                          <m:r>
                            <a:rPr lang="en-GB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=“</m:t>
                          </m:r>
                          <m:r>
                            <a:rPr lang="en-GB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𝐴𝑞𝑢𝑎𝑟𝑖𝑢𝑠</m:t>
                          </m:r>
                          <m:r>
                            <a:rPr lang="en-GB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”</m:t>
                          </m:r>
                        </m:sub>
                      </m:sSub>
                    </m:oMath>
                  </m:oMathPara>
                </a14:m>
                <a:endParaRPr lang="en-GB" sz="2400" baseline="-25000" dirty="0">
                  <a:solidFill>
                    <a:schemeClr val="accent1"/>
                  </a:solidFill>
                  <a:latin typeface="Georgia"/>
                  <a:cs typeface="Georgia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1664" y="5127997"/>
                <a:ext cx="2160000" cy="461665"/>
              </a:xfrm>
              <a:prstGeom prst="rect">
                <a:avLst/>
              </a:prstGeom>
              <a:blipFill>
                <a:blip r:embed="rId10"/>
                <a:stretch>
                  <a:fillRect l="-7602" r="-6433" b="-13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Connector 37"/>
          <p:cNvCxnSpPr>
            <a:stCxn id="7" idx="2"/>
            <a:endCxn id="28" idx="0"/>
          </p:cNvCxnSpPr>
          <p:nvPr/>
        </p:nvCxnSpPr>
        <p:spPr bwMode="auto">
          <a:xfrm flipH="1">
            <a:off x="3071664" y="4839668"/>
            <a:ext cx="1512168" cy="28832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>
            <a:stCxn id="27" idx="2"/>
            <a:endCxn id="9" idx="0"/>
          </p:cNvCxnSpPr>
          <p:nvPr/>
        </p:nvCxnSpPr>
        <p:spPr bwMode="auto">
          <a:xfrm flipH="1">
            <a:off x="8472264" y="4166270"/>
            <a:ext cx="266" cy="20214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/>
          <p:cNvCxnSpPr>
            <a:stCxn id="26" idx="2"/>
            <a:endCxn id="7" idx="0"/>
          </p:cNvCxnSpPr>
          <p:nvPr/>
        </p:nvCxnSpPr>
        <p:spPr bwMode="auto">
          <a:xfrm>
            <a:off x="4583832" y="4166270"/>
            <a:ext cx="0" cy="211733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11998562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joins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Combine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dirty="0"/>
                  <a:t> with adjacent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GB" dirty="0"/>
                  <a:t> to form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⋈</m:t>
                    </m:r>
                  </m:oMath>
                </a14:m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Uses the relational transformation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GB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GB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)≡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𝑅</m:t>
                    </m:r>
                    <m:sSub>
                      <m:sSubPr>
                        <m:ctrlPr>
                          <a:rPr lang="en-GB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⋈</m:t>
                        </m:r>
                      </m:e>
                      <m:sub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GB" i="1" dirty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GB" dirty="0"/>
              </a:p>
              <a:p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Much cheaper than product followed by selection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l="-694" t="-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0F13971-F8BA-2219-A051-DEF87C87455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062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390529EF-6854-ED1C-0833-63A75A7E570E}"/>
              </a:ext>
            </a:extLst>
          </p:cNvPr>
          <p:cNvSpPr/>
          <p:nvPr/>
        </p:nvSpPr>
        <p:spPr bwMode="auto">
          <a:xfrm>
            <a:off x="3936000" y="2860120"/>
            <a:ext cx="4320000" cy="179305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1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chemeClr val="bg1"/>
                </a:solidFill>
                <a:latin typeface="Lucida Sans" panose="020B0602030504020204" pitchFamily="34" charset="77"/>
                <a:ea typeface="ＭＳ Ｐゴシック" charset="-128"/>
                <a:cs typeface="Georgia"/>
              </a:rPr>
              <a:t>Select logical query plan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Query Processing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4013AD-A988-5082-C4AA-5695087187A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ounded Rectangle 3"/>
          <p:cNvSpPr/>
          <p:nvPr/>
        </p:nvSpPr>
        <p:spPr bwMode="auto">
          <a:xfrm>
            <a:off x="3936000" y="2132856"/>
            <a:ext cx="4320000" cy="360000"/>
          </a:xfrm>
          <a:prstGeom prst="round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chemeClr val="bg1"/>
                </a:solidFill>
                <a:latin typeface="Lucida Sans" panose="020B0602030504020204" pitchFamily="34" charset="77"/>
                <a:ea typeface="ＭＳ Ｐゴシック" charset="-128"/>
                <a:cs typeface="Georgia"/>
              </a:rPr>
              <a:t>Parse query</a:t>
            </a:r>
          </a:p>
        </p:txBody>
      </p:sp>
      <p:sp>
        <p:nvSpPr>
          <p:cNvPr id="12" name="Rounded Rectangle 11"/>
          <p:cNvSpPr/>
          <p:nvPr/>
        </p:nvSpPr>
        <p:spPr bwMode="auto">
          <a:xfrm>
            <a:off x="3934413" y="5010580"/>
            <a:ext cx="4320000" cy="360000"/>
          </a:xfrm>
          <a:prstGeom prst="round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chemeClr val="bg1"/>
                </a:solidFill>
                <a:latin typeface="Lucida Sans" panose="020B0602030504020204" pitchFamily="34" charset="77"/>
                <a:ea typeface="ＭＳ Ｐゴシック" charset="-128"/>
                <a:cs typeface="Georgia"/>
              </a:rPr>
              <a:t>Select physical query plan</a:t>
            </a:r>
          </a:p>
        </p:txBody>
      </p:sp>
      <p:sp>
        <p:nvSpPr>
          <p:cNvPr id="13" name="Rounded Rectangle 12"/>
          <p:cNvSpPr/>
          <p:nvPr/>
        </p:nvSpPr>
        <p:spPr bwMode="auto">
          <a:xfrm>
            <a:off x="3934413" y="5730620"/>
            <a:ext cx="4320000" cy="360000"/>
          </a:xfrm>
          <a:prstGeom prst="round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chemeClr val="bg1"/>
                </a:solidFill>
                <a:latin typeface="Lucida Sans" panose="020B0602030504020204" pitchFamily="34" charset="77"/>
                <a:ea typeface="ＭＳ Ｐゴシック" charset="-128"/>
                <a:cs typeface="Georgia"/>
              </a:rPr>
              <a:t>Execute plan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4295775" y="3330408"/>
            <a:ext cx="3600450" cy="360000"/>
          </a:xfrm>
          <a:prstGeom prst="round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chemeClr val="bg1"/>
                </a:solidFill>
                <a:latin typeface="Lucida Sans" panose="020B0602030504020204" pitchFamily="34" charset="77"/>
                <a:ea typeface="ＭＳ Ｐゴシック" charset="-128"/>
                <a:cs typeface="Georgia"/>
              </a:rPr>
              <a:t>Generate logical query plan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09D8515-A4F0-6595-E9A5-650215287A3F}"/>
              </a:ext>
            </a:extLst>
          </p:cNvPr>
          <p:cNvCxnSpPr>
            <a:cxnSpLocks/>
            <a:endCxn id="4" idx="0"/>
          </p:cNvCxnSpPr>
          <p:nvPr/>
        </p:nvCxnSpPr>
        <p:spPr>
          <a:xfrm>
            <a:off x="6096000" y="1772791"/>
            <a:ext cx="0" cy="360065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CF2FA67-7883-E64C-F787-71AA089F552B}"/>
              </a:ext>
            </a:extLst>
          </p:cNvPr>
          <p:cNvCxnSpPr>
            <a:cxnSpLocks/>
            <a:stCxn id="4" idx="2"/>
            <a:endCxn id="11" idx="0"/>
          </p:cNvCxnSpPr>
          <p:nvPr/>
        </p:nvCxnSpPr>
        <p:spPr>
          <a:xfrm>
            <a:off x="6096000" y="2492856"/>
            <a:ext cx="0" cy="367264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7CCFA6D-6273-9598-ED40-333ACB9AA1AF}"/>
              </a:ext>
            </a:extLst>
          </p:cNvPr>
          <p:cNvCxnSpPr>
            <a:cxnSpLocks/>
            <a:stCxn id="11" idx="2"/>
            <a:endCxn id="12" idx="0"/>
          </p:cNvCxnSpPr>
          <p:nvPr/>
        </p:nvCxnSpPr>
        <p:spPr>
          <a:xfrm flipH="1">
            <a:off x="6094413" y="4653176"/>
            <a:ext cx="1587" cy="357404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32D81B0B-CC1A-29AB-6925-7335C656F432}"/>
              </a:ext>
            </a:extLst>
          </p:cNvPr>
          <p:cNvCxnSpPr>
            <a:cxnSpLocks/>
            <a:stCxn id="12" idx="2"/>
            <a:endCxn id="13" idx="0"/>
          </p:cNvCxnSpPr>
          <p:nvPr/>
        </p:nvCxnSpPr>
        <p:spPr>
          <a:xfrm>
            <a:off x="6094413" y="5370580"/>
            <a:ext cx="0" cy="36004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E25879BF-8B66-3210-957E-0528B0E26707}"/>
              </a:ext>
            </a:extLst>
          </p:cNvPr>
          <p:cNvCxnSpPr>
            <a:cxnSpLocks/>
            <a:stCxn id="13" idx="2"/>
          </p:cNvCxnSpPr>
          <p:nvPr/>
        </p:nvCxnSpPr>
        <p:spPr>
          <a:xfrm>
            <a:off x="6094413" y="6090620"/>
            <a:ext cx="0" cy="425683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A5ECE349-CAD5-9642-D2F2-BB8922910161}"/>
              </a:ext>
            </a:extLst>
          </p:cNvPr>
          <p:cNvSpPr/>
          <p:nvPr/>
        </p:nvSpPr>
        <p:spPr bwMode="auto">
          <a:xfrm>
            <a:off x="4298949" y="4050408"/>
            <a:ext cx="3597276" cy="360000"/>
          </a:xfrm>
          <a:prstGeom prst="round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chemeClr val="bg1"/>
                </a:solidFill>
                <a:latin typeface="Lucida Sans" panose="020B0602030504020204" pitchFamily="34" charset="77"/>
                <a:ea typeface="ＭＳ Ｐゴシック" charset="-128"/>
                <a:cs typeface="Georgia"/>
              </a:rPr>
              <a:t>Rewrite logical query plan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10707F6-2C44-39FF-67CC-57EE99534111}"/>
              </a:ext>
            </a:extLst>
          </p:cNvPr>
          <p:cNvCxnSpPr>
            <a:cxnSpLocks/>
            <a:stCxn id="9" idx="2"/>
            <a:endCxn id="8" idx="0"/>
          </p:cNvCxnSpPr>
          <p:nvPr/>
        </p:nvCxnSpPr>
        <p:spPr>
          <a:xfrm>
            <a:off x="6096000" y="3690408"/>
            <a:ext cx="1587" cy="36000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077117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Create joins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A84785B-F749-46DE-A22E-16BEB1C0FB7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016000" y="1690708"/>
                <a:ext cx="2160000" cy="46166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𝐿𝑁𝐴𝑀𝐸</m:t>
                          </m:r>
                        </m:sub>
                      </m:sSub>
                    </m:oMath>
                  </m:oMathPara>
                </a14:m>
                <a:endParaRPr lang="en-GB" sz="2400" baseline="-25000" dirty="0">
                  <a:latin typeface="Georgia"/>
                  <a:cs typeface="Georgia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6000" y="1690708"/>
                <a:ext cx="2160000" cy="461665"/>
              </a:xfrm>
              <a:prstGeom prst="rect">
                <a:avLst/>
              </a:prstGeom>
              <a:blipFill>
                <a:blip r:embed="rId2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016000" y="2545123"/>
                <a:ext cx="2160000" cy="461665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⋈</m:t>
                          </m:r>
                        </m:e>
                        <m:sub>
                          <m:r>
                            <a:rPr lang="en-GB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𝐸𝑆𝑆𝑁</m:t>
                          </m:r>
                          <m:r>
                            <a:rPr lang="en-GB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𝑆𝑆𝑁</m:t>
                          </m:r>
                        </m:sub>
                      </m:sSub>
                    </m:oMath>
                  </m:oMathPara>
                </a14:m>
                <a:endParaRPr lang="en-GB" sz="2400" baseline="-25000" dirty="0">
                  <a:solidFill>
                    <a:schemeClr val="accent1"/>
                  </a:solidFill>
                  <a:latin typeface="Georgia"/>
                  <a:cs typeface="Georgia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6000" y="2545123"/>
                <a:ext cx="2160000" cy="461665"/>
              </a:xfrm>
              <a:prstGeom prst="rect">
                <a:avLst/>
              </a:prstGeom>
              <a:blipFill>
                <a:blip r:embed="rId3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991664" y="5775623"/>
                <a:ext cx="2160000" cy="461665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dirty="0" smtClean="0">
                          <a:latin typeface="Cambria Math" panose="02040503050406030204" pitchFamily="18" charset="0"/>
                          <a:cs typeface="Georgia"/>
                        </a:rPr>
                        <m:t>𝑃𝑅𝑂𝐽𝐸𝐶𝑇</m:t>
                      </m:r>
                    </m:oMath>
                  </m:oMathPara>
                </a14:m>
                <a:endParaRPr lang="en-GB" sz="2400" dirty="0">
                  <a:latin typeface="Georgia"/>
                  <a:cs typeface="Georgia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1664" y="5775623"/>
                <a:ext cx="2160000" cy="461665"/>
              </a:xfrm>
              <a:prstGeom prst="rect">
                <a:avLst/>
              </a:prstGeom>
              <a:blipFill>
                <a:blip r:embed="rId4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392264" y="4983535"/>
                <a:ext cx="2160000" cy="461665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dirty="0" smtClean="0">
                          <a:latin typeface="Cambria Math" panose="02040503050406030204" pitchFamily="18" charset="0"/>
                          <a:cs typeface="Georgia"/>
                        </a:rPr>
                        <m:t>𝐸𝑀𝑃𝐿𝑂𝑌𝐸𝐸</m:t>
                      </m:r>
                    </m:oMath>
                  </m:oMathPara>
                </a14:m>
                <a:endParaRPr lang="en-GB" sz="2400" dirty="0">
                  <a:latin typeface="Georgia"/>
                  <a:cs typeface="Georgia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2264" y="4983535"/>
                <a:ext cx="2160000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943992" y="4983535"/>
                <a:ext cx="2160000" cy="461665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dirty="0" smtClean="0">
                          <a:latin typeface="Cambria Math" panose="02040503050406030204" pitchFamily="18" charset="0"/>
                          <a:cs typeface="Georgia"/>
                        </a:rPr>
                        <m:t>𝑊𝑂𝑅𝐾𝑆</m:t>
                      </m:r>
                      <m:r>
                        <a:rPr lang="en-GB" sz="2400" i="1" dirty="0" smtClean="0">
                          <a:latin typeface="Cambria Math" panose="02040503050406030204" pitchFamily="18" charset="0"/>
                          <a:cs typeface="Georgia"/>
                        </a:rPr>
                        <m:t>_</m:t>
                      </m:r>
                      <m:r>
                        <a:rPr lang="en-GB" sz="2400" i="1" dirty="0" smtClean="0">
                          <a:latin typeface="Cambria Math" panose="02040503050406030204" pitchFamily="18" charset="0"/>
                          <a:cs typeface="Georgia"/>
                        </a:rPr>
                        <m:t>𝑂𝑁</m:t>
                      </m:r>
                    </m:oMath>
                  </m:oMathPara>
                </a14:m>
                <a:endParaRPr lang="en-GB" sz="2400" dirty="0">
                  <a:latin typeface="Georgia"/>
                  <a:cs typeface="Georgia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3992" y="4983535"/>
                <a:ext cx="2160000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/>
          <p:cNvCxnSpPr>
            <a:stCxn id="4" idx="2"/>
            <a:endCxn id="5" idx="0"/>
          </p:cNvCxnSpPr>
          <p:nvPr/>
        </p:nvCxnSpPr>
        <p:spPr bwMode="auto">
          <a:xfrm>
            <a:off x="6096000" y="2152373"/>
            <a:ext cx="0" cy="39275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>
            <a:stCxn id="26" idx="2"/>
            <a:endCxn id="10" idx="0"/>
          </p:cNvCxnSpPr>
          <p:nvPr/>
        </p:nvCxnSpPr>
        <p:spPr bwMode="auto">
          <a:xfrm>
            <a:off x="4583832" y="4185365"/>
            <a:ext cx="1440160" cy="79817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>
            <a:stCxn id="5" idx="2"/>
            <a:endCxn id="26" idx="0"/>
          </p:cNvCxnSpPr>
          <p:nvPr/>
        </p:nvCxnSpPr>
        <p:spPr bwMode="auto">
          <a:xfrm flipH="1">
            <a:off x="4583832" y="3006788"/>
            <a:ext cx="1512168" cy="71691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>
            <a:stCxn id="5" idx="2"/>
            <a:endCxn id="27" idx="0"/>
          </p:cNvCxnSpPr>
          <p:nvPr/>
        </p:nvCxnSpPr>
        <p:spPr bwMode="auto">
          <a:xfrm>
            <a:off x="6096000" y="3006788"/>
            <a:ext cx="2376530" cy="71691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>
            <a:stCxn id="28" idx="2"/>
            <a:endCxn id="8" idx="0"/>
          </p:cNvCxnSpPr>
          <p:nvPr/>
        </p:nvCxnSpPr>
        <p:spPr bwMode="auto">
          <a:xfrm>
            <a:off x="3071664" y="5445200"/>
            <a:ext cx="0" cy="330423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503832" y="3723700"/>
                <a:ext cx="2160000" cy="461665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⋈</m:t>
                          </m:r>
                        </m:e>
                        <m:sub>
                          <m:r>
                            <a:rPr lang="en-GB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𝑃𝑁𝑈𝑀𝐵𝐸𝑅</m:t>
                          </m:r>
                          <m:r>
                            <a:rPr lang="en-GB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𝑃𝑁𝑂</m:t>
                          </m:r>
                        </m:sub>
                      </m:sSub>
                    </m:oMath>
                  </m:oMathPara>
                </a14:m>
                <a:endParaRPr lang="en-GB" sz="2400" baseline="-25000" dirty="0">
                  <a:solidFill>
                    <a:schemeClr val="accent1"/>
                  </a:solidFill>
                  <a:latin typeface="Georgia"/>
                  <a:cs typeface="Georgia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3832" y="3723700"/>
                <a:ext cx="2160000" cy="461665"/>
              </a:xfrm>
              <a:prstGeom prst="rect">
                <a:avLst/>
              </a:prstGeom>
              <a:blipFill>
                <a:blip r:embed="rId7"/>
                <a:stretch>
                  <a:fillRect l="-1765"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7392530" y="3723700"/>
                <a:ext cx="2160000" cy="461665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𝐵𝐷𝐴𝑇𝐸</m:t>
                          </m:r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&gt;”1957−12−31”</m:t>
                          </m:r>
                        </m:sub>
                      </m:sSub>
                    </m:oMath>
                  </m:oMathPara>
                </a14:m>
                <a:endParaRPr lang="en-GB" sz="2400" baseline="-25000" dirty="0">
                  <a:solidFill>
                    <a:schemeClr val="tx1"/>
                  </a:solidFill>
                  <a:latin typeface="Georgia"/>
                  <a:cs typeface="Georgia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2530" y="3723700"/>
                <a:ext cx="2160000" cy="461665"/>
              </a:xfrm>
              <a:prstGeom prst="rect">
                <a:avLst/>
              </a:prstGeom>
              <a:blipFill>
                <a:blip r:embed="rId8"/>
                <a:stretch>
                  <a:fillRect l="-14620" r="-11696"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991664" y="4983535"/>
                <a:ext cx="2160000" cy="461665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𝑃𝑁𝐴𝑀𝐸</m:t>
                          </m:r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=“</m:t>
                          </m:r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𝐴𝑞𝑢𝑎𝑟𝑖𝑢𝑠</m:t>
                          </m:r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”</m:t>
                          </m:r>
                        </m:sub>
                      </m:sSub>
                    </m:oMath>
                  </m:oMathPara>
                </a14:m>
                <a:endParaRPr lang="en-GB" sz="2400" baseline="-25000" dirty="0">
                  <a:solidFill>
                    <a:schemeClr val="tx1"/>
                  </a:solidFill>
                  <a:latin typeface="Georgia"/>
                  <a:cs typeface="Georgia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1664" y="4983535"/>
                <a:ext cx="2160000" cy="461665"/>
              </a:xfrm>
              <a:prstGeom prst="rect">
                <a:avLst/>
              </a:prstGeom>
              <a:blipFill>
                <a:blip r:embed="rId9"/>
                <a:stretch>
                  <a:fillRect l="-7602" r="-6433" b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Connector 37"/>
          <p:cNvCxnSpPr>
            <a:stCxn id="26" idx="2"/>
            <a:endCxn id="28" idx="0"/>
          </p:cNvCxnSpPr>
          <p:nvPr/>
        </p:nvCxnSpPr>
        <p:spPr bwMode="auto">
          <a:xfrm flipH="1">
            <a:off x="3071664" y="4185365"/>
            <a:ext cx="1512168" cy="79817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>
            <a:stCxn id="27" idx="2"/>
            <a:endCxn id="9" idx="0"/>
          </p:cNvCxnSpPr>
          <p:nvPr/>
        </p:nvCxnSpPr>
        <p:spPr bwMode="auto">
          <a:xfrm flipH="1">
            <a:off x="8472264" y="4185365"/>
            <a:ext cx="266" cy="79817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40871517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GB" dirty="0"/>
                  <a:t>Move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GB" dirty="0"/>
                  <a:t> down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505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If intermediate relations are to be kept in buffers (i.e. </a:t>
            </a:r>
            <a:r>
              <a:rPr lang="en-US" dirty="0" err="1"/>
              <a:t>materialised</a:t>
            </a:r>
            <a:r>
              <a:rPr lang="en-US" dirty="0"/>
              <a:t>), reducing the </a:t>
            </a:r>
            <a:r>
              <a:rPr lang="en-US" i="1" dirty="0"/>
              <a:t>degree</a:t>
            </a:r>
            <a:r>
              <a:rPr lang="en-US" dirty="0"/>
              <a:t> of those relations (= number of attributes) allows us to use fewer buffer frames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E83A19-4E21-EEBF-A70F-ED434676E05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82107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GB" dirty="0"/>
                  <a:t>Move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GB" dirty="0"/>
                  <a:t> down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505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E157A9-4B4E-33BF-39FD-710D4065E65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016000" y="1691592"/>
                <a:ext cx="2160000" cy="46166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𝐿𝑁𝐴𝑀𝐸</m:t>
                          </m:r>
                        </m:sub>
                      </m:sSub>
                    </m:oMath>
                  </m:oMathPara>
                </a14:m>
                <a:endParaRPr lang="en-GB" sz="2400" baseline="-25000" dirty="0">
                  <a:latin typeface="Georgia"/>
                  <a:cs typeface="Georgia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6000" y="1691592"/>
                <a:ext cx="2160000" cy="461665"/>
              </a:xfrm>
              <a:prstGeom prst="rect">
                <a:avLst/>
              </a:prstGeom>
              <a:blipFill>
                <a:blip r:embed="rId3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016000" y="2339664"/>
                <a:ext cx="2160000" cy="461665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⋈</m:t>
                          </m:r>
                        </m:e>
                        <m:sub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𝐸𝑆𝑆𝑁</m:t>
                          </m:r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𝑆𝑆𝑁</m:t>
                          </m:r>
                        </m:sub>
                      </m:sSub>
                    </m:oMath>
                  </m:oMathPara>
                </a14:m>
                <a:endParaRPr lang="en-GB" sz="2400" baseline="-25000" dirty="0">
                  <a:solidFill>
                    <a:schemeClr val="tx1"/>
                  </a:solidFill>
                  <a:latin typeface="Georgia"/>
                  <a:cs typeface="Georgia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6000" y="2339664"/>
                <a:ext cx="2160000" cy="461665"/>
              </a:xfrm>
              <a:prstGeom prst="rect">
                <a:avLst/>
              </a:prstGeom>
              <a:blipFill>
                <a:blip r:embed="rId4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991664" y="5857267"/>
                <a:ext cx="2160000" cy="461665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dirty="0" smtClean="0">
                          <a:latin typeface="Cambria Math" panose="02040503050406030204" pitchFamily="18" charset="0"/>
                          <a:cs typeface="Georgia"/>
                        </a:rPr>
                        <m:t>𝑃𝑅𝑂𝐽𝐸𝐶𝑇</m:t>
                      </m:r>
                    </m:oMath>
                  </m:oMathPara>
                </a14:m>
                <a:endParaRPr lang="en-GB" sz="2400" dirty="0">
                  <a:latin typeface="Georgia"/>
                  <a:cs typeface="Georgia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1664" y="5857267"/>
                <a:ext cx="2160000" cy="461665"/>
              </a:xfrm>
              <a:prstGeom prst="rect">
                <a:avLst/>
              </a:prstGeom>
              <a:blipFill>
                <a:blip r:embed="rId5"/>
                <a:stretch>
                  <a:fillRect b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392264" y="4388392"/>
                <a:ext cx="2160000" cy="461665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dirty="0" smtClean="0">
                          <a:latin typeface="Cambria Math" panose="02040503050406030204" pitchFamily="18" charset="0"/>
                          <a:cs typeface="Georgia"/>
                        </a:rPr>
                        <m:t>𝐸𝑀𝑃𝐿𝑂𝑌𝐸𝐸</m:t>
                      </m:r>
                    </m:oMath>
                  </m:oMathPara>
                </a14:m>
                <a:endParaRPr lang="en-GB" sz="2400" dirty="0">
                  <a:latin typeface="Georgia"/>
                  <a:cs typeface="Georgia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2264" y="4388392"/>
                <a:ext cx="2160000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943992" y="5147976"/>
                <a:ext cx="2160000" cy="461665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dirty="0" smtClean="0">
                          <a:latin typeface="Cambria Math" panose="02040503050406030204" pitchFamily="18" charset="0"/>
                          <a:cs typeface="Georgia"/>
                        </a:rPr>
                        <m:t>𝑊𝑂𝑅𝐾𝑆</m:t>
                      </m:r>
                      <m:r>
                        <a:rPr lang="en-GB" sz="2400" i="1" dirty="0" smtClean="0">
                          <a:latin typeface="Cambria Math" panose="02040503050406030204" pitchFamily="18" charset="0"/>
                          <a:cs typeface="Georgia"/>
                        </a:rPr>
                        <m:t>_</m:t>
                      </m:r>
                      <m:r>
                        <a:rPr lang="en-GB" sz="2400" i="1" dirty="0" smtClean="0">
                          <a:latin typeface="Cambria Math" panose="02040503050406030204" pitchFamily="18" charset="0"/>
                          <a:cs typeface="Georgia"/>
                        </a:rPr>
                        <m:t>𝑂𝑁</m:t>
                      </m:r>
                    </m:oMath>
                  </m:oMathPara>
                </a14:m>
                <a:endParaRPr lang="en-GB" sz="2400" dirty="0">
                  <a:latin typeface="Georgia"/>
                  <a:cs typeface="Georgia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3992" y="5147976"/>
                <a:ext cx="2160000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/>
          <p:cNvCxnSpPr>
            <a:stCxn id="4" idx="2"/>
            <a:endCxn id="5" idx="0"/>
          </p:cNvCxnSpPr>
          <p:nvPr/>
        </p:nvCxnSpPr>
        <p:spPr bwMode="auto">
          <a:xfrm>
            <a:off x="6096000" y="2153257"/>
            <a:ext cx="0" cy="18640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>
            <a:stCxn id="26" idx="2"/>
            <a:endCxn id="19" idx="0"/>
          </p:cNvCxnSpPr>
          <p:nvPr/>
        </p:nvCxnSpPr>
        <p:spPr bwMode="auto">
          <a:xfrm>
            <a:off x="4583832" y="4186249"/>
            <a:ext cx="1440160" cy="31365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>
            <a:stCxn id="5" idx="2"/>
            <a:endCxn id="20" idx="0"/>
          </p:cNvCxnSpPr>
          <p:nvPr/>
        </p:nvCxnSpPr>
        <p:spPr bwMode="auto">
          <a:xfrm flipH="1">
            <a:off x="4583832" y="2801329"/>
            <a:ext cx="1512168" cy="25841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>
            <a:stCxn id="5" idx="2"/>
            <a:endCxn id="21" idx="0"/>
          </p:cNvCxnSpPr>
          <p:nvPr/>
        </p:nvCxnSpPr>
        <p:spPr bwMode="auto">
          <a:xfrm>
            <a:off x="6096000" y="2801329"/>
            <a:ext cx="2376264" cy="25841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>
            <a:stCxn id="28" idx="2"/>
            <a:endCxn id="8" idx="0"/>
          </p:cNvCxnSpPr>
          <p:nvPr/>
        </p:nvCxnSpPr>
        <p:spPr bwMode="auto">
          <a:xfrm>
            <a:off x="3071664" y="5609641"/>
            <a:ext cx="0" cy="24762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503832" y="3724584"/>
                <a:ext cx="2160000" cy="46166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⋈</m:t>
                          </m:r>
                        </m:e>
                        <m:sub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𝑃𝑁𝑈𝑀𝐵𝐸𝑅</m:t>
                          </m:r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𝑃𝑁𝑂</m:t>
                          </m:r>
                        </m:sub>
                      </m:sSub>
                    </m:oMath>
                  </m:oMathPara>
                </a14:m>
                <a:endParaRPr lang="en-GB" sz="2400" baseline="-25000" dirty="0">
                  <a:solidFill>
                    <a:schemeClr val="tx1"/>
                  </a:solidFill>
                  <a:latin typeface="Georgia"/>
                  <a:cs typeface="Georgia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3832" y="3724584"/>
                <a:ext cx="2160000" cy="461665"/>
              </a:xfrm>
              <a:prstGeom prst="rect">
                <a:avLst/>
              </a:prstGeom>
              <a:blipFill>
                <a:blip r:embed="rId8"/>
                <a:stretch>
                  <a:fillRect l="-1765"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7392530" y="3724584"/>
                <a:ext cx="2160000" cy="461665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𝐵𝐷𝐴𝑇𝐸</m:t>
                          </m:r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&gt;”1957−12−31”</m:t>
                          </m:r>
                        </m:sub>
                      </m:sSub>
                    </m:oMath>
                  </m:oMathPara>
                </a14:m>
                <a:endParaRPr lang="en-GB" sz="2400" baseline="-25000" dirty="0">
                  <a:solidFill>
                    <a:schemeClr val="tx1"/>
                  </a:solidFill>
                  <a:latin typeface="Georgia"/>
                  <a:cs typeface="Georgia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2530" y="3724584"/>
                <a:ext cx="2160000" cy="461665"/>
              </a:xfrm>
              <a:prstGeom prst="rect">
                <a:avLst/>
              </a:prstGeom>
              <a:blipFill>
                <a:blip r:embed="rId9"/>
                <a:stretch>
                  <a:fillRect l="-14620" r="-11696" b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991664" y="5147976"/>
                <a:ext cx="2160000" cy="461665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𝑃𝑁𝐴𝑀𝐸</m:t>
                          </m:r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=“</m:t>
                          </m:r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𝐴𝑞𝑢𝑎𝑟𝑖𝑢𝑠</m:t>
                          </m:r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”</m:t>
                          </m:r>
                        </m:sub>
                      </m:sSub>
                    </m:oMath>
                  </m:oMathPara>
                </a14:m>
                <a:endParaRPr lang="en-GB" sz="2400" baseline="-25000" dirty="0">
                  <a:solidFill>
                    <a:schemeClr val="tx1"/>
                  </a:solidFill>
                  <a:latin typeface="Georgia"/>
                  <a:cs typeface="Georgia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1664" y="5147976"/>
                <a:ext cx="2160000" cy="461665"/>
              </a:xfrm>
              <a:prstGeom prst="rect">
                <a:avLst/>
              </a:prstGeom>
              <a:blipFill>
                <a:blip r:embed="rId10"/>
                <a:stretch>
                  <a:fillRect l="-7602" r="-6433" b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Connector 37"/>
          <p:cNvCxnSpPr>
            <a:stCxn id="26" idx="2"/>
            <a:endCxn id="18" idx="0"/>
          </p:cNvCxnSpPr>
          <p:nvPr/>
        </p:nvCxnSpPr>
        <p:spPr bwMode="auto">
          <a:xfrm flipH="1">
            <a:off x="3071664" y="4186249"/>
            <a:ext cx="1512168" cy="31365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>
            <a:stCxn id="27" idx="2"/>
            <a:endCxn id="9" idx="0"/>
          </p:cNvCxnSpPr>
          <p:nvPr/>
        </p:nvCxnSpPr>
        <p:spPr bwMode="auto">
          <a:xfrm flipH="1">
            <a:off x="8472264" y="4186249"/>
            <a:ext cx="266" cy="202143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991664" y="4499904"/>
                <a:ext cx="2160000" cy="461665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GB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𝑃𝑁𝑈𝑀𝐵𝐸𝑅</m:t>
                          </m:r>
                        </m:sub>
                      </m:sSub>
                    </m:oMath>
                  </m:oMathPara>
                </a14:m>
                <a:endParaRPr lang="en-GB" sz="2400" baseline="-25000" dirty="0">
                  <a:solidFill>
                    <a:schemeClr val="accent1"/>
                  </a:solidFill>
                  <a:latin typeface="Georgia"/>
                  <a:cs typeface="Georgia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1664" y="4499904"/>
                <a:ext cx="2160000" cy="461665"/>
              </a:xfrm>
              <a:prstGeom prst="rect">
                <a:avLst/>
              </a:prstGeom>
              <a:blipFill>
                <a:blip r:embed="rId11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943992" y="4499904"/>
                <a:ext cx="2160000" cy="461665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GB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𝐸𝑆𝑆𝑁</m:t>
                          </m:r>
                          <m:r>
                            <a:rPr lang="en-GB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𝑃𝑁𝑂</m:t>
                          </m:r>
                        </m:sub>
                      </m:sSub>
                    </m:oMath>
                  </m:oMathPara>
                </a14:m>
                <a:endParaRPr lang="en-GB" sz="2400" baseline="-25000" dirty="0">
                  <a:solidFill>
                    <a:schemeClr val="accent1"/>
                  </a:solidFill>
                  <a:latin typeface="Georgia"/>
                  <a:cs typeface="Georgia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3992" y="4499904"/>
                <a:ext cx="2160000" cy="461665"/>
              </a:xfrm>
              <a:prstGeom prst="rect">
                <a:avLst/>
              </a:prstGeom>
              <a:blipFill>
                <a:blip r:embed="rId12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503832" y="3059744"/>
                <a:ext cx="2160000" cy="461665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GB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𝐸𝑆𝑆𝑁</m:t>
                          </m:r>
                        </m:sub>
                      </m:sSub>
                    </m:oMath>
                  </m:oMathPara>
                </a14:m>
                <a:endParaRPr lang="en-GB" sz="2400" baseline="-25000" dirty="0">
                  <a:solidFill>
                    <a:schemeClr val="accent1"/>
                  </a:solidFill>
                  <a:latin typeface="Georgia"/>
                  <a:cs typeface="Georgia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3832" y="3059744"/>
                <a:ext cx="2160000" cy="461665"/>
              </a:xfrm>
              <a:prstGeom prst="rect">
                <a:avLst/>
              </a:prstGeom>
              <a:blipFill>
                <a:blip r:embed="rId13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7392264" y="3059744"/>
                <a:ext cx="2160000" cy="461665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GB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𝑆𝑆𝑁</m:t>
                          </m:r>
                          <m:r>
                            <a:rPr lang="en-GB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𝐿𝑁𝐴𝑀𝐸</m:t>
                          </m:r>
                        </m:sub>
                      </m:sSub>
                    </m:oMath>
                  </m:oMathPara>
                </a14:m>
                <a:endParaRPr lang="en-GB" sz="2400" baseline="-25000" dirty="0">
                  <a:solidFill>
                    <a:schemeClr val="accent1"/>
                  </a:solidFill>
                  <a:latin typeface="Georgia"/>
                  <a:cs typeface="Georgia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2264" y="3059744"/>
                <a:ext cx="2160000" cy="461665"/>
              </a:xfrm>
              <a:prstGeom prst="rect">
                <a:avLst/>
              </a:prstGeom>
              <a:blipFill>
                <a:blip r:embed="rId14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Connector 23"/>
          <p:cNvCxnSpPr>
            <a:stCxn id="18" idx="2"/>
            <a:endCxn id="28" idx="0"/>
          </p:cNvCxnSpPr>
          <p:nvPr/>
        </p:nvCxnSpPr>
        <p:spPr bwMode="auto">
          <a:xfrm>
            <a:off x="3071664" y="4961569"/>
            <a:ext cx="0" cy="18640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>
            <a:stCxn id="19" idx="2"/>
            <a:endCxn id="10" idx="0"/>
          </p:cNvCxnSpPr>
          <p:nvPr/>
        </p:nvCxnSpPr>
        <p:spPr bwMode="auto">
          <a:xfrm>
            <a:off x="6023992" y="4961569"/>
            <a:ext cx="0" cy="18640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>
            <a:stCxn id="20" idx="2"/>
            <a:endCxn id="26" idx="0"/>
          </p:cNvCxnSpPr>
          <p:nvPr/>
        </p:nvCxnSpPr>
        <p:spPr bwMode="auto">
          <a:xfrm>
            <a:off x="4583832" y="3521409"/>
            <a:ext cx="0" cy="20317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>
            <a:stCxn id="21" idx="2"/>
            <a:endCxn id="27" idx="0"/>
          </p:cNvCxnSpPr>
          <p:nvPr/>
        </p:nvCxnSpPr>
        <p:spPr bwMode="auto">
          <a:xfrm>
            <a:off x="8472264" y="3521409"/>
            <a:ext cx="266" cy="20317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26200292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Optimised logical query plan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E157A9-4B4E-33BF-39FD-710D4065E65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016000" y="1691592"/>
                <a:ext cx="2160000" cy="46166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𝐿𝑁𝐴𝑀𝐸</m:t>
                          </m:r>
                        </m:sub>
                      </m:sSub>
                    </m:oMath>
                  </m:oMathPara>
                </a14:m>
                <a:endParaRPr lang="en-GB" sz="2400" baseline="-25000" dirty="0">
                  <a:latin typeface="Georgia"/>
                  <a:cs typeface="Georgia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6000" y="1691592"/>
                <a:ext cx="2160000" cy="461665"/>
              </a:xfrm>
              <a:prstGeom prst="rect">
                <a:avLst/>
              </a:prstGeom>
              <a:blipFill>
                <a:blip r:embed="rId2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016000" y="2339664"/>
                <a:ext cx="2160000" cy="461665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⋈</m:t>
                          </m:r>
                        </m:e>
                        <m:sub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𝐸𝑆𝑆𝑁</m:t>
                          </m:r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𝑆𝑆𝑁</m:t>
                          </m:r>
                        </m:sub>
                      </m:sSub>
                    </m:oMath>
                  </m:oMathPara>
                </a14:m>
                <a:endParaRPr lang="en-GB" sz="2400" baseline="-25000" dirty="0">
                  <a:solidFill>
                    <a:schemeClr val="tx1"/>
                  </a:solidFill>
                  <a:latin typeface="Georgia"/>
                  <a:cs typeface="Georgia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6000" y="2339664"/>
                <a:ext cx="2160000" cy="461665"/>
              </a:xfrm>
              <a:prstGeom prst="rect">
                <a:avLst/>
              </a:prstGeom>
              <a:blipFill>
                <a:blip r:embed="rId3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991664" y="5857267"/>
                <a:ext cx="2160000" cy="461665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dirty="0" smtClean="0">
                          <a:latin typeface="Cambria Math" panose="02040503050406030204" pitchFamily="18" charset="0"/>
                          <a:cs typeface="Georgia"/>
                        </a:rPr>
                        <m:t>𝑃𝑅𝑂𝐽𝐸𝐶𝑇</m:t>
                      </m:r>
                    </m:oMath>
                  </m:oMathPara>
                </a14:m>
                <a:endParaRPr lang="en-GB" sz="2400" dirty="0">
                  <a:latin typeface="Georgia"/>
                  <a:cs typeface="Georgia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1664" y="5857267"/>
                <a:ext cx="2160000" cy="461665"/>
              </a:xfrm>
              <a:prstGeom prst="rect">
                <a:avLst/>
              </a:prstGeom>
              <a:blipFill>
                <a:blip r:embed="rId4"/>
                <a:stretch>
                  <a:fillRect b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392264" y="4388392"/>
                <a:ext cx="2160000" cy="461665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dirty="0" smtClean="0">
                          <a:latin typeface="Cambria Math" panose="02040503050406030204" pitchFamily="18" charset="0"/>
                          <a:cs typeface="Georgia"/>
                        </a:rPr>
                        <m:t>𝐸𝑀𝑃𝐿𝑂𝑌𝐸𝐸</m:t>
                      </m:r>
                    </m:oMath>
                  </m:oMathPara>
                </a14:m>
                <a:endParaRPr lang="en-GB" sz="2400" dirty="0">
                  <a:latin typeface="Georgia"/>
                  <a:cs typeface="Georgia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2264" y="4388392"/>
                <a:ext cx="2160000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943992" y="5147976"/>
                <a:ext cx="2160000" cy="461665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dirty="0" smtClean="0">
                          <a:latin typeface="Cambria Math" panose="02040503050406030204" pitchFamily="18" charset="0"/>
                          <a:cs typeface="Georgia"/>
                        </a:rPr>
                        <m:t>𝑊𝑂𝑅𝐾𝑆</m:t>
                      </m:r>
                      <m:r>
                        <a:rPr lang="en-GB" sz="2400" i="1" dirty="0" smtClean="0">
                          <a:latin typeface="Cambria Math" panose="02040503050406030204" pitchFamily="18" charset="0"/>
                          <a:cs typeface="Georgia"/>
                        </a:rPr>
                        <m:t>_</m:t>
                      </m:r>
                      <m:r>
                        <a:rPr lang="en-GB" sz="2400" i="1" dirty="0" smtClean="0">
                          <a:latin typeface="Cambria Math" panose="02040503050406030204" pitchFamily="18" charset="0"/>
                          <a:cs typeface="Georgia"/>
                        </a:rPr>
                        <m:t>𝑂𝑁</m:t>
                      </m:r>
                    </m:oMath>
                  </m:oMathPara>
                </a14:m>
                <a:endParaRPr lang="en-GB" sz="2400" dirty="0">
                  <a:latin typeface="Georgia"/>
                  <a:cs typeface="Georgia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3992" y="5147976"/>
                <a:ext cx="2160000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/>
          <p:cNvCxnSpPr>
            <a:stCxn id="4" idx="2"/>
            <a:endCxn id="5" idx="0"/>
          </p:cNvCxnSpPr>
          <p:nvPr/>
        </p:nvCxnSpPr>
        <p:spPr bwMode="auto">
          <a:xfrm>
            <a:off x="6096000" y="2153257"/>
            <a:ext cx="0" cy="18640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>
            <a:stCxn id="26" idx="2"/>
            <a:endCxn id="19" idx="0"/>
          </p:cNvCxnSpPr>
          <p:nvPr/>
        </p:nvCxnSpPr>
        <p:spPr bwMode="auto">
          <a:xfrm>
            <a:off x="4583832" y="4186249"/>
            <a:ext cx="1440160" cy="31365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>
            <a:stCxn id="5" idx="2"/>
            <a:endCxn id="20" idx="0"/>
          </p:cNvCxnSpPr>
          <p:nvPr/>
        </p:nvCxnSpPr>
        <p:spPr bwMode="auto">
          <a:xfrm flipH="1">
            <a:off x="4583832" y="2801329"/>
            <a:ext cx="1512168" cy="25841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>
            <a:stCxn id="5" idx="2"/>
            <a:endCxn id="21" idx="0"/>
          </p:cNvCxnSpPr>
          <p:nvPr/>
        </p:nvCxnSpPr>
        <p:spPr bwMode="auto">
          <a:xfrm>
            <a:off x="6096000" y="2801329"/>
            <a:ext cx="2376264" cy="25841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>
            <a:stCxn id="28" idx="2"/>
            <a:endCxn id="8" idx="0"/>
          </p:cNvCxnSpPr>
          <p:nvPr/>
        </p:nvCxnSpPr>
        <p:spPr bwMode="auto">
          <a:xfrm>
            <a:off x="3071664" y="5609641"/>
            <a:ext cx="0" cy="24762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503832" y="3724584"/>
                <a:ext cx="2160000" cy="46166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⋈</m:t>
                          </m:r>
                        </m:e>
                        <m:sub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𝑃𝑁𝑈𝑀𝐵𝐸𝑅</m:t>
                          </m:r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𝑃𝑁𝑂</m:t>
                          </m:r>
                        </m:sub>
                      </m:sSub>
                    </m:oMath>
                  </m:oMathPara>
                </a14:m>
                <a:endParaRPr lang="en-GB" sz="2400" baseline="-25000" dirty="0">
                  <a:solidFill>
                    <a:schemeClr val="tx1"/>
                  </a:solidFill>
                  <a:latin typeface="Georgia"/>
                  <a:cs typeface="Georgia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3832" y="3724584"/>
                <a:ext cx="2160000" cy="461665"/>
              </a:xfrm>
              <a:prstGeom prst="rect">
                <a:avLst/>
              </a:prstGeom>
              <a:blipFill>
                <a:blip r:embed="rId7"/>
                <a:stretch>
                  <a:fillRect l="-1765"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7392530" y="3724584"/>
                <a:ext cx="2160000" cy="461665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𝐵𝐷𝐴𝑇𝐸</m:t>
                          </m:r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&gt;”1957−12−31”</m:t>
                          </m:r>
                        </m:sub>
                      </m:sSub>
                    </m:oMath>
                  </m:oMathPara>
                </a14:m>
                <a:endParaRPr lang="en-GB" sz="2400" baseline="-25000" dirty="0">
                  <a:solidFill>
                    <a:schemeClr val="tx1"/>
                  </a:solidFill>
                  <a:latin typeface="Georgia"/>
                  <a:cs typeface="Georgia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2530" y="3724584"/>
                <a:ext cx="2160000" cy="461665"/>
              </a:xfrm>
              <a:prstGeom prst="rect">
                <a:avLst/>
              </a:prstGeom>
              <a:blipFill>
                <a:blip r:embed="rId8"/>
                <a:stretch>
                  <a:fillRect l="-14620" r="-11696" b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991664" y="5147976"/>
                <a:ext cx="2160000" cy="461665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𝑃𝑁𝐴𝑀𝐸</m:t>
                          </m:r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=“</m:t>
                          </m:r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𝐴𝑞𝑢𝑎𝑟𝑖𝑢𝑠</m:t>
                          </m:r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”</m:t>
                          </m:r>
                        </m:sub>
                      </m:sSub>
                    </m:oMath>
                  </m:oMathPara>
                </a14:m>
                <a:endParaRPr lang="en-GB" sz="2400" baseline="-25000" dirty="0">
                  <a:solidFill>
                    <a:schemeClr val="tx1"/>
                  </a:solidFill>
                  <a:latin typeface="Georgia"/>
                  <a:cs typeface="Georgia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1664" y="5147976"/>
                <a:ext cx="2160000" cy="461665"/>
              </a:xfrm>
              <a:prstGeom prst="rect">
                <a:avLst/>
              </a:prstGeom>
              <a:blipFill>
                <a:blip r:embed="rId9"/>
                <a:stretch>
                  <a:fillRect l="-7602" r="-6433" b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Connector 37"/>
          <p:cNvCxnSpPr>
            <a:stCxn id="26" idx="2"/>
            <a:endCxn id="18" idx="0"/>
          </p:cNvCxnSpPr>
          <p:nvPr/>
        </p:nvCxnSpPr>
        <p:spPr bwMode="auto">
          <a:xfrm flipH="1">
            <a:off x="3071664" y="4186249"/>
            <a:ext cx="1512168" cy="31365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>
            <a:stCxn id="27" idx="2"/>
            <a:endCxn id="9" idx="0"/>
          </p:cNvCxnSpPr>
          <p:nvPr/>
        </p:nvCxnSpPr>
        <p:spPr bwMode="auto">
          <a:xfrm flipH="1">
            <a:off x="8472264" y="4186249"/>
            <a:ext cx="266" cy="202143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991664" y="4499904"/>
                <a:ext cx="2160000" cy="461665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𝑃𝑁𝑈𝑀𝐵𝐸𝑅</m:t>
                          </m:r>
                        </m:sub>
                      </m:sSub>
                    </m:oMath>
                  </m:oMathPara>
                </a14:m>
                <a:endParaRPr lang="en-GB" sz="2400" baseline="-25000" dirty="0">
                  <a:solidFill>
                    <a:schemeClr val="tx1"/>
                  </a:solidFill>
                  <a:latin typeface="Georgia"/>
                  <a:cs typeface="Georgia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1664" y="4499904"/>
                <a:ext cx="2160000" cy="461665"/>
              </a:xfrm>
              <a:prstGeom prst="rect">
                <a:avLst/>
              </a:prstGeom>
              <a:blipFill>
                <a:blip r:embed="rId10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943992" y="4499904"/>
                <a:ext cx="2160000" cy="461665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𝐸𝑆𝑆𝑁</m:t>
                          </m:r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𝑃𝑁𝑂</m:t>
                          </m:r>
                        </m:sub>
                      </m:sSub>
                    </m:oMath>
                  </m:oMathPara>
                </a14:m>
                <a:endParaRPr lang="en-GB" sz="2400" baseline="-25000" dirty="0">
                  <a:solidFill>
                    <a:schemeClr val="tx1"/>
                  </a:solidFill>
                  <a:latin typeface="Georgia"/>
                  <a:cs typeface="Georgia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3992" y="4499904"/>
                <a:ext cx="2160000" cy="461665"/>
              </a:xfrm>
              <a:prstGeom prst="rect">
                <a:avLst/>
              </a:prstGeom>
              <a:blipFill>
                <a:blip r:embed="rId11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503832" y="3059744"/>
                <a:ext cx="2160000" cy="461665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𝐸𝑆𝑆𝑁</m:t>
                          </m:r>
                        </m:sub>
                      </m:sSub>
                    </m:oMath>
                  </m:oMathPara>
                </a14:m>
                <a:endParaRPr lang="en-GB" sz="2400" baseline="-25000" dirty="0">
                  <a:solidFill>
                    <a:schemeClr val="tx1"/>
                  </a:solidFill>
                  <a:latin typeface="Georgia"/>
                  <a:cs typeface="Georgia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3832" y="3059744"/>
                <a:ext cx="2160000" cy="461665"/>
              </a:xfrm>
              <a:prstGeom prst="rect">
                <a:avLst/>
              </a:prstGeom>
              <a:blipFill>
                <a:blip r:embed="rId12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7392264" y="3059744"/>
                <a:ext cx="2160000" cy="461665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𝑆𝑆𝑁</m:t>
                          </m:r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𝐿𝑁𝐴𝑀𝐸</m:t>
                          </m:r>
                        </m:sub>
                      </m:sSub>
                    </m:oMath>
                  </m:oMathPara>
                </a14:m>
                <a:endParaRPr lang="en-GB" sz="2400" baseline="-25000" dirty="0">
                  <a:solidFill>
                    <a:schemeClr val="tx1"/>
                  </a:solidFill>
                  <a:latin typeface="Georgia"/>
                  <a:cs typeface="Georgia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2264" y="3059744"/>
                <a:ext cx="2160000" cy="461665"/>
              </a:xfrm>
              <a:prstGeom prst="rect">
                <a:avLst/>
              </a:prstGeom>
              <a:blipFill>
                <a:blip r:embed="rId13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Connector 23"/>
          <p:cNvCxnSpPr>
            <a:stCxn id="18" idx="2"/>
            <a:endCxn id="28" idx="0"/>
          </p:cNvCxnSpPr>
          <p:nvPr/>
        </p:nvCxnSpPr>
        <p:spPr bwMode="auto">
          <a:xfrm>
            <a:off x="3071664" y="4961569"/>
            <a:ext cx="0" cy="18640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>
            <a:stCxn id="19" idx="2"/>
            <a:endCxn id="10" idx="0"/>
          </p:cNvCxnSpPr>
          <p:nvPr/>
        </p:nvCxnSpPr>
        <p:spPr bwMode="auto">
          <a:xfrm>
            <a:off x="6023992" y="4961569"/>
            <a:ext cx="0" cy="18640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>
            <a:stCxn id="20" idx="2"/>
            <a:endCxn id="26" idx="0"/>
          </p:cNvCxnSpPr>
          <p:nvPr/>
        </p:nvCxnSpPr>
        <p:spPr bwMode="auto">
          <a:xfrm>
            <a:off x="4583832" y="3521409"/>
            <a:ext cx="0" cy="20317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>
            <a:stCxn id="21" idx="2"/>
            <a:endCxn id="27" idx="0"/>
          </p:cNvCxnSpPr>
          <p:nvPr/>
        </p:nvCxnSpPr>
        <p:spPr bwMode="auto">
          <a:xfrm>
            <a:off x="8472264" y="3521409"/>
            <a:ext cx="266" cy="20317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95385611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EE8A0-04AA-D33C-0663-1B23535D4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Execution Models</a:t>
            </a:r>
          </a:p>
        </p:txBody>
      </p:sp>
    </p:spTree>
    <p:extLst>
      <p:ext uri="{BB962C8B-B14F-4D97-AF65-F5344CB8AC3E}">
        <p14:creationId xmlns:p14="http://schemas.microsoft.com/office/powerpoint/2010/main" val="340813550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7DF7D-A4C8-D24F-F5E2-4E9E0681C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Execution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AADE2F-7838-D739-94C3-ABD3F47A2D0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physical query plan is a tree of physical plan operators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execution model defines:</a:t>
            </a:r>
          </a:p>
          <a:p>
            <a:pPr lvl="1"/>
            <a:r>
              <a:rPr lang="en-US" dirty="0"/>
              <a:t>the interface that connects operators to each other</a:t>
            </a:r>
          </a:p>
          <a:p>
            <a:pPr lvl="1"/>
            <a:r>
              <a:rPr lang="en-US" dirty="0"/>
              <a:t>how data is propagated between operators</a:t>
            </a:r>
          </a:p>
          <a:p>
            <a:pPr lvl="1"/>
            <a:r>
              <a:rPr lang="en-US" dirty="0"/>
              <a:t>how operators are scheduled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Operator interface</a:t>
            </a:r>
          </a:p>
          <a:p>
            <a:pPr lvl="1"/>
            <a:r>
              <a:rPr lang="en-US" dirty="0"/>
              <a:t>Relation(s) in, relation out</a:t>
            </a:r>
          </a:p>
          <a:p>
            <a:pPr lvl="1"/>
            <a:r>
              <a:rPr lang="en-US" dirty="0"/>
              <a:t>Producer-consumer relationship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5747EB-686C-1EFE-66FA-464700DD12F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52819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075AD-E079-FC2B-9E5B-015C5A860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Pipelining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72F446-4EF2-A6D5-374F-BBC0F8F1525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/>
              <a:t>Pipelining</a:t>
            </a:r>
            <a:r>
              <a:rPr lang="en-US" dirty="0"/>
              <a:t> – read input, process, propagate output to next operator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Benefits of pipelining:</a:t>
            </a:r>
          </a:p>
          <a:p>
            <a:pPr lvl="1"/>
            <a:r>
              <a:rPr lang="en-US" dirty="0"/>
              <a:t>No buffering (because no </a:t>
            </a:r>
            <a:r>
              <a:rPr lang="en-US" dirty="0" err="1"/>
              <a:t>materialisation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Faster execution (no </a:t>
            </a:r>
            <a:r>
              <a:rPr lang="en-US" dirty="0" err="1"/>
              <a:t>materialisation</a:t>
            </a:r>
            <a:r>
              <a:rPr lang="en-US" dirty="0"/>
              <a:t>, so no disk I/</a:t>
            </a:r>
            <a:r>
              <a:rPr lang="en-US" dirty="0" err="1"/>
              <a:t>Os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More in-memory operations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Not all operators can be pipelined</a:t>
            </a:r>
          </a:p>
          <a:p>
            <a:pPr lvl="1"/>
            <a:r>
              <a:rPr lang="en-US" dirty="0"/>
              <a:t>Some require intermediate relations to be </a:t>
            </a:r>
            <a:r>
              <a:rPr lang="en-US" dirty="0" err="1"/>
              <a:t>materialised</a:t>
            </a:r>
            <a:endParaRPr lang="en-US" dirty="0"/>
          </a:p>
          <a:p>
            <a:pPr lvl="1"/>
            <a:r>
              <a:rPr lang="en-US" dirty="0"/>
              <a:t>Some operators will always block</a:t>
            </a:r>
          </a:p>
        </p:txBody>
      </p:sp>
    </p:spTree>
    <p:extLst>
      <p:ext uri="{BB962C8B-B14F-4D97-AF65-F5344CB8AC3E}">
        <p14:creationId xmlns:p14="http://schemas.microsoft.com/office/powerpoint/2010/main" val="383738819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A5A67-C32C-B5D3-A0B4-406565A32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Iterators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0436AF-DC9D-0938-4EA6-8D50FCFC7EC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Standard interface on each operator:</a:t>
            </a:r>
          </a:p>
          <a:p>
            <a:r>
              <a:rPr lang="en-US" dirty="0">
                <a:latin typeface="Lucida Console" panose="020B0609040504020204" pitchFamily="49" charset="0"/>
              </a:rPr>
              <a:t>open()</a:t>
            </a:r>
          </a:p>
          <a:p>
            <a:r>
              <a:rPr lang="en-US" dirty="0" err="1">
                <a:latin typeface="Lucida Console" panose="020B0609040504020204" pitchFamily="49" charset="0"/>
              </a:rPr>
              <a:t>getNext</a:t>
            </a:r>
            <a:r>
              <a:rPr lang="en-US" dirty="0">
                <a:latin typeface="Lucida Console" panose="020B0609040504020204" pitchFamily="49" charset="0"/>
              </a:rPr>
              <a:t>()</a:t>
            </a:r>
          </a:p>
          <a:p>
            <a:r>
              <a:rPr lang="en-US" dirty="0">
                <a:latin typeface="Lucida Console" panose="020B0609040504020204" pitchFamily="49" charset="0"/>
              </a:rPr>
              <a:t>close()</a:t>
            </a:r>
          </a:p>
          <a:p>
            <a:endParaRPr lang="en-US" dirty="0">
              <a:latin typeface="Lucida Console" panose="020B0609040504020204" pitchFamily="49" charset="0"/>
            </a:endParaRPr>
          </a:p>
          <a:p>
            <a:r>
              <a:rPr lang="en-US" dirty="0"/>
              <a:t>Query engine calls the interface on the root operator</a:t>
            </a:r>
          </a:p>
          <a:p>
            <a:r>
              <a:rPr lang="en-US" dirty="0"/>
              <a:t>Calls to interface are propagated down the tree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098148C-64EA-7A9C-28FA-3291F8CDE84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5BFAE41-2CC5-EDF4-2B21-50CAF9174DB6}"/>
              </a:ext>
            </a:extLst>
          </p:cNvPr>
          <p:cNvSpPr/>
          <p:nvPr/>
        </p:nvSpPr>
        <p:spPr>
          <a:xfrm>
            <a:off x="6564113" y="1844475"/>
            <a:ext cx="864000" cy="43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op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2BFF683-CED7-E764-999A-3B4F2335DDFD}"/>
              </a:ext>
            </a:extLst>
          </p:cNvPr>
          <p:cNvSpPr/>
          <p:nvPr/>
        </p:nvSpPr>
        <p:spPr>
          <a:xfrm>
            <a:off x="10309025" y="1844475"/>
            <a:ext cx="864000" cy="43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op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52AD9D6-491A-1F43-517C-E63B4402E765}"/>
              </a:ext>
            </a:extLst>
          </p:cNvPr>
          <p:cNvCxnSpPr>
            <a:endCxn id="7" idx="2"/>
          </p:cNvCxnSpPr>
          <p:nvPr/>
        </p:nvCxnSpPr>
        <p:spPr>
          <a:xfrm flipV="1">
            <a:off x="6996113" y="2276475"/>
            <a:ext cx="0" cy="396081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CA56E4A-64AA-AC7B-8A6F-F382A3EF15A2}"/>
              </a:ext>
            </a:extLst>
          </p:cNvPr>
          <p:cNvCxnSpPr>
            <a:cxnSpLocks/>
            <a:endCxn id="8" idx="2"/>
          </p:cNvCxnSpPr>
          <p:nvPr/>
        </p:nvCxnSpPr>
        <p:spPr>
          <a:xfrm flipV="1">
            <a:off x="10741025" y="2276475"/>
            <a:ext cx="0" cy="396081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A8DCDFB-E6C4-9A89-7AEF-3768E5E61060}"/>
              </a:ext>
            </a:extLst>
          </p:cNvPr>
          <p:cNvGrpSpPr/>
          <p:nvPr/>
        </p:nvGrpSpPr>
        <p:grpSpPr>
          <a:xfrm>
            <a:off x="6996113" y="2488271"/>
            <a:ext cx="3744912" cy="373682"/>
            <a:chOff x="6996113" y="2488271"/>
            <a:chExt cx="3744912" cy="373682"/>
          </a:xfrm>
        </p:grpSpPr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7565CE8E-1E97-6A10-5265-7452882A350F}"/>
                </a:ext>
              </a:extLst>
            </p:cNvPr>
            <p:cNvCxnSpPr/>
            <p:nvPr/>
          </p:nvCxnSpPr>
          <p:spPr>
            <a:xfrm>
              <a:off x="6996113" y="2861953"/>
              <a:ext cx="374491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BEF5CBB-07E8-09CA-6306-930E181F1B65}"/>
                </a:ext>
              </a:extLst>
            </p:cNvPr>
            <p:cNvSpPr txBox="1"/>
            <p:nvPr/>
          </p:nvSpPr>
          <p:spPr>
            <a:xfrm>
              <a:off x="8357852" y="2488271"/>
              <a:ext cx="10214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Lucida Console" panose="020B0609040504020204" pitchFamily="49" charset="0"/>
                </a:rPr>
                <a:t>open()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43E5E41-0266-FF39-433C-9F96FC4A9F4A}"/>
              </a:ext>
            </a:extLst>
          </p:cNvPr>
          <p:cNvGrpSpPr/>
          <p:nvPr/>
        </p:nvGrpSpPr>
        <p:grpSpPr>
          <a:xfrm>
            <a:off x="6996113" y="2951201"/>
            <a:ext cx="3744912" cy="806380"/>
            <a:chOff x="6996113" y="2951201"/>
            <a:chExt cx="3744912" cy="806380"/>
          </a:xfrm>
        </p:grpSpPr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2CC7B6B0-FF60-F0E6-395A-949E794F2E05}"/>
                </a:ext>
              </a:extLst>
            </p:cNvPr>
            <p:cNvCxnSpPr/>
            <p:nvPr/>
          </p:nvCxnSpPr>
          <p:spPr>
            <a:xfrm>
              <a:off x="6996113" y="3311236"/>
              <a:ext cx="374491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6C07C648-9632-6C44-0919-246963DB9CC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96113" y="3596244"/>
              <a:ext cx="374491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20176A7-BD24-EA6E-AB77-6291B38E6F45}"/>
                </a:ext>
              </a:extLst>
            </p:cNvPr>
            <p:cNvSpPr txBox="1"/>
            <p:nvPr/>
          </p:nvSpPr>
          <p:spPr>
            <a:xfrm>
              <a:off x="8148661" y="2951201"/>
              <a:ext cx="14398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err="1">
                  <a:latin typeface="Lucida Console" panose="020B0609040504020204" pitchFamily="49" charset="0"/>
                </a:rPr>
                <a:t>getNext</a:t>
              </a:r>
              <a:r>
                <a:rPr lang="en-US" dirty="0">
                  <a:latin typeface="Lucida Console" panose="020B0609040504020204" pitchFamily="49" charset="0"/>
                </a:rPr>
                <a:t>()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0859934-5424-46D3-C31F-1CDD0A9043D4}"/>
                </a:ext>
              </a:extLst>
            </p:cNvPr>
            <p:cNvSpPr txBox="1"/>
            <p:nvPr/>
          </p:nvSpPr>
          <p:spPr>
            <a:xfrm>
              <a:off x="8490901" y="3388249"/>
              <a:ext cx="75533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tuple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DBC4C98-F2CC-7C3E-CE8C-7839D360A6AA}"/>
              </a:ext>
            </a:extLst>
          </p:cNvPr>
          <p:cNvGrpSpPr/>
          <p:nvPr/>
        </p:nvGrpSpPr>
        <p:grpSpPr>
          <a:xfrm>
            <a:off x="6996113" y="3750684"/>
            <a:ext cx="3744912" cy="806380"/>
            <a:chOff x="6996113" y="3750684"/>
            <a:chExt cx="3744912" cy="806380"/>
          </a:xfrm>
        </p:grpSpPr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B8A07F65-EA8C-D652-093F-129EFD0E1908}"/>
                </a:ext>
              </a:extLst>
            </p:cNvPr>
            <p:cNvCxnSpPr/>
            <p:nvPr/>
          </p:nvCxnSpPr>
          <p:spPr>
            <a:xfrm>
              <a:off x="6996113" y="4110719"/>
              <a:ext cx="374491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6D8A6B91-F63C-7F2D-0FBA-18852351FC4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96113" y="4395727"/>
              <a:ext cx="374491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A9518E7-9D10-D0A4-F7C3-41EFEDB5D79B}"/>
                </a:ext>
              </a:extLst>
            </p:cNvPr>
            <p:cNvSpPr txBox="1"/>
            <p:nvPr/>
          </p:nvSpPr>
          <p:spPr>
            <a:xfrm>
              <a:off x="8148661" y="3750684"/>
              <a:ext cx="14398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err="1">
                  <a:latin typeface="Lucida Console" panose="020B0609040504020204" pitchFamily="49" charset="0"/>
                </a:rPr>
                <a:t>getNext</a:t>
              </a:r>
              <a:r>
                <a:rPr lang="en-US" dirty="0">
                  <a:latin typeface="Lucida Console" panose="020B0609040504020204" pitchFamily="49" charset="0"/>
                </a:rPr>
                <a:t>()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055D33F-7FB6-478B-A7C8-E889FF4FAA14}"/>
                </a:ext>
              </a:extLst>
            </p:cNvPr>
            <p:cNvSpPr txBox="1"/>
            <p:nvPr/>
          </p:nvSpPr>
          <p:spPr>
            <a:xfrm>
              <a:off x="8490901" y="4187732"/>
              <a:ext cx="75533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tuple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B6FE6E0-F4A1-6118-99C6-F782388E9D0C}"/>
              </a:ext>
            </a:extLst>
          </p:cNvPr>
          <p:cNvGrpSpPr/>
          <p:nvPr/>
        </p:nvGrpSpPr>
        <p:grpSpPr>
          <a:xfrm>
            <a:off x="6996113" y="4559908"/>
            <a:ext cx="3744912" cy="806380"/>
            <a:chOff x="6996113" y="4559908"/>
            <a:chExt cx="3744912" cy="806380"/>
          </a:xfrm>
        </p:grpSpPr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A7FF6B99-CDB2-4FAA-EFD3-6342D2A5C025}"/>
                </a:ext>
              </a:extLst>
            </p:cNvPr>
            <p:cNvCxnSpPr/>
            <p:nvPr/>
          </p:nvCxnSpPr>
          <p:spPr>
            <a:xfrm>
              <a:off x="6996113" y="4919943"/>
              <a:ext cx="374491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204ABED2-E962-FD88-BA85-354A4A83067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96113" y="5204951"/>
              <a:ext cx="374491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FB8FB50-A77C-15BA-52AE-EC7D8E4AD830}"/>
                </a:ext>
              </a:extLst>
            </p:cNvPr>
            <p:cNvSpPr txBox="1"/>
            <p:nvPr/>
          </p:nvSpPr>
          <p:spPr>
            <a:xfrm>
              <a:off x="8148661" y="4559908"/>
              <a:ext cx="14398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err="1">
                  <a:latin typeface="Lucida Console" panose="020B0609040504020204" pitchFamily="49" charset="0"/>
                </a:rPr>
                <a:t>getNext</a:t>
              </a:r>
              <a:r>
                <a:rPr lang="en-US" dirty="0">
                  <a:latin typeface="Lucida Console" panose="020B0609040504020204" pitchFamily="49" charset="0"/>
                </a:rPr>
                <a:t>()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10F4842-DD40-21B0-C836-9532B21FA11E}"/>
                </a:ext>
              </a:extLst>
            </p:cNvPr>
            <p:cNvSpPr txBox="1"/>
            <p:nvPr/>
          </p:nvSpPr>
          <p:spPr>
            <a:xfrm>
              <a:off x="7996377" y="4996956"/>
              <a:ext cx="174438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end of stream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8B8A0C4-C059-AC5B-C522-2694D0041C1F}"/>
              </a:ext>
            </a:extLst>
          </p:cNvPr>
          <p:cNvGrpSpPr/>
          <p:nvPr/>
        </p:nvGrpSpPr>
        <p:grpSpPr>
          <a:xfrm>
            <a:off x="6985529" y="5558785"/>
            <a:ext cx="3744912" cy="373682"/>
            <a:chOff x="6985529" y="5558785"/>
            <a:chExt cx="3744912" cy="373682"/>
          </a:xfrm>
        </p:grpSpPr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3B77DFF5-6E42-F531-3E5C-1FED7FB86D7A}"/>
                </a:ext>
              </a:extLst>
            </p:cNvPr>
            <p:cNvCxnSpPr/>
            <p:nvPr/>
          </p:nvCxnSpPr>
          <p:spPr>
            <a:xfrm>
              <a:off x="6985529" y="5932467"/>
              <a:ext cx="374491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1112FAA-C58C-B7C4-4CA9-4A83BE176BE6}"/>
                </a:ext>
              </a:extLst>
            </p:cNvPr>
            <p:cNvSpPr txBox="1"/>
            <p:nvPr/>
          </p:nvSpPr>
          <p:spPr>
            <a:xfrm>
              <a:off x="8277538" y="5558785"/>
              <a:ext cx="11608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Lucida Console" panose="020B0609040504020204" pitchFamily="49" charset="0"/>
                </a:rPr>
                <a:t>close()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84988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522D8-73CF-33FA-B78D-CE2227029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Synchrony versus asynchrony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C38B19-56B4-B9EB-6C95-04B028921E7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As presented, the operator interface is synchronous</a:t>
            </a:r>
          </a:p>
          <a:p>
            <a:pPr lvl="1"/>
            <a:r>
              <a:rPr lang="en-US" dirty="0"/>
              <a:t>Operators don’t generate tuples until </a:t>
            </a:r>
            <a:r>
              <a:rPr lang="en-US" dirty="0" err="1">
                <a:latin typeface="Lucida Console" panose="020B0609040504020204" pitchFamily="49" charset="0"/>
              </a:rPr>
              <a:t>getNext</a:t>
            </a:r>
            <a:r>
              <a:rPr lang="en-US" dirty="0">
                <a:latin typeface="Lucida Console" panose="020B0609040504020204" pitchFamily="49" charset="0"/>
              </a:rPr>
              <a:t>()</a:t>
            </a:r>
            <a:r>
              <a:rPr lang="en-US" dirty="0"/>
              <a:t> is called</a:t>
            </a:r>
          </a:p>
          <a:p>
            <a:pPr lvl="1"/>
            <a:r>
              <a:rPr lang="en-US" dirty="0"/>
              <a:t>In reality, different operators will have different evaluation times</a:t>
            </a:r>
          </a:p>
          <a:p>
            <a:pPr lvl="1"/>
            <a:r>
              <a:rPr lang="en-US" dirty="0"/>
              <a:t>Some operators may block – causing the whole plan to block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Move to an asynchronous implementation by introducing buffering:</a:t>
            </a:r>
          </a:p>
          <a:p>
            <a:pPr lvl="1"/>
            <a:r>
              <a:rPr lang="en-US" dirty="0"/>
              <a:t>Within the operator calling the interface (the push model)</a:t>
            </a:r>
          </a:p>
          <a:p>
            <a:pPr lvl="1"/>
            <a:r>
              <a:rPr lang="en-US" dirty="0"/>
              <a:t>Within the operator being called (the pull model)</a:t>
            </a:r>
          </a:p>
          <a:p>
            <a:pPr lvl="1"/>
            <a:r>
              <a:rPr lang="en-US" dirty="0"/>
              <a:t>In the connections between operators (the stream model)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Asynchronous implementations </a:t>
            </a:r>
            <a:r>
              <a:rPr lang="en-US" dirty="0" err="1"/>
              <a:t>minimise</a:t>
            </a:r>
            <a:r>
              <a:rPr lang="en-US" dirty="0"/>
              <a:t> time during which blocking occurs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38420C-0F78-C59A-8640-AACA20CC7C6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81147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6D8E2AA-69B7-D47D-D46E-D899D46A4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push model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AE3C407-A5ED-EC47-DBED-BB6C53D8F64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Propagate from the leaves upwards</a:t>
            </a:r>
          </a:p>
          <a:p>
            <a:endParaRPr lang="en-US" dirty="0"/>
          </a:p>
          <a:p>
            <a:r>
              <a:rPr lang="en-US" dirty="0"/>
              <a:t>Producer propagates tuples as soon as they’re available</a:t>
            </a:r>
          </a:p>
          <a:p>
            <a:r>
              <a:rPr lang="en-US" dirty="0"/>
              <a:t>Producer propagates tuples regardless of whether consumer has yet called </a:t>
            </a:r>
            <a:r>
              <a:rPr lang="en-US" dirty="0" err="1">
                <a:latin typeface="Lucida Console" panose="020B0609040504020204" pitchFamily="49" charset="0"/>
              </a:rPr>
              <a:t>getNext</a:t>
            </a:r>
            <a:r>
              <a:rPr lang="en-US" dirty="0">
                <a:latin typeface="Lucida Console" panose="020B0609040504020204" pitchFamily="49" charset="0"/>
              </a:rPr>
              <a:t>()</a:t>
            </a:r>
          </a:p>
          <a:p>
            <a:r>
              <a:rPr lang="en-US" dirty="0"/>
              <a:t>Consumer buffers incoming tuples until it calls </a:t>
            </a:r>
            <a:r>
              <a:rPr lang="en-US" dirty="0" err="1">
                <a:latin typeface="Lucida Console" panose="020B0609040504020204" pitchFamily="49" charset="0"/>
              </a:rPr>
              <a:t>getNext</a:t>
            </a:r>
            <a:r>
              <a:rPr lang="en-US" dirty="0">
                <a:latin typeface="Lucida Console" panose="020B0609040504020204" pitchFamily="49" charset="0"/>
              </a:rPr>
              <a:t>()</a:t>
            </a:r>
          </a:p>
          <a:p>
            <a:endParaRPr lang="en-US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r>
              <a:rPr lang="en-US" dirty="0" err="1"/>
              <a:t>Minimises</a:t>
            </a:r>
            <a:r>
              <a:rPr lang="en-US" dirty="0"/>
              <a:t> idle time, good for pipelining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6FA8593-FC01-A377-13AB-49D7418AA3E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E7C2E57-9CD3-8C0A-2344-0FE59C5D1070}"/>
              </a:ext>
            </a:extLst>
          </p:cNvPr>
          <p:cNvSpPr/>
          <p:nvPr/>
        </p:nvSpPr>
        <p:spPr>
          <a:xfrm>
            <a:off x="8003775" y="2133600"/>
            <a:ext cx="1728000" cy="86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/>
              <a:t>op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4D806BA-C1A2-544F-9399-6A29CF54DBC4}"/>
              </a:ext>
            </a:extLst>
          </p:cNvPr>
          <p:cNvSpPr/>
          <p:nvPr/>
        </p:nvSpPr>
        <p:spPr>
          <a:xfrm>
            <a:off x="8003775" y="4076700"/>
            <a:ext cx="1728000" cy="86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op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1BF839E-6CB8-07F7-DFE1-79FA6AC461D3}"/>
              </a:ext>
            </a:extLst>
          </p:cNvPr>
          <p:cNvSpPr/>
          <p:nvPr/>
        </p:nvSpPr>
        <p:spPr>
          <a:xfrm>
            <a:off x="8435775" y="2492737"/>
            <a:ext cx="864000" cy="36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buffer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8696A75-A7EA-0194-1373-30DE92CC8F73}"/>
              </a:ext>
            </a:extLst>
          </p:cNvPr>
          <p:cNvCxnSpPr>
            <a:cxnSpLocks/>
            <a:stCxn id="11" idx="0"/>
            <a:endCxn id="12" idx="2"/>
          </p:cNvCxnSpPr>
          <p:nvPr/>
        </p:nvCxnSpPr>
        <p:spPr>
          <a:xfrm flipV="1">
            <a:off x="8867775" y="2852737"/>
            <a:ext cx="0" cy="122396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7684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Logical query plans</a:t>
            </a:r>
          </a:p>
          <a:p>
            <a:pPr lvl="1"/>
            <a:r>
              <a:rPr lang="en-US" dirty="0"/>
              <a:t>Cost estimation</a:t>
            </a:r>
          </a:p>
          <a:p>
            <a:pPr lvl="1"/>
            <a:r>
              <a:rPr lang="en-US" dirty="0"/>
              <a:t>Improving logical query plans</a:t>
            </a:r>
          </a:p>
          <a:p>
            <a:pPr lvl="1"/>
            <a:r>
              <a:rPr lang="en-US" dirty="0"/>
              <a:t>Cost-based plan selection</a:t>
            </a:r>
          </a:p>
          <a:p>
            <a:pPr lvl="1"/>
            <a:r>
              <a:rPr lang="en-US" dirty="0"/>
              <a:t>Join ordering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Physical query plans</a:t>
            </a:r>
          </a:p>
          <a:p>
            <a:pPr lvl="1"/>
            <a:r>
              <a:rPr lang="en-US" dirty="0"/>
              <a:t>Physical query plan operators</a:t>
            </a:r>
          </a:p>
          <a:p>
            <a:pPr lvl="1"/>
            <a:r>
              <a:rPr lang="en-US" dirty="0"/>
              <a:t>One-pass algorithms</a:t>
            </a:r>
          </a:p>
          <a:p>
            <a:pPr lvl="1"/>
            <a:r>
              <a:rPr lang="en-US" dirty="0"/>
              <a:t>Nested-loop joins</a:t>
            </a:r>
          </a:p>
          <a:p>
            <a:pPr lvl="1"/>
            <a:r>
              <a:rPr lang="en-US" dirty="0"/>
              <a:t>Two-pass algorithms</a:t>
            </a:r>
          </a:p>
          <a:p>
            <a:pPr lvl="1"/>
            <a:r>
              <a:rPr lang="en-US" dirty="0"/>
              <a:t>Index-based algorithms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9A1299-7CB0-B8C1-64F8-BA7648AFF76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02367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3B3A9C6-EEE9-C6A8-0D69-B2E90F2B6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pull model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F9BCEF-D273-895E-3BB8-3C1B79B9774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Propagation driven from the root</a:t>
            </a:r>
          </a:p>
          <a:p>
            <a:endParaRPr lang="en-US" dirty="0"/>
          </a:p>
          <a:p>
            <a:r>
              <a:rPr lang="en-US" dirty="0"/>
              <a:t>Producer buffers tuples until </a:t>
            </a:r>
            <a:r>
              <a:rPr lang="en-US" dirty="0" err="1"/>
              <a:t>getNext</a:t>
            </a:r>
            <a:r>
              <a:rPr lang="en-US" dirty="0"/>
              <a:t>() is called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On-demand, close to pure implementation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6688F07-E86B-C4D3-5032-CF7548BDC6F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5353A3C-E925-BB30-E657-8550463F6951}"/>
              </a:ext>
            </a:extLst>
          </p:cNvPr>
          <p:cNvSpPr/>
          <p:nvPr/>
        </p:nvSpPr>
        <p:spPr>
          <a:xfrm>
            <a:off x="8003775" y="2133600"/>
            <a:ext cx="1728000" cy="86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op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38E77B-8679-7A2C-5A6C-CDCD23FE0B1C}"/>
              </a:ext>
            </a:extLst>
          </p:cNvPr>
          <p:cNvSpPr/>
          <p:nvPr/>
        </p:nvSpPr>
        <p:spPr>
          <a:xfrm>
            <a:off x="8003775" y="4076700"/>
            <a:ext cx="1728000" cy="86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dirty="0"/>
              <a:t>op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79DE0FC-82E0-51E8-3358-7A054F604F5C}"/>
              </a:ext>
            </a:extLst>
          </p:cNvPr>
          <p:cNvSpPr/>
          <p:nvPr/>
        </p:nvSpPr>
        <p:spPr>
          <a:xfrm>
            <a:off x="8435775" y="4221163"/>
            <a:ext cx="864000" cy="36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buffer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C836792-0CC3-2E17-CE91-23D41FD6CEFD}"/>
              </a:ext>
            </a:extLst>
          </p:cNvPr>
          <p:cNvCxnSpPr>
            <a:cxnSpLocks/>
            <a:stCxn id="11" idx="0"/>
            <a:endCxn id="9" idx="2"/>
          </p:cNvCxnSpPr>
          <p:nvPr/>
        </p:nvCxnSpPr>
        <p:spPr>
          <a:xfrm flipV="1">
            <a:off x="8867775" y="2997600"/>
            <a:ext cx="0" cy="122356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739109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E98881A-AA9C-BEE5-39F0-45082A4AE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stream model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8FB361-B672-6A89-1E36-325B58861C3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Connections as first-class objects:</a:t>
            </a:r>
          </a:p>
          <a:p>
            <a:pPr lvl="1"/>
            <a:r>
              <a:rPr lang="en-US" dirty="0"/>
              <a:t>FIFO queues of tuples</a:t>
            </a:r>
          </a:p>
          <a:p>
            <a:endParaRPr lang="en-US" dirty="0"/>
          </a:p>
          <a:p>
            <a:r>
              <a:rPr lang="en-US" dirty="0"/>
              <a:t>Producer propagates tuples to the queue as soon as they’re available</a:t>
            </a:r>
          </a:p>
          <a:p>
            <a:r>
              <a:rPr lang="en-US" dirty="0"/>
              <a:t>Consumer call to </a:t>
            </a:r>
            <a:r>
              <a:rPr lang="en-US" dirty="0" err="1">
                <a:latin typeface="Lucida Console" panose="020B0609040504020204" pitchFamily="49" charset="0"/>
              </a:rPr>
              <a:t>getNext</a:t>
            </a:r>
            <a:r>
              <a:rPr lang="en-US" dirty="0">
                <a:latin typeface="Lucida Console" panose="020B0609040504020204" pitchFamily="49" charset="0"/>
              </a:rPr>
              <a:t>()</a:t>
            </a:r>
            <a:r>
              <a:rPr lang="en-US" dirty="0"/>
              <a:t> does not block if there’s something in the queue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Asynchronous operators (but synchronous streams), good for </a:t>
            </a:r>
            <a:r>
              <a:rPr lang="en-US" dirty="0" err="1"/>
              <a:t>parallelisation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9CB1790-05F0-0149-549A-775B16A08D8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D5980CB-5CA0-09B7-1895-8945EA79C55C}"/>
              </a:ext>
            </a:extLst>
          </p:cNvPr>
          <p:cNvSpPr/>
          <p:nvPr/>
        </p:nvSpPr>
        <p:spPr>
          <a:xfrm>
            <a:off x="8003775" y="2133600"/>
            <a:ext cx="1728000" cy="86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op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ADC863A-ABCF-F726-E5EF-1F6C6B465FCF}"/>
              </a:ext>
            </a:extLst>
          </p:cNvPr>
          <p:cNvSpPr/>
          <p:nvPr/>
        </p:nvSpPr>
        <p:spPr>
          <a:xfrm>
            <a:off x="8003775" y="4076700"/>
            <a:ext cx="1728000" cy="86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op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AD17FDC-AB94-2598-94DB-5808446D0794}"/>
              </a:ext>
            </a:extLst>
          </p:cNvPr>
          <p:cNvSpPr/>
          <p:nvPr/>
        </p:nvSpPr>
        <p:spPr>
          <a:xfrm>
            <a:off x="8363775" y="3358125"/>
            <a:ext cx="1008000" cy="360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queue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A20FF70-13E8-14A0-5599-CA33E1CDC1EE}"/>
              </a:ext>
            </a:extLst>
          </p:cNvPr>
          <p:cNvCxnSpPr>
            <a:cxnSpLocks/>
            <a:stCxn id="10" idx="0"/>
            <a:endCxn id="11" idx="2"/>
          </p:cNvCxnSpPr>
          <p:nvPr/>
        </p:nvCxnSpPr>
        <p:spPr>
          <a:xfrm flipV="1">
            <a:off x="8867775" y="3718125"/>
            <a:ext cx="0" cy="3585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F261D8E-257F-E430-C5AC-2B36EA5C6C85}"/>
              </a:ext>
            </a:extLst>
          </p:cNvPr>
          <p:cNvCxnSpPr>
            <a:cxnSpLocks/>
            <a:stCxn id="11" idx="0"/>
            <a:endCxn id="9" idx="2"/>
          </p:cNvCxnSpPr>
          <p:nvPr/>
        </p:nvCxnSpPr>
        <p:spPr>
          <a:xfrm flipV="1">
            <a:off x="8867775" y="2997600"/>
            <a:ext cx="0" cy="36052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277221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Physical Plan Operators</a:t>
            </a:r>
          </a:p>
        </p:txBody>
      </p:sp>
    </p:spTree>
    <p:extLst>
      <p:ext uri="{BB962C8B-B14F-4D97-AF65-F5344CB8AC3E}">
        <p14:creationId xmlns:p14="http://schemas.microsoft.com/office/powerpoint/2010/main" val="194185507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Physical Plan Operators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Algorithm that implements one of the basic relational operations that are used in query plans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For example, relational algebra has join operator</a:t>
            </a:r>
          </a:p>
          <a:p>
            <a:pPr marL="0" indent="0">
              <a:buNone/>
            </a:pPr>
            <a:r>
              <a:rPr lang="en-US" i="1" dirty="0"/>
              <a:t>How</a:t>
            </a:r>
            <a:r>
              <a:rPr lang="en-US" dirty="0"/>
              <a:t> that join is carried out depends on:</a:t>
            </a:r>
          </a:p>
          <a:p>
            <a:pPr lvl="1"/>
            <a:r>
              <a:rPr lang="en-US" dirty="0"/>
              <a:t>structure of relations</a:t>
            </a:r>
          </a:p>
          <a:p>
            <a:pPr lvl="1"/>
            <a:r>
              <a:rPr lang="en-US" dirty="0"/>
              <a:t>size of relations</a:t>
            </a:r>
          </a:p>
          <a:p>
            <a:pPr lvl="1"/>
            <a:r>
              <a:rPr lang="en-US" dirty="0"/>
              <a:t>presence of indexes and hashes</a:t>
            </a:r>
          </a:p>
          <a:p>
            <a:pPr lvl="1"/>
            <a:r>
              <a:rPr lang="en-US" dirty="0"/>
              <a:t>...</a:t>
            </a:r>
          </a:p>
          <a:p>
            <a:pPr lvl="1"/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088ACAA-F55C-EFCF-238B-96058E8BFF6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36341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Computation Model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Need to choose good physical-plan operators</a:t>
            </a:r>
          </a:p>
          <a:p>
            <a:pPr lvl="1"/>
            <a:r>
              <a:rPr lang="en-US" dirty="0"/>
              <a:t>Estimate the “cost” of each operator</a:t>
            </a:r>
          </a:p>
          <a:p>
            <a:pPr lvl="1"/>
            <a:r>
              <a:rPr lang="en-US" dirty="0"/>
              <a:t>Key measure of cost is the number of disk accesses</a:t>
            </a:r>
            <a:br>
              <a:rPr lang="en-US" dirty="0"/>
            </a:br>
            <a:r>
              <a:rPr lang="en-US" dirty="0"/>
              <a:t>(far more costly than main memory accesses)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Assumption: arguments of operator are on disk, result is in main memory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BBAC7FE-7AF3-7E63-AD46-DFC6C17A473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74686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Parameters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	Main memory available for buffers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	Size of a tuple of relation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(in blocks)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	Blocks used to store relation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	Number of tuples in relation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(cardinality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)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	Number of distinct values for attribute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in relation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t="-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9ECEC6-684E-22F8-4775-314E3C48570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99307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Clustered File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Tuples from different relations that can be joined (on particular attribute values) stored in blocks together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710D95B-DF70-E890-AC73-92F85218737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4056856" y="4869160"/>
            <a:ext cx="1905000" cy="457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Lucida Sans" panose="020B0602030504020204" pitchFamily="34" charset="77"/>
                <a:cs typeface="Georgia"/>
              </a:rPr>
              <a:t>R1 R2 S1 S2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6495256" y="4869160"/>
            <a:ext cx="1905000" cy="457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Lucida Sans" panose="020B0602030504020204" pitchFamily="34" charset="77"/>
                <a:cs typeface="Georgia"/>
              </a:rPr>
              <a:t>R3 R4 S3 S4</a:t>
            </a:r>
          </a:p>
        </p:txBody>
      </p:sp>
    </p:spTree>
    <p:extLst>
      <p:ext uri="{BB962C8B-B14F-4D97-AF65-F5344CB8AC3E}">
        <p14:creationId xmlns:p14="http://schemas.microsoft.com/office/powerpoint/2010/main" val="144320141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Clustered Relation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Tuples from relation are stored together in blocks, but not necessarily sorted</a:t>
            </a:r>
            <a:endParaRPr lang="en-US" dirty="0">
              <a:cs typeface="Georgia"/>
            </a:endParaRP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B842DB-4CF1-140A-5319-DB52B2DB3B2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4030311" y="4869160"/>
            <a:ext cx="1905000" cy="457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Lucida Sans" panose="020B0602030504020204" pitchFamily="34" charset="77"/>
                <a:cs typeface="Georgia"/>
              </a:rPr>
              <a:t>R1 R2 R3 R4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6468711" y="4869160"/>
            <a:ext cx="1905000" cy="457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Lucida Sans" panose="020B0602030504020204" pitchFamily="34" charset="77"/>
                <a:cs typeface="Georgia"/>
              </a:rPr>
              <a:t>R5 R6 R7 R8</a:t>
            </a:r>
          </a:p>
        </p:txBody>
      </p:sp>
    </p:spTree>
    <p:extLst>
      <p:ext uri="{BB962C8B-B14F-4D97-AF65-F5344CB8AC3E}">
        <p14:creationId xmlns:p14="http://schemas.microsoft.com/office/powerpoint/2010/main" val="305175722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Clustering Index</a:t>
            </a:r>
          </a:p>
        </p:txBody>
      </p:sp>
      <p:sp>
        <p:nvSpPr>
          <p:cNvPr id="9222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Index that allows tuples to be read in an order that corresponds to physical order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46522C-9E6B-691A-1D99-6E068D8C9E3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Isosceles Triangle 30"/>
          <p:cNvSpPr/>
          <p:nvPr/>
        </p:nvSpPr>
        <p:spPr bwMode="auto">
          <a:xfrm rot="16200000">
            <a:off x="3719736" y="4221088"/>
            <a:ext cx="1440000" cy="1440000"/>
          </a:xfrm>
          <a:prstGeom prst="triangle">
            <a:avLst/>
          </a:prstGeom>
          <a:solidFill>
            <a:schemeClr val="bg1">
              <a:lumMod val="75000"/>
            </a:schemeClr>
          </a:solidFill>
          <a:ln w="28575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" wrap="none" lIns="0" tIns="0" rIns="0" bIns="18000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latin typeface="Georgia"/>
                <a:ea typeface="ＭＳ Ｐゴシック" pitchFamily="-106" charset="-128"/>
                <a:cs typeface="Georgia"/>
              </a:rPr>
              <a:t>I</a:t>
            </a:r>
            <a:r>
              <a:rPr lang="en-US" sz="2400" baseline="-25000" dirty="0" err="1">
                <a:latin typeface="Georgia"/>
                <a:ea typeface="ＭＳ Ｐゴシック" pitchFamily="-106" charset="-128"/>
                <a:cs typeface="Georgia"/>
              </a:rPr>
              <a:t>a</a:t>
            </a:r>
            <a:endParaRPr lang="en-US" sz="2400" baseline="-25000" dirty="0"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7248128" y="393305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Georgia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7248128" y="422108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Georgia"/>
                <a:ea typeface="ＭＳ Ｐゴシック" pitchFamily="-106" charset="-128"/>
                <a:cs typeface="Georgia"/>
              </a:rPr>
              <a:t>16</a:t>
            </a:r>
          </a:p>
        </p:txBody>
      </p:sp>
      <p:sp>
        <p:nvSpPr>
          <p:cNvPr id="34" name="Rectangle 33"/>
          <p:cNvSpPr/>
          <p:nvPr/>
        </p:nvSpPr>
        <p:spPr bwMode="auto">
          <a:xfrm>
            <a:off x="7248128" y="4509120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Georgia"/>
                <a:ea typeface="ＭＳ Ｐゴシック" pitchFamily="-106" charset="-128"/>
                <a:cs typeface="Georgia"/>
              </a:rPr>
              <a:t>19</a:t>
            </a:r>
          </a:p>
        </p:txBody>
      </p:sp>
      <p:sp>
        <p:nvSpPr>
          <p:cNvPr id="35" name="Rectangle 34"/>
          <p:cNvSpPr/>
          <p:nvPr/>
        </p:nvSpPr>
        <p:spPr bwMode="auto">
          <a:xfrm>
            <a:off x="7680176" y="393305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7680176" y="422108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7680176" y="4509120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7248128" y="5085134"/>
            <a:ext cx="432048" cy="2880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Georgia"/>
                <a:ea typeface="ＭＳ Ｐゴシック" pitchFamily="-106" charset="-128"/>
                <a:cs typeface="Georgia"/>
              </a:rPr>
              <a:t>23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7248128" y="537321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Georgia"/>
                <a:ea typeface="ＭＳ Ｐゴシック" pitchFamily="-106" charset="-128"/>
                <a:cs typeface="Georgia"/>
              </a:rPr>
              <a:t>44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7248128" y="566124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Georgia"/>
                <a:ea typeface="ＭＳ Ｐゴシック" pitchFamily="-106" charset="-128"/>
                <a:cs typeface="Georgia"/>
              </a:rPr>
              <a:t>57</a:t>
            </a:r>
          </a:p>
        </p:txBody>
      </p:sp>
      <p:sp>
        <p:nvSpPr>
          <p:cNvPr id="41" name="Rectangle 40"/>
          <p:cNvSpPr/>
          <p:nvPr/>
        </p:nvSpPr>
        <p:spPr bwMode="auto">
          <a:xfrm>
            <a:off x="7680176" y="5085184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7680176" y="537321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7680176" y="566124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7257134" y="3933056"/>
            <a:ext cx="1593182" cy="864096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7257134" y="5085184"/>
            <a:ext cx="1593182" cy="864096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20136" y="3573016"/>
            <a:ext cx="2880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Georgia"/>
                <a:cs typeface="Georgia"/>
              </a:rPr>
              <a:t>a</a:t>
            </a:r>
          </a:p>
        </p:txBody>
      </p:sp>
      <p:cxnSp>
        <p:nvCxnSpPr>
          <p:cNvPr id="49" name="Straight Arrow Connector 48"/>
          <p:cNvCxnSpPr>
            <a:endCxn id="31" idx="0"/>
          </p:cNvCxnSpPr>
          <p:nvPr/>
        </p:nvCxnSpPr>
        <p:spPr bwMode="auto">
          <a:xfrm flipV="1">
            <a:off x="2855640" y="4941088"/>
            <a:ext cx="864096" cy="500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1" name="Straight Arrow Connector 50"/>
          <p:cNvCxnSpPr>
            <a:stCxn id="31" idx="3"/>
            <a:endCxn id="44" idx="1"/>
          </p:cNvCxnSpPr>
          <p:nvPr/>
        </p:nvCxnSpPr>
        <p:spPr bwMode="auto">
          <a:xfrm flipV="1">
            <a:off x="5159736" y="4365104"/>
            <a:ext cx="2097398" cy="57598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4" name="Straight Arrow Connector 53"/>
          <p:cNvCxnSpPr>
            <a:stCxn id="31" idx="3"/>
            <a:endCxn id="46" idx="1"/>
          </p:cNvCxnSpPr>
          <p:nvPr/>
        </p:nvCxnSpPr>
        <p:spPr bwMode="auto">
          <a:xfrm>
            <a:off x="5159736" y="4941088"/>
            <a:ext cx="2097398" cy="57614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77329571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Scanning</a:t>
            </a:r>
          </a:p>
        </p:txBody>
      </p:sp>
    </p:spTree>
    <p:extLst>
      <p:ext uri="{BB962C8B-B14F-4D97-AF65-F5344CB8AC3E}">
        <p14:creationId xmlns:p14="http://schemas.microsoft.com/office/powerpoint/2010/main" val="23765614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Optimisation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 challenge and an opportunity for relational systems</a:t>
            </a:r>
          </a:p>
          <a:p>
            <a:pPr lvl="1"/>
            <a:r>
              <a:rPr lang="en-GB" dirty="0"/>
              <a:t>Optimisation must be carried out to achieve performance</a:t>
            </a:r>
          </a:p>
          <a:p>
            <a:pPr lvl="1"/>
            <a:r>
              <a:rPr lang="en-GB" dirty="0"/>
              <a:t>Because queries are expressed at such a high semantic level, it is possible for the DBMS to work out the best way to do things</a:t>
            </a:r>
          </a:p>
          <a:p>
            <a:pPr marL="0" indent="0">
              <a:buNone/>
            </a:pPr>
            <a:r>
              <a:rPr lang="en-GB" dirty="0"/>
              <a:t>Need to start optimisation from a canonical form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F98144-3738-1DAE-E454-2498A28147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23790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Scan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r>
                  <a:rPr lang="en-US" dirty="0"/>
                  <a:t>Read all of the tuples of a relation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US" dirty="0"/>
              </a:p>
              <a:p>
                <a:r>
                  <a:rPr lang="en-US" dirty="0"/>
                  <a:t>Read only those tuples of a relation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that satisfy some predicate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Two variants:</a:t>
                </a:r>
              </a:p>
              <a:p>
                <a:pPr lvl="1"/>
                <a:r>
                  <a:rPr lang="en-US" dirty="0"/>
                  <a:t>Table scan</a:t>
                </a:r>
              </a:p>
              <a:p>
                <a:pPr lvl="1"/>
                <a:r>
                  <a:rPr lang="en-US" dirty="0"/>
                  <a:t>Index scan</a:t>
                </a:r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l="-694" t="-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E585490-4285-FC5A-8D17-AC809AD4BA7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47737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Scan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Tuples arranged in blocks</a:t>
                </a:r>
              </a:p>
              <a:p>
                <a:pPr lvl="1"/>
                <a:r>
                  <a:rPr lang="en-US" dirty="0"/>
                  <a:t>All blocks known to the system</a:t>
                </a:r>
              </a:p>
              <a:p>
                <a:pPr lvl="1"/>
                <a:r>
                  <a:rPr lang="en-US" dirty="0"/>
                  <a:t>Possible to get blocks one at a time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I/O Cost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disk accesses, 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is clustered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disk accesses, 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is not clustered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3"/>
                <a:stretch>
                  <a:fillRect l="-694" t="-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C0B5F2-0551-C4E2-C0D0-2B5E4971B66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66715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Index Scan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An index exists on </a:t>
                </a:r>
                <a:r>
                  <a:rPr lang="en-US" b="1" dirty="0"/>
                  <a:t>some</a:t>
                </a:r>
                <a:r>
                  <a:rPr lang="en-US" dirty="0"/>
                  <a:t> attribute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Use index to find all blocks holding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Retrieve blocks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I/O Cost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)+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disk accesses if clustered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≫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so treat as only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disk accesses if not clustered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l="-694" t="-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C4650F-5BAA-8654-0028-5B2FF941030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087957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One-Pass Algorithms</a:t>
            </a:r>
          </a:p>
        </p:txBody>
      </p:sp>
    </p:spTree>
    <p:extLst>
      <p:ext uri="{BB962C8B-B14F-4D97-AF65-F5344CB8AC3E}">
        <p14:creationId xmlns:p14="http://schemas.microsoft.com/office/powerpoint/2010/main" val="310009914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One-Pass Algorithms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Read data from disk only once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Typically require that at least one argument fits in main memory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Three broad categories:</a:t>
            </a:r>
          </a:p>
          <a:p>
            <a:pPr lvl="1"/>
            <a:r>
              <a:rPr lang="en-US" dirty="0"/>
              <a:t>Unary, tuple at a time (i.e. select, project) – non-blocking</a:t>
            </a:r>
          </a:p>
          <a:p>
            <a:pPr lvl="1"/>
            <a:r>
              <a:rPr lang="en-US" dirty="0"/>
              <a:t>Unary, full-relation (i.e. duplicate elimination, grouping) – may be blocking</a:t>
            </a:r>
          </a:p>
          <a:p>
            <a:pPr lvl="1"/>
            <a:r>
              <a:rPr lang="en-US" dirty="0"/>
              <a:t>Binary, full-relation – typically blocking 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60C7005-E574-6AFF-EAED-C05BC2FE4C3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86927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Unary, tuple at a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foreach</a:t>
            </a:r>
            <a:r>
              <a:rPr lang="en-US" dirty="0"/>
              <a:t> block of R:</a:t>
            </a:r>
            <a:br>
              <a:rPr lang="en-US" dirty="0"/>
            </a:br>
            <a:r>
              <a:rPr lang="en-US" dirty="0"/>
              <a:t>	copy block to input buffer</a:t>
            </a:r>
            <a:br>
              <a:rPr lang="en-US" dirty="0"/>
            </a:br>
            <a:r>
              <a:rPr lang="en-US" dirty="0"/>
              <a:t>	perform operation (select, project) on each tuple in block</a:t>
            </a:r>
            <a:br>
              <a:rPr lang="en-US" dirty="0"/>
            </a:br>
            <a:r>
              <a:rPr lang="en-US" dirty="0"/>
              <a:t>	move selected/projected tuples to output buffer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CF006CD-B5FE-FAAA-6BDF-2A2EBC20B74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an 4"/>
          <p:cNvSpPr/>
          <p:nvPr/>
        </p:nvSpPr>
        <p:spPr bwMode="auto">
          <a:xfrm>
            <a:off x="2279576" y="3476660"/>
            <a:ext cx="1080120" cy="1080120"/>
          </a:xfrm>
          <a:prstGeom prst="can">
            <a:avLst/>
          </a:prstGeom>
          <a:solidFill>
            <a:schemeClr val="bg1"/>
          </a:solidFill>
          <a:ln w="28575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863752" y="4556780"/>
            <a:ext cx="1080120" cy="432048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5663952" y="4340756"/>
            <a:ext cx="864096" cy="864096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op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7104112" y="4556780"/>
            <a:ext cx="1080120" cy="432048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639616" y="3908708"/>
            <a:ext cx="423664" cy="432048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R</a:t>
            </a:r>
          </a:p>
        </p:txBody>
      </p:sp>
      <p:cxnSp>
        <p:nvCxnSpPr>
          <p:cNvPr id="12" name="Curved Connector 11"/>
          <p:cNvCxnSpPr>
            <a:stCxn id="10" idx="2"/>
            <a:endCxn id="6" idx="1"/>
          </p:cNvCxnSpPr>
          <p:nvPr/>
        </p:nvCxnSpPr>
        <p:spPr bwMode="auto">
          <a:xfrm rot="16200000" flipH="1">
            <a:off x="3141576" y="4050628"/>
            <a:ext cx="432048" cy="1012304"/>
          </a:xfrm>
          <a:prstGeom prst="curvedConnector2">
            <a:avLst/>
          </a:prstGeom>
          <a:solidFill>
            <a:schemeClr val="accent1"/>
          </a:solidFill>
          <a:ln w="28575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>
            <a:stCxn id="6" idx="3"/>
            <a:endCxn id="8" idx="2"/>
          </p:cNvCxnSpPr>
          <p:nvPr/>
        </p:nvCxnSpPr>
        <p:spPr bwMode="auto">
          <a:xfrm>
            <a:off x="4943872" y="4772804"/>
            <a:ext cx="720080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>
            <a:stCxn id="8" idx="6"/>
            <a:endCxn id="9" idx="1"/>
          </p:cNvCxnSpPr>
          <p:nvPr/>
        </p:nvCxnSpPr>
        <p:spPr bwMode="auto">
          <a:xfrm>
            <a:off x="6528048" y="4772804"/>
            <a:ext cx="576064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3990937" y="4052724"/>
            <a:ext cx="8338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Lucida Sans" panose="020B0602030504020204" pitchFamily="34" charset="77"/>
                <a:cs typeface="Georgia"/>
              </a:rPr>
              <a:t>input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140203" y="4052724"/>
            <a:ext cx="10134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Lucida Sans" panose="020B0602030504020204" pitchFamily="34" charset="77"/>
                <a:cs typeface="Georgia"/>
              </a:rPr>
              <a:t>output</a:t>
            </a:r>
          </a:p>
        </p:txBody>
      </p:sp>
      <p:cxnSp>
        <p:nvCxnSpPr>
          <p:cNvPr id="20" name="Curved Connector 19"/>
          <p:cNvCxnSpPr>
            <a:stCxn id="9" idx="3"/>
          </p:cNvCxnSpPr>
          <p:nvPr/>
        </p:nvCxnSpPr>
        <p:spPr bwMode="auto">
          <a:xfrm flipV="1">
            <a:off x="8184232" y="3763502"/>
            <a:ext cx="864096" cy="1009302"/>
          </a:xfrm>
          <a:prstGeom prst="curvedConnector2">
            <a:avLst/>
          </a:prstGeom>
          <a:solidFill>
            <a:schemeClr val="accent1"/>
          </a:solidFill>
          <a:ln w="28575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301726029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Unary, tuple at a time: Cost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In general,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disk accesses depending on clustering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If operator is a select that compares an attribute to a constant and index exists for attributes used in select,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≪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disk accesses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Requires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l="-694" t="-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CD381D5-6D2A-DD54-9AED-04358A24D44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694864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Unary, full-relation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foreach</a:t>
            </a:r>
            <a:r>
              <a:rPr lang="en-US" dirty="0"/>
              <a:t> block of R</a:t>
            </a:r>
            <a:br>
              <a:rPr lang="en-US" dirty="0"/>
            </a:br>
            <a:r>
              <a:rPr lang="en-US" dirty="0"/>
              <a:t>	copy block to input buffer</a:t>
            </a:r>
            <a:br>
              <a:rPr lang="en-US" dirty="0"/>
            </a:br>
            <a:r>
              <a:rPr lang="en-US" dirty="0"/>
              <a:t>	update accumulator</a:t>
            </a:r>
            <a:br>
              <a:rPr lang="en-US" dirty="0"/>
            </a:br>
            <a:r>
              <a:rPr lang="en-US" dirty="0"/>
              <a:t>	move tuples to output buffer</a:t>
            </a:r>
          </a:p>
          <a:p>
            <a:pPr lvl="1"/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58B94001-B86B-9C03-6CA1-A7A80E95910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an 5"/>
          <p:cNvSpPr/>
          <p:nvPr/>
        </p:nvSpPr>
        <p:spPr bwMode="auto">
          <a:xfrm>
            <a:off x="2279576" y="3480047"/>
            <a:ext cx="1080120" cy="1080120"/>
          </a:xfrm>
          <a:prstGeom prst="can">
            <a:avLst/>
          </a:prstGeom>
          <a:solidFill>
            <a:schemeClr val="bg1"/>
          </a:solidFill>
          <a:ln w="28575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863752" y="4560167"/>
            <a:ext cx="1080120" cy="432048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5663952" y="4344143"/>
            <a:ext cx="864096" cy="864096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op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7104112" y="4560167"/>
            <a:ext cx="1080120" cy="432048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639616" y="3912095"/>
            <a:ext cx="423664" cy="432048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R</a:t>
            </a:r>
          </a:p>
        </p:txBody>
      </p:sp>
      <p:cxnSp>
        <p:nvCxnSpPr>
          <p:cNvPr id="11" name="Curved Connector 10"/>
          <p:cNvCxnSpPr>
            <a:stCxn id="10" idx="2"/>
            <a:endCxn id="7" idx="1"/>
          </p:cNvCxnSpPr>
          <p:nvPr/>
        </p:nvCxnSpPr>
        <p:spPr bwMode="auto">
          <a:xfrm rot="16200000" flipH="1">
            <a:off x="3141576" y="4054015"/>
            <a:ext cx="432048" cy="1012304"/>
          </a:xfrm>
          <a:prstGeom prst="curvedConnector2">
            <a:avLst/>
          </a:prstGeom>
          <a:solidFill>
            <a:schemeClr val="accent1"/>
          </a:solidFill>
          <a:ln w="28575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>
            <a:stCxn id="7" idx="3"/>
            <a:endCxn id="8" idx="2"/>
          </p:cNvCxnSpPr>
          <p:nvPr/>
        </p:nvCxnSpPr>
        <p:spPr bwMode="auto">
          <a:xfrm>
            <a:off x="4943872" y="4776191"/>
            <a:ext cx="720080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>
            <a:stCxn id="8" idx="6"/>
            <a:endCxn id="9" idx="1"/>
          </p:cNvCxnSpPr>
          <p:nvPr/>
        </p:nvCxnSpPr>
        <p:spPr bwMode="auto">
          <a:xfrm>
            <a:off x="6528048" y="4776191"/>
            <a:ext cx="576064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3990937" y="4056111"/>
            <a:ext cx="8338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Lucida Sans" panose="020B0602030504020204" pitchFamily="34" charset="77"/>
                <a:cs typeface="Georgia"/>
              </a:rPr>
              <a:t>input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140203" y="4056111"/>
            <a:ext cx="10134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Lucida Sans" panose="020B0602030504020204" pitchFamily="34" charset="77"/>
                <a:cs typeface="Georgia"/>
              </a:rPr>
              <a:t>output</a:t>
            </a:r>
          </a:p>
        </p:txBody>
      </p:sp>
      <p:cxnSp>
        <p:nvCxnSpPr>
          <p:cNvPr id="16" name="Curved Connector 15"/>
          <p:cNvCxnSpPr>
            <a:stCxn id="9" idx="3"/>
          </p:cNvCxnSpPr>
          <p:nvPr/>
        </p:nvCxnSpPr>
        <p:spPr bwMode="auto">
          <a:xfrm flipV="1">
            <a:off x="8184232" y="3766889"/>
            <a:ext cx="864096" cy="1009302"/>
          </a:xfrm>
          <a:prstGeom prst="curvedConnector2">
            <a:avLst/>
          </a:prstGeom>
          <a:solidFill>
            <a:schemeClr val="accent1"/>
          </a:solidFill>
          <a:ln w="28575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Rectangle 16"/>
          <p:cNvSpPr/>
          <p:nvPr/>
        </p:nvSpPr>
        <p:spPr bwMode="auto">
          <a:xfrm>
            <a:off x="3863752" y="5352255"/>
            <a:ext cx="1080120" cy="432048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49309" y="5928319"/>
            <a:ext cx="17171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Lucida Sans" panose="020B0602030504020204" pitchFamily="34" charset="77"/>
                <a:cs typeface="Georgia"/>
              </a:rPr>
              <a:t>accumulator</a:t>
            </a:r>
          </a:p>
        </p:txBody>
      </p:sp>
      <p:cxnSp>
        <p:nvCxnSpPr>
          <p:cNvPr id="19" name="Curved Connector 18"/>
          <p:cNvCxnSpPr>
            <a:stCxn id="17" idx="3"/>
            <a:endCxn id="8" idx="4"/>
          </p:cNvCxnSpPr>
          <p:nvPr/>
        </p:nvCxnSpPr>
        <p:spPr bwMode="auto">
          <a:xfrm flipV="1">
            <a:off x="4943872" y="5208239"/>
            <a:ext cx="1152128" cy="360040"/>
          </a:xfrm>
          <a:prstGeom prst="curvedConnector2">
            <a:avLst/>
          </a:prstGeom>
          <a:solidFill>
            <a:schemeClr val="accent1"/>
          </a:solidFill>
          <a:ln w="28575" cap="flat" cmpd="sng" algn="ctr">
            <a:solidFill>
              <a:srgbClr val="191F22"/>
            </a:solidFill>
            <a:prstDash val="solid"/>
            <a:round/>
            <a:headEnd type="arrow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955747169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Unary, full-relation: Duplicate elimination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foreach</a:t>
            </a:r>
            <a:r>
              <a:rPr lang="en-US" dirty="0"/>
              <a:t> block of R:</a:t>
            </a:r>
            <a:br>
              <a:rPr lang="en-US" dirty="0"/>
            </a:br>
            <a:r>
              <a:rPr lang="en-US" dirty="0"/>
              <a:t>	copy block to input buffer</a:t>
            </a:r>
            <a:br>
              <a:rPr lang="en-US" dirty="0"/>
            </a:br>
            <a:r>
              <a:rPr lang="en-US" dirty="0"/>
              <a:t>	</a:t>
            </a:r>
            <a:r>
              <a:rPr lang="en-US" dirty="0" err="1"/>
              <a:t>foreach</a:t>
            </a:r>
            <a:r>
              <a:rPr lang="en-US" dirty="0"/>
              <a:t> tuple in block</a:t>
            </a:r>
            <a:br>
              <a:rPr lang="en-US" dirty="0"/>
            </a:br>
            <a:r>
              <a:rPr lang="en-US" dirty="0"/>
              <a:t>		if tuple is not in accumulator</a:t>
            </a:r>
            <a:br>
              <a:rPr lang="en-US" dirty="0"/>
            </a:br>
            <a:r>
              <a:rPr lang="en-US" dirty="0"/>
              <a:t>			copy to accumulator </a:t>
            </a:r>
            <a:br>
              <a:rPr lang="en-US" dirty="0"/>
            </a:br>
            <a:r>
              <a:rPr lang="en-US" dirty="0"/>
              <a:t>			copy to </a:t>
            </a:r>
            <a:r>
              <a:rPr lang="en-US"/>
              <a:t>output buffer</a:t>
            </a:r>
            <a:endParaRPr lang="en-US" dirty="0"/>
          </a:p>
          <a:p>
            <a:pPr marL="630000" lvl="2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2797353-A829-9E3C-16FB-6AD80DEED2A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589947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Unary, full-relation: Duplicate elimination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Requires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))+1</m:t>
                    </m:r>
                  </m:oMath>
                </a14:m>
                <a:r>
                  <a:rPr lang="en-US" dirty="0"/>
                  <a:t> blocks of main memory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block for input buffer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US" dirty="0"/>
                  <a:t> blocks for accumulator (records each tuple seen so far)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Accumulator implemented as in-memory data structure (tree, hash)</a:t>
                </a:r>
              </a:p>
              <a:p>
                <a:r>
                  <a:rPr lang="en-US" dirty="0"/>
                  <a:t>If fewer than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US" dirty="0"/>
                  <a:t> blocks of memory available, thrashing likely</a:t>
                </a:r>
              </a:p>
              <a:p>
                <a:r>
                  <a:rPr lang="en-US" dirty="0"/>
                  <a:t>Cost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disk accesses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l="-694" t="-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733896-B70E-693C-D44E-AEEEAAE700A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28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Optimisation Example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19875BB-0F4C-FB45-2047-2BD31FF2B979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For every project located in Stafford, retrieve the project number, the controlling department number, and the department manager’s last name, address and birth date</a:t>
            </a:r>
          </a:p>
          <a:p>
            <a:pPr marL="0" indent="0">
              <a:buNone/>
            </a:pPr>
            <a:r>
              <a:rPr lang="en-GB" dirty="0"/>
              <a:t>	</a:t>
            </a:r>
            <a:br>
              <a:rPr lang="en-GB" dirty="0"/>
            </a:br>
            <a:r>
              <a:rPr lang="en-GB" dirty="0">
                <a:latin typeface="Lucida Console" panose="020B0609040504020204" pitchFamily="49" charset="0"/>
              </a:rPr>
              <a:t>SELECT PNUMBER, DNUM, LNAME, ADDRESS, DATE</a:t>
            </a:r>
            <a:br>
              <a:rPr lang="en-GB" dirty="0">
                <a:latin typeface="Lucida Console" panose="020B0609040504020204" pitchFamily="49" charset="0"/>
              </a:rPr>
            </a:br>
            <a:r>
              <a:rPr lang="en-GB" dirty="0">
                <a:latin typeface="Lucida Console" panose="020B0609040504020204" pitchFamily="49" charset="0"/>
              </a:rPr>
              <a:t>FROM   PROJECT, DEPARTMENT, EMPLOYEE</a:t>
            </a:r>
            <a:br>
              <a:rPr lang="en-GB" dirty="0">
                <a:latin typeface="Lucida Console" panose="020B0609040504020204" pitchFamily="49" charset="0"/>
              </a:rPr>
            </a:br>
            <a:r>
              <a:rPr lang="en-GB" dirty="0">
                <a:latin typeface="Lucida Console" panose="020B0609040504020204" pitchFamily="49" charset="0"/>
              </a:rPr>
              <a:t>WHERE  DNUM=DNUMBER AND</a:t>
            </a:r>
            <a:br>
              <a:rPr lang="en-GB" dirty="0">
                <a:latin typeface="Lucida Console" panose="020B0609040504020204" pitchFamily="49" charset="0"/>
              </a:rPr>
            </a:br>
            <a:r>
              <a:rPr lang="en-GB" dirty="0">
                <a:latin typeface="Lucida Console" panose="020B0609040504020204" pitchFamily="49" charset="0"/>
              </a:rPr>
              <a:t>       MGRSSN=SSN AND</a:t>
            </a:r>
            <a:br>
              <a:rPr lang="en-GB" dirty="0">
                <a:latin typeface="Lucida Console" panose="020B0609040504020204" pitchFamily="49" charset="0"/>
              </a:rPr>
            </a:br>
            <a:r>
              <a:rPr lang="en-GB" dirty="0">
                <a:latin typeface="Lucida Console" panose="020B0609040504020204" pitchFamily="49" charset="0"/>
              </a:rPr>
              <a:t>       PLOCATION=‘Stafford’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7D86BF7-2388-3D78-27A3-4DEBE985ABB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18DBD04D-4EF6-91ED-2462-0547FD4389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1457848"/>
              </p:ext>
            </p:extLst>
          </p:nvPr>
        </p:nvGraphicFramePr>
        <p:xfrm>
          <a:off x="623888" y="1804734"/>
          <a:ext cx="3850215" cy="741680"/>
        </p:xfrm>
        <a:graphic>
          <a:graphicData uri="http://schemas.openxmlformats.org/drawingml/2006/table">
            <a:tbl>
              <a:tblPr firstRow="1">
                <a:tableStyleId>{69012ECD-51FC-41F1-AA8D-1B2483CD663E}</a:tableStyleId>
              </a:tblPr>
              <a:tblGrid>
                <a:gridCol w="1242938">
                  <a:extLst>
                    <a:ext uri="{9D8B030D-6E8A-4147-A177-3AD203B41FA5}">
                      <a16:colId xmlns:a16="http://schemas.microsoft.com/office/drawing/2014/main" val="2000346548"/>
                    </a:ext>
                  </a:extLst>
                </a:gridCol>
                <a:gridCol w="1519881">
                  <a:extLst>
                    <a:ext uri="{9D8B030D-6E8A-4147-A177-3AD203B41FA5}">
                      <a16:colId xmlns:a16="http://schemas.microsoft.com/office/drawing/2014/main" val="808094818"/>
                    </a:ext>
                  </a:extLst>
                </a:gridCol>
                <a:gridCol w="1087396">
                  <a:extLst>
                    <a:ext uri="{9D8B030D-6E8A-4147-A177-3AD203B41FA5}">
                      <a16:colId xmlns:a16="http://schemas.microsoft.com/office/drawing/2014/main" val="2272512228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en-US" dirty="0"/>
                        <a:t>PROJECT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08297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PNUMBER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PLOCATION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DNUM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7578720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5A9FED0-D225-414E-FFC8-1C4A31DBF1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9420058"/>
              </p:ext>
            </p:extLst>
          </p:nvPr>
        </p:nvGraphicFramePr>
        <p:xfrm>
          <a:off x="4772255" y="1798599"/>
          <a:ext cx="2647490" cy="741680"/>
        </p:xfrm>
        <a:graphic>
          <a:graphicData uri="http://schemas.openxmlformats.org/drawingml/2006/table">
            <a:tbl>
              <a:tblPr firstRow="1">
                <a:tableStyleId>{69012ECD-51FC-41F1-AA8D-1B2483CD663E}</a:tableStyleId>
              </a:tblPr>
              <a:tblGrid>
                <a:gridCol w="1323745">
                  <a:extLst>
                    <a:ext uri="{9D8B030D-6E8A-4147-A177-3AD203B41FA5}">
                      <a16:colId xmlns:a16="http://schemas.microsoft.com/office/drawing/2014/main" val="2000346548"/>
                    </a:ext>
                  </a:extLst>
                </a:gridCol>
                <a:gridCol w="1323745">
                  <a:extLst>
                    <a:ext uri="{9D8B030D-6E8A-4147-A177-3AD203B41FA5}">
                      <a16:colId xmlns:a16="http://schemas.microsoft.com/office/drawing/2014/main" val="808094818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dirty="0"/>
                        <a:t>DEPARTMENT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08297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DNUMBER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MGRSSN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7578720"/>
                  </a:ext>
                </a:extLst>
              </a:tr>
            </a:tbl>
          </a:graphicData>
        </a:graphic>
      </p:graphicFrame>
      <p:graphicFrame>
        <p:nvGraphicFramePr>
          <p:cNvPr id="9" name="Table 7">
            <a:extLst>
              <a:ext uri="{FF2B5EF4-FFF2-40B4-BE49-F238E27FC236}">
                <a16:creationId xmlns:a16="http://schemas.microsoft.com/office/drawing/2014/main" id="{3986D3D5-5939-7FF9-7CEB-092E280175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187462"/>
              </p:ext>
            </p:extLst>
          </p:nvPr>
        </p:nvGraphicFramePr>
        <p:xfrm>
          <a:off x="7717897" y="1798599"/>
          <a:ext cx="3850215" cy="741680"/>
        </p:xfrm>
        <a:graphic>
          <a:graphicData uri="http://schemas.openxmlformats.org/drawingml/2006/table">
            <a:tbl>
              <a:tblPr firstRow="1">
                <a:tableStyleId>{69012ECD-51FC-41F1-AA8D-1B2483CD663E}</a:tableStyleId>
              </a:tblPr>
              <a:tblGrid>
                <a:gridCol w="658052">
                  <a:extLst>
                    <a:ext uri="{9D8B030D-6E8A-4147-A177-3AD203B41FA5}">
                      <a16:colId xmlns:a16="http://schemas.microsoft.com/office/drawing/2014/main" val="2000346548"/>
                    </a:ext>
                  </a:extLst>
                </a:gridCol>
                <a:gridCol w="1037968">
                  <a:extLst>
                    <a:ext uri="{9D8B030D-6E8A-4147-A177-3AD203B41FA5}">
                      <a16:colId xmlns:a16="http://schemas.microsoft.com/office/drawing/2014/main" val="808094818"/>
                    </a:ext>
                  </a:extLst>
                </a:gridCol>
                <a:gridCol w="1306273">
                  <a:extLst>
                    <a:ext uri="{9D8B030D-6E8A-4147-A177-3AD203B41FA5}">
                      <a16:colId xmlns:a16="http://schemas.microsoft.com/office/drawing/2014/main" val="2272512228"/>
                    </a:ext>
                  </a:extLst>
                </a:gridCol>
                <a:gridCol w="847922">
                  <a:extLst>
                    <a:ext uri="{9D8B030D-6E8A-4147-A177-3AD203B41FA5}">
                      <a16:colId xmlns:a16="http://schemas.microsoft.com/office/drawing/2014/main" val="1690059410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r>
                        <a:rPr lang="en-US" dirty="0"/>
                        <a:t>EMPLOYEE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08297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SSN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LNAME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ADDRESS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75787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8874689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Unary, full-relation: Grouping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Grouping operators: min, max, sum, count, </a:t>
                </a:r>
                <a:r>
                  <a:rPr lang="en-US" dirty="0" err="1"/>
                  <a:t>avg</a:t>
                </a:r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Accumulator contains per-group values</a:t>
                </a:r>
              </a:p>
              <a:p>
                <a:r>
                  <a:rPr lang="en-US" dirty="0"/>
                  <a:t>Output only when all blocks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have been consumed</a:t>
                </a:r>
              </a:p>
              <a:p>
                <a:r>
                  <a:rPr lang="en-US" dirty="0"/>
                  <a:t>Cost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disk accesses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l="-694" t="-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2E6323-8BF2-9BA2-6CCD-BAD6A2FD163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033917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Binary, full-relation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Union, intersection, difference, product, join</a:t>
                </a:r>
              </a:p>
              <a:p>
                <a:pPr lvl="1"/>
                <a:r>
                  <a:rPr lang="en-US" dirty="0"/>
                  <a:t>We’ll consider join in detail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In general, cost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+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are operand relations</a:t>
                </a:r>
              </a:p>
              <a:p>
                <a:pPr lvl="1"/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Requirement for one pass operation: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 smtClean="0">
                        <a:latin typeface="Cambria Math" panose="02040503050406030204" pitchFamily="18" charset="0"/>
                      </a:rPr>
                      <m:t>min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))≤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l="-694" t="-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68D00B-4DEF-AD98-E0E2-493BCDCF58E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49034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Binary, full-relation: Join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r>
                  <a:rPr lang="en-US" dirty="0"/>
                  <a:t>Two relations,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)&lt;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Uses main memory search structure keyed 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 err="1"/>
                  <a:t>foreach</a:t>
                </a:r>
                <a:r>
                  <a:rPr lang="en-US" dirty="0"/>
                  <a:t> block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:</a:t>
                </a:r>
                <a:br>
                  <a:rPr lang="en-US" dirty="0"/>
                </a:br>
                <a:r>
                  <a:rPr lang="en-US" dirty="0"/>
                  <a:t>	read block</a:t>
                </a:r>
                <a:br>
                  <a:rPr lang="en-US" dirty="0"/>
                </a:br>
                <a:r>
                  <a:rPr lang="en-US" dirty="0"/>
                  <a:t>	add tuples to search structure</a:t>
                </a:r>
                <a:br>
                  <a:rPr lang="en-US" dirty="0"/>
                </a:br>
                <a:r>
                  <a:rPr lang="en-US" dirty="0" err="1"/>
                  <a:t>foreach</a:t>
                </a:r>
                <a:r>
                  <a:rPr lang="en-US" dirty="0"/>
                  <a:t> block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br>
                  <a:rPr lang="en-US" dirty="0"/>
                </a:br>
                <a:r>
                  <a:rPr lang="en-US" dirty="0"/>
                  <a:t>	copy block to input buffer</a:t>
                </a:r>
                <a:br>
                  <a:rPr lang="en-US" dirty="0"/>
                </a:br>
                <a:r>
                  <a:rPr lang="en-US" dirty="0"/>
                  <a:t>	</a:t>
                </a:r>
                <a:r>
                  <a:rPr lang="en-US" dirty="0" err="1"/>
                  <a:t>foreach</a:t>
                </a:r>
                <a:r>
                  <a:rPr lang="en-US" dirty="0"/>
                  <a:t> tuple in block</a:t>
                </a:r>
                <a:br>
                  <a:rPr lang="en-US" dirty="0"/>
                </a:br>
                <a:r>
                  <a:rPr lang="en-US" dirty="0"/>
                  <a:t>		find matching tuples in search structure</a:t>
                </a:r>
                <a:br>
                  <a:rPr lang="en-US" dirty="0"/>
                </a:br>
                <a:r>
                  <a:rPr lang="en-US" dirty="0"/>
                  <a:t>		construct new tuples and copy to output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3"/>
                <a:stretch>
                  <a:fillRect l="-694" t="-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094EE7-394E-7CE1-684A-F01566AE006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589873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Nested-loop join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DE1C58C-84FE-41BC-07D6-B690FE289968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Also known as iteration join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Assuming that we’re joining relations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on attribute </a:t>
                </a:r>
                <a14:m>
                  <m:oMath xmlns:m="http://schemas.openxmlformats.org/officeDocument/2006/math"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>
                    <a:latin typeface="Lucida Console" panose="020B0609040504020204" pitchFamily="49" charset="0"/>
                  </a:rPr>
                  <a:t>foreach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GB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br>
                  <a:rPr lang="en-US" dirty="0">
                    <a:sym typeface="Symbol" charset="0"/>
                  </a:rPr>
                </a:br>
                <a:r>
                  <a:rPr lang="en-US" dirty="0">
                    <a:sym typeface="Symbol" charset="0"/>
                  </a:rPr>
                  <a:t>	</a:t>
                </a:r>
                <a:r>
                  <a:rPr lang="en-US" dirty="0">
                    <a:latin typeface="Lucida Console" panose="020B0609040504020204" pitchFamily="49" charset="0"/>
                  </a:rPr>
                  <a:t>foreach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GB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</m:oMath>
                </a14:m>
                <a:br>
                  <a:rPr lang="en-US" dirty="0">
                    <a:sym typeface="Symbol" charset="0"/>
                  </a:rPr>
                </a:br>
                <a:r>
                  <a:rPr lang="en-US" dirty="0"/>
                  <a:t>		</a:t>
                </a:r>
                <a:r>
                  <a:rPr lang="en-US" dirty="0">
                    <a:latin typeface="Lucida Console" panose="020B0609040504020204" pitchFamily="49" charset="0"/>
                  </a:rPr>
                  <a:t>if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latin typeface="Lucida Console" panose="020B0609040504020204" pitchFamily="49" charset="0"/>
                  </a:rPr>
                  <a:t>then output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DE1C58C-84FE-41BC-07D6-B690FE28996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3"/>
                <a:stretch>
                  <a:fillRect l="-694" t="-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365" name="Rectangle 3"/>
          <p:cNvSpPr>
            <a:spLocks noGrp="1" noChangeArrowheads="1"/>
          </p:cNvSpPr>
          <p:nvPr>
            <p:ph type="body" sz="quarter" idx="15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334091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Factors that affect cost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BCB0744-BF2E-06FB-3B53-5B5B354C8EF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Are the tuples of the relation stored physically together? (clustered)</a:t>
            </a:r>
          </a:p>
          <a:p>
            <a:r>
              <a:rPr lang="en-US" dirty="0"/>
              <a:t>Are the relations sorted by the join attribute?</a:t>
            </a:r>
          </a:p>
          <a:p>
            <a:r>
              <a:rPr lang="en-US" dirty="0"/>
              <a:t>Do indexes exist?</a:t>
            </a:r>
          </a:p>
          <a:p>
            <a:endParaRPr lang="en-US" dirty="0"/>
          </a:p>
        </p:txBody>
      </p:sp>
      <p:sp>
        <p:nvSpPr>
          <p:cNvPr id="23558" name="Rectangle 3"/>
          <p:cNvSpPr>
            <a:spLocks noGrp="1" noChangeArrowheads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483714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Consider a join between relations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on attribute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=10,000</m:t>
                      </m:r>
                    </m:oMath>
                  </m:oMathPara>
                </a14:m>
                <a:endParaRPr lang="en-GB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=5,000</m:t>
                      </m:r>
                    </m:oMath>
                  </m:oMathPara>
                </a14:m>
                <a:endParaRPr lang="en-GB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1)=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2)=0.1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=101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l="-694" t="-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D00D53-3FB3-DEE9-342E-8400236456E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476930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Attempt #1: Tuple-based nested loop join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BC49EEA-ACD4-5F4D-D6CD-BB8A2412F501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Relations not contiguous - one disk access per tuple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R1 is outer relation</a:t>
                </a:r>
              </a:p>
              <a:p>
                <a:pPr marL="0" indent="0">
                  <a:buNone/>
                </a:pPr>
                <a:r>
                  <a:rPr lang="en-US" dirty="0"/>
                  <a:t>R2 is inner relation</a:t>
                </a:r>
              </a:p>
              <a:p>
                <a:endParaRPr lang="en-US" dirty="0"/>
              </a:p>
              <a:p>
                <a:pPr marL="0" indent="0">
                  <a:spcBef>
                    <a:spcPct val="20000"/>
                  </a:spcBef>
                  <a:buNone/>
                </a:pPr>
                <a:r>
                  <a:rPr lang="en-US" dirty="0"/>
                  <a:t>Cost for each tuple in R1 = cost to read tuple + cost to read R2</a:t>
                </a:r>
              </a:p>
              <a:p>
                <a:pPr marL="0" indent="0">
                  <a:spcBef>
                    <a:spcPct val="20000"/>
                  </a:spcBef>
                  <a:buNone/>
                </a:pPr>
                <a:endParaRPr lang="en-GB" b="0" i="0" dirty="0">
                  <a:latin typeface="Cambria Math" panose="02040503050406030204" pitchFamily="18" charset="0"/>
                </a:endParaRPr>
              </a:p>
              <a:p>
                <a:pPr marL="0" indent="0">
                  <a:spcBef>
                    <a:spcPct val="200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b="0" i="0" dirty="0" smtClean="0">
                          <a:latin typeface="Cambria Math" panose="02040503050406030204" pitchFamily="18" charset="0"/>
                        </a:rPr>
                        <m:t>Cost</m:t>
                      </m:r>
                      <m:r>
                        <a:rPr lang="en-GB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∗</m:t>
                      </m:r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e>
                      </m:d>
                    </m:oMath>
                    <m:oMath xmlns:m="http://schemas.openxmlformats.org/officeDocument/2006/math">
                      <m:r>
                        <a:rPr lang="en-GB" b="0" i="0" smtClean="0">
                          <a:latin typeface="Cambria Math" panose="02040503050406030204" pitchFamily="18" charset="0"/>
                        </a:rPr>
                        <m:t>        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=10,000 ∗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1+5,000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GB" b="0" i="0" smtClean="0">
                          <a:latin typeface="Cambria Math" panose="02040503050406030204" pitchFamily="18" charset="0"/>
                        </a:rPr>
                        <m:t>        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=50,010,000</m:t>
                      </m:r>
                    </m:oMath>
                  </m:oMathPara>
                </a14:m>
                <a:br>
                  <a:rPr lang="en-US" dirty="0"/>
                </a:b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BC49EEA-ACD4-5F4D-D6CD-BB8A2412F5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l="-694" t="-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606" name="Rectangle 3"/>
          <p:cNvSpPr>
            <a:spLocks noGrp="1" noChangeArrowheads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630727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we do better?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2C2F7460-D190-EFF7-6605-665CE14636AB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Use all available main memory 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=101</m:t>
                    </m:r>
                  </m:oMath>
                </a14:m>
                <a:r>
                  <a:rPr lang="en-US" dirty="0"/>
                  <a:t>)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Read outer relation R1 in chunks of 100 blocks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Read all of inner relation R2 (using 1 block) + join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2C2F7460-D190-EFF7-6605-665CE14636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l="-694" t="-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654" name="Rectangle 4"/>
          <p:cNvSpPr>
            <a:spLocks noGrp="1" noChangeArrowheads="1"/>
          </p:cNvSpPr>
          <p:nvPr>
            <p:ph type="body" sz="quarter" idx="15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292792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Attempt #2: Block-based nested loop join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Tuples of R1 stored in a 100-block chunk	= 100 * 1/S(R1)</a:t>
            </a:r>
            <a:br>
              <a:rPr lang="en-US" dirty="0"/>
            </a:br>
            <a:r>
              <a:rPr lang="en-US" dirty="0"/>
              <a:t>						= 1,000 tuples</a:t>
            </a:r>
          </a:p>
          <a:p>
            <a:pPr marL="0" indent="0">
              <a:buNone/>
            </a:pPr>
            <a:r>
              <a:rPr lang="en-US" dirty="0"/>
              <a:t>Number of 100-block chunks to store R1	= T(R1) / 1,000</a:t>
            </a:r>
            <a:br>
              <a:rPr lang="en-US" dirty="0"/>
            </a:br>
            <a:r>
              <a:rPr lang="en-US" dirty="0"/>
              <a:t>						= 10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Cost to read one 100-block chunk of R1 	= 1,000 disk accesses</a:t>
            </a:r>
          </a:p>
          <a:p>
            <a:pPr marL="0" indent="0">
              <a:buNone/>
            </a:pPr>
            <a:r>
              <a:rPr lang="en-US" dirty="0"/>
              <a:t>Cost to process each chunk = 1000 + T(R2) 	= 6,000 disk accesses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Total cost = 10 * 6,000 = 60,000 disk accesses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42203D-57D4-009D-BE6F-762842E4F5F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557983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we do better?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What happens if we reverse the join order?</a:t>
            </a:r>
          </a:p>
          <a:p>
            <a:pPr lvl="1"/>
            <a:r>
              <a:rPr lang="en-US" dirty="0"/>
              <a:t>R1 becomes the inner relation</a:t>
            </a:r>
          </a:p>
          <a:p>
            <a:pPr lvl="1"/>
            <a:r>
              <a:rPr lang="en-US" dirty="0"/>
              <a:t>R2 becomes the outer relation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2AEA22-ED32-638F-B389-E2EC58A3F8D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563229"/>
      </p:ext>
    </p:extLst>
  </p:cSld>
  <p:clrMapOvr>
    <a:masterClrMapping/>
  </p:clrMapOvr>
</p:sld>
</file>

<file path=ppt/theme/theme1.xml><?xml version="1.0" encoding="utf-8"?>
<a:theme xmlns:a="http://schemas.openxmlformats.org/drawingml/2006/main" name="Plain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5EFB1527-0159-4945-BED6-849D7DF7FAAC}" vid="{1CF00D30-AD9B-AB42-8EF1-91706513E6E5}"/>
    </a:ext>
  </a:extLst>
</a:theme>
</file>

<file path=ppt/theme/theme2.xml><?xml version="1.0" encoding="utf-8"?>
<a:theme xmlns:a="http://schemas.openxmlformats.org/drawingml/2006/main" name="Marine 1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5EFB1527-0159-4945-BED6-849D7DF7FAAC}" vid="{6E568842-902E-2A4B-876F-BEE234A032F0}"/>
    </a:ext>
  </a:extLst>
</a:theme>
</file>

<file path=ppt/theme/theme3.xml><?xml version="1.0" encoding="utf-8"?>
<a:theme xmlns:a="http://schemas.openxmlformats.org/drawingml/2006/main" name="Marine 3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5EFB1527-0159-4945-BED6-849D7DF7FAAC}" vid="{D07A7918-E232-FA43-B6FC-3E564CCB3F75}"/>
    </a:ext>
  </a:extLst>
</a:theme>
</file>

<file path=ppt/theme/theme4.xml><?xml version="1.0" encoding="utf-8"?>
<a:theme xmlns:a="http://schemas.openxmlformats.org/drawingml/2006/main" name="Marine 5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5EFB1527-0159-4945-BED6-849D7DF7FAAC}" vid="{8F5F7A01-05E9-1243-A38E-BA9FA9D63C11}"/>
    </a:ext>
  </a:extLst>
</a:theme>
</file>

<file path=ppt/theme/theme5.xml><?xml version="1.0" encoding="utf-8"?>
<a:theme xmlns:a="http://schemas.openxmlformats.org/drawingml/2006/main" name="Marine 6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5EFB1527-0159-4945-BED6-849D7DF7FAAC}" vid="{3420D723-E994-7642-B8DD-9861412C98E8}"/>
    </a:ext>
  </a:extLst>
</a:theme>
</file>

<file path=ppt/theme/theme6.xml><?xml version="1.0" encoding="utf-8"?>
<a:theme xmlns:a="http://schemas.openxmlformats.org/drawingml/2006/main" name="Horizon 3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5EFB1527-0159-4945-BED6-849D7DF7FAAC}" vid="{BD1C1F4E-65F8-3547-B315-E7C8A491154B}"/>
    </a:ext>
  </a:extLst>
</a:theme>
</file>

<file path=ppt/theme/theme7.xml><?xml version="1.0" encoding="utf-8"?>
<a:theme xmlns:a="http://schemas.openxmlformats.org/drawingml/2006/main" name="Horizon 4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5EFB1527-0159-4945-BED6-849D7DF7FAAC}" vid="{750F52BF-34EB-A644-BD44-67455BA1B86F}"/>
    </a:ext>
  </a:extLst>
</a:theme>
</file>

<file path=ppt/theme/theme8.xml><?xml version="1.0" encoding="utf-8"?>
<a:theme xmlns:a="http://schemas.openxmlformats.org/drawingml/2006/main" name="Horizon 5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5EFB1527-0159-4945-BED6-849D7DF7FAAC}" vid="{81650C80-C909-DF41-8F87-0C90E140B219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Plain</Template>
  <TotalTime>3526</TotalTime>
  <Words>5387</Words>
  <Application>Microsoft Macintosh PowerPoint</Application>
  <PresentationFormat>Widescreen</PresentationFormat>
  <Paragraphs>968</Paragraphs>
  <Slides>125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125</vt:i4>
      </vt:variant>
    </vt:vector>
  </HeadingPairs>
  <TitlesOfParts>
    <vt:vector size="140" baseType="lpstr">
      <vt:lpstr>Arial</vt:lpstr>
      <vt:lpstr>Calibri</vt:lpstr>
      <vt:lpstr>Cambria Math</vt:lpstr>
      <vt:lpstr>Georgia</vt:lpstr>
      <vt:lpstr>Lucida Console</vt:lpstr>
      <vt:lpstr>Lucida Grande</vt:lpstr>
      <vt:lpstr>Lucida Sans</vt:lpstr>
      <vt:lpstr>Plain</vt:lpstr>
      <vt:lpstr>Marine 1</vt:lpstr>
      <vt:lpstr>Marine 3</vt:lpstr>
      <vt:lpstr>Marine 5</vt:lpstr>
      <vt:lpstr>Marine 6</vt:lpstr>
      <vt:lpstr>Horizon 3</vt:lpstr>
      <vt:lpstr>Horizon 4</vt:lpstr>
      <vt:lpstr>Horizon 5</vt:lpstr>
      <vt:lpstr>PowerPoint Presentation</vt:lpstr>
      <vt:lpstr>Query Processing</vt:lpstr>
      <vt:lpstr>Query Processing</vt:lpstr>
      <vt:lpstr>Query Plans</vt:lpstr>
      <vt:lpstr>Query Processing</vt:lpstr>
      <vt:lpstr>Query Processing</vt:lpstr>
      <vt:lpstr>Overview</vt:lpstr>
      <vt:lpstr>Optimisation</vt:lpstr>
      <vt:lpstr>Optimisation Example</vt:lpstr>
      <vt:lpstr>Query Tree</vt:lpstr>
      <vt:lpstr>Canonical Form</vt:lpstr>
      <vt:lpstr>Cost Estimation</vt:lpstr>
      <vt:lpstr>Cost Estimation</vt:lpstr>
      <vt:lpstr>Statistics</vt:lpstr>
      <vt:lpstr>Scan</vt:lpstr>
      <vt:lpstr>Product</vt:lpstr>
      <vt:lpstr>Projection</vt:lpstr>
      <vt:lpstr>Selection</vt:lpstr>
      <vt:lpstr>Selection case 1: attr=val</vt:lpstr>
      <vt:lpstr>Example: selection case 1: attr=val</vt:lpstr>
      <vt:lpstr>Selection case 2: attr=attr</vt:lpstr>
      <vt:lpstr>Further Selection: Inequality</vt:lpstr>
      <vt:lpstr>Further Selection: Inequality</vt:lpstr>
      <vt:lpstr>Further Selection: Conjunction</vt:lpstr>
      <vt:lpstr>Further Selection: Disjunction</vt:lpstr>
      <vt:lpstr>Join</vt:lpstr>
      <vt:lpstr>Join</vt:lpstr>
      <vt:lpstr>Join</vt:lpstr>
      <vt:lpstr>Further Join</vt:lpstr>
      <vt:lpstr>Further Statistics</vt:lpstr>
      <vt:lpstr>Histograms</vt:lpstr>
      <vt:lpstr>Histograms</vt:lpstr>
      <vt:lpstr>Query Optimisation</vt:lpstr>
      <vt:lpstr>Cost estimation</vt:lpstr>
      <vt:lpstr>How many query trees?</vt:lpstr>
      <vt:lpstr>How many query trees?</vt:lpstr>
      <vt:lpstr>How many query trees?</vt:lpstr>
      <vt:lpstr>How many query trees?</vt:lpstr>
      <vt:lpstr>How many query trees?</vt:lpstr>
      <vt:lpstr>Join ordering</vt:lpstr>
      <vt:lpstr>Query graphs</vt:lpstr>
      <vt:lpstr>Query graphs</vt:lpstr>
      <vt:lpstr>Query graph shapes</vt:lpstr>
      <vt:lpstr>Query graphs and join ordering</vt:lpstr>
      <vt:lpstr>Join trees</vt:lpstr>
      <vt:lpstr>Linear join trees</vt:lpstr>
      <vt:lpstr>Linear join trees</vt:lpstr>
      <vt:lpstr>Bushy join trees</vt:lpstr>
      <vt:lpstr>Optimisation approaches</vt:lpstr>
      <vt:lpstr>Heuristic approach</vt:lpstr>
      <vt:lpstr>Optimising query trees</vt:lpstr>
      <vt:lpstr>Query trees and canonical form</vt:lpstr>
      <vt:lpstr>Canonical form</vt:lpstr>
      <vt:lpstr>Move σ down</vt:lpstr>
      <vt:lpstr>Move σ down</vt:lpstr>
      <vt:lpstr>Reorder Joins</vt:lpstr>
      <vt:lpstr>Reorder joins</vt:lpstr>
      <vt:lpstr>Reorder Joins</vt:lpstr>
      <vt:lpstr>Create joins</vt:lpstr>
      <vt:lpstr>Create joins</vt:lpstr>
      <vt:lpstr>Move π down</vt:lpstr>
      <vt:lpstr>Move π down</vt:lpstr>
      <vt:lpstr>Optimised logical query plan</vt:lpstr>
      <vt:lpstr>Execution Models</vt:lpstr>
      <vt:lpstr>Execution models</vt:lpstr>
      <vt:lpstr>Pipelining</vt:lpstr>
      <vt:lpstr>Iterators</vt:lpstr>
      <vt:lpstr>Synchrony versus asynchrony</vt:lpstr>
      <vt:lpstr>The push model</vt:lpstr>
      <vt:lpstr>The pull model</vt:lpstr>
      <vt:lpstr>The stream model</vt:lpstr>
      <vt:lpstr>Physical Plan Operators</vt:lpstr>
      <vt:lpstr>Physical Plan Operators</vt:lpstr>
      <vt:lpstr>Computation Model</vt:lpstr>
      <vt:lpstr>Cost Parameters</vt:lpstr>
      <vt:lpstr>Clustered File</vt:lpstr>
      <vt:lpstr>Clustered Relation</vt:lpstr>
      <vt:lpstr>Clustering Index</vt:lpstr>
      <vt:lpstr>Scanning</vt:lpstr>
      <vt:lpstr>Scan</vt:lpstr>
      <vt:lpstr>Table Scan</vt:lpstr>
      <vt:lpstr>Index Scan</vt:lpstr>
      <vt:lpstr>One-Pass Algorithms</vt:lpstr>
      <vt:lpstr>One-Pass Algorithms</vt:lpstr>
      <vt:lpstr>Unary, tuple at a time</vt:lpstr>
      <vt:lpstr>Unary, tuple at a time: Cost</vt:lpstr>
      <vt:lpstr>Unary, full-relation</vt:lpstr>
      <vt:lpstr>Unary, full-relation: Duplicate elimination</vt:lpstr>
      <vt:lpstr>Unary, full-relation: Duplicate elimination</vt:lpstr>
      <vt:lpstr>Unary, full-relation: Grouping</vt:lpstr>
      <vt:lpstr>Binary, full-relation</vt:lpstr>
      <vt:lpstr>Binary, full-relation: Join</vt:lpstr>
      <vt:lpstr>Nested-loop join</vt:lpstr>
      <vt:lpstr>Factors that affect cost</vt:lpstr>
      <vt:lpstr>Example</vt:lpstr>
      <vt:lpstr>Attempt #1: Tuple-based nested loop join</vt:lpstr>
      <vt:lpstr>Can we do better?</vt:lpstr>
      <vt:lpstr>Attempt #2: Block-based nested loop join</vt:lpstr>
      <vt:lpstr>Can we do better?</vt:lpstr>
      <vt:lpstr>Attempt #3: Join reordering</vt:lpstr>
      <vt:lpstr>Can we do better?</vt:lpstr>
      <vt:lpstr>Attempt #4: Contiguous relations</vt:lpstr>
      <vt:lpstr>Can we do better?</vt:lpstr>
      <vt:lpstr>Attempt #5: Merge join</vt:lpstr>
      <vt:lpstr>Two-Pass Algorithms</vt:lpstr>
      <vt:lpstr>Can we do better?</vt:lpstr>
      <vt:lpstr>Merge Sort</vt:lpstr>
      <vt:lpstr>Merge Sort</vt:lpstr>
      <vt:lpstr>Merge Sort: Cost</vt:lpstr>
      <vt:lpstr>Attempt #6: Merge join with sort</vt:lpstr>
      <vt:lpstr>Attempt #6, part 2</vt:lpstr>
      <vt:lpstr>Can we do better?</vt:lpstr>
      <vt:lpstr>Attempt #7: Improved merge join</vt:lpstr>
      <vt:lpstr>Two-pass Algorithms using Hashing</vt:lpstr>
      <vt:lpstr>Hash-Join</vt:lpstr>
      <vt:lpstr>Index-based Algorithms</vt:lpstr>
      <vt:lpstr>Can we do better?</vt:lpstr>
      <vt:lpstr>Attempt #8: Index join</vt:lpstr>
      <vt:lpstr>How many matching tuples?</vt:lpstr>
      <vt:lpstr>How many matching tuples?</vt:lpstr>
      <vt:lpstr>How many matching tuples?</vt:lpstr>
      <vt:lpstr>Attempt #8: Index join</vt:lpstr>
      <vt:lpstr>Summary</vt:lpstr>
      <vt:lpstr>Query Processing</vt:lpstr>
      <vt:lpstr>Next Lecture: Transactions and Concurrency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Nicholas Gibbins</dc:creator>
  <cp:lastModifiedBy>Nicholas Gibbins</cp:lastModifiedBy>
  <cp:revision>1</cp:revision>
  <dcterms:created xsi:type="dcterms:W3CDTF">2023-02-22T20:11:39Z</dcterms:created>
  <dcterms:modified xsi:type="dcterms:W3CDTF">2023-02-28T10:41:58Z</dcterms:modified>
</cp:coreProperties>
</file>