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704" r:id="rId5"/>
  </p:sldMasterIdLst>
  <p:notesMasterIdLst>
    <p:notesMasterId r:id="rId53"/>
  </p:notesMasterIdLst>
  <p:handoutMasterIdLst>
    <p:handoutMasterId r:id="rId54"/>
  </p:handoutMasterIdLst>
  <p:sldIdLst>
    <p:sldId id="256" r:id="rId6"/>
    <p:sldId id="336" r:id="rId7"/>
    <p:sldId id="393" r:id="rId8"/>
    <p:sldId id="394" r:id="rId9"/>
    <p:sldId id="395" r:id="rId10"/>
    <p:sldId id="396" r:id="rId11"/>
    <p:sldId id="397" r:id="rId12"/>
    <p:sldId id="398" r:id="rId13"/>
    <p:sldId id="399" r:id="rId14"/>
    <p:sldId id="400" r:id="rId15"/>
    <p:sldId id="401" r:id="rId16"/>
    <p:sldId id="402" r:id="rId17"/>
    <p:sldId id="430" r:id="rId18"/>
    <p:sldId id="431" r:id="rId19"/>
    <p:sldId id="433" r:id="rId20"/>
    <p:sldId id="434" r:id="rId21"/>
    <p:sldId id="432" r:id="rId22"/>
    <p:sldId id="437" r:id="rId23"/>
    <p:sldId id="438" r:id="rId24"/>
    <p:sldId id="441" r:id="rId25"/>
    <p:sldId id="405" r:id="rId26"/>
    <p:sldId id="440" r:id="rId27"/>
    <p:sldId id="435" r:id="rId28"/>
    <p:sldId id="406" r:id="rId29"/>
    <p:sldId id="407" r:id="rId30"/>
    <p:sldId id="408" r:id="rId31"/>
    <p:sldId id="409" r:id="rId32"/>
    <p:sldId id="410" r:id="rId33"/>
    <p:sldId id="411" r:id="rId34"/>
    <p:sldId id="412" r:id="rId35"/>
    <p:sldId id="413" r:id="rId36"/>
    <p:sldId id="414" r:id="rId37"/>
    <p:sldId id="415" r:id="rId38"/>
    <p:sldId id="416" r:id="rId39"/>
    <p:sldId id="417" r:id="rId40"/>
    <p:sldId id="418" r:id="rId41"/>
    <p:sldId id="419" r:id="rId42"/>
    <p:sldId id="420" r:id="rId43"/>
    <p:sldId id="421" r:id="rId44"/>
    <p:sldId id="422" r:id="rId45"/>
    <p:sldId id="423" r:id="rId46"/>
    <p:sldId id="424" r:id="rId47"/>
    <p:sldId id="425" r:id="rId48"/>
    <p:sldId id="426" r:id="rId49"/>
    <p:sldId id="427" r:id="rId50"/>
    <p:sldId id="428" r:id="rId51"/>
    <p:sldId id="377" r:id="rId5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BFF"/>
    <a:srgbClr val="495961"/>
    <a:srgbClr val="CA287A"/>
    <a:srgbClr val="4A103D"/>
    <a:srgbClr val="005C84"/>
    <a:srgbClr val="2E444E"/>
    <a:srgbClr val="063D5F"/>
    <a:srgbClr val="662953"/>
    <a:srgbClr val="DE2B32"/>
    <a:srgbClr val="122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9"/>
    <p:restoredTop sz="78744"/>
  </p:normalViewPr>
  <p:slideViewPr>
    <p:cSldViewPr>
      <p:cViewPr varScale="1">
        <p:scale>
          <a:sx n="69" d="100"/>
          <a:sy n="69" d="100"/>
        </p:scale>
        <p:origin x="-104" y="-208"/>
      </p:cViewPr>
      <p:guideLst>
        <p:guide orient="horz" pos="2160"/>
        <p:guide pos="3840"/>
      </p:guideLst>
    </p:cSldViewPr>
  </p:slid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0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50" Type="http://schemas.openxmlformats.org/officeDocument/2006/relationships/slide" Target="slides/slide45.xml"/><Relationship Id="rId51" Type="http://schemas.openxmlformats.org/officeDocument/2006/relationships/slide" Target="slides/slide46.xml"/><Relationship Id="rId52" Type="http://schemas.openxmlformats.org/officeDocument/2006/relationships/slide" Target="slides/slide47.xml"/><Relationship Id="rId53" Type="http://schemas.openxmlformats.org/officeDocument/2006/relationships/notesMaster" Target="notesMasters/notesMaster1.xml"/><Relationship Id="rId54" Type="http://schemas.openxmlformats.org/officeDocument/2006/relationships/handoutMaster" Target="handoutMasters/handout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Relationship Id="rId46" Type="http://schemas.openxmlformats.org/officeDocument/2006/relationships/slide" Target="slides/slide41.xml"/><Relationship Id="rId47" Type="http://schemas.openxmlformats.org/officeDocument/2006/relationships/slide" Target="slides/slide42.xml"/><Relationship Id="rId48" Type="http://schemas.openxmlformats.org/officeDocument/2006/relationships/slide" Target="slides/slide43.xml"/><Relationship Id="rId49" Type="http://schemas.openxmlformats.org/officeDocument/2006/relationships/slide" Target="slides/slide44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Master" Target="slideMasters/slideMaster2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DF74CF-BDB7-BE42-871E-E33130828E64}" type="doc">
      <dgm:prSet loTypeId="urn:microsoft.com/office/officeart/2005/8/layout/orgChart1" loCatId="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GB"/>
        </a:p>
      </dgm:t>
    </dgm:pt>
    <dgm:pt modelId="{ECAD7D96-A5F7-A341-BC4A-83D430AC9CC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gm:t>
    </dgm:pt>
    <dgm:pt modelId="{32ECE815-E506-A049-9FF8-1E1728C797FE}" type="par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DE8766E-219F-854C-B480-6ABF0E5597E0}" type="sibTrans" cxnId="{A54C9FDF-320B-D24C-854E-7DC46968F841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D17F4FE-727A-5641-99D0-6D89ED8D264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gm:t>
    </dgm:pt>
    <dgm:pt modelId="{8AF9C108-6CD6-884A-9583-8C5CD1819BD0}" type="parTrans" cxnId="{65A65914-8240-8643-8879-61345B73FDD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9CF5FC6-D6F0-EF49-B3BD-B55B4B7CF01C}" type="sibTrans" cxnId="{65A65914-8240-8643-8879-61345B73FDD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E75D55-14FB-9040-AFEA-B3E2DBD46C06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gm:t>
    </dgm:pt>
    <dgm:pt modelId="{C7C2E2A4-F7F8-E745-9D4B-13B328BC3B8D}" type="parTrans" cxnId="{FA36A6E8-1F7A-0B46-9719-2B68E3162BAB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19C37AC-863C-A848-9FB2-56F301788DAF}" type="sibTrans" cxnId="{FA36A6E8-1F7A-0B46-9719-2B68E3162BAB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FDADF5F-049D-CF46-B576-23FF16BC82B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gm:t>
    </dgm:pt>
    <dgm:pt modelId="{F42F06DC-C74B-0040-BEBA-05B2DAED588D}" type="parTrans" cxnId="{06EA2453-2C47-0A48-86C1-FA82C6FC9E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A3EA431-1B2C-A84E-933D-2D08F613FEE0}" type="sibTrans" cxnId="{06EA2453-2C47-0A48-86C1-FA82C6FC9E6D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6E3B3A8-5459-5F47-9C6E-B7270E603C47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BBAC7BA-25E4-E34A-B774-9E67453EFCB3}" type="par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EE12A0C-8029-284B-962F-B8AD8D4ABC05}" type="sibTrans" cxnId="{C54AB7EA-F8D8-D84C-894E-CEFE4D47A74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EC7EA35-4A91-344E-B019-3E2D6983E612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1ACF9C6C-DF34-6A40-A12B-43BA76E7528F}" type="parTrans" cxnId="{E2021885-39EA-594A-8734-CA6209A9B2D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7F9DF20C-5768-334F-8D29-7F5CDD176E03}" type="sibTrans" cxnId="{E2021885-39EA-594A-8734-CA6209A9B2D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B2217619-31B4-444C-A048-D1C1F9234A6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gm:t>
    </dgm:pt>
    <dgm:pt modelId="{ED4BE99C-F6E9-7F4D-9DA9-ED9C85571B30}" type="parTrans" cxnId="{DB12CC05-8AA1-BA47-950F-38A7CD0D6DF5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9F055E49-1712-CE45-83E4-3B8B206DAEB9}" type="sibTrans" cxnId="{DB12CC05-8AA1-BA47-950F-38A7CD0D6DF5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DAAF1A3-2B38-D843-99EB-20949EF851DC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212D2F2B-CFEA-A548-AB0F-1B5CBB61A63A}" type="parTrans" cxnId="{B078622D-F297-C340-934B-9DE5A7FBCD82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C093C99B-4323-614F-8DCD-FFFBA27AFD02}" type="sibTrans" cxnId="{B078622D-F297-C340-934B-9DE5A7FBCD82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2B6D63C5-8FAC-244D-A7BE-3CF99D70517E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32137A35-06BB-0C4B-9C3A-5F9BEECCDA73}" type="parTrans" cxnId="{90DB1E9F-A3EE-2F4E-AC78-7B69EC383349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47F2267F-85FC-1A47-AF20-18A67727D6B8}" type="sibTrans" cxnId="{90DB1E9F-A3EE-2F4E-AC78-7B69EC383349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DF9D7B3A-4988-5C4C-98DC-48EEE9891C2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gm:t>
    </dgm:pt>
    <dgm:pt modelId="{857B11BD-67E4-0B4F-983B-5A97ACB0D719}" type="parTrans" cxnId="{AE1782B5-CDE0-024E-8AA8-E78FF94EE71F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E831434A-8469-8444-9690-BD7F35E4E2AB}" type="sibTrans" cxnId="{AE1782B5-CDE0-024E-8AA8-E78FF94EE71F}">
      <dgm:prSet/>
      <dgm:spPr/>
      <dgm:t>
        <a:bodyPr/>
        <a:lstStyle/>
        <a:p>
          <a:endParaRPr lang="en-GB" sz="1600">
            <a:latin typeface="Lucida Sans Typewriter Std" charset="0"/>
            <a:ea typeface="Lucida Sans Typewriter Std" charset="0"/>
            <a:cs typeface="Lucida Sans Typewriter Std" charset="0"/>
          </a:endParaRPr>
        </a:p>
      </dgm:t>
    </dgm:pt>
    <dgm:pt modelId="{FCC1FD84-2D88-5240-B409-7A81892E07A3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gm:t>
    </dgm:pt>
    <dgm:pt modelId="{7BDFCD4D-4F7D-F44F-92BC-05B328B3BDCA}" type="parTrans" cxnId="{6F92FEB4-813A-4648-B1C6-BA1568F9756D}">
      <dgm:prSet/>
      <dgm:spPr>
        <a:ln w="25400">
          <a:solidFill>
            <a:schemeClr val="tx1"/>
          </a:solidFill>
        </a:ln>
      </dgm:spPr>
      <dgm:t>
        <a:bodyPr/>
        <a:lstStyle/>
        <a:p>
          <a:endParaRPr lang="en-GB"/>
        </a:p>
      </dgm:t>
    </dgm:pt>
    <dgm:pt modelId="{360E54E2-BD83-2D45-956B-FBBC34D777EA}" type="sibTrans" cxnId="{6F92FEB4-813A-4648-B1C6-BA1568F9756D}">
      <dgm:prSet/>
      <dgm:spPr/>
      <dgm:t>
        <a:bodyPr/>
        <a:lstStyle/>
        <a:p>
          <a:endParaRPr lang="en-GB"/>
        </a:p>
      </dgm:t>
    </dgm:pt>
    <dgm:pt modelId="{0E48DEC7-0E72-5243-AF96-899FC20EA6EA}">
      <dgm:prSet phldrT="[Text]" custT="1"/>
      <dgm:spPr>
        <a:ln w="25400">
          <a:solidFill>
            <a:schemeClr val="tx1"/>
          </a:solidFill>
        </a:ln>
      </dgm:spPr>
      <dgm:t>
        <a:bodyPr/>
        <a:lstStyle/>
        <a:p>
          <a:r>
            <a:rPr lang="en-GB" sz="16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gm:t>
    </dgm:pt>
    <dgm:pt modelId="{38C084CA-DC6A-C048-A942-3700AD8E069F}" type="parTrans" cxnId="{33C568AD-D18E-D649-804B-AEAEF66827A6}">
      <dgm:prSet/>
      <dgm:spPr>
        <a:ln w="25400"/>
      </dgm:spPr>
      <dgm:t>
        <a:bodyPr/>
        <a:lstStyle/>
        <a:p>
          <a:endParaRPr lang="en-US"/>
        </a:p>
      </dgm:t>
    </dgm:pt>
    <dgm:pt modelId="{0D1D052E-27FA-E343-95E6-4EE873910D77}" type="sibTrans" cxnId="{33C568AD-D18E-D649-804B-AEAEF66827A6}">
      <dgm:prSet/>
      <dgm:spPr/>
      <dgm:t>
        <a:bodyPr/>
        <a:lstStyle/>
        <a:p>
          <a:endParaRPr lang="en-US"/>
        </a:p>
      </dgm:t>
    </dgm:pt>
    <dgm:pt modelId="{D3C77DF1-65DF-F24D-A06A-5C03E3F8D37F}" type="pres">
      <dgm:prSet presAssocID="{B6DF74CF-BDB7-BE42-871E-E33130828E6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48C6B57-8344-BD4F-8011-0B3028045FE3}" type="pres">
      <dgm:prSet presAssocID="{ECAD7D96-A5F7-A341-BC4A-83D430AC9CC6}" presName="hierRoot1" presStyleCnt="0">
        <dgm:presLayoutVars>
          <dgm:hierBranch val="init"/>
        </dgm:presLayoutVars>
      </dgm:prSet>
      <dgm:spPr/>
    </dgm:pt>
    <dgm:pt modelId="{C43F299F-FB0C-8F48-850B-242F0B215499}" type="pres">
      <dgm:prSet presAssocID="{ECAD7D96-A5F7-A341-BC4A-83D430AC9CC6}" presName="rootComposite1" presStyleCnt="0"/>
      <dgm:spPr/>
    </dgm:pt>
    <dgm:pt modelId="{496204D4-0F24-5044-931F-272FBC5D7628}" type="pres">
      <dgm:prSet presAssocID="{ECAD7D96-A5F7-A341-BC4A-83D430AC9CC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7F14D7-45F3-DC49-AFF1-8401AD6097DD}" type="pres">
      <dgm:prSet presAssocID="{ECAD7D96-A5F7-A341-BC4A-83D430AC9CC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0568CE97-D5D7-364E-8728-FCBBB1C75A89}" type="pres">
      <dgm:prSet presAssocID="{ECAD7D96-A5F7-A341-BC4A-83D430AC9CC6}" presName="hierChild2" presStyleCnt="0"/>
      <dgm:spPr/>
    </dgm:pt>
    <dgm:pt modelId="{A2C6417D-FF8C-B04C-805C-1D6447B98B6C}" type="pres">
      <dgm:prSet presAssocID="{8AF9C108-6CD6-884A-9583-8C5CD1819BD0}" presName="Name37" presStyleLbl="parChTrans1D2" presStyleIdx="0" presStyleCnt="2"/>
      <dgm:spPr/>
      <dgm:t>
        <a:bodyPr/>
        <a:lstStyle/>
        <a:p>
          <a:endParaRPr lang="en-US"/>
        </a:p>
      </dgm:t>
    </dgm:pt>
    <dgm:pt modelId="{3E2367EE-4773-D64F-A594-0F2D0DB1C460}" type="pres">
      <dgm:prSet presAssocID="{CD17F4FE-727A-5641-99D0-6D89ED8D264E}" presName="hierRoot2" presStyleCnt="0">
        <dgm:presLayoutVars>
          <dgm:hierBranch val="init"/>
        </dgm:presLayoutVars>
      </dgm:prSet>
      <dgm:spPr/>
    </dgm:pt>
    <dgm:pt modelId="{9A5B5EE0-485F-814C-9B98-70CCB7C585F2}" type="pres">
      <dgm:prSet presAssocID="{CD17F4FE-727A-5641-99D0-6D89ED8D264E}" presName="rootComposite" presStyleCnt="0"/>
      <dgm:spPr/>
    </dgm:pt>
    <dgm:pt modelId="{FF78610E-3D68-CA42-8BCA-3BA813D18E16}" type="pres">
      <dgm:prSet presAssocID="{CD17F4FE-727A-5641-99D0-6D89ED8D264E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1F44799-2923-564A-B1B0-B8E93D76966E}" type="pres">
      <dgm:prSet presAssocID="{CD17F4FE-727A-5641-99D0-6D89ED8D264E}" presName="rootConnector" presStyleLbl="node2" presStyleIdx="0" presStyleCnt="2"/>
      <dgm:spPr/>
      <dgm:t>
        <a:bodyPr/>
        <a:lstStyle/>
        <a:p>
          <a:endParaRPr lang="en-US"/>
        </a:p>
      </dgm:t>
    </dgm:pt>
    <dgm:pt modelId="{C785BDBD-94C9-3047-B228-31DCE5FD2F3B}" type="pres">
      <dgm:prSet presAssocID="{CD17F4FE-727A-5641-99D0-6D89ED8D264E}" presName="hierChild4" presStyleCnt="0"/>
      <dgm:spPr/>
    </dgm:pt>
    <dgm:pt modelId="{427B591A-FC73-CF4A-8A18-9F26C46BFB4D}" type="pres">
      <dgm:prSet presAssocID="{C7C2E2A4-F7F8-E745-9D4B-13B328BC3B8D}" presName="Name37" presStyleLbl="parChTrans1D3" presStyleIdx="0" presStyleCnt="5"/>
      <dgm:spPr/>
      <dgm:t>
        <a:bodyPr/>
        <a:lstStyle/>
        <a:p>
          <a:endParaRPr lang="en-US"/>
        </a:p>
      </dgm:t>
    </dgm:pt>
    <dgm:pt modelId="{193CD096-6407-A143-A64E-E41564914230}" type="pres">
      <dgm:prSet presAssocID="{7FE75D55-14FB-9040-AFEA-B3E2DBD46C06}" presName="hierRoot2" presStyleCnt="0">
        <dgm:presLayoutVars>
          <dgm:hierBranch val="init"/>
        </dgm:presLayoutVars>
      </dgm:prSet>
      <dgm:spPr/>
    </dgm:pt>
    <dgm:pt modelId="{D0393C59-4858-1B41-9214-58F75E219520}" type="pres">
      <dgm:prSet presAssocID="{7FE75D55-14FB-9040-AFEA-B3E2DBD46C06}" presName="rootComposite" presStyleCnt="0"/>
      <dgm:spPr/>
    </dgm:pt>
    <dgm:pt modelId="{B394E72C-F10C-CD4D-A7B9-D8D3756A5C06}" type="pres">
      <dgm:prSet presAssocID="{7FE75D55-14FB-9040-AFEA-B3E2DBD46C06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1F60F7-064A-BC41-8323-4E5536D27BC4}" type="pres">
      <dgm:prSet presAssocID="{7FE75D55-14FB-9040-AFEA-B3E2DBD46C06}" presName="rootConnector" presStyleLbl="node3" presStyleIdx="0" presStyleCnt="5"/>
      <dgm:spPr/>
      <dgm:t>
        <a:bodyPr/>
        <a:lstStyle/>
        <a:p>
          <a:endParaRPr lang="en-US"/>
        </a:p>
      </dgm:t>
    </dgm:pt>
    <dgm:pt modelId="{7DB0A7E8-68D0-F249-9E06-EC151F594C81}" type="pres">
      <dgm:prSet presAssocID="{7FE75D55-14FB-9040-AFEA-B3E2DBD46C06}" presName="hierChild4" presStyleCnt="0"/>
      <dgm:spPr/>
    </dgm:pt>
    <dgm:pt modelId="{40366A10-43B8-E243-BF34-02EB8E24BD53}" type="pres">
      <dgm:prSet presAssocID="{7FE75D55-14FB-9040-AFEA-B3E2DBD46C06}" presName="hierChild5" presStyleCnt="0"/>
      <dgm:spPr/>
    </dgm:pt>
    <dgm:pt modelId="{236F470E-5E96-D84F-8A9A-2F15ADDB033D}" type="pres">
      <dgm:prSet presAssocID="{CD17F4FE-727A-5641-99D0-6D89ED8D264E}" presName="hierChild5" presStyleCnt="0"/>
      <dgm:spPr/>
    </dgm:pt>
    <dgm:pt modelId="{9D971813-583A-3D46-8FF8-9DF3C42C67EC}" type="pres">
      <dgm:prSet presAssocID="{F42F06DC-C74B-0040-BEBA-05B2DAED588D}" presName="Name37" presStyleLbl="parChTrans1D2" presStyleIdx="1" presStyleCnt="2"/>
      <dgm:spPr/>
      <dgm:t>
        <a:bodyPr/>
        <a:lstStyle/>
        <a:p>
          <a:endParaRPr lang="en-US"/>
        </a:p>
      </dgm:t>
    </dgm:pt>
    <dgm:pt modelId="{EC5B618F-CEF3-7C4A-A9DC-32D6A7AE54F9}" type="pres">
      <dgm:prSet presAssocID="{2FDADF5F-049D-CF46-B576-23FF16BC82BC}" presName="hierRoot2" presStyleCnt="0">
        <dgm:presLayoutVars>
          <dgm:hierBranch val="init"/>
        </dgm:presLayoutVars>
      </dgm:prSet>
      <dgm:spPr/>
    </dgm:pt>
    <dgm:pt modelId="{2F73CC72-C9ED-8A48-A11E-9BE36F0CAD72}" type="pres">
      <dgm:prSet presAssocID="{2FDADF5F-049D-CF46-B576-23FF16BC82BC}" presName="rootComposite" presStyleCnt="0"/>
      <dgm:spPr/>
    </dgm:pt>
    <dgm:pt modelId="{5699C23B-B06D-D240-9E8F-037A2CB0AD4D}" type="pres">
      <dgm:prSet presAssocID="{2FDADF5F-049D-CF46-B576-23FF16BC82BC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630651A-D035-044E-8D88-59602C4F2A13}" type="pres">
      <dgm:prSet presAssocID="{2FDADF5F-049D-CF46-B576-23FF16BC82BC}" presName="rootConnector" presStyleLbl="node2" presStyleIdx="1" presStyleCnt="2"/>
      <dgm:spPr/>
      <dgm:t>
        <a:bodyPr/>
        <a:lstStyle/>
        <a:p>
          <a:endParaRPr lang="en-US"/>
        </a:p>
      </dgm:t>
    </dgm:pt>
    <dgm:pt modelId="{0C8BEA92-2B3C-1642-8C38-29EEE49BD1D7}" type="pres">
      <dgm:prSet presAssocID="{2FDADF5F-049D-CF46-B576-23FF16BC82BC}" presName="hierChild4" presStyleCnt="0"/>
      <dgm:spPr/>
    </dgm:pt>
    <dgm:pt modelId="{B88CF565-20C1-634E-BA97-937C998C500F}" type="pres">
      <dgm:prSet presAssocID="{7BDFCD4D-4F7D-F44F-92BC-05B328B3BDCA}" presName="Name37" presStyleLbl="parChTrans1D3" presStyleIdx="1" presStyleCnt="5"/>
      <dgm:spPr/>
      <dgm:t>
        <a:bodyPr/>
        <a:lstStyle/>
        <a:p>
          <a:endParaRPr lang="en-US"/>
        </a:p>
      </dgm:t>
    </dgm:pt>
    <dgm:pt modelId="{250BF763-53C9-CA44-A75B-CCF64492BA64}" type="pres">
      <dgm:prSet presAssocID="{FCC1FD84-2D88-5240-B409-7A81892E07A3}" presName="hierRoot2" presStyleCnt="0">
        <dgm:presLayoutVars>
          <dgm:hierBranch val="init"/>
        </dgm:presLayoutVars>
      </dgm:prSet>
      <dgm:spPr/>
    </dgm:pt>
    <dgm:pt modelId="{2792755D-20A2-0048-BEE3-1F77935F239C}" type="pres">
      <dgm:prSet presAssocID="{FCC1FD84-2D88-5240-B409-7A81892E07A3}" presName="rootComposite" presStyleCnt="0"/>
      <dgm:spPr/>
    </dgm:pt>
    <dgm:pt modelId="{4C22775F-BD05-BD46-B5BE-424937421F40}" type="pres">
      <dgm:prSet presAssocID="{FCC1FD84-2D88-5240-B409-7A81892E07A3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5747B7F-0AC0-A84F-949E-BA38FEFFEF1A}" type="pres">
      <dgm:prSet presAssocID="{FCC1FD84-2D88-5240-B409-7A81892E07A3}" presName="rootConnector" presStyleLbl="node3" presStyleIdx="1" presStyleCnt="5"/>
      <dgm:spPr/>
      <dgm:t>
        <a:bodyPr/>
        <a:lstStyle/>
        <a:p>
          <a:endParaRPr lang="en-US"/>
        </a:p>
      </dgm:t>
    </dgm:pt>
    <dgm:pt modelId="{78272E0D-8F28-8946-A4D3-420152E46129}" type="pres">
      <dgm:prSet presAssocID="{FCC1FD84-2D88-5240-B409-7A81892E07A3}" presName="hierChild4" presStyleCnt="0"/>
      <dgm:spPr/>
    </dgm:pt>
    <dgm:pt modelId="{F0F75EA6-C9DF-B14A-A690-EA72F13134B3}" type="pres">
      <dgm:prSet presAssocID="{FCC1FD84-2D88-5240-B409-7A81892E07A3}" presName="hierChild5" presStyleCnt="0"/>
      <dgm:spPr/>
    </dgm:pt>
    <dgm:pt modelId="{A8E210C4-7502-CD41-8F43-654AC277BF0B}" type="pres">
      <dgm:prSet presAssocID="{FBBAC7BA-25E4-E34A-B774-9E67453EFCB3}" presName="Name37" presStyleLbl="parChTrans1D3" presStyleIdx="2" presStyleCnt="5"/>
      <dgm:spPr/>
      <dgm:t>
        <a:bodyPr/>
        <a:lstStyle/>
        <a:p>
          <a:endParaRPr lang="en-US"/>
        </a:p>
      </dgm:t>
    </dgm:pt>
    <dgm:pt modelId="{E0DA0D6F-A9C7-DC4A-B135-8E62CD24CDB8}" type="pres">
      <dgm:prSet presAssocID="{B6E3B3A8-5459-5F47-9C6E-B7270E603C47}" presName="hierRoot2" presStyleCnt="0">
        <dgm:presLayoutVars>
          <dgm:hierBranch val="init"/>
        </dgm:presLayoutVars>
      </dgm:prSet>
      <dgm:spPr/>
    </dgm:pt>
    <dgm:pt modelId="{39973098-B638-F147-9542-46300DE49D64}" type="pres">
      <dgm:prSet presAssocID="{B6E3B3A8-5459-5F47-9C6E-B7270E603C47}" presName="rootComposite" presStyleCnt="0"/>
      <dgm:spPr/>
    </dgm:pt>
    <dgm:pt modelId="{4D5BF21C-FEA5-1D4F-85CA-984F625585C1}" type="pres">
      <dgm:prSet presAssocID="{B6E3B3A8-5459-5F47-9C6E-B7270E603C47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F9DDA0A-73E4-2E42-B033-9273A4C66329}" type="pres">
      <dgm:prSet presAssocID="{B6E3B3A8-5459-5F47-9C6E-B7270E603C47}" presName="rootConnector" presStyleLbl="node3" presStyleIdx="2" presStyleCnt="5"/>
      <dgm:spPr/>
      <dgm:t>
        <a:bodyPr/>
        <a:lstStyle/>
        <a:p>
          <a:endParaRPr lang="en-US"/>
        </a:p>
      </dgm:t>
    </dgm:pt>
    <dgm:pt modelId="{FC185533-C3CF-0E46-9A99-FF17DFE19E25}" type="pres">
      <dgm:prSet presAssocID="{B6E3B3A8-5459-5F47-9C6E-B7270E603C47}" presName="hierChild4" presStyleCnt="0"/>
      <dgm:spPr/>
    </dgm:pt>
    <dgm:pt modelId="{57828697-6BDB-9B4E-8FB7-CEEA0710AAD2}" type="pres">
      <dgm:prSet presAssocID="{1ACF9C6C-DF34-6A40-A12B-43BA76E7528F}" presName="Name37" presStyleLbl="parChTrans1D4" presStyleIdx="0" presStyleCnt="4"/>
      <dgm:spPr/>
      <dgm:t>
        <a:bodyPr/>
        <a:lstStyle/>
        <a:p>
          <a:endParaRPr lang="en-US"/>
        </a:p>
      </dgm:t>
    </dgm:pt>
    <dgm:pt modelId="{D2829A9B-672C-814D-A979-037D9B632081}" type="pres">
      <dgm:prSet presAssocID="{2EC7EA35-4A91-344E-B019-3E2D6983E612}" presName="hierRoot2" presStyleCnt="0">
        <dgm:presLayoutVars>
          <dgm:hierBranch val="init"/>
        </dgm:presLayoutVars>
      </dgm:prSet>
      <dgm:spPr/>
    </dgm:pt>
    <dgm:pt modelId="{42D9472F-694E-F84D-A18B-B9CA4E87870A}" type="pres">
      <dgm:prSet presAssocID="{2EC7EA35-4A91-344E-B019-3E2D6983E612}" presName="rootComposite" presStyleCnt="0"/>
      <dgm:spPr/>
    </dgm:pt>
    <dgm:pt modelId="{F1824C3A-5174-B540-B9BE-8CDCFF48CF0C}" type="pres">
      <dgm:prSet presAssocID="{2EC7EA35-4A91-344E-B019-3E2D6983E612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9E1B20C-27A1-8844-B22E-40611C274CFB}" type="pres">
      <dgm:prSet presAssocID="{2EC7EA35-4A91-344E-B019-3E2D6983E612}" presName="rootConnector" presStyleLbl="node4" presStyleIdx="0" presStyleCnt="4"/>
      <dgm:spPr/>
      <dgm:t>
        <a:bodyPr/>
        <a:lstStyle/>
        <a:p>
          <a:endParaRPr lang="en-US"/>
        </a:p>
      </dgm:t>
    </dgm:pt>
    <dgm:pt modelId="{64C841B2-A742-D34C-9442-C83B1015EA2A}" type="pres">
      <dgm:prSet presAssocID="{2EC7EA35-4A91-344E-B019-3E2D6983E612}" presName="hierChild4" presStyleCnt="0"/>
      <dgm:spPr/>
    </dgm:pt>
    <dgm:pt modelId="{FE693F7D-6D94-1046-8531-241F3896C5F4}" type="pres">
      <dgm:prSet presAssocID="{2EC7EA35-4A91-344E-B019-3E2D6983E612}" presName="hierChild5" presStyleCnt="0"/>
      <dgm:spPr/>
    </dgm:pt>
    <dgm:pt modelId="{24CFDBDB-0D51-FF43-AA17-AA7D617F0D0B}" type="pres">
      <dgm:prSet presAssocID="{ED4BE99C-F6E9-7F4D-9DA9-ED9C85571B30}" presName="Name37" presStyleLbl="parChTrans1D4" presStyleIdx="1" presStyleCnt="4"/>
      <dgm:spPr/>
      <dgm:t>
        <a:bodyPr/>
        <a:lstStyle/>
        <a:p>
          <a:endParaRPr lang="en-US"/>
        </a:p>
      </dgm:t>
    </dgm:pt>
    <dgm:pt modelId="{35552478-E34C-874B-BE77-620F206068C2}" type="pres">
      <dgm:prSet presAssocID="{B2217619-31B4-444C-A048-D1C1F9234A6A}" presName="hierRoot2" presStyleCnt="0">
        <dgm:presLayoutVars>
          <dgm:hierBranch val="init"/>
        </dgm:presLayoutVars>
      </dgm:prSet>
      <dgm:spPr/>
    </dgm:pt>
    <dgm:pt modelId="{5EC7C23F-1D52-8241-8980-9C62D9B3DA5F}" type="pres">
      <dgm:prSet presAssocID="{B2217619-31B4-444C-A048-D1C1F9234A6A}" presName="rootComposite" presStyleCnt="0"/>
      <dgm:spPr/>
    </dgm:pt>
    <dgm:pt modelId="{C8EA87DD-F556-7540-ACC3-F0ECA76731EE}" type="pres">
      <dgm:prSet presAssocID="{B2217619-31B4-444C-A048-D1C1F9234A6A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9D4646A-9CC8-AC48-B857-07E60DFEEEC2}" type="pres">
      <dgm:prSet presAssocID="{B2217619-31B4-444C-A048-D1C1F9234A6A}" presName="rootConnector" presStyleLbl="node4" presStyleIdx="1" presStyleCnt="4"/>
      <dgm:spPr/>
      <dgm:t>
        <a:bodyPr/>
        <a:lstStyle/>
        <a:p>
          <a:endParaRPr lang="en-US"/>
        </a:p>
      </dgm:t>
    </dgm:pt>
    <dgm:pt modelId="{DC2061BC-E68D-C944-8578-476879F6E481}" type="pres">
      <dgm:prSet presAssocID="{B2217619-31B4-444C-A048-D1C1F9234A6A}" presName="hierChild4" presStyleCnt="0"/>
      <dgm:spPr/>
    </dgm:pt>
    <dgm:pt modelId="{19DCAD8C-2D53-744A-BFCD-9E575989A2DC}" type="pres">
      <dgm:prSet presAssocID="{B2217619-31B4-444C-A048-D1C1F9234A6A}" presName="hierChild5" presStyleCnt="0"/>
      <dgm:spPr/>
    </dgm:pt>
    <dgm:pt modelId="{9B9FA218-4C72-A044-B441-F9F591E9A4FE}" type="pres">
      <dgm:prSet presAssocID="{B6E3B3A8-5459-5F47-9C6E-B7270E603C47}" presName="hierChild5" presStyleCnt="0"/>
      <dgm:spPr/>
    </dgm:pt>
    <dgm:pt modelId="{30553710-E537-884D-9185-1A9683A1AE6C}" type="pres">
      <dgm:prSet presAssocID="{212D2F2B-CFEA-A548-AB0F-1B5CBB61A63A}" presName="Name37" presStyleLbl="parChTrans1D3" presStyleIdx="3" presStyleCnt="5"/>
      <dgm:spPr/>
      <dgm:t>
        <a:bodyPr/>
        <a:lstStyle/>
        <a:p>
          <a:endParaRPr lang="en-US"/>
        </a:p>
      </dgm:t>
    </dgm:pt>
    <dgm:pt modelId="{827FA011-C1E2-A744-91EA-10BCCC5F9EE8}" type="pres">
      <dgm:prSet presAssocID="{3DAAF1A3-2B38-D843-99EB-20949EF851DC}" presName="hierRoot2" presStyleCnt="0">
        <dgm:presLayoutVars>
          <dgm:hierBranch val="init"/>
        </dgm:presLayoutVars>
      </dgm:prSet>
      <dgm:spPr/>
    </dgm:pt>
    <dgm:pt modelId="{99ACA333-811C-114C-8979-13E953302F06}" type="pres">
      <dgm:prSet presAssocID="{3DAAF1A3-2B38-D843-99EB-20949EF851DC}" presName="rootComposite" presStyleCnt="0"/>
      <dgm:spPr/>
    </dgm:pt>
    <dgm:pt modelId="{2ACE9756-2A87-D546-91AD-6B695297F690}" type="pres">
      <dgm:prSet presAssocID="{3DAAF1A3-2B38-D843-99EB-20949EF851DC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22A18F-5D5F-4C45-A253-55A26D906369}" type="pres">
      <dgm:prSet presAssocID="{3DAAF1A3-2B38-D843-99EB-20949EF851DC}" presName="rootConnector" presStyleLbl="node3" presStyleIdx="3" presStyleCnt="5"/>
      <dgm:spPr/>
      <dgm:t>
        <a:bodyPr/>
        <a:lstStyle/>
        <a:p>
          <a:endParaRPr lang="en-US"/>
        </a:p>
      </dgm:t>
    </dgm:pt>
    <dgm:pt modelId="{754340B7-6C48-EC4A-A9AB-389237919B17}" type="pres">
      <dgm:prSet presAssocID="{3DAAF1A3-2B38-D843-99EB-20949EF851DC}" presName="hierChild4" presStyleCnt="0"/>
      <dgm:spPr/>
    </dgm:pt>
    <dgm:pt modelId="{429890F0-EF58-344C-9EDC-744E8B4239F4}" type="pres">
      <dgm:prSet presAssocID="{32137A35-06BB-0C4B-9C3A-5F9BEECCDA73}" presName="Name37" presStyleLbl="parChTrans1D4" presStyleIdx="2" presStyleCnt="4"/>
      <dgm:spPr/>
      <dgm:t>
        <a:bodyPr/>
        <a:lstStyle/>
        <a:p>
          <a:endParaRPr lang="en-US"/>
        </a:p>
      </dgm:t>
    </dgm:pt>
    <dgm:pt modelId="{437F48F1-7050-AB45-9AAB-49A4EB880F47}" type="pres">
      <dgm:prSet presAssocID="{2B6D63C5-8FAC-244D-A7BE-3CF99D70517E}" presName="hierRoot2" presStyleCnt="0">
        <dgm:presLayoutVars>
          <dgm:hierBranch val="init"/>
        </dgm:presLayoutVars>
      </dgm:prSet>
      <dgm:spPr/>
    </dgm:pt>
    <dgm:pt modelId="{F3E2F30F-6ACA-D147-BEF1-EFD7D5E24AC7}" type="pres">
      <dgm:prSet presAssocID="{2B6D63C5-8FAC-244D-A7BE-3CF99D70517E}" presName="rootComposite" presStyleCnt="0"/>
      <dgm:spPr/>
    </dgm:pt>
    <dgm:pt modelId="{1F92A688-3839-E345-BCA6-3F5DABC4A121}" type="pres">
      <dgm:prSet presAssocID="{2B6D63C5-8FAC-244D-A7BE-3CF99D70517E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9F8AE48-A54B-554C-B359-D16C57D80B26}" type="pres">
      <dgm:prSet presAssocID="{2B6D63C5-8FAC-244D-A7BE-3CF99D70517E}" presName="rootConnector" presStyleLbl="node4" presStyleIdx="2" presStyleCnt="4"/>
      <dgm:spPr/>
      <dgm:t>
        <a:bodyPr/>
        <a:lstStyle/>
        <a:p>
          <a:endParaRPr lang="en-US"/>
        </a:p>
      </dgm:t>
    </dgm:pt>
    <dgm:pt modelId="{B8E421C8-FBA2-1D48-82F9-0C41B8AEF08F}" type="pres">
      <dgm:prSet presAssocID="{2B6D63C5-8FAC-244D-A7BE-3CF99D70517E}" presName="hierChild4" presStyleCnt="0"/>
      <dgm:spPr/>
    </dgm:pt>
    <dgm:pt modelId="{F1F0404C-7218-8347-99E9-CE90D76A6C7A}" type="pres">
      <dgm:prSet presAssocID="{2B6D63C5-8FAC-244D-A7BE-3CF99D70517E}" presName="hierChild5" presStyleCnt="0"/>
      <dgm:spPr/>
    </dgm:pt>
    <dgm:pt modelId="{E4DF987B-0A71-A945-A2E1-42ACEFD9559A}" type="pres">
      <dgm:prSet presAssocID="{3DAAF1A3-2B38-D843-99EB-20949EF851DC}" presName="hierChild5" presStyleCnt="0"/>
      <dgm:spPr/>
    </dgm:pt>
    <dgm:pt modelId="{305D7682-48AF-5443-B894-FE686A411780}" type="pres">
      <dgm:prSet presAssocID="{857B11BD-67E4-0B4F-983B-5A97ACB0D719}" presName="Name37" presStyleLbl="parChTrans1D3" presStyleIdx="4" presStyleCnt="5"/>
      <dgm:spPr/>
      <dgm:t>
        <a:bodyPr/>
        <a:lstStyle/>
        <a:p>
          <a:endParaRPr lang="en-US"/>
        </a:p>
      </dgm:t>
    </dgm:pt>
    <dgm:pt modelId="{5E784377-9AB6-5341-84F8-5A9BFC325AA9}" type="pres">
      <dgm:prSet presAssocID="{DF9D7B3A-4988-5C4C-98DC-48EEE9891C2A}" presName="hierRoot2" presStyleCnt="0">
        <dgm:presLayoutVars>
          <dgm:hierBranch val="init"/>
        </dgm:presLayoutVars>
      </dgm:prSet>
      <dgm:spPr/>
    </dgm:pt>
    <dgm:pt modelId="{DF947345-69A8-BD42-A9F3-16B5A32042B7}" type="pres">
      <dgm:prSet presAssocID="{DF9D7B3A-4988-5C4C-98DC-48EEE9891C2A}" presName="rootComposite" presStyleCnt="0"/>
      <dgm:spPr/>
    </dgm:pt>
    <dgm:pt modelId="{6174399D-6013-D747-B7C2-4A656CDD4AD0}" type="pres">
      <dgm:prSet presAssocID="{DF9D7B3A-4988-5C4C-98DC-48EEE9891C2A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8698E23-8B73-BE45-B2CC-2548EF4746DD}" type="pres">
      <dgm:prSet presAssocID="{DF9D7B3A-4988-5C4C-98DC-48EEE9891C2A}" presName="rootConnector" presStyleLbl="node3" presStyleIdx="4" presStyleCnt="5"/>
      <dgm:spPr/>
      <dgm:t>
        <a:bodyPr/>
        <a:lstStyle/>
        <a:p>
          <a:endParaRPr lang="en-US"/>
        </a:p>
      </dgm:t>
    </dgm:pt>
    <dgm:pt modelId="{ADB8C4B1-61A3-1B49-B705-EB4C3CD06F06}" type="pres">
      <dgm:prSet presAssocID="{DF9D7B3A-4988-5C4C-98DC-48EEE9891C2A}" presName="hierChild4" presStyleCnt="0"/>
      <dgm:spPr/>
    </dgm:pt>
    <dgm:pt modelId="{7DB6BEBE-747D-2B4E-AF7E-E7747D72BBB9}" type="pres">
      <dgm:prSet presAssocID="{38C084CA-DC6A-C048-A942-3700AD8E069F}" presName="Name37" presStyleLbl="parChTrans1D4" presStyleIdx="3" presStyleCnt="4"/>
      <dgm:spPr/>
      <dgm:t>
        <a:bodyPr/>
        <a:lstStyle/>
        <a:p>
          <a:endParaRPr lang="en-US"/>
        </a:p>
      </dgm:t>
    </dgm:pt>
    <dgm:pt modelId="{310537D2-C4CD-0A4C-8A54-383AF9F9B084}" type="pres">
      <dgm:prSet presAssocID="{0E48DEC7-0E72-5243-AF96-899FC20EA6EA}" presName="hierRoot2" presStyleCnt="0">
        <dgm:presLayoutVars>
          <dgm:hierBranch val="init"/>
        </dgm:presLayoutVars>
      </dgm:prSet>
      <dgm:spPr/>
    </dgm:pt>
    <dgm:pt modelId="{2FE31287-1111-B346-B89D-0414ED1647E9}" type="pres">
      <dgm:prSet presAssocID="{0E48DEC7-0E72-5243-AF96-899FC20EA6EA}" presName="rootComposite" presStyleCnt="0"/>
      <dgm:spPr/>
    </dgm:pt>
    <dgm:pt modelId="{07143064-1204-614F-A6A1-4E69D17858D5}" type="pres">
      <dgm:prSet presAssocID="{0E48DEC7-0E72-5243-AF96-899FC20EA6EA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6E0743-88B4-BB4A-AC0B-6C5053E112D4}" type="pres">
      <dgm:prSet presAssocID="{0E48DEC7-0E72-5243-AF96-899FC20EA6EA}" presName="rootConnector" presStyleLbl="node4" presStyleIdx="3" presStyleCnt="4"/>
      <dgm:spPr/>
      <dgm:t>
        <a:bodyPr/>
        <a:lstStyle/>
        <a:p>
          <a:endParaRPr lang="en-US"/>
        </a:p>
      </dgm:t>
    </dgm:pt>
    <dgm:pt modelId="{5786756C-D57A-3A4C-A69F-C25C048AB11A}" type="pres">
      <dgm:prSet presAssocID="{0E48DEC7-0E72-5243-AF96-899FC20EA6EA}" presName="hierChild4" presStyleCnt="0"/>
      <dgm:spPr/>
    </dgm:pt>
    <dgm:pt modelId="{D8E130A0-E12A-1746-8917-93A2DDED0D4C}" type="pres">
      <dgm:prSet presAssocID="{0E48DEC7-0E72-5243-AF96-899FC20EA6EA}" presName="hierChild5" presStyleCnt="0"/>
      <dgm:spPr/>
    </dgm:pt>
    <dgm:pt modelId="{A57D8EB7-30ED-FD40-9F88-C490808E9F90}" type="pres">
      <dgm:prSet presAssocID="{DF9D7B3A-4988-5C4C-98DC-48EEE9891C2A}" presName="hierChild5" presStyleCnt="0"/>
      <dgm:spPr/>
    </dgm:pt>
    <dgm:pt modelId="{2E5E50B5-A8D8-AC46-ACFE-1D1966CD177E}" type="pres">
      <dgm:prSet presAssocID="{2FDADF5F-049D-CF46-B576-23FF16BC82BC}" presName="hierChild5" presStyleCnt="0"/>
      <dgm:spPr/>
    </dgm:pt>
    <dgm:pt modelId="{9C731E41-CD93-B743-B543-481D72FA37DF}" type="pres">
      <dgm:prSet presAssocID="{ECAD7D96-A5F7-A341-BC4A-83D430AC9CC6}" presName="hierChild3" presStyleCnt="0"/>
      <dgm:spPr/>
    </dgm:pt>
  </dgm:ptLst>
  <dgm:cxnLst>
    <dgm:cxn modelId="{33C568AD-D18E-D649-804B-AEAEF66827A6}" srcId="{DF9D7B3A-4988-5C4C-98DC-48EEE9891C2A}" destId="{0E48DEC7-0E72-5243-AF96-899FC20EA6EA}" srcOrd="0" destOrd="0" parTransId="{38C084CA-DC6A-C048-A942-3700AD8E069F}" sibTransId="{0D1D052E-27FA-E343-95E6-4EE873910D77}"/>
    <dgm:cxn modelId="{6A2A9B27-C16B-B74B-A09B-9C95C27FE338}" type="presOf" srcId="{DF9D7B3A-4988-5C4C-98DC-48EEE9891C2A}" destId="{98698E23-8B73-BE45-B2CC-2548EF4746DD}" srcOrd="1" destOrd="0" presId="urn:microsoft.com/office/officeart/2005/8/layout/orgChart1"/>
    <dgm:cxn modelId="{06EA2453-2C47-0A48-86C1-FA82C6FC9E6D}" srcId="{ECAD7D96-A5F7-A341-BC4A-83D430AC9CC6}" destId="{2FDADF5F-049D-CF46-B576-23FF16BC82BC}" srcOrd="1" destOrd="0" parTransId="{F42F06DC-C74B-0040-BEBA-05B2DAED588D}" sibTransId="{BA3EA431-1B2C-A84E-933D-2D08F613FEE0}"/>
    <dgm:cxn modelId="{6D447064-79B3-0F49-ACFF-20F3ADAE2133}" type="presOf" srcId="{FCC1FD84-2D88-5240-B409-7A81892E07A3}" destId="{65747B7F-0AC0-A84F-949E-BA38FEFFEF1A}" srcOrd="1" destOrd="0" presId="urn:microsoft.com/office/officeart/2005/8/layout/orgChart1"/>
    <dgm:cxn modelId="{CF95E0D9-4B03-1442-A0A1-06F17E2BC1DC}" type="presOf" srcId="{F42F06DC-C74B-0040-BEBA-05B2DAED588D}" destId="{9D971813-583A-3D46-8FF8-9DF3C42C67EC}" srcOrd="0" destOrd="0" presId="urn:microsoft.com/office/officeart/2005/8/layout/orgChart1"/>
    <dgm:cxn modelId="{BAEC69BB-F213-C24B-B81A-EAFCC497D8B0}" type="presOf" srcId="{CD17F4FE-727A-5641-99D0-6D89ED8D264E}" destId="{FF78610E-3D68-CA42-8BCA-3BA813D18E16}" srcOrd="0" destOrd="0" presId="urn:microsoft.com/office/officeart/2005/8/layout/orgChart1"/>
    <dgm:cxn modelId="{90DB1E9F-A3EE-2F4E-AC78-7B69EC383349}" srcId="{3DAAF1A3-2B38-D843-99EB-20949EF851DC}" destId="{2B6D63C5-8FAC-244D-A7BE-3CF99D70517E}" srcOrd="0" destOrd="0" parTransId="{32137A35-06BB-0C4B-9C3A-5F9BEECCDA73}" sibTransId="{47F2267F-85FC-1A47-AF20-18A67727D6B8}"/>
    <dgm:cxn modelId="{6F92FEB4-813A-4648-B1C6-BA1568F9756D}" srcId="{2FDADF5F-049D-CF46-B576-23FF16BC82BC}" destId="{FCC1FD84-2D88-5240-B409-7A81892E07A3}" srcOrd="0" destOrd="0" parTransId="{7BDFCD4D-4F7D-F44F-92BC-05B328B3BDCA}" sibTransId="{360E54E2-BD83-2D45-956B-FBBC34D777EA}"/>
    <dgm:cxn modelId="{82BE05D3-34FE-EE43-ABFA-F82EE2413FD0}" type="presOf" srcId="{1ACF9C6C-DF34-6A40-A12B-43BA76E7528F}" destId="{57828697-6BDB-9B4E-8FB7-CEEA0710AAD2}" srcOrd="0" destOrd="0" presId="urn:microsoft.com/office/officeart/2005/8/layout/orgChart1"/>
    <dgm:cxn modelId="{5BF5AEDC-4213-3443-BE45-E3927DDBA5AB}" type="presOf" srcId="{CD17F4FE-727A-5641-99D0-6D89ED8D264E}" destId="{01F44799-2923-564A-B1B0-B8E93D76966E}" srcOrd="1" destOrd="0" presId="urn:microsoft.com/office/officeart/2005/8/layout/orgChart1"/>
    <dgm:cxn modelId="{58992A60-95F8-3149-BF75-C1774357054B}" type="presOf" srcId="{B6DF74CF-BDB7-BE42-871E-E33130828E64}" destId="{D3C77DF1-65DF-F24D-A06A-5C03E3F8D37F}" srcOrd="0" destOrd="0" presId="urn:microsoft.com/office/officeart/2005/8/layout/orgChart1"/>
    <dgm:cxn modelId="{0267C189-88D4-504E-BC6B-9FD1AB3CA17A}" type="presOf" srcId="{B6E3B3A8-5459-5F47-9C6E-B7270E603C47}" destId="{4D5BF21C-FEA5-1D4F-85CA-984F625585C1}" srcOrd="0" destOrd="0" presId="urn:microsoft.com/office/officeart/2005/8/layout/orgChart1"/>
    <dgm:cxn modelId="{DF38C24B-8953-0046-A91A-5A6A673D4EB3}" type="presOf" srcId="{2B6D63C5-8FAC-244D-A7BE-3CF99D70517E}" destId="{79F8AE48-A54B-554C-B359-D16C57D80B26}" srcOrd="1" destOrd="0" presId="urn:microsoft.com/office/officeart/2005/8/layout/orgChart1"/>
    <dgm:cxn modelId="{C0DA44A5-36E6-E74F-A595-89F9FD18E7F4}" type="presOf" srcId="{ECAD7D96-A5F7-A341-BC4A-83D430AC9CC6}" destId="{F97F14D7-45F3-DC49-AFF1-8401AD6097DD}" srcOrd="1" destOrd="0" presId="urn:microsoft.com/office/officeart/2005/8/layout/orgChart1"/>
    <dgm:cxn modelId="{2E9F7BFF-6BDD-3948-A890-57338B5684FE}" type="presOf" srcId="{2EC7EA35-4A91-344E-B019-3E2D6983E612}" destId="{F1824C3A-5174-B540-B9BE-8CDCFF48CF0C}" srcOrd="0" destOrd="0" presId="urn:microsoft.com/office/officeart/2005/8/layout/orgChart1"/>
    <dgm:cxn modelId="{A7F1725B-B86D-B042-93AE-9BA380D7ED18}" type="presOf" srcId="{3DAAF1A3-2B38-D843-99EB-20949EF851DC}" destId="{B522A18F-5D5F-4C45-A253-55A26D906369}" srcOrd="1" destOrd="0" presId="urn:microsoft.com/office/officeart/2005/8/layout/orgChart1"/>
    <dgm:cxn modelId="{C335ED5F-4ABF-F144-93DE-C5E24109EE2E}" type="presOf" srcId="{FBBAC7BA-25E4-E34A-B774-9E67453EFCB3}" destId="{A8E210C4-7502-CD41-8F43-654AC277BF0B}" srcOrd="0" destOrd="0" presId="urn:microsoft.com/office/officeart/2005/8/layout/orgChart1"/>
    <dgm:cxn modelId="{FA36A6E8-1F7A-0B46-9719-2B68E3162BAB}" srcId="{CD17F4FE-727A-5641-99D0-6D89ED8D264E}" destId="{7FE75D55-14FB-9040-AFEA-B3E2DBD46C06}" srcOrd="0" destOrd="0" parTransId="{C7C2E2A4-F7F8-E745-9D4B-13B328BC3B8D}" sibTransId="{419C37AC-863C-A848-9FB2-56F301788DAF}"/>
    <dgm:cxn modelId="{11430E10-4459-E740-B096-943DD4968651}" type="presOf" srcId="{8AF9C108-6CD6-884A-9583-8C5CD1819BD0}" destId="{A2C6417D-FF8C-B04C-805C-1D6447B98B6C}" srcOrd="0" destOrd="0" presId="urn:microsoft.com/office/officeart/2005/8/layout/orgChart1"/>
    <dgm:cxn modelId="{38BFD876-558E-9D4E-9117-5DB362908897}" type="presOf" srcId="{FCC1FD84-2D88-5240-B409-7A81892E07A3}" destId="{4C22775F-BD05-BD46-B5BE-424937421F40}" srcOrd="0" destOrd="0" presId="urn:microsoft.com/office/officeart/2005/8/layout/orgChart1"/>
    <dgm:cxn modelId="{2C25CD18-ED05-8C46-825A-72003F4F5A61}" type="presOf" srcId="{857B11BD-67E4-0B4F-983B-5A97ACB0D719}" destId="{305D7682-48AF-5443-B894-FE686A411780}" srcOrd="0" destOrd="0" presId="urn:microsoft.com/office/officeart/2005/8/layout/orgChart1"/>
    <dgm:cxn modelId="{027ACE77-A5E1-BF4A-A8AE-2C7962CDC6E7}" type="presOf" srcId="{7BDFCD4D-4F7D-F44F-92BC-05B328B3BDCA}" destId="{B88CF565-20C1-634E-BA97-937C998C500F}" srcOrd="0" destOrd="0" presId="urn:microsoft.com/office/officeart/2005/8/layout/orgChart1"/>
    <dgm:cxn modelId="{9D165D14-7E06-B44A-82FC-F787181E2D16}" type="presOf" srcId="{B2217619-31B4-444C-A048-D1C1F9234A6A}" destId="{C8EA87DD-F556-7540-ACC3-F0ECA76731EE}" srcOrd="0" destOrd="0" presId="urn:microsoft.com/office/officeart/2005/8/layout/orgChart1"/>
    <dgm:cxn modelId="{4108B184-F72D-2F4C-BD03-613CB6114633}" type="presOf" srcId="{38C084CA-DC6A-C048-A942-3700AD8E069F}" destId="{7DB6BEBE-747D-2B4E-AF7E-E7747D72BBB9}" srcOrd="0" destOrd="0" presId="urn:microsoft.com/office/officeart/2005/8/layout/orgChart1"/>
    <dgm:cxn modelId="{A54C9FDF-320B-D24C-854E-7DC46968F841}" srcId="{B6DF74CF-BDB7-BE42-871E-E33130828E64}" destId="{ECAD7D96-A5F7-A341-BC4A-83D430AC9CC6}" srcOrd="0" destOrd="0" parTransId="{32ECE815-E506-A049-9FF8-1E1728C797FE}" sibTransId="{EDE8766E-219F-854C-B480-6ABF0E5597E0}"/>
    <dgm:cxn modelId="{C556AAB8-D679-8B48-B4E7-7B14E147EEC9}" type="presOf" srcId="{B2217619-31B4-444C-A048-D1C1F9234A6A}" destId="{19D4646A-9CC8-AC48-B857-07E60DFEEEC2}" srcOrd="1" destOrd="0" presId="urn:microsoft.com/office/officeart/2005/8/layout/orgChart1"/>
    <dgm:cxn modelId="{84747346-6EC9-DF45-AA6E-1C384E9BEA3B}" type="presOf" srcId="{7FE75D55-14FB-9040-AFEA-B3E2DBD46C06}" destId="{B394E72C-F10C-CD4D-A7B9-D8D3756A5C06}" srcOrd="0" destOrd="0" presId="urn:microsoft.com/office/officeart/2005/8/layout/orgChart1"/>
    <dgm:cxn modelId="{B23DB1A8-AC95-A440-B8CC-67CD0474DF60}" type="presOf" srcId="{212D2F2B-CFEA-A548-AB0F-1B5CBB61A63A}" destId="{30553710-E537-884D-9185-1A9683A1AE6C}" srcOrd="0" destOrd="0" presId="urn:microsoft.com/office/officeart/2005/8/layout/orgChart1"/>
    <dgm:cxn modelId="{CD331C32-0727-DE44-B39C-965CC70F29DA}" type="presOf" srcId="{2FDADF5F-049D-CF46-B576-23FF16BC82BC}" destId="{5699C23B-B06D-D240-9E8F-037A2CB0AD4D}" srcOrd="0" destOrd="0" presId="urn:microsoft.com/office/officeart/2005/8/layout/orgChart1"/>
    <dgm:cxn modelId="{0E9C5FA1-538B-4648-9E7B-55E6DF10F5FB}" type="presOf" srcId="{2FDADF5F-049D-CF46-B576-23FF16BC82BC}" destId="{F630651A-D035-044E-8D88-59602C4F2A13}" srcOrd="1" destOrd="0" presId="urn:microsoft.com/office/officeart/2005/8/layout/orgChart1"/>
    <dgm:cxn modelId="{815E5C9D-74FE-004E-9D63-61EFCEE63023}" type="presOf" srcId="{DF9D7B3A-4988-5C4C-98DC-48EEE9891C2A}" destId="{6174399D-6013-D747-B7C2-4A656CDD4AD0}" srcOrd="0" destOrd="0" presId="urn:microsoft.com/office/officeart/2005/8/layout/orgChart1"/>
    <dgm:cxn modelId="{65A65914-8240-8643-8879-61345B73FDDF}" srcId="{ECAD7D96-A5F7-A341-BC4A-83D430AC9CC6}" destId="{CD17F4FE-727A-5641-99D0-6D89ED8D264E}" srcOrd="0" destOrd="0" parTransId="{8AF9C108-6CD6-884A-9583-8C5CD1819BD0}" sibTransId="{D9CF5FC6-D6F0-EF49-B3BD-B55B4B7CF01C}"/>
    <dgm:cxn modelId="{91093050-5034-4643-A301-D0A1A7A752F5}" type="presOf" srcId="{ED4BE99C-F6E9-7F4D-9DA9-ED9C85571B30}" destId="{24CFDBDB-0D51-FF43-AA17-AA7D617F0D0B}" srcOrd="0" destOrd="0" presId="urn:microsoft.com/office/officeart/2005/8/layout/orgChart1"/>
    <dgm:cxn modelId="{E2F41718-0CD5-6446-B30F-1D24217DE71F}" type="presOf" srcId="{0E48DEC7-0E72-5243-AF96-899FC20EA6EA}" destId="{07143064-1204-614F-A6A1-4E69D17858D5}" srcOrd="0" destOrd="0" presId="urn:microsoft.com/office/officeart/2005/8/layout/orgChart1"/>
    <dgm:cxn modelId="{DB12CC05-8AA1-BA47-950F-38A7CD0D6DF5}" srcId="{B6E3B3A8-5459-5F47-9C6E-B7270E603C47}" destId="{B2217619-31B4-444C-A048-D1C1F9234A6A}" srcOrd="1" destOrd="0" parTransId="{ED4BE99C-F6E9-7F4D-9DA9-ED9C85571B30}" sibTransId="{9F055E49-1712-CE45-83E4-3B8B206DAEB9}"/>
    <dgm:cxn modelId="{16908A24-1AC7-9B47-B0C9-D8554E2BB7F4}" type="presOf" srcId="{2EC7EA35-4A91-344E-B019-3E2D6983E612}" destId="{D9E1B20C-27A1-8844-B22E-40611C274CFB}" srcOrd="1" destOrd="0" presId="urn:microsoft.com/office/officeart/2005/8/layout/orgChart1"/>
    <dgm:cxn modelId="{21B2E361-4AE7-504A-8128-92AFC99F4206}" type="presOf" srcId="{0E48DEC7-0E72-5243-AF96-899FC20EA6EA}" destId="{5B6E0743-88B4-BB4A-AC0B-6C5053E112D4}" srcOrd="1" destOrd="0" presId="urn:microsoft.com/office/officeart/2005/8/layout/orgChart1"/>
    <dgm:cxn modelId="{4C42629D-E9F3-D245-9D86-9FFA598C3E05}" type="presOf" srcId="{ECAD7D96-A5F7-A341-BC4A-83D430AC9CC6}" destId="{496204D4-0F24-5044-931F-272FBC5D7628}" srcOrd="0" destOrd="0" presId="urn:microsoft.com/office/officeart/2005/8/layout/orgChart1"/>
    <dgm:cxn modelId="{C54AB7EA-F8D8-D84C-894E-CEFE4D47A742}" srcId="{2FDADF5F-049D-CF46-B576-23FF16BC82BC}" destId="{B6E3B3A8-5459-5F47-9C6E-B7270E603C47}" srcOrd="1" destOrd="0" parTransId="{FBBAC7BA-25E4-E34A-B774-9E67453EFCB3}" sibTransId="{CEE12A0C-8029-284B-962F-B8AD8D4ABC05}"/>
    <dgm:cxn modelId="{925444C8-6DC3-8848-840B-D3469ADFF265}" type="presOf" srcId="{32137A35-06BB-0C4B-9C3A-5F9BEECCDA73}" destId="{429890F0-EF58-344C-9EDC-744E8B4239F4}" srcOrd="0" destOrd="0" presId="urn:microsoft.com/office/officeart/2005/8/layout/orgChart1"/>
    <dgm:cxn modelId="{27EA1BFB-0A75-1C41-857F-7FF8D7170E4F}" type="presOf" srcId="{C7C2E2A4-F7F8-E745-9D4B-13B328BC3B8D}" destId="{427B591A-FC73-CF4A-8A18-9F26C46BFB4D}" srcOrd="0" destOrd="0" presId="urn:microsoft.com/office/officeart/2005/8/layout/orgChart1"/>
    <dgm:cxn modelId="{C613E03F-0E32-C14A-86F6-EEAC976707FD}" type="presOf" srcId="{B6E3B3A8-5459-5F47-9C6E-B7270E603C47}" destId="{FF9DDA0A-73E4-2E42-B033-9273A4C66329}" srcOrd="1" destOrd="0" presId="urn:microsoft.com/office/officeart/2005/8/layout/orgChart1"/>
    <dgm:cxn modelId="{B078622D-F297-C340-934B-9DE5A7FBCD82}" srcId="{2FDADF5F-049D-CF46-B576-23FF16BC82BC}" destId="{3DAAF1A3-2B38-D843-99EB-20949EF851DC}" srcOrd="2" destOrd="0" parTransId="{212D2F2B-CFEA-A548-AB0F-1B5CBB61A63A}" sibTransId="{C093C99B-4323-614F-8DCD-FFFBA27AFD02}"/>
    <dgm:cxn modelId="{D77290B1-5537-824F-9842-775D24821EFC}" type="presOf" srcId="{7FE75D55-14FB-9040-AFEA-B3E2DBD46C06}" destId="{AC1F60F7-064A-BC41-8323-4E5536D27BC4}" srcOrd="1" destOrd="0" presId="urn:microsoft.com/office/officeart/2005/8/layout/orgChart1"/>
    <dgm:cxn modelId="{9F47374E-00CC-B74B-89F1-BDAA7BDAF812}" type="presOf" srcId="{2B6D63C5-8FAC-244D-A7BE-3CF99D70517E}" destId="{1F92A688-3839-E345-BCA6-3F5DABC4A121}" srcOrd="0" destOrd="0" presId="urn:microsoft.com/office/officeart/2005/8/layout/orgChart1"/>
    <dgm:cxn modelId="{16A0C483-17ED-3F44-B078-2C9BECE240B1}" type="presOf" srcId="{3DAAF1A3-2B38-D843-99EB-20949EF851DC}" destId="{2ACE9756-2A87-D546-91AD-6B695297F690}" srcOrd="0" destOrd="0" presId="urn:microsoft.com/office/officeart/2005/8/layout/orgChart1"/>
    <dgm:cxn modelId="{AE1782B5-CDE0-024E-8AA8-E78FF94EE71F}" srcId="{2FDADF5F-049D-CF46-B576-23FF16BC82BC}" destId="{DF9D7B3A-4988-5C4C-98DC-48EEE9891C2A}" srcOrd="3" destOrd="0" parTransId="{857B11BD-67E4-0B4F-983B-5A97ACB0D719}" sibTransId="{E831434A-8469-8444-9690-BD7F35E4E2AB}"/>
    <dgm:cxn modelId="{E2021885-39EA-594A-8734-CA6209A9B2D9}" srcId="{B6E3B3A8-5459-5F47-9C6E-B7270E603C47}" destId="{2EC7EA35-4A91-344E-B019-3E2D6983E612}" srcOrd="0" destOrd="0" parTransId="{1ACF9C6C-DF34-6A40-A12B-43BA76E7528F}" sibTransId="{7F9DF20C-5768-334F-8D29-7F5CDD176E03}"/>
    <dgm:cxn modelId="{07C12633-2204-4242-A179-EECD043DBAB7}" type="presParOf" srcId="{D3C77DF1-65DF-F24D-A06A-5C03E3F8D37F}" destId="{848C6B57-8344-BD4F-8011-0B3028045FE3}" srcOrd="0" destOrd="0" presId="urn:microsoft.com/office/officeart/2005/8/layout/orgChart1"/>
    <dgm:cxn modelId="{9397645E-09FC-8C4A-820C-108B8E3CBAEA}" type="presParOf" srcId="{848C6B57-8344-BD4F-8011-0B3028045FE3}" destId="{C43F299F-FB0C-8F48-850B-242F0B215499}" srcOrd="0" destOrd="0" presId="urn:microsoft.com/office/officeart/2005/8/layout/orgChart1"/>
    <dgm:cxn modelId="{D5DACD1D-3535-2D42-96FF-017078011E5B}" type="presParOf" srcId="{C43F299F-FB0C-8F48-850B-242F0B215499}" destId="{496204D4-0F24-5044-931F-272FBC5D7628}" srcOrd="0" destOrd="0" presId="urn:microsoft.com/office/officeart/2005/8/layout/orgChart1"/>
    <dgm:cxn modelId="{A33C8BAB-2DDC-CB4B-83D2-AFC39792BB20}" type="presParOf" srcId="{C43F299F-FB0C-8F48-850B-242F0B215499}" destId="{F97F14D7-45F3-DC49-AFF1-8401AD6097DD}" srcOrd="1" destOrd="0" presId="urn:microsoft.com/office/officeart/2005/8/layout/orgChart1"/>
    <dgm:cxn modelId="{83B3C497-0456-8F48-9F86-76BB9C1FC815}" type="presParOf" srcId="{848C6B57-8344-BD4F-8011-0B3028045FE3}" destId="{0568CE97-D5D7-364E-8728-FCBBB1C75A89}" srcOrd="1" destOrd="0" presId="urn:microsoft.com/office/officeart/2005/8/layout/orgChart1"/>
    <dgm:cxn modelId="{D7DE0ED4-987B-4742-81C3-B46C5A59D50C}" type="presParOf" srcId="{0568CE97-D5D7-364E-8728-FCBBB1C75A89}" destId="{A2C6417D-FF8C-B04C-805C-1D6447B98B6C}" srcOrd="0" destOrd="0" presId="urn:microsoft.com/office/officeart/2005/8/layout/orgChart1"/>
    <dgm:cxn modelId="{C6B528BE-29EC-7943-874F-D69978BCB19B}" type="presParOf" srcId="{0568CE97-D5D7-364E-8728-FCBBB1C75A89}" destId="{3E2367EE-4773-D64F-A594-0F2D0DB1C460}" srcOrd="1" destOrd="0" presId="urn:microsoft.com/office/officeart/2005/8/layout/orgChart1"/>
    <dgm:cxn modelId="{34E407D6-1C7E-C742-AD90-06612AF7FBD6}" type="presParOf" srcId="{3E2367EE-4773-D64F-A594-0F2D0DB1C460}" destId="{9A5B5EE0-485F-814C-9B98-70CCB7C585F2}" srcOrd="0" destOrd="0" presId="urn:microsoft.com/office/officeart/2005/8/layout/orgChart1"/>
    <dgm:cxn modelId="{AEAAE9E7-9CEA-8D40-A14D-111446ED223C}" type="presParOf" srcId="{9A5B5EE0-485F-814C-9B98-70CCB7C585F2}" destId="{FF78610E-3D68-CA42-8BCA-3BA813D18E16}" srcOrd="0" destOrd="0" presId="urn:microsoft.com/office/officeart/2005/8/layout/orgChart1"/>
    <dgm:cxn modelId="{667D638C-509A-714B-B915-859AAB446B49}" type="presParOf" srcId="{9A5B5EE0-485F-814C-9B98-70CCB7C585F2}" destId="{01F44799-2923-564A-B1B0-B8E93D76966E}" srcOrd="1" destOrd="0" presId="urn:microsoft.com/office/officeart/2005/8/layout/orgChart1"/>
    <dgm:cxn modelId="{D8176D38-761A-A542-948F-E46E1239B0F6}" type="presParOf" srcId="{3E2367EE-4773-D64F-A594-0F2D0DB1C460}" destId="{C785BDBD-94C9-3047-B228-31DCE5FD2F3B}" srcOrd="1" destOrd="0" presId="urn:microsoft.com/office/officeart/2005/8/layout/orgChart1"/>
    <dgm:cxn modelId="{AA58369C-10F8-434A-977A-EBCECCF66D05}" type="presParOf" srcId="{C785BDBD-94C9-3047-B228-31DCE5FD2F3B}" destId="{427B591A-FC73-CF4A-8A18-9F26C46BFB4D}" srcOrd="0" destOrd="0" presId="urn:microsoft.com/office/officeart/2005/8/layout/orgChart1"/>
    <dgm:cxn modelId="{0C2654C5-0AF1-CE4B-98A6-B2AB7CB66D37}" type="presParOf" srcId="{C785BDBD-94C9-3047-B228-31DCE5FD2F3B}" destId="{193CD096-6407-A143-A64E-E41564914230}" srcOrd="1" destOrd="0" presId="urn:microsoft.com/office/officeart/2005/8/layout/orgChart1"/>
    <dgm:cxn modelId="{D7B5023C-9707-5543-A1B8-3B61676D866E}" type="presParOf" srcId="{193CD096-6407-A143-A64E-E41564914230}" destId="{D0393C59-4858-1B41-9214-58F75E219520}" srcOrd="0" destOrd="0" presId="urn:microsoft.com/office/officeart/2005/8/layout/orgChart1"/>
    <dgm:cxn modelId="{FE7D22CC-9E17-D54D-A65A-3A9784BD4842}" type="presParOf" srcId="{D0393C59-4858-1B41-9214-58F75E219520}" destId="{B394E72C-F10C-CD4D-A7B9-D8D3756A5C06}" srcOrd="0" destOrd="0" presId="urn:microsoft.com/office/officeart/2005/8/layout/orgChart1"/>
    <dgm:cxn modelId="{27DCFFA7-DD57-C24F-8FAA-FA5E60BB2590}" type="presParOf" srcId="{D0393C59-4858-1B41-9214-58F75E219520}" destId="{AC1F60F7-064A-BC41-8323-4E5536D27BC4}" srcOrd="1" destOrd="0" presId="urn:microsoft.com/office/officeart/2005/8/layout/orgChart1"/>
    <dgm:cxn modelId="{B93BDB49-B6F1-9445-BBC2-756BE55F63FE}" type="presParOf" srcId="{193CD096-6407-A143-A64E-E41564914230}" destId="{7DB0A7E8-68D0-F249-9E06-EC151F594C81}" srcOrd="1" destOrd="0" presId="urn:microsoft.com/office/officeart/2005/8/layout/orgChart1"/>
    <dgm:cxn modelId="{172A30FD-6E75-6E4A-B6A1-C407F1561760}" type="presParOf" srcId="{193CD096-6407-A143-A64E-E41564914230}" destId="{40366A10-43B8-E243-BF34-02EB8E24BD53}" srcOrd="2" destOrd="0" presId="urn:microsoft.com/office/officeart/2005/8/layout/orgChart1"/>
    <dgm:cxn modelId="{DAED0092-9431-3445-BE8C-0310536C06F2}" type="presParOf" srcId="{3E2367EE-4773-D64F-A594-0F2D0DB1C460}" destId="{236F470E-5E96-D84F-8A9A-2F15ADDB033D}" srcOrd="2" destOrd="0" presId="urn:microsoft.com/office/officeart/2005/8/layout/orgChart1"/>
    <dgm:cxn modelId="{230E1FA3-8D34-CB46-8165-A8DBFD463FE2}" type="presParOf" srcId="{0568CE97-D5D7-364E-8728-FCBBB1C75A89}" destId="{9D971813-583A-3D46-8FF8-9DF3C42C67EC}" srcOrd="2" destOrd="0" presId="urn:microsoft.com/office/officeart/2005/8/layout/orgChart1"/>
    <dgm:cxn modelId="{BDB10E05-DD1B-084D-B4C9-E53A6C74F87F}" type="presParOf" srcId="{0568CE97-D5D7-364E-8728-FCBBB1C75A89}" destId="{EC5B618F-CEF3-7C4A-A9DC-32D6A7AE54F9}" srcOrd="3" destOrd="0" presId="urn:microsoft.com/office/officeart/2005/8/layout/orgChart1"/>
    <dgm:cxn modelId="{3D544461-E0D8-8349-B503-896BCD317C83}" type="presParOf" srcId="{EC5B618F-CEF3-7C4A-A9DC-32D6A7AE54F9}" destId="{2F73CC72-C9ED-8A48-A11E-9BE36F0CAD72}" srcOrd="0" destOrd="0" presId="urn:microsoft.com/office/officeart/2005/8/layout/orgChart1"/>
    <dgm:cxn modelId="{73AFF36F-CC90-D240-86E7-7219BA54B41A}" type="presParOf" srcId="{2F73CC72-C9ED-8A48-A11E-9BE36F0CAD72}" destId="{5699C23B-B06D-D240-9E8F-037A2CB0AD4D}" srcOrd="0" destOrd="0" presId="urn:microsoft.com/office/officeart/2005/8/layout/orgChart1"/>
    <dgm:cxn modelId="{0641783F-F1E4-8B4C-9CBF-0DFE6A414CE9}" type="presParOf" srcId="{2F73CC72-C9ED-8A48-A11E-9BE36F0CAD72}" destId="{F630651A-D035-044E-8D88-59602C4F2A13}" srcOrd="1" destOrd="0" presId="urn:microsoft.com/office/officeart/2005/8/layout/orgChart1"/>
    <dgm:cxn modelId="{F86C39B8-D810-7F4D-82D0-0D69B119FF59}" type="presParOf" srcId="{EC5B618F-CEF3-7C4A-A9DC-32D6A7AE54F9}" destId="{0C8BEA92-2B3C-1642-8C38-29EEE49BD1D7}" srcOrd="1" destOrd="0" presId="urn:microsoft.com/office/officeart/2005/8/layout/orgChart1"/>
    <dgm:cxn modelId="{899BE089-F3BD-2545-965B-33044E40C6EF}" type="presParOf" srcId="{0C8BEA92-2B3C-1642-8C38-29EEE49BD1D7}" destId="{B88CF565-20C1-634E-BA97-937C998C500F}" srcOrd="0" destOrd="0" presId="urn:microsoft.com/office/officeart/2005/8/layout/orgChart1"/>
    <dgm:cxn modelId="{EDC96BA4-1E93-7A45-8B11-BEF7970A26AD}" type="presParOf" srcId="{0C8BEA92-2B3C-1642-8C38-29EEE49BD1D7}" destId="{250BF763-53C9-CA44-A75B-CCF64492BA64}" srcOrd="1" destOrd="0" presId="urn:microsoft.com/office/officeart/2005/8/layout/orgChart1"/>
    <dgm:cxn modelId="{1313FA13-EB1A-E84F-9AF9-20D39468A707}" type="presParOf" srcId="{250BF763-53C9-CA44-A75B-CCF64492BA64}" destId="{2792755D-20A2-0048-BEE3-1F77935F239C}" srcOrd="0" destOrd="0" presId="urn:microsoft.com/office/officeart/2005/8/layout/orgChart1"/>
    <dgm:cxn modelId="{AE0B24AE-15CE-894A-A069-592D55E21C68}" type="presParOf" srcId="{2792755D-20A2-0048-BEE3-1F77935F239C}" destId="{4C22775F-BD05-BD46-B5BE-424937421F40}" srcOrd="0" destOrd="0" presId="urn:microsoft.com/office/officeart/2005/8/layout/orgChart1"/>
    <dgm:cxn modelId="{66B8DFB8-DE6A-3B4F-A877-75BD5C968B40}" type="presParOf" srcId="{2792755D-20A2-0048-BEE3-1F77935F239C}" destId="{65747B7F-0AC0-A84F-949E-BA38FEFFEF1A}" srcOrd="1" destOrd="0" presId="urn:microsoft.com/office/officeart/2005/8/layout/orgChart1"/>
    <dgm:cxn modelId="{27CEDBF9-7BEE-0E45-B255-D62335C706C4}" type="presParOf" srcId="{250BF763-53C9-CA44-A75B-CCF64492BA64}" destId="{78272E0D-8F28-8946-A4D3-420152E46129}" srcOrd="1" destOrd="0" presId="urn:microsoft.com/office/officeart/2005/8/layout/orgChart1"/>
    <dgm:cxn modelId="{59D1B502-C7E7-B645-BBB1-7E591A20B8B3}" type="presParOf" srcId="{250BF763-53C9-CA44-A75B-CCF64492BA64}" destId="{F0F75EA6-C9DF-B14A-A690-EA72F13134B3}" srcOrd="2" destOrd="0" presId="urn:microsoft.com/office/officeart/2005/8/layout/orgChart1"/>
    <dgm:cxn modelId="{8EE1047D-9B11-8E41-9941-806123D1CC03}" type="presParOf" srcId="{0C8BEA92-2B3C-1642-8C38-29EEE49BD1D7}" destId="{A8E210C4-7502-CD41-8F43-654AC277BF0B}" srcOrd="2" destOrd="0" presId="urn:microsoft.com/office/officeart/2005/8/layout/orgChart1"/>
    <dgm:cxn modelId="{6679B3B2-9D9C-FC43-BBBF-55D948EEF654}" type="presParOf" srcId="{0C8BEA92-2B3C-1642-8C38-29EEE49BD1D7}" destId="{E0DA0D6F-A9C7-DC4A-B135-8E62CD24CDB8}" srcOrd="3" destOrd="0" presId="urn:microsoft.com/office/officeart/2005/8/layout/orgChart1"/>
    <dgm:cxn modelId="{670A1764-1A22-024B-94E4-1F96FDE345E8}" type="presParOf" srcId="{E0DA0D6F-A9C7-DC4A-B135-8E62CD24CDB8}" destId="{39973098-B638-F147-9542-46300DE49D64}" srcOrd="0" destOrd="0" presId="urn:microsoft.com/office/officeart/2005/8/layout/orgChart1"/>
    <dgm:cxn modelId="{A4402662-3263-A641-A6E4-127BE99C370D}" type="presParOf" srcId="{39973098-B638-F147-9542-46300DE49D64}" destId="{4D5BF21C-FEA5-1D4F-85CA-984F625585C1}" srcOrd="0" destOrd="0" presId="urn:microsoft.com/office/officeart/2005/8/layout/orgChart1"/>
    <dgm:cxn modelId="{7EE1B5EE-9838-6C46-AC55-CCDFD65EC00F}" type="presParOf" srcId="{39973098-B638-F147-9542-46300DE49D64}" destId="{FF9DDA0A-73E4-2E42-B033-9273A4C66329}" srcOrd="1" destOrd="0" presId="urn:microsoft.com/office/officeart/2005/8/layout/orgChart1"/>
    <dgm:cxn modelId="{72B19334-0A9B-6741-9B46-2150E1F7EEBA}" type="presParOf" srcId="{E0DA0D6F-A9C7-DC4A-B135-8E62CD24CDB8}" destId="{FC185533-C3CF-0E46-9A99-FF17DFE19E25}" srcOrd="1" destOrd="0" presId="urn:microsoft.com/office/officeart/2005/8/layout/orgChart1"/>
    <dgm:cxn modelId="{C38E6DCE-28ED-C44D-9BCE-1C43F1E59D4A}" type="presParOf" srcId="{FC185533-C3CF-0E46-9A99-FF17DFE19E25}" destId="{57828697-6BDB-9B4E-8FB7-CEEA0710AAD2}" srcOrd="0" destOrd="0" presId="urn:microsoft.com/office/officeart/2005/8/layout/orgChart1"/>
    <dgm:cxn modelId="{D0895B87-8F8B-0443-86BB-4473D18D9990}" type="presParOf" srcId="{FC185533-C3CF-0E46-9A99-FF17DFE19E25}" destId="{D2829A9B-672C-814D-A979-037D9B632081}" srcOrd="1" destOrd="0" presId="urn:microsoft.com/office/officeart/2005/8/layout/orgChart1"/>
    <dgm:cxn modelId="{93802BF0-3A79-5E4F-8B0B-C3E525FF9097}" type="presParOf" srcId="{D2829A9B-672C-814D-A979-037D9B632081}" destId="{42D9472F-694E-F84D-A18B-B9CA4E87870A}" srcOrd="0" destOrd="0" presId="urn:microsoft.com/office/officeart/2005/8/layout/orgChart1"/>
    <dgm:cxn modelId="{924C64A5-CE67-114F-9913-4047C6819DC1}" type="presParOf" srcId="{42D9472F-694E-F84D-A18B-B9CA4E87870A}" destId="{F1824C3A-5174-B540-B9BE-8CDCFF48CF0C}" srcOrd="0" destOrd="0" presId="urn:microsoft.com/office/officeart/2005/8/layout/orgChart1"/>
    <dgm:cxn modelId="{E6A6606F-1DEA-3741-88F2-95AF84468CFE}" type="presParOf" srcId="{42D9472F-694E-F84D-A18B-B9CA4E87870A}" destId="{D9E1B20C-27A1-8844-B22E-40611C274CFB}" srcOrd="1" destOrd="0" presId="urn:microsoft.com/office/officeart/2005/8/layout/orgChart1"/>
    <dgm:cxn modelId="{655A9C60-D05A-C041-8352-C23D9074388B}" type="presParOf" srcId="{D2829A9B-672C-814D-A979-037D9B632081}" destId="{64C841B2-A742-D34C-9442-C83B1015EA2A}" srcOrd="1" destOrd="0" presId="urn:microsoft.com/office/officeart/2005/8/layout/orgChart1"/>
    <dgm:cxn modelId="{AC3BFE58-AB1A-FE42-A9B9-EECACBF0F621}" type="presParOf" srcId="{D2829A9B-672C-814D-A979-037D9B632081}" destId="{FE693F7D-6D94-1046-8531-241F3896C5F4}" srcOrd="2" destOrd="0" presId="urn:microsoft.com/office/officeart/2005/8/layout/orgChart1"/>
    <dgm:cxn modelId="{45D2F7ED-03E2-0743-9809-AE349B3EA9A3}" type="presParOf" srcId="{FC185533-C3CF-0E46-9A99-FF17DFE19E25}" destId="{24CFDBDB-0D51-FF43-AA17-AA7D617F0D0B}" srcOrd="2" destOrd="0" presId="urn:microsoft.com/office/officeart/2005/8/layout/orgChart1"/>
    <dgm:cxn modelId="{55A0FB8B-FC77-F64D-96EC-C516FF9BD97D}" type="presParOf" srcId="{FC185533-C3CF-0E46-9A99-FF17DFE19E25}" destId="{35552478-E34C-874B-BE77-620F206068C2}" srcOrd="3" destOrd="0" presId="urn:microsoft.com/office/officeart/2005/8/layout/orgChart1"/>
    <dgm:cxn modelId="{48F71A54-EF89-1644-A677-06C256DF80EE}" type="presParOf" srcId="{35552478-E34C-874B-BE77-620F206068C2}" destId="{5EC7C23F-1D52-8241-8980-9C62D9B3DA5F}" srcOrd="0" destOrd="0" presId="urn:microsoft.com/office/officeart/2005/8/layout/orgChart1"/>
    <dgm:cxn modelId="{F4553465-D07B-774B-956F-78223FAF54A6}" type="presParOf" srcId="{5EC7C23F-1D52-8241-8980-9C62D9B3DA5F}" destId="{C8EA87DD-F556-7540-ACC3-F0ECA76731EE}" srcOrd="0" destOrd="0" presId="urn:microsoft.com/office/officeart/2005/8/layout/orgChart1"/>
    <dgm:cxn modelId="{BCDBA401-0516-B54A-B636-C18C3317DBAF}" type="presParOf" srcId="{5EC7C23F-1D52-8241-8980-9C62D9B3DA5F}" destId="{19D4646A-9CC8-AC48-B857-07E60DFEEEC2}" srcOrd="1" destOrd="0" presId="urn:microsoft.com/office/officeart/2005/8/layout/orgChart1"/>
    <dgm:cxn modelId="{37729A3E-C927-7941-BC0B-0C573F9D3C1E}" type="presParOf" srcId="{35552478-E34C-874B-BE77-620F206068C2}" destId="{DC2061BC-E68D-C944-8578-476879F6E481}" srcOrd="1" destOrd="0" presId="urn:microsoft.com/office/officeart/2005/8/layout/orgChart1"/>
    <dgm:cxn modelId="{5F264BE6-78BA-E848-800F-B4880AABF654}" type="presParOf" srcId="{35552478-E34C-874B-BE77-620F206068C2}" destId="{19DCAD8C-2D53-744A-BFCD-9E575989A2DC}" srcOrd="2" destOrd="0" presId="urn:microsoft.com/office/officeart/2005/8/layout/orgChart1"/>
    <dgm:cxn modelId="{8C89A957-F811-D449-811B-E154CAA19AEA}" type="presParOf" srcId="{E0DA0D6F-A9C7-DC4A-B135-8E62CD24CDB8}" destId="{9B9FA218-4C72-A044-B441-F9F591E9A4FE}" srcOrd="2" destOrd="0" presId="urn:microsoft.com/office/officeart/2005/8/layout/orgChart1"/>
    <dgm:cxn modelId="{D473D580-BC9F-1244-8EBE-3D34DE009F0B}" type="presParOf" srcId="{0C8BEA92-2B3C-1642-8C38-29EEE49BD1D7}" destId="{30553710-E537-884D-9185-1A9683A1AE6C}" srcOrd="4" destOrd="0" presId="urn:microsoft.com/office/officeart/2005/8/layout/orgChart1"/>
    <dgm:cxn modelId="{1EF7B360-17D3-3142-890C-ED378C98A6B5}" type="presParOf" srcId="{0C8BEA92-2B3C-1642-8C38-29EEE49BD1D7}" destId="{827FA011-C1E2-A744-91EA-10BCCC5F9EE8}" srcOrd="5" destOrd="0" presId="urn:microsoft.com/office/officeart/2005/8/layout/orgChart1"/>
    <dgm:cxn modelId="{A00AB784-4E22-064E-A1DF-9EF75735C18F}" type="presParOf" srcId="{827FA011-C1E2-A744-91EA-10BCCC5F9EE8}" destId="{99ACA333-811C-114C-8979-13E953302F06}" srcOrd="0" destOrd="0" presId="urn:microsoft.com/office/officeart/2005/8/layout/orgChart1"/>
    <dgm:cxn modelId="{FC729E4C-5242-4046-8313-76CDDDC4425E}" type="presParOf" srcId="{99ACA333-811C-114C-8979-13E953302F06}" destId="{2ACE9756-2A87-D546-91AD-6B695297F690}" srcOrd="0" destOrd="0" presId="urn:microsoft.com/office/officeart/2005/8/layout/orgChart1"/>
    <dgm:cxn modelId="{226E0A1C-09AB-7C45-A5BC-0751F208DBC1}" type="presParOf" srcId="{99ACA333-811C-114C-8979-13E953302F06}" destId="{B522A18F-5D5F-4C45-A253-55A26D906369}" srcOrd="1" destOrd="0" presId="urn:microsoft.com/office/officeart/2005/8/layout/orgChart1"/>
    <dgm:cxn modelId="{4442BEEA-3F20-ED4A-9BA8-E766053FF0A6}" type="presParOf" srcId="{827FA011-C1E2-A744-91EA-10BCCC5F9EE8}" destId="{754340B7-6C48-EC4A-A9AB-389237919B17}" srcOrd="1" destOrd="0" presId="urn:microsoft.com/office/officeart/2005/8/layout/orgChart1"/>
    <dgm:cxn modelId="{42659BBE-A4CF-1247-B2B9-6BADE691C5E1}" type="presParOf" srcId="{754340B7-6C48-EC4A-A9AB-389237919B17}" destId="{429890F0-EF58-344C-9EDC-744E8B4239F4}" srcOrd="0" destOrd="0" presId="urn:microsoft.com/office/officeart/2005/8/layout/orgChart1"/>
    <dgm:cxn modelId="{1FC23357-61C4-4245-BC83-35EBF83825CC}" type="presParOf" srcId="{754340B7-6C48-EC4A-A9AB-389237919B17}" destId="{437F48F1-7050-AB45-9AAB-49A4EB880F47}" srcOrd="1" destOrd="0" presId="urn:microsoft.com/office/officeart/2005/8/layout/orgChart1"/>
    <dgm:cxn modelId="{720393A0-815E-534E-B39A-745B13130057}" type="presParOf" srcId="{437F48F1-7050-AB45-9AAB-49A4EB880F47}" destId="{F3E2F30F-6ACA-D147-BEF1-EFD7D5E24AC7}" srcOrd="0" destOrd="0" presId="urn:microsoft.com/office/officeart/2005/8/layout/orgChart1"/>
    <dgm:cxn modelId="{F620F4F1-18D5-2F4B-B734-333CBE4D65A6}" type="presParOf" srcId="{F3E2F30F-6ACA-D147-BEF1-EFD7D5E24AC7}" destId="{1F92A688-3839-E345-BCA6-3F5DABC4A121}" srcOrd="0" destOrd="0" presId="urn:microsoft.com/office/officeart/2005/8/layout/orgChart1"/>
    <dgm:cxn modelId="{AD592E16-0619-4C4F-90F3-F0CE897F2F5B}" type="presParOf" srcId="{F3E2F30F-6ACA-D147-BEF1-EFD7D5E24AC7}" destId="{79F8AE48-A54B-554C-B359-D16C57D80B26}" srcOrd="1" destOrd="0" presId="urn:microsoft.com/office/officeart/2005/8/layout/orgChart1"/>
    <dgm:cxn modelId="{6DC96CA8-54FE-8648-A571-2D451C16E571}" type="presParOf" srcId="{437F48F1-7050-AB45-9AAB-49A4EB880F47}" destId="{B8E421C8-FBA2-1D48-82F9-0C41B8AEF08F}" srcOrd="1" destOrd="0" presId="urn:microsoft.com/office/officeart/2005/8/layout/orgChart1"/>
    <dgm:cxn modelId="{892AD4C7-5F3B-A744-AE5B-8544E3F0C396}" type="presParOf" srcId="{437F48F1-7050-AB45-9AAB-49A4EB880F47}" destId="{F1F0404C-7218-8347-99E9-CE90D76A6C7A}" srcOrd="2" destOrd="0" presId="urn:microsoft.com/office/officeart/2005/8/layout/orgChart1"/>
    <dgm:cxn modelId="{FEE572E5-2BED-A947-B60F-2E6AD75E16A0}" type="presParOf" srcId="{827FA011-C1E2-A744-91EA-10BCCC5F9EE8}" destId="{E4DF987B-0A71-A945-A2E1-42ACEFD9559A}" srcOrd="2" destOrd="0" presId="urn:microsoft.com/office/officeart/2005/8/layout/orgChart1"/>
    <dgm:cxn modelId="{163DC515-7C4A-3D44-86C6-8DFC98A61944}" type="presParOf" srcId="{0C8BEA92-2B3C-1642-8C38-29EEE49BD1D7}" destId="{305D7682-48AF-5443-B894-FE686A411780}" srcOrd="6" destOrd="0" presId="urn:microsoft.com/office/officeart/2005/8/layout/orgChart1"/>
    <dgm:cxn modelId="{47C22BF1-B095-9D46-A288-1A9022809826}" type="presParOf" srcId="{0C8BEA92-2B3C-1642-8C38-29EEE49BD1D7}" destId="{5E784377-9AB6-5341-84F8-5A9BFC325AA9}" srcOrd="7" destOrd="0" presId="urn:microsoft.com/office/officeart/2005/8/layout/orgChart1"/>
    <dgm:cxn modelId="{71FB6094-52EE-7C42-9523-F87CE602CFD8}" type="presParOf" srcId="{5E784377-9AB6-5341-84F8-5A9BFC325AA9}" destId="{DF947345-69A8-BD42-A9F3-16B5A32042B7}" srcOrd="0" destOrd="0" presId="urn:microsoft.com/office/officeart/2005/8/layout/orgChart1"/>
    <dgm:cxn modelId="{E254469E-6862-FD40-AE76-2640F2EAA165}" type="presParOf" srcId="{DF947345-69A8-BD42-A9F3-16B5A32042B7}" destId="{6174399D-6013-D747-B7C2-4A656CDD4AD0}" srcOrd="0" destOrd="0" presId="urn:microsoft.com/office/officeart/2005/8/layout/orgChart1"/>
    <dgm:cxn modelId="{6BCF2225-CBA6-864B-96E6-9AB4359A29D0}" type="presParOf" srcId="{DF947345-69A8-BD42-A9F3-16B5A32042B7}" destId="{98698E23-8B73-BE45-B2CC-2548EF4746DD}" srcOrd="1" destOrd="0" presId="urn:microsoft.com/office/officeart/2005/8/layout/orgChart1"/>
    <dgm:cxn modelId="{74F7D65F-731C-EB4C-8276-B7F4894B5563}" type="presParOf" srcId="{5E784377-9AB6-5341-84F8-5A9BFC325AA9}" destId="{ADB8C4B1-61A3-1B49-B705-EB4C3CD06F06}" srcOrd="1" destOrd="0" presId="urn:microsoft.com/office/officeart/2005/8/layout/orgChart1"/>
    <dgm:cxn modelId="{D5EA6A8D-C9BD-2044-8A11-563AB28CE333}" type="presParOf" srcId="{ADB8C4B1-61A3-1B49-B705-EB4C3CD06F06}" destId="{7DB6BEBE-747D-2B4E-AF7E-E7747D72BBB9}" srcOrd="0" destOrd="0" presId="urn:microsoft.com/office/officeart/2005/8/layout/orgChart1"/>
    <dgm:cxn modelId="{F7FEABC4-8123-D847-BED6-CB9A93C0ABE0}" type="presParOf" srcId="{ADB8C4B1-61A3-1B49-B705-EB4C3CD06F06}" destId="{310537D2-C4CD-0A4C-8A54-383AF9F9B084}" srcOrd="1" destOrd="0" presId="urn:microsoft.com/office/officeart/2005/8/layout/orgChart1"/>
    <dgm:cxn modelId="{6EC8AD55-D639-274B-A3D3-EE78D052A6EF}" type="presParOf" srcId="{310537D2-C4CD-0A4C-8A54-383AF9F9B084}" destId="{2FE31287-1111-B346-B89D-0414ED1647E9}" srcOrd="0" destOrd="0" presId="urn:microsoft.com/office/officeart/2005/8/layout/orgChart1"/>
    <dgm:cxn modelId="{D5F50DE3-DBD0-4D41-86BE-A401E6F78732}" type="presParOf" srcId="{2FE31287-1111-B346-B89D-0414ED1647E9}" destId="{07143064-1204-614F-A6A1-4E69D17858D5}" srcOrd="0" destOrd="0" presId="urn:microsoft.com/office/officeart/2005/8/layout/orgChart1"/>
    <dgm:cxn modelId="{51D4761F-CE77-C641-BE34-E7ADE830BE78}" type="presParOf" srcId="{2FE31287-1111-B346-B89D-0414ED1647E9}" destId="{5B6E0743-88B4-BB4A-AC0B-6C5053E112D4}" srcOrd="1" destOrd="0" presId="urn:microsoft.com/office/officeart/2005/8/layout/orgChart1"/>
    <dgm:cxn modelId="{B3AAF332-95DD-034E-9CB6-99526D8DD837}" type="presParOf" srcId="{310537D2-C4CD-0A4C-8A54-383AF9F9B084}" destId="{5786756C-D57A-3A4C-A69F-C25C048AB11A}" srcOrd="1" destOrd="0" presId="urn:microsoft.com/office/officeart/2005/8/layout/orgChart1"/>
    <dgm:cxn modelId="{0AFE028F-A0AD-8A44-9C9F-D68EDB297833}" type="presParOf" srcId="{310537D2-C4CD-0A4C-8A54-383AF9F9B084}" destId="{D8E130A0-E12A-1746-8917-93A2DDED0D4C}" srcOrd="2" destOrd="0" presId="urn:microsoft.com/office/officeart/2005/8/layout/orgChart1"/>
    <dgm:cxn modelId="{CD9428DC-A137-684C-AC9F-C100E8C624ED}" type="presParOf" srcId="{5E784377-9AB6-5341-84F8-5A9BFC325AA9}" destId="{A57D8EB7-30ED-FD40-9F88-C490808E9F90}" srcOrd="2" destOrd="0" presId="urn:microsoft.com/office/officeart/2005/8/layout/orgChart1"/>
    <dgm:cxn modelId="{E06B5F02-1A68-D046-AB60-B186FD481A11}" type="presParOf" srcId="{EC5B618F-CEF3-7C4A-A9DC-32D6A7AE54F9}" destId="{2E5E50B5-A8D8-AC46-ACFE-1D1966CD177E}" srcOrd="2" destOrd="0" presId="urn:microsoft.com/office/officeart/2005/8/layout/orgChart1"/>
    <dgm:cxn modelId="{4838490F-6FDC-0F4E-AB05-620FF2EC690E}" type="presParOf" srcId="{848C6B57-8344-BD4F-8011-0B3028045FE3}" destId="{9C731E41-CD93-B743-B543-481D72FA37DF}" srcOrd="2" destOrd="0" presId="urn:microsoft.com/office/officeart/2005/8/layout/orgChart1"/>
  </dgm:cxnLst>
  <dgm:bg/>
  <dgm:whole>
    <a:ln w="12700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B6BEBE-747D-2B4E-AF7E-E7747D72BBB9}">
      <dsp:nvSpPr>
        <dsp:cNvPr id="0" name=""/>
        <dsp:cNvSpPr/>
      </dsp:nvSpPr>
      <dsp:spPr>
        <a:xfrm>
          <a:off x="8170761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D7682-48AF-5443-B894-FE686A411780}">
      <dsp:nvSpPr>
        <dsp:cNvPr id="0" name=""/>
        <dsp:cNvSpPr/>
      </dsp:nvSpPr>
      <dsp:spPr>
        <a:xfrm>
          <a:off x="6280371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424776" y="140276"/>
              </a:lnTo>
              <a:lnTo>
                <a:pt x="2424776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9890F0-EF58-344C-9EDC-744E8B4239F4}">
      <dsp:nvSpPr>
        <dsp:cNvPr id="0" name=""/>
        <dsp:cNvSpPr/>
      </dsp:nvSpPr>
      <dsp:spPr>
        <a:xfrm>
          <a:off x="6554244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553710-E537-884D-9185-1A9683A1AE6C}">
      <dsp:nvSpPr>
        <dsp:cNvPr id="0" name=""/>
        <dsp:cNvSpPr/>
      </dsp:nvSpPr>
      <dsp:spPr>
        <a:xfrm>
          <a:off x="6280371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808258" y="140276"/>
              </a:lnTo>
              <a:lnTo>
                <a:pt x="808258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CFDBDB-0D51-FF43-AA17-AA7D617F0D0B}">
      <dsp:nvSpPr>
        <dsp:cNvPr id="0" name=""/>
        <dsp:cNvSpPr/>
      </dsp:nvSpPr>
      <dsp:spPr>
        <a:xfrm>
          <a:off x="4937726" y="2566016"/>
          <a:ext cx="200394" cy="15630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63079"/>
              </a:lnTo>
              <a:lnTo>
                <a:pt x="200394" y="1563079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828697-6BDB-9B4E-8FB7-CEEA0710AAD2}">
      <dsp:nvSpPr>
        <dsp:cNvPr id="0" name=""/>
        <dsp:cNvSpPr/>
      </dsp:nvSpPr>
      <dsp:spPr>
        <a:xfrm>
          <a:off x="4937726" y="2566016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210C4-7502-CD41-8F43-654AC277BF0B}">
      <dsp:nvSpPr>
        <dsp:cNvPr id="0" name=""/>
        <dsp:cNvSpPr/>
      </dsp:nvSpPr>
      <dsp:spPr>
        <a:xfrm>
          <a:off x="5472112" y="1617481"/>
          <a:ext cx="808258" cy="280552"/>
        </a:xfrm>
        <a:custGeom>
          <a:avLst/>
          <a:gdLst/>
          <a:ahLst/>
          <a:cxnLst/>
          <a:rect l="0" t="0" r="0" b="0"/>
          <a:pathLst>
            <a:path>
              <a:moveTo>
                <a:pt x="808258" y="0"/>
              </a:moveTo>
              <a:lnTo>
                <a:pt x="808258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8CF565-20C1-634E-BA97-937C998C500F}">
      <dsp:nvSpPr>
        <dsp:cNvPr id="0" name=""/>
        <dsp:cNvSpPr/>
      </dsp:nvSpPr>
      <dsp:spPr>
        <a:xfrm>
          <a:off x="3855594" y="1617481"/>
          <a:ext cx="2424776" cy="280552"/>
        </a:xfrm>
        <a:custGeom>
          <a:avLst/>
          <a:gdLst/>
          <a:ahLst/>
          <a:cxnLst/>
          <a:rect l="0" t="0" r="0" b="0"/>
          <a:pathLst>
            <a:path>
              <a:moveTo>
                <a:pt x="2424776" y="0"/>
              </a:moveTo>
              <a:lnTo>
                <a:pt x="2424776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971813-583A-3D46-8FF8-9DF3C42C67EC}">
      <dsp:nvSpPr>
        <dsp:cNvPr id="0" name=""/>
        <dsp:cNvSpPr/>
      </dsp:nvSpPr>
      <dsp:spPr>
        <a:xfrm>
          <a:off x="4092728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0276"/>
              </a:lnTo>
              <a:lnTo>
                <a:pt x="2187642" y="140276"/>
              </a:lnTo>
              <a:lnTo>
                <a:pt x="2187642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7B591A-FC73-CF4A-8A18-9F26C46BFB4D}">
      <dsp:nvSpPr>
        <dsp:cNvPr id="0" name=""/>
        <dsp:cNvSpPr/>
      </dsp:nvSpPr>
      <dsp:spPr>
        <a:xfrm>
          <a:off x="1370700" y="1617481"/>
          <a:ext cx="200394" cy="6145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543"/>
              </a:lnTo>
              <a:lnTo>
                <a:pt x="200394" y="614543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C6417D-FF8C-B04C-805C-1D6447B98B6C}">
      <dsp:nvSpPr>
        <dsp:cNvPr id="0" name=""/>
        <dsp:cNvSpPr/>
      </dsp:nvSpPr>
      <dsp:spPr>
        <a:xfrm>
          <a:off x="1905086" y="668945"/>
          <a:ext cx="2187642" cy="280552"/>
        </a:xfrm>
        <a:custGeom>
          <a:avLst/>
          <a:gdLst/>
          <a:ahLst/>
          <a:cxnLst/>
          <a:rect l="0" t="0" r="0" b="0"/>
          <a:pathLst>
            <a:path>
              <a:moveTo>
                <a:pt x="2187642" y="0"/>
              </a:moveTo>
              <a:lnTo>
                <a:pt x="2187642" y="140276"/>
              </a:lnTo>
              <a:lnTo>
                <a:pt x="0" y="140276"/>
              </a:lnTo>
              <a:lnTo>
                <a:pt x="0" y="280552"/>
              </a:lnTo>
            </a:path>
          </a:pathLst>
        </a:custGeom>
        <a:noFill/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6204D4-0F24-5044-931F-272FBC5D7628}">
      <dsp:nvSpPr>
        <dsp:cNvPr id="0" name=""/>
        <dsp:cNvSpPr/>
      </dsp:nvSpPr>
      <dsp:spPr>
        <a:xfrm>
          <a:off x="3424746" y="96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html</a:t>
          </a:r>
        </a:p>
      </dsp:txBody>
      <dsp:txXfrm>
        <a:off x="3424746" y="963"/>
        <a:ext cx="1335964" cy="667982"/>
      </dsp:txXfrm>
    </dsp:sp>
    <dsp:sp modelId="{FF78610E-3D68-CA42-8BCA-3BA813D18E16}">
      <dsp:nvSpPr>
        <dsp:cNvPr id="0" name=""/>
        <dsp:cNvSpPr/>
      </dsp:nvSpPr>
      <dsp:spPr>
        <a:xfrm>
          <a:off x="1237103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head</a:t>
          </a:r>
        </a:p>
      </dsp:txBody>
      <dsp:txXfrm>
        <a:off x="1237103" y="949498"/>
        <a:ext cx="1335964" cy="667982"/>
      </dsp:txXfrm>
    </dsp:sp>
    <dsp:sp modelId="{B394E72C-F10C-CD4D-A7B9-D8D3756A5C06}">
      <dsp:nvSpPr>
        <dsp:cNvPr id="0" name=""/>
        <dsp:cNvSpPr/>
      </dsp:nvSpPr>
      <dsp:spPr>
        <a:xfrm>
          <a:off x="1571094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title</a:t>
          </a:r>
        </a:p>
      </dsp:txBody>
      <dsp:txXfrm>
        <a:off x="1571094" y="1898033"/>
        <a:ext cx="1335964" cy="667982"/>
      </dsp:txXfrm>
    </dsp:sp>
    <dsp:sp modelId="{5699C23B-B06D-D240-9E8F-037A2CB0AD4D}">
      <dsp:nvSpPr>
        <dsp:cNvPr id="0" name=""/>
        <dsp:cNvSpPr/>
      </dsp:nvSpPr>
      <dsp:spPr>
        <a:xfrm>
          <a:off x="5612388" y="94949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body</a:t>
          </a:r>
        </a:p>
      </dsp:txBody>
      <dsp:txXfrm>
        <a:off x="5612388" y="949498"/>
        <a:ext cx="1335964" cy="667982"/>
      </dsp:txXfrm>
    </dsp:sp>
    <dsp:sp modelId="{4C22775F-BD05-BD46-B5BE-424937421F40}">
      <dsp:nvSpPr>
        <dsp:cNvPr id="0" name=""/>
        <dsp:cNvSpPr/>
      </dsp:nvSpPr>
      <dsp:spPr>
        <a:xfrm>
          <a:off x="3187612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h1</a:t>
          </a:r>
        </a:p>
      </dsp:txBody>
      <dsp:txXfrm>
        <a:off x="3187612" y="1898033"/>
        <a:ext cx="1335964" cy="667982"/>
      </dsp:txXfrm>
    </dsp:sp>
    <dsp:sp modelId="{4D5BF21C-FEA5-1D4F-85CA-984F625585C1}">
      <dsp:nvSpPr>
        <dsp:cNvPr id="0" name=""/>
        <dsp:cNvSpPr/>
      </dsp:nvSpPr>
      <dsp:spPr>
        <a:xfrm>
          <a:off x="4804130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ol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4804130" y="1898033"/>
        <a:ext cx="1335964" cy="667982"/>
      </dsp:txXfrm>
    </dsp:sp>
    <dsp:sp modelId="{F1824C3A-5174-B540-B9BE-8CDCFF48CF0C}">
      <dsp:nvSpPr>
        <dsp:cNvPr id="0" name=""/>
        <dsp:cNvSpPr/>
      </dsp:nvSpPr>
      <dsp:spPr>
        <a:xfrm>
          <a:off x="5138121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2846568"/>
        <a:ext cx="1335964" cy="667982"/>
      </dsp:txXfrm>
    </dsp:sp>
    <dsp:sp modelId="{C8EA87DD-F556-7540-ACC3-F0ECA76731EE}">
      <dsp:nvSpPr>
        <dsp:cNvPr id="0" name=""/>
        <dsp:cNvSpPr/>
      </dsp:nvSpPr>
      <dsp:spPr>
        <a:xfrm>
          <a:off x="5138121" y="3795104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li</a:t>
          </a:r>
        </a:p>
      </dsp:txBody>
      <dsp:txXfrm>
        <a:off x="5138121" y="3795104"/>
        <a:ext cx="1335964" cy="667982"/>
      </dsp:txXfrm>
    </dsp:sp>
    <dsp:sp modelId="{2ACE9756-2A87-D546-91AD-6B695297F690}">
      <dsp:nvSpPr>
        <dsp:cNvPr id="0" name=""/>
        <dsp:cNvSpPr/>
      </dsp:nvSpPr>
      <dsp:spPr>
        <a:xfrm>
          <a:off x="6420647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6420647" y="1898033"/>
        <a:ext cx="1335964" cy="667982"/>
      </dsp:txXfrm>
    </dsp:sp>
    <dsp:sp modelId="{1F92A688-3839-E345-BCA6-3F5DABC4A121}">
      <dsp:nvSpPr>
        <dsp:cNvPr id="0" name=""/>
        <dsp:cNvSpPr/>
      </dsp:nvSpPr>
      <dsp:spPr>
        <a:xfrm>
          <a:off x="6754638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err="1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i</a:t>
          </a:r>
          <a:endParaRPr lang="en-GB" sz="1600" kern="1200" dirty="0">
            <a:solidFill>
              <a:schemeClr val="tx1"/>
            </a:solidFill>
            <a:latin typeface="Lucida Sans Typewriter Std" charset="0"/>
            <a:ea typeface="Lucida Sans Typewriter Std" charset="0"/>
            <a:cs typeface="Lucida Sans Typewriter Std" charset="0"/>
          </a:endParaRPr>
        </a:p>
      </dsp:txBody>
      <dsp:txXfrm>
        <a:off x="6754638" y="2846568"/>
        <a:ext cx="1335964" cy="667982"/>
      </dsp:txXfrm>
    </dsp:sp>
    <dsp:sp modelId="{6174399D-6013-D747-B7C2-4A656CDD4AD0}">
      <dsp:nvSpPr>
        <dsp:cNvPr id="0" name=""/>
        <dsp:cNvSpPr/>
      </dsp:nvSpPr>
      <dsp:spPr>
        <a:xfrm>
          <a:off x="8037165" y="1898033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p</a:t>
          </a:r>
        </a:p>
      </dsp:txBody>
      <dsp:txXfrm>
        <a:off x="8037165" y="1898033"/>
        <a:ext cx="1335964" cy="667982"/>
      </dsp:txXfrm>
    </dsp:sp>
    <dsp:sp modelId="{07143064-1204-614F-A6A1-4E69D17858D5}">
      <dsp:nvSpPr>
        <dsp:cNvPr id="0" name=""/>
        <dsp:cNvSpPr/>
      </dsp:nvSpPr>
      <dsp:spPr>
        <a:xfrm>
          <a:off x="8371156" y="2846568"/>
          <a:ext cx="1335964" cy="66798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>
              <a:solidFill>
                <a:schemeClr val="tx1"/>
              </a:solidFill>
              <a:latin typeface="Lucida Sans Typewriter Std" charset="0"/>
              <a:ea typeface="Lucida Sans Typewriter Std" charset="0"/>
              <a:cs typeface="Lucida Sans Typewriter Std" charset="0"/>
            </a:rPr>
            <a:t>a</a:t>
          </a:r>
        </a:p>
      </dsp:txBody>
      <dsp:txXfrm>
        <a:off x="8371156" y="2846568"/>
        <a:ext cx="1335964" cy="66798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54761-1460-C44E-8EE9-132392DCD1C4}" type="datetimeFigureOut">
              <a:rPr lang="en-US" smtClean="0"/>
              <a:t>15/10/22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82BE9-307A-AB49-B561-9E71E3CE8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A3D421-3143-47CA-ACA9-5443A0940D94}" type="datetimeFigureOut">
              <a:rPr lang="en-GB" smtClean="0"/>
              <a:t>15/10/22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FA50D6-6132-4FF4-AFC5-01B946DDB4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693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070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8555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1351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7543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Can contain header,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6674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Source </a:t>
            </a:r>
            <a:r>
              <a:rPr lang="mr-IN" dirty="0"/>
              <a:t>–</a:t>
            </a:r>
            <a:r>
              <a:rPr lang="en-GB" dirty="0"/>
              <a:t> alternative media resources</a:t>
            </a:r>
          </a:p>
          <a:p>
            <a:r>
              <a:rPr lang="en-GB" dirty="0"/>
              <a:t>Track </a:t>
            </a:r>
            <a:r>
              <a:rPr lang="mr-IN" dirty="0"/>
              <a:t>–</a:t>
            </a:r>
            <a:r>
              <a:rPr lang="en-GB" baseline="0" dirty="0"/>
              <a:t> timed text tracks (subtitles, captions, </a:t>
            </a:r>
            <a:r>
              <a:rPr lang="en-GB" baseline="0" dirty="0" err="1"/>
              <a:t>etc</a:t>
            </a:r>
            <a:r>
              <a:rPr lang="en-GB" baseline="0" dirty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5811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40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In this</a:t>
            </a:r>
            <a:r>
              <a:rPr lang="en-GB" baseline="0" dirty="0"/>
              <a:t> lecture, we’ll concentrate on #2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27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Evolution of features </a:t>
            </a:r>
            <a:r>
              <a:rPr lang="mr-IN" dirty="0"/>
              <a:t>–</a:t>
            </a:r>
            <a:r>
              <a:rPr lang="en-GB" dirty="0"/>
              <a:t> overview of HTML 5 in next lecture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50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377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39614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9C73EC-5356-7F4A-80EF-C37F3EC41CF9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5819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HTML 4.01 released in 1999</a:t>
            </a:r>
          </a:p>
          <a:p>
            <a:endParaRPr lang="en-GB" dirty="0"/>
          </a:p>
          <a:p>
            <a:r>
              <a:rPr lang="en-GB" dirty="0"/>
              <a:t>Steve Jobs’ “Thoughts on Flash” open letter in 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971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FA50D6-6132-4FF4-AFC5-01B946DDB4A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5018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Logo Slide"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BDBBA8B1-FB70-5047-82C7-77FEF3673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5600" y="1340768"/>
            <a:ext cx="6696744" cy="3766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951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or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54560" y="2060849"/>
            <a:ext cx="7591573" cy="1226567"/>
          </a:xfrm>
          <a:prstGeom prst="rect">
            <a:avLst/>
          </a:prstGeom>
        </p:spPr>
        <p:txBody>
          <a:bodyPr anchor="ctr" anchorCtr="0"/>
          <a:lstStyle>
            <a:lvl1pPr algn="l">
              <a:defRPr sz="3200" b="1" spc="-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584" y="3287415"/>
            <a:ext cx="7584843" cy="864096"/>
          </a:xfrm>
          <a:prstGeom prst="rect">
            <a:avLst/>
          </a:prstGeom>
        </p:spPr>
        <p:txBody>
          <a:bodyPr anchor="ctr" anchorCtr="0"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51584" y="4149081"/>
            <a:ext cx="3071283" cy="35939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22 June 2021</a:t>
            </a:r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13715225-994B-F847-BBCD-98E6DC60B04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8703511"/>
      </p:ext>
    </p:extLst>
  </p:cSld>
  <p:clrMapOvr>
    <a:masterClrMapping/>
  </p:clrMapOvr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/>
          <p:nvPr userDrawn="1"/>
        </p:nvSpPr>
        <p:spPr>
          <a:xfrm>
            <a:off x="2351584" y="2700210"/>
            <a:ext cx="75848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spc="-150" dirty="0">
                <a:solidFill>
                  <a:schemeClr val="bg1"/>
                </a:solidFill>
              </a:rPr>
              <a:t>YOUR</a:t>
            </a:r>
            <a:r>
              <a:rPr lang="en-GB" sz="3200" b="1" spc="-150" baseline="0" dirty="0">
                <a:solidFill>
                  <a:schemeClr val="bg1"/>
                </a:solidFill>
              </a:rPr>
              <a:t> QUESTIONS</a:t>
            </a:r>
            <a:endParaRPr lang="en-GB" sz="3200" b="1" spc="-150" dirty="0">
              <a:solidFill>
                <a:schemeClr val="bg1"/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 hasCustomPrompt="1"/>
          </p:nvPr>
        </p:nvSpPr>
        <p:spPr>
          <a:xfrm>
            <a:off x="2351584" y="3356522"/>
            <a:ext cx="7584843" cy="18006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spc="0">
                <a:solidFill>
                  <a:schemeClr val="bg1"/>
                </a:solidFill>
                <a:latin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Copy here</a:t>
            </a:r>
            <a:endParaRPr lang="en-GB" dirty="0"/>
          </a:p>
        </p:txBody>
      </p:sp>
      <p:pic>
        <p:nvPicPr>
          <p:cNvPr id="7" name="University Logo (White)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xmlns="" id="{132411DA-15FA-804A-A497-A21BA241FF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546" y="-279124"/>
            <a:ext cx="2880320" cy="1619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85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rgbClr val="2E444E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23393" y="1844825"/>
            <a:ext cx="10847916" cy="4393059"/>
          </a:xfrm>
        </p:spPr>
        <p:txBody>
          <a:bodyPr/>
          <a:lstStyle>
            <a:lvl1pPr>
              <a:spcBef>
                <a:spcPts val="0"/>
              </a:spcBef>
              <a:spcAft>
                <a:spcPts val="1200"/>
              </a:spcAft>
              <a:defRPr sz="2000">
                <a:solidFill>
                  <a:srgbClr val="2E444E"/>
                </a:solidFill>
              </a:defRPr>
            </a:lvl1pPr>
            <a:lvl2pPr>
              <a:spcBef>
                <a:spcPts val="0"/>
              </a:spcBef>
              <a:spcAft>
                <a:spcPts val="1200"/>
              </a:spcAft>
              <a:defRPr sz="1800">
                <a:solidFill>
                  <a:srgbClr val="2E444E"/>
                </a:solidFill>
              </a:defRPr>
            </a:lvl2pPr>
            <a:lvl3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3pPr>
            <a:lvl4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4pPr>
            <a:lvl5pPr>
              <a:spcBef>
                <a:spcPts val="0"/>
              </a:spcBef>
              <a:spcAft>
                <a:spcPts val="1200"/>
              </a:spcAft>
              <a:defRPr>
                <a:solidFill>
                  <a:srgbClr val="2E444E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691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Lucida Sans" panose="020B0602030504020204" pitchFamily="34" charset="77"/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>
            <a:lvl1pPr>
              <a:defRPr b="0" i="0">
                <a:latin typeface="Lucida Sans" panose="020B0602030504020204" pitchFamily="34" charset="77"/>
              </a:defRPr>
            </a:lvl1pPr>
            <a:lvl2pPr>
              <a:defRPr b="0" i="0">
                <a:latin typeface="Lucida Sans" panose="020B0602030504020204" pitchFamily="34" charset="77"/>
              </a:defRPr>
            </a:lvl2pPr>
            <a:lvl3pPr>
              <a:defRPr b="0" i="0">
                <a:latin typeface="Lucida Sans" panose="020B0602030504020204" pitchFamily="34" charset="77"/>
              </a:defRPr>
            </a:lvl3pPr>
            <a:lvl4pPr>
              <a:defRPr b="0" i="0">
                <a:latin typeface="Lucida Sans" panose="020B0602030504020204" pitchFamily="34" charset="77"/>
              </a:defRPr>
            </a:lvl4pPr>
            <a:lvl5pPr>
              <a:defRPr b="0" i="0">
                <a:latin typeface="Lucida Sans" panose="020B0602030504020204" pitchFamily="34" charset="77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xmlns="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="0" i="0" baseline="0">
                <a:latin typeface="Lucida Sans" panose="020B0602030504020204" pitchFamily="34" charset="77"/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385315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xmlns="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0021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xmlns="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22977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xmlns="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170782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xmlns="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xmlns="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292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theme" Target="../theme/theme2.xml"/><Relationship Id="rId8" Type="http://schemas.openxmlformats.org/officeDocument/2006/relationships/image" Target="../media/image2.png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7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80" r:id="rId2"/>
    <p:sldLayoutId id="2147483706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9FB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3392" y="692696"/>
            <a:ext cx="10849205" cy="93610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23392" y="1844825"/>
            <a:ext cx="10862997" cy="43819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3"/>
          <p:cNvSpPr txBox="1"/>
          <p:nvPr/>
        </p:nvSpPr>
        <p:spPr>
          <a:xfrm>
            <a:off x="10992544" y="6400135"/>
            <a:ext cx="96010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4274112-3819-4E3C-A2C8-15D563C4EB1E}" type="slidenum">
              <a:rPr lang="en-GB" sz="1000" smtClean="0"/>
              <a:t>‹#›</a:t>
            </a:fld>
            <a:endParaRPr lang="en-GB" sz="1000" dirty="0"/>
          </a:p>
        </p:txBody>
      </p:sp>
      <p:pic>
        <p:nvPicPr>
          <p:cNvPr id="8" name="University Logo" descr="Logo&#10;&#10;Description automatically generated with medium confidence">
            <a:extLst>
              <a:ext uri="{FF2B5EF4-FFF2-40B4-BE49-F238E27FC236}">
                <a16:creationId xmlns:a16="http://schemas.microsoft.com/office/drawing/2014/main" xmlns="" id="{87826CD3-130D-D440-8ABD-6248D8758AC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11678" y="-279125"/>
            <a:ext cx="2880322" cy="161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60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8" r:id="rId2"/>
    <p:sldLayoutId id="2147483711" r:id="rId3"/>
    <p:sldLayoutId id="2147483713" r:id="rId4"/>
    <p:sldLayoutId id="2147483715" r:id="rId5"/>
    <p:sldLayoutId id="2147483718" r:id="rId6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200" kern="1200" spc="-150">
          <a:solidFill>
            <a:srgbClr val="4959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rgbClr val="49596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800" kern="1200">
          <a:solidFill>
            <a:srgbClr val="49596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rgbClr val="49596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–"/>
        <a:defRPr sz="1600" kern="1200">
          <a:solidFill>
            <a:srgbClr val="49596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ts val="0"/>
        </a:spcBef>
        <a:spcAft>
          <a:spcPts val="1200"/>
        </a:spcAft>
        <a:buFont typeface="Arial" panose="020B0604020202020204" pitchFamily="34" charset="0"/>
        <a:buChar char="»"/>
        <a:defRPr sz="1400" kern="1200">
          <a:solidFill>
            <a:srgbClr val="49596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1138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(1996-2000)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Subsequently extended to allow more design precision and visual effects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980CC232-728E-114D-A6D8-7DEF1D82C215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&lt;h1&gt;&lt;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&gt;Things to See in London&lt;/</a:t>
            </a:r>
            <a:r>
              <a:rPr lang="en-GB" dirty="0" err="1">
                <a:latin typeface="Lucida Console" panose="020B0609040504020204" pitchFamily="49" charset="0"/>
              </a:rPr>
              <a:t>center</a:t>
            </a:r>
            <a:r>
              <a:rPr lang="en-GB" dirty="0">
                <a:latin typeface="Lucida Console" panose="020B0609040504020204" pitchFamily="49" charset="0"/>
              </a:rPr>
              <a:t>&gt;&lt;/h1&gt; </a:t>
            </a:r>
            <a:br>
              <a:rPr lang="en-GB" dirty="0">
                <a:latin typeface="Lucida Console" panose="020B0609040504020204" pitchFamily="49" charset="0"/>
              </a:rPr>
            </a:br>
            <a:r>
              <a:rPr lang="en-GB" dirty="0">
                <a:latin typeface="Lucida Console" panose="020B0609040504020204" pitchFamily="49" charset="0"/>
              </a:rPr>
              <a:t>&lt;p&gt;&lt;font size=“3” text=“#FF0000”&gt;The &lt;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&gt;Millennium Dome&lt;/</a:t>
            </a:r>
            <a:r>
              <a:rPr lang="en-GB" dirty="0" err="1">
                <a:latin typeface="Lucida Console" panose="020B0609040504020204" pitchFamily="49" charset="0"/>
              </a:rPr>
              <a:t>i</a:t>
            </a:r>
            <a:r>
              <a:rPr lang="en-GB" dirty="0">
                <a:latin typeface="Lucida Console" panose="020B0609040504020204" pitchFamily="49" charset="0"/>
              </a:rPr>
              <a:t>&gt; is &lt;blink&gt;great&lt;/blink&gt;.&lt;/font&gt;&lt;/p&gt;</a:t>
            </a:r>
          </a:p>
          <a:p>
            <a:endParaRPr lang="en-GB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11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(2000-)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Separation of semantics from presentation using stylesheets</a:t>
            </a:r>
            <a:endParaRPr lang="en-GB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0C046584-F66B-0040-9678-8E76968DDC2E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2258025" y="2965628"/>
            <a:ext cx="1774209" cy="968991"/>
          </a:xfrm>
          <a:prstGeom prst="wedgeRoundRectCallout">
            <a:avLst>
              <a:gd name="adj1" fmla="val -46218"/>
              <a:gd name="adj2" fmla="val 76584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Large font, bold, red</a:t>
            </a:r>
          </a:p>
        </p:txBody>
      </p:sp>
      <p:sp>
        <p:nvSpPr>
          <p:cNvPr id="10" name="Rounded Rectangular Callout 9"/>
          <p:cNvSpPr/>
          <p:nvPr/>
        </p:nvSpPr>
        <p:spPr bwMode="auto">
          <a:xfrm>
            <a:off x="1056342" y="5269885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Normal font, 1cm indent</a:t>
            </a:r>
          </a:p>
        </p:txBody>
      </p:sp>
      <p:sp>
        <p:nvSpPr>
          <p:cNvPr id="11" name="Rounded Rectangular Callout 10"/>
          <p:cNvSpPr/>
          <p:nvPr/>
        </p:nvSpPr>
        <p:spPr bwMode="auto">
          <a:xfrm>
            <a:off x="4393229" y="5268297"/>
            <a:ext cx="1774209" cy="968991"/>
          </a:xfrm>
          <a:prstGeom prst="wedgeRoundRectCallout">
            <a:avLst>
              <a:gd name="adj1" fmla="val -53141"/>
              <a:gd name="adj2" fmla="val -109331"/>
              <a:gd name="adj3" fmla="val 16667"/>
            </a:avLst>
          </a:prstGeom>
          <a:solidFill>
            <a:schemeClr val="tx2">
              <a:lumMod val="25000"/>
              <a:lumOff val="75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0" rIns="72000" bIns="0" numCol="1" rtlCol="0" anchor="ctr" anchorCtr="1" compatLnSpc="1">
            <a:prstTxWarp prst="textNoShape">
              <a:avLst/>
            </a:prstTxWarp>
            <a:norm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rPr>
              <a:t>Italic font</a:t>
            </a:r>
          </a:p>
        </p:txBody>
      </p:sp>
    </p:spTree>
    <p:extLst>
      <p:ext uri="{BB962C8B-B14F-4D97-AF65-F5344CB8AC3E}">
        <p14:creationId xmlns:p14="http://schemas.microsoft.com/office/powerpoint/2010/main" val="392204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587867-6AA8-1F49-ADB1-50C7D8657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2F8C12E-EE03-A849-B8F3-91F27318DFA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Raggett, D. (1998) </a:t>
            </a:r>
            <a:r>
              <a:rPr lang="en-GB" i="1" dirty="0"/>
              <a:t>Raggett on HTML 4</a:t>
            </a:r>
            <a:r>
              <a:rPr lang="en-GB" dirty="0"/>
              <a:t>. Boston, MA: Addison-Wesley. </a:t>
            </a:r>
            <a:r>
              <a:rPr lang="en-GB"/>
              <a:t>Chapter 2.</a:t>
            </a:r>
            <a:endParaRPr lang="en-GB" dirty="0"/>
          </a:p>
          <a:p>
            <a:pPr marL="360000" lvl="1" indent="0">
              <a:buNone/>
            </a:pPr>
            <a:r>
              <a:rPr lang="en-US" dirty="0"/>
              <a:t>https://www.w3.org/People/Raggett/book4/ch02.html</a:t>
            </a:r>
          </a:p>
        </p:txBody>
      </p:sp>
    </p:spTree>
    <p:extLst>
      <p:ext uri="{BB962C8B-B14F-4D97-AF65-F5344CB8AC3E}">
        <p14:creationId xmlns:p14="http://schemas.microsoft.com/office/powerpoint/2010/main" val="22379374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198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WHATWG and W3C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World Wide Web Consortium (W3C)</a:t>
            </a:r>
          </a:p>
          <a:p>
            <a:r>
              <a:rPr lang="en-US" sz="1800" dirty="0"/>
              <a:t>1994</a:t>
            </a:r>
          </a:p>
          <a:p>
            <a:r>
              <a:rPr lang="en-US" sz="1800" dirty="0"/>
              <a:t>Businesses, nonprofit organizations, universities, governmental entities, and individuals</a:t>
            </a:r>
          </a:p>
          <a:p>
            <a:r>
              <a:rPr lang="en-US" sz="1800" dirty="0"/>
              <a:t>Formed to </a:t>
            </a:r>
            <a:r>
              <a:rPr lang="en-US" sz="1800" dirty="0" err="1"/>
              <a:t>standardise</a:t>
            </a:r>
            <a:r>
              <a:rPr lang="en-US" sz="1800" dirty="0"/>
              <a:t> the technologies used on the web</a:t>
            </a:r>
          </a:p>
          <a:p>
            <a:r>
              <a:rPr lang="en-US" sz="1800" dirty="0"/>
              <a:t>2002-2006 </a:t>
            </a:r>
            <a:r>
              <a:rPr lang="en-US" sz="1800" dirty="0" smtClean="0"/>
              <a:t>XHTML 2.0</a:t>
            </a:r>
          </a:p>
          <a:p>
            <a:endParaRPr lang="en-US" sz="1800" dirty="0"/>
          </a:p>
          <a:p>
            <a:r>
              <a:rPr lang="en-US" sz="1800" dirty="0"/>
              <a:t>Adopted HTML5 2007</a:t>
            </a:r>
          </a:p>
          <a:p>
            <a:r>
              <a:rPr lang="en-US" sz="1800" dirty="0"/>
              <a:t>Recommendation HTML5 </a:t>
            </a:r>
            <a:r>
              <a:rPr lang="en-US" sz="1800" dirty="0" smtClean="0"/>
              <a:t>2014</a:t>
            </a:r>
            <a:endParaRPr lang="en-US" sz="180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solidFill>
            <a:schemeClr val="bg1">
              <a:lumMod val="95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1800" b="1" dirty="0"/>
              <a:t>Web Hypertext Application Technology Working Group </a:t>
            </a:r>
          </a:p>
          <a:p>
            <a:r>
              <a:rPr lang="en-US" sz="1800" dirty="0"/>
              <a:t>2004</a:t>
            </a:r>
          </a:p>
          <a:p>
            <a:r>
              <a:rPr lang="en-US" sz="1800" dirty="0"/>
              <a:t>Apple Inc., Mozilla Foundation and Opera Software, leading Web browser vendors</a:t>
            </a:r>
          </a:p>
          <a:p>
            <a:r>
              <a:rPr lang="en-US" sz="1800" dirty="0"/>
              <a:t>Formed in response to the slow development of World Wide Web Consortium (W3C) Web standards </a:t>
            </a:r>
          </a:p>
          <a:p>
            <a:r>
              <a:rPr lang="en-US" sz="1800" dirty="0"/>
              <a:t>Against the use of XML-based technologies</a:t>
            </a:r>
          </a:p>
          <a:p>
            <a:pPr lvl="1"/>
            <a:r>
              <a:rPr lang="en-US" sz="1600" dirty="0" smtClean="0"/>
              <a:t>A </a:t>
            </a:r>
            <a:r>
              <a:rPr lang="en-US" sz="1600" dirty="0"/>
              <a:t>platform for dynamic web applications</a:t>
            </a:r>
          </a:p>
          <a:p>
            <a:pPr lvl="1"/>
            <a:r>
              <a:rPr lang="en-US" sz="1600" dirty="0"/>
              <a:t>Too document-centric, and not suitable for forums or shops</a:t>
            </a:r>
          </a:p>
          <a:p>
            <a:pPr marL="0" indent="0">
              <a:buNone/>
            </a:pPr>
            <a:endParaRPr lang="en-US" sz="1800" dirty="0"/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xmlns="" id="{196044DC-007D-1145-B436-21E400ABAC9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  <a:noFill/>
        </p:spPr>
        <p:txBody>
          <a:bodyPr/>
          <a:lstStyle/>
          <a:p>
            <a:r>
              <a:rPr lang="en-GB" dirty="0"/>
              <a:t>WHATWG (2020) </a:t>
            </a:r>
            <a:r>
              <a:rPr lang="en-GB" i="1" dirty="0"/>
              <a:t>HTML Living Standard</a:t>
            </a:r>
            <a:r>
              <a:rPr lang="en-GB" dirty="0"/>
              <a:t>. Available at: https://</a:t>
            </a:r>
            <a:r>
              <a:rPr lang="en-GB" dirty="0" err="1"/>
              <a:t>html.spec.whatwg.org</a:t>
            </a:r>
            <a:r>
              <a:rPr lang="en-GB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42781594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/>
              <a:t>Greater emphasis on JavaScript-based web </a:t>
            </a:r>
            <a:r>
              <a:rPr lang="en-GB" dirty="0" smtClean="0"/>
              <a:t>applications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4271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ebdevelopmenttimeline (2)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81"/>
            <a:ext cx="8035374" cy="666936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135560" y="0"/>
            <a:ext cx="3816424" cy="6597352"/>
          </a:xfrm>
          <a:prstGeom prst="rect">
            <a:avLst/>
          </a:prstGeom>
          <a:solidFill>
            <a:schemeClr val="accent1">
              <a:alpha val="41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-96688" y="-27384"/>
            <a:ext cx="2232248" cy="6597352"/>
          </a:xfrm>
          <a:prstGeom prst="rect">
            <a:avLst/>
          </a:prstGeom>
          <a:solidFill>
            <a:schemeClr val="accent3">
              <a:alpha val="2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Web_development</a:t>
            </a:r>
            <a:r>
              <a:rPr lang="en-US" dirty="0"/>
              <a:t>#/media/</a:t>
            </a:r>
            <a:r>
              <a:rPr lang="en-US" dirty="0" err="1"/>
              <a:t>File:Webdevelopmenttimeline.png</a:t>
            </a:r>
            <a:r>
              <a:rPr lang="en-US" dirty="0"/>
              <a:t> Alexeyporubai39 CC BY-SA </a:t>
            </a:r>
            <a:r>
              <a:rPr lang="en-US" dirty="0" smtClean="0"/>
              <a:t>4.0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3935760" y="-27384"/>
            <a:ext cx="72008" cy="645333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951984" y="-27384"/>
            <a:ext cx="72008" cy="6453336"/>
          </a:xfrm>
          <a:prstGeom prst="line">
            <a:avLst/>
          </a:prstGeom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8256240" y="1052736"/>
            <a:ext cx="36004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Web Technologies</a:t>
            </a:r>
          </a:p>
          <a:p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Document centric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Move towards Web Application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AJAX and </a:t>
            </a:r>
            <a:r>
              <a:rPr lang="en-US" dirty="0" err="1" smtClean="0"/>
              <a:t>XMLHTTPRequest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Formation of WHATWG</a:t>
            </a:r>
          </a:p>
          <a:p>
            <a:pPr marL="285750" indent="-285750">
              <a:buFont typeface="Arial"/>
              <a:buChar char="•"/>
            </a:pP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67408" y="18448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15680" y="184482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935760" y="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23992" y="3533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66786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JavaScript based Web Applications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312024" y="1844824"/>
            <a:ext cx="5400675" cy="4464051"/>
          </a:xfrm>
          <a:solidFill>
            <a:schemeClr val="tx1">
              <a:lumMod val="25000"/>
              <a:lumOff val="75000"/>
              <a:alpha val="41000"/>
            </a:schemeClr>
          </a:solidFill>
        </p:spPr>
        <p:txBody>
          <a:bodyPr/>
          <a:lstStyle/>
          <a:p>
            <a:pPr marL="0" lvl="1" indent="0">
              <a:buNone/>
            </a:pPr>
            <a:r>
              <a:rPr lang="en-GB" sz="2400" dirty="0"/>
              <a:t>AJAX (Asynchronous JavaScript and XML) </a:t>
            </a:r>
          </a:p>
          <a:p>
            <a:r>
              <a:rPr lang="en-GB" dirty="0" smtClean="0"/>
              <a:t>Set of tools</a:t>
            </a:r>
          </a:p>
          <a:p>
            <a:r>
              <a:rPr lang="en-GB" dirty="0" smtClean="0"/>
              <a:t>Send </a:t>
            </a:r>
            <a:r>
              <a:rPr lang="en-GB" dirty="0"/>
              <a:t>and retrieve data from a server asynchronously</a:t>
            </a:r>
          </a:p>
          <a:p>
            <a:r>
              <a:rPr lang="en-GB" dirty="0" smtClean="0"/>
              <a:t>Modify data without </a:t>
            </a:r>
            <a:r>
              <a:rPr lang="en-GB" dirty="0"/>
              <a:t>reloading the </a:t>
            </a:r>
            <a:r>
              <a:rPr lang="en-GB" dirty="0" smtClean="0"/>
              <a:t>page</a:t>
            </a:r>
          </a:p>
          <a:p>
            <a:r>
              <a:rPr lang="en-GB" dirty="0" smtClean="0"/>
              <a:t>Used HTML</a:t>
            </a:r>
            <a:r>
              <a:rPr lang="en-GB" dirty="0"/>
              <a:t>, </a:t>
            </a:r>
            <a:r>
              <a:rPr lang="en-GB" dirty="0" err="1"/>
              <a:t>XMLHttpRequest</a:t>
            </a:r>
            <a:r>
              <a:rPr lang="en-GB" dirty="0"/>
              <a:t>, JavaScript, </a:t>
            </a:r>
            <a:r>
              <a:rPr lang="en-GB" dirty="0" smtClean="0"/>
              <a:t>DOM, </a:t>
            </a:r>
            <a:r>
              <a:rPr lang="en-GB" dirty="0"/>
              <a:t>and more</a:t>
            </a:r>
            <a:r>
              <a:rPr lang="en-GB" dirty="0" smtClean="0"/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07368" y="1844824"/>
            <a:ext cx="5400675" cy="4464051"/>
          </a:xfrm>
          <a:solidFill>
            <a:schemeClr val="tx1">
              <a:lumMod val="25000"/>
              <a:lumOff val="75000"/>
              <a:alpha val="41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2400" dirty="0" err="1"/>
              <a:t>XMLHttpRequest</a:t>
            </a:r>
            <a:r>
              <a:rPr lang="en-US" sz="2400" dirty="0"/>
              <a:t> (XHR</a:t>
            </a:r>
            <a:r>
              <a:rPr lang="en-US" sz="2400" dirty="0" smtClean="0"/>
              <a:t>)</a:t>
            </a:r>
            <a:endParaRPr lang="en-US" sz="2400" dirty="0"/>
          </a:p>
          <a:p>
            <a:r>
              <a:rPr lang="en-US" dirty="0" smtClean="0"/>
              <a:t>API</a:t>
            </a:r>
          </a:p>
          <a:p>
            <a:r>
              <a:rPr lang="en-US" dirty="0"/>
              <a:t>Transfer data between a web browser and a web server </a:t>
            </a:r>
            <a:endParaRPr lang="en-US" dirty="0" smtClean="0"/>
          </a:p>
          <a:p>
            <a:r>
              <a:rPr lang="en-US" dirty="0" smtClean="0"/>
              <a:t>Can continually modify </a:t>
            </a:r>
            <a:r>
              <a:rPr lang="en-US" dirty="0"/>
              <a:t>a loaded web </a:t>
            </a:r>
            <a:r>
              <a:rPr lang="en-US" dirty="0" smtClean="0"/>
              <a:t>page</a:t>
            </a:r>
          </a:p>
        </p:txBody>
      </p:sp>
    </p:spTree>
    <p:extLst>
      <p:ext uri="{BB962C8B-B14F-4D97-AF65-F5344CB8AC3E}">
        <p14:creationId xmlns:p14="http://schemas.microsoft.com/office/powerpoint/2010/main" val="17548763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>
                <a:solidFill>
                  <a:schemeClr val="accent1"/>
                </a:solidFill>
              </a:rPr>
              <a:t>Greater emphasis on JavaScript-based web applications</a:t>
            </a:r>
            <a:br>
              <a:rPr lang="en-GB" dirty="0">
                <a:solidFill>
                  <a:schemeClr val="accent1"/>
                </a:solidFill>
              </a:rPr>
            </a:br>
            <a:r>
              <a:rPr lang="en-GB" dirty="0">
                <a:solidFill>
                  <a:schemeClr val="accent1"/>
                </a:solidFill>
              </a:rPr>
              <a:t>(AJAX, </a:t>
            </a:r>
            <a:r>
              <a:rPr lang="en-GB" dirty="0" err="1">
                <a:solidFill>
                  <a:schemeClr val="accent1"/>
                </a:solidFill>
                <a:latin typeface="Lucida Console" panose="020B0609040504020204" pitchFamily="49" charset="0"/>
              </a:rPr>
              <a:t>XMLHttpRequest</a:t>
            </a:r>
            <a:r>
              <a:rPr lang="en-GB" dirty="0">
                <a:solidFill>
                  <a:schemeClr val="accent1"/>
                </a:solidFill>
              </a:rPr>
              <a:t>, </a:t>
            </a:r>
            <a:r>
              <a:rPr lang="en-GB" dirty="0" err="1">
                <a:solidFill>
                  <a:schemeClr val="accent1"/>
                </a:solidFill>
              </a:rPr>
              <a:t>etc</a:t>
            </a:r>
            <a:r>
              <a:rPr lang="en-GB" dirty="0">
                <a:solidFill>
                  <a:schemeClr val="accent1"/>
                </a:solidFill>
              </a:rPr>
              <a:t>)</a:t>
            </a:r>
          </a:p>
          <a:p>
            <a:pPr lvl="1"/>
            <a:r>
              <a:rPr lang="en-GB" dirty="0"/>
              <a:t>Concerns about widespread use of Adobe Flash for interactivity</a:t>
            </a:r>
            <a:br>
              <a:rPr lang="en-GB" dirty="0"/>
            </a:br>
            <a:r>
              <a:rPr lang="en-GB" dirty="0"/>
              <a:t>(openness, reliability, security, performance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543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Thoughts on Flash </a:t>
            </a:r>
            <a:r>
              <a:rPr lang="mr-IN" dirty="0" smtClean="0"/>
              <a:t>–</a:t>
            </a:r>
            <a:r>
              <a:rPr lang="en-US" dirty="0" smtClean="0"/>
              <a:t> April 2010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"Thoughts on Flash" is an open letter published by Steve </a:t>
            </a:r>
            <a:r>
              <a:rPr lang="en-US" dirty="0" smtClean="0"/>
              <a:t>Jobs</a:t>
            </a:r>
            <a:r>
              <a:rPr lang="en-US" dirty="0"/>
              <a:t> </a:t>
            </a:r>
          </a:p>
          <a:p>
            <a:r>
              <a:rPr lang="en-US" dirty="0" smtClean="0"/>
              <a:t>The </a:t>
            </a:r>
            <a:r>
              <a:rPr lang="en-US" dirty="0"/>
              <a:t>letter criticizes Adobe Systems' Flash </a:t>
            </a:r>
            <a:r>
              <a:rPr lang="en-US" dirty="0" smtClean="0"/>
              <a:t>platform</a:t>
            </a:r>
          </a:p>
          <a:p>
            <a:pPr lvl="1"/>
            <a:r>
              <a:rPr lang="en-US" dirty="0" smtClean="0"/>
              <a:t>Rapid </a:t>
            </a:r>
            <a:r>
              <a:rPr lang="en-US" dirty="0"/>
              <a:t>energy consumption, computer crashes, poor performance on mobile devices, abysmal security</a:t>
            </a:r>
            <a:r>
              <a:rPr lang="en-US" dirty="0" smtClean="0"/>
              <a:t>, and </a:t>
            </a:r>
            <a:r>
              <a:rPr lang="en-US" dirty="0"/>
              <a:t>lack of touch support</a:t>
            </a:r>
          </a:p>
          <a:p>
            <a:pPr lvl="1"/>
            <a:r>
              <a:rPr lang="en-US" dirty="0" smtClean="0"/>
              <a:t>Flash </a:t>
            </a:r>
            <a:r>
              <a:rPr lang="en-US" dirty="0"/>
              <a:t>is a closed </a:t>
            </a:r>
            <a:r>
              <a:rPr lang="en-US" dirty="0" smtClean="0"/>
              <a:t>system</a:t>
            </a:r>
            <a:endParaRPr lang="en-US" dirty="0"/>
          </a:p>
          <a:p>
            <a:pPr lvl="1"/>
            <a:r>
              <a:rPr lang="en-US" dirty="0" smtClean="0"/>
              <a:t>Flash </a:t>
            </a:r>
            <a:r>
              <a:rPr lang="en-US" dirty="0"/>
              <a:t>is no longer necessary to watch video or consume any kind of web </a:t>
            </a:r>
            <a:r>
              <a:rPr lang="en-US" dirty="0" smtClean="0"/>
              <a:t>content</a:t>
            </a:r>
          </a:p>
          <a:p>
            <a:r>
              <a:rPr lang="en-US" dirty="0" smtClean="0"/>
              <a:t>The </a:t>
            </a:r>
            <a:r>
              <a:rPr lang="en-US" dirty="0"/>
              <a:t>letter drew accusations of </a:t>
            </a:r>
            <a:r>
              <a:rPr lang="en-US" dirty="0" smtClean="0"/>
              <a:t>falsehood and an </a:t>
            </a:r>
            <a:r>
              <a:rPr lang="en-US" dirty="0"/>
              <a:t>ulterior motive</a:t>
            </a:r>
            <a:r>
              <a:rPr lang="en-US" dirty="0" smtClean="0"/>
              <a:t>.</a:t>
            </a:r>
          </a:p>
          <a:p>
            <a:r>
              <a:rPr lang="en-US" dirty="0" smtClean="0"/>
              <a:t>Retrospectively many </a:t>
            </a:r>
            <a:r>
              <a:rPr lang="en-US" dirty="0"/>
              <a:t>publications </a:t>
            </a:r>
            <a:r>
              <a:rPr lang="en-US" dirty="0" smtClean="0"/>
              <a:t>agreed </a:t>
            </a:r>
            <a:r>
              <a:rPr lang="en-US" dirty="0"/>
              <a:t>with </a:t>
            </a:r>
            <a:r>
              <a:rPr lang="en-US" dirty="0" smtClean="0"/>
              <a:t>Jobs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0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F2F7706-DFD4-2D4E-8C5A-797830018F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Hypertext </a:t>
            </a:r>
            <a:r>
              <a:rPr lang="en-US" dirty="0" smtClean="0"/>
              <a:t>Markup Language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B8E8ED7-97E0-8047-8142-C4955DE022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COMP3227 Web Architecture &amp; Hypertext Technologies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F74FE84-A1F7-9446-A15B-B77848D28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351584" y="4149081"/>
            <a:ext cx="4104456" cy="432047"/>
          </a:xfrm>
        </p:spPr>
        <p:txBody>
          <a:bodyPr/>
          <a:lstStyle/>
          <a:p>
            <a:r>
              <a:rPr lang="en-US" dirty="0"/>
              <a:t>Dr Heather Packer – hp3@ecs.soton</a:t>
            </a:r>
            <a:r>
              <a:rPr lang="en-US"/>
              <a:t>.ac.</a:t>
            </a:r>
            <a:r>
              <a:rPr lang="en-US" dirty="0"/>
              <a:t>uk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812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4035781693"/>
              </p:ext>
            </p:extLst>
          </p:nvPr>
        </p:nvGraphicFramePr>
        <p:xfrm>
          <a:off x="479376" y="1628800"/>
          <a:ext cx="11449271" cy="5041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956"/>
                <a:gridCol w="1150332"/>
                <a:gridCol w="1201810"/>
                <a:gridCol w="1062494"/>
                <a:gridCol w="659267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Type of content	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HTML 1.2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HTML 4.01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HTML5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Purpose</a:t>
                      </a:r>
                    </a:p>
                    <a:p>
                      <a:endParaRPr lang="en-US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Heading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Organise</a:t>
                      </a:r>
                      <a:r>
                        <a:rPr lang="en-US" sz="1600" dirty="0" smtClean="0"/>
                        <a:t> page content by adding headings and subheadings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Paragraph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Identify paragraphs of text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Address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Identify a block of text containing contact information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Anchor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Link to other web content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List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Organise</a:t>
                      </a:r>
                      <a:r>
                        <a:rPr lang="en-US" sz="1600" dirty="0" smtClean="0"/>
                        <a:t> items into a list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Image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b="1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Embed a photograph or drawing into a web page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Table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Organise</a:t>
                      </a:r>
                      <a:r>
                        <a:rPr lang="en-US" sz="1600" dirty="0" smtClean="0"/>
                        <a:t> data into rows and columns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38323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Style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Add CSS to control how objects are presented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Script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Add JS to make pages respond to user behaviors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Audio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Add audio to a web page with a single tag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Video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Add video to a web page with a single tag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Canvas	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Add an invisible drawing pad to a web page, using JS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623392" y="548680"/>
            <a:ext cx="10849205" cy="936104"/>
          </a:xfrm>
        </p:spPr>
        <p:txBody>
          <a:bodyPr/>
          <a:lstStyle/>
          <a:p>
            <a:r>
              <a:rPr lang="en-GB" dirty="0" smtClean="0"/>
              <a:t>Flash is no longer necessary</a:t>
            </a:r>
            <a:r>
              <a:rPr lang="mr-IN" dirty="0" smtClean="0"/>
              <a:t>…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4786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>
                <a:solidFill>
                  <a:srgbClr val="9FB1BD"/>
                </a:solidFill>
              </a:rPr>
              <a:t>Greater emphasis on JavaScript-based web applications</a:t>
            </a:r>
            <a:br>
              <a:rPr lang="en-GB" dirty="0">
                <a:solidFill>
                  <a:srgbClr val="9FB1BD"/>
                </a:solidFill>
              </a:rPr>
            </a:br>
            <a:r>
              <a:rPr lang="en-GB" dirty="0">
                <a:solidFill>
                  <a:srgbClr val="9FB1BD"/>
                </a:solidFill>
              </a:rPr>
              <a:t>(AJAX, </a:t>
            </a:r>
            <a:r>
              <a:rPr lang="en-GB" dirty="0" err="1">
                <a:solidFill>
                  <a:srgbClr val="9FB1BD"/>
                </a:solidFill>
                <a:latin typeface="Lucida Console" panose="020B0609040504020204" pitchFamily="49" charset="0"/>
              </a:rPr>
              <a:t>XMLHttpRequest</a:t>
            </a:r>
            <a:r>
              <a:rPr lang="en-GB" dirty="0">
                <a:solidFill>
                  <a:srgbClr val="9FB1BD"/>
                </a:solidFill>
              </a:rPr>
              <a:t>, </a:t>
            </a:r>
            <a:r>
              <a:rPr lang="en-GB" dirty="0" err="1">
                <a:solidFill>
                  <a:srgbClr val="9FB1BD"/>
                </a:solidFill>
              </a:rPr>
              <a:t>etc</a:t>
            </a:r>
            <a:r>
              <a:rPr lang="en-GB" dirty="0">
                <a:solidFill>
                  <a:srgbClr val="9FB1BD"/>
                </a:solidFill>
              </a:rPr>
              <a:t>)</a:t>
            </a:r>
          </a:p>
          <a:p>
            <a:pPr lvl="1"/>
            <a:r>
              <a:rPr lang="en-GB" dirty="0">
                <a:solidFill>
                  <a:srgbClr val="9FB1BD"/>
                </a:solidFill>
              </a:rPr>
              <a:t>Concerns about widespread use of Adobe Flash for interactivity</a:t>
            </a:r>
            <a:br>
              <a:rPr lang="en-GB" dirty="0">
                <a:solidFill>
                  <a:srgbClr val="9FB1BD"/>
                </a:solidFill>
              </a:rPr>
            </a:br>
            <a:r>
              <a:rPr lang="en-GB" dirty="0">
                <a:solidFill>
                  <a:srgbClr val="9FB1BD"/>
                </a:solidFill>
              </a:rPr>
              <a:t>(openness, reliability, security, performance)</a:t>
            </a:r>
          </a:p>
          <a:p>
            <a:pPr lvl="1"/>
            <a:r>
              <a:rPr lang="en-GB" dirty="0"/>
              <a:t>Concerns about consistency of handling invalid </a:t>
            </a:r>
            <a:r>
              <a:rPr lang="en-GB" dirty="0" err="1"/>
              <a:t>markup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(browser “quirks modes”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8179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Before W3C </a:t>
            </a:r>
            <a:r>
              <a:rPr lang="en-US" dirty="0" err="1"/>
              <a:t>standardisation</a:t>
            </a:r>
            <a:r>
              <a:rPr lang="en-US" dirty="0"/>
              <a:t> pages were typically written </a:t>
            </a:r>
            <a:r>
              <a:rPr lang="en-US" dirty="0" smtClean="0"/>
              <a:t>for: </a:t>
            </a:r>
            <a:endParaRPr lang="en-US" dirty="0"/>
          </a:p>
          <a:p>
            <a:pPr lvl="1"/>
            <a:r>
              <a:rPr lang="en-US" dirty="0" smtClean="0"/>
              <a:t>Netscape Navigator</a:t>
            </a:r>
            <a:endParaRPr lang="en-US" dirty="0"/>
          </a:p>
          <a:p>
            <a:pPr lvl="1"/>
            <a:r>
              <a:rPr lang="en-US" dirty="0" smtClean="0"/>
              <a:t>Microsoft </a:t>
            </a:r>
            <a:r>
              <a:rPr lang="en-US" dirty="0"/>
              <a:t>Internet </a:t>
            </a:r>
            <a:r>
              <a:rPr lang="en-US" dirty="0" smtClean="0"/>
              <a:t>Explorer</a:t>
            </a:r>
            <a:endParaRPr lang="en-US" dirty="0"/>
          </a:p>
          <a:p>
            <a:r>
              <a:rPr lang="en-US" dirty="0" smtClean="0"/>
              <a:t>Quirks </a:t>
            </a:r>
            <a:r>
              <a:rPr lang="en-US" dirty="0"/>
              <a:t>mode is a technique used by some web browsers to maintaining backward compatibility </a:t>
            </a:r>
          </a:p>
          <a:p>
            <a:r>
              <a:rPr lang="en-US" dirty="0" smtClean="0"/>
              <a:t>Three </a:t>
            </a:r>
            <a:r>
              <a:rPr lang="en-US" dirty="0"/>
              <a:t>modes used by the layout engines in web browsers: </a:t>
            </a:r>
          </a:p>
          <a:p>
            <a:pPr lvl="1"/>
            <a:r>
              <a:rPr lang="en-US" b="1" dirty="0"/>
              <a:t>quirks </a:t>
            </a:r>
            <a:r>
              <a:rPr lang="en-US" b="1" dirty="0" smtClean="0"/>
              <a:t>mode</a:t>
            </a:r>
            <a:r>
              <a:rPr lang="en-US" b="1" dirty="0"/>
              <a:t> </a:t>
            </a:r>
            <a:r>
              <a:rPr lang="en-US" dirty="0" smtClean="0"/>
              <a:t>- emulates </a:t>
            </a:r>
            <a:r>
              <a:rPr lang="en-US" dirty="0"/>
              <a:t>nonstandard behavior in Navigator </a:t>
            </a:r>
            <a:r>
              <a:rPr lang="en-US" dirty="0" smtClean="0"/>
              <a:t>and </a:t>
            </a:r>
            <a:r>
              <a:rPr lang="en-US" dirty="0"/>
              <a:t>Internet </a:t>
            </a:r>
            <a:r>
              <a:rPr lang="en-US" dirty="0" smtClean="0"/>
              <a:t>Explorer </a:t>
            </a:r>
            <a:endParaRPr lang="en-US" dirty="0"/>
          </a:p>
          <a:p>
            <a:pPr lvl="1"/>
            <a:r>
              <a:rPr lang="en-US" b="1" dirty="0"/>
              <a:t>almost standards </a:t>
            </a:r>
            <a:r>
              <a:rPr lang="en-US" b="1" dirty="0" smtClean="0"/>
              <a:t>mode</a:t>
            </a:r>
            <a:r>
              <a:rPr lang="en-US" b="1" dirty="0"/>
              <a:t> </a:t>
            </a:r>
            <a:r>
              <a:rPr lang="en-US" dirty="0" smtClean="0"/>
              <a:t>- </a:t>
            </a:r>
            <a:r>
              <a:rPr lang="en-US" dirty="0"/>
              <a:t>are only a very small number of quirks implemented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b="1" dirty="0" smtClean="0"/>
              <a:t>full </a:t>
            </a:r>
            <a:r>
              <a:rPr lang="en-US" b="1" dirty="0"/>
              <a:t>standards </a:t>
            </a:r>
            <a:r>
              <a:rPr lang="en-US" b="1" dirty="0" smtClean="0"/>
              <a:t>mode</a:t>
            </a:r>
            <a:r>
              <a:rPr lang="en-US" b="1" dirty="0"/>
              <a:t> </a:t>
            </a:r>
            <a:r>
              <a:rPr lang="en-US" dirty="0" smtClean="0"/>
              <a:t>- behavior </a:t>
            </a:r>
            <a:r>
              <a:rPr lang="en-US" dirty="0"/>
              <a:t>described by the HTML and CSS </a:t>
            </a:r>
            <a:r>
              <a:rPr lang="en-US" dirty="0" smtClean="0"/>
              <a:t>specifications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25220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HTML5?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Usage of HTML in the wild had changed</a:t>
            </a:r>
          </a:p>
          <a:p>
            <a:pPr lvl="1"/>
            <a:r>
              <a:rPr lang="en-GB" dirty="0">
                <a:solidFill>
                  <a:srgbClr val="9FB1BD"/>
                </a:solidFill>
              </a:rPr>
              <a:t>Greater emphasis on JavaScript-based web applications</a:t>
            </a:r>
            <a:br>
              <a:rPr lang="en-GB" dirty="0">
                <a:solidFill>
                  <a:srgbClr val="9FB1BD"/>
                </a:solidFill>
              </a:rPr>
            </a:br>
            <a:r>
              <a:rPr lang="en-GB" dirty="0">
                <a:solidFill>
                  <a:srgbClr val="9FB1BD"/>
                </a:solidFill>
              </a:rPr>
              <a:t>(AJAX, </a:t>
            </a:r>
            <a:r>
              <a:rPr lang="en-GB" dirty="0" err="1">
                <a:solidFill>
                  <a:srgbClr val="9FB1BD"/>
                </a:solidFill>
                <a:latin typeface="Lucida Console" panose="020B0609040504020204" pitchFamily="49" charset="0"/>
              </a:rPr>
              <a:t>XMLHttpRequest</a:t>
            </a:r>
            <a:r>
              <a:rPr lang="en-GB" dirty="0">
                <a:solidFill>
                  <a:srgbClr val="9FB1BD"/>
                </a:solidFill>
              </a:rPr>
              <a:t>, </a:t>
            </a:r>
            <a:r>
              <a:rPr lang="en-GB" dirty="0" err="1">
                <a:solidFill>
                  <a:srgbClr val="9FB1BD"/>
                </a:solidFill>
              </a:rPr>
              <a:t>etc</a:t>
            </a:r>
            <a:r>
              <a:rPr lang="en-GB" dirty="0">
                <a:solidFill>
                  <a:srgbClr val="9FB1BD"/>
                </a:solidFill>
              </a:rPr>
              <a:t>)</a:t>
            </a:r>
          </a:p>
          <a:p>
            <a:pPr lvl="1"/>
            <a:r>
              <a:rPr lang="en-GB" dirty="0">
                <a:solidFill>
                  <a:srgbClr val="9FB1BD"/>
                </a:solidFill>
              </a:rPr>
              <a:t>Concerns about widespread use of Adobe Flash for interactivity</a:t>
            </a:r>
            <a:br>
              <a:rPr lang="en-GB" dirty="0">
                <a:solidFill>
                  <a:srgbClr val="9FB1BD"/>
                </a:solidFill>
              </a:rPr>
            </a:br>
            <a:r>
              <a:rPr lang="en-GB" dirty="0">
                <a:solidFill>
                  <a:srgbClr val="9FB1BD"/>
                </a:solidFill>
              </a:rPr>
              <a:t>(openness, reliability, security, performance)</a:t>
            </a:r>
          </a:p>
          <a:p>
            <a:pPr lvl="1"/>
            <a:r>
              <a:rPr lang="en-GB" dirty="0">
                <a:solidFill>
                  <a:srgbClr val="9FB1BD"/>
                </a:solidFill>
              </a:rPr>
              <a:t>Concerns about consistency of handling invalid </a:t>
            </a:r>
            <a:r>
              <a:rPr lang="en-GB" dirty="0" err="1">
                <a:solidFill>
                  <a:srgbClr val="9FB1BD"/>
                </a:solidFill>
              </a:rPr>
              <a:t>markup</a:t>
            </a:r>
            <a:r>
              <a:rPr lang="en-GB" dirty="0">
                <a:solidFill>
                  <a:srgbClr val="9FB1BD"/>
                </a:solidFill>
              </a:rPr>
              <a:t/>
            </a:r>
            <a:br>
              <a:rPr lang="en-GB" dirty="0">
                <a:solidFill>
                  <a:srgbClr val="9FB1BD"/>
                </a:solidFill>
              </a:rPr>
            </a:br>
            <a:r>
              <a:rPr lang="en-GB" dirty="0">
                <a:solidFill>
                  <a:srgbClr val="9FB1BD"/>
                </a:solidFill>
              </a:rPr>
              <a:t>(browser “quirks modes”)</a:t>
            </a:r>
          </a:p>
          <a:p>
            <a:pPr lvl="1"/>
            <a:r>
              <a:rPr lang="en-GB" dirty="0"/>
              <a:t>Overuse of generic semantics-light </a:t>
            </a:r>
            <a:r>
              <a:rPr lang="en-GB" dirty="0" err="1"/>
              <a:t>markup</a:t>
            </a: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(div and span for everything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55438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</a:t>
            </a:r>
            <a:r>
              <a:rPr lang="en-GB" dirty="0" smtClean="0"/>
              <a:t>Design </a:t>
            </a:r>
            <a:r>
              <a:rPr lang="en-GB" dirty="0"/>
              <a:t>P</a:t>
            </a:r>
            <a:r>
              <a:rPr lang="en-GB" dirty="0" smtClean="0"/>
              <a:t>rinciples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Compatibility</a:t>
            </a:r>
          </a:p>
          <a:p>
            <a:pPr lvl="1"/>
            <a:r>
              <a:rPr lang="en-GB" dirty="0"/>
              <a:t>Support existing content (HTML 4 and earlier, broken </a:t>
            </a:r>
            <a:r>
              <a:rPr lang="en-GB" dirty="0" err="1"/>
              <a:t>markup</a:t>
            </a:r>
            <a:r>
              <a:rPr lang="en-GB" dirty="0"/>
              <a:t>)</a:t>
            </a:r>
          </a:p>
          <a:p>
            <a:pPr lvl="1"/>
            <a:r>
              <a:rPr lang="en-GB" dirty="0"/>
              <a:t>Degrade gracefully (work well in older browsers)</a:t>
            </a:r>
          </a:p>
          <a:p>
            <a:pPr marL="0" indent="0">
              <a:buNone/>
            </a:pPr>
            <a:r>
              <a:rPr lang="en-GB" b="1" dirty="0"/>
              <a:t>Utility</a:t>
            </a:r>
          </a:p>
          <a:p>
            <a:pPr lvl="1"/>
            <a:r>
              <a:rPr lang="en-GB" dirty="0"/>
              <a:t>Separation of concerns (content versus presentation)</a:t>
            </a:r>
          </a:p>
          <a:p>
            <a:pPr lvl="1"/>
            <a:r>
              <a:rPr lang="en-GB" dirty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b="1" dirty="0"/>
              <a:t>Interoperability</a:t>
            </a:r>
          </a:p>
          <a:p>
            <a:pPr lvl="1"/>
            <a:r>
              <a:rPr lang="en-GB" dirty="0"/>
              <a:t>Well-defined behaviour</a:t>
            </a:r>
          </a:p>
          <a:p>
            <a:pPr lvl="1"/>
            <a:r>
              <a:rPr lang="en-GB" dirty="0"/>
              <a:t>Graceful error handling</a:t>
            </a:r>
          </a:p>
          <a:p>
            <a:pPr marL="0" indent="0">
              <a:buNone/>
            </a:pPr>
            <a:r>
              <a:rPr lang="en-GB" b="1" dirty="0"/>
              <a:t>Universal access</a:t>
            </a:r>
          </a:p>
          <a:p>
            <a:pPr lvl="1"/>
            <a:r>
              <a:rPr lang="en-GB" dirty="0"/>
              <a:t>Work on all platforms</a:t>
            </a:r>
          </a:p>
          <a:p>
            <a:pPr lvl="1"/>
            <a:r>
              <a:rPr lang="en-GB" dirty="0"/>
              <a:t>Work for all users</a:t>
            </a:r>
          </a:p>
        </p:txBody>
      </p:sp>
    </p:spTree>
    <p:extLst>
      <p:ext uri="{BB962C8B-B14F-4D97-AF65-F5344CB8AC3E}">
        <p14:creationId xmlns:p14="http://schemas.microsoft.com/office/powerpoint/2010/main" val="2437959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</a:t>
            </a:r>
            <a:r>
              <a:rPr lang="en-GB" dirty="0" smtClean="0"/>
              <a:t>Design </a:t>
            </a:r>
            <a:r>
              <a:rPr lang="en-GB" dirty="0"/>
              <a:t>P</a:t>
            </a:r>
            <a:r>
              <a:rPr lang="en-GB" dirty="0" smtClean="0"/>
              <a:t>rinciples </a:t>
            </a:r>
            <a:r>
              <a:rPr lang="en-GB" dirty="0"/>
              <a:t>in </a:t>
            </a:r>
            <a:r>
              <a:rPr lang="en-GB" dirty="0" smtClean="0"/>
              <a:t>Practice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Define what should happen when a browser gets bad </a:t>
            </a:r>
            <a:r>
              <a:rPr lang="en-GB" dirty="0" err="1"/>
              <a:t>markup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>(cannot assume well-formed or valid HTML)</a:t>
            </a:r>
          </a:p>
          <a:p>
            <a:r>
              <a:rPr lang="en-GB" dirty="0"/>
              <a:t>Define APIs that improve programmatic access to document and browser</a:t>
            </a:r>
            <a:br>
              <a:rPr lang="en-GB" dirty="0"/>
            </a:br>
            <a:r>
              <a:rPr lang="en-GB" dirty="0"/>
              <a:t>(HTML5 as Flash-killer)</a:t>
            </a:r>
          </a:p>
          <a:p>
            <a:r>
              <a:rPr lang="en-GB" dirty="0"/>
              <a:t>Define </a:t>
            </a:r>
            <a:r>
              <a:rPr lang="en-GB" dirty="0" err="1"/>
              <a:t>markup</a:t>
            </a:r>
            <a:r>
              <a:rPr lang="en-GB" dirty="0"/>
              <a:t> that better captures document semantics</a:t>
            </a:r>
            <a:br>
              <a:rPr lang="en-GB" dirty="0"/>
            </a:br>
            <a:r>
              <a:rPr lang="en-GB" dirty="0"/>
              <a:t>(better alternatives to span and div)</a:t>
            </a:r>
          </a:p>
        </p:txBody>
      </p:sp>
    </p:spTree>
    <p:extLst>
      <p:ext uri="{BB962C8B-B14F-4D97-AF65-F5344CB8AC3E}">
        <p14:creationId xmlns:p14="http://schemas.microsoft.com/office/powerpoint/2010/main" val="4232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Notes on HTML5 parsing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HTML 4.01 (and earlier) and XHTML define a document grammar</a:t>
            </a:r>
          </a:p>
          <a:p>
            <a:pPr lvl="1"/>
            <a:r>
              <a:rPr lang="en-GB" dirty="0"/>
              <a:t>Declarative definition</a:t>
            </a:r>
          </a:p>
          <a:p>
            <a:pPr lvl="1"/>
            <a:r>
              <a:rPr lang="en-GB" dirty="0"/>
              <a:t>Describes the structure, but not how the structure should be processed</a:t>
            </a:r>
          </a:p>
          <a:p>
            <a:pPr lvl="1"/>
            <a:r>
              <a:rPr lang="en-GB" dirty="0"/>
              <a:t>Behaviour with ill-formed or invalid documents is undefined</a:t>
            </a:r>
          </a:p>
          <a:p>
            <a:pPr marL="0" indent="0">
              <a:buNone/>
            </a:pPr>
            <a:r>
              <a:rPr lang="en-GB" dirty="0"/>
              <a:t>HTML 5 also defines a document grammar</a:t>
            </a:r>
          </a:p>
          <a:p>
            <a:pPr lvl="1"/>
            <a:r>
              <a:rPr lang="en-GB" dirty="0"/>
              <a:t>Procedural definition</a:t>
            </a:r>
          </a:p>
          <a:p>
            <a:pPr lvl="1"/>
            <a:r>
              <a:rPr lang="en-GB" dirty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/>
              <a:t>Defines behaviour with ill-formed or invalid documents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0641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  &lt;title&gt;...&lt;/title&gt;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...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HTML5 top-level structure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xmlns="" id="{DFAD3B41-2FB5-7749-A56E-16D794039A24}"/>
              </a:ext>
            </a:extLst>
          </p:cNvPr>
          <p:cNvGrpSpPr/>
          <p:nvPr/>
        </p:nvGrpSpPr>
        <p:grpSpPr>
          <a:xfrm>
            <a:off x="623888" y="2054431"/>
            <a:ext cx="5022366" cy="3879243"/>
            <a:chOff x="623888" y="2054431"/>
            <a:chExt cx="5022366" cy="387924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CAB9FE8F-0289-304B-A14B-04C3E44A66F5}"/>
                </a:ext>
              </a:extLst>
            </p:cNvPr>
            <p:cNvSpPr/>
            <p:nvPr/>
          </p:nvSpPr>
          <p:spPr bwMode="auto">
            <a:xfrm>
              <a:off x="623888" y="2054431"/>
              <a:ext cx="3671887" cy="276695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C6AD86A2-E24E-0A49-B9DC-5E2E00A5CEE3}"/>
                </a:ext>
              </a:extLst>
            </p:cNvPr>
            <p:cNvSpPr txBox="1"/>
            <p:nvPr/>
          </p:nvSpPr>
          <p:spPr>
            <a:xfrm>
              <a:off x="4028503" y="5564342"/>
              <a:ext cx="16177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root element</a:t>
              </a:r>
            </a:p>
          </p:txBody>
        </p:sp>
        <p:cxnSp>
          <p:nvCxnSpPr>
            <p:cNvPr id="14" name="Curved Connector 13">
              <a:extLst>
                <a:ext uri="{FF2B5EF4-FFF2-40B4-BE49-F238E27FC236}">
                  <a16:creationId xmlns:a16="http://schemas.microsoft.com/office/drawing/2014/main" xmlns="" id="{475B8898-EFD2-EF47-ACBF-03DC9CA4FAD8}"/>
                </a:ext>
              </a:extLst>
            </p:cNvPr>
            <p:cNvCxnSpPr>
              <a:cxnSpLocks/>
              <a:stCxn id="13" idx="1"/>
              <a:endCxn id="11" idx="2"/>
            </p:cNvCxnSpPr>
            <p:nvPr/>
          </p:nvCxnSpPr>
          <p:spPr>
            <a:xfrm rot="10800000">
              <a:off x="2459833" y="4821384"/>
              <a:ext cx="1568671" cy="92762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EDD74FD5-E062-EF4A-BFFF-BF6ED159ADF0}"/>
              </a:ext>
            </a:extLst>
          </p:cNvPr>
          <p:cNvGrpSpPr/>
          <p:nvPr/>
        </p:nvGrpSpPr>
        <p:grpSpPr>
          <a:xfrm>
            <a:off x="623888" y="1808863"/>
            <a:ext cx="9417478" cy="1052367"/>
            <a:chOff x="623888" y="1808863"/>
            <a:chExt cx="9417478" cy="105236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C2978F32-1B29-BF42-A605-929159201629}"/>
                </a:ext>
              </a:extLst>
            </p:cNvPr>
            <p:cNvSpPr/>
            <p:nvPr/>
          </p:nvSpPr>
          <p:spPr bwMode="auto">
            <a:xfrm>
              <a:off x="623888" y="1808863"/>
              <a:ext cx="3671887" cy="24556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40AF5B04-7E94-6A4C-B22F-F3BC5F985580}"/>
                </a:ext>
              </a:extLst>
            </p:cNvPr>
            <p:cNvSpPr txBox="1"/>
            <p:nvPr/>
          </p:nvSpPr>
          <p:spPr>
            <a:xfrm>
              <a:off x="6859085" y="2491898"/>
              <a:ext cx="3182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type declaration</a:t>
              </a: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xmlns="" id="{F83AD183-9E9C-CD4C-B968-6C6B4A06EE2F}"/>
                </a:ext>
              </a:extLst>
            </p:cNvPr>
            <p:cNvCxnSpPr>
              <a:cxnSpLocks/>
              <a:stCxn id="12" idx="0"/>
              <a:endCxn id="6" idx="3"/>
            </p:cNvCxnSpPr>
            <p:nvPr/>
          </p:nvCxnSpPr>
          <p:spPr>
            <a:xfrm rot="16200000" flipV="1">
              <a:off x="6092876" y="134547"/>
              <a:ext cx="560251" cy="415445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108FCADA-2D70-1A49-88B4-5DC16C141812}"/>
              </a:ext>
            </a:extLst>
          </p:cNvPr>
          <p:cNvGrpSpPr/>
          <p:nvPr/>
        </p:nvGrpSpPr>
        <p:grpSpPr>
          <a:xfrm>
            <a:off x="943672" y="2365025"/>
            <a:ext cx="7128246" cy="1305909"/>
            <a:chOff x="943672" y="2365025"/>
            <a:chExt cx="7128246" cy="130590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69CB3024-C0EF-FD47-9B2A-C04A49DB0E4F}"/>
                </a:ext>
              </a:extLst>
            </p:cNvPr>
            <p:cNvSpPr/>
            <p:nvPr/>
          </p:nvSpPr>
          <p:spPr bwMode="auto">
            <a:xfrm>
              <a:off x="943672" y="2365025"/>
              <a:ext cx="3207641" cy="82943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54602529-62AB-1144-9CCD-F3AEA26E243C}"/>
                </a:ext>
              </a:extLst>
            </p:cNvPr>
            <p:cNvSpPr txBox="1"/>
            <p:nvPr/>
          </p:nvSpPr>
          <p:spPr>
            <a:xfrm>
              <a:off x="5646254" y="3301602"/>
              <a:ext cx="2425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metadata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xmlns="" id="{FF852C3E-14AC-0F40-87F4-6532DFB83325}"/>
                </a:ext>
              </a:extLst>
            </p:cNvPr>
            <p:cNvCxnSpPr>
              <a:cxnSpLocks/>
              <a:stCxn id="9" idx="0"/>
              <a:endCxn id="7" idx="3"/>
            </p:cNvCxnSpPr>
            <p:nvPr/>
          </p:nvCxnSpPr>
          <p:spPr>
            <a:xfrm rot="16200000" flipV="1">
              <a:off x="5244271" y="1686786"/>
              <a:ext cx="5218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xmlns="" id="{E730DF4C-B01D-D148-8AB1-3EBF804BD04D}"/>
              </a:ext>
            </a:extLst>
          </p:cNvPr>
          <p:cNvGrpSpPr/>
          <p:nvPr/>
        </p:nvGrpSpPr>
        <p:grpSpPr>
          <a:xfrm>
            <a:off x="943671" y="3194462"/>
            <a:ext cx="7028059" cy="1779322"/>
            <a:chOff x="943671" y="3194462"/>
            <a:chExt cx="7028059" cy="177932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7E55240C-2FFC-3549-8DB6-0D11D79E63CB}"/>
                </a:ext>
              </a:extLst>
            </p:cNvPr>
            <p:cNvSpPr/>
            <p:nvPr/>
          </p:nvSpPr>
          <p:spPr bwMode="auto">
            <a:xfrm>
              <a:off x="943671" y="3194462"/>
              <a:ext cx="3207642" cy="1365663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xmlns="" id="{1E240FDA-A19E-504D-8594-82A7B4636489}"/>
                </a:ext>
              </a:extLst>
            </p:cNvPr>
            <p:cNvSpPr txBox="1"/>
            <p:nvPr/>
          </p:nvSpPr>
          <p:spPr>
            <a:xfrm>
              <a:off x="5746441" y="4604452"/>
              <a:ext cx="22252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document content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xmlns="" id="{C06DC1F9-D51F-304C-A5FD-BFC05F4FDD07}"/>
                </a:ext>
              </a:extLst>
            </p:cNvPr>
            <p:cNvCxnSpPr>
              <a:cxnSpLocks/>
              <a:stCxn id="10" idx="0"/>
              <a:endCxn id="8" idx="3"/>
            </p:cNvCxnSpPr>
            <p:nvPr/>
          </p:nvCxnSpPr>
          <p:spPr>
            <a:xfrm rot="16200000" flipV="1">
              <a:off x="5141621" y="2886986"/>
              <a:ext cx="727158" cy="2707773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78301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Document-level metadata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Document title			</a:t>
            </a:r>
            <a:r>
              <a:rPr lang="en-GB" sz="1800" dirty="0">
                <a:latin typeface="Lucida Console" panose="020B0609040504020204" pitchFamily="49" charset="0"/>
              </a:rPr>
              <a:t>&lt;title&gt;</a:t>
            </a:r>
          </a:p>
          <a:p>
            <a:pPr marL="0" indent="0">
              <a:buNone/>
            </a:pPr>
            <a:r>
              <a:rPr lang="en-GB" dirty="0"/>
              <a:t>Base URI			</a:t>
            </a:r>
            <a:r>
              <a:rPr lang="en-GB" sz="1800" dirty="0">
                <a:latin typeface="Lucida Console" panose="020B0609040504020204" pitchFamily="49" charset="0"/>
              </a:rPr>
              <a:t>&lt;base&gt;</a:t>
            </a:r>
          </a:p>
          <a:p>
            <a:pPr marL="0" indent="0">
              <a:buNone/>
            </a:pPr>
            <a:r>
              <a:rPr lang="en-GB" dirty="0"/>
              <a:t>Document-level links		</a:t>
            </a:r>
            <a:r>
              <a:rPr lang="en-GB" sz="1800" dirty="0">
                <a:latin typeface="Lucida Console" panose="020B0609040504020204" pitchFamily="49" charset="0"/>
              </a:rPr>
              <a:t>&lt;link&gt;</a:t>
            </a:r>
          </a:p>
          <a:p>
            <a:pPr marL="0" indent="0">
              <a:buNone/>
            </a:pPr>
            <a:r>
              <a:rPr lang="en-GB" dirty="0"/>
              <a:t>Presentation information	</a:t>
            </a:r>
            <a:r>
              <a:rPr lang="en-GB" sz="1800" dirty="0">
                <a:latin typeface="Lucida Console" panose="020B0609040504020204" pitchFamily="49" charset="0"/>
              </a:rPr>
              <a:t>&lt;style&gt;</a:t>
            </a:r>
          </a:p>
          <a:p>
            <a:pPr marL="0" indent="0">
              <a:buNone/>
            </a:pPr>
            <a:r>
              <a:rPr lang="en-GB" dirty="0"/>
              <a:t>Other metadata		</a:t>
            </a:r>
            <a:r>
              <a:rPr lang="en-GB" sz="1800" dirty="0">
                <a:latin typeface="Lucida Console" panose="020B0609040504020204" pitchFamily="49" charset="0"/>
              </a:rPr>
              <a:t>&lt;meta&gt;</a:t>
            </a:r>
          </a:p>
        </p:txBody>
      </p:sp>
    </p:spTree>
    <p:extLst>
      <p:ext uri="{BB962C8B-B14F-4D97-AF65-F5344CB8AC3E}">
        <p14:creationId xmlns:p14="http://schemas.microsoft.com/office/powerpoint/2010/main" val="318436521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paragraphs...</a:t>
            </a:r>
          </a:p>
          <a:p>
            <a:endParaRPr lang="en-GB" dirty="0"/>
          </a:p>
          <a:p>
            <a:r>
              <a:rPr lang="en-GB" dirty="0"/>
              <a:t>Paragraphs		</a:t>
            </a:r>
            <a:r>
              <a:rPr lang="en-GB" sz="1800" dirty="0">
                <a:latin typeface="Lucida Console" panose="020B0609040504020204" pitchFamily="49" charset="0"/>
              </a:rPr>
              <a:t>&lt;p&gt;</a:t>
            </a:r>
          </a:p>
          <a:p>
            <a:r>
              <a:rPr lang="en-GB" dirty="0"/>
              <a:t>Lists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ol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ul</a:t>
            </a:r>
            <a:r>
              <a:rPr lang="en-GB" sz="1800" dirty="0">
                <a:latin typeface="Lucida Console" panose="020B0609040504020204" pitchFamily="49" charset="0"/>
              </a:rPr>
              <a:t>&gt; &lt;li&gt; &lt;dl&gt; &lt;</a:t>
            </a:r>
            <a:r>
              <a:rPr lang="en-GB" sz="1800" dirty="0" err="1">
                <a:latin typeface="Lucida Console" panose="020B0609040504020204" pitchFamily="49" charset="0"/>
              </a:rPr>
              <a:t>dt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dd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Figures		</a:t>
            </a:r>
            <a:r>
              <a:rPr lang="en-GB" sz="1800" dirty="0">
                <a:latin typeface="Lucida Console" panose="020B0609040504020204" pitchFamily="49" charset="0"/>
              </a:rPr>
              <a:t>&lt;figure&gt; &lt;</a:t>
            </a:r>
            <a:r>
              <a:rPr lang="en-GB" sz="1800" dirty="0" err="1">
                <a:latin typeface="Lucida Console" panose="020B0609040504020204" pitchFamily="49" charset="0"/>
              </a:rPr>
              <a:t>figcaption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Quotations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blockquote</a:t>
            </a:r>
            <a:r>
              <a:rPr lang="en-GB" sz="1800" dirty="0">
                <a:latin typeface="Lucida Console" panose="020B0609040504020204" pitchFamily="49" charset="0"/>
              </a:rPr>
              <a:t>&gt; &lt;pre&gt;</a:t>
            </a:r>
          </a:p>
          <a:p>
            <a:r>
              <a:rPr lang="en-GB" dirty="0"/>
              <a:t>Miscellaneous	</a:t>
            </a:r>
            <a:r>
              <a:rPr lang="en-GB" sz="1800" dirty="0">
                <a:latin typeface="Lucida Console" panose="020B0609040504020204" pitchFamily="49" charset="0"/>
              </a:rPr>
              <a:t>&lt;hr&gt; &lt;main&gt; &lt;div&gt;</a:t>
            </a:r>
          </a:p>
          <a:p>
            <a:r>
              <a:rPr lang="en-GB" dirty="0"/>
              <a:t>Headings		</a:t>
            </a:r>
            <a:r>
              <a:rPr lang="en-GB" sz="1800" dirty="0">
                <a:latin typeface="Lucida Console" panose="020B0609040504020204" pitchFamily="49" charset="0"/>
              </a:rPr>
              <a:t>&lt;h1&gt; &lt;h2&gt; &lt;h3&gt; &lt;h4&gt; &lt;h5&gt; &lt;h6&gt;</a:t>
            </a:r>
          </a:p>
        </p:txBody>
      </p:sp>
    </p:spTree>
    <p:extLst>
      <p:ext uri="{BB962C8B-B14F-4D97-AF65-F5344CB8AC3E}">
        <p14:creationId xmlns:p14="http://schemas.microsoft.com/office/powerpoint/2010/main" val="403272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HTML?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GB" dirty="0"/>
              <a:t>The data format for Web pages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</a:t>
            </a:r>
            <a:r>
              <a:rPr lang="en-GB" dirty="0" err="1"/>
              <a:t>markup</a:t>
            </a:r>
            <a:r>
              <a:rPr lang="en-GB" dirty="0"/>
              <a:t> language for structured documents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 platform for Web application development</a:t>
            </a:r>
          </a:p>
          <a:p>
            <a:pPr marL="457200" indent="-457200">
              <a:buFont typeface="+mj-lt"/>
              <a:buAutoNum type="arabicPeriod"/>
            </a:pPr>
            <a:endParaRPr lang="en-GB" dirty="0"/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19394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xmlns="" id="{BC2D04C2-7C1B-0D44-B720-B037E4600600}"/>
              </a:ext>
            </a:extLst>
          </p:cNvPr>
          <p:cNvGrpSpPr/>
          <p:nvPr/>
        </p:nvGrpSpPr>
        <p:grpSpPr>
          <a:xfrm>
            <a:off x="1151906" y="3367338"/>
            <a:ext cx="7995194" cy="1132213"/>
            <a:chOff x="1151906" y="3367338"/>
            <a:chExt cx="7995194" cy="1132213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8EBFD33E-73F1-F84D-BE09-0F8CF65720BC}"/>
                </a:ext>
              </a:extLst>
            </p:cNvPr>
            <p:cNvSpPr/>
            <p:nvPr/>
          </p:nvSpPr>
          <p:spPr bwMode="auto">
            <a:xfrm>
              <a:off x="1151906" y="3519387"/>
              <a:ext cx="3475512" cy="98016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xmlns="" id="{A9A04C56-5F81-324D-B3B0-490BEAE71A1E}"/>
                </a:ext>
              </a:extLst>
            </p:cNvPr>
            <p:cNvSpPr txBox="1"/>
            <p:nvPr/>
          </p:nvSpPr>
          <p:spPr>
            <a:xfrm>
              <a:off x="7327371" y="3367338"/>
              <a:ext cx="18197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 ordered list</a:t>
              </a:r>
            </a:p>
          </p:txBody>
        </p:sp>
        <p:cxnSp>
          <p:nvCxnSpPr>
            <p:cNvPr id="38" name="Curved Connector 37">
              <a:extLst>
                <a:ext uri="{FF2B5EF4-FFF2-40B4-BE49-F238E27FC236}">
                  <a16:creationId xmlns:a16="http://schemas.microsoft.com/office/drawing/2014/main" xmlns="" id="{5FFBC7CE-3730-C547-9720-02F364BBC76B}"/>
                </a:ext>
              </a:extLst>
            </p:cNvPr>
            <p:cNvCxnSpPr>
              <a:cxnSpLocks/>
              <a:stCxn id="13" idx="1"/>
              <a:endCxn id="6" idx="3"/>
            </p:cNvCxnSpPr>
            <p:nvPr/>
          </p:nvCxnSpPr>
          <p:spPr>
            <a:xfrm rot="10800000" flipV="1">
              <a:off x="4627419" y="3552003"/>
              <a:ext cx="2699953" cy="457465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Flow example</a:t>
            </a:r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xmlns="" id="{90678BB0-FF7C-834F-8533-2E1AD10E99EA}"/>
              </a:ext>
            </a:extLst>
          </p:cNvPr>
          <p:cNvGrpSpPr/>
          <p:nvPr/>
        </p:nvGrpSpPr>
        <p:grpSpPr>
          <a:xfrm>
            <a:off x="1151905" y="2767661"/>
            <a:ext cx="7335399" cy="751726"/>
            <a:chOff x="1151905" y="2767661"/>
            <a:chExt cx="7335399" cy="75172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E6E3D6B2-2D5C-8B47-8CE8-0549F5B73347}"/>
                </a:ext>
              </a:extLst>
            </p:cNvPr>
            <p:cNvSpPr/>
            <p:nvPr/>
          </p:nvSpPr>
          <p:spPr bwMode="auto">
            <a:xfrm>
              <a:off x="1151905" y="3253799"/>
              <a:ext cx="509269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xmlns="" id="{9D7756DD-9A3E-6340-AC1D-DF930052A788}"/>
                </a:ext>
              </a:extLst>
            </p:cNvPr>
            <p:cNvSpPr txBox="1"/>
            <p:nvPr/>
          </p:nvSpPr>
          <p:spPr>
            <a:xfrm>
              <a:off x="6167438" y="2767661"/>
              <a:ext cx="23198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top-level heading</a:t>
              </a: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xmlns="" id="{07A9BA9A-1533-5548-97EA-A01441D6BD8C}"/>
                </a:ext>
              </a:extLst>
            </p:cNvPr>
            <p:cNvCxnSpPr>
              <a:cxnSpLocks/>
              <a:stCxn id="12" idx="1"/>
              <a:endCxn id="11" idx="0"/>
            </p:cNvCxnSpPr>
            <p:nvPr/>
          </p:nvCxnSpPr>
          <p:spPr>
            <a:xfrm rot="10800000" flipV="1">
              <a:off x="3698254" y="2952327"/>
              <a:ext cx="2469184" cy="301472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xmlns="" id="{8B15DEAA-9161-874F-B97F-B9BD96C77173}"/>
              </a:ext>
            </a:extLst>
          </p:cNvPr>
          <p:cNvGrpSpPr/>
          <p:nvPr/>
        </p:nvGrpSpPr>
        <p:grpSpPr>
          <a:xfrm>
            <a:off x="1151907" y="5237018"/>
            <a:ext cx="10416206" cy="1155273"/>
            <a:chOff x="1151907" y="5237018"/>
            <a:chExt cx="10416206" cy="115527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BBAB3B8F-9BC8-4946-82F9-265CF07F67AC}"/>
                </a:ext>
              </a:extLst>
            </p:cNvPr>
            <p:cNvSpPr/>
            <p:nvPr/>
          </p:nvSpPr>
          <p:spPr bwMode="auto">
            <a:xfrm>
              <a:off x="1151907" y="5237018"/>
              <a:ext cx="7825838" cy="69847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5884FA6A-01A2-654B-8CC0-DC12ECF4EB96}"/>
                </a:ext>
              </a:extLst>
            </p:cNvPr>
            <p:cNvSpPr txBox="1"/>
            <p:nvPr/>
          </p:nvSpPr>
          <p:spPr>
            <a:xfrm>
              <a:off x="9293131" y="6022959"/>
              <a:ext cx="22749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another paragraph</a:t>
              </a: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xmlns="" id="{6D620B03-FBD4-3A4F-8B40-AD927D82A107}"/>
                </a:ext>
              </a:extLst>
            </p:cNvPr>
            <p:cNvCxnSpPr>
              <a:cxnSpLocks/>
              <a:stCxn id="16" idx="0"/>
              <a:endCxn id="8" idx="3"/>
            </p:cNvCxnSpPr>
            <p:nvPr/>
          </p:nvCxnSpPr>
          <p:spPr>
            <a:xfrm rot="16200000" flipV="1">
              <a:off x="9485831" y="5078167"/>
              <a:ext cx="436706" cy="1452877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8718243B-AEB2-2B4A-8CFD-C6956B7724BC}"/>
              </a:ext>
            </a:extLst>
          </p:cNvPr>
          <p:cNvGrpSpPr/>
          <p:nvPr/>
        </p:nvGrpSpPr>
        <p:grpSpPr>
          <a:xfrm>
            <a:off x="1151906" y="3550807"/>
            <a:ext cx="10233922" cy="1686211"/>
            <a:chOff x="1151906" y="3550807"/>
            <a:chExt cx="10233922" cy="1686211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9EBBF08D-534F-474F-88DD-B213899E6EF3}"/>
                </a:ext>
              </a:extLst>
            </p:cNvPr>
            <p:cNvSpPr/>
            <p:nvPr/>
          </p:nvSpPr>
          <p:spPr bwMode="auto">
            <a:xfrm>
              <a:off x="1151906" y="4500747"/>
              <a:ext cx="7825839" cy="73627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A7182FF0-271F-7241-96FB-5237BCAD02E4}"/>
                </a:ext>
              </a:extLst>
            </p:cNvPr>
            <p:cNvSpPr txBox="1"/>
            <p:nvPr/>
          </p:nvSpPr>
          <p:spPr>
            <a:xfrm>
              <a:off x="9846624" y="3550807"/>
              <a:ext cx="15392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paragraph</a:t>
              </a:r>
            </a:p>
          </p:txBody>
        </p:sp>
        <p:cxnSp>
          <p:nvCxnSpPr>
            <p:cNvPr id="24" name="Curved Connector 23">
              <a:extLst>
                <a:ext uri="{FF2B5EF4-FFF2-40B4-BE49-F238E27FC236}">
                  <a16:creationId xmlns:a16="http://schemas.microsoft.com/office/drawing/2014/main" xmlns="" id="{386B14E0-C016-884A-B086-77B4F773857F}"/>
                </a:ext>
              </a:extLst>
            </p:cNvPr>
            <p:cNvCxnSpPr>
              <a:cxnSpLocks/>
              <a:stCxn id="15" idx="2"/>
              <a:endCxn id="7" idx="3"/>
            </p:cNvCxnSpPr>
            <p:nvPr/>
          </p:nvCxnSpPr>
          <p:spPr>
            <a:xfrm rot="5400000">
              <a:off x="9322614" y="3575271"/>
              <a:ext cx="948744" cy="1638481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4B2050FC-69F8-824C-A1C6-CE3DF76F6314}"/>
              </a:ext>
            </a:extLst>
          </p:cNvPr>
          <p:cNvGrpSpPr/>
          <p:nvPr/>
        </p:nvGrpSpPr>
        <p:grpSpPr>
          <a:xfrm>
            <a:off x="1294409" y="3735473"/>
            <a:ext cx="7537180" cy="672549"/>
            <a:chOff x="1294409" y="3735473"/>
            <a:chExt cx="7537180" cy="67254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36C162D-C200-9346-A316-61650F66DAFC}"/>
                </a:ext>
              </a:extLst>
            </p:cNvPr>
            <p:cNvSpPr/>
            <p:nvPr/>
          </p:nvSpPr>
          <p:spPr bwMode="auto">
            <a:xfrm>
              <a:off x="1294409" y="3735473"/>
              <a:ext cx="3218213" cy="240017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86799C64-BC02-D044-8367-6AF3DBA4F93B}"/>
                </a:ext>
              </a:extLst>
            </p:cNvPr>
            <p:cNvSpPr/>
            <p:nvPr/>
          </p:nvSpPr>
          <p:spPr bwMode="auto">
            <a:xfrm>
              <a:off x="1294410" y="4014445"/>
              <a:ext cx="3218212" cy="22663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1C2986A4-C6BF-1344-B531-9807E3579299}"/>
                </a:ext>
              </a:extLst>
            </p:cNvPr>
            <p:cNvSpPr txBox="1"/>
            <p:nvPr/>
          </p:nvSpPr>
          <p:spPr>
            <a:xfrm>
              <a:off x="6474854" y="4038690"/>
              <a:ext cx="2356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the items in the list</a:t>
              </a:r>
            </a:p>
          </p:txBody>
        </p:sp>
        <p:cxnSp>
          <p:nvCxnSpPr>
            <p:cNvPr id="30" name="Curved Connector 29">
              <a:extLst>
                <a:ext uri="{FF2B5EF4-FFF2-40B4-BE49-F238E27FC236}">
                  <a16:creationId xmlns:a16="http://schemas.microsoft.com/office/drawing/2014/main" xmlns="" id="{137F41C9-4B06-5145-9467-B91FD9711D48}"/>
                </a:ext>
              </a:extLst>
            </p:cNvPr>
            <p:cNvCxnSpPr>
              <a:cxnSpLocks/>
              <a:stCxn id="14" idx="1"/>
              <a:endCxn id="9" idx="3"/>
            </p:cNvCxnSpPr>
            <p:nvPr/>
          </p:nvCxnSpPr>
          <p:spPr>
            <a:xfrm rot="10800000">
              <a:off x="4512622" y="3855482"/>
              <a:ext cx="1962232" cy="36787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urved Connector 32">
              <a:extLst>
                <a:ext uri="{FF2B5EF4-FFF2-40B4-BE49-F238E27FC236}">
                  <a16:creationId xmlns:a16="http://schemas.microsoft.com/office/drawing/2014/main" xmlns="" id="{06A6B983-5868-CE41-8A6F-3ED5D54EEDA9}"/>
                </a:ext>
              </a:extLst>
            </p:cNvPr>
            <p:cNvCxnSpPr>
              <a:cxnSpLocks/>
              <a:stCxn id="14" idx="1"/>
              <a:endCxn id="10" idx="3"/>
            </p:cNvCxnSpPr>
            <p:nvPr/>
          </p:nvCxnSpPr>
          <p:spPr>
            <a:xfrm rot="10800000">
              <a:off x="4512622" y="4127762"/>
              <a:ext cx="1962232" cy="95594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636145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Things that behave like the contents of paragraphs...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30+ elements for structuring text within paragraphs</a:t>
            </a:r>
          </a:p>
          <a:p>
            <a:pPr lvl="1"/>
            <a:r>
              <a:rPr lang="en-GB" dirty="0"/>
              <a:t>Links			&lt;a&gt;</a:t>
            </a:r>
          </a:p>
          <a:p>
            <a:pPr lvl="1"/>
            <a:r>
              <a:rPr lang="en-GB" dirty="0"/>
              <a:t>Emphasis			&lt;</a:t>
            </a:r>
            <a:r>
              <a:rPr lang="en-GB" dirty="0" err="1"/>
              <a:t>em</a:t>
            </a:r>
            <a:r>
              <a:rPr lang="en-GB" dirty="0"/>
              <a:t>&gt; &lt;strong&gt; &lt;</a:t>
            </a:r>
            <a:r>
              <a:rPr lang="en-GB" dirty="0" err="1"/>
              <a:t>i</a:t>
            </a:r>
            <a:r>
              <a:rPr lang="en-GB" dirty="0"/>
              <a:t>&gt; &lt;b&gt;</a:t>
            </a:r>
          </a:p>
          <a:p>
            <a:pPr lvl="1"/>
            <a:r>
              <a:rPr lang="en-GB" dirty="0"/>
              <a:t>Abbreviations 		&lt;</a:t>
            </a:r>
            <a:r>
              <a:rPr lang="en-GB" dirty="0" err="1"/>
              <a:t>abbr</a:t>
            </a:r>
            <a:r>
              <a:rPr lang="en-GB" dirty="0"/>
              <a:t>&gt; &lt;</a:t>
            </a:r>
            <a:r>
              <a:rPr lang="en-GB" dirty="0" err="1"/>
              <a:t>dfn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Quotes and citations 	&lt;q&gt; &lt;cite&gt;</a:t>
            </a:r>
          </a:p>
          <a:p>
            <a:pPr lvl="1"/>
            <a:r>
              <a:rPr lang="en-GB" dirty="0"/>
              <a:t>Dates, times 		&lt;time&gt;</a:t>
            </a:r>
          </a:p>
          <a:p>
            <a:pPr lvl="1"/>
            <a:r>
              <a:rPr lang="en-GB" dirty="0"/>
              <a:t>Bidirectional text 		&lt;</a:t>
            </a:r>
            <a:r>
              <a:rPr lang="en-GB" dirty="0" err="1"/>
              <a:t>bdi</a:t>
            </a:r>
            <a:r>
              <a:rPr lang="en-GB" dirty="0"/>
              <a:t>&gt;</a:t>
            </a:r>
          </a:p>
          <a:p>
            <a:pPr lvl="1"/>
            <a:r>
              <a:rPr lang="en-GB" dirty="0"/>
              <a:t>Ruby annotations (pronunciation guides for East Asian typography </a:t>
            </a:r>
            <a:r>
              <a:rPr lang="mr-IN" dirty="0"/>
              <a:t>–</a:t>
            </a:r>
            <a:r>
              <a:rPr lang="en-GB" dirty="0"/>
              <a:t> furigana, </a:t>
            </a:r>
            <a:r>
              <a:rPr lang="en-GB" dirty="0" err="1"/>
              <a:t>etc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461853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Phrasing example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xmlns="" id="{AC4E179A-53BF-CD4A-AF2C-85D7ABD4AA78}"/>
              </a:ext>
            </a:extLst>
          </p:cNvPr>
          <p:cNvGrpSpPr/>
          <p:nvPr/>
        </p:nvGrpSpPr>
        <p:grpSpPr>
          <a:xfrm>
            <a:off x="1389413" y="3564493"/>
            <a:ext cx="9883201" cy="1432634"/>
            <a:chOff x="1389413" y="3564493"/>
            <a:chExt cx="9883201" cy="1432634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9EBBF08D-534F-474F-88DD-B213899E6EF3}"/>
                </a:ext>
              </a:extLst>
            </p:cNvPr>
            <p:cNvSpPr/>
            <p:nvPr/>
          </p:nvSpPr>
          <p:spPr bwMode="auto">
            <a:xfrm>
              <a:off x="5040643" y="4493127"/>
              <a:ext cx="3153331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xmlns="" id="{A7182FF0-271F-7241-96FB-5237BCAD02E4}"/>
                </a:ext>
              </a:extLst>
            </p:cNvPr>
            <p:cNvSpPr txBox="1"/>
            <p:nvPr/>
          </p:nvSpPr>
          <p:spPr>
            <a:xfrm>
              <a:off x="8561615" y="3564493"/>
              <a:ext cx="27109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some emphasised text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xmlns="" id="{49F4F014-2F5D-D54B-AE3A-71C275E69737}"/>
                </a:ext>
              </a:extLst>
            </p:cNvPr>
            <p:cNvSpPr/>
            <p:nvPr/>
          </p:nvSpPr>
          <p:spPr bwMode="auto">
            <a:xfrm>
              <a:off x="1389413" y="4745127"/>
              <a:ext cx="1864427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8" name="Curved Connector 17">
              <a:extLst>
                <a:ext uri="{FF2B5EF4-FFF2-40B4-BE49-F238E27FC236}">
                  <a16:creationId xmlns:a16="http://schemas.microsoft.com/office/drawing/2014/main" xmlns="" id="{12DD84CB-A502-3944-B63F-098522831E4F}"/>
                </a:ext>
              </a:extLst>
            </p:cNvPr>
            <p:cNvCxnSpPr>
              <a:stCxn id="15" idx="1"/>
              <a:endCxn id="7" idx="0"/>
            </p:cNvCxnSpPr>
            <p:nvPr/>
          </p:nvCxnSpPr>
          <p:spPr>
            <a:xfrm rot="10800000" flipV="1">
              <a:off x="6617309" y="3749159"/>
              <a:ext cx="1944306" cy="743968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B536683E-45EC-3140-8E79-E82F609C05E2}"/>
              </a:ext>
            </a:extLst>
          </p:cNvPr>
          <p:cNvGrpSpPr/>
          <p:nvPr/>
        </p:nvGrpSpPr>
        <p:grpSpPr>
          <a:xfrm>
            <a:off x="1389413" y="5465669"/>
            <a:ext cx="6464586" cy="1059751"/>
            <a:chOff x="1389413" y="5465669"/>
            <a:chExt cx="6464586" cy="1059751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BBAB3B8F-9BC8-4946-82F9-265CF07F67AC}"/>
                </a:ext>
              </a:extLst>
            </p:cNvPr>
            <p:cNvSpPr/>
            <p:nvPr/>
          </p:nvSpPr>
          <p:spPr bwMode="auto">
            <a:xfrm>
              <a:off x="1389413" y="5465669"/>
              <a:ext cx="4548249" cy="252000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xmlns="" id="{5884FA6A-01A2-654B-8CC0-DC12ECF4EB96}"/>
                </a:ext>
              </a:extLst>
            </p:cNvPr>
            <p:cNvSpPr txBox="1"/>
            <p:nvPr/>
          </p:nvSpPr>
          <p:spPr>
            <a:xfrm>
              <a:off x="7055382" y="6156088"/>
              <a:ext cx="79861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a link</a:t>
              </a: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xmlns="" id="{6DC63803-CD92-6640-9BE7-4E5362B5E66B}"/>
                </a:ext>
              </a:extLst>
            </p:cNvPr>
            <p:cNvCxnSpPr>
              <a:cxnSpLocks/>
              <a:stCxn id="16" idx="1"/>
              <a:endCxn id="8" idx="2"/>
            </p:cNvCxnSpPr>
            <p:nvPr/>
          </p:nvCxnSpPr>
          <p:spPr>
            <a:xfrm rot="10800000">
              <a:off x="3663538" y="5717670"/>
              <a:ext cx="3391844" cy="623085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9126330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4F01D6C-D06B-EB4E-BD42-D080FE675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Sectioning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144CBEE-C6EB-0B4C-81DB-B5DE780CE63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Elements that can be used to group together paragraph-like things:</a:t>
            </a:r>
          </a:p>
          <a:p>
            <a:pPr lvl="1"/>
            <a:r>
              <a:rPr lang="en-GB" dirty="0"/>
              <a:t>Main body, headers and footers</a:t>
            </a:r>
          </a:p>
          <a:p>
            <a:pPr lvl="1"/>
            <a:r>
              <a:rPr lang="en-GB" dirty="0"/>
              <a:t>Articles</a:t>
            </a:r>
          </a:p>
          <a:p>
            <a:pPr lvl="1"/>
            <a:r>
              <a:rPr lang="en-GB" dirty="0"/>
              <a:t>Sections</a:t>
            </a:r>
          </a:p>
          <a:p>
            <a:pPr lvl="1"/>
            <a:r>
              <a:rPr lang="en-GB" dirty="0"/>
              <a:t>Asides</a:t>
            </a:r>
          </a:p>
          <a:p>
            <a:pPr lvl="1"/>
            <a:r>
              <a:rPr lang="en-GB" dirty="0"/>
              <a:t>Navigation</a:t>
            </a:r>
          </a:p>
        </p:txBody>
      </p:sp>
    </p:spTree>
    <p:extLst>
      <p:ext uri="{BB962C8B-B14F-4D97-AF65-F5344CB8AC3E}">
        <p14:creationId xmlns:p14="http://schemas.microsoft.com/office/powerpoint/2010/main" val="28613318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DF2B60-29E5-6C4D-B15A-54A243A3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Lucida Console" panose="020B0609040504020204" pitchFamily="49" charset="0"/>
              </a:rPr>
              <a:t>&lt;main&gt;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AB57BDA-4314-0346-9138-C3C9FFF60A8E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Represents the dominant content of the body of a document</a:t>
            </a:r>
          </a:p>
          <a:p>
            <a:pPr lvl="1"/>
            <a:r>
              <a:rPr lang="en-US" dirty="0"/>
              <a:t>Should be no more than one </a:t>
            </a:r>
            <a:r>
              <a:rPr lang="en-US" dirty="0">
                <a:latin typeface="Lucida Console" panose="020B0609040504020204" pitchFamily="49" charset="0"/>
              </a:rPr>
              <a:t>&lt;main&gt; </a:t>
            </a:r>
            <a:r>
              <a:rPr lang="en-US" dirty="0"/>
              <a:t>element in a document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18CE2473-3FFB-5F4D-935F-BB957B36A49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&lt;header&gt;&lt;nav&gt;&lt;a </a:t>
            </a:r>
            <a:r>
              <a:rPr lang="en-US" sz="1600" dirty="0" err="1">
                <a:latin typeface="Lucida Console" panose="020B0609040504020204" pitchFamily="49" charset="0"/>
              </a:rPr>
              <a:t>href</a:t>
            </a:r>
            <a:r>
              <a:rPr lang="en-US" sz="1600" dirty="0">
                <a:latin typeface="Lucida Console" panose="020B0609040504020204" pitchFamily="49" charset="0"/>
              </a:rPr>
              <a:t>="/"&gt;Home&lt;/a&gt;&lt;/nav&gt;&lt;/header&gt;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&lt;main&gt;</a:t>
            </a:r>
            <a:b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&lt;h1&gt;The history of the Web&lt;/h1&gt;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&lt;h2&gt;Introduction&lt;/h2&gt;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&lt;p&gt;Where shall I begin, please your Majesty?&lt;/p&gt;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&lt;p&gt;Begin at the beginning, the King said gravely, and go on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till you come to the end: then stop.&lt;/p&gt;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&lt;cite&gt;Alice’s Adventures in Wonderland; Lewis Carroll&lt;/cite&gt;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&lt;/blockquote&gt;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...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panose="020B0609040504020204" pitchFamily="49" charset="0"/>
              </a:rPr>
              <a:t>&lt;/main&gt;</a:t>
            </a:r>
          </a:p>
        </p:txBody>
      </p:sp>
    </p:spTree>
    <p:extLst>
      <p:ext uri="{BB962C8B-B14F-4D97-AF65-F5344CB8AC3E}">
        <p14:creationId xmlns:p14="http://schemas.microsoft.com/office/powerpoint/2010/main" val="39116312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&lt;header&gt;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introductory content for its nearest ancestor, typically contains a group of introductory or navigational aids.</a:t>
            </a:r>
          </a:p>
          <a:p>
            <a:pPr lvl="1"/>
            <a:r>
              <a:rPr lang="en-GB" dirty="0"/>
              <a:t>When the nearest ancestor is the body element, then it applies to the whole page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&lt;header&gt;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&lt;h1&gt;Scalable Vector Graphics (SVG) 1.2&lt;/h1&gt;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&lt;p&gt;W3C Working Draft 27 October 2004&lt;/p&gt;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&lt;ul&gt;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="http://www.w3.org/TR/2004/WD-SVG12-20041027/"&gt;This version&lt;/a&gt;&lt;/li&gt;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="http://www.w3.org/TR/2004/WD-SVG12-20040510/"&gt;Previous version&lt;/a&gt;&lt;/li&gt;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&lt;p&gt;Editor: 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=“mailto:dean@w3.org”&gt;Dean Jackson, W3C&lt;/a&gt;&lt;/p&gt;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&lt;/header&gt;</a:t>
            </a:r>
          </a:p>
        </p:txBody>
      </p:sp>
    </p:spTree>
    <p:extLst>
      <p:ext uri="{BB962C8B-B14F-4D97-AF65-F5344CB8AC3E}">
        <p14:creationId xmlns:p14="http://schemas.microsoft.com/office/powerpoint/2010/main" val="291880771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&lt;footer&gt;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footer for its nearest ancestor, and typically contains information about its section (who wrote it, links to related documents, copyright data, etc)</a:t>
            </a:r>
          </a:p>
          <a:p>
            <a:pPr lvl="1"/>
            <a:r>
              <a:rPr lang="en-GB" dirty="0"/>
              <a:t>May contain entire sections: appendices, indexes, colophons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&lt;footer&gt;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&lt;nav&gt;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credits.html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"&gt;Credits&lt;/a&gt;&lt;/li&gt;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tos.html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"&gt;Terms of Service&lt;/a&gt;&lt;/li&gt;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="/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index.html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"&gt;Blog Index&lt;/a&gt;&lt;/li&gt;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&lt;/ul&gt;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&lt;/nav&gt;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&lt;p&gt;Copyright © 2009 Gordon Freeman&lt;/p&gt;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&lt;/footer&gt;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54886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&lt;article&gt;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&lt;article&gt;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&lt;h1&gt;The Very First Rule of Life&lt;/h1&gt;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&lt;p&gt;&lt;time&gt;3 days ago&lt;/time&gt;&lt;/p&gt;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&lt;p&gt;If there's a microphone anywhere near you, assume it's hot and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sending whatever you're saying to the world. Seriously.&lt;/p&gt;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&lt;footer&gt;&lt;a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=“?comments=1&gt;Show comments&lt;/a&gt;&lt;/footer&gt;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69639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&lt;section&gt;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generic section of a document or application, a thematic grouping of content</a:t>
            </a:r>
          </a:p>
          <a:p>
            <a:pPr lvl="1"/>
            <a:r>
              <a:rPr lang="en-GB" dirty="0"/>
              <a:t>Part of something else (unlike an article, which is a thing in its own right)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&lt;article&gt;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&lt;header&gt;&lt;h2&gt;Apples&lt;/h2&gt;&lt;/header&gt;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&lt;p&gt;The apple is the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pomaceous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fruit of the apple tree.&lt;/p&gt;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&lt;h3&gt;Red Delicious&lt;/h3&gt;&lt;p&gt;These bright red apples are the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most common found in many supermarkets.&lt;/p&gt;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&lt;section&gt;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&lt;h3&gt;Granny Smith&lt;/h3&gt;&lt;p&gt;These juicy, green apples make a 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great filling for apple pies.&lt;/p&gt;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&lt;/section&gt;</a:t>
            </a:r>
            <a: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  <a:t> </a:t>
            </a:r>
            <a:br>
              <a:rPr lang="en-GB" sz="1600" b="1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&lt;/article&gt;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2274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&lt;aside&gt;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footnotes, endnotes, etc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&lt;aside&gt; </a:t>
            </a:r>
            <a:r>
              <a:rPr lang="en-GB" sz="1600" dirty="0">
                <a:latin typeface="Lucida Console" panose="020B0609040504020204" pitchFamily="49" charset="0"/>
              </a:rPr>
              <a:t/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&lt;h1&gt;Switzerland&lt;/h1&gt;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&lt;p&gt;Switzerland, a land-locked country in the middle of geographic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Europe, has not joined the geopolitical European Union, though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dirty="0">
                <a:latin typeface="Lucida Console" panose="020B0609040504020204" pitchFamily="49" charset="0"/>
              </a:rPr>
              <a:t>    it is a signatory to a number of European treaties.&lt;/p&gt; </a:t>
            </a:r>
            <a:br>
              <a:rPr lang="en-GB" sz="1600" dirty="0">
                <a:latin typeface="Lucida Console" panose="020B0609040504020204" pitchFamily="49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panose="020B0609040504020204" pitchFamily="49" charset="0"/>
              </a:rPr>
              <a:t>&lt;/aside&gt;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  <a:prstGeom prst="rect">
            <a:avLst/>
          </a:prstGeom>
        </p:spPr>
        <p:txBody>
          <a:bodyPr/>
          <a:lstStyle/>
          <a:p>
            <a:fld id="{03AC6681-E0FD-2C4C-B392-04A572FD2AAE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25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Which HTML?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GB" dirty="0"/>
              <a:t>HTML Tags</a:t>
            </a:r>
          </a:p>
          <a:p>
            <a:r>
              <a:rPr lang="en-GB" dirty="0"/>
              <a:t>HTML+</a:t>
            </a:r>
          </a:p>
          <a:p>
            <a:r>
              <a:rPr lang="en-GB" dirty="0"/>
              <a:t>HTML 2.0</a:t>
            </a:r>
          </a:p>
          <a:p>
            <a:r>
              <a:rPr lang="en-GB" dirty="0"/>
              <a:t>HTML 3.0</a:t>
            </a:r>
          </a:p>
          <a:p>
            <a:r>
              <a:rPr lang="en-GB" dirty="0"/>
              <a:t>HTML 3.2</a:t>
            </a:r>
          </a:p>
          <a:p>
            <a:r>
              <a:rPr lang="en-GB" dirty="0"/>
              <a:t>HTML 4</a:t>
            </a:r>
          </a:p>
          <a:p>
            <a:r>
              <a:rPr lang="en-GB" dirty="0"/>
              <a:t>HTML 4.01</a:t>
            </a:r>
          </a:p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GB" dirty="0"/>
              <a:t>XHTML</a:t>
            </a:r>
          </a:p>
          <a:p>
            <a:r>
              <a:rPr lang="en-GB" dirty="0"/>
              <a:t>XHTML 2</a:t>
            </a:r>
          </a:p>
          <a:p>
            <a:r>
              <a:rPr lang="en-GB" dirty="0"/>
              <a:t>HTML 5</a:t>
            </a:r>
          </a:p>
          <a:p>
            <a:r>
              <a:rPr lang="en-GB" dirty="0"/>
              <a:t>HTML 5.1</a:t>
            </a:r>
          </a:p>
          <a:p>
            <a:r>
              <a:rPr lang="en-GB" dirty="0"/>
              <a:t>HTML 5.1 2nd ed.</a:t>
            </a:r>
          </a:p>
          <a:p>
            <a:r>
              <a:rPr lang="en-GB" dirty="0"/>
              <a:t>HTML 5.2</a:t>
            </a:r>
          </a:p>
          <a:p>
            <a:r>
              <a:rPr lang="en-GB"/>
              <a:t>HTML 5.3</a:t>
            </a:r>
            <a:endParaRPr lang="en-GB" dirty="0"/>
          </a:p>
          <a:p>
            <a:r>
              <a:rPr lang="en-GB" dirty="0"/>
              <a:t>...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61893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Lucida Console" panose="020B0609040504020204" pitchFamily="49" charset="0"/>
              </a:rPr>
              <a:t>&lt;nav&gt;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Represents a navigation block that groups links to other pages or to parts of the current page whose role is purely navigation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F9E9B0B-4EF1-6D4B-9342-EFFC60FBD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/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=“/”&gt;Home&lt;/a&gt;&lt;/li&gt;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=”/events”&gt;Events&lt;/a&gt;&lt;/li&gt;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  &lt;li&gt;&lt;a 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=“/contact”&gt;Contact us&lt;/a&gt;&lt;/li&gt;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  &lt;/</a:t>
            </a:r>
            <a:r>
              <a:rPr lang="en-GB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GB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</a:t>
            </a:r>
            <a:r>
              <a:rPr lang="en-GB" sz="1600" b="1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nav</a:t>
            </a:r>
            <a:r>
              <a:rPr lang="en-GB" sz="1600" b="1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&gt;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24748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Expressive data model for tables</a:t>
            </a:r>
          </a:p>
          <a:p>
            <a:r>
              <a:rPr lang="en-GB" dirty="0"/>
              <a:t>Table header, body, footer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thead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tbody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tfoot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  <a:p>
            <a:r>
              <a:rPr lang="en-GB" dirty="0"/>
              <a:t>Row-by-row data	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tr</a:t>
            </a:r>
            <a:r>
              <a:rPr lang="en-GB" sz="1800" dirty="0">
                <a:latin typeface="Lucida Console" panose="020B0609040504020204" pitchFamily="49" charset="0"/>
              </a:rPr>
              <a:t>&gt; &lt;</a:t>
            </a:r>
            <a:r>
              <a:rPr lang="en-GB" sz="1800" dirty="0" err="1">
                <a:latin typeface="Lucida Console" panose="020B0609040504020204" pitchFamily="49" charset="0"/>
              </a:rPr>
              <a:t>th</a:t>
            </a:r>
            <a:r>
              <a:rPr lang="en-GB" sz="1800" dirty="0">
                <a:latin typeface="Lucida Console" panose="020B0609040504020204" pitchFamily="49" charset="0"/>
              </a:rPr>
              <a:t>&gt; &lt;td&gt;</a:t>
            </a:r>
          </a:p>
          <a:p>
            <a:r>
              <a:rPr lang="en-GB" dirty="0"/>
              <a:t>Grouping of columns		</a:t>
            </a:r>
            <a:r>
              <a:rPr lang="en-GB" sz="1800" dirty="0">
                <a:latin typeface="Lucida Console" panose="020B0609040504020204" pitchFamily="49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</a:rPr>
              <a:t>colgroup</a:t>
            </a:r>
            <a:r>
              <a:rPr lang="en-GB" sz="1800" dirty="0">
                <a:latin typeface="Lucida Console" panose="020B06090405040202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7801225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0069FD9B-7DAB-804D-876C-C6D3DBB210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89585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dirty="0"/>
              <a:t>&lt;table&gt;</a:t>
            </a:r>
            <a:br>
              <a:rPr lang="en-GB" dirty="0"/>
            </a:br>
            <a:r>
              <a:rPr lang="en-GB" dirty="0"/>
              <a:t>  &lt;caption&gt;Child Data&lt;/caption&gt;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 </a:t>
            </a:r>
            <a:r>
              <a:rPr lang="en-GB" dirty="0" err="1"/>
              <a:t>rowspan</a:t>
            </a:r>
            <a:r>
              <a:rPr lang="en-GB" dirty="0"/>
              <a:t>="2"&gt;Name&lt;/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&gt;Age&lt;/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&gt;Height&lt;/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</a:t>
            </a:r>
            <a:r>
              <a:rPr lang="en-GB" dirty="0" err="1"/>
              <a:t>th</a:t>
            </a:r>
            <a:r>
              <a:rPr lang="en-GB" dirty="0"/>
              <a:t>&gt;years&lt;/</a:t>
            </a:r>
            <a:r>
              <a:rPr lang="en-GB" dirty="0" err="1"/>
              <a:t>th</a:t>
            </a:r>
            <a:r>
              <a:rPr lang="en-GB" dirty="0"/>
              <a:t>&gt;&lt;</a:t>
            </a:r>
            <a:r>
              <a:rPr lang="en-GB" dirty="0" err="1"/>
              <a:t>th</a:t>
            </a:r>
            <a:r>
              <a:rPr lang="en-GB" dirty="0"/>
              <a:t>&gt;cm&lt;/</a:t>
            </a:r>
            <a:r>
              <a:rPr lang="en-GB" dirty="0" err="1"/>
              <a:t>th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thead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&lt;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&lt;td&gt;Alex&lt;/td&gt;&lt;td&gt;10&lt;/td&gt;&lt;td&gt;130&lt;/td&gt;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  &lt;tr&gt;</a:t>
            </a:r>
            <a:br>
              <a:rPr lang="en-GB" dirty="0"/>
            </a:br>
            <a:r>
              <a:rPr lang="en-GB" dirty="0"/>
              <a:t>      &lt;td&gt;Cory&lt;/td&gt;&lt;td&gt;5&lt;/td&gt;&lt;td&gt;102&lt;/td&gt;</a:t>
            </a:r>
            <a:br>
              <a:rPr lang="en-GB" dirty="0"/>
            </a:br>
            <a:r>
              <a:rPr lang="en-GB" dirty="0"/>
              <a:t>    &lt;/tr&gt;</a:t>
            </a:r>
            <a:br>
              <a:rPr lang="en-GB" dirty="0"/>
            </a:br>
            <a:r>
              <a:rPr lang="en-GB" dirty="0"/>
              <a:t>  &lt;/</a:t>
            </a:r>
            <a:r>
              <a:rPr lang="en-GB" dirty="0" err="1"/>
              <a:t>tbody</a:t>
            </a:r>
            <a:r>
              <a:rPr lang="en-GB" dirty="0"/>
              <a:t>&gt;</a:t>
            </a:r>
            <a:br>
              <a:rPr lang="en-GB" dirty="0"/>
            </a:br>
            <a:r>
              <a:rPr lang="en-GB" dirty="0"/>
              <a:t>&lt;/table&gt;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3DDF0B8F-FFE9-1542-80ED-65426FBBF779}"/>
              </a:ext>
            </a:extLst>
          </p:cNvPr>
          <p:cNvPicPr>
            <a:picLocks noGrp="1" noChangeAspect="1"/>
          </p:cNvPicPr>
          <p:nvPr>
            <p:ph sz="quarter" idx="14"/>
          </p:nvPr>
        </p:nvPicPr>
        <p:blipFill>
          <a:blip r:embed="rId2"/>
          <a:stretch>
            <a:fillRect/>
          </a:stretch>
        </p:blipFill>
        <p:spPr>
          <a:xfrm>
            <a:off x="7313377" y="2133600"/>
            <a:ext cx="3145708" cy="2893678"/>
          </a:xfrm>
        </p:spPr>
      </p:pic>
      <p:grpSp>
        <p:nvGrpSpPr>
          <p:cNvPr id="36" name="Group 35">
            <a:extLst>
              <a:ext uri="{FF2B5EF4-FFF2-40B4-BE49-F238E27FC236}">
                <a16:creationId xmlns:a16="http://schemas.microsoft.com/office/drawing/2014/main" xmlns="" id="{EDA6AF78-1F2F-7A40-8A11-A627042B3189}"/>
              </a:ext>
            </a:extLst>
          </p:cNvPr>
          <p:cNvGrpSpPr/>
          <p:nvPr/>
        </p:nvGrpSpPr>
        <p:grpSpPr>
          <a:xfrm>
            <a:off x="777875" y="3811603"/>
            <a:ext cx="9607784" cy="2425685"/>
            <a:chOff x="777875" y="3811603"/>
            <a:chExt cx="9607784" cy="242568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8A3FC24F-8B51-D34C-91DD-B56BA63B5417}"/>
                </a:ext>
              </a:extLst>
            </p:cNvPr>
            <p:cNvSpPr/>
            <p:nvPr/>
          </p:nvSpPr>
          <p:spPr bwMode="auto">
            <a:xfrm>
              <a:off x="777875" y="4400786"/>
              <a:ext cx="4795152" cy="183650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4B85D49A-7159-5749-B067-8D6AFB2A5004}"/>
                </a:ext>
              </a:extLst>
            </p:cNvPr>
            <p:cNvSpPr/>
            <p:nvPr/>
          </p:nvSpPr>
          <p:spPr bwMode="auto">
            <a:xfrm>
              <a:off x="7313377" y="3811603"/>
              <a:ext cx="3072282" cy="1135782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6" name="Curved Connector 25">
              <a:extLst>
                <a:ext uri="{FF2B5EF4-FFF2-40B4-BE49-F238E27FC236}">
                  <a16:creationId xmlns:a16="http://schemas.microsoft.com/office/drawing/2014/main" xmlns="" id="{36F7B566-455B-7E48-B7BC-6986105E7E1D}"/>
                </a:ext>
              </a:extLst>
            </p:cNvPr>
            <p:cNvCxnSpPr>
              <a:cxnSpLocks/>
              <a:stCxn id="10" idx="3"/>
              <a:endCxn id="11" idx="1"/>
            </p:cNvCxnSpPr>
            <p:nvPr/>
          </p:nvCxnSpPr>
          <p:spPr>
            <a:xfrm flipV="1">
              <a:off x="5573027" y="4379494"/>
              <a:ext cx="1740350" cy="939543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xmlns="" id="{B1C80C26-A05B-4E41-8700-143C52AA49B7}"/>
              </a:ext>
            </a:extLst>
          </p:cNvPr>
          <p:cNvGrpSpPr/>
          <p:nvPr/>
        </p:nvGrpSpPr>
        <p:grpSpPr>
          <a:xfrm>
            <a:off x="777876" y="2278060"/>
            <a:ext cx="9607783" cy="2111059"/>
            <a:chOff x="777876" y="2278060"/>
            <a:chExt cx="9607783" cy="211105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078D41D0-DE69-8F4C-BBA8-4BDD3EC40DFC}"/>
                </a:ext>
              </a:extLst>
            </p:cNvPr>
            <p:cNvSpPr/>
            <p:nvPr/>
          </p:nvSpPr>
          <p:spPr bwMode="auto">
            <a:xfrm>
              <a:off x="777876" y="2278060"/>
              <a:ext cx="3726747" cy="2111059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241194D0-8FB3-7E46-A80A-F664A99D0CA0}"/>
                </a:ext>
              </a:extLst>
            </p:cNvPr>
            <p:cNvSpPr/>
            <p:nvPr/>
          </p:nvSpPr>
          <p:spPr bwMode="auto">
            <a:xfrm>
              <a:off x="7313377" y="2598752"/>
              <a:ext cx="3072282" cy="12128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xmlns="" id="{75D801E9-E8F2-B34D-9F02-C908E24C68B7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 flipV="1">
              <a:off x="4504623" y="3205178"/>
              <a:ext cx="2808754" cy="128412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A1BA80-98AF-D24B-9959-9406DCF86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Table example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xmlns="" id="{1A4F456B-A59A-6546-9D53-0185A5CA93B4}"/>
              </a:ext>
            </a:extLst>
          </p:cNvPr>
          <p:cNvGrpSpPr/>
          <p:nvPr/>
        </p:nvGrpSpPr>
        <p:grpSpPr>
          <a:xfrm>
            <a:off x="777876" y="2033287"/>
            <a:ext cx="8751135" cy="522858"/>
            <a:chOff x="777876" y="2033287"/>
            <a:chExt cx="8751135" cy="52285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xmlns="" id="{DA2D88F7-E065-DC46-970B-5298F6A4B0B7}"/>
                </a:ext>
              </a:extLst>
            </p:cNvPr>
            <p:cNvSpPr/>
            <p:nvPr/>
          </p:nvSpPr>
          <p:spPr bwMode="auto">
            <a:xfrm>
              <a:off x="777876" y="2033287"/>
              <a:ext cx="3373437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xmlns="" id="{25E41859-9149-174F-B929-C891FEFFA087}"/>
                </a:ext>
              </a:extLst>
            </p:cNvPr>
            <p:cNvSpPr/>
            <p:nvPr/>
          </p:nvSpPr>
          <p:spPr bwMode="auto">
            <a:xfrm>
              <a:off x="8194676" y="2290557"/>
              <a:ext cx="1334335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7" name="Curved Connector 16">
              <a:extLst>
                <a:ext uri="{FF2B5EF4-FFF2-40B4-BE49-F238E27FC236}">
                  <a16:creationId xmlns:a16="http://schemas.microsoft.com/office/drawing/2014/main" xmlns="" id="{6A752B08-9B9C-8545-8990-361EFC3057CF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>
              <a:off x="4151313" y="2166081"/>
              <a:ext cx="4043363" cy="25727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xmlns="" id="{8DE2B17A-0617-B94E-9580-634DAE246B12}"/>
              </a:ext>
            </a:extLst>
          </p:cNvPr>
          <p:cNvGrpSpPr/>
          <p:nvPr/>
        </p:nvGrpSpPr>
        <p:grpSpPr>
          <a:xfrm>
            <a:off x="892407" y="2510749"/>
            <a:ext cx="9387374" cy="1258247"/>
            <a:chOff x="892407" y="2510749"/>
            <a:chExt cx="9387374" cy="125824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2B27BE19-CD88-034A-9AE8-DBDF1D995CD3}"/>
                </a:ext>
              </a:extLst>
            </p:cNvPr>
            <p:cNvSpPr/>
            <p:nvPr/>
          </p:nvSpPr>
          <p:spPr bwMode="auto">
            <a:xfrm>
              <a:off x="892407" y="2510749"/>
              <a:ext cx="3506338" cy="918251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xmlns="" id="{7EDFC7E3-3E47-8648-87DE-D20FF62D3A40}"/>
                </a:ext>
              </a:extLst>
            </p:cNvPr>
            <p:cNvGrpSpPr/>
            <p:nvPr/>
          </p:nvGrpSpPr>
          <p:grpSpPr>
            <a:xfrm>
              <a:off x="7411453" y="2640939"/>
              <a:ext cx="2868328" cy="1128057"/>
              <a:chOff x="7411453" y="2640939"/>
              <a:chExt cx="2868328" cy="1128057"/>
            </a:xfrm>
          </p:grpSpPr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xmlns="" id="{C800BD93-76B7-434A-917A-CAF22BECCEBC}"/>
                  </a:ext>
                </a:extLst>
              </p:cNvPr>
              <p:cNvSpPr/>
              <p:nvPr/>
            </p:nvSpPr>
            <p:spPr bwMode="auto">
              <a:xfrm>
                <a:off x="8340757" y="2640939"/>
                <a:ext cx="1939024" cy="573899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xmlns="" id="{C0323D88-EAE8-1945-BD76-8EE1E48CE737}"/>
                  </a:ext>
                </a:extLst>
              </p:cNvPr>
              <p:cNvSpPr/>
              <p:nvPr/>
            </p:nvSpPr>
            <p:spPr bwMode="auto">
              <a:xfrm>
                <a:off x="7411453" y="2649493"/>
                <a:ext cx="929304" cy="1119503"/>
              </a:xfrm>
              <a:prstGeom prst="rect">
                <a:avLst/>
              </a:prstGeom>
              <a:solidFill>
                <a:schemeClr val="bg2">
                  <a:alpha val="50000"/>
                </a:schemeClr>
              </a:solidFill>
              <a:ln w="12700" cap="flat" cmpd="sng" algn="ctr">
                <a:solidFill>
                  <a:schemeClr val="bg2">
                    <a:lumMod val="75000"/>
                    <a:alpha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GB" sz="1200" dirty="0">
                  <a:latin typeface="Lucida Sans" pitchFamily="-106" charset="0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  <p:cxnSp>
          <p:nvCxnSpPr>
            <p:cNvPr id="23" name="Curved Connector 22">
              <a:extLst>
                <a:ext uri="{FF2B5EF4-FFF2-40B4-BE49-F238E27FC236}">
                  <a16:creationId xmlns:a16="http://schemas.microsoft.com/office/drawing/2014/main" xmlns="" id="{4B0D6B6D-A1FD-E247-A71E-D0DE505E1C46}"/>
                </a:ext>
              </a:extLst>
            </p:cNvPr>
            <p:cNvCxnSpPr>
              <a:cxnSpLocks/>
              <a:stCxn id="12" idx="3"/>
            </p:cNvCxnSpPr>
            <p:nvPr/>
          </p:nvCxnSpPr>
          <p:spPr>
            <a:xfrm>
              <a:off x="4398745" y="2969875"/>
              <a:ext cx="3012708" cy="127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xmlns="" id="{49FCB8B9-A6A4-7F4F-B4F2-12445D8DA162}"/>
              </a:ext>
            </a:extLst>
          </p:cNvPr>
          <p:cNvGrpSpPr/>
          <p:nvPr/>
        </p:nvGrpSpPr>
        <p:grpSpPr>
          <a:xfrm>
            <a:off x="985451" y="3766384"/>
            <a:ext cx="9337644" cy="1537136"/>
            <a:chOff x="985451" y="3766384"/>
            <a:chExt cx="9337644" cy="1537136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A9C6D4E2-67F4-0444-9631-082F83691036}"/>
                </a:ext>
              </a:extLst>
            </p:cNvPr>
            <p:cNvSpPr/>
            <p:nvPr/>
          </p:nvSpPr>
          <p:spPr bwMode="auto">
            <a:xfrm>
              <a:off x="985451" y="4633892"/>
              <a:ext cx="4510574" cy="66962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xmlns="" id="{6FE06EFF-C004-FD46-85BC-FFF5B4331FF5}"/>
                </a:ext>
              </a:extLst>
            </p:cNvPr>
            <p:cNvSpPr/>
            <p:nvPr/>
          </p:nvSpPr>
          <p:spPr bwMode="auto">
            <a:xfrm>
              <a:off x="7411453" y="3766384"/>
              <a:ext cx="2911642" cy="550044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29" name="Curved Connector 28">
              <a:extLst>
                <a:ext uri="{FF2B5EF4-FFF2-40B4-BE49-F238E27FC236}">
                  <a16:creationId xmlns:a16="http://schemas.microsoft.com/office/drawing/2014/main" xmlns="" id="{C432FA44-5261-604E-9C84-84F92093136F}"/>
                </a:ext>
              </a:extLst>
            </p:cNvPr>
            <p:cNvCxnSpPr>
              <a:cxnSpLocks/>
              <a:stCxn id="15" idx="3"/>
              <a:endCxn id="16" idx="1"/>
            </p:cNvCxnSpPr>
            <p:nvPr/>
          </p:nvCxnSpPr>
          <p:spPr>
            <a:xfrm flipV="1">
              <a:off x="5496025" y="4041406"/>
              <a:ext cx="1915428" cy="927300"/>
            </a:xfrm>
            <a:prstGeom prst="curvedConnector3">
              <a:avLst>
                <a:gd name="adj1" fmla="val 50000"/>
              </a:avLst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44784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Forms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Structured data entry widgets</a:t>
            </a:r>
          </a:p>
          <a:p>
            <a:pPr lvl="1"/>
            <a:r>
              <a:rPr lang="en-GB" dirty="0"/>
              <a:t>Text fields</a:t>
            </a:r>
          </a:p>
          <a:p>
            <a:pPr lvl="1"/>
            <a:r>
              <a:rPr lang="en-GB" dirty="0"/>
              <a:t>Buttons (including checkboxes and radio buttons)</a:t>
            </a:r>
          </a:p>
          <a:p>
            <a:pPr lvl="1"/>
            <a:r>
              <a:rPr lang="en-GB" dirty="0"/>
              <a:t>Date/time pickers</a:t>
            </a:r>
          </a:p>
          <a:p>
            <a:pPr lvl="1"/>
            <a:r>
              <a:rPr lang="en-GB" dirty="0"/>
              <a:t>Colour pickers</a:t>
            </a:r>
          </a:p>
          <a:p>
            <a:pPr lvl="1"/>
            <a:r>
              <a:rPr lang="en-GB" dirty="0"/>
              <a:t>File upload</a:t>
            </a:r>
          </a:p>
          <a:p>
            <a:pPr lvl="1"/>
            <a:r>
              <a:rPr lang="en-GB" dirty="0"/>
              <a:t>Sliders</a:t>
            </a:r>
          </a:p>
          <a:p>
            <a:pPr lvl="1"/>
            <a:r>
              <a:rPr lang="en-GB" dirty="0"/>
              <a:t>Single/multiple selections</a:t>
            </a:r>
          </a:p>
          <a:p>
            <a:pPr lvl="1"/>
            <a:r>
              <a:rPr lang="en-GB" dirty="0"/>
              <a:t>Progress indicators and meters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5494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Embedded content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Images			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&lt;</a:t>
            </a:r>
            <a:r>
              <a:rPr lang="en-GB" sz="1800" dirty="0" err="1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img</a:t>
            </a:r>
            <a:r>
              <a:rPr lang="en-GB" sz="1800" dirty="0">
                <a:latin typeface="Lucida Console" panose="020B0609040504020204" pitchFamily="49" charset="0"/>
                <a:ea typeface="Lucida Console" charset="0"/>
                <a:cs typeface="Lucida Console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/>
              <a:t>Multimedia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&lt;video&gt; &lt;audio&gt; &lt;picture&gt; &lt;track&gt; &lt;source&gt;</a:t>
            </a:r>
          </a:p>
          <a:p>
            <a:pPr marL="0" indent="0">
              <a:buNone/>
            </a:pPr>
            <a:r>
              <a:rPr lang="en-GB" dirty="0"/>
              <a:t>Nested documents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&lt;iframe&gt;</a:t>
            </a:r>
          </a:p>
          <a:p>
            <a:pPr marL="0" indent="0">
              <a:buNone/>
            </a:pPr>
            <a:r>
              <a:rPr lang="en-GB" dirty="0"/>
              <a:t>Miscellaneous		</a:t>
            </a:r>
            <a:r>
              <a:rPr lang="en-GB" sz="1800" dirty="0">
                <a:latin typeface="Lucida Console" charset="0"/>
                <a:ea typeface="Lucida Console" charset="0"/>
                <a:cs typeface="Lucida Console" charset="0"/>
              </a:rPr>
              <a:t>&lt;object&gt; &lt;embed&gt;</a:t>
            </a:r>
          </a:p>
        </p:txBody>
      </p:sp>
    </p:spTree>
    <p:extLst>
      <p:ext uri="{BB962C8B-B14F-4D97-AF65-F5344CB8AC3E}">
        <p14:creationId xmlns:p14="http://schemas.microsoft.com/office/powerpoint/2010/main" val="310306336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F9A1546-C79D-1D4F-870A-32A3B97E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HTML5 vs HTTP content negotiation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5102B387-516D-854E-B14C-0CDAF8FB91D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Most HTTP content negotiation is on format (i.e. media type)</a:t>
            </a:r>
          </a:p>
          <a:p>
            <a:pPr marL="0" indent="0">
              <a:buNone/>
            </a:pPr>
            <a:r>
              <a:rPr lang="en-US" dirty="0"/>
              <a:t>Server-driven content negotiation has drawbacks</a:t>
            </a:r>
          </a:p>
          <a:p>
            <a:pPr lvl="1"/>
            <a:r>
              <a:rPr lang="en-US" dirty="0"/>
              <a:t>Difficult for servers to choose an appropriate format without knowing the user's intent</a:t>
            </a:r>
          </a:p>
          <a:p>
            <a:pPr lvl="1"/>
            <a:r>
              <a:rPr lang="en-US" dirty="0"/>
              <a:t>Clients often don't realistically advertise their preferences (i.e. </a:t>
            </a:r>
            <a:r>
              <a:rPr lang="en-US" sz="1600" dirty="0">
                <a:latin typeface="Lucida Console" panose="020B0609040504020204" pitchFamily="49" charset="0"/>
              </a:rPr>
              <a:t>Accept: */*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Client-driven content negotiation also has a significant drawback</a:t>
            </a:r>
          </a:p>
          <a:p>
            <a:pPr lvl="1"/>
            <a:r>
              <a:rPr lang="en-US" dirty="0"/>
              <a:t>An extra HTTP round trip</a:t>
            </a:r>
          </a:p>
          <a:p>
            <a:pPr marL="0" indent="0">
              <a:buNone/>
            </a:pPr>
            <a:r>
              <a:rPr lang="en-US" dirty="0"/>
              <a:t>HTML5 provides an alternative via the </a:t>
            </a:r>
            <a:r>
              <a:rPr lang="en-US" dirty="0">
                <a:latin typeface="Lucida Console" panose="020B0609040504020204" pitchFamily="49" charset="0"/>
              </a:rPr>
              <a:t>&lt;source&gt;</a:t>
            </a:r>
            <a:r>
              <a:rPr lang="en-US" dirty="0"/>
              <a:t> element:</a:t>
            </a:r>
          </a:p>
          <a:p>
            <a:pPr marL="0" indent="0">
              <a:buNone/>
            </a:pPr>
            <a:r>
              <a:rPr lang="en-US" sz="1800" dirty="0">
                <a:latin typeface="Lucida Console" panose="020B0609040504020204" pitchFamily="49" charset="0"/>
              </a:rPr>
              <a:t>&lt;video width="400" height="300"&gt;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</a:t>
            </a:r>
            <a:r>
              <a:rPr lang="en-US" sz="1800" dirty="0" err="1">
                <a:latin typeface="Lucida Console" panose="020B0609040504020204" pitchFamily="49" charset="0"/>
              </a:rPr>
              <a:t>intro.webm</a:t>
            </a:r>
            <a:r>
              <a:rPr lang="en-US" sz="1800" dirty="0">
                <a:latin typeface="Lucida Console" panose="020B0609040504020204" pitchFamily="49" charset="0"/>
              </a:rPr>
              <a:t>" type="video/</a:t>
            </a:r>
            <a:r>
              <a:rPr lang="en-US" sz="1800" dirty="0" err="1">
                <a:latin typeface="Lucida Console" panose="020B0609040504020204" pitchFamily="49" charset="0"/>
              </a:rPr>
              <a:t>webm</a:t>
            </a:r>
            <a:r>
              <a:rPr lang="en-US" sz="1800" dirty="0">
                <a:latin typeface="Lucida Console" panose="020B0609040504020204" pitchFamily="49" charset="0"/>
              </a:rPr>
              <a:t>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&lt;source </a:t>
            </a:r>
            <a:r>
              <a:rPr lang="en-US" sz="1800" dirty="0" err="1">
                <a:latin typeface="Lucida Console" panose="020B0609040504020204" pitchFamily="49" charset="0"/>
              </a:rPr>
              <a:t>src</a:t>
            </a:r>
            <a:r>
              <a:rPr lang="en-US" sz="1800" dirty="0">
                <a:latin typeface="Lucida Console" panose="020B0609040504020204" pitchFamily="49" charset="0"/>
              </a:rPr>
              <a:t>="/media/intro.mp4" type="video/mp4"&gt;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  This browser does not support the HTML5 video element.</a:t>
            </a:r>
            <a:br>
              <a:rPr lang="en-US" sz="1800" dirty="0">
                <a:latin typeface="Lucida Console" panose="020B0609040504020204" pitchFamily="49" charset="0"/>
              </a:rPr>
            </a:br>
            <a:r>
              <a:rPr lang="en-US" sz="1800" dirty="0">
                <a:latin typeface="Lucida Console" panose="020B0609040504020204" pitchFamily="49" charset="0"/>
              </a:rPr>
              <a:t>&lt;/video&gt;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xmlns="" id="{BBEB4977-762E-4444-ADF3-F62F374DB6B7}"/>
              </a:ext>
            </a:extLst>
          </p:cNvPr>
          <p:cNvGrpSpPr/>
          <p:nvPr/>
        </p:nvGrpSpPr>
        <p:grpSpPr>
          <a:xfrm>
            <a:off x="922338" y="5369684"/>
            <a:ext cx="10544591" cy="796166"/>
            <a:chOff x="922338" y="5369684"/>
            <a:chExt cx="10544591" cy="79616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A4AD3689-9AD0-5746-B665-546939FBE8C4}"/>
                </a:ext>
              </a:extLst>
            </p:cNvPr>
            <p:cNvSpPr/>
            <p:nvPr/>
          </p:nvSpPr>
          <p:spPr bwMode="auto">
            <a:xfrm>
              <a:off x="922338" y="5369684"/>
              <a:ext cx="7543568" cy="265588"/>
            </a:xfrm>
            <a:prstGeom prst="rect">
              <a:avLst/>
            </a:prstGeom>
            <a:solidFill>
              <a:schemeClr val="bg2">
                <a:alpha val="50000"/>
              </a:schemeClr>
            </a:solidFill>
            <a:ln w="12700" cap="flat" cmpd="sng" algn="ctr">
              <a:solidFill>
                <a:schemeClr val="bg2">
                  <a:lumMod val="75000"/>
                  <a:alpha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 dirty="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9" name="Curved Connector 8">
              <a:extLst>
                <a:ext uri="{FF2B5EF4-FFF2-40B4-BE49-F238E27FC236}">
                  <a16:creationId xmlns:a16="http://schemas.microsoft.com/office/drawing/2014/main" xmlns="" id="{E86ADBF5-ED5F-3349-8024-8534DBDE7667}"/>
                </a:ext>
              </a:extLst>
            </p:cNvPr>
            <p:cNvCxnSpPr>
              <a:cxnSpLocks/>
              <a:stCxn id="14" idx="0"/>
              <a:endCxn id="7" idx="3"/>
            </p:cNvCxnSpPr>
            <p:nvPr/>
          </p:nvCxnSpPr>
          <p:spPr>
            <a:xfrm rot="16200000" flipV="1">
              <a:off x="9324391" y="4643993"/>
              <a:ext cx="294040" cy="2011009"/>
            </a:xfrm>
            <a:prstGeom prst="curvedConnector2">
              <a:avLst/>
            </a:prstGeom>
            <a:ln w="127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xmlns="" id="{A26D4D0C-E8F3-B84C-A836-057E7F12C441}"/>
                </a:ext>
              </a:extLst>
            </p:cNvPr>
            <p:cNvSpPr txBox="1"/>
            <p:nvPr/>
          </p:nvSpPr>
          <p:spPr>
            <a:xfrm>
              <a:off x="9486900" y="5796518"/>
              <a:ext cx="19800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fallback content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92492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HTML5.2 Spec</a:t>
            </a:r>
          </a:p>
          <a:p>
            <a:pPr marL="360000" lvl="1" indent="0">
              <a:buNone/>
            </a:pPr>
            <a:r>
              <a:rPr lang="en-GB" dirty="0"/>
              <a:t>https://www.w3.org/TR/html52/ (not for the faint-hearted)</a:t>
            </a:r>
          </a:p>
          <a:p>
            <a:pPr marL="0" indent="0">
              <a:buNone/>
            </a:pPr>
            <a:r>
              <a:rPr lang="en-GB" dirty="0"/>
              <a:t>WHATWG HTML Living Standard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html.spec.whatwg.org</a:t>
            </a:r>
            <a:r>
              <a:rPr lang="en-GB" dirty="0"/>
              <a:t>/ (over 1200 pages!)</a:t>
            </a:r>
          </a:p>
          <a:p>
            <a:pPr marL="0" indent="0">
              <a:buNone/>
            </a:pPr>
            <a:r>
              <a:rPr lang="en-GB" dirty="0"/>
              <a:t>W3Schools HTML5 Tutorial</a:t>
            </a:r>
          </a:p>
          <a:p>
            <a:pPr marL="360000" lvl="1" indent="0">
              <a:buNone/>
            </a:pPr>
            <a:r>
              <a:rPr lang="en-GB" dirty="0"/>
              <a:t>https://www.w3schools.com/html/ (accessible tutorials)</a:t>
            </a:r>
          </a:p>
          <a:p>
            <a:pPr marL="0" indent="0">
              <a:buNone/>
            </a:pPr>
            <a:r>
              <a:rPr lang="en-GB" dirty="0"/>
              <a:t>Mozilla Developer Network</a:t>
            </a:r>
          </a:p>
          <a:p>
            <a:pPr marL="360000" lvl="1" indent="0">
              <a:buNone/>
            </a:pPr>
            <a:r>
              <a:rPr lang="en-GB" dirty="0"/>
              <a:t>https://</a:t>
            </a:r>
            <a:r>
              <a:rPr lang="en-GB" dirty="0" err="1"/>
              <a:t>developer.mozilla.org</a:t>
            </a:r>
            <a:r>
              <a:rPr lang="en-GB" dirty="0"/>
              <a:t>/</a:t>
            </a:r>
            <a:r>
              <a:rPr lang="en-GB" dirty="0" err="1"/>
              <a:t>en</a:t>
            </a:r>
            <a:r>
              <a:rPr lang="en-GB" dirty="0"/>
              <a:t>-US/docs/Web/HTML (comprehensive reference resource)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32866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68E375D-366A-D84D-85C3-E372D5290E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Next:</a:t>
            </a:r>
            <a:br>
              <a:rPr lang="en-US" dirty="0"/>
            </a:br>
            <a:r>
              <a:rPr lang="en-US" dirty="0" smtClean="0"/>
              <a:t>Web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1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xmlns="" id="{8E083FC6-2257-B84D-88AF-D2F452AEE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xmlns="" id="{CD00E053-A456-F94A-A0DC-ECFB8F52E9FF}"/>
              </a:ext>
            </a:extLst>
          </p:cNvPr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705100" y="2133600"/>
            <a:ext cx="6781800" cy="2717800"/>
          </a:xfrm>
          <a:effectLst>
            <a:outerShdw blurRad="2032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27055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source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&lt;!DOCTYPE 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&lt;title&gt;My Document&lt;/title&gt;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&lt;/head&gt;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&lt;h1&gt;This is an example HTML document&lt;/h1&gt;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&lt;li&gt;First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&lt;li&gt;Second paragraph&lt;/li&gt;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first paragraph.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&gt;It doesn't really say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very much.&lt;/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 Now is the time for all good men to come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to the aid of the party.&lt;/p&gt;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&lt;p&gt;This is the second paragraph. The quick brown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&lt;a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example.org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/"&gt;fox&lt;/a&gt; jumped over the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lazy dog.&lt;/p&gt;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3956107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HTML </a:t>
            </a:r>
            <a:r>
              <a:rPr lang="en-GB" dirty="0" err="1"/>
              <a:t>markup</a:t>
            </a:r>
            <a:r>
              <a:rPr lang="en-GB" dirty="0"/>
              <a:t> basics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Tags that structure a document as a hierarchy of elements</a:t>
            </a:r>
          </a:p>
          <a:p>
            <a:pPr marL="360000" lvl="1" indent="0">
              <a:buNone/>
            </a:pP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&lt;p&gt;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 ... 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&lt;/p&gt;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Attributes that modify elements</a:t>
            </a:r>
          </a:p>
          <a:p>
            <a:pPr marL="360000" lvl="1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GB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=“...”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&gt;...&lt;/a&gt;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Entity references that represent character sequences</a:t>
            </a:r>
          </a:p>
          <a:p>
            <a:pPr marL="360000" lvl="1" indent="0">
              <a:buNone/>
            </a:pP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R</a:t>
            </a:r>
            <a:r>
              <a:rPr lang="en-GB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&amp;amp;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D</a:t>
            </a:r>
            <a:endParaRPr lang="en-GB" dirty="0">
              <a:latin typeface="Lucida Console" charset="0"/>
              <a:ea typeface="Lucida Console" charset="0"/>
              <a:cs typeface="Lucida Console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51483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Element structure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36221418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751076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Evolution of HTML (1991-1995)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Initially a language for encoding simple document semantics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xmlns="" id="{48F3BBB5-44B8-1947-B7F8-CC82A6A960E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&lt;h1&gt;Things to See in London&lt;/h1&gt; </a:t>
            </a:r>
            <a:br>
              <a:rPr lang="en-GB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&lt;p&gt;The &lt;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&gt;Millennium Dome&lt;/</a:t>
            </a:r>
            <a:r>
              <a:rPr lang="en-GB" dirty="0" err="1">
                <a:latin typeface="Lucida Console" charset="0"/>
                <a:ea typeface="Lucida Console" charset="0"/>
                <a:cs typeface="Lucida Console" charset="0"/>
              </a:rPr>
              <a:t>i</a:t>
            </a:r>
            <a:r>
              <a:rPr lang="en-GB" dirty="0">
                <a:latin typeface="Lucida Console" charset="0"/>
                <a:ea typeface="Lucida Console" charset="0"/>
                <a:cs typeface="Lucida Console" charset="0"/>
              </a:rPr>
              <a:t>&gt; is great.&lt;/p&gt;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5557433"/>
      </p:ext>
    </p:extLst>
  </p:cSld>
  <p:clrMapOvr>
    <a:masterClrMapping/>
  </p:clrMapOvr>
</p:sld>
</file>

<file path=ppt/theme/theme1.xml><?xml version="1.0" encoding="utf-8"?>
<a:theme xmlns:a="http://schemas.openxmlformats.org/drawingml/2006/main" name="UoS_Powerpoint_template WIDESCREEN">
  <a:themeElements>
    <a:clrScheme name="Rich Black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74C9E5"/>
      </a:hlink>
      <a:folHlink>
        <a:srgbClr val="D5007F"/>
      </a:folHlink>
    </a:clrScheme>
    <a:fontScheme name="Custom 1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2" id="{0EEB19A3-E5AF-B743-8C08-9AD556682854}" vid="{671753E0-2D72-0A42-810F-2669D10CC1B4}"/>
    </a:ext>
  </a:extLst>
</a:theme>
</file>

<file path=ppt/theme/theme2.xml><?xml version="1.0" encoding="utf-8"?>
<a:theme xmlns:a="http://schemas.openxmlformats.org/drawingml/2006/main" name="Title and content">
  <a:themeElements>
    <a:clrScheme name="Custom 6">
      <a:dk1>
        <a:srgbClr val="231F20"/>
      </a:dk1>
      <a:lt1>
        <a:srgbClr val="FFFFFF"/>
      </a:lt1>
      <a:dk2>
        <a:srgbClr val="005C84"/>
      </a:dk2>
      <a:lt2>
        <a:srgbClr val="495961"/>
      </a:lt2>
      <a:accent1>
        <a:srgbClr val="9FB1BD"/>
      </a:accent1>
      <a:accent2>
        <a:srgbClr val="E73037"/>
      </a:accent2>
      <a:accent3>
        <a:srgbClr val="C1D100"/>
      </a:accent3>
      <a:accent4>
        <a:srgbClr val="8D3970"/>
      </a:accent4>
      <a:accent5>
        <a:srgbClr val="31BFC7"/>
      </a:accent5>
      <a:accent6>
        <a:srgbClr val="EF7D00"/>
      </a:accent6>
      <a:hlink>
        <a:srgbClr val="005C83"/>
      </a:hlink>
      <a:folHlink>
        <a:srgbClr val="495961"/>
      </a:folHlink>
    </a:clrScheme>
    <a:fontScheme name="UoS Powerpoint Fonts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sentation2" id="{0EEB19A3-E5AF-B743-8C08-9AD556682854}" vid="{F81E0AD6-EF14-2A4C-975C-394B6C331CD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dicator xmlns="993a5681-5c5b-4cef-91da-e6501083dd4a" xsi:nil="true"/>
    <lcf76f155ced4ddcb4097134ff3c332f xmlns="993a5681-5c5b-4cef-91da-e6501083dd4a">
      <Terms xmlns="http://schemas.microsoft.com/office/infopath/2007/PartnerControls"/>
    </lcf76f155ced4ddcb4097134ff3c332f>
    <TaxCatchAll xmlns="1fc98906-40c9-4f56-92bd-f396bbed931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596EA4FAEC4442816FD0897DB0514A" ma:contentTypeVersion="13" ma:contentTypeDescription="Create a new document." ma:contentTypeScope="" ma:versionID="19cf72db43a81d775c8901429e401c5a">
  <xsd:schema xmlns:xsd="http://www.w3.org/2001/XMLSchema" xmlns:xs="http://www.w3.org/2001/XMLSchema" xmlns:p="http://schemas.microsoft.com/office/2006/metadata/properties" xmlns:ns2="993a5681-5c5b-4cef-91da-e6501083dd4a" xmlns:ns3="1fc98906-40c9-4f56-92bd-f396bbed9311" targetNamespace="http://schemas.microsoft.com/office/2006/metadata/properties" ma:root="true" ma:fieldsID="a4c787b164d9c75c816d41075a9c596f" ns2:_="" ns3:_="">
    <xsd:import namespace="993a5681-5c5b-4cef-91da-e6501083dd4a"/>
    <xsd:import namespace="1fc98906-40c9-4f56-92bd-f396bbed931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Indicator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3a5681-5c5b-4cef-91da-e6501083dd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Indicator" ma:index="15" nillable="true" ma:displayName="Indicator" ma:internalName="Indicator">
      <xsd:simpleType>
        <xsd:restriction base="dms:Text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8906-40c9-4f56-92bd-f396bbed931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40bfaa32-be88-4c32-8520-a8dac6cdd59d}" ma:internalName="TaxCatchAll" ma:showField="CatchAllData" ma:web="1fc98906-40c9-4f56-92bd-f396bbed931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DF738F-AE3A-4E19-A611-E274842A57A2}">
  <ds:schemaRefs>
    <ds:schemaRef ds:uri="http://schemas.microsoft.com/office/2006/metadata/properties"/>
    <ds:schemaRef ds:uri="http://schemas.microsoft.com/office/infopath/2007/PartnerControls"/>
    <ds:schemaRef ds:uri="993a5681-5c5b-4cef-91da-e6501083dd4a"/>
    <ds:schemaRef ds:uri="1fc98906-40c9-4f56-92bd-f396bbed9311"/>
  </ds:schemaRefs>
</ds:datastoreItem>
</file>

<file path=customXml/itemProps2.xml><?xml version="1.0" encoding="utf-8"?>
<ds:datastoreItem xmlns:ds="http://schemas.openxmlformats.org/officeDocument/2006/customXml" ds:itemID="{961EDD41-1F66-4EF4-8A75-80007FEDAC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579B0F0-C3A9-4BC0-B389-E7D095D68B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93a5681-5c5b-4cef-91da-e6501083dd4a"/>
    <ds:schemaRef ds:uri="1fc98906-40c9-4f56-92bd-f396bbed931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UoS_Powerpoint_template WIDESCREEN</Template>
  <TotalTime>3367</TotalTime>
  <Words>1868</Words>
  <Application>Microsoft Macintosh PowerPoint</Application>
  <PresentationFormat>Custom</PresentationFormat>
  <Paragraphs>391</Paragraphs>
  <Slides>47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UoS_Powerpoint_template WIDESCREEN</vt:lpstr>
      <vt:lpstr>Title and content</vt:lpstr>
      <vt:lpstr>PowerPoint Presentation</vt:lpstr>
      <vt:lpstr>Hypertext Markup Language</vt:lpstr>
      <vt:lpstr>What is HTML?</vt:lpstr>
      <vt:lpstr>Which HTML?</vt:lpstr>
      <vt:lpstr>PowerPoint Presentation</vt:lpstr>
      <vt:lpstr>HTML source</vt:lpstr>
      <vt:lpstr>HTML markup basics</vt:lpstr>
      <vt:lpstr>Element structure</vt:lpstr>
      <vt:lpstr>Evolution of HTML (1991-1995) </vt:lpstr>
      <vt:lpstr>Evolution of HTML (1996-2000)</vt:lpstr>
      <vt:lpstr>Evolution of HTML (2000-)</vt:lpstr>
      <vt:lpstr>Further reading</vt:lpstr>
      <vt:lpstr>HTML5</vt:lpstr>
      <vt:lpstr>WHATWG and W3C</vt:lpstr>
      <vt:lpstr>Why HTML5?</vt:lpstr>
      <vt:lpstr>PowerPoint Presentation</vt:lpstr>
      <vt:lpstr>Early JavaScript based Web Applications </vt:lpstr>
      <vt:lpstr>Why HTML5?</vt:lpstr>
      <vt:lpstr>Thoughts on Flash – April 2010</vt:lpstr>
      <vt:lpstr>Flash is no longer necessary… </vt:lpstr>
      <vt:lpstr>Why HTML5?</vt:lpstr>
      <vt:lpstr>Modes</vt:lpstr>
      <vt:lpstr>Why HTML5?</vt:lpstr>
      <vt:lpstr>HTML5 Design Principles</vt:lpstr>
      <vt:lpstr>HTML5 Design Principles in Practice</vt:lpstr>
      <vt:lpstr>Notes on HTML5 parsing</vt:lpstr>
      <vt:lpstr>HTML5 top-level structure</vt:lpstr>
      <vt:lpstr>Document-level metadata</vt:lpstr>
      <vt:lpstr>Flow content</vt:lpstr>
      <vt:lpstr>Flow example</vt:lpstr>
      <vt:lpstr>Phrasing content</vt:lpstr>
      <vt:lpstr>Phrasing example</vt:lpstr>
      <vt:lpstr>Sectioning content</vt:lpstr>
      <vt:lpstr>&lt;main&gt;</vt:lpstr>
      <vt:lpstr>&lt;header&gt;</vt:lpstr>
      <vt:lpstr>&lt;footer&gt;</vt:lpstr>
      <vt:lpstr>&lt;article&gt;</vt:lpstr>
      <vt:lpstr>&lt;section&gt;</vt:lpstr>
      <vt:lpstr>&lt;aside&gt;</vt:lpstr>
      <vt:lpstr>&lt;nav&gt;</vt:lpstr>
      <vt:lpstr>Tables</vt:lpstr>
      <vt:lpstr>Table example</vt:lpstr>
      <vt:lpstr>Forms</vt:lpstr>
      <vt:lpstr>Embedded content</vt:lpstr>
      <vt:lpstr>HTML5 vs HTTP content negotiation</vt:lpstr>
      <vt:lpstr>Further Reading</vt:lpstr>
      <vt:lpstr>Next: Web Formats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GUIDANCE</dc:title>
  <dc:creator>Heather Packer</dc:creator>
  <cp:lastModifiedBy>Heather</cp:lastModifiedBy>
  <cp:revision>33</cp:revision>
  <dcterms:created xsi:type="dcterms:W3CDTF">2022-09-28T13:39:10Z</dcterms:created>
  <dcterms:modified xsi:type="dcterms:W3CDTF">2022-10-16T17:50:54Z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0x0101000E596EA4FAEC4442816FD0897DB0514A</vt:lpwstr>
  </property>
</Properties>
</file>