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6.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98" r:id="rId3"/>
    <p:sldMasterId id="2147483702" r:id="rId4"/>
    <p:sldMasterId id="2147483706" r:id="rId5"/>
    <p:sldMasterId id="2147483710" r:id="rId6"/>
    <p:sldMasterId id="2147483714" r:id="rId7"/>
    <p:sldMasterId id="2147483718" r:id="rId8"/>
  </p:sldMasterIdLst>
  <p:notesMasterIdLst>
    <p:notesMasterId r:id="rId45"/>
  </p:notesMasterIdLst>
  <p:sldIdLst>
    <p:sldId id="259" r:id="rId9"/>
    <p:sldId id="257" r:id="rId10"/>
    <p:sldId id="298" r:id="rId11"/>
    <p:sldId id="297" r:id="rId12"/>
    <p:sldId id="265" r:id="rId13"/>
    <p:sldId id="270" r:id="rId14"/>
    <p:sldId id="271" r:id="rId15"/>
    <p:sldId id="316" r:id="rId16"/>
    <p:sldId id="296" r:id="rId17"/>
    <p:sldId id="285" r:id="rId18"/>
    <p:sldId id="286" r:id="rId19"/>
    <p:sldId id="287" r:id="rId20"/>
    <p:sldId id="288" r:id="rId21"/>
    <p:sldId id="289" r:id="rId22"/>
    <p:sldId id="305" r:id="rId23"/>
    <p:sldId id="268" r:id="rId24"/>
    <p:sldId id="269" r:id="rId25"/>
    <p:sldId id="300" r:id="rId26"/>
    <p:sldId id="301" r:id="rId27"/>
    <p:sldId id="306" r:id="rId28"/>
    <p:sldId id="302" r:id="rId29"/>
    <p:sldId id="307" r:id="rId30"/>
    <p:sldId id="319" r:id="rId31"/>
    <p:sldId id="262" r:id="rId32"/>
    <p:sldId id="318" r:id="rId33"/>
    <p:sldId id="320" r:id="rId34"/>
    <p:sldId id="275" r:id="rId35"/>
    <p:sldId id="308" r:id="rId36"/>
    <p:sldId id="309" r:id="rId37"/>
    <p:sldId id="310" r:id="rId38"/>
    <p:sldId id="311" r:id="rId39"/>
    <p:sldId id="312" r:id="rId40"/>
    <p:sldId id="313" r:id="rId41"/>
    <p:sldId id="314" r:id="rId42"/>
    <p:sldId id="317" r:id="rId43"/>
    <p:sldId id="31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619A4E-CF94-424C-9269-30891E3E17E7}" v="11" dt="2021-12-06T09:34:51.1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89"/>
    <p:restoredTop sz="84762"/>
  </p:normalViewPr>
  <p:slideViewPr>
    <p:cSldViewPr snapToGrid="0" snapToObjects="1" showGuides="1">
      <p:cViewPr varScale="1">
        <p:scale>
          <a:sx n="95" d="100"/>
          <a:sy n="95" d="100"/>
        </p:scale>
        <p:origin x="200" y="3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theme" Target="theme/theme1.xml"/><Relationship Id="rId8" Type="http://schemas.openxmlformats.org/officeDocument/2006/relationships/slideMaster" Target="slideMasters/slideMaster8.xml"/><Relationship Id="rId51"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presProps" Target="presProp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Gibbins" userId="6a0e944c-4d97-467d-bb7a-7c3315791fe4" providerId="ADAL" clId="{EB619A4E-CF94-424C-9269-30891E3E17E7}"/>
    <pc:docChg chg="undo custSel addSld delSld modSld sldOrd">
      <pc:chgData name="Nicholas Gibbins" userId="6a0e944c-4d97-467d-bb7a-7c3315791fe4" providerId="ADAL" clId="{EB619A4E-CF94-424C-9269-30891E3E17E7}" dt="2021-12-06T09:37:18.572" v="1134" actId="20577"/>
      <pc:docMkLst>
        <pc:docMk/>
      </pc:docMkLst>
      <pc:sldChg chg="modSp mod">
        <pc:chgData name="Nicholas Gibbins" userId="6a0e944c-4d97-467d-bb7a-7c3315791fe4" providerId="ADAL" clId="{EB619A4E-CF94-424C-9269-30891E3E17E7}" dt="2021-12-06T08:58:42.760" v="268" actId="20577"/>
        <pc:sldMkLst>
          <pc:docMk/>
          <pc:sldMk cId="938963363" sldId="257"/>
        </pc:sldMkLst>
        <pc:spChg chg="mod">
          <ac:chgData name="Nicholas Gibbins" userId="6a0e944c-4d97-467d-bb7a-7c3315791fe4" providerId="ADAL" clId="{EB619A4E-CF94-424C-9269-30891E3E17E7}" dt="2021-12-06T08:58:42.760" v="268" actId="20577"/>
          <ac:spMkLst>
            <pc:docMk/>
            <pc:sldMk cId="938963363" sldId="257"/>
            <ac:spMk id="2" creationId="{00000000-0000-0000-0000-000000000000}"/>
          </ac:spMkLst>
        </pc:spChg>
      </pc:sldChg>
      <pc:sldChg chg="ord">
        <pc:chgData name="Nicholas Gibbins" userId="6a0e944c-4d97-467d-bb7a-7c3315791fe4" providerId="ADAL" clId="{EB619A4E-CF94-424C-9269-30891E3E17E7}" dt="2021-12-06T08:58:33.890" v="257" actId="20578"/>
        <pc:sldMkLst>
          <pc:docMk/>
          <pc:sldMk cId="37529916" sldId="262"/>
        </pc:sldMkLst>
      </pc:sldChg>
      <pc:sldChg chg="modSp mod">
        <pc:chgData name="Nicholas Gibbins" userId="6a0e944c-4d97-467d-bb7a-7c3315791fe4" providerId="ADAL" clId="{EB619A4E-CF94-424C-9269-30891E3E17E7}" dt="2021-12-06T08:55:22.318" v="54" actId="20577"/>
        <pc:sldMkLst>
          <pc:docMk/>
          <pc:sldMk cId="2987525510" sldId="268"/>
        </pc:sldMkLst>
        <pc:spChg chg="mod">
          <ac:chgData name="Nicholas Gibbins" userId="6a0e944c-4d97-467d-bb7a-7c3315791fe4" providerId="ADAL" clId="{EB619A4E-CF94-424C-9269-30891E3E17E7}" dt="2021-12-06T08:55:22.318" v="54" actId="20577"/>
          <ac:spMkLst>
            <pc:docMk/>
            <pc:sldMk cId="2987525510" sldId="268"/>
            <ac:spMk id="2" creationId="{00000000-0000-0000-0000-000000000000}"/>
          </ac:spMkLst>
        </pc:spChg>
      </pc:sldChg>
      <pc:sldChg chg="del">
        <pc:chgData name="Nicholas Gibbins" userId="6a0e944c-4d97-467d-bb7a-7c3315791fe4" providerId="ADAL" clId="{EB619A4E-CF94-424C-9269-30891E3E17E7}" dt="2021-12-05T19:06:03.223" v="0" actId="2696"/>
        <pc:sldMkLst>
          <pc:docMk/>
          <pc:sldMk cId="3551785610" sldId="318"/>
        </pc:sldMkLst>
      </pc:sldChg>
      <pc:sldChg chg="modSp new mod">
        <pc:chgData name="Nicholas Gibbins" userId="6a0e944c-4d97-467d-bb7a-7c3315791fe4" providerId="ADAL" clId="{EB619A4E-CF94-424C-9269-30891E3E17E7}" dt="2021-12-06T09:27:45.733" v="500" actId="20577"/>
        <pc:sldMkLst>
          <pc:docMk/>
          <pc:sldMk cId="3600034021" sldId="318"/>
        </pc:sldMkLst>
        <pc:spChg chg="mod">
          <ac:chgData name="Nicholas Gibbins" userId="6a0e944c-4d97-467d-bb7a-7c3315791fe4" providerId="ADAL" clId="{EB619A4E-CF94-424C-9269-30891E3E17E7}" dt="2021-12-06T08:53:15.411" v="49" actId="20577"/>
          <ac:spMkLst>
            <pc:docMk/>
            <pc:sldMk cId="3600034021" sldId="318"/>
            <ac:spMk id="2" creationId="{E53A6027-7178-6E41-96F1-7CDF2FBA3255}"/>
          </ac:spMkLst>
        </pc:spChg>
        <pc:spChg chg="mod">
          <ac:chgData name="Nicholas Gibbins" userId="6a0e944c-4d97-467d-bb7a-7c3315791fe4" providerId="ADAL" clId="{EB619A4E-CF94-424C-9269-30891E3E17E7}" dt="2021-12-06T09:27:45.733" v="500" actId="20577"/>
          <ac:spMkLst>
            <pc:docMk/>
            <pc:sldMk cId="3600034021" sldId="318"/>
            <ac:spMk id="3" creationId="{BC59C2BA-8C1E-0149-AEDA-6CD7C670A05C}"/>
          </ac:spMkLst>
        </pc:spChg>
      </pc:sldChg>
      <pc:sldChg chg="add">
        <pc:chgData name="Nicholas Gibbins" userId="6a0e944c-4d97-467d-bb7a-7c3315791fe4" providerId="ADAL" clId="{EB619A4E-CF94-424C-9269-30891E3E17E7}" dt="2021-12-06T08:55:07.912" v="50"/>
        <pc:sldMkLst>
          <pc:docMk/>
          <pc:sldMk cId="132871174" sldId="319"/>
        </pc:sldMkLst>
      </pc:sldChg>
      <pc:sldChg chg="addSp delSp modSp new mod modClrScheme chgLayout">
        <pc:chgData name="Nicholas Gibbins" userId="6a0e944c-4d97-467d-bb7a-7c3315791fe4" providerId="ADAL" clId="{EB619A4E-CF94-424C-9269-30891E3E17E7}" dt="2021-12-06T09:37:18.572" v="1134" actId="20577"/>
        <pc:sldMkLst>
          <pc:docMk/>
          <pc:sldMk cId="124546707" sldId="320"/>
        </pc:sldMkLst>
        <pc:spChg chg="mod ord">
          <ac:chgData name="Nicholas Gibbins" userId="6a0e944c-4d97-467d-bb7a-7c3315791fe4" providerId="ADAL" clId="{EB619A4E-CF94-424C-9269-30891E3E17E7}" dt="2021-12-06T09:04:25.124" v="427" actId="20577"/>
          <ac:spMkLst>
            <pc:docMk/>
            <pc:sldMk cId="124546707" sldId="320"/>
            <ac:spMk id="2" creationId="{642ACF24-E1F2-A443-B845-C92A18819242}"/>
          </ac:spMkLst>
        </pc:spChg>
        <pc:spChg chg="del mod ord">
          <ac:chgData name="Nicholas Gibbins" userId="6a0e944c-4d97-467d-bb7a-7c3315791fe4" providerId="ADAL" clId="{EB619A4E-CF94-424C-9269-30891E3E17E7}" dt="2021-12-06T09:04:21.265" v="415" actId="700"/>
          <ac:spMkLst>
            <pc:docMk/>
            <pc:sldMk cId="124546707" sldId="320"/>
            <ac:spMk id="3" creationId="{682214D8-8DA8-F54B-846C-DF1DE2D7FE23}"/>
          </ac:spMkLst>
        </pc:spChg>
        <pc:spChg chg="add mod ord">
          <ac:chgData name="Nicholas Gibbins" userId="6a0e944c-4d97-467d-bb7a-7c3315791fe4" providerId="ADAL" clId="{EB619A4E-CF94-424C-9269-30891E3E17E7}" dt="2021-12-06T09:37:18.572" v="1134" actId="20577"/>
          <ac:spMkLst>
            <pc:docMk/>
            <pc:sldMk cId="124546707" sldId="320"/>
            <ac:spMk id="4" creationId="{26CF4DF9-4C38-5B43-875A-F834398A6F73}"/>
          </ac:spMkLst>
        </pc:spChg>
        <pc:spChg chg="add mod ord">
          <ac:chgData name="Nicholas Gibbins" userId="6a0e944c-4d97-467d-bb7a-7c3315791fe4" providerId="ADAL" clId="{EB619A4E-CF94-424C-9269-30891E3E17E7}" dt="2021-12-06T09:32:57.104" v="724"/>
          <ac:spMkLst>
            <pc:docMk/>
            <pc:sldMk cId="124546707" sldId="320"/>
            <ac:spMk id="5" creationId="{63A316E2-9D52-1A4F-80EA-294FED36BBD6}"/>
          </ac:spMkLst>
        </pc:spChg>
        <pc:graphicFrameChg chg="add mod modGraphic">
          <ac:chgData name="Nicholas Gibbins" userId="6a0e944c-4d97-467d-bb7a-7c3315791fe4" providerId="ADAL" clId="{EB619A4E-CF94-424C-9269-30891E3E17E7}" dt="2021-12-06T09:35:37.060" v="1011" actId="20577"/>
          <ac:graphicFrameMkLst>
            <pc:docMk/>
            <pc:sldMk cId="124546707" sldId="320"/>
            <ac:graphicFrameMk id="6" creationId="{CE7DC206-0AE3-384D-8029-81E3E549261E}"/>
          </ac:graphicFrameMkLst>
        </pc:graphicFrameChg>
      </pc:sldChg>
      <pc:sldChg chg="new del">
        <pc:chgData name="Nicholas Gibbins" userId="6a0e944c-4d97-467d-bb7a-7c3315791fe4" providerId="ADAL" clId="{EB619A4E-CF94-424C-9269-30891E3E17E7}" dt="2021-12-06T09:04:18.438" v="414" actId="2696"/>
        <pc:sldMkLst>
          <pc:docMk/>
          <pc:sldMk cId="3449601189" sldId="321"/>
        </pc:sldMkLst>
      </pc:sldChg>
    </pc:docChg>
  </pc:docChgLst>
  <pc:docChgLst>
    <pc:chgData name="Nicholas Gibbins" userId="6a0e944c-4d97-467d-bb7a-7c3315791fe4" providerId="ADAL" clId="{DDB336E0-6CF9-AE4E-86BC-16E94D2697C4}"/>
    <pc:docChg chg="addSld modSld">
      <pc:chgData name="Nicholas Gibbins" userId="6a0e944c-4d97-467d-bb7a-7c3315791fe4" providerId="ADAL" clId="{DDB336E0-6CF9-AE4E-86BC-16E94D2697C4}" dt="2020-09-21T21:20:32.254" v="82" actId="20577"/>
      <pc:docMkLst>
        <pc:docMk/>
      </pc:docMkLst>
      <pc:sldChg chg="modSp add modAnim">
        <pc:chgData name="Nicholas Gibbins" userId="6a0e944c-4d97-467d-bb7a-7c3315791fe4" providerId="ADAL" clId="{DDB336E0-6CF9-AE4E-86BC-16E94D2697C4}" dt="2020-09-21T21:05:58.958" v="66" actId="114"/>
        <pc:sldMkLst>
          <pc:docMk/>
          <pc:sldMk cId="37529916" sldId="262"/>
        </pc:sldMkLst>
        <pc:spChg chg="mod">
          <ac:chgData name="Nicholas Gibbins" userId="6a0e944c-4d97-467d-bb7a-7c3315791fe4" providerId="ADAL" clId="{DDB336E0-6CF9-AE4E-86BC-16E94D2697C4}" dt="2020-09-21T21:05:58.958" v="66" actId="114"/>
          <ac:spMkLst>
            <pc:docMk/>
            <pc:sldMk cId="37529916" sldId="262"/>
            <ac:spMk id="5" creationId="{DE3608D1-89DA-E445-9DC3-979B8CBF2C90}"/>
          </ac:spMkLst>
        </pc:spChg>
      </pc:sldChg>
      <pc:sldChg chg="modSp add mod">
        <pc:chgData name="Nicholas Gibbins" userId="6a0e944c-4d97-467d-bb7a-7c3315791fe4" providerId="ADAL" clId="{DDB336E0-6CF9-AE4E-86BC-16E94D2697C4}" dt="2020-09-21T21:20:32.254" v="82" actId="20577"/>
        <pc:sldMkLst>
          <pc:docMk/>
          <pc:sldMk cId="3064281766" sldId="317"/>
        </pc:sldMkLst>
        <pc:spChg chg="mod">
          <ac:chgData name="Nicholas Gibbins" userId="6a0e944c-4d97-467d-bb7a-7c3315791fe4" providerId="ADAL" clId="{DDB336E0-6CF9-AE4E-86BC-16E94D2697C4}" dt="2020-09-21T21:20:32.254" v="82" actId="20577"/>
          <ac:spMkLst>
            <pc:docMk/>
            <pc:sldMk cId="3064281766" sldId="317"/>
            <ac:spMk id="2" creationId="{BAF00E0B-B4E4-684E-A61B-06C3AE47E0EF}"/>
          </ac:spMkLst>
        </pc:spChg>
      </pc:sldChg>
    </pc:docChg>
  </pc:docChgLst>
  <pc:docChgLst>
    <pc:chgData name="Nicholas Gibbins" userId="6a0e944c-4d97-467d-bb7a-7c3315791fe4" providerId="ADAL" clId="{3BEEA5BF-B3F1-6E47-A799-D182CA4F0AF5}"/>
    <pc:docChg chg="undo custSel addSld modSld">
      <pc:chgData name="Nicholas Gibbins" userId="6a0e944c-4d97-467d-bb7a-7c3315791fe4" providerId="ADAL" clId="{3BEEA5BF-B3F1-6E47-A799-D182CA4F0AF5}" dt="2020-12-02T11:01:01.088" v="1153" actId="20577"/>
      <pc:docMkLst>
        <pc:docMk/>
      </pc:docMkLst>
      <pc:sldChg chg="modSp mod">
        <pc:chgData name="Nicholas Gibbins" userId="6a0e944c-4d97-467d-bb7a-7c3315791fe4" providerId="ADAL" clId="{3BEEA5BF-B3F1-6E47-A799-D182CA4F0AF5}" dt="2020-11-24T16:16:28.906" v="1053" actId="20577"/>
        <pc:sldMkLst>
          <pc:docMk/>
          <pc:sldMk cId="938963363" sldId="257"/>
        </pc:sldMkLst>
        <pc:spChg chg="mod">
          <ac:chgData name="Nicholas Gibbins" userId="6a0e944c-4d97-467d-bb7a-7c3315791fe4" providerId="ADAL" clId="{3BEEA5BF-B3F1-6E47-A799-D182CA4F0AF5}" dt="2020-11-24T16:16:28.906" v="1053" actId="20577"/>
          <ac:spMkLst>
            <pc:docMk/>
            <pc:sldMk cId="938963363" sldId="257"/>
            <ac:spMk id="2" creationId="{00000000-0000-0000-0000-000000000000}"/>
          </ac:spMkLst>
        </pc:spChg>
        <pc:spChg chg="mod">
          <ac:chgData name="Nicholas Gibbins" userId="6a0e944c-4d97-467d-bb7a-7c3315791fe4" providerId="ADAL" clId="{3BEEA5BF-B3F1-6E47-A799-D182CA4F0AF5}" dt="2020-11-20T13:00:20.896" v="1" actId="20577"/>
          <ac:spMkLst>
            <pc:docMk/>
            <pc:sldMk cId="938963363" sldId="257"/>
            <ac:spMk id="3" creationId="{00000000-0000-0000-0000-000000000000}"/>
          </ac:spMkLst>
        </pc:spChg>
      </pc:sldChg>
      <pc:sldChg chg="modSp mod">
        <pc:chgData name="Nicholas Gibbins" userId="6a0e944c-4d97-467d-bb7a-7c3315791fe4" providerId="ADAL" clId="{3BEEA5BF-B3F1-6E47-A799-D182CA4F0AF5}" dt="2020-12-02T11:01:01.088" v="1153" actId="20577"/>
        <pc:sldMkLst>
          <pc:docMk/>
          <pc:sldMk cId="2987525510" sldId="268"/>
        </pc:sldMkLst>
        <pc:spChg chg="mod">
          <ac:chgData name="Nicholas Gibbins" userId="6a0e944c-4d97-467d-bb7a-7c3315791fe4" providerId="ADAL" clId="{3BEEA5BF-B3F1-6E47-A799-D182CA4F0AF5}" dt="2020-11-21T10:47:10.553" v="52" actId="20577"/>
          <ac:spMkLst>
            <pc:docMk/>
            <pc:sldMk cId="2987525510" sldId="268"/>
            <ac:spMk id="2" creationId="{00000000-0000-0000-0000-000000000000}"/>
          </ac:spMkLst>
        </pc:spChg>
        <pc:spChg chg="mod">
          <ac:chgData name="Nicholas Gibbins" userId="6a0e944c-4d97-467d-bb7a-7c3315791fe4" providerId="ADAL" clId="{3BEEA5BF-B3F1-6E47-A799-D182CA4F0AF5}" dt="2020-12-02T11:01:01.088" v="1153" actId="20577"/>
          <ac:spMkLst>
            <pc:docMk/>
            <pc:sldMk cId="2987525510" sldId="268"/>
            <ac:spMk id="3" creationId="{00000000-0000-0000-0000-000000000000}"/>
          </ac:spMkLst>
        </pc:spChg>
      </pc:sldChg>
      <pc:sldChg chg="modSp mod">
        <pc:chgData name="Nicholas Gibbins" userId="6a0e944c-4d97-467d-bb7a-7c3315791fe4" providerId="ADAL" clId="{3BEEA5BF-B3F1-6E47-A799-D182CA4F0AF5}" dt="2020-11-21T10:49:00.731" v="152" actId="20577"/>
        <pc:sldMkLst>
          <pc:docMk/>
          <pc:sldMk cId="158235622" sldId="269"/>
        </pc:sldMkLst>
        <pc:spChg chg="mod">
          <ac:chgData name="Nicholas Gibbins" userId="6a0e944c-4d97-467d-bb7a-7c3315791fe4" providerId="ADAL" clId="{3BEEA5BF-B3F1-6E47-A799-D182CA4F0AF5}" dt="2020-11-21T10:49:00.731" v="152" actId="20577"/>
          <ac:spMkLst>
            <pc:docMk/>
            <pc:sldMk cId="158235622" sldId="269"/>
            <ac:spMk id="3" creationId="{00000000-0000-0000-0000-000000000000}"/>
          </ac:spMkLst>
        </pc:spChg>
      </pc:sldChg>
      <pc:sldChg chg="modSp mod">
        <pc:chgData name="Nicholas Gibbins" userId="6a0e944c-4d97-467d-bb7a-7c3315791fe4" providerId="ADAL" clId="{3BEEA5BF-B3F1-6E47-A799-D182CA4F0AF5}" dt="2020-12-02T10:58:55.234" v="1101" actId="20577"/>
        <pc:sldMkLst>
          <pc:docMk/>
          <pc:sldMk cId="3032302555" sldId="270"/>
        </pc:sldMkLst>
        <pc:spChg chg="mod">
          <ac:chgData name="Nicholas Gibbins" userId="6a0e944c-4d97-467d-bb7a-7c3315791fe4" providerId="ADAL" clId="{3BEEA5BF-B3F1-6E47-A799-D182CA4F0AF5}" dt="2020-12-02T10:58:55.234" v="1101" actId="20577"/>
          <ac:spMkLst>
            <pc:docMk/>
            <pc:sldMk cId="3032302555" sldId="270"/>
            <ac:spMk id="6146" creationId="{00000000-0000-0000-0000-000000000000}"/>
          </ac:spMkLst>
        </pc:spChg>
      </pc:sldChg>
      <pc:sldChg chg="modSp mod">
        <pc:chgData name="Nicholas Gibbins" userId="6a0e944c-4d97-467d-bb7a-7c3315791fe4" providerId="ADAL" clId="{3BEEA5BF-B3F1-6E47-A799-D182CA4F0AF5}" dt="2020-12-02T11:00:28.744" v="1149" actId="15"/>
        <pc:sldMkLst>
          <pc:docMk/>
          <pc:sldMk cId="3882643291" sldId="271"/>
        </pc:sldMkLst>
        <pc:spChg chg="mod">
          <ac:chgData name="Nicholas Gibbins" userId="6a0e944c-4d97-467d-bb7a-7c3315791fe4" providerId="ADAL" clId="{3BEEA5BF-B3F1-6E47-A799-D182CA4F0AF5}" dt="2020-12-02T11:00:28.744" v="1149" actId="15"/>
          <ac:spMkLst>
            <pc:docMk/>
            <pc:sldMk cId="3882643291" sldId="271"/>
            <ac:spMk id="2" creationId="{E89CDF07-3C00-B344-955C-E3D6BAC1F40F}"/>
          </ac:spMkLst>
        </pc:spChg>
      </pc:sldChg>
      <pc:sldChg chg="modSp mod">
        <pc:chgData name="Nicholas Gibbins" userId="6a0e944c-4d97-467d-bb7a-7c3315791fe4" providerId="ADAL" clId="{3BEEA5BF-B3F1-6E47-A799-D182CA4F0AF5}" dt="2020-12-02T10:33:42.155" v="1058" actId="20577"/>
        <pc:sldMkLst>
          <pc:docMk/>
          <pc:sldMk cId="3976673716" sldId="275"/>
        </pc:sldMkLst>
        <pc:spChg chg="mod">
          <ac:chgData name="Nicholas Gibbins" userId="6a0e944c-4d97-467d-bb7a-7c3315791fe4" providerId="ADAL" clId="{3BEEA5BF-B3F1-6E47-A799-D182CA4F0AF5}" dt="2020-12-02T10:33:42.155" v="1058" actId="20577"/>
          <ac:spMkLst>
            <pc:docMk/>
            <pc:sldMk cId="3976673716" sldId="275"/>
            <ac:spMk id="8194" creationId="{00000000-0000-0000-0000-000000000000}"/>
          </ac:spMkLst>
        </pc:spChg>
      </pc:sldChg>
      <pc:sldChg chg="modSp mod">
        <pc:chgData name="Nicholas Gibbins" userId="6a0e944c-4d97-467d-bb7a-7c3315791fe4" providerId="ADAL" clId="{3BEEA5BF-B3F1-6E47-A799-D182CA4F0AF5}" dt="2020-11-21T11:00:48.522" v="703" actId="20577"/>
        <pc:sldMkLst>
          <pc:docMk/>
          <pc:sldMk cId="2733136031" sldId="287"/>
        </pc:sldMkLst>
        <pc:spChg chg="mod">
          <ac:chgData name="Nicholas Gibbins" userId="6a0e944c-4d97-467d-bb7a-7c3315791fe4" providerId="ADAL" clId="{3BEEA5BF-B3F1-6E47-A799-D182CA4F0AF5}" dt="2020-11-21T11:00:48.522" v="703" actId="20577"/>
          <ac:spMkLst>
            <pc:docMk/>
            <pc:sldMk cId="2733136031" sldId="287"/>
            <ac:spMk id="2" creationId="{F07DBE46-4026-664C-8522-89662F84EBD5}"/>
          </ac:spMkLst>
        </pc:spChg>
      </pc:sldChg>
      <pc:sldChg chg="delSp modSp mod">
        <pc:chgData name="Nicholas Gibbins" userId="6a0e944c-4d97-467d-bb7a-7c3315791fe4" providerId="ADAL" clId="{3BEEA5BF-B3F1-6E47-A799-D182CA4F0AF5}" dt="2020-11-21T10:46:05.262" v="44" actId="14100"/>
        <pc:sldMkLst>
          <pc:docMk/>
          <pc:sldMk cId="3311974232" sldId="296"/>
        </pc:sldMkLst>
        <pc:spChg chg="del mod">
          <ac:chgData name="Nicholas Gibbins" userId="6a0e944c-4d97-467d-bb7a-7c3315791fe4" providerId="ADAL" clId="{3BEEA5BF-B3F1-6E47-A799-D182CA4F0AF5}" dt="2020-11-21T10:44:21.310" v="40" actId="478"/>
          <ac:spMkLst>
            <pc:docMk/>
            <pc:sldMk cId="3311974232" sldId="296"/>
            <ac:spMk id="6" creationId="{47B25B9B-8EBC-374A-AF13-FEEA77CE6FD1}"/>
          </ac:spMkLst>
        </pc:spChg>
        <pc:spChg chg="mod">
          <ac:chgData name="Nicholas Gibbins" userId="6a0e944c-4d97-467d-bb7a-7c3315791fe4" providerId="ADAL" clId="{3BEEA5BF-B3F1-6E47-A799-D182CA4F0AF5}" dt="2020-11-21T10:46:05.262" v="44" actId="14100"/>
          <ac:spMkLst>
            <pc:docMk/>
            <pc:sldMk cId="3311974232" sldId="296"/>
            <ac:spMk id="12" creationId="{29976F02-603A-9145-BD76-B0D3962607B4}"/>
          </ac:spMkLst>
        </pc:spChg>
      </pc:sldChg>
      <pc:sldChg chg="addSp delSp modSp mod">
        <pc:chgData name="Nicholas Gibbins" userId="6a0e944c-4d97-467d-bb7a-7c3315791fe4" providerId="ADAL" clId="{3BEEA5BF-B3F1-6E47-A799-D182CA4F0AF5}" dt="2020-12-02T10:59:37.601" v="1110" actId="14100"/>
        <pc:sldMkLst>
          <pc:docMk/>
          <pc:sldMk cId="2124861043" sldId="297"/>
        </pc:sldMkLst>
        <pc:spChg chg="del">
          <ac:chgData name="Nicholas Gibbins" userId="6a0e944c-4d97-467d-bb7a-7c3315791fe4" providerId="ADAL" clId="{3BEEA5BF-B3F1-6E47-A799-D182CA4F0AF5}" dt="2020-12-02T10:59:12.844" v="1104" actId="478"/>
          <ac:spMkLst>
            <pc:docMk/>
            <pc:sldMk cId="2124861043" sldId="297"/>
            <ac:spMk id="2" creationId="{EF1DAD3C-C1D0-E14A-B3DD-D85BB62F7C6D}"/>
          </ac:spMkLst>
        </pc:spChg>
        <pc:spChg chg="add del mod">
          <ac:chgData name="Nicholas Gibbins" userId="6a0e944c-4d97-467d-bb7a-7c3315791fe4" providerId="ADAL" clId="{3BEEA5BF-B3F1-6E47-A799-D182CA4F0AF5}" dt="2020-12-02T10:59:15.440" v="1107" actId="478"/>
          <ac:spMkLst>
            <pc:docMk/>
            <pc:sldMk cId="2124861043" sldId="297"/>
            <ac:spMk id="4" creationId="{AF002A49-E082-E545-9BEA-BF5C11B175BF}"/>
          </ac:spMkLst>
        </pc:spChg>
        <pc:spChg chg="mod">
          <ac:chgData name="Nicholas Gibbins" userId="6a0e944c-4d97-467d-bb7a-7c3315791fe4" providerId="ADAL" clId="{3BEEA5BF-B3F1-6E47-A799-D182CA4F0AF5}" dt="2020-12-02T10:59:37.601" v="1110" actId="14100"/>
          <ac:spMkLst>
            <pc:docMk/>
            <pc:sldMk cId="2124861043" sldId="297"/>
            <ac:spMk id="8" creationId="{0C8D833A-982F-2849-807F-365988488B50}"/>
          </ac:spMkLst>
        </pc:spChg>
      </pc:sldChg>
      <pc:sldChg chg="addSp delSp modSp mod">
        <pc:chgData name="Nicholas Gibbins" userId="6a0e944c-4d97-467d-bb7a-7c3315791fe4" providerId="ADAL" clId="{3BEEA5BF-B3F1-6E47-A799-D182CA4F0AF5}" dt="2020-12-02T10:59:48.716" v="1112" actId="14100"/>
        <pc:sldMkLst>
          <pc:docMk/>
          <pc:sldMk cId="3824641967" sldId="298"/>
        </pc:sldMkLst>
        <pc:spChg chg="del">
          <ac:chgData name="Nicholas Gibbins" userId="6a0e944c-4d97-467d-bb7a-7c3315791fe4" providerId="ADAL" clId="{3BEEA5BF-B3F1-6E47-A799-D182CA4F0AF5}" dt="2020-12-02T10:59:08.104" v="1102" actId="478"/>
          <ac:spMkLst>
            <pc:docMk/>
            <pc:sldMk cId="3824641967" sldId="298"/>
            <ac:spMk id="2" creationId="{FD80839E-C54C-8743-B7A3-3621BDA9ED5C}"/>
          </ac:spMkLst>
        </pc:spChg>
        <pc:spChg chg="add del mod">
          <ac:chgData name="Nicholas Gibbins" userId="6a0e944c-4d97-467d-bb7a-7c3315791fe4" providerId="ADAL" clId="{3BEEA5BF-B3F1-6E47-A799-D182CA4F0AF5}" dt="2020-12-02T10:59:09.538" v="1103" actId="478"/>
          <ac:spMkLst>
            <pc:docMk/>
            <pc:sldMk cId="3824641967" sldId="298"/>
            <ac:spMk id="4" creationId="{C5907390-DDFB-ED4A-8461-CDC05110625A}"/>
          </ac:spMkLst>
        </pc:spChg>
        <pc:spChg chg="mod">
          <ac:chgData name="Nicholas Gibbins" userId="6a0e944c-4d97-467d-bb7a-7c3315791fe4" providerId="ADAL" clId="{3BEEA5BF-B3F1-6E47-A799-D182CA4F0AF5}" dt="2020-12-02T10:59:48.716" v="1112" actId="14100"/>
          <ac:spMkLst>
            <pc:docMk/>
            <pc:sldMk cId="3824641967" sldId="298"/>
            <ac:spMk id="8" creationId="{5E095695-380B-CE45-9E26-256A7AE513FB}"/>
          </ac:spMkLst>
        </pc:spChg>
      </pc:sldChg>
      <pc:sldChg chg="addSp delSp modSp mod">
        <pc:chgData name="Nicholas Gibbins" userId="6a0e944c-4d97-467d-bb7a-7c3315791fe4" providerId="ADAL" clId="{3BEEA5BF-B3F1-6E47-A799-D182CA4F0AF5}" dt="2020-11-21T10:57:54.987" v="509" actId="20577"/>
        <pc:sldMkLst>
          <pc:docMk/>
          <pc:sldMk cId="4243813187" sldId="300"/>
        </pc:sldMkLst>
        <pc:spChg chg="mod">
          <ac:chgData name="Nicholas Gibbins" userId="6a0e944c-4d97-467d-bb7a-7c3315791fe4" providerId="ADAL" clId="{3BEEA5BF-B3F1-6E47-A799-D182CA4F0AF5}" dt="2020-11-21T10:57:54.987" v="509" actId="20577"/>
          <ac:spMkLst>
            <pc:docMk/>
            <pc:sldMk cId="4243813187" sldId="300"/>
            <ac:spMk id="3" creationId="{00000000-0000-0000-0000-000000000000}"/>
          </ac:spMkLst>
        </pc:spChg>
        <pc:spChg chg="mod">
          <ac:chgData name="Nicholas Gibbins" userId="6a0e944c-4d97-467d-bb7a-7c3315791fe4" providerId="ADAL" clId="{3BEEA5BF-B3F1-6E47-A799-D182CA4F0AF5}" dt="2020-11-21T10:53:04.299" v="290" actId="14100"/>
          <ac:spMkLst>
            <pc:docMk/>
            <pc:sldMk cId="4243813187" sldId="300"/>
            <ac:spMk id="4" creationId="{28AEACD3-9440-B94E-8C67-C251ED9E27C5}"/>
          </ac:spMkLst>
        </pc:spChg>
        <pc:spChg chg="add del mod">
          <ac:chgData name="Nicholas Gibbins" userId="6a0e944c-4d97-467d-bb7a-7c3315791fe4" providerId="ADAL" clId="{3BEEA5BF-B3F1-6E47-A799-D182CA4F0AF5}" dt="2020-11-21T10:53:10.697" v="292" actId="478"/>
          <ac:spMkLst>
            <pc:docMk/>
            <pc:sldMk cId="4243813187" sldId="300"/>
            <ac:spMk id="5" creationId="{B627720F-514E-3543-A2E9-43AE8A14BF84}"/>
          </ac:spMkLst>
        </pc:spChg>
      </pc:sldChg>
      <pc:sldChg chg="modSp mod">
        <pc:chgData name="Nicholas Gibbins" userId="6a0e944c-4d97-467d-bb7a-7c3315791fe4" providerId="ADAL" clId="{3BEEA5BF-B3F1-6E47-A799-D182CA4F0AF5}" dt="2020-11-21T10:57:34.710" v="508" actId="20577"/>
        <pc:sldMkLst>
          <pc:docMk/>
          <pc:sldMk cId="5915732" sldId="301"/>
        </pc:sldMkLst>
        <pc:spChg chg="mod">
          <ac:chgData name="Nicholas Gibbins" userId="6a0e944c-4d97-467d-bb7a-7c3315791fe4" providerId="ADAL" clId="{3BEEA5BF-B3F1-6E47-A799-D182CA4F0AF5}" dt="2020-11-21T10:57:34.710" v="508" actId="20577"/>
          <ac:spMkLst>
            <pc:docMk/>
            <pc:sldMk cId="5915732" sldId="301"/>
            <ac:spMk id="3" creationId="{00000000-0000-0000-0000-000000000000}"/>
          </ac:spMkLst>
        </pc:spChg>
      </pc:sldChg>
      <pc:sldChg chg="modSp mod">
        <pc:chgData name="Nicholas Gibbins" userId="6a0e944c-4d97-467d-bb7a-7c3315791fe4" providerId="ADAL" clId="{3BEEA5BF-B3F1-6E47-A799-D182CA4F0AF5}" dt="2020-11-21T11:00:27.732" v="693" actId="20577"/>
        <pc:sldMkLst>
          <pc:docMk/>
          <pc:sldMk cId="326973339" sldId="302"/>
        </pc:sldMkLst>
        <pc:spChg chg="mod">
          <ac:chgData name="Nicholas Gibbins" userId="6a0e944c-4d97-467d-bb7a-7c3315791fe4" providerId="ADAL" clId="{3BEEA5BF-B3F1-6E47-A799-D182CA4F0AF5}" dt="2020-11-21T11:00:27.732" v="693" actId="20577"/>
          <ac:spMkLst>
            <pc:docMk/>
            <pc:sldMk cId="326973339" sldId="302"/>
            <ac:spMk id="3" creationId="{00000000-0000-0000-0000-000000000000}"/>
          </ac:spMkLst>
        </pc:spChg>
      </pc:sldChg>
      <pc:sldChg chg="modSp mod">
        <pc:chgData name="Nicholas Gibbins" userId="6a0e944c-4d97-467d-bb7a-7c3315791fe4" providerId="ADAL" clId="{3BEEA5BF-B3F1-6E47-A799-D182CA4F0AF5}" dt="2020-12-02T10:34:17.671" v="1095" actId="20577"/>
        <pc:sldMkLst>
          <pc:docMk/>
          <pc:sldMk cId="88114027" sldId="305"/>
        </pc:sldMkLst>
        <pc:spChg chg="mod">
          <ac:chgData name="Nicholas Gibbins" userId="6a0e944c-4d97-467d-bb7a-7c3315791fe4" providerId="ADAL" clId="{3BEEA5BF-B3F1-6E47-A799-D182CA4F0AF5}" dt="2020-12-02T10:34:17.671" v="1095" actId="20577"/>
          <ac:spMkLst>
            <pc:docMk/>
            <pc:sldMk cId="88114027" sldId="305"/>
            <ac:spMk id="93186" creationId="{00000000-0000-0000-0000-000000000000}"/>
          </ac:spMkLst>
        </pc:spChg>
      </pc:sldChg>
      <pc:sldChg chg="modSp mod">
        <pc:chgData name="Nicholas Gibbins" userId="6a0e944c-4d97-467d-bb7a-7c3315791fe4" providerId="ADAL" clId="{3BEEA5BF-B3F1-6E47-A799-D182CA4F0AF5}" dt="2020-12-02T10:33:46.630" v="1063" actId="20577"/>
        <pc:sldMkLst>
          <pc:docMk/>
          <pc:sldMk cId="3422713094" sldId="308"/>
        </pc:sldMkLst>
        <pc:spChg chg="mod">
          <ac:chgData name="Nicholas Gibbins" userId="6a0e944c-4d97-467d-bb7a-7c3315791fe4" providerId="ADAL" clId="{3BEEA5BF-B3F1-6E47-A799-D182CA4F0AF5}" dt="2020-12-02T10:33:46.630" v="1063" actId="20577"/>
          <ac:spMkLst>
            <pc:docMk/>
            <pc:sldMk cId="3422713094" sldId="308"/>
            <ac:spMk id="2" creationId="{42CE4276-1B0A-2E40-8DBC-2E30CD132FD7}"/>
          </ac:spMkLst>
        </pc:spChg>
      </pc:sldChg>
      <pc:sldChg chg="addSp delSp modSp mod delAnim modAnim">
        <pc:chgData name="Nicholas Gibbins" userId="6a0e944c-4d97-467d-bb7a-7c3315791fe4" providerId="ADAL" clId="{3BEEA5BF-B3F1-6E47-A799-D182CA4F0AF5}" dt="2020-12-02T10:58:49.938" v="1099" actId="20577"/>
        <pc:sldMkLst>
          <pc:docMk/>
          <pc:sldMk cId="1074219950" sldId="316"/>
        </pc:sldMkLst>
        <pc:spChg chg="add del mod">
          <ac:chgData name="Nicholas Gibbins" userId="6a0e944c-4d97-467d-bb7a-7c3315791fe4" providerId="ADAL" clId="{3BEEA5BF-B3F1-6E47-A799-D182CA4F0AF5}" dt="2020-11-20T13:01:49.233" v="7" actId="478"/>
          <ac:spMkLst>
            <pc:docMk/>
            <pc:sldMk cId="1074219950" sldId="316"/>
            <ac:spMk id="2" creationId="{40136DB2-B344-584E-956E-AAF34C37DC88}"/>
          </ac:spMkLst>
        </pc:spChg>
        <pc:spChg chg="add del mod">
          <ac:chgData name="Nicholas Gibbins" userId="6a0e944c-4d97-467d-bb7a-7c3315791fe4" providerId="ADAL" clId="{3BEEA5BF-B3F1-6E47-A799-D182CA4F0AF5}" dt="2020-11-21T11:16:48.209" v="919" actId="478"/>
          <ac:spMkLst>
            <pc:docMk/>
            <pc:sldMk cId="1074219950" sldId="316"/>
            <ac:spMk id="6" creationId="{7CBC8674-B651-C644-B69E-17298712E3F2}"/>
          </ac:spMkLst>
        </pc:spChg>
        <pc:spChg chg="mod">
          <ac:chgData name="Nicholas Gibbins" userId="6a0e944c-4d97-467d-bb7a-7c3315791fe4" providerId="ADAL" clId="{3BEEA5BF-B3F1-6E47-A799-D182CA4F0AF5}" dt="2020-12-02T10:58:49.938" v="1099" actId="20577"/>
          <ac:spMkLst>
            <pc:docMk/>
            <pc:sldMk cId="1074219950" sldId="316"/>
            <ac:spMk id="9" creationId="{613BD633-706F-444D-9CC5-52B58FEA51B5}"/>
          </ac:spMkLst>
        </pc:spChg>
        <pc:spChg chg="del">
          <ac:chgData name="Nicholas Gibbins" userId="6a0e944c-4d97-467d-bb7a-7c3315791fe4" providerId="ADAL" clId="{3BEEA5BF-B3F1-6E47-A799-D182CA4F0AF5}" dt="2020-11-20T13:01:06.751" v="3" actId="478"/>
          <ac:spMkLst>
            <pc:docMk/>
            <pc:sldMk cId="1074219950" sldId="316"/>
            <ac:spMk id="11" creationId="{76A61681-069A-4E43-A0F7-F2A8BDC47026}"/>
          </ac:spMkLst>
        </pc:spChg>
        <pc:spChg chg="del">
          <ac:chgData name="Nicholas Gibbins" userId="6a0e944c-4d97-467d-bb7a-7c3315791fe4" providerId="ADAL" clId="{3BEEA5BF-B3F1-6E47-A799-D182CA4F0AF5}" dt="2020-11-20T13:01:04.821" v="2" actId="478"/>
          <ac:spMkLst>
            <pc:docMk/>
            <pc:sldMk cId="1074219950" sldId="316"/>
            <ac:spMk id="12" creationId="{32682F77-D4C1-5F4A-81AE-3355120D4B8C}"/>
          </ac:spMkLst>
        </pc:spChg>
        <pc:spChg chg="mod topLvl">
          <ac:chgData name="Nicholas Gibbins" userId="6a0e944c-4d97-467d-bb7a-7c3315791fe4" providerId="ADAL" clId="{3BEEA5BF-B3F1-6E47-A799-D182CA4F0AF5}" dt="2020-11-21T11:17:41.743" v="923" actId="2085"/>
          <ac:spMkLst>
            <pc:docMk/>
            <pc:sldMk cId="1074219950" sldId="316"/>
            <ac:spMk id="18" creationId="{EFD64B09-0052-1348-8D2D-1467827717D5}"/>
          </ac:spMkLst>
        </pc:spChg>
        <pc:spChg chg="mod topLvl">
          <ac:chgData name="Nicholas Gibbins" userId="6a0e944c-4d97-467d-bb7a-7c3315791fe4" providerId="ADAL" clId="{3BEEA5BF-B3F1-6E47-A799-D182CA4F0AF5}" dt="2020-11-21T11:17:44.313" v="924" actId="2085"/>
          <ac:spMkLst>
            <pc:docMk/>
            <pc:sldMk cId="1074219950" sldId="316"/>
            <ac:spMk id="19" creationId="{70E1D39F-C075-6A41-B401-C48228128948}"/>
          </ac:spMkLst>
        </pc:spChg>
        <pc:spChg chg="add del mod">
          <ac:chgData name="Nicholas Gibbins" userId="6a0e944c-4d97-467d-bb7a-7c3315791fe4" providerId="ADAL" clId="{3BEEA5BF-B3F1-6E47-A799-D182CA4F0AF5}" dt="2020-11-20T13:03:28.972" v="24" actId="478"/>
          <ac:spMkLst>
            <pc:docMk/>
            <pc:sldMk cId="1074219950" sldId="316"/>
            <ac:spMk id="25" creationId="{8EB84190-F945-074A-9BD1-77DCD3E34A73}"/>
          </ac:spMkLst>
        </pc:spChg>
        <pc:spChg chg="add mod">
          <ac:chgData name="Nicholas Gibbins" userId="6a0e944c-4d97-467d-bb7a-7c3315791fe4" providerId="ADAL" clId="{3BEEA5BF-B3F1-6E47-A799-D182CA4F0AF5}" dt="2020-11-20T13:03:54.826" v="29" actId="1076"/>
          <ac:spMkLst>
            <pc:docMk/>
            <pc:sldMk cId="1074219950" sldId="316"/>
            <ac:spMk id="26" creationId="{BFD1AA75-8FEE-774E-BEFF-5D7E1D69F9D8}"/>
          </ac:spMkLst>
        </pc:spChg>
        <pc:spChg chg="mod topLvl">
          <ac:chgData name="Nicholas Gibbins" userId="6a0e944c-4d97-467d-bb7a-7c3315791fe4" providerId="ADAL" clId="{3BEEA5BF-B3F1-6E47-A799-D182CA4F0AF5}" dt="2020-11-20T13:04:35.442" v="33" actId="1076"/>
          <ac:spMkLst>
            <pc:docMk/>
            <pc:sldMk cId="1074219950" sldId="316"/>
            <ac:spMk id="29" creationId="{5690E838-15B6-8B4D-B0E4-145FFB642438}"/>
          </ac:spMkLst>
        </pc:spChg>
        <pc:spChg chg="topLvl">
          <ac:chgData name="Nicholas Gibbins" userId="6a0e944c-4d97-467d-bb7a-7c3315791fe4" providerId="ADAL" clId="{3BEEA5BF-B3F1-6E47-A799-D182CA4F0AF5}" dt="2020-11-20T13:04:25.450" v="32" actId="165"/>
          <ac:spMkLst>
            <pc:docMk/>
            <pc:sldMk cId="1074219950" sldId="316"/>
            <ac:spMk id="30" creationId="{D1453224-B79C-C542-AF12-779A34B22E11}"/>
          </ac:spMkLst>
        </pc:spChg>
        <pc:spChg chg="add mod">
          <ac:chgData name="Nicholas Gibbins" userId="6a0e944c-4d97-467d-bb7a-7c3315791fe4" providerId="ADAL" clId="{3BEEA5BF-B3F1-6E47-A799-D182CA4F0AF5}" dt="2020-11-20T13:03:57.905" v="30" actId="1076"/>
          <ac:spMkLst>
            <pc:docMk/>
            <pc:sldMk cId="1074219950" sldId="316"/>
            <ac:spMk id="35" creationId="{FAE40318-3E6C-4B42-B253-5829864C1BE1}"/>
          </ac:spMkLst>
        </pc:spChg>
        <pc:grpChg chg="add mod">
          <ac:chgData name="Nicholas Gibbins" userId="6a0e944c-4d97-467d-bb7a-7c3315791fe4" providerId="ADAL" clId="{3BEEA5BF-B3F1-6E47-A799-D182CA4F0AF5}" dt="2020-11-20T13:05:09.401" v="35" actId="167"/>
          <ac:grpSpMkLst>
            <pc:docMk/>
            <pc:sldMk cId="1074219950" sldId="316"/>
            <ac:grpSpMk id="3" creationId="{D67D6CAE-B193-D947-965E-99BD00DD41FD}"/>
          </ac:grpSpMkLst>
        </pc:grpChg>
        <pc:grpChg chg="add">
          <ac:chgData name="Nicholas Gibbins" userId="6a0e944c-4d97-467d-bb7a-7c3315791fe4" providerId="ADAL" clId="{3BEEA5BF-B3F1-6E47-A799-D182CA4F0AF5}" dt="2020-11-20T13:05:31.534" v="36" actId="164"/>
          <ac:grpSpMkLst>
            <pc:docMk/>
            <pc:sldMk cId="1074219950" sldId="316"/>
            <ac:grpSpMk id="4" creationId="{E09F40AE-36B1-CB4D-B462-709FDB5F0532}"/>
          </ac:grpSpMkLst>
        </pc:grpChg>
        <pc:grpChg chg="add">
          <ac:chgData name="Nicholas Gibbins" userId="6a0e944c-4d97-467d-bb7a-7c3315791fe4" providerId="ADAL" clId="{3BEEA5BF-B3F1-6E47-A799-D182CA4F0AF5}" dt="2020-11-21T11:16:43.093" v="917" actId="164"/>
          <ac:grpSpMkLst>
            <pc:docMk/>
            <pc:sldMk cId="1074219950" sldId="316"/>
            <ac:grpSpMk id="5" creationId="{E566F530-0C6D-C747-8484-5777F4AF222F}"/>
          </ac:grpSpMkLst>
        </pc:grpChg>
        <pc:grpChg chg="del">
          <ac:chgData name="Nicholas Gibbins" userId="6a0e944c-4d97-467d-bb7a-7c3315791fe4" providerId="ADAL" clId="{3BEEA5BF-B3F1-6E47-A799-D182CA4F0AF5}" dt="2020-11-21T11:16:34.946" v="916" actId="165"/>
          <ac:grpSpMkLst>
            <pc:docMk/>
            <pc:sldMk cId="1074219950" sldId="316"/>
            <ac:grpSpMk id="32" creationId="{44264CE8-77FA-3C4A-86BF-0374CA749F62}"/>
          </ac:grpSpMkLst>
        </pc:grpChg>
        <pc:grpChg chg="mod">
          <ac:chgData name="Nicholas Gibbins" userId="6a0e944c-4d97-467d-bb7a-7c3315791fe4" providerId="ADAL" clId="{3BEEA5BF-B3F1-6E47-A799-D182CA4F0AF5}" dt="2020-11-20T13:07:11.156" v="38" actId="167"/>
          <ac:grpSpMkLst>
            <pc:docMk/>
            <pc:sldMk cId="1074219950" sldId="316"/>
            <ac:grpSpMk id="33" creationId="{64E949C3-8982-6244-9602-D6C41260BB67}"/>
          </ac:grpSpMkLst>
        </pc:grpChg>
        <pc:grpChg chg="del">
          <ac:chgData name="Nicholas Gibbins" userId="6a0e944c-4d97-467d-bb7a-7c3315791fe4" providerId="ADAL" clId="{3BEEA5BF-B3F1-6E47-A799-D182CA4F0AF5}" dt="2020-11-20T13:04:25.450" v="32" actId="165"/>
          <ac:grpSpMkLst>
            <pc:docMk/>
            <pc:sldMk cId="1074219950" sldId="316"/>
            <ac:grpSpMk id="34" creationId="{1A800CDF-61F4-6647-835E-78296C9CCA72}"/>
          </ac:grpSpMkLst>
        </pc:grpChg>
        <pc:cxnChg chg="topLvl">
          <ac:chgData name="Nicholas Gibbins" userId="6a0e944c-4d97-467d-bb7a-7c3315791fe4" providerId="ADAL" clId="{3BEEA5BF-B3F1-6E47-A799-D182CA4F0AF5}" dt="2020-11-21T11:16:34.946" v="916" actId="165"/>
          <ac:cxnSpMkLst>
            <pc:docMk/>
            <pc:sldMk cId="1074219950" sldId="316"/>
            <ac:cxnSpMk id="21" creationId="{27E05B70-E8A4-064C-89F3-34055714D5A8}"/>
          </ac:cxnSpMkLst>
        </pc:cxnChg>
        <pc:cxnChg chg="mod">
          <ac:chgData name="Nicholas Gibbins" userId="6a0e944c-4d97-467d-bb7a-7c3315791fe4" providerId="ADAL" clId="{3BEEA5BF-B3F1-6E47-A799-D182CA4F0AF5}" dt="2020-11-20T13:01:19.555" v="5" actId="692"/>
          <ac:cxnSpMkLst>
            <pc:docMk/>
            <pc:sldMk cId="1074219950" sldId="316"/>
            <ac:cxnSpMk id="23" creationId="{FAB50A39-C75B-B441-B56A-9E4A0F07DD5E}"/>
          </ac:cxnSpMkLst>
        </pc:cxnChg>
        <pc:cxnChg chg="mod">
          <ac:chgData name="Nicholas Gibbins" userId="6a0e944c-4d97-467d-bb7a-7c3315791fe4" providerId="ADAL" clId="{3BEEA5BF-B3F1-6E47-A799-D182CA4F0AF5}" dt="2020-11-20T13:01:15.157" v="4" actId="692"/>
          <ac:cxnSpMkLst>
            <pc:docMk/>
            <pc:sldMk cId="1074219950" sldId="316"/>
            <ac:cxnSpMk id="24" creationId="{CFEB010C-89BE-5343-BEDA-750A3B3F9C5F}"/>
          </ac:cxnSpMkLst>
        </pc:cxnChg>
      </pc:sldChg>
      <pc:sldChg chg="modSp mod">
        <pc:chgData name="Nicholas Gibbins" userId="6a0e944c-4d97-467d-bb7a-7c3315791fe4" providerId="ADAL" clId="{3BEEA5BF-B3F1-6E47-A799-D182CA4F0AF5}" dt="2020-11-21T11:41:46.494" v="1043" actId="114"/>
        <pc:sldMkLst>
          <pc:docMk/>
          <pc:sldMk cId="3064281766" sldId="317"/>
        </pc:sldMkLst>
        <pc:spChg chg="mod">
          <ac:chgData name="Nicholas Gibbins" userId="6a0e944c-4d97-467d-bb7a-7c3315791fe4" providerId="ADAL" clId="{3BEEA5BF-B3F1-6E47-A799-D182CA4F0AF5}" dt="2020-11-21T11:41:46.494" v="1043" actId="114"/>
          <ac:spMkLst>
            <pc:docMk/>
            <pc:sldMk cId="3064281766" sldId="317"/>
            <ac:spMk id="3" creationId="{F539E045-648E-1B47-97C9-96EC6A7D403A}"/>
          </ac:spMkLst>
        </pc:spChg>
      </pc:sldChg>
      <pc:sldChg chg="modSp new mod">
        <pc:chgData name="Nicholas Gibbins" userId="6a0e944c-4d97-467d-bb7a-7c3315791fe4" providerId="ADAL" clId="{3BEEA5BF-B3F1-6E47-A799-D182CA4F0AF5}" dt="2020-12-02T10:34:10.959" v="1093" actId="20577"/>
        <pc:sldMkLst>
          <pc:docMk/>
          <pc:sldMk cId="3551785610" sldId="318"/>
        </pc:sldMkLst>
        <pc:spChg chg="mod">
          <ac:chgData name="Nicholas Gibbins" userId="6a0e944c-4d97-467d-bb7a-7c3315791fe4" providerId="ADAL" clId="{3BEEA5BF-B3F1-6E47-A799-D182CA4F0AF5}" dt="2020-12-02T10:34:10.959" v="1093" actId="20577"/>
          <ac:spMkLst>
            <pc:docMk/>
            <pc:sldMk cId="3551785610" sldId="318"/>
            <ac:spMk id="2" creationId="{35FE71AA-72CD-C148-A3DA-94A52B77B44D}"/>
          </ac:spMkLst>
        </pc:spChg>
      </pc:sldChg>
    </pc:docChg>
  </pc:docChgLst>
  <pc:docChgLst>
    <pc:chgData name="Gibbins N.M." userId="6a0e944c-4d97-467d-bb7a-7c3315791fe4" providerId="ADAL" clId="{A3DE4439-C2C7-F84F-B7ED-97C6A88EB90F}"/>
    <pc:docChg chg="undo custSel addSld modSld sldOrd">
      <pc:chgData name="Gibbins N.M." userId="6a0e944c-4d97-467d-bb7a-7c3315791fe4" providerId="ADAL" clId="{A3DE4439-C2C7-F84F-B7ED-97C6A88EB90F}" dt="2019-11-19T16:49:17.700" v="218" actId="242"/>
      <pc:docMkLst>
        <pc:docMk/>
      </pc:docMkLst>
      <pc:sldChg chg="modSp">
        <pc:chgData name="Gibbins N.M." userId="6a0e944c-4d97-467d-bb7a-7c3315791fe4" providerId="ADAL" clId="{A3DE4439-C2C7-F84F-B7ED-97C6A88EB90F}" dt="2019-11-19T16:46:00.183" v="213" actId="20577"/>
        <pc:sldMkLst>
          <pc:docMk/>
          <pc:sldMk cId="158235622" sldId="269"/>
        </pc:sldMkLst>
        <pc:spChg chg="mod">
          <ac:chgData name="Gibbins N.M." userId="6a0e944c-4d97-467d-bb7a-7c3315791fe4" providerId="ADAL" clId="{A3DE4439-C2C7-F84F-B7ED-97C6A88EB90F}" dt="2019-11-19T16:46:00.183" v="213" actId="20577"/>
          <ac:spMkLst>
            <pc:docMk/>
            <pc:sldMk cId="158235622" sldId="269"/>
            <ac:spMk id="3" creationId="{00000000-0000-0000-0000-000000000000}"/>
          </ac:spMkLst>
        </pc:spChg>
      </pc:sldChg>
      <pc:sldChg chg="modSp">
        <pc:chgData name="Gibbins N.M." userId="6a0e944c-4d97-467d-bb7a-7c3315791fe4" providerId="ADAL" clId="{A3DE4439-C2C7-F84F-B7ED-97C6A88EB90F}" dt="2019-11-19T16:49:17.700" v="218" actId="242"/>
        <pc:sldMkLst>
          <pc:docMk/>
          <pc:sldMk cId="3311974232" sldId="296"/>
        </pc:sldMkLst>
        <pc:spChg chg="mod">
          <ac:chgData name="Gibbins N.M." userId="6a0e944c-4d97-467d-bb7a-7c3315791fe4" providerId="ADAL" clId="{A3DE4439-C2C7-F84F-B7ED-97C6A88EB90F}" dt="2019-11-19T16:49:17.700" v="218" actId="242"/>
          <ac:spMkLst>
            <pc:docMk/>
            <pc:sldMk cId="3311974232" sldId="296"/>
            <ac:spMk id="12" creationId="{29976F02-603A-9145-BD76-B0D3962607B4}"/>
          </ac:spMkLst>
        </pc:spChg>
      </pc:sldChg>
      <pc:sldChg chg="modSp">
        <pc:chgData name="Gibbins N.M." userId="6a0e944c-4d97-467d-bb7a-7c3315791fe4" providerId="ADAL" clId="{A3DE4439-C2C7-F84F-B7ED-97C6A88EB90F}" dt="2019-11-19T16:49:08.084" v="217" actId="242"/>
        <pc:sldMkLst>
          <pc:docMk/>
          <pc:sldMk cId="2124861043" sldId="297"/>
        </pc:sldMkLst>
        <pc:spChg chg="mod">
          <ac:chgData name="Gibbins N.M." userId="6a0e944c-4d97-467d-bb7a-7c3315791fe4" providerId="ADAL" clId="{A3DE4439-C2C7-F84F-B7ED-97C6A88EB90F}" dt="2019-11-19T16:49:08.084" v="217" actId="242"/>
          <ac:spMkLst>
            <pc:docMk/>
            <pc:sldMk cId="2124861043" sldId="297"/>
            <ac:spMk id="8" creationId="{0C8D833A-982F-2849-807F-365988488B50}"/>
          </ac:spMkLst>
        </pc:spChg>
      </pc:sldChg>
      <pc:sldChg chg="modSp">
        <pc:chgData name="Gibbins N.M." userId="6a0e944c-4d97-467d-bb7a-7c3315791fe4" providerId="ADAL" clId="{A3DE4439-C2C7-F84F-B7ED-97C6A88EB90F}" dt="2019-11-19T16:49:02.235" v="216" actId="242"/>
        <pc:sldMkLst>
          <pc:docMk/>
          <pc:sldMk cId="3824641967" sldId="298"/>
        </pc:sldMkLst>
        <pc:spChg chg="mod">
          <ac:chgData name="Gibbins N.M." userId="6a0e944c-4d97-467d-bb7a-7c3315791fe4" providerId="ADAL" clId="{A3DE4439-C2C7-F84F-B7ED-97C6A88EB90F}" dt="2019-11-19T16:49:02.235" v="216" actId="242"/>
          <ac:spMkLst>
            <pc:docMk/>
            <pc:sldMk cId="3824641967" sldId="298"/>
            <ac:spMk id="8" creationId="{5E095695-380B-CE45-9E26-256A7AE513FB}"/>
          </ac:spMkLst>
        </pc:spChg>
        <pc:picChg chg="mod">
          <ac:chgData name="Gibbins N.M." userId="6a0e944c-4d97-467d-bb7a-7c3315791fe4" providerId="ADAL" clId="{A3DE4439-C2C7-F84F-B7ED-97C6A88EB90F}" dt="2019-11-19T10:22:54.875" v="22" actId="1076"/>
          <ac:picMkLst>
            <pc:docMk/>
            <pc:sldMk cId="3824641967" sldId="298"/>
            <ac:picMk id="7" creationId="{4DF6C08C-782C-7043-9095-A7A547BA5381}"/>
          </ac:picMkLst>
        </pc:picChg>
      </pc:sldChg>
      <pc:sldChg chg="modSp">
        <pc:chgData name="Gibbins N.M." userId="6a0e944c-4d97-467d-bb7a-7c3315791fe4" providerId="ADAL" clId="{A3DE4439-C2C7-F84F-B7ED-97C6A88EB90F}" dt="2019-11-18T13:50:12.660" v="20" actId="20577"/>
        <pc:sldMkLst>
          <pc:docMk/>
          <pc:sldMk cId="3294392888" sldId="315"/>
        </pc:sldMkLst>
        <pc:spChg chg="mod">
          <ac:chgData name="Gibbins N.M." userId="6a0e944c-4d97-467d-bb7a-7c3315791fe4" providerId="ADAL" clId="{A3DE4439-C2C7-F84F-B7ED-97C6A88EB90F}" dt="2019-11-18T13:50:12.660" v="20" actId="20577"/>
          <ac:spMkLst>
            <pc:docMk/>
            <pc:sldMk cId="3294392888" sldId="315"/>
            <ac:spMk id="2" creationId="{022405A8-EDE9-2A45-912C-512155DAA0DD}"/>
          </ac:spMkLst>
        </pc:spChg>
      </pc:sldChg>
      <pc:sldChg chg="addSp delSp modSp add ord modAnim">
        <pc:chgData name="Gibbins N.M." userId="6a0e944c-4d97-467d-bb7a-7c3315791fe4" providerId="ADAL" clId="{A3DE4439-C2C7-F84F-B7ED-97C6A88EB90F}" dt="2019-11-19T16:44:58.060" v="210"/>
        <pc:sldMkLst>
          <pc:docMk/>
          <pc:sldMk cId="1074219950" sldId="316"/>
        </pc:sldMkLst>
        <pc:spChg chg="del">
          <ac:chgData name="Gibbins N.M." userId="6a0e944c-4d97-467d-bb7a-7c3315791fe4" providerId="ADAL" clId="{A3DE4439-C2C7-F84F-B7ED-97C6A88EB90F}" dt="2019-11-19T14:02:38.331" v="31"/>
          <ac:spMkLst>
            <pc:docMk/>
            <pc:sldMk cId="1074219950" sldId="316"/>
            <ac:spMk id="2" creationId="{C44FF3F2-535C-CD48-8CF2-271D64CF2B81}"/>
          </ac:spMkLst>
        </pc:spChg>
        <pc:spChg chg="del">
          <ac:chgData name="Gibbins N.M." userId="6a0e944c-4d97-467d-bb7a-7c3315791fe4" providerId="ADAL" clId="{A3DE4439-C2C7-F84F-B7ED-97C6A88EB90F}" dt="2019-11-19T14:02:38.331" v="31"/>
          <ac:spMkLst>
            <pc:docMk/>
            <pc:sldMk cId="1074219950" sldId="316"/>
            <ac:spMk id="3" creationId="{E4EC852A-AEE0-184C-9F7B-7BAAC2629D88}"/>
          </ac:spMkLst>
        </pc:spChg>
        <pc:spChg chg="del">
          <ac:chgData name="Gibbins N.M." userId="6a0e944c-4d97-467d-bb7a-7c3315791fe4" providerId="ADAL" clId="{A3DE4439-C2C7-F84F-B7ED-97C6A88EB90F}" dt="2019-11-19T14:02:38.331" v="31"/>
          <ac:spMkLst>
            <pc:docMk/>
            <pc:sldMk cId="1074219950" sldId="316"/>
            <ac:spMk id="4" creationId="{D30409E5-B216-6241-9446-1C657AECF74A}"/>
          </ac:spMkLst>
        </pc:spChg>
        <pc:spChg chg="del">
          <ac:chgData name="Gibbins N.M." userId="6a0e944c-4d97-467d-bb7a-7c3315791fe4" providerId="ADAL" clId="{A3DE4439-C2C7-F84F-B7ED-97C6A88EB90F}" dt="2019-11-19T14:02:38.331" v="31"/>
          <ac:spMkLst>
            <pc:docMk/>
            <pc:sldMk cId="1074219950" sldId="316"/>
            <ac:spMk id="5" creationId="{D5502B36-0965-B649-A0D9-F5322CD42FF1}"/>
          </ac:spMkLst>
        </pc:spChg>
        <pc:spChg chg="add del mod">
          <ac:chgData name="Gibbins N.M." userId="6a0e944c-4d97-467d-bb7a-7c3315791fe4" providerId="ADAL" clId="{A3DE4439-C2C7-F84F-B7ED-97C6A88EB90F}" dt="2019-11-19T14:20:25.172" v="32"/>
          <ac:spMkLst>
            <pc:docMk/>
            <pc:sldMk cId="1074219950" sldId="316"/>
            <ac:spMk id="6" creationId="{2A8D262C-C47C-7040-AC30-C53E188C86D3}"/>
          </ac:spMkLst>
        </pc:spChg>
        <pc:spChg chg="add del mod">
          <ac:chgData name="Gibbins N.M." userId="6a0e944c-4d97-467d-bb7a-7c3315791fe4" providerId="ADAL" clId="{A3DE4439-C2C7-F84F-B7ED-97C6A88EB90F}" dt="2019-11-19T14:20:25.172" v="32"/>
          <ac:spMkLst>
            <pc:docMk/>
            <pc:sldMk cId="1074219950" sldId="316"/>
            <ac:spMk id="7" creationId="{81DC7746-B738-4C40-9EAC-BBF884B33079}"/>
          </ac:spMkLst>
        </pc:spChg>
        <pc:spChg chg="add del mod">
          <ac:chgData name="Gibbins N.M." userId="6a0e944c-4d97-467d-bb7a-7c3315791fe4" providerId="ADAL" clId="{A3DE4439-C2C7-F84F-B7ED-97C6A88EB90F}" dt="2019-11-19T14:20:25.172" v="32"/>
          <ac:spMkLst>
            <pc:docMk/>
            <pc:sldMk cId="1074219950" sldId="316"/>
            <ac:spMk id="8" creationId="{6987B6EE-8261-0E41-BA00-C6FC9E40E319}"/>
          </ac:spMkLst>
        </pc:spChg>
        <pc:spChg chg="add mod">
          <ac:chgData name="Gibbins N.M." userId="6a0e944c-4d97-467d-bb7a-7c3315791fe4" providerId="ADAL" clId="{A3DE4439-C2C7-F84F-B7ED-97C6A88EB90F}" dt="2019-11-19T16:44:45.283" v="207" actId="20577"/>
          <ac:spMkLst>
            <pc:docMk/>
            <pc:sldMk cId="1074219950" sldId="316"/>
            <ac:spMk id="9" creationId="{613BD633-706F-444D-9CC5-52B58FEA51B5}"/>
          </ac:spMkLst>
        </pc:spChg>
        <pc:spChg chg="add mod">
          <ac:chgData name="Gibbins N.M." userId="6a0e944c-4d97-467d-bb7a-7c3315791fe4" providerId="ADAL" clId="{A3DE4439-C2C7-F84F-B7ED-97C6A88EB90F}" dt="2019-11-19T14:20:25.172" v="32"/>
          <ac:spMkLst>
            <pc:docMk/>
            <pc:sldMk cId="1074219950" sldId="316"/>
            <ac:spMk id="10" creationId="{7BC99D9D-995D-CC4A-BFB6-4B1AA329B5EB}"/>
          </ac:spMkLst>
        </pc:spChg>
        <pc:spChg chg="add mod">
          <ac:chgData name="Gibbins N.M." userId="6a0e944c-4d97-467d-bb7a-7c3315791fe4" providerId="ADAL" clId="{A3DE4439-C2C7-F84F-B7ED-97C6A88EB90F}" dt="2019-11-19T15:07:27.150" v="111" actId="1076"/>
          <ac:spMkLst>
            <pc:docMk/>
            <pc:sldMk cId="1074219950" sldId="316"/>
            <ac:spMk id="11" creationId="{76A61681-069A-4E43-A0F7-F2A8BDC47026}"/>
          </ac:spMkLst>
        </pc:spChg>
        <pc:spChg chg="add mod">
          <ac:chgData name="Gibbins N.M." userId="6a0e944c-4d97-467d-bb7a-7c3315791fe4" providerId="ADAL" clId="{A3DE4439-C2C7-F84F-B7ED-97C6A88EB90F}" dt="2019-11-19T15:07:27.150" v="111" actId="1076"/>
          <ac:spMkLst>
            <pc:docMk/>
            <pc:sldMk cId="1074219950" sldId="316"/>
            <ac:spMk id="12" creationId="{32682F77-D4C1-5F4A-81AE-3355120D4B8C}"/>
          </ac:spMkLst>
        </pc:spChg>
        <pc:spChg chg="add mod">
          <ac:chgData name="Gibbins N.M." userId="6a0e944c-4d97-467d-bb7a-7c3315791fe4" providerId="ADAL" clId="{A3DE4439-C2C7-F84F-B7ED-97C6A88EB90F}" dt="2019-11-19T15:07:27.150" v="111" actId="1076"/>
          <ac:spMkLst>
            <pc:docMk/>
            <pc:sldMk cId="1074219950" sldId="316"/>
            <ac:spMk id="13" creationId="{DE6A9672-18C7-7E4F-B96D-59C61133E0E3}"/>
          </ac:spMkLst>
        </pc:spChg>
        <pc:spChg chg="add mod">
          <ac:chgData name="Gibbins N.M." userId="6a0e944c-4d97-467d-bb7a-7c3315791fe4" providerId="ADAL" clId="{A3DE4439-C2C7-F84F-B7ED-97C6A88EB90F}" dt="2019-11-19T15:07:27.150" v="111" actId="1076"/>
          <ac:spMkLst>
            <pc:docMk/>
            <pc:sldMk cId="1074219950" sldId="316"/>
            <ac:spMk id="14" creationId="{509DE7E9-3A2B-4849-AD2F-222D132C02B5}"/>
          </ac:spMkLst>
        </pc:spChg>
        <pc:spChg chg="add mod">
          <ac:chgData name="Gibbins N.M." userId="6a0e944c-4d97-467d-bb7a-7c3315791fe4" providerId="ADAL" clId="{A3DE4439-C2C7-F84F-B7ED-97C6A88EB90F}" dt="2019-11-19T15:07:27.150" v="111" actId="1076"/>
          <ac:spMkLst>
            <pc:docMk/>
            <pc:sldMk cId="1074219950" sldId="316"/>
            <ac:spMk id="15" creationId="{1F2FEA0C-06F1-5A4B-A8E4-B5D991D39FDD}"/>
          </ac:spMkLst>
        </pc:spChg>
        <pc:spChg chg="add mod">
          <ac:chgData name="Gibbins N.M." userId="6a0e944c-4d97-467d-bb7a-7c3315791fe4" providerId="ADAL" clId="{A3DE4439-C2C7-F84F-B7ED-97C6A88EB90F}" dt="2019-11-19T16:42:52.396" v="169" actId="164"/>
          <ac:spMkLst>
            <pc:docMk/>
            <pc:sldMk cId="1074219950" sldId="316"/>
            <ac:spMk id="18" creationId="{EFD64B09-0052-1348-8D2D-1467827717D5}"/>
          </ac:spMkLst>
        </pc:spChg>
        <pc:spChg chg="add mod">
          <ac:chgData name="Gibbins N.M." userId="6a0e944c-4d97-467d-bb7a-7c3315791fe4" providerId="ADAL" clId="{A3DE4439-C2C7-F84F-B7ED-97C6A88EB90F}" dt="2019-11-19T16:42:52.396" v="169" actId="164"/>
          <ac:spMkLst>
            <pc:docMk/>
            <pc:sldMk cId="1074219950" sldId="316"/>
            <ac:spMk id="19" creationId="{70E1D39F-C075-6A41-B401-C48228128948}"/>
          </ac:spMkLst>
        </pc:spChg>
        <pc:spChg chg="add mod">
          <ac:chgData name="Gibbins N.M." userId="6a0e944c-4d97-467d-bb7a-7c3315791fe4" providerId="ADAL" clId="{A3DE4439-C2C7-F84F-B7ED-97C6A88EB90F}" dt="2019-11-19T16:44:09.261" v="182" actId="5793"/>
          <ac:spMkLst>
            <pc:docMk/>
            <pc:sldMk cId="1074219950" sldId="316"/>
            <ac:spMk id="27" creationId="{6B576808-695F-EE47-8B01-F5328B574927}"/>
          </ac:spMkLst>
        </pc:spChg>
        <pc:spChg chg="add mod">
          <ac:chgData name="Gibbins N.M." userId="6a0e944c-4d97-467d-bb7a-7c3315791fe4" providerId="ADAL" clId="{A3DE4439-C2C7-F84F-B7ED-97C6A88EB90F}" dt="2019-11-19T16:42:44.748" v="168" actId="164"/>
          <ac:spMkLst>
            <pc:docMk/>
            <pc:sldMk cId="1074219950" sldId="316"/>
            <ac:spMk id="28" creationId="{15B86503-43DF-E94A-B745-B2ED30D527CF}"/>
          </ac:spMkLst>
        </pc:spChg>
        <pc:spChg chg="add mod">
          <ac:chgData name="Gibbins N.M." userId="6a0e944c-4d97-467d-bb7a-7c3315791fe4" providerId="ADAL" clId="{A3DE4439-C2C7-F84F-B7ED-97C6A88EB90F}" dt="2019-11-19T16:43:11.277" v="171" actId="164"/>
          <ac:spMkLst>
            <pc:docMk/>
            <pc:sldMk cId="1074219950" sldId="316"/>
            <ac:spMk id="29" creationId="{5690E838-15B6-8B4D-B0E4-145FFB642438}"/>
          </ac:spMkLst>
        </pc:spChg>
        <pc:spChg chg="add mod">
          <ac:chgData name="Gibbins N.M." userId="6a0e944c-4d97-467d-bb7a-7c3315791fe4" providerId="ADAL" clId="{A3DE4439-C2C7-F84F-B7ED-97C6A88EB90F}" dt="2019-11-19T16:43:11.277" v="171" actId="164"/>
          <ac:spMkLst>
            <pc:docMk/>
            <pc:sldMk cId="1074219950" sldId="316"/>
            <ac:spMk id="30" creationId="{D1453224-B79C-C542-AF12-779A34B22E11}"/>
          </ac:spMkLst>
        </pc:spChg>
        <pc:grpChg chg="add mod">
          <ac:chgData name="Gibbins N.M." userId="6a0e944c-4d97-467d-bb7a-7c3315791fe4" providerId="ADAL" clId="{A3DE4439-C2C7-F84F-B7ED-97C6A88EB90F}" dt="2019-11-19T16:42:44.748" v="168" actId="164"/>
          <ac:grpSpMkLst>
            <pc:docMk/>
            <pc:sldMk cId="1074219950" sldId="316"/>
            <ac:grpSpMk id="31" creationId="{0AEA99CE-BEF2-B546-AC1C-CFBD56E7970B}"/>
          </ac:grpSpMkLst>
        </pc:grpChg>
        <pc:grpChg chg="add mod">
          <ac:chgData name="Gibbins N.M." userId="6a0e944c-4d97-467d-bb7a-7c3315791fe4" providerId="ADAL" clId="{A3DE4439-C2C7-F84F-B7ED-97C6A88EB90F}" dt="2019-11-19T16:42:52.396" v="169" actId="164"/>
          <ac:grpSpMkLst>
            <pc:docMk/>
            <pc:sldMk cId="1074219950" sldId="316"/>
            <ac:grpSpMk id="32" creationId="{44264CE8-77FA-3C4A-86BF-0374CA749F62}"/>
          </ac:grpSpMkLst>
        </pc:grpChg>
        <pc:grpChg chg="add mod">
          <ac:chgData name="Gibbins N.M." userId="6a0e944c-4d97-467d-bb7a-7c3315791fe4" providerId="ADAL" clId="{A3DE4439-C2C7-F84F-B7ED-97C6A88EB90F}" dt="2019-11-19T16:43:01.328" v="170" actId="164"/>
          <ac:grpSpMkLst>
            <pc:docMk/>
            <pc:sldMk cId="1074219950" sldId="316"/>
            <ac:grpSpMk id="33" creationId="{64E949C3-8982-6244-9602-D6C41260BB67}"/>
          </ac:grpSpMkLst>
        </pc:grpChg>
        <pc:grpChg chg="add mod">
          <ac:chgData name="Gibbins N.M." userId="6a0e944c-4d97-467d-bb7a-7c3315791fe4" providerId="ADAL" clId="{A3DE4439-C2C7-F84F-B7ED-97C6A88EB90F}" dt="2019-11-19T16:43:11.277" v="171" actId="164"/>
          <ac:grpSpMkLst>
            <pc:docMk/>
            <pc:sldMk cId="1074219950" sldId="316"/>
            <ac:grpSpMk id="34" creationId="{1A800CDF-61F4-6647-835E-78296C9CCA72}"/>
          </ac:grpSpMkLst>
        </pc:grpChg>
        <pc:cxnChg chg="add mod">
          <ac:chgData name="Gibbins N.M." userId="6a0e944c-4d97-467d-bb7a-7c3315791fe4" providerId="ADAL" clId="{A3DE4439-C2C7-F84F-B7ED-97C6A88EB90F}" dt="2019-11-19T16:42:44.748" v="168" actId="164"/>
          <ac:cxnSpMkLst>
            <pc:docMk/>
            <pc:sldMk cId="1074219950" sldId="316"/>
            <ac:cxnSpMk id="17" creationId="{338508E7-4199-0E4B-AB58-51C725820E67}"/>
          </ac:cxnSpMkLst>
        </pc:cxnChg>
        <pc:cxnChg chg="add mod">
          <ac:chgData name="Gibbins N.M." userId="6a0e944c-4d97-467d-bb7a-7c3315791fe4" providerId="ADAL" clId="{A3DE4439-C2C7-F84F-B7ED-97C6A88EB90F}" dt="2019-11-19T16:42:52.396" v="169" actId="164"/>
          <ac:cxnSpMkLst>
            <pc:docMk/>
            <pc:sldMk cId="1074219950" sldId="316"/>
            <ac:cxnSpMk id="21" creationId="{27E05B70-E8A4-064C-89F3-34055714D5A8}"/>
          </ac:cxnSpMkLst>
        </pc:cxnChg>
        <pc:cxnChg chg="add mod">
          <ac:chgData name="Gibbins N.M." userId="6a0e944c-4d97-467d-bb7a-7c3315791fe4" providerId="ADAL" clId="{A3DE4439-C2C7-F84F-B7ED-97C6A88EB90F}" dt="2019-11-19T16:43:01.328" v="170" actId="164"/>
          <ac:cxnSpMkLst>
            <pc:docMk/>
            <pc:sldMk cId="1074219950" sldId="316"/>
            <ac:cxnSpMk id="23" creationId="{FAB50A39-C75B-B441-B56A-9E4A0F07DD5E}"/>
          </ac:cxnSpMkLst>
        </pc:cxnChg>
        <pc:cxnChg chg="add mod">
          <ac:chgData name="Gibbins N.M." userId="6a0e944c-4d97-467d-bb7a-7c3315791fe4" providerId="ADAL" clId="{A3DE4439-C2C7-F84F-B7ED-97C6A88EB90F}" dt="2019-11-19T16:43:01.328" v="170" actId="164"/>
          <ac:cxnSpMkLst>
            <pc:docMk/>
            <pc:sldMk cId="1074219950" sldId="316"/>
            <ac:cxnSpMk id="24" creationId="{CFEB010C-89BE-5343-BEDA-750A3B3F9C5F}"/>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05/12/2021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a:t>
            </a:fld>
            <a:endParaRPr lang="en-GB"/>
          </a:p>
        </p:txBody>
      </p:sp>
    </p:spTree>
    <p:extLst>
      <p:ext uri="{BB962C8B-B14F-4D97-AF65-F5344CB8AC3E}">
        <p14:creationId xmlns:p14="http://schemas.microsoft.com/office/powerpoint/2010/main" val="2403687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15</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triple-based graph model makes it possible to mix terms from different vocabularies in the same graph</a:t>
            </a:r>
          </a:p>
        </p:txBody>
      </p:sp>
    </p:spTree>
    <p:extLst>
      <p:ext uri="{BB962C8B-B14F-4D97-AF65-F5344CB8AC3E}">
        <p14:creationId xmlns:p14="http://schemas.microsoft.com/office/powerpoint/2010/main" val="1220211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VIAF: The Virtual International Authority File – hosted by OCLC (guardians of DDC)</a:t>
            </a:r>
          </a:p>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17</a:t>
            </a:fld>
            <a:endParaRPr lang="en-GB"/>
          </a:p>
        </p:txBody>
      </p:sp>
    </p:spTree>
    <p:extLst>
      <p:ext uri="{BB962C8B-B14F-4D97-AF65-F5344CB8AC3E}">
        <p14:creationId xmlns:p14="http://schemas.microsoft.com/office/powerpoint/2010/main" val="3140178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19</a:t>
            </a:fld>
            <a:endParaRPr lang="en-GB"/>
          </a:p>
        </p:txBody>
      </p:sp>
    </p:spTree>
    <p:extLst>
      <p:ext uri="{BB962C8B-B14F-4D97-AF65-F5344CB8AC3E}">
        <p14:creationId xmlns:p14="http://schemas.microsoft.com/office/powerpoint/2010/main" val="318186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20</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16569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22</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63943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9B39A81C-47F1-F345-AF39-E638576E22AA}" type="slidenum">
              <a:rPr lang="en-GB"/>
              <a:pPr/>
              <a:t>5</a:t>
            </a:fld>
            <a:endParaRPr lang="en-GB"/>
          </a:p>
        </p:txBody>
      </p:sp>
      <p:sp>
        <p:nvSpPr>
          <p:cNvPr id="36867" name="Rectangle 2"/>
          <p:cNvSpPr>
            <a:spLocks noGrp="1" noRot="1" noChangeAspect="1" noChangeArrowheads="1" noTextEdit="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7193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8F852D-A03D-5940-BB15-1DA98132DDDA}" type="slidenum">
              <a:rPr lang="en-GB"/>
              <a:pPr/>
              <a:t>6</a:t>
            </a:fld>
            <a:endParaRPr lang="en-GB"/>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86501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E17B81-E51F-6946-B2B7-3FADE29A7AFD}" type="slidenum">
              <a:rPr lang="en-GB"/>
              <a:pPr/>
              <a:t>7</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10858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ACC3963F-EADC-C341-BAD3-78EB44937CEF}" type="slidenum">
              <a:rPr lang="en-GB"/>
              <a:pPr/>
              <a:t>10</a:t>
            </a:fld>
            <a:endParaRPr lang="en-GB"/>
          </a:p>
        </p:txBody>
      </p:sp>
      <p:sp>
        <p:nvSpPr>
          <p:cNvPr id="90115" name="Rectangle 2"/>
          <p:cNvSpPr>
            <a:spLocks noGrp="1" noRot="1" noChangeAspect="1" noChangeArrowheads="1" noTextEdit="1"/>
          </p:cNvSpPr>
          <p:nvPr>
            <p:ph type="sldImg"/>
          </p:nvPr>
        </p:nvSpPr>
        <p:spPr>
          <a:solidFill>
            <a:srgbClr val="FFFFFF"/>
          </a:solidFill>
          <a:ln/>
        </p:spPr>
      </p:sp>
      <p:sp>
        <p:nvSpPr>
          <p:cNvPr id="90116" name="Rectangle 3"/>
          <p:cNvSpPr>
            <a:spLocks noGrp="1" noChangeArrowheads="1"/>
          </p:cNvSpPr>
          <p:nvPr>
            <p:ph type="body" idx="1"/>
          </p:nvPr>
        </p:nvSpPr>
        <p:spPr>
          <a:solidFill>
            <a:srgbClr val="FFFFFF"/>
          </a:solidFill>
          <a:ln>
            <a:solidFill>
              <a:srgbClr val="000000"/>
            </a:solidFill>
          </a:ln>
        </p:spPr>
        <p:txBody>
          <a:bodyPr/>
          <a:lstStyle/>
          <a:p>
            <a:r>
              <a:rPr lang="en-GB" dirty="0"/>
              <a:t>Network knowledge representation</a:t>
            </a:r>
          </a:p>
          <a:p>
            <a:pPr lvl="1"/>
            <a:r>
              <a:rPr lang="en-GB" dirty="0"/>
              <a:t>Labelled, directed graph</a:t>
            </a:r>
          </a:p>
          <a:p>
            <a:pPr lvl="1"/>
            <a:r>
              <a:rPr lang="en-GB" dirty="0"/>
              <a:t>Entities as nodes, relations as edges</a:t>
            </a:r>
            <a:endParaRPr lang="en-US" dirty="0"/>
          </a:p>
          <a:p>
            <a:pPr eaLnBrk="1" hangingPunct="1"/>
            <a:endParaRPr lang="en-GB" dirty="0">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560972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7CC8C8A-A264-7446-BA69-899F86971668}" type="slidenum">
              <a:rPr lang="en-GB"/>
              <a:pPr/>
              <a:t>11</a:t>
            </a:fld>
            <a:endParaRPr lang="en-GB"/>
          </a:p>
        </p:txBody>
      </p:sp>
      <p:sp>
        <p:nvSpPr>
          <p:cNvPr id="92163" name="Rectangle 2"/>
          <p:cNvSpPr>
            <a:spLocks noGrp="1" noRot="1" noChangeAspect="1" noChangeArrowheads="1" noTextEdit="1"/>
          </p:cNvSpPr>
          <p:nvPr>
            <p:ph type="sldImg"/>
          </p:nvPr>
        </p:nvSpPr>
        <p:spPr>
          <a:solidFill>
            <a:srgbClr val="FFFFFF"/>
          </a:solidFill>
          <a:ln/>
        </p:spPr>
      </p:sp>
      <p:sp>
        <p:nvSpPr>
          <p:cNvPr id="921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1674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BE82FEE-7BA4-AD4B-BB67-B2502CDA529B}" type="slidenum">
              <a:rPr lang="en-GB"/>
              <a:pPr/>
              <a:t>12</a:t>
            </a:fld>
            <a:endParaRPr lang="en-GB"/>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4056549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A0C48304-D270-3945-A315-A93BF7D6A0E5}" type="slidenum">
              <a:rPr lang="en-GB"/>
              <a:pPr/>
              <a:t>13</a:t>
            </a:fld>
            <a:endParaRPr lang="en-GB"/>
          </a:p>
        </p:txBody>
      </p:sp>
      <p:sp>
        <p:nvSpPr>
          <p:cNvPr id="96259" name="Rectangle 2"/>
          <p:cNvSpPr>
            <a:spLocks noGrp="1" noRot="1" noChangeAspect="1" noChangeArrowheads="1" noTextEdit="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118092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1E8926B7-9F50-DE4B-85D8-A6D316C4AA4D}" type="slidenum">
              <a:rPr lang="en-GB"/>
              <a:pPr/>
              <a:t>14</a:t>
            </a:fld>
            <a:endParaRPr lang="en-GB"/>
          </a:p>
        </p:txBody>
      </p:sp>
      <p:sp>
        <p:nvSpPr>
          <p:cNvPr id="98307" name="Rectangle 2"/>
          <p:cNvSpPr>
            <a:spLocks noGrp="1" noRot="1" noChangeAspect="1" noChangeArrowheads="1" noTextEdit="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786116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C6D86-B0CF-2A49-A4C4-A057AAAF27E1}"/>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D947C13D-6028-A044-A6F1-DC4BF348BE8E}"/>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6" name="Text Placeholder 10">
            <a:extLst>
              <a:ext uri="{FF2B5EF4-FFF2-40B4-BE49-F238E27FC236}">
                <a16:creationId xmlns:a16="http://schemas.microsoft.com/office/drawing/2014/main" id="{20E68F37-339A-074E-BA38-13276F509CB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3955076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rotWithShape="1">
          <a:gsLst>
            <a:gs pos="0">
              <a:srgbClr val="014359"/>
            </a:gs>
            <a:gs pos="50000">
              <a:srgbClr val="014359"/>
            </a:gs>
            <a:gs pos="100000">
              <a:srgbClr val="007275"/>
            </a:gs>
          </a:gsLst>
          <a:lin ang="5400000"/>
        </a:gradFill>
        <a:effectLst/>
      </p:bgPr>
    </p:bg>
    <p:spTree>
      <p:nvGrpSpPr>
        <p:cNvPr id="1" name=""/>
        <p:cNvGrpSpPr/>
        <p:nvPr/>
      </p:nvGrpSpPr>
      <p:grpSpPr>
        <a:xfrm>
          <a:off x="0" y="0"/>
          <a:ext cx="0" cy="0"/>
          <a:chOff x="0" y="0"/>
          <a:chExt cx="0" cy="0"/>
        </a:xfrm>
      </p:grpSpPr>
      <p:sp>
        <p:nvSpPr>
          <p:cNvPr id="10242" name="Rectangle 1026"/>
          <p:cNvSpPr>
            <a:spLocks noGrp="1" noChangeArrowheads="1"/>
          </p:cNvSpPr>
          <p:nvPr>
            <p:ph type="ctrTitle"/>
          </p:nvPr>
        </p:nvSpPr>
        <p:spPr>
          <a:xfrm>
            <a:off x="431999" y="1700214"/>
            <a:ext cx="11328000" cy="2160587"/>
          </a:xfrm>
        </p:spPr>
        <p:txBody>
          <a:bodyPr lIns="91440" anchor="b"/>
          <a:lstStyle>
            <a:lvl1pPr algn="l">
              <a:defRPr sz="7200">
                <a:solidFill>
                  <a:schemeClr val="bg1"/>
                </a:solidFill>
              </a:defRPr>
            </a:lvl1pPr>
          </a:lstStyle>
          <a:p>
            <a:r>
              <a:rPr lang="en-GB"/>
              <a:t>Click to edit Master title style</a:t>
            </a:r>
          </a:p>
        </p:txBody>
      </p:sp>
      <p:sp>
        <p:nvSpPr>
          <p:cNvPr id="10243" name="Rectangle 1027"/>
          <p:cNvSpPr>
            <a:spLocks noGrp="1" noChangeArrowheads="1"/>
          </p:cNvSpPr>
          <p:nvPr>
            <p:ph type="subTitle" idx="1"/>
          </p:nvPr>
        </p:nvSpPr>
        <p:spPr>
          <a:xfrm>
            <a:off x="432000" y="3860801"/>
            <a:ext cx="11328000" cy="1946275"/>
          </a:xfrm>
        </p:spPr>
        <p:txBody>
          <a:bodyPr lIns="91440"/>
          <a:lstStyle>
            <a:lvl1pPr marL="0" indent="0">
              <a:buFontTx/>
              <a:buNone/>
              <a:defRPr sz="3600">
                <a:solidFill>
                  <a:srgbClr val="B1D3D6"/>
                </a:solidFill>
              </a:defRPr>
            </a:lvl1pPr>
          </a:lstStyle>
          <a:p>
            <a:r>
              <a:rPr lang="en-GB"/>
              <a:t>Click to edit Master subtitle style</a:t>
            </a:r>
          </a:p>
        </p:txBody>
      </p:sp>
      <p:pic>
        <p:nvPicPr>
          <p:cNvPr id="5" name="Picture 1033" descr="white_logo"/>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68734" y="381000"/>
            <a:ext cx="3594100" cy="58420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Text Placeholder 18"/>
          <p:cNvSpPr>
            <a:spLocks noGrp="1"/>
          </p:cNvSpPr>
          <p:nvPr>
            <p:ph type="body" sz="quarter" idx="10" hasCustomPrompt="1"/>
          </p:nvPr>
        </p:nvSpPr>
        <p:spPr>
          <a:xfrm>
            <a:off x="432000" y="5807075"/>
            <a:ext cx="11328000" cy="882860"/>
          </a:xfrm>
        </p:spPr>
        <p:txBody>
          <a:bodyPr/>
          <a:lstStyle>
            <a:lvl1pPr marL="90000" indent="0">
              <a:spcAft>
                <a:spcPts val="0"/>
              </a:spcAft>
              <a:buNone/>
              <a:defRPr sz="2000" baseline="0">
                <a:solidFill>
                  <a:srgbClr val="B1D3D6"/>
                </a:solidFill>
              </a:defRPr>
            </a:lvl1pPr>
          </a:lstStyle>
          <a:p>
            <a:pPr lvl="0"/>
            <a:r>
              <a:rPr lang="en-US"/>
              <a:t>Click to add author </a:t>
            </a:r>
            <a:br>
              <a:rPr lang="en-US"/>
            </a:br>
            <a:r>
              <a:rPr lang="en-US"/>
              <a:t>and date</a:t>
            </a:r>
          </a:p>
        </p:txBody>
      </p:sp>
      <p:pic>
        <p:nvPicPr>
          <p:cNvPr id="6" name="Picture 5" descr="Electronics_and_Computer_Science_BLACK-2.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1999" y="381000"/>
            <a:ext cx="2884159" cy="584200"/>
          </a:xfrm>
          <a:prstGeom prst="rect">
            <a:avLst/>
          </a:prstGeom>
        </p:spPr>
      </p:pic>
    </p:spTree>
    <p:extLst>
      <p:ext uri="{BB962C8B-B14F-4D97-AF65-F5344CB8AC3E}">
        <p14:creationId xmlns:p14="http://schemas.microsoft.com/office/powerpoint/2010/main" val="2297155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32000" y="1682750"/>
            <a:ext cx="5460800" cy="448945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299200" y="1682751"/>
            <a:ext cx="5460800" cy="4489449"/>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GB"/>
              <a:t>Click to edit Master title style</a:t>
            </a:r>
            <a:endParaRPr lang="en-US"/>
          </a:p>
        </p:txBody>
      </p:sp>
      <p:sp>
        <p:nvSpPr>
          <p:cNvPr id="8" name="Date Placeholder 7"/>
          <p:cNvSpPr>
            <a:spLocks noGrp="1"/>
          </p:cNvSpPr>
          <p:nvPr>
            <p:ph type="dt" sz="half" idx="10"/>
          </p:nvPr>
        </p:nvSpPr>
        <p:spPr/>
        <p:txBody>
          <a:bodyPr/>
          <a:lstStyle/>
          <a:p>
            <a:endParaRPr lang="en-US"/>
          </a:p>
        </p:txBody>
      </p:sp>
      <p:sp>
        <p:nvSpPr>
          <p:cNvPr id="12" name="Footer Placeholder 11"/>
          <p:cNvSpPr>
            <a:spLocks noGrp="1"/>
          </p:cNvSpPr>
          <p:nvPr>
            <p:ph type="ftr" sz="quarter" idx="11"/>
          </p:nvPr>
        </p:nvSpPr>
        <p:spPr/>
        <p:txBody>
          <a:bodyPr/>
          <a:lstStyle/>
          <a:p>
            <a:endParaRPr lang="en-US"/>
          </a:p>
        </p:txBody>
      </p:sp>
      <p:sp>
        <p:nvSpPr>
          <p:cNvPr id="13" name="Slide Number Placeholder 12"/>
          <p:cNvSpPr>
            <a:spLocks noGrp="1"/>
          </p:cNvSpPr>
          <p:nvPr>
            <p:ph type="sldNum" sz="quarter" idx="12"/>
          </p:nvPr>
        </p:nvSpPr>
        <p:spPr/>
        <p:txBody>
          <a:bodyPr/>
          <a:lstStyle/>
          <a:p>
            <a:fld id="{03AC6681-E0FD-2C4C-B392-04A572FD2AAE}" type="slidenum">
              <a:rPr lang="en-US" smtClean="0"/>
              <a:pPr/>
              <a:t>‹#›</a:t>
            </a:fld>
            <a:endParaRPr lang="en-US"/>
          </a:p>
        </p:txBody>
      </p:sp>
    </p:spTree>
    <p:extLst>
      <p:ext uri="{BB962C8B-B14F-4D97-AF65-F5344CB8AC3E}">
        <p14:creationId xmlns:p14="http://schemas.microsoft.com/office/powerpoint/2010/main" val="4008873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908050"/>
            <a:ext cx="11379200" cy="615950"/>
          </a:xfrm>
        </p:spPr>
        <p:txBody>
          <a:bodyPr/>
          <a:lstStyle/>
          <a:p>
            <a:r>
              <a:rPr lang="en-GB"/>
              <a:t>Click to edit Master title style</a:t>
            </a:r>
          </a:p>
        </p:txBody>
      </p:sp>
      <p:sp>
        <p:nvSpPr>
          <p:cNvPr id="3" name="Text Placeholder 2"/>
          <p:cNvSpPr>
            <a:spLocks noGrp="1"/>
          </p:cNvSpPr>
          <p:nvPr>
            <p:ph type="body" sz="half" idx="1"/>
          </p:nvPr>
        </p:nvSpPr>
        <p:spPr>
          <a:xfrm>
            <a:off x="4064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7600" y="1676400"/>
            <a:ext cx="5588000" cy="44196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Rectangle 6"/>
          <p:cNvSpPr>
            <a:spLocks noGrp="1" noChangeArrowheads="1"/>
          </p:cNvSpPr>
          <p:nvPr>
            <p:ph type="dt" sz="half" idx="10"/>
          </p:nvPr>
        </p:nvSpPr>
        <p:spPr>
          <a:ln/>
        </p:spPr>
        <p:txBody>
          <a:bodyPr/>
          <a:lstStyle>
            <a:lvl1pPr>
              <a:defRPr/>
            </a:lvl1pPr>
          </a:lstStyle>
          <a:p>
            <a:endParaRPr lang="en-GB"/>
          </a:p>
        </p:txBody>
      </p:sp>
      <p:sp>
        <p:nvSpPr>
          <p:cNvPr id="6" name="Rectangle 7"/>
          <p:cNvSpPr>
            <a:spLocks noGrp="1" noChangeArrowheads="1"/>
          </p:cNvSpPr>
          <p:nvPr>
            <p:ph type="ftr" sz="quarter" idx="11"/>
          </p:nvPr>
        </p:nvSpPr>
        <p:spPr>
          <a:ln/>
        </p:spPr>
        <p:txBody>
          <a:bodyPr/>
          <a:lstStyle>
            <a:lvl1pPr>
              <a:defRPr/>
            </a:lvl1pPr>
          </a:lstStyle>
          <a:p>
            <a:endParaRPr lang="en-GB"/>
          </a:p>
        </p:txBody>
      </p:sp>
      <p:sp>
        <p:nvSpPr>
          <p:cNvPr id="7" name="Rectangle 8"/>
          <p:cNvSpPr>
            <a:spLocks noGrp="1" noChangeArrowheads="1"/>
          </p:cNvSpPr>
          <p:nvPr>
            <p:ph type="sldNum" sz="quarter" idx="12"/>
          </p:nvPr>
        </p:nvSpPr>
        <p:spPr>
          <a:ln/>
        </p:spPr>
        <p:txBody>
          <a:bodyPr/>
          <a:lstStyle>
            <a:lvl1pPr>
              <a:defRPr/>
            </a:lvl1pPr>
          </a:lstStyle>
          <a:p>
            <a:fld id="{54B5C4AC-9921-B44B-9B01-FB3FBEB46736}" type="slidenum">
              <a:rPr lang="en-GB"/>
              <a:pPr/>
              <a:t>‹#›</a:t>
            </a:fld>
            <a:endParaRPr lang="en-GB"/>
          </a:p>
        </p:txBody>
      </p:sp>
    </p:spTree>
    <p:extLst>
      <p:ext uri="{BB962C8B-B14F-4D97-AF65-F5344CB8AC3E}">
        <p14:creationId xmlns:p14="http://schemas.microsoft.com/office/powerpoint/2010/main" val="4014344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lvl1pPr>
              <a:defRPr sz="3200"/>
            </a:lvl1pPr>
          </a:lstStyle>
          <a:p>
            <a:r>
              <a:rPr lang="en-GB"/>
              <a:t>Click to edit Master title style</a:t>
            </a:r>
            <a:endParaRPr lang="en-US"/>
          </a:p>
        </p:txBody>
      </p:sp>
      <p:sp>
        <p:nvSpPr>
          <p:cNvPr id="10" name="Date Placeholder 9"/>
          <p:cNvSpPr>
            <a:spLocks noGrp="1"/>
          </p:cNvSpPr>
          <p:nvPr>
            <p:ph type="dt" sz="half" idx="10"/>
          </p:nvPr>
        </p:nvSpPr>
        <p:spPr/>
        <p:txBody>
          <a:bodyPr/>
          <a:lstStyle/>
          <a:p>
            <a:endParaRPr lang="en-US"/>
          </a:p>
        </p:txBody>
      </p:sp>
      <p:sp>
        <p:nvSpPr>
          <p:cNvPr id="11" name="Footer Placeholder 10"/>
          <p:cNvSpPr>
            <a:spLocks noGrp="1"/>
          </p:cNvSpPr>
          <p:nvPr>
            <p:ph type="ftr" sz="quarter" idx="11"/>
          </p:nvPr>
        </p:nvSpPr>
        <p:spPr/>
        <p:txBody>
          <a:bodyPr/>
          <a:lstStyle/>
          <a:p>
            <a:endParaRPr lang="en-US"/>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692000"/>
            <a:ext cx="11328000" cy="4469088"/>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323149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041156619"/>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83159579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3697391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8546015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4216053947"/>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8"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lvl1pPr>
              <a:defRPr sz="3200"/>
            </a:lvl1pPr>
          </a:lstStyle>
          <a:p>
            <a:r>
              <a:rPr lang="en-US"/>
              <a:t>Click to edit Master title style</a:t>
            </a:r>
          </a:p>
        </p:txBody>
      </p:sp>
      <p:sp>
        <p:nvSpPr>
          <p:cNvPr id="12" name="Slide Number Placeholder 11"/>
          <p:cNvSpPr>
            <a:spLocks noGrp="1"/>
          </p:cNvSpPr>
          <p:nvPr>
            <p:ph type="sldNum" sz="quarter" idx="12"/>
          </p:nvPr>
        </p:nvSpPr>
        <p:spPr/>
        <p:txBody>
          <a:bodyPr/>
          <a:lstStyle/>
          <a:p>
            <a:fld id="{03AC6681-E0FD-2C4C-B392-04A572FD2AAE}" type="slidenum">
              <a:rPr lang="en-US" smtClean="0"/>
              <a:pPr/>
              <a:t>‹#›</a:t>
            </a:fld>
            <a:endParaRPr lang="en-US"/>
          </a:p>
        </p:txBody>
      </p:sp>
      <p:sp>
        <p:nvSpPr>
          <p:cNvPr id="13" name="Rectangle 3"/>
          <p:cNvSpPr>
            <a:spLocks noGrp="1" noChangeArrowheads="1"/>
          </p:cNvSpPr>
          <p:nvPr>
            <p:ph idx="1"/>
          </p:nvPr>
        </p:nvSpPr>
        <p:spPr bwMode="auto">
          <a:xfrm>
            <a:off x="432000" y="1700213"/>
            <a:ext cx="11328000" cy="4460875"/>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lvl1pPr>
              <a:lnSpc>
                <a:spcPct val="100000"/>
              </a:lnSpc>
              <a:spcAft>
                <a:spcPts val="1800"/>
              </a:spcAft>
              <a:defRPr/>
            </a:lvl1pPr>
            <a:lvl2pPr marL="540000" indent="-180000">
              <a:lnSpc>
                <a:spcPct val="100000"/>
              </a:lnSpc>
              <a:spcAft>
                <a:spcPts val="1200"/>
              </a:spcAft>
              <a:buFont typeface="Lucida Grande"/>
              <a:buChar char="–"/>
              <a:defRPr/>
            </a:lvl2pPr>
            <a:lvl3pPr marL="810000" indent="-180000">
              <a:lnSpc>
                <a:spcPct val="100000"/>
              </a:lnSpc>
              <a:spcAft>
                <a:spcPts val="1200"/>
              </a:spcAft>
              <a:buFont typeface="Lucida Grande"/>
              <a:buChar char="–"/>
              <a:defRPr/>
            </a:lvl3pPr>
            <a:lvl4pPr marL="1080000" indent="-180000">
              <a:lnSpc>
                <a:spcPct val="100000"/>
              </a:lnSpc>
              <a:spcAft>
                <a:spcPts val="1200"/>
              </a:spcAft>
              <a:buFont typeface="Lucida Grande"/>
              <a:buChar char="–"/>
              <a:defRPr/>
            </a:lvl4pPr>
            <a:lvl5pPr marL="1350000" indent="-180000">
              <a:lnSpc>
                <a:spcPct val="100000"/>
              </a:lnSpc>
              <a:spcAft>
                <a:spcPts val="1200"/>
              </a:spcAft>
              <a:buFont typeface="Lucida Grande"/>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992794977"/>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pic>
        <p:nvPicPr>
          <p:cNvPr id="9" name="Picture 7" descr="marine_blue _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820151" y="381001"/>
            <a:ext cx="2880783" cy="46672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a:t>Click to edit Master title style</a:t>
            </a:r>
          </a:p>
        </p:txBody>
      </p:sp>
      <p:sp>
        <p:nvSpPr>
          <p:cNvPr id="11" name="Slide Number Placeholder 10"/>
          <p:cNvSpPr>
            <a:spLocks noGrp="1"/>
          </p:cNvSpPr>
          <p:nvPr>
            <p:ph type="sldNum" sz="quarter" idx="12"/>
          </p:nvPr>
        </p:nvSpPr>
        <p:spPr/>
        <p:txBody>
          <a:bodyPr/>
          <a:lstStyle/>
          <a:p>
            <a:fld id="{03AC6681-E0FD-2C4C-B392-04A572FD2AAE}" type="slidenum">
              <a:rPr lang="en-US" smtClean="0"/>
              <a:pPr/>
              <a:t>‹#›</a:t>
            </a:fld>
            <a:endParaRPr lang="en-US"/>
          </a:p>
        </p:txBody>
      </p:sp>
      <p:sp>
        <p:nvSpPr>
          <p:cNvPr id="7" name="Text Placeholder 2"/>
          <p:cNvSpPr>
            <a:spLocks noGrp="1"/>
          </p:cNvSpPr>
          <p:nvPr>
            <p:ph type="body" idx="13" hasCustomPrompt="1"/>
          </p:nvPr>
        </p:nvSpPr>
        <p:spPr>
          <a:xfrm>
            <a:off x="432000" y="6308726"/>
            <a:ext cx="10176501" cy="288925"/>
          </a:xfrm>
          <a:effectLst/>
        </p:spPr>
        <p:txBody>
          <a:bodyPr anchor="b"/>
          <a:lstStyle>
            <a:lvl1pPr marL="0" indent="0">
              <a:buNone/>
              <a:defRPr sz="1600" b="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add reference</a:t>
            </a:r>
          </a:p>
        </p:txBody>
      </p:sp>
    </p:spTree>
    <p:extLst>
      <p:ext uri="{BB962C8B-B14F-4D97-AF65-F5344CB8AC3E}">
        <p14:creationId xmlns:p14="http://schemas.microsoft.com/office/powerpoint/2010/main" val="1363744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703287205"/>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13194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8331200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54033419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0638368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177398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72930744"/>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42378846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4730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121149443"/>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118144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7078303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334972985"/>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2334325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410416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65978632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a:prstGeom prst="rect">
            <a:avLst/>
          </a:prstGeo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a:prstGeom prst="rect">
            <a:avLst/>
          </a:prstGeo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a:prstGeom prst="rect">
            <a:avLst/>
          </a:prstGeo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2723983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a:prstGeom prst="rect">
            <a:avLst/>
          </a:prstGeo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736455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5.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5" Type="http://schemas.openxmlformats.org/officeDocument/2006/relationships/image" Target="../media/image5.pn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05/12/2021</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97" r:id="rId2"/>
    <p:sldLayoutId id="2147483676" r:id="rId3"/>
    <p:sldLayoutId id="2147483679" r:id="rId4"/>
    <p:sldLayoutId id="2147483680" r:id="rId5"/>
    <p:sldLayoutId id="2147483677" r:id="rId6"/>
    <p:sldLayoutId id="2147483678" r:id="rId7"/>
    <p:sldLayoutId id="2147483682" r:id="rId8"/>
    <p:sldLayoutId id="2147483683" r:id="rId9"/>
    <p:sldLayoutId id="2147483684" r:id="rId10"/>
    <p:sldLayoutId id="2147483685" r:id="rId11"/>
    <p:sldLayoutId id="2147483687" r:id="rId12"/>
    <p:sldLayoutId id="2147483686" r:id="rId13"/>
    <p:sldLayoutId id="2147483688" r:id="rId14"/>
    <p:sldLayoutId id="2147483689" r:id="rId15"/>
    <p:sldLayoutId id="2147483690" r:id="rId16"/>
    <p:sldLayoutId id="2147483691" r:id="rId17"/>
    <p:sldLayoutId id="2147483692" r:id="rId18"/>
    <p:sldLayoutId id="2147483693" r:id="rId19"/>
    <p:sldLayoutId id="2147483722" r:id="rId20"/>
    <p:sldLayoutId id="2147483723" r:id="rId21"/>
    <p:sldLayoutId id="2147483725" r:id="rId22"/>
    <p:sldLayoutId id="2147483727" r:id="rId23"/>
    <p:sldLayoutId id="2147483728" r:id="rId24"/>
    <p:sldLayoutId id="2147483729" r:id="rId25"/>
    <p:sldLayoutId id="2147483730" r:id="rId26"/>
    <p:sldLayoutId id="2147483731" r:id="rId27"/>
    <p:sldLayoutId id="2147483732" r:id="rId28"/>
    <p:sldLayoutId id="2147483733" r:id="rId29"/>
    <p:sldLayoutId id="2147483735" r:id="rId30"/>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308982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37878268"/>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133958099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01499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8750422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accent6"/>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264530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155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GB" dirty="0"/>
              <a:t>Resource Description Framework</a:t>
            </a:r>
            <a:endParaRPr lang="en-US" dirty="0"/>
          </a:p>
        </p:txBody>
      </p:sp>
      <p:sp>
        <p:nvSpPr>
          <p:cNvPr id="4" name="Content Placeholder 3">
            <a:extLst>
              <a:ext uri="{FF2B5EF4-FFF2-40B4-BE49-F238E27FC236}">
                <a16:creationId xmlns:a16="http://schemas.microsoft.com/office/drawing/2014/main" id="{D3EFFBE7-2AAE-9D4B-B87F-8F755BD405C8}"/>
              </a:ext>
            </a:extLst>
          </p:cNvPr>
          <p:cNvSpPr>
            <a:spLocks noGrp="1"/>
          </p:cNvSpPr>
          <p:nvPr>
            <p:ph sz="quarter" idx="13"/>
          </p:nvPr>
        </p:nvSpPr>
        <p:spPr/>
        <p:txBody>
          <a:bodyPr/>
          <a:lstStyle/>
          <a:p>
            <a:pPr marL="0" indent="0">
              <a:buNone/>
            </a:pPr>
            <a:r>
              <a:rPr lang="en-GB" dirty="0"/>
              <a:t>Underlying model of triples used to describe the relations between entities</a:t>
            </a:r>
          </a:p>
          <a:p>
            <a:pPr lvl="1"/>
            <a:r>
              <a:rPr lang="en-GB" dirty="0"/>
              <a:t>Subject-Predicate-Object (compare Entity-Attribute-Value)</a:t>
            </a:r>
          </a:p>
          <a:p>
            <a:pPr lvl="1"/>
            <a:r>
              <a:rPr lang="en-GB" dirty="0"/>
              <a:t>Predicates are analogous to link types</a:t>
            </a:r>
          </a:p>
        </p:txBody>
      </p:sp>
      <p:sp>
        <p:nvSpPr>
          <p:cNvPr id="10" name="Text Placeholder 9">
            <a:extLst>
              <a:ext uri="{FF2B5EF4-FFF2-40B4-BE49-F238E27FC236}">
                <a16:creationId xmlns:a16="http://schemas.microsoft.com/office/drawing/2014/main" id="{AC03393D-FBD1-AD45-B39A-A15DF8EFE98C}"/>
              </a:ext>
            </a:extLst>
          </p:cNvPr>
          <p:cNvSpPr>
            <a:spLocks noGrp="1"/>
          </p:cNvSpPr>
          <p:nvPr>
            <p:ph type="body" sz="quarter" idx="15"/>
          </p:nvPr>
        </p:nvSpPr>
        <p:spPr/>
        <p:txBody>
          <a:bodyPr/>
          <a:lstStyle/>
          <a:p>
            <a:endParaRPr lang="en-US"/>
          </a:p>
        </p:txBody>
      </p:sp>
      <p:sp>
        <p:nvSpPr>
          <p:cNvPr id="89101" name="AutoShape 5"/>
          <p:cNvSpPr>
            <a:spLocks noChangeArrowheads="1"/>
          </p:cNvSpPr>
          <p:nvPr/>
        </p:nvSpPr>
        <p:spPr bwMode="auto">
          <a:xfrm>
            <a:off x="3257192"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RDF Semantics</a:t>
            </a:r>
          </a:p>
        </p:txBody>
      </p:sp>
      <p:sp>
        <p:nvSpPr>
          <p:cNvPr id="89099" name="AutoShape 8"/>
          <p:cNvSpPr>
            <a:spLocks noChangeArrowheads="1"/>
          </p:cNvSpPr>
          <p:nvPr/>
        </p:nvSpPr>
        <p:spPr bwMode="auto">
          <a:xfrm>
            <a:off x="7140688" y="4080889"/>
            <a:ext cx="1800000" cy="576262"/>
          </a:xfrm>
          <a:prstGeom prst="roundRect">
            <a:avLst>
              <a:gd name="adj" fmla="val 50000"/>
            </a:avLst>
          </a:prstGeom>
          <a:solidFill>
            <a:schemeClr val="accent1"/>
          </a:solidFill>
          <a:ln w="25400">
            <a:noFill/>
            <a:round/>
            <a:headEnd/>
            <a:tailEnd/>
          </a:ln>
        </p:spPr>
        <p:txBody>
          <a:bodyPr wrap="none" anchor="ctr">
            <a:prstTxWarp prst="textNoShape">
              <a:avLst/>
            </a:prstTxWarp>
          </a:bodyPr>
          <a:lstStyle/>
          <a:p>
            <a:pPr algn="ctr"/>
            <a:r>
              <a:rPr lang="en-GB" dirty="0">
                <a:solidFill>
                  <a:schemeClr val="bg1"/>
                </a:solidFill>
              </a:rPr>
              <a:t>Pat Hayes</a:t>
            </a:r>
          </a:p>
        </p:txBody>
      </p:sp>
      <p:cxnSp>
        <p:nvCxnSpPr>
          <p:cNvPr id="89094" name="AutoShape 10"/>
          <p:cNvCxnSpPr>
            <a:cxnSpLocks noChangeShapeType="1"/>
            <a:stCxn id="89101" idx="3"/>
            <a:endCxn id="89099" idx="1"/>
          </p:cNvCxnSpPr>
          <p:nvPr/>
        </p:nvCxnSpPr>
        <p:spPr bwMode="auto">
          <a:xfrm>
            <a:off x="5057192" y="4369020"/>
            <a:ext cx="2083496" cy="0"/>
          </a:xfrm>
          <a:prstGeom prst="straightConnector1">
            <a:avLst/>
          </a:prstGeom>
          <a:noFill/>
          <a:ln w="25400">
            <a:solidFill>
              <a:schemeClr val="tx1"/>
            </a:solidFill>
            <a:round/>
            <a:headEnd/>
            <a:tailEnd type="arrow" w="lg" len="lg"/>
          </a:ln>
        </p:spPr>
      </p:cxnSp>
      <p:sp>
        <p:nvSpPr>
          <p:cNvPr id="89095" name="Text Box 11"/>
          <p:cNvSpPr txBox="1">
            <a:spLocks noChangeArrowheads="1"/>
          </p:cNvSpPr>
          <p:nvPr/>
        </p:nvSpPr>
        <p:spPr bwMode="auto">
          <a:xfrm>
            <a:off x="5550487" y="4028501"/>
            <a:ext cx="1226618" cy="369332"/>
          </a:xfrm>
          <a:prstGeom prst="rect">
            <a:avLst/>
          </a:prstGeom>
          <a:noFill/>
          <a:ln w="9525">
            <a:noFill/>
            <a:miter lim="800000"/>
            <a:headEnd/>
            <a:tailEnd/>
          </a:ln>
        </p:spPr>
        <p:txBody>
          <a:bodyPr wrap="none">
            <a:prstTxWarp prst="textNoShape">
              <a:avLst/>
            </a:prstTxWarp>
            <a:spAutoFit/>
          </a:bodyPr>
          <a:lstStyle/>
          <a:p>
            <a:pPr algn="l"/>
            <a:r>
              <a:rPr lang="en-GB"/>
              <a:t>edited by</a:t>
            </a:r>
            <a:endParaRPr lang="en-US"/>
          </a:p>
        </p:txBody>
      </p:sp>
      <p:sp>
        <p:nvSpPr>
          <p:cNvPr id="89096" name="Text Box 12"/>
          <p:cNvSpPr txBox="1">
            <a:spLocks noChangeArrowheads="1"/>
          </p:cNvSpPr>
          <p:nvPr/>
        </p:nvSpPr>
        <p:spPr bwMode="auto">
          <a:xfrm>
            <a:off x="3474037" y="4701601"/>
            <a:ext cx="1085554" cy="400110"/>
          </a:xfrm>
          <a:prstGeom prst="rect">
            <a:avLst/>
          </a:prstGeom>
          <a:noFill/>
          <a:ln w="9525">
            <a:noFill/>
            <a:miter lim="800000"/>
            <a:headEnd/>
            <a:tailEnd/>
          </a:ln>
        </p:spPr>
        <p:txBody>
          <a:bodyPr wrap="none">
            <a:prstTxWarp prst="textNoShape">
              <a:avLst/>
            </a:prstTxWarp>
            <a:spAutoFit/>
          </a:bodyPr>
          <a:lstStyle/>
          <a:p>
            <a:r>
              <a:rPr lang="en-GB" sz="2000"/>
              <a:t>subject</a:t>
            </a:r>
            <a:endParaRPr lang="en-US" sz="2000"/>
          </a:p>
        </p:txBody>
      </p:sp>
      <p:sp>
        <p:nvSpPr>
          <p:cNvPr id="89097" name="Text Box 13"/>
          <p:cNvSpPr txBox="1">
            <a:spLocks noChangeArrowheads="1"/>
          </p:cNvSpPr>
          <p:nvPr/>
        </p:nvSpPr>
        <p:spPr bwMode="auto">
          <a:xfrm>
            <a:off x="5334587" y="4701601"/>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89098" name="Text Box 14"/>
          <p:cNvSpPr txBox="1">
            <a:spLocks noChangeArrowheads="1"/>
          </p:cNvSpPr>
          <p:nvPr/>
        </p:nvSpPr>
        <p:spPr bwMode="auto">
          <a:xfrm>
            <a:off x="7423738" y="4701601"/>
            <a:ext cx="952505" cy="400110"/>
          </a:xfrm>
          <a:prstGeom prst="rect">
            <a:avLst/>
          </a:prstGeom>
          <a:noFill/>
          <a:ln w="9525">
            <a:noFill/>
            <a:miter lim="800000"/>
            <a:headEnd/>
            <a:tailEnd/>
          </a:ln>
        </p:spPr>
        <p:txBody>
          <a:bodyPr wrap="none">
            <a:prstTxWarp prst="textNoShape">
              <a:avLst/>
            </a:prstTxWarp>
            <a:spAutoFit/>
          </a:bodyPr>
          <a:lstStyle/>
          <a:p>
            <a:r>
              <a:rPr lang="en-GB" sz="2000"/>
              <a:t>object</a:t>
            </a:r>
            <a:endParaRPr lang="en-US" sz="2000"/>
          </a:p>
        </p:txBody>
      </p:sp>
    </p:spTree>
    <p:extLst>
      <p:ext uri="{BB962C8B-B14F-4D97-AF65-F5344CB8AC3E}">
        <p14:creationId xmlns:p14="http://schemas.microsoft.com/office/powerpoint/2010/main" val="3974793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30635C3E-494F-D44A-BFD0-A26D6FAD34AF}"/>
              </a:ext>
            </a:extLst>
          </p:cNvPr>
          <p:cNvSpPr>
            <a:spLocks noGrp="1"/>
          </p:cNvSpPr>
          <p:nvPr>
            <p:ph sz="quarter" idx="13"/>
          </p:nvPr>
        </p:nvSpPr>
        <p:spPr/>
        <p:txBody>
          <a:bodyPr/>
          <a:lstStyle/>
          <a:p>
            <a:pPr marL="0" indent="0">
              <a:buNone/>
            </a:pPr>
            <a:r>
              <a:rPr lang="en-GB" dirty="0"/>
              <a:t>Take a citation:</a:t>
            </a:r>
          </a:p>
          <a:p>
            <a:pPr lvl="1"/>
            <a:r>
              <a:rPr lang="en-GB" dirty="0"/>
              <a:t>Tim Berners-Lee, James </a:t>
            </a:r>
            <a:r>
              <a:rPr lang="en-GB" dirty="0" err="1"/>
              <a:t>Hendler</a:t>
            </a:r>
            <a:r>
              <a:rPr lang="en-GB" dirty="0"/>
              <a:t> and Ora </a:t>
            </a:r>
            <a:r>
              <a:rPr lang="en-GB" dirty="0" err="1"/>
              <a:t>Lassila</a:t>
            </a:r>
            <a:r>
              <a:rPr lang="en-GB" dirty="0"/>
              <a:t>. The Semantic Web. Scientific American, May 2001</a:t>
            </a:r>
          </a:p>
          <a:p>
            <a:pPr marL="0" indent="0">
              <a:buNone/>
            </a:pPr>
            <a:endParaRPr lang="en-GB" dirty="0"/>
          </a:p>
          <a:p>
            <a:pPr marL="0" indent="0">
              <a:buNone/>
            </a:pPr>
            <a:r>
              <a:rPr lang="en-GB" dirty="0"/>
              <a:t>We can identify a number of distinct statements in this citation:</a:t>
            </a:r>
          </a:p>
          <a:p>
            <a:pPr lvl="1"/>
            <a:r>
              <a:rPr lang="en-GB" dirty="0"/>
              <a:t>There is an article titled “The Semantic Web”</a:t>
            </a:r>
          </a:p>
          <a:p>
            <a:pPr lvl="1"/>
            <a:r>
              <a:rPr lang="en-GB" dirty="0"/>
              <a:t>One of its authors is a person named “Tim Berners-Lee” (etc)</a:t>
            </a:r>
          </a:p>
          <a:p>
            <a:pPr lvl="1"/>
            <a:r>
              <a:rPr lang="en-GB" dirty="0"/>
              <a:t>It appeared in a publication titled “Scientific American”</a:t>
            </a:r>
          </a:p>
          <a:p>
            <a:pPr lvl="1"/>
            <a:r>
              <a:rPr lang="en-GB" dirty="0"/>
              <a:t>It was published in May 2001</a:t>
            </a:r>
            <a:endParaRPr lang="en-US" dirty="0"/>
          </a:p>
          <a:p>
            <a:endParaRPr lang="en-US" dirty="0"/>
          </a:p>
        </p:txBody>
      </p:sp>
      <p:sp>
        <p:nvSpPr>
          <p:cNvPr id="5" name="Text Placeholder 4">
            <a:extLst>
              <a:ext uri="{FF2B5EF4-FFF2-40B4-BE49-F238E27FC236}">
                <a16:creationId xmlns:a16="http://schemas.microsoft.com/office/drawing/2014/main" id="{0E77B856-3C3C-7740-A950-326FED12134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120337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a:t>Example</a:t>
            </a:r>
          </a:p>
        </p:txBody>
      </p:sp>
      <p:sp>
        <p:nvSpPr>
          <p:cNvPr id="2" name="Content Placeholder 1">
            <a:extLst>
              <a:ext uri="{FF2B5EF4-FFF2-40B4-BE49-F238E27FC236}">
                <a16:creationId xmlns:a16="http://schemas.microsoft.com/office/drawing/2014/main" id="{F07DBE46-4026-664C-8522-89662F84EBD5}"/>
              </a:ext>
            </a:extLst>
          </p:cNvPr>
          <p:cNvSpPr>
            <a:spLocks noGrp="1"/>
          </p:cNvSpPr>
          <p:nvPr>
            <p:ph sz="quarter" idx="13"/>
          </p:nvPr>
        </p:nvSpPr>
        <p:spPr/>
        <p:txBody>
          <a:bodyPr/>
          <a:lstStyle/>
          <a:p>
            <a:pPr marL="0" indent="0">
              <a:buNone/>
            </a:pPr>
            <a:r>
              <a:rPr lang="en-GB" dirty="0"/>
              <a:t>We can represent these statements as a graph:</a:t>
            </a:r>
            <a:endParaRPr lang="en-US" dirty="0"/>
          </a:p>
          <a:p>
            <a:endParaRPr lang="en-US" dirty="0"/>
          </a:p>
        </p:txBody>
      </p:sp>
      <p:sp>
        <p:nvSpPr>
          <p:cNvPr id="4" name="Text Placeholder 3">
            <a:extLst>
              <a:ext uri="{FF2B5EF4-FFF2-40B4-BE49-F238E27FC236}">
                <a16:creationId xmlns:a16="http://schemas.microsoft.com/office/drawing/2014/main" id="{C0FB37E0-F585-EF47-82F8-561D2125C299}"/>
              </a:ext>
            </a:extLst>
          </p:cNvPr>
          <p:cNvSpPr>
            <a:spLocks noGrp="1"/>
          </p:cNvSpPr>
          <p:nvPr>
            <p:ph type="body" sz="quarter" idx="15"/>
          </p:nvPr>
        </p:nvSpPr>
        <p:spPr/>
        <p:txBody>
          <a:bodyPr/>
          <a:lstStyle/>
          <a:p>
            <a:endParaRPr lang="en-US"/>
          </a:p>
        </p:txBody>
      </p:sp>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Tree>
    <p:extLst>
      <p:ext uri="{BB962C8B-B14F-4D97-AF65-F5344CB8AC3E}">
        <p14:creationId xmlns:p14="http://schemas.microsoft.com/office/powerpoint/2010/main" val="273313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GB"/>
              <a:t>Example</a:t>
            </a:r>
          </a:p>
        </p:txBody>
      </p:sp>
      <p:sp>
        <p:nvSpPr>
          <p:cNvPr id="2" name="Content Placeholder 1">
            <a:extLst>
              <a:ext uri="{FF2B5EF4-FFF2-40B4-BE49-F238E27FC236}">
                <a16:creationId xmlns:a16="http://schemas.microsoft.com/office/drawing/2014/main" id="{F7E28FEE-3085-5048-B005-E4289A46BDCC}"/>
              </a:ext>
            </a:extLst>
          </p:cNvPr>
          <p:cNvSpPr>
            <a:spLocks noGrp="1"/>
          </p:cNvSpPr>
          <p:nvPr>
            <p:ph sz="quarter" idx="13"/>
          </p:nvPr>
        </p:nvSpPr>
        <p:spPr/>
        <p:txBody>
          <a:bodyPr/>
          <a:lstStyle/>
          <a:p>
            <a:pPr marL="0" indent="0">
              <a:buNone/>
            </a:pPr>
            <a:r>
              <a:rPr lang="en-GB" dirty="0"/>
              <a:t>There are two types of node in this graph:</a:t>
            </a:r>
          </a:p>
          <a:p>
            <a:pPr lvl="1"/>
            <a:r>
              <a:rPr lang="en-GB" b="1" dirty="0"/>
              <a:t>Literals</a:t>
            </a:r>
            <a:r>
              <a:rPr lang="en-GB" dirty="0"/>
              <a:t>, which have a value but no identity</a:t>
            </a:r>
            <a:br>
              <a:rPr lang="en-GB" dirty="0"/>
            </a:br>
            <a:r>
              <a:rPr lang="en-GB" dirty="0"/>
              <a:t>(a string, a number, a date)</a:t>
            </a:r>
          </a:p>
          <a:p>
            <a:pPr lvl="1"/>
            <a:endParaRPr lang="en-GB" dirty="0"/>
          </a:p>
          <a:p>
            <a:pPr lvl="1"/>
            <a:endParaRPr lang="en-GB" dirty="0"/>
          </a:p>
          <a:p>
            <a:pPr lvl="1"/>
            <a:r>
              <a:rPr lang="en-GB" b="1" dirty="0"/>
              <a:t>Resources</a:t>
            </a:r>
            <a:r>
              <a:rPr lang="en-GB" dirty="0"/>
              <a:t>, which represent objects with identity</a:t>
            </a:r>
            <a:br>
              <a:rPr lang="en-GB" dirty="0"/>
            </a:br>
            <a:r>
              <a:rPr lang="en-GB" dirty="0"/>
              <a:t>(a web page, a person, a journal)</a:t>
            </a:r>
            <a:endParaRPr lang="en-US" dirty="0"/>
          </a:p>
          <a:p>
            <a:pPr marL="0" indent="0">
              <a:buNone/>
            </a:pPr>
            <a:endParaRPr lang="en-US" dirty="0"/>
          </a:p>
        </p:txBody>
      </p:sp>
      <p:sp>
        <p:nvSpPr>
          <p:cNvPr id="95235" name="Rectangle 3"/>
          <p:cNvSpPr>
            <a:spLocks noGrp="1" noChangeArrowheads="1"/>
          </p:cNvSpPr>
          <p:nvPr>
            <p:ph type="body" sz="quarter" idx="15"/>
          </p:nvPr>
        </p:nvSpPr>
        <p:spPr/>
        <p:txBody>
          <a:bodyPr/>
          <a:lstStyle/>
          <a:p>
            <a:pPr marL="0" indent="0">
              <a:buNone/>
            </a:pPr>
            <a:endParaRPr lang="en-US" dirty="0"/>
          </a:p>
        </p:txBody>
      </p:sp>
      <p:sp>
        <p:nvSpPr>
          <p:cNvPr id="95236" name="Oval 4"/>
          <p:cNvSpPr>
            <a:spLocks noChangeArrowheads="1"/>
          </p:cNvSpPr>
          <p:nvPr/>
        </p:nvSpPr>
        <p:spPr bwMode="auto">
          <a:xfrm>
            <a:off x="5816601" y="4365386"/>
            <a:ext cx="576263"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5237" name="Text Box 5"/>
          <p:cNvSpPr txBox="1">
            <a:spLocks noChangeArrowheads="1"/>
          </p:cNvSpPr>
          <p:nvPr/>
        </p:nvSpPr>
        <p:spPr bwMode="auto">
          <a:xfrm>
            <a:off x="4948238" y="2871548"/>
            <a:ext cx="2305050" cy="431800"/>
          </a:xfrm>
          <a:prstGeom prst="rect">
            <a:avLst/>
          </a:prstGeom>
          <a:solidFill>
            <a:schemeClr val="bg2"/>
          </a:solidFill>
          <a:ln w="25400">
            <a:noFill/>
            <a:miter lim="800000"/>
            <a:headEnd/>
            <a:tailEnd/>
          </a:ln>
        </p:spPr>
        <p:txBody>
          <a:bodyPr wrap="none" lIns="72000" rIns="72000" anchor="ctr" anchorCtr="1">
            <a:prstTxWarp prst="textNoShape">
              <a:avLst/>
            </a:prstTxWarp>
          </a:bodyPr>
          <a:lstStyle/>
          <a:p>
            <a:pPr algn="l"/>
            <a:r>
              <a:rPr lang="en-GB" dirty="0">
                <a:solidFill>
                  <a:schemeClr val="bg1"/>
                </a:solidFill>
              </a:rPr>
              <a:t>Scientific American</a:t>
            </a:r>
            <a:endParaRPr lang="en-US" dirty="0">
              <a:solidFill>
                <a:schemeClr val="bg1"/>
              </a:solidFill>
            </a:endParaRPr>
          </a:p>
        </p:txBody>
      </p:sp>
    </p:spTree>
    <p:extLst>
      <p:ext uri="{BB962C8B-B14F-4D97-AF65-F5344CB8AC3E}">
        <p14:creationId xmlns:p14="http://schemas.microsoft.com/office/powerpoint/2010/main" val="1648027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GB"/>
              <a:t>Example</a:t>
            </a:r>
            <a:endParaRPr lang="en-US"/>
          </a:p>
        </p:txBody>
      </p:sp>
      <p:sp>
        <p:nvSpPr>
          <p:cNvPr id="97283" name="Rectangle 3"/>
          <p:cNvSpPr>
            <a:spLocks noGrp="1" noChangeArrowheads="1"/>
          </p:cNvSpPr>
          <p:nvPr>
            <p:ph sz="quarter" idx="13"/>
          </p:nvPr>
        </p:nvSpPr>
        <p:spPr/>
        <p:txBody>
          <a:bodyPr/>
          <a:lstStyle/>
          <a:p>
            <a:pPr marL="0" indent="0">
              <a:buNone/>
            </a:pPr>
            <a:r>
              <a:rPr lang="en-GB" dirty="0"/>
              <a:t>Resources are identified by URIs</a:t>
            </a:r>
          </a:p>
          <a:p>
            <a:pPr marL="0" indent="0">
              <a:buNone/>
            </a:pPr>
            <a:r>
              <a:rPr lang="en-GB" dirty="0"/>
              <a:t>Properties are resources that are used as predicates</a:t>
            </a:r>
          </a:p>
          <a:p>
            <a:pPr lvl="1"/>
            <a:r>
              <a:rPr lang="en-GB" dirty="0"/>
              <a:t>Collection of properties constitutes a vocabulary (or ontology)</a:t>
            </a:r>
          </a:p>
        </p:txBody>
      </p:sp>
      <p:sp>
        <p:nvSpPr>
          <p:cNvPr id="3" name="Text Placeholder 2">
            <a:extLst>
              <a:ext uri="{FF2B5EF4-FFF2-40B4-BE49-F238E27FC236}">
                <a16:creationId xmlns:a16="http://schemas.microsoft.com/office/drawing/2014/main" id="{131B2B06-B5EB-4947-A2B3-872DD0B40260}"/>
              </a:ext>
            </a:extLst>
          </p:cNvPr>
          <p:cNvSpPr>
            <a:spLocks noGrp="1"/>
          </p:cNvSpPr>
          <p:nvPr>
            <p:ph type="body" sz="quarter" idx="15"/>
          </p:nvPr>
        </p:nvSpPr>
        <p:spPr/>
        <p:txBody>
          <a:bodyPr/>
          <a:lstStyle/>
          <a:p>
            <a:endParaRPr lang="en-US"/>
          </a:p>
        </p:txBody>
      </p:sp>
      <p:cxnSp>
        <p:nvCxnSpPr>
          <p:cNvPr id="97284" name="AutoShape 4"/>
          <p:cNvCxnSpPr>
            <a:cxnSpLocks noChangeShapeType="1"/>
            <a:stCxn id="97288" idx="3"/>
            <a:endCxn id="97287" idx="1"/>
          </p:cNvCxnSpPr>
          <p:nvPr/>
        </p:nvCxnSpPr>
        <p:spPr bwMode="auto">
          <a:xfrm>
            <a:off x="5115780" y="4279108"/>
            <a:ext cx="2924908" cy="13492"/>
          </a:xfrm>
          <a:prstGeom prst="straightConnector1">
            <a:avLst/>
          </a:prstGeom>
          <a:noFill/>
          <a:ln w="25400">
            <a:solidFill>
              <a:schemeClr val="tx1"/>
            </a:solidFill>
            <a:round/>
            <a:headEnd/>
            <a:tailEnd type="arrow" w="med" len="med"/>
          </a:ln>
        </p:spPr>
      </p:cxnSp>
      <p:sp>
        <p:nvSpPr>
          <p:cNvPr id="97285" name="Rectangle 5"/>
          <p:cNvSpPr>
            <a:spLocks noChangeArrowheads="1"/>
          </p:cNvSpPr>
          <p:nvPr/>
        </p:nvSpPr>
        <p:spPr bwMode="auto">
          <a:xfrm>
            <a:off x="4501067" y="3641885"/>
            <a:ext cx="4459875" cy="369332"/>
          </a:xfrm>
          <a:prstGeom prst="rect">
            <a:avLst/>
          </a:prstGeom>
          <a:noFill/>
          <a:ln w="9525">
            <a:noFill/>
            <a:miter lim="800000"/>
            <a:headEnd/>
            <a:tailEnd/>
          </a:ln>
        </p:spPr>
        <p:txBody>
          <a:bodyPr wrap="none" anchor="ctr">
            <a:prstTxWarp prst="textNoShape">
              <a:avLst/>
            </a:prstTxWarp>
            <a:spAutoFit/>
          </a:bodyPr>
          <a:lstStyle/>
          <a:p>
            <a:pPr eaLnBrk="1" hangingPunct="1"/>
            <a:r>
              <a:rPr lang="en-US" dirty="0"/>
              <a:t>http://purl.org/dc/elements/1.1/title </a:t>
            </a:r>
          </a:p>
        </p:txBody>
      </p:sp>
      <p:sp>
        <p:nvSpPr>
          <p:cNvPr id="97288" name="AutoShape 7"/>
          <p:cNvSpPr>
            <a:spLocks noChangeArrowheads="1"/>
          </p:cNvSpPr>
          <p:nvPr/>
        </p:nvSpPr>
        <p:spPr bwMode="auto">
          <a:xfrm>
            <a:off x="815975" y="3990976"/>
            <a:ext cx="4299805" cy="576263"/>
          </a:xfrm>
          <a:prstGeom prst="roundRect">
            <a:avLst>
              <a:gd name="adj" fmla="val 50000"/>
            </a:avLst>
          </a:prstGeom>
          <a:solidFill>
            <a:schemeClr val="accent1"/>
          </a:solidFill>
          <a:ln w="9525">
            <a:noFill/>
            <a:round/>
            <a:headEnd/>
            <a:tailEnd/>
          </a:ln>
        </p:spPr>
        <p:txBody>
          <a:bodyPr wrap="none" anchor="ctr">
            <a:prstTxWarp prst="textNoShape">
              <a:avLst/>
            </a:prstTxWarp>
          </a:bodyPr>
          <a:lstStyle/>
          <a:p>
            <a:pPr algn="ctr"/>
            <a:r>
              <a:rPr lang="en-GB" dirty="0">
                <a:solidFill>
                  <a:schemeClr val="bg1"/>
                </a:solidFill>
              </a:rPr>
              <a:t>http://</a:t>
            </a:r>
            <a:r>
              <a:rPr lang="en-GB" dirty="0" err="1">
                <a:solidFill>
                  <a:schemeClr val="bg1"/>
                </a:solidFill>
              </a:rPr>
              <a:t>www.scientificamericancom</a:t>
            </a:r>
            <a:r>
              <a:rPr lang="en-GB" dirty="0">
                <a:solidFill>
                  <a:schemeClr val="bg1"/>
                </a:solidFill>
              </a:rPr>
              <a:t>/</a:t>
            </a:r>
            <a:endParaRPr lang="en-US" dirty="0">
              <a:solidFill>
                <a:schemeClr val="bg1"/>
              </a:solidFill>
            </a:endParaRPr>
          </a:p>
        </p:txBody>
      </p:sp>
      <p:sp>
        <p:nvSpPr>
          <p:cNvPr id="97287" name="Text Box 9"/>
          <p:cNvSpPr txBox="1">
            <a:spLocks noChangeArrowheads="1"/>
          </p:cNvSpPr>
          <p:nvPr/>
        </p:nvSpPr>
        <p:spPr bwMode="auto">
          <a:xfrm>
            <a:off x="8040688" y="4076700"/>
            <a:ext cx="2305050" cy="431800"/>
          </a:xfrm>
          <a:prstGeom prst="rect">
            <a:avLst/>
          </a:prstGeom>
          <a:solidFill>
            <a:schemeClr val="bg2"/>
          </a:solidFill>
          <a:ln w="25400">
            <a:noFill/>
            <a:miter lim="800000"/>
            <a:headEnd/>
            <a:tailEnd/>
          </a:ln>
        </p:spPr>
        <p:txBody>
          <a:bodyPr wrap="none" anchor="ctr" anchorCtr="1">
            <a:prstTxWarp prst="textNoShape">
              <a:avLst/>
            </a:prstTxWarp>
          </a:bodyPr>
          <a:lstStyle/>
          <a:p>
            <a:pPr algn="l"/>
            <a:r>
              <a:rPr lang="en-GB">
                <a:solidFill>
                  <a:schemeClr val="bg1"/>
                </a:solidFill>
              </a:rPr>
              <a:t>Scientific American</a:t>
            </a:r>
            <a:endParaRPr lang="en-US">
              <a:solidFill>
                <a:schemeClr val="bg1"/>
              </a:solidFill>
            </a:endParaRPr>
          </a:p>
        </p:txBody>
      </p:sp>
      <p:sp>
        <p:nvSpPr>
          <p:cNvPr id="14" name="Text Box 12"/>
          <p:cNvSpPr txBox="1">
            <a:spLocks noChangeArrowheads="1"/>
          </p:cNvSpPr>
          <p:nvPr/>
        </p:nvSpPr>
        <p:spPr bwMode="auto">
          <a:xfrm>
            <a:off x="2870200" y="4567238"/>
            <a:ext cx="1085554" cy="400110"/>
          </a:xfrm>
          <a:prstGeom prst="rect">
            <a:avLst/>
          </a:prstGeom>
          <a:noFill/>
          <a:ln w="9525">
            <a:noFill/>
            <a:miter lim="800000"/>
            <a:headEnd/>
            <a:tailEnd/>
          </a:ln>
        </p:spPr>
        <p:txBody>
          <a:bodyPr wrap="none">
            <a:prstTxWarp prst="textNoShape">
              <a:avLst/>
            </a:prstTxWarp>
            <a:spAutoFit/>
          </a:bodyPr>
          <a:lstStyle/>
          <a:p>
            <a:r>
              <a:rPr lang="en-GB" sz="2000" dirty="0"/>
              <a:t>subject</a:t>
            </a:r>
            <a:endParaRPr lang="en-US" sz="2000" dirty="0"/>
          </a:p>
        </p:txBody>
      </p:sp>
      <p:sp>
        <p:nvSpPr>
          <p:cNvPr id="15" name="Text Box 13"/>
          <p:cNvSpPr txBox="1">
            <a:spLocks noChangeArrowheads="1"/>
          </p:cNvSpPr>
          <p:nvPr/>
        </p:nvSpPr>
        <p:spPr bwMode="auto">
          <a:xfrm>
            <a:off x="5713413" y="4567238"/>
            <a:ext cx="1340432" cy="400110"/>
          </a:xfrm>
          <a:prstGeom prst="rect">
            <a:avLst/>
          </a:prstGeom>
          <a:noFill/>
          <a:ln w="9525">
            <a:noFill/>
            <a:miter lim="800000"/>
            <a:headEnd/>
            <a:tailEnd/>
          </a:ln>
        </p:spPr>
        <p:txBody>
          <a:bodyPr wrap="none">
            <a:prstTxWarp prst="textNoShape">
              <a:avLst/>
            </a:prstTxWarp>
            <a:spAutoFit/>
          </a:bodyPr>
          <a:lstStyle/>
          <a:p>
            <a:r>
              <a:rPr lang="en-GB" sz="2000"/>
              <a:t>predicate</a:t>
            </a:r>
            <a:endParaRPr lang="en-US" sz="2000"/>
          </a:p>
        </p:txBody>
      </p:sp>
      <p:sp>
        <p:nvSpPr>
          <p:cNvPr id="16" name="Text Box 14"/>
          <p:cNvSpPr txBox="1">
            <a:spLocks noChangeArrowheads="1"/>
          </p:cNvSpPr>
          <p:nvPr/>
        </p:nvSpPr>
        <p:spPr bwMode="auto">
          <a:xfrm>
            <a:off x="8666164" y="4567238"/>
            <a:ext cx="952505" cy="400110"/>
          </a:xfrm>
          <a:prstGeom prst="rect">
            <a:avLst/>
          </a:prstGeom>
          <a:noFill/>
          <a:ln w="9525">
            <a:noFill/>
            <a:miter lim="800000"/>
            <a:headEnd/>
            <a:tailEnd/>
          </a:ln>
        </p:spPr>
        <p:txBody>
          <a:bodyPr wrap="none">
            <a:prstTxWarp prst="textNoShape">
              <a:avLst/>
            </a:prstTxWarp>
            <a:spAutoFit/>
          </a:bodyPr>
          <a:lstStyle/>
          <a:p>
            <a:r>
              <a:rPr lang="en-GB" sz="2000" dirty="0"/>
              <a:t>object</a:t>
            </a:r>
            <a:endParaRPr lang="en-US" sz="2000" dirty="0"/>
          </a:p>
        </p:txBody>
      </p:sp>
    </p:spTree>
    <p:extLst>
      <p:ext uri="{BB962C8B-B14F-4D97-AF65-F5344CB8AC3E}">
        <p14:creationId xmlns:p14="http://schemas.microsoft.com/office/powerpoint/2010/main" val="26269091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GB" dirty="0"/>
              <a:t>Mixing vocabularies</a:t>
            </a:r>
          </a:p>
        </p:txBody>
      </p:sp>
      <p:sp>
        <p:nvSpPr>
          <p:cNvPr id="93188" name="Oval 4"/>
          <p:cNvSpPr>
            <a:spLocks noChangeArrowheads="1"/>
          </p:cNvSpPr>
          <p:nvPr/>
        </p:nvSpPr>
        <p:spPr bwMode="auto">
          <a:xfrm>
            <a:off x="4592209" y="4794867"/>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89" name="Oval 5"/>
          <p:cNvSpPr>
            <a:spLocks noChangeArrowheads="1"/>
          </p:cNvSpPr>
          <p:nvPr/>
        </p:nvSpPr>
        <p:spPr bwMode="auto">
          <a:xfrm>
            <a:off x="6781135" y="2974976"/>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0" name="Oval 6"/>
          <p:cNvSpPr>
            <a:spLocks noChangeArrowheads="1"/>
          </p:cNvSpPr>
          <p:nvPr/>
        </p:nvSpPr>
        <p:spPr bwMode="auto">
          <a:xfrm>
            <a:off x="6762501" y="3725380"/>
            <a:ext cx="576262"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1" name="Oval 7"/>
          <p:cNvSpPr>
            <a:spLocks noChangeArrowheads="1"/>
          </p:cNvSpPr>
          <p:nvPr/>
        </p:nvSpPr>
        <p:spPr bwMode="auto">
          <a:xfrm>
            <a:off x="6762373" y="4474893"/>
            <a:ext cx="576262" cy="576262"/>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2" name="Oval 8"/>
          <p:cNvSpPr>
            <a:spLocks noChangeArrowheads="1"/>
          </p:cNvSpPr>
          <p:nvPr/>
        </p:nvSpPr>
        <p:spPr bwMode="auto">
          <a:xfrm>
            <a:off x="4592209" y="3724065"/>
            <a:ext cx="576263" cy="576263"/>
          </a:xfrm>
          <a:prstGeom prst="ellipse">
            <a:avLst/>
          </a:prstGeom>
          <a:solidFill>
            <a:schemeClr val="accent1"/>
          </a:solidFill>
          <a:ln w="9525">
            <a:noFill/>
            <a:round/>
            <a:headEnd/>
            <a:tailEnd/>
          </a:ln>
        </p:spPr>
        <p:txBody>
          <a:bodyPr wrap="none" anchor="ctr">
            <a:prstTxWarp prst="textNoShape">
              <a:avLst/>
            </a:prstTxWarp>
          </a:bodyPr>
          <a:lstStyle/>
          <a:p>
            <a:endParaRPr lang="en-GB"/>
          </a:p>
        </p:txBody>
      </p:sp>
      <p:sp>
        <p:nvSpPr>
          <p:cNvPr id="93193" name="Text Box 9"/>
          <p:cNvSpPr txBox="1">
            <a:spLocks noChangeArrowheads="1"/>
          </p:cNvSpPr>
          <p:nvPr/>
        </p:nvSpPr>
        <p:spPr bwMode="auto">
          <a:xfrm>
            <a:off x="8535322" y="3083107"/>
            <a:ext cx="2160000" cy="360000"/>
          </a:xfrm>
          <a:prstGeom prst="rect">
            <a:avLst/>
          </a:prstGeom>
          <a:solidFill>
            <a:schemeClr val="bg2"/>
          </a:solidFill>
          <a:ln w="25400">
            <a:noFill/>
            <a:miter lim="800000"/>
            <a:headEnd/>
            <a:tailEnd/>
          </a:ln>
        </p:spPr>
        <p:txBody>
          <a:bodyPr wrap="square" lIns="72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35322" y="3833965"/>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35322" y="4583024"/>
            <a:ext cx="2160000" cy="360000"/>
          </a:xfrm>
          <a:prstGeom prst="rect">
            <a:avLst/>
          </a:prstGeom>
          <a:solidFill>
            <a:schemeClr val="bg2"/>
          </a:solidFill>
          <a:ln w="25400">
            <a:noFill/>
            <a:miter lim="800000"/>
            <a:headEnd/>
            <a:tailEnd/>
          </a:ln>
        </p:spPr>
        <p:txBody>
          <a:bodyPr lIns="72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34562" y="2551237"/>
            <a:ext cx="2557124"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63696" y="5666666"/>
            <a:ext cx="2493252" cy="369332"/>
          </a:xfrm>
          <a:prstGeom prst="rect">
            <a:avLst/>
          </a:prstGeom>
          <a:solidFill>
            <a:schemeClr val="bg2"/>
          </a:solidFill>
          <a:ln w="25400">
            <a:noFill/>
            <a:miter lim="800000"/>
            <a:headEnd/>
            <a:tailEnd/>
          </a:ln>
        </p:spPr>
        <p:txBody>
          <a:bodyPr wrap="square" lIns="72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13125" y="2920569"/>
            <a:ext cx="1079085" cy="1091628"/>
          </a:xfrm>
          <a:prstGeom prst="curvedConnector2">
            <a:avLst/>
          </a:prstGeom>
          <a:noFill/>
          <a:ln w="25400">
            <a:solidFill>
              <a:srgbClr val="FF0000"/>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9933" y="2687256"/>
            <a:ext cx="545349" cy="1697055"/>
          </a:xfrm>
          <a:prstGeom prst="curvedConnector2">
            <a:avLst/>
          </a:prstGeom>
          <a:noFill/>
          <a:ln w="25400">
            <a:solidFill>
              <a:srgbClr val="FF0000"/>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49682" y="3650333"/>
            <a:ext cx="547088" cy="1678293"/>
          </a:xfrm>
          <a:prstGeom prst="curvedConnector2">
            <a:avLst/>
          </a:prstGeom>
          <a:noFill/>
          <a:ln w="25400">
            <a:solidFill>
              <a:srgbClr val="FF0000"/>
            </a:solidFill>
            <a:round/>
            <a:headEnd/>
            <a:tailEnd type="arrow" w="med" len="med"/>
          </a:ln>
        </p:spPr>
      </p:cxnSp>
      <p:cxnSp>
        <p:nvCxnSpPr>
          <p:cNvPr id="93201" name="AutoShape 17"/>
          <p:cNvCxnSpPr>
            <a:cxnSpLocks noChangeShapeType="1"/>
            <a:stCxn id="93192" idx="6"/>
            <a:endCxn id="93190" idx="2"/>
          </p:cNvCxnSpPr>
          <p:nvPr/>
        </p:nvCxnSpPr>
        <p:spPr bwMode="auto">
          <a:xfrm>
            <a:off x="5168472" y="4012197"/>
            <a:ext cx="1594029" cy="1315"/>
          </a:xfrm>
          <a:prstGeom prst="straightConnector1">
            <a:avLst/>
          </a:prstGeom>
          <a:noFill/>
          <a:ln w="25400">
            <a:solidFill>
              <a:srgbClr val="FF0000"/>
            </a:solidFill>
            <a:round/>
            <a:headEnd/>
            <a:tailEnd type="arrow" w="med" len="med"/>
          </a:ln>
        </p:spPr>
      </p:cxnSp>
      <p:cxnSp>
        <p:nvCxnSpPr>
          <p:cNvPr id="93202" name="AutoShape 18"/>
          <p:cNvCxnSpPr>
            <a:cxnSpLocks noChangeShapeType="1"/>
            <a:stCxn id="93189" idx="6"/>
            <a:endCxn id="93193" idx="1"/>
          </p:cNvCxnSpPr>
          <p:nvPr/>
        </p:nvCxnSpPr>
        <p:spPr bwMode="auto">
          <a:xfrm flipV="1">
            <a:off x="7357397" y="3263107"/>
            <a:ext cx="1177925" cy="1"/>
          </a:xfrm>
          <a:prstGeom prst="straightConnector1">
            <a:avLst/>
          </a:prstGeom>
          <a:noFill/>
          <a:ln w="25400">
            <a:solidFill>
              <a:srgbClr val="00B050"/>
            </a:solidFill>
            <a:round/>
            <a:headEnd/>
            <a:tailEnd type="arrow" w="med" len="med"/>
          </a:ln>
        </p:spPr>
      </p:cxnSp>
      <p:cxnSp>
        <p:nvCxnSpPr>
          <p:cNvPr id="93203" name="AutoShape 19"/>
          <p:cNvCxnSpPr>
            <a:cxnSpLocks noChangeShapeType="1"/>
            <a:stCxn id="93190" idx="6"/>
            <a:endCxn id="93194" idx="1"/>
          </p:cNvCxnSpPr>
          <p:nvPr/>
        </p:nvCxnSpPr>
        <p:spPr bwMode="auto">
          <a:xfrm>
            <a:off x="7338763" y="4013512"/>
            <a:ext cx="1196559" cy="453"/>
          </a:xfrm>
          <a:prstGeom prst="straightConnector1">
            <a:avLst/>
          </a:prstGeom>
          <a:noFill/>
          <a:ln w="25400">
            <a:solidFill>
              <a:srgbClr val="00B050"/>
            </a:solidFill>
            <a:round/>
            <a:headEnd/>
            <a:tailEnd type="arrow" w="med" len="med"/>
          </a:ln>
        </p:spPr>
      </p:cxnSp>
      <p:cxnSp>
        <p:nvCxnSpPr>
          <p:cNvPr id="93204" name="AutoShape 20"/>
          <p:cNvCxnSpPr>
            <a:cxnSpLocks noChangeShapeType="1"/>
            <a:stCxn id="93191" idx="6"/>
            <a:endCxn id="93195" idx="1"/>
          </p:cNvCxnSpPr>
          <p:nvPr/>
        </p:nvCxnSpPr>
        <p:spPr bwMode="auto">
          <a:xfrm>
            <a:off x="7338635" y="4763024"/>
            <a:ext cx="1196687" cy="0"/>
          </a:xfrm>
          <a:prstGeom prst="straightConnector1">
            <a:avLst/>
          </a:prstGeom>
          <a:noFill/>
          <a:ln w="25400">
            <a:solidFill>
              <a:srgbClr val="00B050"/>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33072" y="4547597"/>
            <a:ext cx="494539" cy="1"/>
          </a:xfrm>
          <a:prstGeom prst="curvedConnector3">
            <a:avLst>
              <a:gd name="adj1" fmla="val 50000"/>
            </a:avLst>
          </a:prstGeom>
          <a:noFill/>
          <a:ln w="25400">
            <a:solidFill>
              <a:srgbClr val="00B0F0"/>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78543" y="5049535"/>
            <a:ext cx="480202" cy="1123392"/>
          </a:xfrm>
          <a:prstGeom prst="curvedConnector2">
            <a:avLst/>
          </a:prstGeom>
          <a:noFill/>
          <a:ln w="25400">
            <a:solidFill>
              <a:srgbClr val="FF0000"/>
            </a:solidFill>
            <a:round/>
            <a:headEnd/>
            <a:tailEnd type="arrow" w="med" len="med"/>
          </a:ln>
        </p:spPr>
      </p:cxnSp>
      <p:sp>
        <p:nvSpPr>
          <p:cNvPr id="93207" name="Text Box 23"/>
          <p:cNvSpPr txBox="1">
            <a:spLocks noChangeArrowheads="1"/>
          </p:cNvSpPr>
          <p:nvPr/>
        </p:nvSpPr>
        <p:spPr bwMode="auto">
          <a:xfrm>
            <a:off x="7472217"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8" name="Text Box 24"/>
          <p:cNvSpPr txBox="1">
            <a:spLocks noChangeArrowheads="1"/>
          </p:cNvSpPr>
          <p:nvPr/>
        </p:nvSpPr>
        <p:spPr bwMode="auto">
          <a:xfrm>
            <a:off x="7478711"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00B050"/>
                </a:solidFill>
              </a:rPr>
              <a:t>name</a:t>
            </a:r>
            <a:endParaRPr lang="en-US" dirty="0">
              <a:solidFill>
                <a:srgbClr val="00B050"/>
              </a:solidFill>
            </a:endParaRPr>
          </a:p>
        </p:txBody>
      </p:sp>
      <p:sp>
        <p:nvSpPr>
          <p:cNvPr id="93209" name="Text Box 25"/>
          <p:cNvSpPr txBox="1">
            <a:spLocks noChangeArrowheads="1"/>
          </p:cNvSpPr>
          <p:nvPr/>
        </p:nvSpPr>
        <p:spPr bwMode="auto">
          <a:xfrm>
            <a:off x="7472216" y="3994809"/>
            <a:ext cx="798617" cy="369332"/>
          </a:xfrm>
          <a:prstGeom prst="rect">
            <a:avLst/>
          </a:prstGeom>
          <a:noFill/>
          <a:ln w="9525">
            <a:noFill/>
            <a:miter lim="800000"/>
            <a:headEnd/>
            <a:tailEnd/>
          </a:ln>
        </p:spPr>
        <p:txBody>
          <a:bodyPr wrap="none">
            <a:prstTxWarp prst="textNoShape">
              <a:avLst/>
            </a:prstTxWarp>
            <a:spAutoFit/>
          </a:bodyPr>
          <a:lstStyle/>
          <a:p>
            <a:pPr algn="l"/>
            <a:r>
              <a:rPr lang="en-GB">
                <a:solidFill>
                  <a:srgbClr val="00B050"/>
                </a:solidFill>
              </a:rPr>
              <a:t>name</a:t>
            </a:r>
            <a:endParaRPr lang="en-US">
              <a:solidFill>
                <a:srgbClr val="00B050"/>
              </a:solidFill>
            </a:endParaRPr>
          </a:p>
        </p:txBody>
      </p:sp>
      <p:sp>
        <p:nvSpPr>
          <p:cNvPr id="93210" name="Text Box 26"/>
          <p:cNvSpPr txBox="1">
            <a:spLocks noChangeArrowheads="1"/>
          </p:cNvSpPr>
          <p:nvPr/>
        </p:nvSpPr>
        <p:spPr bwMode="auto">
          <a:xfrm>
            <a:off x="3100913"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1" name="Text Box 27"/>
          <p:cNvSpPr txBox="1">
            <a:spLocks noChangeArrowheads="1"/>
          </p:cNvSpPr>
          <p:nvPr/>
        </p:nvSpPr>
        <p:spPr bwMode="auto">
          <a:xfrm>
            <a:off x="4643552"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title</a:t>
            </a:r>
            <a:endParaRPr lang="en-US" dirty="0">
              <a:solidFill>
                <a:srgbClr val="FF0000"/>
              </a:solidFill>
            </a:endParaRPr>
          </a:p>
        </p:txBody>
      </p:sp>
      <p:sp>
        <p:nvSpPr>
          <p:cNvPr id="93212" name="Text Box 28"/>
          <p:cNvSpPr txBox="1">
            <a:spLocks noChangeArrowheads="1"/>
          </p:cNvSpPr>
          <p:nvPr/>
        </p:nvSpPr>
        <p:spPr bwMode="auto">
          <a:xfrm>
            <a:off x="5621212"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3" name="Text Box 29"/>
          <p:cNvSpPr txBox="1">
            <a:spLocks noChangeArrowheads="1"/>
          </p:cNvSpPr>
          <p:nvPr/>
        </p:nvSpPr>
        <p:spPr bwMode="auto">
          <a:xfrm>
            <a:off x="3340217"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solidFill>
                  <a:srgbClr val="00B0F0"/>
                </a:solidFill>
              </a:rPr>
              <a:t>publishedIn</a:t>
            </a:r>
            <a:endParaRPr lang="en-US" dirty="0">
              <a:solidFill>
                <a:srgbClr val="00B0F0"/>
              </a:solidFill>
            </a:endParaRPr>
          </a:p>
        </p:txBody>
      </p:sp>
      <p:sp>
        <p:nvSpPr>
          <p:cNvPr id="93214" name="Text Box 30"/>
          <p:cNvSpPr txBox="1">
            <a:spLocks noChangeArrowheads="1"/>
          </p:cNvSpPr>
          <p:nvPr/>
        </p:nvSpPr>
        <p:spPr bwMode="auto">
          <a:xfrm>
            <a:off x="5626426"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creator</a:t>
            </a:r>
            <a:endParaRPr lang="en-US" dirty="0">
              <a:solidFill>
                <a:srgbClr val="FF0000"/>
              </a:solidFill>
            </a:endParaRPr>
          </a:p>
        </p:txBody>
      </p:sp>
      <p:sp>
        <p:nvSpPr>
          <p:cNvPr id="93215" name="Text Box 31"/>
          <p:cNvSpPr txBox="1">
            <a:spLocks noChangeArrowheads="1"/>
          </p:cNvSpPr>
          <p:nvPr/>
        </p:nvSpPr>
        <p:spPr bwMode="auto">
          <a:xfrm>
            <a:off x="5628610" y="3336524"/>
            <a:ext cx="976549" cy="369332"/>
          </a:xfrm>
          <a:prstGeom prst="rect">
            <a:avLst/>
          </a:prstGeom>
          <a:noFill/>
          <a:ln w="9525">
            <a:noFill/>
            <a:miter lim="800000"/>
            <a:headEnd/>
            <a:tailEnd/>
          </a:ln>
        </p:spPr>
        <p:txBody>
          <a:bodyPr wrap="none">
            <a:prstTxWarp prst="textNoShape">
              <a:avLst/>
            </a:prstTxWarp>
            <a:spAutoFit/>
          </a:bodyPr>
          <a:lstStyle/>
          <a:p>
            <a:pPr algn="l"/>
            <a:r>
              <a:rPr lang="en-GB">
                <a:solidFill>
                  <a:srgbClr val="FF0000"/>
                </a:solidFill>
              </a:rPr>
              <a:t>creator</a:t>
            </a:r>
            <a:endParaRPr lang="en-US">
              <a:solidFill>
                <a:srgbClr val="FF0000"/>
              </a:solidFill>
            </a:endParaRPr>
          </a:p>
        </p:txBody>
      </p:sp>
      <p:sp>
        <p:nvSpPr>
          <p:cNvPr id="93216" name="Text Box 32"/>
          <p:cNvSpPr txBox="1">
            <a:spLocks noChangeArrowheads="1"/>
          </p:cNvSpPr>
          <p:nvPr/>
        </p:nvSpPr>
        <p:spPr bwMode="auto">
          <a:xfrm>
            <a:off x="6806535" y="2305051"/>
            <a:ext cx="1152525" cy="369332"/>
          </a:xfrm>
          <a:prstGeom prst="rect">
            <a:avLst/>
          </a:prstGeom>
          <a:solidFill>
            <a:schemeClr val="bg2"/>
          </a:solidFill>
          <a:ln w="25400">
            <a:noFill/>
            <a:miter lim="800000"/>
            <a:headEnd/>
            <a:tailEnd/>
          </a:ln>
        </p:spPr>
        <p:txBody>
          <a:bodyPr lIns="72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26264" y="2143794"/>
            <a:ext cx="1234348" cy="1926194"/>
          </a:xfrm>
          <a:prstGeom prst="curvedConnector2">
            <a:avLst/>
          </a:prstGeom>
          <a:noFill/>
          <a:ln w="25400">
            <a:solidFill>
              <a:srgbClr val="FF0000"/>
            </a:solidFill>
            <a:round/>
            <a:headEnd/>
            <a:tailEnd type="arrow" w="med" len="med"/>
          </a:ln>
        </p:spPr>
      </p:cxnSp>
      <p:sp>
        <p:nvSpPr>
          <p:cNvPr id="93218" name="Text Box 34"/>
          <p:cNvSpPr txBox="1">
            <a:spLocks noChangeArrowheads="1"/>
          </p:cNvSpPr>
          <p:nvPr/>
        </p:nvSpPr>
        <p:spPr bwMode="auto">
          <a:xfrm>
            <a:off x="5317219"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solidFill>
                  <a:srgbClr val="FF0000"/>
                </a:solidFill>
              </a:rPr>
              <a:t>date</a:t>
            </a:r>
            <a:endParaRPr lang="en-US" dirty="0">
              <a:solidFill>
                <a:srgbClr val="FF0000"/>
              </a:solidFill>
            </a:endParaRPr>
          </a:p>
        </p:txBody>
      </p:sp>
      <p:cxnSp>
        <p:nvCxnSpPr>
          <p:cNvPr id="36" name="AutoShape 18">
            <a:extLst>
              <a:ext uri="{FF2B5EF4-FFF2-40B4-BE49-F238E27FC236}">
                <a16:creationId xmlns:a16="http://schemas.microsoft.com/office/drawing/2014/main" id="{DDA4A371-AE21-E54E-9BD1-EFF0A22FD561}"/>
              </a:ext>
            </a:extLst>
          </p:cNvPr>
          <p:cNvCxnSpPr>
            <a:cxnSpLocks noChangeShapeType="1"/>
          </p:cNvCxnSpPr>
          <p:nvPr/>
        </p:nvCxnSpPr>
        <p:spPr bwMode="auto">
          <a:xfrm flipV="1">
            <a:off x="10590213" y="5363193"/>
            <a:ext cx="977900" cy="7937"/>
          </a:xfrm>
          <a:prstGeom prst="straightConnector1">
            <a:avLst/>
          </a:prstGeom>
          <a:noFill/>
          <a:ln w="25400" cap="flat" cmpd="sng" algn="ctr">
            <a:solidFill>
              <a:srgbClr val="00B050"/>
            </a:solidFill>
            <a:prstDash val="solid"/>
            <a:round/>
            <a:headEnd type="none" w="med" len="med"/>
            <a:tailEnd type="arrow" w="med" len="med"/>
          </a:ln>
        </p:spPr>
      </p:cxnSp>
      <p:sp>
        <p:nvSpPr>
          <p:cNvPr id="37" name="Text Box 23">
            <a:extLst>
              <a:ext uri="{FF2B5EF4-FFF2-40B4-BE49-F238E27FC236}">
                <a16:creationId xmlns:a16="http://schemas.microsoft.com/office/drawing/2014/main" id="{E3DD2869-76E7-D841-AD16-F64F0E9287D5}"/>
              </a:ext>
            </a:extLst>
          </p:cNvPr>
          <p:cNvSpPr txBox="1">
            <a:spLocks noChangeArrowheads="1"/>
          </p:cNvSpPr>
          <p:nvPr/>
        </p:nvSpPr>
        <p:spPr bwMode="auto">
          <a:xfrm>
            <a:off x="9966323" y="5178527"/>
            <a:ext cx="623890"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50"/>
                </a:solidFill>
              </a:rPr>
              <a:t>foaf</a:t>
            </a:r>
            <a:endParaRPr lang="en-US" dirty="0">
              <a:solidFill>
                <a:srgbClr val="00B050"/>
              </a:solidFill>
            </a:endParaRPr>
          </a:p>
        </p:txBody>
      </p:sp>
      <p:cxnSp>
        <p:nvCxnSpPr>
          <p:cNvPr id="38" name="AutoShape 17">
            <a:extLst>
              <a:ext uri="{FF2B5EF4-FFF2-40B4-BE49-F238E27FC236}">
                <a16:creationId xmlns:a16="http://schemas.microsoft.com/office/drawing/2014/main" id="{EF571D15-66CD-DC40-AF6C-05713C7E28E0}"/>
              </a:ext>
            </a:extLst>
          </p:cNvPr>
          <p:cNvCxnSpPr>
            <a:cxnSpLocks noChangeShapeType="1"/>
          </p:cNvCxnSpPr>
          <p:nvPr/>
        </p:nvCxnSpPr>
        <p:spPr bwMode="auto">
          <a:xfrm>
            <a:off x="10590213" y="5793301"/>
            <a:ext cx="977900" cy="1588"/>
          </a:xfrm>
          <a:prstGeom prst="straightConnector1">
            <a:avLst/>
          </a:prstGeom>
          <a:noFill/>
          <a:ln w="25400" cap="flat" cmpd="sng" algn="ctr">
            <a:solidFill>
              <a:srgbClr val="FF0000"/>
            </a:solidFill>
            <a:prstDash val="solid"/>
            <a:round/>
            <a:headEnd type="none" w="med" len="med"/>
            <a:tailEnd type="arrow" w="med" len="med"/>
          </a:ln>
        </p:spPr>
      </p:cxnSp>
      <p:sp>
        <p:nvSpPr>
          <p:cNvPr id="39" name="Text Box 30">
            <a:extLst>
              <a:ext uri="{FF2B5EF4-FFF2-40B4-BE49-F238E27FC236}">
                <a16:creationId xmlns:a16="http://schemas.microsoft.com/office/drawing/2014/main" id="{113CB03E-0614-EF49-8FB4-531CD7CBB52B}"/>
              </a:ext>
            </a:extLst>
          </p:cNvPr>
          <p:cNvSpPr txBox="1">
            <a:spLocks noChangeArrowheads="1"/>
          </p:cNvSpPr>
          <p:nvPr/>
        </p:nvSpPr>
        <p:spPr bwMode="auto">
          <a:xfrm>
            <a:off x="10141051" y="5574278"/>
            <a:ext cx="449162" cy="369332"/>
          </a:xfrm>
          <a:prstGeom prst="rect">
            <a:avLst/>
          </a:prstGeom>
          <a:noFill/>
          <a:ln w="9525">
            <a:noFill/>
            <a:miter lim="800000"/>
            <a:headEnd/>
            <a:tailEnd/>
          </a:ln>
        </p:spPr>
        <p:txBody>
          <a:bodyPr wrap="none">
            <a:prstTxWarp prst="textNoShape">
              <a:avLst/>
            </a:prstTxWarp>
            <a:spAutoFit/>
          </a:bodyPr>
          <a:lstStyle/>
          <a:p>
            <a:pPr algn="ctr"/>
            <a:r>
              <a:rPr lang="en-GB" dirty="0">
                <a:solidFill>
                  <a:srgbClr val="FF0000"/>
                </a:solidFill>
              </a:rPr>
              <a:t>dc</a:t>
            </a:r>
            <a:endParaRPr lang="en-US" dirty="0">
              <a:solidFill>
                <a:srgbClr val="FF0000"/>
              </a:solidFill>
            </a:endParaRPr>
          </a:p>
        </p:txBody>
      </p:sp>
      <p:cxnSp>
        <p:nvCxnSpPr>
          <p:cNvPr id="40" name="AutoShape 17">
            <a:extLst>
              <a:ext uri="{FF2B5EF4-FFF2-40B4-BE49-F238E27FC236}">
                <a16:creationId xmlns:a16="http://schemas.microsoft.com/office/drawing/2014/main" id="{312F0F59-9669-F946-BC72-6265D413487B}"/>
              </a:ext>
            </a:extLst>
          </p:cNvPr>
          <p:cNvCxnSpPr>
            <a:cxnSpLocks noChangeShapeType="1"/>
          </p:cNvCxnSpPr>
          <p:nvPr/>
        </p:nvCxnSpPr>
        <p:spPr bwMode="auto">
          <a:xfrm>
            <a:off x="10590213" y="6215472"/>
            <a:ext cx="977900" cy="1588"/>
          </a:xfrm>
          <a:prstGeom prst="straightConnector1">
            <a:avLst/>
          </a:prstGeom>
          <a:noFill/>
          <a:ln w="25400" cap="flat" cmpd="sng" algn="ctr">
            <a:solidFill>
              <a:srgbClr val="00B0F0"/>
            </a:solidFill>
            <a:prstDash val="solid"/>
            <a:round/>
            <a:headEnd type="none" w="med" len="med"/>
            <a:tailEnd type="arrow" w="med" len="med"/>
          </a:ln>
        </p:spPr>
      </p:cxnSp>
      <p:sp>
        <p:nvSpPr>
          <p:cNvPr id="41" name="Text Box 30">
            <a:extLst>
              <a:ext uri="{FF2B5EF4-FFF2-40B4-BE49-F238E27FC236}">
                <a16:creationId xmlns:a16="http://schemas.microsoft.com/office/drawing/2014/main" id="{42B2FB26-9FB1-2442-9897-A9089A704A7E}"/>
              </a:ext>
            </a:extLst>
          </p:cNvPr>
          <p:cNvSpPr txBox="1">
            <a:spLocks noChangeArrowheads="1"/>
          </p:cNvSpPr>
          <p:nvPr/>
        </p:nvSpPr>
        <p:spPr bwMode="auto">
          <a:xfrm>
            <a:off x="9935866" y="5996449"/>
            <a:ext cx="684803" cy="369332"/>
          </a:xfrm>
          <a:prstGeom prst="rect">
            <a:avLst/>
          </a:prstGeom>
          <a:noFill/>
          <a:ln w="9525">
            <a:noFill/>
            <a:miter lim="800000"/>
            <a:headEnd/>
            <a:tailEnd/>
          </a:ln>
        </p:spPr>
        <p:txBody>
          <a:bodyPr wrap="none">
            <a:prstTxWarp prst="textNoShape">
              <a:avLst/>
            </a:prstTxWarp>
            <a:spAutoFit/>
          </a:bodyPr>
          <a:lstStyle/>
          <a:p>
            <a:pPr algn="ctr"/>
            <a:r>
              <a:rPr lang="en-GB" dirty="0" err="1">
                <a:solidFill>
                  <a:srgbClr val="00B0F0"/>
                </a:solidFill>
              </a:rPr>
              <a:t>bibo</a:t>
            </a:r>
            <a:endParaRPr lang="en-US" dirty="0">
              <a:solidFill>
                <a:srgbClr val="00B0F0"/>
              </a:solidFill>
            </a:endParaRPr>
          </a:p>
        </p:txBody>
      </p:sp>
    </p:spTree>
    <p:extLst>
      <p:ext uri="{BB962C8B-B14F-4D97-AF65-F5344CB8AC3E}">
        <p14:creationId xmlns:p14="http://schemas.microsoft.com/office/powerpoint/2010/main" val="88114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Linked data principles</a:t>
            </a:r>
            <a:endParaRPr lang="en-US" dirty="0"/>
          </a:p>
        </p:txBody>
      </p:sp>
      <p:sp>
        <p:nvSpPr>
          <p:cNvPr id="2" name="Content Placeholder 1"/>
          <p:cNvSpPr>
            <a:spLocks noGrp="1"/>
          </p:cNvSpPr>
          <p:nvPr>
            <p:ph sz="quarter" idx="13"/>
          </p:nvPr>
        </p:nvSpPr>
        <p:spPr/>
        <p:txBody>
          <a:bodyPr/>
          <a:lstStyle/>
          <a:p>
            <a:pPr marL="0" indent="0">
              <a:buNone/>
            </a:pPr>
            <a:r>
              <a:rPr lang="en-US" dirty="0"/>
              <a:t>Set of publishing practices for Semantic Web data:</a:t>
            </a:r>
          </a:p>
          <a:p>
            <a:pPr marL="822575" lvl="1" indent="-457200">
              <a:buFont typeface="+mj-lt"/>
              <a:buAutoNum type="arabicPeriod"/>
            </a:pPr>
            <a:r>
              <a:rPr lang="en-US" dirty="0"/>
              <a:t>Use URIs as names for things</a:t>
            </a:r>
          </a:p>
          <a:p>
            <a:pPr marL="822575" lvl="1" indent="-457200">
              <a:buFont typeface="+mj-lt"/>
              <a:buAutoNum type="arabicPeriod"/>
            </a:pPr>
            <a:r>
              <a:rPr lang="en-US" dirty="0"/>
              <a:t>Use HTTP URIs so that people can look up those names</a:t>
            </a:r>
          </a:p>
          <a:p>
            <a:pPr marL="822575" lvl="1" indent="-457200">
              <a:buFont typeface="+mj-lt"/>
              <a:buAutoNum type="arabicPeriod"/>
            </a:pPr>
            <a:r>
              <a:rPr lang="en-US" dirty="0"/>
              <a:t>When someone looks up a URI, provide useful information</a:t>
            </a:r>
          </a:p>
          <a:p>
            <a:pPr marL="822575" lvl="1" indent="-457200">
              <a:buFont typeface="+mj-lt"/>
              <a:buAutoNum type="arabicPeriod"/>
            </a:pPr>
            <a:r>
              <a:rPr lang="en-US" dirty="0"/>
              <a:t>Include links to other URIs so that they can discover more things</a:t>
            </a:r>
          </a:p>
          <a:p>
            <a:endParaRPr lang="en-US" dirty="0"/>
          </a:p>
        </p:txBody>
      </p:sp>
      <p:sp>
        <p:nvSpPr>
          <p:cNvPr id="4" name="Text Placeholder 3">
            <a:extLst>
              <a:ext uri="{FF2B5EF4-FFF2-40B4-BE49-F238E27FC236}">
                <a16:creationId xmlns:a16="http://schemas.microsoft.com/office/drawing/2014/main" id="{9039EF8B-3D5A-DF4E-A5BC-4AD58241FF6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987525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1. Use URIs as names for things</a:t>
            </a:r>
            <a:endParaRPr lang="de-DE" dirty="0"/>
          </a:p>
        </p:txBody>
      </p:sp>
      <p:sp>
        <p:nvSpPr>
          <p:cNvPr id="3" name="Inhaltsplatzhalter 2"/>
          <p:cNvSpPr>
            <a:spLocks noGrp="1"/>
          </p:cNvSpPr>
          <p:nvPr>
            <p:ph sz="quarter" idx="13"/>
          </p:nvPr>
        </p:nvSpPr>
        <p:spPr/>
        <p:txBody>
          <a:bodyPr/>
          <a:lstStyle/>
          <a:p>
            <a:pPr marL="0" indent="0">
              <a:buNone/>
            </a:pPr>
            <a:r>
              <a:rPr lang="en-US" dirty="0"/>
              <a:t>Use URIs as unique identifiers to denote things:</a:t>
            </a:r>
          </a:p>
          <a:p>
            <a:r>
              <a:rPr lang="de-DE" dirty="0"/>
              <a:t>Hegel, Georg Wilhelm Friedrich</a:t>
            </a:r>
          </a:p>
          <a:p>
            <a:pPr lvl="1"/>
            <a:r>
              <a:rPr lang="en-US" dirty="0"/>
              <a:t>http://</a:t>
            </a:r>
            <a:r>
              <a:rPr lang="en-US" dirty="0" err="1"/>
              <a:t>dbpedia.org</a:t>
            </a:r>
            <a:r>
              <a:rPr lang="en-US" dirty="0"/>
              <a:t>/resource/</a:t>
            </a:r>
            <a:r>
              <a:rPr lang="en-US" dirty="0" err="1"/>
              <a:t>Georg_Wilhelm_Friedrich_Hegel</a:t>
            </a:r>
            <a:endParaRPr lang="en-US" dirty="0"/>
          </a:p>
          <a:p>
            <a:pPr lvl="1"/>
            <a:r>
              <a:rPr lang="en-US" dirty="0"/>
              <a:t>http://</a:t>
            </a:r>
            <a:r>
              <a:rPr lang="en-US" dirty="0" err="1"/>
              <a:t>viaf.org</a:t>
            </a:r>
            <a:r>
              <a:rPr lang="en-US" dirty="0"/>
              <a:t>/</a:t>
            </a:r>
            <a:r>
              <a:rPr lang="en-US" dirty="0" err="1"/>
              <a:t>viaf</a:t>
            </a:r>
            <a:r>
              <a:rPr lang="en-US" dirty="0"/>
              <a:t>/89774942</a:t>
            </a:r>
          </a:p>
          <a:p>
            <a:pPr lvl="1"/>
            <a:r>
              <a:rPr lang="en-US" dirty="0"/>
              <a:t>…</a:t>
            </a:r>
            <a:endParaRPr lang="de-DE" dirty="0"/>
          </a:p>
          <a:p>
            <a:r>
              <a:rPr lang="de-DE" dirty="0"/>
              <a:t>Hegel, Georg Wilhelm Friedrich: Gesammelte Werke / Vorlesungen über die Logik</a:t>
            </a:r>
          </a:p>
          <a:p>
            <a:pPr lvl="1"/>
            <a:r>
              <a:rPr lang="de-DE" dirty="0" err="1"/>
              <a:t>urn:isbn</a:t>
            </a:r>
            <a:r>
              <a:rPr lang="de-DE" dirty="0"/>
              <a:t>:</a:t>
            </a:r>
            <a:r>
              <a:rPr lang="en-US" dirty="0"/>
              <a:t>978-3-7873-1964-0</a:t>
            </a:r>
          </a:p>
          <a:p>
            <a:endParaRPr lang="en-US" dirty="0"/>
          </a:p>
          <a:p>
            <a:endParaRPr lang="de-DE" dirty="0"/>
          </a:p>
        </p:txBody>
      </p:sp>
      <p:sp>
        <p:nvSpPr>
          <p:cNvPr id="4" name="Text Placeholder 3">
            <a:extLst>
              <a:ext uri="{FF2B5EF4-FFF2-40B4-BE49-F238E27FC236}">
                <a16:creationId xmlns:a16="http://schemas.microsoft.com/office/drawing/2014/main" id="{72E3F0E8-D0E7-5845-8D80-79EEEC2EAA1D}"/>
              </a:ext>
            </a:extLst>
          </p:cNvPr>
          <p:cNvSpPr>
            <a:spLocks noGrp="1"/>
          </p:cNvSpPr>
          <p:nvPr>
            <p:ph type="body" sz="quarter" idx="15"/>
          </p:nvPr>
        </p:nvSpPr>
        <p:spPr/>
        <p:txBody>
          <a:bodyPr/>
          <a:lstStyle/>
          <a:p>
            <a:endParaRPr lang="en-US"/>
          </a:p>
        </p:txBody>
      </p:sp>
      <p:pic>
        <p:nvPicPr>
          <p:cNvPr id="8" name="Grafik 7" descr="9783787319640_detail.jpg"/>
          <p:cNvPicPr>
            <a:picLocks noChangeAspect="1"/>
          </p:cNvPicPr>
          <p:nvPr/>
        </p:nvPicPr>
        <p:blipFill>
          <a:blip r:embed="rId3" cstate="print"/>
          <a:stretch>
            <a:fillRect/>
          </a:stretch>
        </p:blipFill>
        <p:spPr>
          <a:xfrm>
            <a:off x="9624393" y="4298830"/>
            <a:ext cx="874383" cy="1224136"/>
          </a:xfrm>
          <a:prstGeom prst="rect">
            <a:avLst/>
          </a:prstGeom>
        </p:spPr>
      </p:pic>
      <p:pic>
        <p:nvPicPr>
          <p:cNvPr id="9" name="Grafik 8" descr="200px-Hegel.jpg"/>
          <p:cNvPicPr>
            <a:picLocks noChangeAspect="1"/>
          </p:cNvPicPr>
          <p:nvPr/>
        </p:nvPicPr>
        <p:blipFill>
          <a:blip r:embed="rId4" cstate="print"/>
          <a:stretch>
            <a:fillRect/>
          </a:stretch>
        </p:blipFill>
        <p:spPr>
          <a:xfrm>
            <a:off x="9624393" y="2636912"/>
            <a:ext cx="880447" cy="1008112"/>
          </a:xfrm>
          <a:prstGeom prst="rect">
            <a:avLst/>
          </a:prstGeom>
        </p:spPr>
      </p:pic>
    </p:spTree>
    <p:extLst>
      <p:ext uri="{BB962C8B-B14F-4D97-AF65-F5344CB8AC3E}">
        <p14:creationId xmlns:p14="http://schemas.microsoft.com/office/powerpoint/2010/main" val="158235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2. Use HTTP URIs</a:t>
            </a:r>
            <a:endParaRPr lang="de-DE" dirty="0"/>
          </a:p>
        </p:txBody>
      </p:sp>
      <p:sp>
        <p:nvSpPr>
          <p:cNvPr id="3" name="Inhaltsplatzhalter 2"/>
          <p:cNvSpPr>
            <a:spLocks noGrp="1"/>
          </p:cNvSpPr>
          <p:nvPr>
            <p:ph sz="quarter" idx="13"/>
          </p:nvPr>
        </p:nvSpPr>
        <p:spPr/>
        <p:txBody>
          <a:bodyPr/>
          <a:lstStyle/>
          <a:p>
            <a:pPr marL="0" indent="0">
              <a:buNone/>
            </a:pPr>
            <a:r>
              <a:rPr lang="en-US" dirty="0"/>
              <a:t>Enables “lookup” of URIs via HTTP</a:t>
            </a:r>
          </a:p>
          <a:p>
            <a:pPr lvl="1"/>
            <a:r>
              <a:rPr lang="en-US" dirty="0"/>
              <a:t>(i.e. fetch a resource representation that provides a description of a thing)</a:t>
            </a:r>
          </a:p>
          <a:p>
            <a:pPr lvl="1"/>
            <a:r>
              <a:rPr lang="en-US" dirty="0"/>
              <a:t>Uses established infrastructure – piggy-backs on Domain Name System</a:t>
            </a:r>
          </a:p>
          <a:p>
            <a:pPr marL="0" indent="0">
              <a:buNone/>
            </a:pPr>
            <a:endParaRPr lang="en-US" dirty="0"/>
          </a:p>
          <a:p>
            <a:pPr marL="0" indent="0">
              <a:buNone/>
            </a:pPr>
            <a:r>
              <a:rPr lang="en-US" dirty="0"/>
              <a:t>Connects logical level (thing) with physical level (source)</a:t>
            </a:r>
          </a:p>
          <a:p>
            <a:pPr marL="0" indent="0">
              <a:buNone/>
            </a:pPr>
            <a:endParaRPr lang="en-US" dirty="0"/>
          </a:p>
          <a:p>
            <a:pPr marL="0" indent="0">
              <a:buNone/>
            </a:pPr>
            <a:r>
              <a:rPr lang="en-US" dirty="0"/>
              <a:t>Important distinction between names for things and locations of sources</a:t>
            </a:r>
            <a:endParaRPr lang="de-DE" dirty="0"/>
          </a:p>
          <a:p>
            <a:pPr lvl="1"/>
            <a:r>
              <a:rPr lang="de-DE" i="1" dirty="0"/>
              <a:t>Non-information </a:t>
            </a:r>
            <a:r>
              <a:rPr lang="de-DE" i="1" dirty="0" err="1"/>
              <a:t>resources</a:t>
            </a:r>
            <a:r>
              <a:rPr lang="de-DE" i="1" dirty="0"/>
              <a:t> </a:t>
            </a:r>
            <a:r>
              <a:rPr lang="de-DE" dirty="0"/>
              <a:t>versus </a:t>
            </a:r>
            <a:r>
              <a:rPr lang="de-DE" i="1" dirty="0" err="1"/>
              <a:t>information</a:t>
            </a:r>
            <a:r>
              <a:rPr lang="de-DE" i="1" dirty="0"/>
              <a:t> </a:t>
            </a:r>
            <a:r>
              <a:rPr lang="de-DE" i="1" dirty="0" err="1"/>
              <a:t>resources</a:t>
            </a:r>
            <a:endParaRPr lang="de-DE" i="1" dirty="0"/>
          </a:p>
          <a:p>
            <a:pPr lvl="1"/>
            <a:r>
              <a:rPr lang="de-DE" dirty="0"/>
              <a:t>See also TAG </a:t>
            </a:r>
            <a:r>
              <a:rPr lang="de-DE" dirty="0" err="1"/>
              <a:t>issue</a:t>
            </a:r>
            <a:r>
              <a:rPr lang="de-DE" dirty="0"/>
              <a:t> httpRange-14 (</a:t>
            </a:r>
            <a:r>
              <a:rPr lang="de-DE" dirty="0" err="1"/>
              <a:t>beware</a:t>
            </a:r>
            <a:r>
              <a:rPr lang="de-DE" dirty="0"/>
              <a:t> </a:t>
            </a:r>
            <a:r>
              <a:rPr lang="de-DE" dirty="0" err="1"/>
              <a:t>can</a:t>
            </a:r>
            <a:r>
              <a:rPr lang="de-DE" dirty="0"/>
              <a:t> </a:t>
            </a:r>
            <a:r>
              <a:rPr lang="de-DE" dirty="0" err="1"/>
              <a:t>of</a:t>
            </a:r>
            <a:r>
              <a:rPr lang="de-DE" dirty="0"/>
              <a:t> </a:t>
            </a:r>
            <a:r>
              <a:rPr lang="de-DE" dirty="0" err="1"/>
              <a:t>worms</a:t>
            </a:r>
            <a:r>
              <a:rPr lang="de-DE" dirty="0"/>
              <a:t>!)</a:t>
            </a:r>
            <a:endParaRPr lang="en-US" dirty="0"/>
          </a:p>
        </p:txBody>
      </p:sp>
      <p:sp>
        <p:nvSpPr>
          <p:cNvPr id="4" name="Text Placeholder 3">
            <a:extLst>
              <a:ext uri="{FF2B5EF4-FFF2-40B4-BE49-F238E27FC236}">
                <a16:creationId xmlns:a16="http://schemas.microsoft.com/office/drawing/2014/main" id="{28AEACD3-9440-B94E-8C67-C251ED9E27C5}"/>
              </a:ext>
            </a:extLst>
          </p:cNvPr>
          <p:cNvSpPr>
            <a:spLocks noGrp="1"/>
          </p:cNvSpPr>
          <p:nvPr>
            <p:ph type="body" sz="quarter" idx="15"/>
          </p:nvPr>
        </p:nvSpPr>
        <p:spPr>
          <a:xfrm>
            <a:off x="623888" y="6381750"/>
            <a:ext cx="11074469" cy="287338"/>
          </a:xfrm>
        </p:spPr>
        <p:txBody>
          <a:bodyPr anchor="b" anchorCtr="0"/>
          <a:lstStyle/>
          <a:p>
            <a:r>
              <a:rPr lang="en-US" dirty="0"/>
              <a:t>W3C TAG (2002) </a:t>
            </a:r>
            <a:r>
              <a:rPr lang="en-US" i="1" dirty="0"/>
              <a:t>ISSUE-14: What is the range of the HTTP dereference function? </a:t>
            </a:r>
            <a:r>
              <a:rPr lang="en-US" dirty="0"/>
              <a:t>Available at: https://www.w3.org/2001/tag/group/track/issues/14</a:t>
            </a:r>
          </a:p>
        </p:txBody>
      </p:sp>
    </p:spTree>
    <p:extLst>
      <p:ext uri="{BB962C8B-B14F-4D97-AF65-F5344CB8AC3E}">
        <p14:creationId xmlns:p14="http://schemas.microsoft.com/office/powerpoint/2010/main" val="4243813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3. Provide useful information</a:t>
            </a:r>
            <a:endParaRPr lang="de-DE" dirty="0"/>
          </a:p>
        </p:txBody>
      </p:sp>
      <p:sp>
        <p:nvSpPr>
          <p:cNvPr id="3" name="Inhaltsplatzhalter 2"/>
          <p:cNvSpPr>
            <a:spLocks noGrp="1"/>
          </p:cNvSpPr>
          <p:nvPr>
            <p:ph sz="quarter" idx="13"/>
          </p:nvPr>
        </p:nvSpPr>
        <p:spPr/>
        <p:txBody>
          <a:bodyPr/>
          <a:lstStyle/>
          <a:p>
            <a:pPr marL="0" indent="0">
              <a:buNone/>
            </a:pPr>
            <a:r>
              <a:rPr lang="en-US" dirty="0"/>
              <a:t>When somebody looks up a URI, return data using the standards (RDF*, SPARQL)</a:t>
            </a:r>
          </a:p>
          <a:p>
            <a:pPr marL="0" indent="0">
              <a:buNone/>
            </a:pPr>
            <a:endParaRPr lang="en-US" dirty="0"/>
          </a:p>
          <a:p>
            <a:pPr marL="0" indent="0">
              <a:buNone/>
            </a:pPr>
            <a:r>
              <a:rPr lang="en-US" dirty="0"/>
              <a:t>Representation = encoding of information about resource state</a:t>
            </a:r>
          </a:p>
          <a:p>
            <a:pPr marL="0" indent="0">
              <a:buNone/>
            </a:pPr>
            <a:endParaRPr lang="en-US" dirty="0"/>
          </a:p>
          <a:p>
            <a:pPr marL="0" indent="0">
              <a:buNone/>
            </a:pPr>
            <a:r>
              <a:rPr lang="en-US" dirty="0"/>
              <a:t>Representations as descriptions of resources</a:t>
            </a:r>
          </a:p>
        </p:txBody>
      </p:sp>
      <p:sp>
        <p:nvSpPr>
          <p:cNvPr id="5" name="Text Placeholder 4">
            <a:extLst>
              <a:ext uri="{FF2B5EF4-FFF2-40B4-BE49-F238E27FC236}">
                <a16:creationId xmlns:a16="http://schemas.microsoft.com/office/drawing/2014/main" id="{06DBA660-19B4-9A4F-9EC8-E4B2E67A6563}"/>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5915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Linked and Open Data</a:t>
            </a:r>
          </a:p>
        </p:txBody>
      </p:sp>
      <p:sp>
        <p:nvSpPr>
          <p:cNvPr id="3" name="Subtitle 2"/>
          <p:cNvSpPr>
            <a:spLocks noGrp="1"/>
          </p:cNvSpPr>
          <p:nvPr>
            <p:ph type="subTitle" idx="1"/>
          </p:nvPr>
        </p:nvSpPr>
        <p:spPr/>
        <p:txBody>
          <a:bodyPr/>
          <a:lstStyle/>
          <a:p>
            <a:r>
              <a:rPr lang="en-US" dirty="0"/>
              <a:t>COMP3220 Web Infrastructure</a:t>
            </a:r>
          </a:p>
        </p:txBody>
      </p:sp>
      <p:sp>
        <p:nvSpPr>
          <p:cNvPr id="4" name="Text Placeholder 3"/>
          <p:cNvSpPr>
            <a:spLocks noGrp="1"/>
          </p:cNvSpPr>
          <p:nvPr>
            <p:ph type="body" sz="quarter" idx="13"/>
          </p:nvPr>
        </p:nvSpPr>
        <p:spPr/>
        <p:txBody>
          <a:bodyPr/>
          <a:lstStyle/>
          <a:p>
            <a:r>
              <a:rPr lang="en-US" dirty="0" err="1"/>
              <a:t>Dr</a:t>
            </a:r>
            <a:r>
              <a:rPr lang="en-US" dirty="0"/>
              <a:t> Nicholas Gibbins – </a:t>
            </a:r>
            <a:r>
              <a:rPr lang="en-US" dirty="0" err="1"/>
              <a:t>nmg@ecs.soton.ac.uk</a:t>
            </a:r>
            <a:endParaRPr lang="en-US" dirty="0"/>
          </a:p>
        </p:txBody>
      </p:sp>
    </p:spTree>
    <p:extLst>
      <p:ext uri="{BB962C8B-B14F-4D97-AF65-F5344CB8AC3E}">
        <p14:creationId xmlns:p14="http://schemas.microsoft.com/office/powerpoint/2010/main" val="938963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4582377" y="4794867"/>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6771303" y="2974976"/>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6752669" y="3725380"/>
            <a:ext cx="576262"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6752541" y="4474893"/>
            <a:ext cx="576262" cy="576262"/>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4582377" y="3724065"/>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3" name="Text Box 9"/>
          <p:cNvSpPr txBox="1">
            <a:spLocks noChangeArrowheads="1"/>
          </p:cNvSpPr>
          <p:nvPr/>
        </p:nvSpPr>
        <p:spPr bwMode="auto">
          <a:xfrm>
            <a:off x="8525486" y="30831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93194" name="Text Box 10"/>
          <p:cNvSpPr txBox="1">
            <a:spLocks noChangeArrowheads="1"/>
          </p:cNvSpPr>
          <p:nvPr/>
        </p:nvSpPr>
        <p:spPr bwMode="auto">
          <a:xfrm>
            <a:off x="8525486" y="3833965"/>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93195" name="Text Box 11"/>
          <p:cNvSpPr txBox="1">
            <a:spLocks noChangeArrowheads="1"/>
          </p:cNvSpPr>
          <p:nvPr/>
        </p:nvSpPr>
        <p:spPr bwMode="auto">
          <a:xfrm>
            <a:off x="8525486" y="4583024"/>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sp>
        <p:nvSpPr>
          <p:cNvPr id="93196" name="Text Box 12"/>
          <p:cNvSpPr txBox="1">
            <a:spLocks noChangeArrowheads="1"/>
          </p:cNvSpPr>
          <p:nvPr/>
        </p:nvSpPr>
        <p:spPr bwMode="auto">
          <a:xfrm>
            <a:off x="2224730" y="2551237"/>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sp>
        <p:nvSpPr>
          <p:cNvPr id="93197" name="Text Box 13"/>
          <p:cNvSpPr txBox="1">
            <a:spLocks noChangeArrowheads="1"/>
          </p:cNvSpPr>
          <p:nvPr/>
        </p:nvSpPr>
        <p:spPr bwMode="auto">
          <a:xfrm>
            <a:off x="1253864" y="5666666"/>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3503293" y="2920569"/>
            <a:ext cx="1079085" cy="1091628"/>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5650101" y="2687256"/>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5639850" y="3650333"/>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5158640" y="4012197"/>
            <a:ext cx="1594029" cy="1315"/>
          </a:xfrm>
          <a:prstGeom prst="straightConnector1">
            <a:avLst/>
          </a:prstGeom>
          <a:noFill/>
          <a:ln w="25400">
            <a:solidFill>
              <a:schemeClr val="tx1"/>
            </a:solidFill>
            <a:round/>
            <a:headEnd/>
            <a:tailEnd type="arrow" w="med" len="med"/>
          </a:ln>
        </p:spPr>
      </p:cxnSp>
      <p:cxnSp>
        <p:nvCxnSpPr>
          <p:cNvPr id="93202" name="AutoShape 18"/>
          <p:cNvCxnSpPr>
            <a:cxnSpLocks noChangeShapeType="1"/>
            <a:stCxn id="93189" idx="6"/>
            <a:endCxn id="93193" idx="1"/>
          </p:cNvCxnSpPr>
          <p:nvPr/>
        </p:nvCxnSpPr>
        <p:spPr bwMode="auto">
          <a:xfrm flipV="1">
            <a:off x="7347565" y="3263107"/>
            <a:ext cx="1177921" cy="1"/>
          </a:xfrm>
          <a:prstGeom prst="straightConnector1">
            <a:avLst/>
          </a:prstGeom>
          <a:noFill/>
          <a:ln w="25400">
            <a:solidFill>
              <a:schemeClr val="tx1"/>
            </a:solidFill>
            <a:round/>
            <a:headEnd/>
            <a:tailEnd type="arrow" w="med" len="med"/>
          </a:ln>
        </p:spPr>
      </p:cxnSp>
      <p:cxnSp>
        <p:nvCxnSpPr>
          <p:cNvPr id="93203" name="AutoShape 19"/>
          <p:cNvCxnSpPr>
            <a:cxnSpLocks noChangeShapeType="1"/>
            <a:stCxn id="93190" idx="6"/>
            <a:endCxn id="93194" idx="1"/>
          </p:cNvCxnSpPr>
          <p:nvPr/>
        </p:nvCxnSpPr>
        <p:spPr bwMode="auto">
          <a:xfrm>
            <a:off x="7328931" y="4013512"/>
            <a:ext cx="1196555" cy="453"/>
          </a:xfrm>
          <a:prstGeom prst="straightConnector1">
            <a:avLst/>
          </a:prstGeom>
          <a:noFill/>
          <a:ln w="25400">
            <a:solidFill>
              <a:schemeClr val="tx1"/>
            </a:solidFill>
            <a:round/>
            <a:headEnd/>
            <a:tailEnd type="arrow" w="med" len="med"/>
          </a:ln>
        </p:spPr>
      </p:cxnSp>
      <p:cxnSp>
        <p:nvCxnSpPr>
          <p:cNvPr id="93204" name="AutoShape 20"/>
          <p:cNvCxnSpPr>
            <a:cxnSpLocks noChangeShapeType="1"/>
            <a:stCxn id="93191" idx="6"/>
            <a:endCxn id="93195" idx="1"/>
          </p:cNvCxnSpPr>
          <p:nvPr/>
        </p:nvCxnSpPr>
        <p:spPr bwMode="auto">
          <a:xfrm>
            <a:off x="7328803" y="4763024"/>
            <a:ext cx="1196683" cy="0"/>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4623240" y="4547597"/>
            <a:ext cx="494539" cy="1"/>
          </a:xfrm>
          <a:prstGeom prst="curvedConnector3">
            <a:avLst>
              <a:gd name="adj1" fmla="val 50000"/>
            </a:avLst>
          </a:prstGeom>
          <a:noFill/>
          <a:ln w="25400">
            <a:solidFill>
              <a:schemeClr val="tx1"/>
            </a:solidFill>
            <a:round/>
            <a:headEnd/>
            <a:tailEnd type="arrow" w="med" len="med"/>
          </a:ln>
        </p:spPr>
      </p:cxnSp>
      <p:cxnSp>
        <p:nvCxnSpPr>
          <p:cNvPr id="93206" name="AutoShape 22"/>
          <p:cNvCxnSpPr>
            <a:cxnSpLocks noChangeShapeType="1"/>
            <a:stCxn id="93188" idx="4"/>
            <a:endCxn id="93197" idx="3"/>
          </p:cNvCxnSpPr>
          <p:nvPr/>
        </p:nvCxnSpPr>
        <p:spPr bwMode="auto">
          <a:xfrm rot="5400000">
            <a:off x="4068711" y="5049535"/>
            <a:ext cx="480202" cy="1123392"/>
          </a:xfrm>
          <a:prstGeom prst="curvedConnector2">
            <a:avLst/>
          </a:prstGeom>
          <a:noFill/>
          <a:ln w="25400">
            <a:solidFill>
              <a:schemeClr val="tx1"/>
            </a:solidFill>
            <a:round/>
            <a:headEnd/>
            <a:tailEnd type="arrow" w="med" len="med"/>
          </a:ln>
        </p:spPr>
      </p:cxnSp>
      <p:sp>
        <p:nvSpPr>
          <p:cNvPr id="93207" name="Text Box 23"/>
          <p:cNvSpPr txBox="1">
            <a:spLocks noChangeArrowheads="1"/>
          </p:cNvSpPr>
          <p:nvPr/>
        </p:nvSpPr>
        <p:spPr bwMode="auto">
          <a:xfrm>
            <a:off x="7462385" y="32375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8" name="Text Box 24"/>
          <p:cNvSpPr txBox="1">
            <a:spLocks noChangeArrowheads="1"/>
          </p:cNvSpPr>
          <p:nvPr/>
        </p:nvSpPr>
        <p:spPr bwMode="auto">
          <a:xfrm>
            <a:off x="7468879" y="4733860"/>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93209" name="Text Box 25"/>
          <p:cNvSpPr txBox="1">
            <a:spLocks noChangeArrowheads="1"/>
          </p:cNvSpPr>
          <p:nvPr/>
        </p:nvSpPr>
        <p:spPr bwMode="auto">
          <a:xfrm>
            <a:off x="7462384" y="3994809"/>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93210" name="Text Box 26"/>
          <p:cNvSpPr txBox="1">
            <a:spLocks noChangeArrowheads="1"/>
          </p:cNvSpPr>
          <p:nvPr/>
        </p:nvSpPr>
        <p:spPr bwMode="auto">
          <a:xfrm>
            <a:off x="3091081" y="3446574"/>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1" name="Text Box 27"/>
          <p:cNvSpPr txBox="1">
            <a:spLocks noChangeArrowheads="1"/>
          </p:cNvSpPr>
          <p:nvPr/>
        </p:nvSpPr>
        <p:spPr bwMode="auto">
          <a:xfrm>
            <a:off x="4633720" y="5673345"/>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5611380" y="4732486"/>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3330385" y="4279501"/>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5616594" y="3995792"/>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5618778" y="3336524"/>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6796703" y="2305051"/>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5216432" y="2143794"/>
            <a:ext cx="1234348" cy="1926194"/>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5307387" y="2324748"/>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38" name="Rectangle 37">
            <a:extLst>
              <a:ext uri="{FF2B5EF4-FFF2-40B4-BE49-F238E27FC236}">
                <a16:creationId xmlns:a16="http://schemas.microsoft.com/office/drawing/2014/main" id="{865D3330-0D6D-5340-B242-7F26D1CA2682}"/>
              </a:ext>
            </a:extLst>
          </p:cNvPr>
          <p:cNvSpPr/>
          <p:nvPr/>
        </p:nvSpPr>
        <p:spPr bwMode="auto">
          <a:xfrm>
            <a:off x="623888" y="2133600"/>
            <a:ext cx="10944225" cy="4103687"/>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 name="TextBox 5">
            <a:extLst>
              <a:ext uri="{FF2B5EF4-FFF2-40B4-BE49-F238E27FC236}">
                <a16:creationId xmlns:a16="http://schemas.microsoft.com/office/drawing/2014/main" id="{F276F148-8FC4-7A47-9FF8-DB76ECA1120D}"/>
              </a:ext>
            </a:extLst>
          </p:cNvPr>
          <p:cNvSpPr txBox="1"/>
          <p:nvPr/>
        </p:nvSpPr>
        <p:spPr>
          <a:xfrm>
            <a:off x="623888" y="2103569"/>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51" name="TextBox 50">
            <a:extLst>
              <a:ext uri="{FF2B5EF4-FFF2-40B4-BE49-F238E27FC236}">
                <a16:creationId xmlns:a16="http://schemas.microsoft.com/office/drawing/2014/main" id="{74422890-8E80-1A49-844E-980D0CDAEA34}"/>
              </a:ext>
            </a:extLst>
          </p:cNvPr>
          <p:cNvSpPr txBox="1"/>
          <p:nvPr/>
        </p:nvSpPr>
        <p:spPr>
          <a:xfrm>
            <a:off x="2859132" y="1551928"/>
            <a:ext cx="2584362" cy="369332"/>
          </a:xfrm>
          <a:prstGeom prst="rect">
            <a:avLst/>
          </a:prstGeom>
          <a:noFill/>
        </p:spPr>
        <p:txBody>
          <a:bodyPr wrap="none" rtlCol="0">
            <a:spAutoFit/>
          </a:bodyPr>
          <a:lstStyle/>
          <a:p>
            <a:r>
              <a:rPr lang="en-US" dirty="0"/>
              <a:t>yields on dereference</a:t>
            </a:r>
          </a:p>
        </p:txBody>
      </p:sp>
      <p:sp>
        <p:nvSpPr>
          <p:cNvPr id="53" name="Oval 8">
            <a:extLst>
              <a:ext uri="{FF2B5EF4-FFF2-40B4-BE49-F238E27FC236}">
                <a16:creationId xmlns:a16="http://schemas.microsoft.com/office/drawing/2014/main" id="{32F08633-180E-CF4E-BF68-D985C151351F}"/>
              </a:ext>
            </a:extLst>
          </p:cNvPr>
          <p:cNvSpPr>
            <a:spLocks noChangeArrowheads="1"/>
          </p:cNvSpPr>
          <p:nvPr/>
        </p:nvSpPr>
        <p:spPr bwMode="auto">
          <a:xfrm>
            <a:off x="2514818" y="926043"/>
            <a:ext cx="576263" cy="576263"/>
          </a:xfrm>
          <a:prstGeom prst="ellipse">
            <a:avLst/>
          </a:prstGeom>
          <a:solidFill>
            <a:schemeClr val="accent1"/>
          </a:solidFill>
          <a:ln w="9525">
            <a:noFill/>
            <a:round/>
            <a:headEnd/>
            <a:tailEnd/>
          </a:ln>
        </p:spPr>
        <p:txBody>
          <a:bodyPr wrap="squar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15" name="TextBox 14">
            <a:extLst>
              <a:ext uri="{FF2B5EF4-FFF2-40B4-BE49-F238E27FC236}">
                <a16:creationId xmlns:a16="http://schemas.microsoft.com/office/drawing/2014/main" id="{130FBA44-9F1D-5345-A7C3-4F9DA3912988}"/>
              </a:ext>
            </a:extLst>
          </p:cNvPr>
          <p:cNvSpPr txBox="1"/>
          <p:nvPr/>
        </p:nvSpPr>
        <p:spPr>
          <a:xfrm>
            <a:off x="3268944" y="1053003"/>
            <a:ext cx="6585457" cy="307777"/>
          </a:xfrm>
          <a:prstGeom prst="rect">
            <a:avLst/>
          </a:prstGeom>
          <a:noFill/>
        </p:spPr>
        <p:txBody>
          <a:bodyPr wrap="none" rtlCol="0">
            <a:spAutoFit/>
          </a:bodyPr>
          <a:lstStyle/>
          <a:p>
            <a:r>
              <a:rPr lang="en-GB" sz="1400" dirty="0"/>
              <a:t>(short for https://www.scientificamerican.com/article/the-semantic-web/ )</a:t>
            </a:r>
            <a:endParaRPr lang="en-US" sz="1400" dirty="0"/>
          </a:p>
        </p:txBody>
      </p:sp>
      <p:cxnSp>
        <p:nvCxnSpPr>
          <p:cNvPr id="17" name="Straight Arrow Connector 16">
            <a:extLst>
              <a:ext uri="{FF2B5EF4-FFF2-40B4-BE49-F238E27FC236}">
                <a16:creationId xmlns:a16="http://schemas.microsoft.com/office/drawing/2014/main" id="{2DD95C10-24E2-2147-812E-0DF3A1A7D87D}"/>
              </a:ext>
            </a:extLst>
          </p:cNvPr>
          <p:cNvCxnSpPr>
            <a:cxnSpLocks/>
            <a:stCxn id="53" idx="4"/>
          </p:cNvCxnSpPr>
          <p:nvPr/>
        </p:nvCxnSpPr>
        <p:spPr>
          <a:xfrm>
            <a:off x="2802950" y="1502306"/>
            <a:ext cx="0" cy="631294"/>
          </a:xfrm>
          <a:prstGeom prst="straightConnector1">
            <a:avLst/>
          </a:prstGeom>
          <a:ln w="50800" cap="rnd">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58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1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318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319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19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19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1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19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19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19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319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319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319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9320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9320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3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20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320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320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20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32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32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320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32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321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21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321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321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321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321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9321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3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3" grpId="0" animBg="1"/>
      <p:bldP spid="93194" grpId="0" animBg="1"/>
      <p:bldP spid="93195" grpId="0" animBg="1"/>
      <p:bldP spid="93196" grpId="0" animBg="1"/>
      <p:bldP spid="93197" grpId="0" animBg="1"/>
      <p:bldP spid="93207" grpId="0"/>
      <p:bldP spid="93208" grpId="0"/>
      <p:bldP spid="93209" grpId="0"/>
      <p:bldP spid="93210" grpId="0"/>
      <p:bldP spid="93211" grpId="0"/>
      <p:bldP spid="93212" grpId="0"/>
      <p:bldP spid="93213" grpId="0"/>
      <p:bldP spid="93214" grpId="0"/>
      <p:bldP spid="93215" grpId="0"/>
      <p:bldP spid="93216" grpId="0" animBg="1"/>
      <p:bldP spid="93218" grpId="0"/>
      <p:bldP spid="38" grpId="0" animBg="1"/>
      <p:bldP spid="6" grpId="0"/>
      <p:bldP spid="51"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4. Link to other URIs</a:t>
            </a:r>
            <a:endParaRPr lang="de-DE" dirty="0"/>
          </a:p>
        </p:txBody>
      </p:sp>
      <p:sp>
        <p:nvSpPr>
          <p:cNvPr id="3" name="Inhaltsplatzhalter 2"/>
          <p:cNvSpPr>
            <a:spLocks noGrp="1"/>
          </p:cNvSpPr>
          <p:nvPr>
            <p:ph sz="quarter" idx="13"/>
          </p:nvPr>
        </p:nvSpPr>
        <p:spPr/>
        <p:txBody>
          <a:bodyPr>
            <a:normAutofit/>
          </a:bodyPr>
          <a:lstStyle/>
          <a:p>
            <a:pPr marL="0" indent="0">
              <a:buNone/>
            </a:pPr>
            <a:r>
              <a:rPr lang="en-US" dirty="0"/>
              <a:t>Enable people (and machines) to navigate between resources and datasets</a:t>
            </a:r>
          </a:p>
          <a:p>
            <a:endParaRPr lang="en-US" dirty="0"/>
          </a:p>
          <a:p>
            <a:pPr marL="0" indent="0">
              <a:buNone/>
            </a:pPr>
            <a:r>
              <a:rPr lang="en-US" dirty="0"/>
              <a:t>Using external vocabularies enables linking</a:t>
            </a:r>
          </a:p>
          <a:p>
            <a:pPr lvl="1"/>
            <a:r>
              <a:rPr lang="en-US" dirty="0"/>
              <a:t>What does this property mean? Fetch the property for a definition</a:t>
            </a:r>
          </a:p>
          <a:p>
            <a:pPr lvl="1"/>
            <a:r>
              <a:rPr lang="en-US" dirty="0"/>
              <a:t>Vocabularies can be interlinked (vocabularies build on other vocabularies)</a:t>
            </a:r>
          </a:p>
          <a:p>
            <a:endParaRPr lang="en-US" dirty="0"/>
          </a:p>
          <a:p>
            <a:pPr marL="0" indent="0">
              <a:buNone/>
            </a:pPr>
            <a:r>
              <a:rPr lang="en-US" dirty="0"/>
              <a:t>Special vocabulary to denote equivalence of identifiers (useful for data merging)</a:t>
            </a:r>
          </a:p>
          <a:p>
            <a:pPr lvl="1"/>
            <a:r>
              <a:rPr lang="en-US" dirty="0" err="1">
                <a:latin typeface="Lucida Console" panose="020B0609040504020204" pitchFamily="49" charset="0"/>
              </a:rPr>
              <a:t>owl:sameAs</a:t>
            </a:r>
            <a:endParaRPr lang="en-US" dirty="0">
              <a:latin typeface="Lucida Console" panose="020B0609040504020204" pitchFamily="49" charset="0"/>
            </a:endParaRPr>
          </a:p>
        </p:txBody>
      </p:sp>
      <p:sp>
        <p:nvSpPr>
          <p:cNvPr id="4" name="Text Placeholder 3">
            <a:extLst>
              <a:ext uri="{FF2B5EF4-FFF2-40B4-BE49-F238E27FC236}">
                <a16:creationId xmlns:a16="http://schemas.microsoft.com/office/drawing/2014/main" id="{E45FB67E-A237-E64B-BA0B-9FEEAC02253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69733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Oval 4"/>
          <p:cNvSpPr>
            <a:spLocks noChangeArrowheads="1"/>
          </p:cNvSpPr>
          <p:nvPr/>
        </p:nvSpPr>
        <p:spPr bwMode="auto">
          <a:xfrm>
            <a:off x="3810237" y="3488980"/>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93189" name="Oval 5"/>
          <p:cNvSpPr>
            <a:spLocks noChangeArrowheads="1"/>
          </p:cNvSpPr>
          <p:nvPr/>
        </p:nvSpPr>
        <p:spPr bwMode="auto">
          <a:xfrm>
            <a:off x="5999163" y="1669089"/>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93190" name="Oval 6"/>
          <p:cNvSpPr>
            <a:spLocks noChangeArrowheads="1"/>
          </p:cNvSpPr>
          <p:nvPr/>
        </p:nvSpPr>
        <p:spPr bwMode="auto">
          <a:xfrm>
            <a:off x="5980529" y="2419493"/>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93191" name="Oval 7"/>
          <p:cNvSpPr>
            <a:spLocks noChangeArrowheads="1"/>
          </p:cNvSpPr>
          <p:nvPr/>
        </p:nvSpPr>
        <p:spPr bwMode="auto">
          <a:xfrm>
            <a:off x="5980401" y="3169006"/>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93192" name="Oval 8"/>
          <p:cNvSpPr>
            <a:spLocks noChangeArrowheads="1"/>
          </p:cNvSpPr>
          <p:nvPr/>
        </p:nvSpPr>
        <p:spPr bwMode="auto">
          <a:xfrm>
            <a:off x="3810237" y="2418178"/>
            <a:ext cx="576263"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sw</a:t>
            </a:r>
            <a:endParaRPr lang="en-GB" dirty="0">
              <a:solidFill>
                <a:schemeClr val="bg1"/>
              </a:solidFill>
            </a:endParaRPr>
          </a:p>
        </p:txBody>
      </p:sp>
      <p:sp>
        <p:nvSpPr>
          <p:cNvPr id="93196" name="Text Box 12"/>
          <p:cNvSpPr txBox="1">
            <a:spLocks noChangeArrowheads="1"/>
          </p:cNvSpPr>
          <p:nvPr/>
        </p:nvSpPr>
        <p:spPr bwMode="auto">
          <a:xfrm>
            <a:off x="823318" y="1253791"/>
            <a:ext cx="2557124"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The Semantic Web</a:t>
            </a:r>
            <a:endParaRPr lang="en-US" dirty="0">
              <a:solidFill>
                <a:schemeClr val="bg1"/>
              </a:solidFill>
            </a:endParaRPr>
          </a:p>
        </p:txBody>
      </p:sp>
      <p:cxnSp>
        <p:nvCxnSpPr>
          <p:cNvPr id="93198" name="AutoShape 14"/>
          <p:cNvCxnSpPr>
            <a:cxnSpLocks noChangeShapeType="1"/>
            <a:stCxn id="93192" idx="2"/>
            <a:endCxn id="93196" idx="2"/>
          </p:cNvCxnSpPr>
          <p:nvPr/>
        </p:nvCxnSpPr>
        <p:spPr bwMode="auto">
          <a:xfrm rot="10800000">
            <a:off x="2101881" y="1623124"/>
            <a:ext cx="1708357" cy="1083187"/>
          </a:xfrm>
          <a:prstGeom prst="curvedConnector2">
            <a:avLst/>
          </a:prstGeom>
          <a:noFill/>
          <a:ln w="25400">
            <a:solidFill>
              <a:schemeClr val="tx1"/>
            </a:solidFill>
            <a:round/>
            <a:headEnd/>
            <a:tailEnd type="arrow" w="med" len="med"/>
          </a:ln>
        </p:spPr>
      </p:cxnSp>
      <p:cxnSp>
        <p:nvCxnSpPr>
          <p:cNvPr id="93199" name="AutoShape 15"/>
          <p:cNvCxnSpPr>
            <a:cxnSpLocks noChangeShapeType="1"/>
            <a:stCxn id="93192" idx="7"/>
            <a:endCxn id="93189" idx="2"/>
          </p:cNvCxnSpPr>
          <p:nvPr/>
        </p:nvCxnSpPr>
        <p:spPr bwMode="auto">
          <a:xfrm rot="5400000" flipH="1" flipV="1">
            <a:off x="4877961" y="1381369"/>
            <a:ext cx="545349" cy="1697055"/>
          </a:xfrm>
          <a:prstGeom prst="curvedConnector2">
            <a:avLst/>
          </a:prstGeom>
          <a:noFill/>
          <a:ln w="25400">
            <a:solidFill>
              <a:schemeClr val="tx1"/>
            </a:solidFill>
            <a:round/>
            <a:headEnd/>
            <a:tailEnd type="arrow" w="med" len="med"/>
          </a:ln>
        </p:spPr>
      </p:cxnSp>
      <p:cxnSp>
        <p:nvCxnSpPr>
          <p:cNvPr id="93200" name="AutoShape 16"/>
          <p:cNvCxnSpPr>
            <a:cxnSpLocks noChangeShapeType="1"/>
            <a:stCxn id="93192" idx="5"/>
            <a:endCxn id="93191" idx="2"/>
          </p:cNvCxnSpPr>
          <p:nvPr/>
        </p:nvCxnSpPr>
        <p:spPr bwMode="auto">
          <a:xfrm rot="16200000" flipH="1">
            <a:off x="4867710" y="2344446"/>
            <a:ext cx="547088" cy="1678293"/>
          </a:xfrm>
          <a:prstGeom prst="curvedConnector2">
            <a:avLst/>
          </a:prstGeom>
          <a:noFill/>
          <a:ln w="25400">
            <a:solidFill>
              <a:schemeClr val="tx1"/>
            </a:solidFill>
            <a:round/>
            <a:headEnd/>
            <a:tailEnd type="arrow" w="med" len="med"/>
          </a:ln>
        </p:spPr>
      </p:cxnSp>
      <p:cxnSp>
        <p:nvCxnSpPr>
          <p:cNvPr id="93201" name="AutoShape 17"/>
          <p:cNvCxnSpPr>
            <a:cxnSpLocks noChangeShapeType="1"/>
            <a:stCxn id="93192" idx="6"/>
            <a:endCxn id="93190" idx="2"/>
          </p:cNvCxnSpPr>
          <p:nvPr/>
        </p:nvCxnSpPr>
        <p:spPr bwMode="auto">
          <a:xfrm>
            <a:off x="4386500" y="2706310"/>
            <a:ext cx="1594029" cy="1315"/>
          </a:xfrm>
          <a:prstGeom prst="straightConnector1">
            <a:avLst/>
          </a:prstGeom>
          <a:noFill/>
          <a:ln w="25400">
            <a:solidFill>
              <a:schemeClr val="tx1"/>
            </a:solidFill>
            <a:round/>
            <a:headEnd/>
            <a:tailEnd type="arrow" w="med" len="med"/>
          </a:ln>
        </p:spPr>
      </p:cxnSp>
      <p:cxnSp>
        <p:nvCxnSpPr>
          <p:cNvPr id="93205" name="AutoShape 21"/>
          <p:cNvCxnSpPr>
            <a:cxnSpLocks noChangeShapeType="1"/>
            <a:stCxn id="93192" idx="4"/>
            <a:endCxn id="93188" idx="0"/>
          </p:cNvCxnSpPr>
          <p:nvPr/>
        </p:nvCxnSpPr>
        <p:spPr bwMode="auto">
          <a:xfrm rot="5400000">
            <a:off x="3851100" y="3241710"/>
            <a:ext cx="494539" cy="1"/>
          </a:xfrm>
          <a:prstGeom prst="curvedConnector3">
            <a:avLst>
              <a:gd name="adj1" fmla="val 50000"/>
            </a:avLst>
          </a:prstGeom>
          <a:noFill/>
          <a:ln w="25400">
            <a:solidFill>
              <a:schemeClr val="tx1"/>
            </a:solidFill>
            <a:round/>
            <a:headEnd/>
            <a:tailEnd type="arrow" w="med" len="med"/>
          </a:ln>
        </p:spPr>
      </p:cxnSp>
      <p:sp>
        <p:nvSpPr>
          <p:cNvPr id="93210" name="Text Box 26"/>
          <p:cNvSpPr txBox="1">
            <a:spLocks noChangeArrowheads="1"/>
          </p:cNvSpPr>
          <p:nvPr/>
        </p:nvSpPr>
        <p:spPr bwMode="auto">
          <a:xfrm>
            <a:off x="1791538" y="2164718"/>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93212" name="Text Box 28"/>
          <p:cNvSpPr txBox="1">
            <a:spLocks noChangeArrowheads="1"/>
          </p:cNvSpPr>
          <p:nvPr/>
        </p:nvSpPr>
        <p:spPr bwMode="auto">
          <a:xfrm>
            <a:off x="4839240" y="3426599"/>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3" name="Text Box 29"/>
          <p:cNvSpPr txBox="1">
            <a:spLocks noChangeArrowheads="1"/>
          </p:cNvSpPr>
          <p:nvPr/>
        </p:nvSpPr>
        <p:spPr bwMode="auto">
          <a:xfrm>
            <a:off x="2558245" y="2973614"/>
            <a:ext cx="1495922" cy="369332"/>
          </a:xfrm>
          <a:prstGeom prst="rect">
            <a:avLst/>
          </a:prstGeom>
          <a:noFill/>
          <a:ln w="25400">
            <a:noFill/>
            <a:miter lim="800000"/>
            <a:headEnd/>
            <a:tailEnd/>
          </a:ln>
        </p:spPr>
        <p:txBody>
          <a:bodyPr wrap="none">
            <a:prstTxWarp prst="textNoShape">
              <a:avLst/>
            </a:prstTxWarp>
            <a:spAutoFit/>
          </a:bodyPr>
          <a:lstStyle/>
          <a:p>
            <a:pPr algn="l"/>
            <a:r>
              <a:rPr lang="en-GB" dirty="0" err="1"/>
              <a:t>publishedIn</a:t>
            </a:r>
            <a:endParaRPr lang="en-US" dirty="0"/>
          </a:p>
        </p:txBody>
      </p:sp>
      <p:sp>
        <p:nvSpPr>
          <p:cNvPr id="93214" name="Text Box 30"/>
          <p:cNvSpPr txBox="1">
            <a:spLocks noChangeArrowheads="1"/>
          </p:cNvSpPr>
          <p:nvPr/>
        </p:nvSpPr>
        <p:spPr bwMode="auto">
          <a:xfrm>
            <a:off x="4844454" y="2689905"/>
            <a:ext cx="976549" cy="369332"/>
          </a:xfrm>
          <a:prstGeom prst="rect">
            <a:avLst/>
          </a:prstGeom>
          <a:noFill/>
          <a:ln w="9525">
            <a:noFill/>
            <a:miter lim="800000"/>
            <a:headEnd/>
            <a:tailEnd/>
          </a:ln>
        </p:spPr>
        <p:txBody>
          <a:bodyPr wrap="none">
            <a:prstTxWarp prst="textNoShape">
              <a:avLst/>
            </a:prstTxWarp>
            <a:spAutoFit/>
          </a:bodyPr>
          <a:lstStyle/>
          <a:p>
            <a:pPr algn="l"/>
            <a:r>
              <a:rPr lang="en-GB" dirty="0"/>
              <a:t>creator</a:t>
            </a:r>
            <a:endParaRPr lang="en-US" dirty="0"/>
          </a:p>
        </p:txBody>
      </p:sp>
      <p:sp>
        <p:nvSpPr>
          <p:cNvPr id="93215" name="Text Box 31"/>
          <p:cNvSpPr txBox="1">
            <a:spLocks noChangeArrowheads="1"/>
          </p:cNvSpPr>
          <p:nvPr/>
        </p:nvSpPr>
        <p:spPr bwMode="auto">
          <a:xfrm>
            <a:off x="4846638" y="2030637"/>
            <a:ext cx="976549" cy="369332"/>
          </a:xfrm>
          <a:prstGeom prst="rect">
            <a:avLst/>
          </a:prstGeom>
          <a:noFill/>
          <a:ln w="9525">
            <a:noFill/>
            <a:miter lim="800000"/>
            <a:headEnd/>
            <a:tailEnd/>
          </a:ln>
        </p:spPr>
        <p:txBody>
          <a:bodyPr wrap="none">
            <a:prstTxWarp prst="textNoShape">
              <a:avLst/>
            </a:prstTxWarp>
            <a:spAutoFit/>
          </a:bodyPr>
          <a:lstStyle/>
          <a:p>
            <a:pPr algn="l"/>
            <a:r>
              <a:rPr lang="en-GB"/>
              <a:t>creator</a:t>
            </a:r>
            <a:endParaRPr lang="en-US"/>
          </a:p>
        </p:txBody>
      </p:sp>
      <p:sp>
        <p:nvSpPr>
          <p:cNvPr id="93216" name="Text Box 32"/>
          <p:cNvSpPr txBox="1">
            <a:spLocks noChangeArrowheads="1"/>
          </p:cNvSpPr>
          <p:nvPr/>
        </p:nvSpPr>
        <p:spPr bwMode="auto">
          <a:xfrm>
            <a:off x="5399396" y="1106889"/>
            <a:ext cx="1152525" cy="369332"/>
          </a:xfrm>
          <a:prstGeom prst="rect">
            <a:avLst/>
          </a:prstGeom>
          <a:solidFill>
            <a:schemeClr val="bg2"/>
          </a:solidFill>
          <a:ln w="25400">
            <a:noFill/>
            <a:miter lim="800000"/>
            <a:headEnd/>
            <a:tailEnd/>
          </a:ln>
        </p:spPr>
        <p:txBody>
          <a:bodyPr lIns="108000" rIns="72000">
            <a:prstTxWarp prst="textNoShape">
              <a:avLst/>
            </a:prstTxWarp>
            <a:noAutofit/>
          </a:bodyPr>
          <a:lstStyle/>
          <a:p>
            <a:r>
              <a:rPr lang="en-GB">
                <a:solidFill>
                  <a:schemeClr val="bg1"/>
                </a:solidFill>
              </a:rPr>
              <a:t>2001-05</a:t>
            </a:r>
            <a:endParaRPr lang="en-US">
              <a:solidFill>
                <a:schemeClr val="bg1"/>
              </a:solidFill>
            </a:endParaRPr>
          </a:p>
        </p:txBody>
      </p:sp>
      <p:cxnSp>
        <p:nvCxnSpPr>
          <p:cNvPr id="93217" name="AutoShape 33"/>
          <p:cNvCxnSpPr>
            <a:cxnSpLocks noChangeShapeType="1"/>
            <a:stCxn id="93192" idx="0"/>
            <a:endCxn id="93216" idx="1"/>
          </p:cNvCxnSpPr>
          <p:nvPr/>
        </p:nvCxnSpPr>
        <p:spPr bwMode="auto">
          <a:xfrm rot="5400000" flipH="1" flipV="1">
            <a:off x="4185571" y="1204354"/>
            <a:ext cx="1126623" cy="1301027"/>
          </a:xfrm>
          <a:prstGeom prst="curvedConnector2">
            <a:avLst/>
          </a:prstGeom>
          <a:noFill/>
          <a:ln w="25400">
            <a:solidFill>
              <a:schemeClr val="tx1"/>
            </a:solidFill>
            <a:round/>
            <a:headEnd/>
            <a:tailEnd type="arrow" w="med" len="med"/>
          </a:ln>
        </p:spPr>
      </p:cxnSp>
      <p:sp>
        <p:nvSpPr>
          <p:cNvPr id="93218" name="Text Box 34"/>
          <p:cNvSpPr txBox="1">
            <a:spLocks noChangeArrowheads="1"/>
          </p:cNvSpPr>
          <p:nvPr/>
        </p:nvSpPr>
        <p:spPr bwMode="auto">
          <a:xfrm>
            <a:off x="3832019" y="1199486"/>
            <a:ext cx="673582" cy="369332"/>
          </a:xfrm>
          <a:prstGeom prst="rect">
            <a:avLst/>
          </a:prstGeom>
          <a:noFill/>
          <a:ln w="9525">
            <a:noFill/>
            <a:miter lim="800000"/>
            <a:headEnd/>
            <a:tailEnd/>
          </a:ln>
        </p:spPr>
        <p:txBody>
          <a:bodyPr wrap="none">
            <a:prstTxWarp prst="textNoShape">
              <a:avLst/>
            </a:prstTxWarp>
            <a:spAutoFit/>
          </a:bodyPr>
          <a:lstStyle/>
          <a:p>
            <a:pPr algn="l"/>
            <a:r>
              <a:rPr lang="en-GB" dirty="0"/>
              <a:t>date</a:t>
            </a:r>
            <a:endParaRPr lang="en-US" dirty="0"/>
          </a:p>
        </p:txBody>
      </p:sp>
      <p:sp>
        <p:nvSpPr>
          <p:cNvPr id="42" name="Oval 5">
            <a:extLst>
              <a:ext uri="{FF2B5EF4-FFF2-40B4-BE49-F238E27FC236}">
                <a16:creationId xmlns:a16="http://schemas.microsoft.com/office/drawing/2014/main" id="{37C8668C-1867-5947-808A-4D807502F0F3}"/>
              </a:ext>
            </a:extLst>
          </p:cNvPr>
          <p:cNvSpPr>
            <a:spLocks noChangeArrowheads="1"/>
          </p:cNvSpPr>
          <p:nvPr/>
        </p:nvSpPr>
        <p:spPr bwMode="auto">
          <a:xfrm>
            <a:off x="7402839" y="12532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tbl</a:t>
            </a:r>
            <a:endParaRPr lang="en-GB" dirty="0">
              <a:solidFill>
                <a:schemeClr val="bg1"/>
              </a:solidFill>
            </a:endParaRPr>
          </a:p>
        </p:txBody>
      </p:sp>
      <p:sp>
        <p:nvSpPr>
          <p:cNvPr id="43" name="Oval 6">
            <a:extLst>
              <a:ext uri="{FF2B5EF4-FFF2-40B4-BE49-F238E27FC236}">
                <a16:creationId xmlns:a16="http://schemas.microsoft.com/office/drawing/2014/main" id="{BF3D8768-C612-574E-BADF-DFDF9D6DB629}"/>
              </a:ext>
            </a:extLst>
          </p:cNvPr>
          <p:cNvSpPr>
            <a:spLocks noChangeArrowheads="1"/>
          </p:cNvSpPr>
          <p:nvPr/>
        </p:nvSpPr>
        <p:spPr bwMode="auto">
          <a:xfrm>
            <a:off x="7384205" y="313249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jh</a:t>
            </a:r>
            <a:endParaRPr lang="en-GB" dirty="0">
              <a:solidFill>
                <a:schemeClr val="bg1"/>
              </a:solidFill>
            </a:endParaRPr>
          </a:p>
        </p:txBody>
      </p:sp>
      <p:sp>
        <p:nvSpPr>
          <p:cNvPr id="44" name="Oval 7">
            <a:extLst>
              <a:ext uri="{FF2B5EF4-FFF2-40B4-BE49-F238E27FC236}">
                <a16:creationId xmlns:a16="http://schemas.microsoft.com/office/drawing/2014/main" id="{81778E16-F162-ED4C-BBBC-3B9B1757634D}"/>
              </a:ext>
            </a:extLst>
          </p:cNvPr>
          <p:cNvSpPr>
            <a:spLocks noChangeArrowheads="1"/>
          </p:cNvSpPr>
          <p:nvPr/>
        </p:nvSpPr>
        <p:spPr bwMode="auto">
          <a:xfrm>
            <a:off x="7384077" y="5144519"/>
            <a:ext cx="576262" cy="576262"/>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err="1">
                <a:solidFill>
                  <a:schemeClr val="bg1"/>
                </a:solidFill>
              </a:rPr>
              <a:t>ol</a:t>
            </a:r>
            <a:endParaRPr lang="en-GB" dirty="0">
              <a:solidFill>
                <a:schemeClr val="bg1"/>
              </a:solidFill>
            </a:endParaRPr>
          </a:p>
        </p:txBody>
      </p:sp>
      <p:sp>
        <p:nvSpPr>
          <p:cNvPr id="45" name="Text Box 9">
            <a:extLst>
              <a:ext uri="{FF2B5EF4-FFF2-40B4-BE49-F238E27FC236}">
                <a16:creationId xmlns:a16="http://schemas.microsoft.com/office/drawing/2014/main" id="{B6A689E7-FAAB-D345-A833-BEBCB27931A1}"/>
              </a:ext>
            </a:extLst>
          </p:cNvPr>
          <p:cNvSpPr txBox="1">
            <a:spLocks noChangeArrowheads="1"/>
          </p:cNvSpPr>
          <p:nvPr/>
        </p:nvSpPr>
        <p:spPr bwMode="auto">
          <a:xfrm>
            <a:off x="9157022" y="1361407"/>
            <a:ext cx="2160000" cy="360000"/>
          </a:xfrm>
          <a:prstGeom prst="rect">
            <a:avLst/>
          </a:prstGeom>
          <a:solidFill>
            <a:schemeClr val="bg2"/>
          </a:solidFill>
          <a:ln w="25400">
            <a:noFill/>
            <a:miter lim="800000"/>
            <a:headEnd/>
            <a:tailEnd/>
          </a:ln>
        </p:spPr>
        <p:txBody>
          <a:bodyPr wrap="square" lIns="108000" tIns="0" rIns="72000" bIns="0" anchor="ctr" anchorCtr="0">
            <a:prstTxWarp prst="textNoShape">
              <a:avLst/>
            </a:prstTxWarp>
            <a:noAutofit/>
          </a:bodyPr>
          <a:lstStyle/>
          <a:p>
            <a:r>
              <a:rPr lang="en-GB">
                <a:solidFill>
                  <a:schemeClr val="bg1"/>
                </a:solidFill>
              </a:rPr>
              <a:t>Tim Berners-Lee</a:t>
            </a:r>
            <a:endParaRPr lang="en-US">
              <a:solidFill>
                <a:schemeClr val="bg1"/>
              </a:solidFill>
            </a:endParaRPr>
          </a:p>
        </p:txBody>
      </p:sp>
      <p:sp>
        <p:nvSpPr>
          <p:cNvPr id="46" name="Text Box 10">
            <a:extLst>
              <a:ext uri="{FF2B5EF4-FFF2-40B4-BE49-F238E27FC236}">
                <a16:creationId xmlns:a16="http://schemas.microsoft.com/office/drawing/2014/main" id="{1004A06F-72EE-0645-9F8F-B573A94E6857}"/>
              </a:ext>
            </a:extLst>
          </p:cNvPr>
          <p:cNvSpPr txBox="1">
            <a:spLocks noChangeArrowheads="1"/>
          </p:cNvSpPr>
          <p:nvPr/>
        </p:nvSpPr>
        <p:spPr bwMode="auto">
          <a:xfrm>
            <a:off x="9157022" y="3241081"/>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James Hendler</a:t>
            </a:r>
            <a:endParaRPr lang="en-US">
              <a:solidFill>
                <a:schemeClr val="bg1"/>
              </a:solidFill>
            </a:endParaRPr>
          </a:p>
        </p:txBody>
      </p:sp>
      <p:sp>
        <p:nvSpPr>
          <p:cNvPr id="47" name="Text Box 11">
            <a:extLst>
              <a:ext uri="{FF2B5EF4-FFF2-40B4-BE49-F238E27FC236}">
                <a16:creationId xmlns:a16="http://schemas.microsoft.com/office/drawing/2014/main" id="{0332F7A3-EDC4-8248-A4DF-513E79919E5E}"/>
              </a:ext>
            </a:extLst>
          </p:cNvPr>
          <p:cNvSpPr txBox="1">
            <a:spLocks noChangeArrowheads="1"/>
          </p:cNvSpPr>
          <p:nvPr/>
        </p:nvSpPr>
        <p:spPr bwMode="auto">
          <a:xfrm>
            <a:off x="9157022" y="5252650"/>
            <a:ext cx="2160000" cy="360000"/>
          </a:xfrm>
          <a:prstGeom prst="rect">
            <a:avLst/>
          </a:prstGeom>
          <a:solidFill>
            <a:schemeClr val="bg2"/>
          </a:solidFill>
          <a:ln w="25400">
            <a:noFill/>
            <a:miter lim="800000"/>
            <a:headEnd/>
            <a:tailEnd/>
          </a:ln>
        </p:spPr>
        <p:txBody>
          <a:bodyPr lIns="108000" tIns="0" rIns="72000" bIns="0" anchor="ctr" anchorCtr="0">
            <a:prstTxWarp prst="textNoShape">
              <a:avLst/>
            </a:prstTxWarp>
            <a:noAutofit/>
          </a:bodyPr>
          <a:lstStyle/>
          <a:p>
            <a:r>
              <a:rPr lang="en-GB">
                <a:solidFill>
                  <a:schemeClr val="bg1"/>
                </a:solidFill>
              </a:rPr>
              <a:t>Ora Lassila</a:t>
            </a:r>
            <a:endParaRPr lang="en-US">
              <a:solidFill>
                <a:schemeClr val="bg1"/>
              </a:solidFill>
            </a:endParaRPr>
          </a:p>
        </p:txBody>
      </p:sp>
      <p:cxnSp>
        <p:nvCxnSpPr>
          <p:cNvPr id="48" name="AutoShape 18">
            <a:extLst>
              <a:ext uri="{FF2B5EF4-FFF2-40B4-BE49-F238E27FC236}">
                <a16:creationId xmlns:a16="http://schemas.microsoft.com/office/drawing/2014/main" id="{5A23136C-C0A3-4C49-B90B-30C68E3D1328}"/>
              </a:ext>
            </a:extLst>
          </p:cNvPr>
          <p:cNvCxnSpPr>
            <a:cxnSpLocks noChangeShapeType="1"/>
            <a:stCxn id="42" idx="6"/>
            <a:endCxn id="45" idx="1"/>
          </p:cNvCxnSpPr>
          <p:nvPr/>
        </p:nvCxnSpPr>
        <p:spPr bwMode="auto">
          <a:xfrm flipV="1">
            <a:off x="7979101" y="1541407"/>
            <a:ext cx="1177921" cy="1"/>
          </a:xfrm>
          <a:prstGeom prst="straightConnector1">
            <a:avLst/>
          </a:prstGeom>
          <a:noFill/>
          <a:ln w="25400">
            <a:solidFill>
              <a:schemeClr val="tx1"/>
            </a:solidFill>
            <a:round/>
            <a:headEnd/>
            <a:tailEnd type="arrow" w="med" len="med"/>
          </a:ln>
        </p:spPr>
      </p:cxnSp>
      <p:cxnSp>
        <p:nvCxnSpPr>
          <p:cNvPr id="49" name="AutoShape 19">
            <a:extLst>
              <a:ext uri="{FF2B5EF4-FFF2-40B4-BE49-F238E27FC236}">
                <a16:creationId xmlns:a16="http://schemas.microsoft.com/office/drawing/2014/main" id="{75C7B11C-273A-6F45-A293-5DB35787ED45}"/>
              </a:ext>
            </a:extLst>
          </p:cNvPr>
          <p:cNvCxnSpPr>
            <a:cxnSpLocks noChangeShapeType="1"/>
            <a:stCxn id="43" idx="6"/>
            <a:endCxn id="46" idx="1"/>
          </p:cNvCxnSpPr>
          <p:nvPr/>
        </p:nvCxnSpPr>
        <p:spPr bwMode="auto">
          <a:xfrm>
            <a:off x="7960467" y="3420628"/>
            <a:ext cx="1196555" cy="453"/>
          </a:xfrm>
          <a:prstGeom prst="straightConnector1">
            <a:avLst/>
          </a:prstGeom>
          <a:noFill/>
          <a:ln w="25400">
            <a:solidFill>
              <a:schemeClr val="tx1"/>
            </a:solidFill>
            <a:round/>
            <a:headEnd/>
            <a:tailEnd type="arrow" w="med" len="med"/>
          </a:ln>
        </p:spPr>
      </p:cxnSp>
      <p:cxnSp>
        <p:nvCxnSpPr>
          <p:cNvPr id="50" name="AutoShape 20">
            <a:extLst>
              <a:ext uri="{FF2B5EF4-FFF2-40B4-BE49-F238E27FC236}">
                <a16:creationId xmlns:a16="http://schemas.microsoft.com/office/drawing/2014/main" id="{B67E74E6-8D44-6C46-94CE-8EC2784794F0}"/>
              </a:ext>
            </a:extLst>
          </p:cNvPr>
          <p:cNvCxnSpPr>
            <a:cxnSpLocks noChangeShapeType="1"/>
            <a:stCxn id="44" idx="6"/>
            <a:endCxn id="47" idx="1"/>
          </p:cNvCxnSpPr>
          <p:nvPr/>
        </p:nvCxnSpPr>
        <p:spPr bwMode="auto">
          <a:xfrm>
            <a:off x="7960339" y="5432650"/>
            <a:ext cx="1196683" cy="0"/>
          </a:xfrm>
          <a:prstGeom prst="straightConnector1">
            <a:avLst/>
          </a:prstGeom>
          <a:noFill/>
          <a:ln w="25400">
            <a:solidFill>
              <a:schemeClr val="tx1"/>
            </a:solidFill>
            <a:round/>
            <a:headEnd/>
            <a:tailEnd type="arrow" w="med" len="med"/>
          </a:ln>
        </p:spPr>
      </p:cxnSp>
      <p:sp>
        <p:nvSpPr>
          <p:cNvPr id="51" name="Text Box 23">
            <a:extLst>
              <a:ext uri="{FF2B5EF4-FFF2-40B4-BE49-F238E27FC236}">
                <a16:creationId xmlns:a16="http://schemas.microsoft.com/office/drawing/2014/main" id="{9995CE5F-AF25-D24E-A36E-42BE6E4DF75C}"/>
              </a:ext>
            </a:extLst>
          </p:cNvPr>
          <p:cNvSpPr txBox="1">
            <a:spLocks noChangeArrowheads="1"/>
          </p:cNvSpPr>
          <p:nvPr/>
        </p:nvSpPr>
        <p:spPr bwMode="auto">
          <a:xfrm>
            <a:off x="8093921" y="1515842"/>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2" name="Text Box 24">
            <a:extLst>
              <a:ext uri="{FF2B5EF4-FFF2-40B4-BE49-F238E27FC236}">
                <a16:creationId xmlns:a16="http://schemas.microsoft.com/office/drawing/2014/main" id="{E317EF8B-21BE-BA49-A9EC-AC326582DA06}"/>
              </a:ext>
            </a:extLst>
          </p:cNvPr>
          <p:cNvSpPr txBox="1">
            <a:spLocks noChangeArrowheads="1"/>
          </p:cNvSpPr>
          <p:nvPr/>
        </p:nvSpPr>
        <p:spPr bwMode="auto">
          <a:xfrm>
            <a:off x="8100415" y="5403486"/>
            <a:ext cx="798617" cy="369332"/>
          </a:xfrm>
          <a:prstGeom prst="rect">
            <a:avLst/>
          </a:prstGeom>
          <a:noFill/>
          <a:ln w="9525">
            <a:noFill/>
            <a:miter lim="800000"/>
            <a:headEnd/>
            <a:tailEnd/>
          </a:ln>
        </p:spPr>
        <p:txBody>
          <a:bodyPr wrap="none">
            <a:prstTxWarp prst="textNoShape">
              <a:avLst/>
            </a:prstTxWarp>
            <a:spAutoFit/>
          </a:bodyPr>
          <a:lstStyle/>
          <a:p>
            <a:pPr algn="l"/>
            <a:r>
              <a:rPr lang="en-GB" dirty="0"/>
              <a:t>name</a:t>
            </a:r>
            <a:endParaRPr lang="en-US" dirty="0"/>
          </a:p>
        </p:txBody>
      </p:sp>
      <p:sp>
        <p:nvSpPr>
          <p:cNvPr id="53" name="Text Box 25">
            <a:extLst>
              <a:ext uri="{FF2B5EF4-FFF2-40B4-BE49-F238E27FC236}">
                <a16:creationId xmlns:a16="http://schemas.microsoft.com/office/drawing/2014/main" id="{CB06B9C7-D2A6-E342-93BF-72C17930F629}"/>
              </a:ext>
            </a:extLst>
          </p:cNvPr>
          <p:cNvSpPr txBox="1">
            <a:spLocks noChangeArrowheads="1"/>
          </p:cNvSpPr>
          <p:nvPr/>
        </p:nvSpPr>
        <p:spPr bwMode="auto">
          <a:xfrm>
            <a:off x="8093920" y="3401925"/>
            <a:ext cx="798617" cy="369332"/>
          </a:xfrm>
          <a:prstGeom prst="rect">
            <a:avLst/>
          </a:prstGeom>
          <a:noFill/>
          <a:ln w="9525">
            <a:noFill/>
            <a:miter lim="800000"/>
            <a:headEnd/>
            <a:tailEnd/>
          </a:ln>
        </p:spPr>
        <p:txBody>
          <a:bodyPr wrap="none">
            <a:prstTxWarp prst="textNoShape">
              <a:avLst/>
            </a:prstTxWarp>
            <a:spAutoFit/>
          </a:bodyPr>
          <a:lstStyle/>
          <a:p>
            <a:pPr algn="l"/>
            <a:r>
              <a:rPr lang="en-GB"/>
              <a:t>name</a:t>
            </a:r>
            <a:endParaRPr lang="en-US"/>
          </a:p>
        </p:txBody>
      </p:sp>
      <p:sp>
        <p:nvSpPr>
          <p:cNvPr id="54" name="Oval 4">
            <a:extLst>
              <a:ext uri="{FF2B5EF4-FFF2-40B4-BE49-F238E27FC236}">
                <a16:creationId xmlns:a16="http://schemas.microsoft.com/office/drawing/2014/main" id="{3D3E42E8-FC52-9C43-A86C-AF9C62045793}"/>
              </a:ext>
            </a:extLst>
          </p:cNvPr>
          <p:cNvSpPr>
            <a:spLocks noChangeArrowheads="1"/>
          </p:cNvSpPr>
          <p:nvPr/>
        </p:nvSpPr>
        <p:spPr bwMode="auto">
          <a:xfrm>
            <a:off x="4572328" y="5142476"/>
            <a:ext cx="576262" cy="576263"/>
          </a:xfrm>
          <a:prstGeom prst="ellipse">
            <a:avLst/>
          </a:prstGeom>
          <a:solidFill>
            <a:schemeClr val="accent1"/>
          </a:solidFill>
          <a:ln w="9525">
            <a:noFill/>
            <a:round/>
            <a:headEnd/>
            <a:tailEnd/>
          </a:ln>
        </p:spPr>
        <p:txBody>
          <a:bodyPr wrap="none" lIns="0" tIns="0" rIns="0" bIns="0" anchor="ctr" anchorCtr="1">
            <a:prstTxWarp prst="textNoShape">
              <a:avLst/>
            </a:prstTxWarp>
          </a:bodyPr>
          <a:lstStyle/>
          <a:p>
            <a:r>
              <a:rPr lang="en-GB" dirty="0">
                <a:solidFill>
                  <a:schemeClr val="bg1"/>
                </a:solidFill>
              </a:rPr>
              <a:t>sci</a:t>
            </a:r>
          </a:p>
          <a:p>
            <a:r>
              <a:rPr lang="en-GB" dirty="0">
                <a:solidFill>
                  <a:schemeClr val="bg1"/>
                </a:solidFill>
              </a:rPr>
              <a:t>am</a:t>
            </a:r>
          </a:p>
        </p:txBody>
      </p:sp>
      <p:sp>
        <p:nvSpPr>
          <p:cNvPr id="55" name="Text Box 13">
            <a:extLst>
              <a:ext uri="{FF2B5EF4-FFF2-40B4-BE49-F238E27FC236}">
                <a16:creationId xmlns:a16="http://schemas.microsoft.com/office/drawing/2014/main" id="{BC25618B-721B-7B43-9CEC-CA0CE2B9F243}"/>
              </a:ext>
            </a:extLst>
          </p:cNvPr>
          <p:cNvSpPr txBox="1">
            <a:spLocks noChangeArrowheads="1"/>
          </p:cNvSpPr>
          <p:nvPr/>
        </p:nvSpPr>
        <p:spPr bwMode="auto">
          <a:xfrm>
            <a:off x="1155410" y="5243318"/>
            <a:ext cx="2493252" cy="369332"/>
          </a:xfrm>
          <a:prstGeom prst="rect">
            <a:avLst/>
          </a:prstGeom>
          <a:solidFill>
            <a:schemeClr val="bg2"/>
          </a:solidFill>
          <a:ln w="25400">
            <a:noFill/>
            <a:miter lim="800000"/>
            <a:headEnd/>
            <a:tailEnd/>
          </a:ln>
        </p:spPr>
        <p:txBody>
          <a:bodyPr wrap="square" lIns="108000" rIns="72000">
            <a:prstTxWarp prst="textNoShape">
              <a:avLst/>
            </a:prstTxWarp>
            <a:noAutofit/>
          </a:bodyPr>
          <a:lstStyle/>
          <a:p>
            <a:r>
              <a:rPr lang="en-GB" dirty="0">
                <a:solidFill>
                  <a:schemeClr val="bg1"/>
                </a:solidFill>
              </a:rPr>
              <a:t>Scientific American</a:t>
            </a:r>
            <a:endParaRPr lang="en-US" dirty="0">
              <a:solidFill>
                <a:schemeClr val="bg1"/>
              </a:solidFill>
            </a:endParaRPr>
          </a:p>
        </p:txBody>
      </p:sp>
      <p:cxnSp>
        <p:nvCxnSpPr>
          <p:cNvPr id="56" name="AutoShape 22">
            <a:extLst>
              <a:ext uri="{FF2B5EF4-FFF2-40B4-BE49-F238E27FC236}">
                <a16:creationId xmlns:a16="http://schemas.microsoft.com/office/drawing/2014/main" id="{59247AF7-BB9D-904A-8281-C633044EEE26}"/>
              </a:ext>
            </a:extLst>
          </p:cNvPr>
          <p:cNvCxnSpPr>
            <a:cxnSpLocks noChangeShapeType="1"/>
            <a:stCxn id="54" idx="2"/>
            <a:endCxn id="55" idx="3"/>
          </p:cNvCxnSpPr>
          <p:nvPr/>
        </p:nvCxnSpPr>
        <p:spPr bwMode="auto">
          <a:xfrm rot="10800000">
            <a:off x="3648662" y="5427984"/>
            <a:ext cx="923666" cy="2624"/>
          </a:xfrm>
          <a:prstGeom prst="curvedConnector3">
            <a:avLst>
              <a:gd name="adj1" fmla="val 50000"/>
            </a:avLst>
          </a:prstGeom>
          <a:noFill/>
          <a:ln w="25400">
            <a:solidFill>
              <a:schemeClr val="tx1"/>
            </a:solidFill>
            <a:round/>
            <a:headEnd/>
            <a:tailEnd type="arrow" w="med" len="med"/>
          </a:ln>
        </p:spPr>
      </p:cxnSp>
      <p:sp>
        <p:nvSpPr>
          <p:cNvPr id="57" name="Text Box 27">
            <a:extLst>
              <a:ext uri="{FF2B5EF4-FFF2-40B4-BE49-F238E27FC236}">
                <a16:creationId xmlns:a16="http://schemas.microsoft.com/office/drawing/2014/main" id="{CACC595A-DB38-224E-BBFC-C3B81E9A38A8}"/>
              </a:ext>
            </a:extLst>
          </p:cNvPr>
          <p:cNvSpPr txBox="1">
            <a:spLocks noChangeArrowheads="1"/>
          </p:cNvSpPr>
          <p:nvPr/>
        </p:nvSpPr>
        <p:spPr bwMode="auto">
          <a:xfrm>
            <a:off x="3884918" y="5433730"/>
            <a:ext cx="620683" cy="369332"/>
          </a:xfrm>
          <a:prstGeom prst="rect">
            <a:avLst/>
          </a:prstGeom>
          <a:noFill/>
          <a:ln w="9525">
            <a:noFill/>
            <a:miter lim="800000"/>
            <a:headEnd/>
            <a:tailEnd/>
          </a:ln>
        </p:spPr>
        <p:txBody>
          <a:bodyPr wrap="none">
            <a:prstTxWarp prst="textNoShape">
              <a:avLst/>
            </a:prstTxWarp>
            <a:spAutoFit/>
          </a:bodyPr>
          <a:lstStyle/>
          <a:p>
            <a:pPr algn="l"/>
            <a:r>
              <a:rPr lang="en-GB" dirty="0"/>
              <a:t>title</a:t>
            </a:r>
            <a:endParaRPr lang="en-US" dirty="0"/>
          </a:p>
        </p:txBody>
      </p:sp>
      <p:sp>
        <p:nvSpPr>
          <p:cNvPr id="58" name="Rectangle 57">
            <a:extLst>
              <a:ext uri="{FF2B5EF4-FFF2-40B4-BE49-F238E27FC236}">
                <a16:creationId xmlns:a16="http://schemas.microsoft.com/office/drawing/2014/main" id="{5FE745E3-78CA-C743-8755-0A1B145819BD}"/>
              </a:ext>
            </a:extLst>
          </p:cNvPr>
          <p:cNvSpPr/>
          <p:nvPr/>
        </p:nvSpPr>
        <p:spPr bwMode="auto">
          <a:xfrm>
            <a:off x="623888" y="692150"/>
            <a:ext cx="6138653" cy="356009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4" name="Rectangle 63">
            <a:extLst>
              <a:ext uri="{FF2B5EF4-FFF2-40B4-BE49-F238E27FC236}">
                <a16:creationId xmlns:a16="http://schemas.microsoft.com/office/drawing/2014/main" id="{21F1902D-E6D4-2C46-B747-9D741F6E75E5}"/>
              </a:ext>
            </a:extLst>
          </p:cNvPr>
          <p:cNvSpPr/>
          <p:nvPr/>
        </p:nvSpPr>
        <p:spPr bwMode="auto">
          <a:xfrm>
            <a:off x="623888" y="4619607"/>
            <a:ext cx="6138653" cy="1616424"/>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5" name="Rectangle 64">
            <a:extLst>
              <a:ext uri="{FF2B5EF4-FFF2-40B4-BE49-F238E27FC236}">
                <a16:creationId xmlns:a16="http://schemas.microsoft.com/office/drawing/2014/main" id="{4AC2D963-7CCB-A343-ABD9-B0175DED7C5D}"/>
              </a:ext>
            </a:extLst>
          </p:cNvPr>
          <p:cNvSpPr/>
          <p:nvPr/>
        </p:nvSpPr>
        <p:spPr bwMode="auto">
          <a:xfrm>
            <a:off x="7151689" y="692150"/>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6" name="Rectangle 65">
            <a:extLst>
              <a:ext uri="{FF2B5EF4-FFF2-40B4-BE49-F238E27FC236}">
                <a16:creationId xmlns:a16="http://schemas.microsoft.com/office/drawing/2014/main" id="{7DF497C0-2178-0F42-9E58-EA9EFFCB70C9}"/>
              </a:ext>
            </a:extLst>
          </p:cNvPr>
          <p:cNvSpPr/>
          <p:nvPr/>
        </p:nvSpPr>
        <p:spPr bwMode="auto">
          <a:xfrm>
            <a:off x="7137796" y="2655335"/>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67" name="Rectangle 66">
            <a:extLst>
              <a:ext uri="{FF2B5EF4-FFF2-40B4-BE49-F238E27FC236}">
                <a16:creationId xmlns:a16="http://schemas.microsoft.com/office/drawing/2014/main" id="{A8B861DC-ED4E-6F41-96E1-B54B7C57ED74}"/>
              </a:ext>
            </a:extLst>
          </p:cNvPr>
          <p:cNvSpPr/>
          <p:nvPr/>
        </p:nvSpPr>
        <p:spPr bwMode="auto">
          <a:xfrm>
            <a:off x="7137796" y="4641902"/>
            <a:ext cx="4416424" cy="1584325"/>
          </a:xfrm>
          <a:prstGeom prst="rect">
            <a:avLst/>
          </a:prstGeom>
          <a:noFill/>
          <a:ln w="25400" cap="flat" cmpd="sng" algn="ctr">
            <a:solidFill>
              <a:schemeClr val="tx1"/>
            </a:solidFill>
            <a:prstDash val="dash"/>
            <a:round/>
            <a:headEnd type="none" w="med" len="med"/>
            <a:tailEnd type="none" w="med" len="med"/>
          </a:ln>
          <a:effectLst/>
        </p:spPr>
        <p:txBody>
          <a:bodyPr vert="horz" wrap="square" lIns="91440" tIns="45720" rIns="91440" bIns="0" numCol="1" rtlCol="0" anchor="t" anchorCtr="0" compatLnSpc="1">
            <a:prstTxWarp prst="textNoShape">
              <a:avLst/>
            </a:prstTxWarp>
            <a:noAutofit/>
          </a:bodyPr>
          <a:lstStyle/>
          <a:p>
            <a:pPr algn="ctr" eaLnBrk="0" fontAlgn="base" hangingPunct="0">
              <a:spcBef>
                <a:spcPct val="0"/>
              </a:spcBef>
              <a:spcAft>
                <a:spcPct val="0"/>
              </a:spcAft>
            </a:pPr>
            <a:endParaRPr lang="en-US" sz="1200">
              <a:latin typeface="Lucida Sans" pitchFamily="-106" charset="0"/>
              <a:ea typeface="ＭＳ Ｐゴシック" pitchFamily="-106" charset="-128"/>
              <a:cs typeface="ＭＳ Ｐゴシック" pitchFamily="-106" charset="-128"/>
            </a:endParaRPr>
          </a:p>
        </p:txBody>
      </p:sp>
      <p:sp>
        <p:nvSpPr>
          <p:cNvPr id="15" name="TextBox 14">
            <a:extLst>
              <a:ext uri="{FF2B5EF4-FFF2-40B4-BE49-F238E27FC236}">
                <a16:creationId xmlns:a16="http://schemas.microsoft.com/office/drawing/2014/main" id="{E268579E-4F06-C64E-8063-796A4CE4C656}"/>
              </a:ext>
            </a:extLst>
          </p:cNvPr>
          <p:cNvSpPr txBox="1"/>
          <p:nvPr/>
        </p:nvSpPr>
        <p:spPr>
          <a:xfrm>
            <a:off x="752800" y="716731"/>
            <a:ext cx="2627642" cy="369332"/>
          </a:xfrm>
          <a:prstGeom prst="rect">
            <a:avLst/>
          </a:prstGeom>
          <a:noFill/>
        </p:spPr>
        <p:txBody>
          <a:bodyPr wrap="none" rtlCol="0">
            <a:spAutoFit/>
          </a:bodyPr>
          <a:lstStyle/>
          <a:p>
            <a:r>
              <a:rPr lang="en-US" dirty="0"/>
              <a:t>graph describing “</a:t>
            </a:r>
            <a:r>
              <a:rPr lang="en-US" dirty="0" err="1"/>
              <a:t>sw</a:t>
            </a:r>
            <a:r>
              <a:rPr lang="en-US" dirty="0"/>
              <a:t>”</a:t>
            </a:r>
          </a:p>
        </p:txBody>
      </p:sp>
      <p:sp>
        <p:nvSpPr>
          <p:cNvPr id="69" name="TextBox 68">
            <a:extLst>
              <a:ext uri="{FF2B5EF4-FFF2-40B4-BE49-F238E27FC236}">
                <a16:creationId xmlns:a16="http://schemas.microsoft.com/office/drawing/2014/main" id="{84C42708-7B67-0C49-AD12-D2DA129283E2}"/>
              </a:ext>
            </a:extLst>
          </p:cNvPr>
          <p:cNvSpPr txBox="1"/>
          <p:nvPr/>
        </p:nvSpPr>
        <p:spPr>
          <a:xfrm>
            <a:off x="752800" y="4641902"/>
            <a:ext cx="3052439" cy="369332"/>
          </a:xfrm>
          <a:prstGeom prst="rect">
            <a:avLst/>
          </a:prstGeom>
          <a:noFill/>
        </p:spPr>
        <p:txBody>
          <a:bodyPr wrap="none" rtlCol="0">
            <a:spAutoFit/>
          </a:bodyPr>
          <a:lstStyle/>
          <a:p>
            <a:r>
              <a:rPr lang="en-US" dirty="0"/>
              <a:t>graph describing “</a:t>
            </a:r>
            <a:r>
              <a:rPr lang="en-US" dirty="0" err="1"/>
              <a:t>sciam</a:t>
            </a:r>
            <a:r>
              <a:rPr lang="en-US" dirty="0"/>
              <a:t>”</a:t>
            </a:r>
          </a:p>
        </p:txBody>
      </p:sp>
      <p:sp>
        <p:nvSpPr>
          <p:cNvPr id="70" name="TextBox 69">
            <a:extLst>
              <a:ext uri="{FF2B5EF4-FFF2-40B4-BE49-F238E27FC236}">
                <a16:creationId xmlns:a16="http://schemas.microsoft.com/office/drawing/2014/main" id="{3441AA1B-D015-7D4D-BE42-31FE5E91D711}"/>
              </a:ext>
            </a:extLst>
          </p:cNvPr>
          <p:cNvSpPr txBox="1"/>
          <p:nvPr/>
        </p:nvSpPr>
        <p:spPr>
          <a:xfrm>
            <a:off x="7254240" y="717409"/>
            <a:ext cx="2632452" cy="369332"/>
          </a:xfrm>
          <a:prstGeom prst="rect">
            <a:avLst/>
          </a:prstGeom>
          <a:noFill/>
        </p:spPr>
        <p:txBody>
          <a:bodyPr wrap="none" rtlCol="0">
            <a:spAutoFit/>
          </a:bodyPr>
          <a:lstStyle/>
          <a:p>
            <a:r>
              <a:rPr lang="en-US" dirty="0"/>
              <a:t>graph describing “</a:t>
            </a:r>
            <a:r>
              <a:rPr lang="en-US" dirty="0" err="1"/>
              <a:t>tbl</a:t>
            </a:r>
            <a:r>
              <a:rPr lang="en-US" dirty="0"/>
              <a:t>”</a:t>
            </a:r>
          </a:p>
        </p:txBody>
      </p:sp>
      <p:sp>
        <p:nvSpPr>
          <p:cNvPr id="71" name="TextBox 70">
            <a:extLst>
              <a:ext uri="{FF2B5EF4-FFF2-40B4-BE49-F238E27FC236}">
                <a16:creationId xmlns:a16="http://schemas.microsoft.com/office/drawing/2014/main" id="{30ABCE60-681F-F945-8F45-477541CF3490}"/>
              </a:ext>
            </a:extLst>
          </p:cNvPr>
          <p:cNvSpPr txBox="1"/>
          <p:nvPr/>
        </p:nvSpPr>
        <p:spPr>
          <a:xfrm>
            <a:off x="7254240" y="2668650"/>
            <a:ext cx="2545890" cy="369332"/>
          </a:xfrm>
          <a:prstGeom prst="rect">
            <a:avLst/>
          </a:prstGeom>
          <a:noFill/>
        </p:spPr>
        <p:txBody>
          <a:bodyPr wrap="none" rtlCol="0">
            <a:spAutoFit/>
          </a:bodyPr>
          <a:lstStyle/>
          <a:p>
            <a:r>
              <a:rPr lang="en-US" dirty="0"/>
              <a:t>graph describing “</a:t>
            </a:r>
            <a:r>
              <a:rPr lang="en-US" dirty="0" err="1"/>
              <a:t>jh</a:t>
            </a:r>
            <a:r>
              <a:rPr lang="en-US" dirty="0"/>
              <a:t>”</a:t>
            </a:r>
          </a:p>
        </p:txBody>
      </p:sp>
      <p:sp>
        <p:nvSpPr>
          <p:cNvPr id="72" name="TextBox 71">
            <a:extLst>
              <a:ext uri="{FF2B5EF4-FFF2-40B4-BE49-F238E27FC236}">
                <a16:creationId xmlns:a16="http://schemas.microsoft.com/office/drawing/2014/main" id="{703168A2-C614-E544-AC61-5BAE724FD057}"/>
              </a:ext>
            </a:extLst>
          </p:cNvPr>
          <p:cNvSpPr txBox="1"/>
          <p:nvPr/>
        </p:nvSpPr>
        <p:spPr>
          <a:xfrm>
            <a:off x="7254240" y="4639155"/>
            <a:ext cx="2541080" cy="369332"/>
          </a:xfrm>
          <a:prstGeom prst="rect">
            <a:avLst/>
          </a:prstGeom>
          <a:noFill/>
        </p:spPr>
        <p:txBody>
          <a:bodyPr wrap="none" rtlCol="0">
            <a:spAutoFit/>
          </a:bodyPr>
          <a:lstStyle/>
          <a:p>
            <a:r>
              <a:rPr lang="en-US" dirty="0"/>
              <a:t>graph describing “</a:t>
            </a:r>
            <a:r>
              <a:rPr lang="en-US" dirty="0" err="1"/>
              <a:t>ol</a:t>
            </a:r>
            <a:r>
              <a:rPr lang="en-US" dirty="0"/>
              <a:t>”</a:t>
            </a:r>
          </a:p>
        </p:txBody>
      </p:sp>
      <p:cxnSp>
        <p:nvCxnSpPr>
          <p:cNvPr id="17" name="Curved Connector 16">
            <a:extLst>
              <a:ext uri="{FF2B5EF4-FFF2-40B4-BE49-F238E27FC236}">
                <a16:creationId xmlns:a16="http://schemas.microsoft.com/office/drawing/2014/main" id="{EE89A94F-4FAA-4A46-934B-8E3809C1010E}"/>
              </a:ext>
            </a:extLst>
          </p:cNvPr>
          <p:cNvCxnSpPr>
            <a:stCxn id="93189" idx="6"/>
            <a:endCxn id="65" idx="1"/>
          </p:cNvCxnSpPr>
          <p:nvPr/>
        </p:nvCxnSpPr>
        <p:spPr>
          <a:xfrm flipV="1">
            <a:off x="6575425" y="1484313"/>
            <a:ext cx="576264" cy="472908"/>
          </a:xfrm>
          <a:prstGeom prst="curvedConnector3">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5" name="Curved Connector 74">
            <a:extLst>
              <a:ext uri="{FF2B5EF4-FFF2-40B4-BE49-F238E27FC236}">
                <a16:creationId xmlns:a16="http://schemas.microsoft.com/office/drawing/2014/main" id="{13D4083B-1B7C-CB41-BF27-046552837FD8}"/>
              </a:ext>
            </a:extLst>
          </p:cNvPr>
          <p:cNvCxnSpPr>
            <a:cxnSpLocks/>
            <a:stCxn id="93190" idx="6"/>
            <a:endCxn id="66" idx="1"/>
          </p:cNvCxnSpPr>
          <p:nvPr/>
        </p:nvCxnSpPr>
        <p:spPr>
          <a:xfrm>
            <a:off x="6556791" y="2707625"/>
            <a:ext cx="581005" cy="73987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78" name="Curved Connector 77">
            <a:extLst>
              <a:ext uri="{FF2B5EF4-FFF2-40B4-BE49-F238E27FC236}">
                <a16:creationId xmlns:a16="http://schemas.microsoft.com/office/drawing/2014/main" id="{CA124B0C-EB29-E749-BD48-6675A760C949}"/>
              </a:ext>
            </a:extLst>
          </p:cNvPr>
          <p:cNvCxnSpPr>
            <a:cxnSpLocks/>
            <a:stCxn id="93191" idx="6"/>
            <a:endCxn id="67" idx="1"/>
          </p:cNvCxnSpPr>
          <p:nvPr/>
        </p:nvCxnSpPr>
        <p:spPr>
          <a:xfrm>
            <a:off x="6556663" y="3457137"/>
            <a:ext cx="581133" cy="1976928"/>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cxnSp>
        <p:nvCxnSpPr>
          <p:cNvPr id="81" name="Curved Connector 80">
            <a:extLst>
              <a:ext uri="{FF2B5EF4-FFF2-40B4-BE49-F238E27FC236}">
                <a16:creationId xmlns:a16="http://schemas.microsoft.com/office/drawing/2014/main" id="{CD7C1B5B-694C-5547-9B43-D3139835E3CB}"/>
              </a:ext>
            </a:extLst>
          </p:cNvPr>
          <p:cNvCxnSpPr>
            <a:cxnSpLocks/>
            <a:stCxn id="93188" idx="4"/>
            <a:endCxn id="64" idx="0"/>
          </p:cNvCxnSpPr>
          <p:nvPr/>
        </p:nvCxnSpPr>
        <p:spPr>
          <a:xfrm rot="5400000">
            <a:off x="3618610" y="4139849"/>
            <a:ext cx="554364" cy="405153"/>
          </a:xfrm>
          <a:prstGeom prst="curvedConnector3">
            <a:avLst>
              <a:gd name="adj1" fmla="val 50000"/>
            </a:avLst>
          </a:prstGeom>
          <a:ln w="50800">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921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318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319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19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319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31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319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1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320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320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20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32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32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32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2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32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32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932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32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6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7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4"/>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57"/>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P spid="93191" grpId="0" animBg="1"/>
      <p:bldP spid="93192" grpId="0" animBg="1"/>
      <p:bldP spid="93196" grpId="0" animBg="1"/>
      <p:bldP spid="93210" grpId="0"/>
      <p:bldP spid="93212" grpId="0"/>
      <p:bldP spid="93213" grpId="0"/>
      <p:bldP spid="93214" grpId="0"/>
      <p:bldP spid="93215" grpId="0"/>
      <p:bldP spid="93216" grpId="0" animBg="1"/>
      <p:bldP spid="93218" grpId="0"/>
      <p:bldP spid="42" grpId="0" animBg="1"/>
      <p:bldP spid="43" grpId="0" animBg="1"/>
      <p:bldP spid="44" grpId="0" animBg="1"/>
      <p:bldP spid="45" grpId="0" animBg="1"/>
      <p:bldP spid="46" grpId="0" animBg="1"/>
      <p:bldP spid="47" grpId="0" animBg="1"/>
      <p:bldP spid="51" grpId="0"/>
      <p:bldP spid="52" grpId="0"/>
      <p:bldP spid="53" grpId="0"/>
      <p:bldP spid="54" grpId="0" animBg="1"/>
      <p:bldP spid="55" grpId="0" animBg="1"/>
      <p:bldP spid="57" grpId="0"/>
      <p:bldP spid="58" grpId="0" animBg="1"/>
      <p:bldP spid="64" grpId="0" animBg="1"/>
      <p:bldP spid="65" grpId="0" animBg="1"/>
      <p:bldP spid="66" grpId="0" animBg="1"/>
      <p:bldP spid="67" grpId="0" animBg="1"/>
      <p:bldP spid="15" grpId="0"/>
      <p:bldP spid="69" grpId="0"/>
      <p:bldP spid="70" grpId="0"/>
      <p:bldP spid="71" grpId="0"/>
      <p:bldP spid="7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Linked data principles</a:t>
            </a:r>
            <a:endParaRPr lang="en-US" dirty="0"/>
          </a:p>
        </p:txBody>
      </p:sp>
      <p:sp>
        <p:nvSpPr>
          <p:cNvPr id="2" name="Content Placeholder 1"/>
          <p:cNvSpPr>
            <a:spLocks noGrp="1"/>
          </p:cNvSpPr>
          <p:nvPr>
            <p:ph sz="quarter" idx="13"/>
          </p:nvPr>
        </p:nvSpPr>
        <p:spPr/>
        <p:txBody>
          <a:bodyPr/>
          <a:lstStyle/>
          <a:p>
            <a:pPr marL="0" indent="0">
              <a:buNone/>
            </a:pPr>
            <a:r>
              <a:rPr lang="en-US" dirty="0"/>
              <a:t>Set of publishing practices for Semantic Web data:</a:t>
            </a:r>
          </a:p>
          <a:p>
            <a:pPr marL="822575" lvl="1" indent="-457200">
              <a:buFont typeface="+mj-lt"/>
              <a:buAutoNum type="arabicPeriod"/>
            </a:pPr>
            <a:r>
              <a:rPr lang="en-US" dirty="0"/>
              <a:t>Use URIs as names for things</a:t>
            </a:r>
          </a:p>
          <a:p>
            <a:pPr marL="822575" lvl="1" indent="-457200">
              <a:buFont typeface="+mj-lt"/>
              <a:buAutoNum type="arabicPeriod"/>
            </a:pPr>
            <a:r>
              <a:rPr lang="en-US" dirty="0"/>
              <a:t>Use HTTP URIs so that people can look up those names</a:t>
            </a:r>
          </a:p>
          <a:p>
            <a:pPr marL="822575" lvl="1" indent="-457200">
              <a:buFont typeface="+mj-lt"/>
              <a:buAutoNum type="arabicPeriod"/>
            </a:pPr>
            <a:r>
              <a:rPr lang="en-US" dirty="0"/>
              <a:t>When someone looks up a URI, provide useful information</a:t>
            </a:r>
          </a:p>
          <a:p>
            <a:pPr marL="822575" lvl="1" indent="-457200">
              <a:buFont typeface="+mj-lt"/>
              <a:buAutoNum type="arabicPeriod"/>
            </a:pPr>
            <a:r>
              <a:rPr lang="en-US" b="1" dirty="0"/>
              <a:t>Include links to other URIs so that they can discover more things</a:t>
            </a:r>
          </a:p>
          <a:p>
            <a:endParaRPr lang="en-US" dirty="0"/>
          </a:p>
          <a:p>
            <a:r>
              <a:rPr lang="en-US" dirty="0"/>
              <a:t>Putting the hypertext back into the Semantic Web</a:t>
            </a:r>
          </a:p>
          <a:p>
            <a:r>
              <a:rPr lang="en-US" dirty="0"/>
              <a:t>Simplifies integration between datasets while maintaining loose coupling</a:t>
            </a:r>
          </a:p>
        </p:txBody>
      </p:sp>
      <p:sp>
        <p:nvSpPr>
          <p:cNvPr id="4" name="Text Placeholder 3">
            <a:extLst>
              <a:ext uri="{FF2B5EF4-FFF2-40B4-BE49-F238E27FC236}">
                <a16:creationId xmlns:a16="http://schemas.microsoft.com/office/drawing/2014/main" id="{9039EF8B-3D5A-DF4E-A5BC-4AD58241FF6B}"/>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32871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5 Stars of Linked Data (2010)</a:t>
            </a:r>
          </a:p>
        </p:txBody>
      </p:sp>
      <p:sp>
        <p:nvSpPr>
          <p:cNvPr id="3" name="Slide Number Placeholder 2"/>
          <p:cNvSpPr>
            <a:spLocks noGrp="1"/>
          </p:cNvSpPr>
          <p:nvPr>
            <p:ph type="sldNum" sz="quarter" idx="12"/>
          </p:nvPr>
        </p:nvSpPr>
        <p:spPr/>
        <p:txBody>
          <a:bodyPr/>
          <a:lstStyle/>
          <a:p>
            <a:fld id="{03AC6681-E0FD-2C4C-B392-04A572FD2AAE}" type="slidenum">
              <a:rPr lang="en-US" smtClean="0"/>
              <a:pPr/>
              <a:t>24</a:t>
            </a:fld>
            <a:endParaRPr lang="en-US" dirty="0"/>
          </a:p>
        </p:txBody>
      </p:sp>
      <p:sp>
        <p:nvSpPr>
          <p:cNvPr id="4" name="Content Placeholder 3"/>
          <p:cNvSpPr>
            <a:spLocks noGrp="1"/>
          </p:cNvSpPr>
          <p:nvPr>
            <p:ph sz="quarter" idx="13"/>
          </p:nvPr>
        </p:nvSpPr>
        <p:spPr/>
        <p:txBody>
          <a:bodyPr>
            <a:normAutofit/>
          </a:bodyPr>
          <a:lstStyle/>
          <a:p>
            <a:pPr marL="0" indent="0">
              <a:buNone/>
            </a:pPr>
            <a:r>
              <a:rPr lang="en-GB" dirty="0"/>
              <a:t>★		Available on the Web (in whatever format) under an open licence</a:t>
            </a:r>
          </a:p>
          <a:p>
            <a:pPr marL="0" indent="0">
              <a:buNone/>
            </a:pPr>
            <a:r>
              <a:rPr lang="en-GB" dirty="0"/>
              <a:t>★★		As above, but as machine-readable structured data </a:t>
            </a:r>
            <a:br>
              <a:rPr lang="en-GB" dirty="0"/>
            </a:br>
            <a:r>
              <a:rPr lang="en-GB" dirty="0"/>
              <a:t>		(e.g. Excel instead of an image of a table)</a:t>
            </a:r>
          </a:p>
          <a:p>
            <a:pPr marL="0" indent="0">
              <a:buNone/>
            </a:pPr>
            <a:r>
              <a:rPr lang="en-GB" dirty="0"/>
              <a:t>★★★		As above, but in a non-proprietary format </a:t>
            </a:r>
            <a:br>
              <a:rPr lang="en-GB" dirty="0"/>
            </a:br>
            <a:r>
              <a:rPr lang="en-GB" dirty="0"/>
              <a:t>		(e.g. CSV instead of Excel)</a:t>
            </a:r>
          </a:p>
          <a:p>
            <a:pPr marL="0" indent="0">
              <a:buNone/>
            </a:pPr>
            <a:r>
              <a:rPr lang="en-GB" dirty="0"/>
              <a:t>★★★★		As above, but using W3C standards (RDF, SPARQL) to identify things, </a:t>
            </a:r>
            <a:br>
              <a:rPr lang="en-GB" dirty="0"/>
            </a:br>
            <a:r>
              <a:rPr lang="en-GB" dirty="0"/>
              <a:t>		so that others can point at your data</a:t>
            </a:r>
          </a:p>
          <a:p>
            <a:pPr marL="0" indent="0">
              <a:buNone/>
            </a:pPr>
            <a:r>
              <a:rPr lang="en-GB" dirty="0"/>
              <a:t>★★★★★	As above, but linked to other people’s data to provide context</a:t>
            </a:r>
          </a:p>
        </p:txBody>
      </p:sp>
      <p:sp>
        <p:nvSpPr>
          <p:cNvPr id="5" name="Text Placeholder 4">
            <a:extLst>
              <a:ext uri="{FF2B5EF4-FFF2-40B4-BE49-F238E27FC236}">
                <a16:creationId xmlns:a16="http://schemas.microsoft.com/office/drawing/2014/main" id="{DE3608D1-89DA-E445-9DC3-979B8CBF2C90}"/>
              </a:ext>
            </a:extLst>
          </p:cNvPr>
          <p:cNvSpPr>
            <a:spLocks noGrp="1"/>
          </p:cNvSpPr>
          <p:nvPr>
            <p:ph type="body" sz="quarter" idx="15"/>
          </p:nvPr>
        </p:nvSpPr>
        <p:spPr/>
        <p:txBody>
          <a:bodyPr/>
          <a:lstStyle/>
          <a:p>
            <a:r>
              <a:rPr lang="en-GB" dirty="0"/>
              <a:t>Berners-Lee, T. (2009) </a:t>
            </a:r>
            <a:r>
              <a:rPr lang="en-GB" i="1" dirty="0"/>
              <a:t>Linked Data</a:t>
            </a:r>
            <a:r>
              <a:rPr lang="en-GB" dirty="0"/>
              <a:t>. Available online at: https://www.w3.org/</a:t>
            </a:r>
            <a:r>
              <a:rPr lang="en-GB" dirty="0" err="1"/>
              <a:t>DesignIssues</a:t>
            </a:r>
            <a:r>
              <a:rPr lang="en-GB" dirty="0"/>
              <a:t>/</a:t>
            </a:r>
            <a:r>
              <a:rPr lang="en-GB" dirty="0" err="1"/>
              <a:t>LinkedData.html</a:t>
            </a:r>
            <a:endParaRPr lang="en-GB" dirty="0"/>
          </a:p>
        </p:txBody>
      </p:sp>
    </p:spTree>
    <p:extLst>
      <p:ext uri="{BB962C8B-B14F-4D97-AF65-F5344CB8AC3E}">
        <p14:creationId xmlns:p14="http://schemas.microsoft.com/office/powerpoint/2010/main" val="37529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6027-7178-6E41-96F1-7CDF2FBA3255}"/>
              </a:ext>
            </a:extLst>
          </p:cNvPr>
          <p:cNvSpPr>
            <a:spLocks noGrp="1"/>
          </p:cNvSpPr>
          <p:nvPr>
            <p:ph type="title"/>
          </p:nvPr>
        </p:nvSpPr>
        <p:spPr/>
        <p:txBody>
          <a:bodyPr/>
          <a:lstStyle/>
          <a:p>
            <a:r>
              <a:rPr lang="en-US" dirty="0"/>
              <a:t>From Linked Data to Open Data</a:t>
            </a:r>
          </a:p>
        </p:txBody>
      </p:sp>
      <p:sp>
        <p:nvSpPr>
          <p:cNvPr id="3" name="Content Placeholder 2">
            <a:extLst>
              <a:ext uri="{FF2B5EF4-FFF2-40B4-BE49-F238E27FC236}">
                <a16:creationId xmlns:a16="http://schemas.microsoft.com/office/drawing/2014/main" id="{BC59C2BA-8C1E-0149-AEDA-6CD7C670A05C}"/>
              </a:ext>
            </a:extLst>
          </p:cNvPr>
          <p:cNvSpPr>
            <a:spLocks noGrp="1"/>
          </p:cNvSpPr>
          <p:nvPr>
            <p:ph sz="quarter" idx="13"/>
          </p:nvPr>
        </p:nvSpPr>
        <p:spPr/>
        <p:txBody>
          <a:bodyPr/>
          <a:lstStyle/>
          <a:p>
            <a:pPr marL="0" indent="0">
              <a:buNone/>
            </a:pPr>
            <a:r>
              <a:rPr lang="en-US" dirty="0"/>
              <a:t>Often conflated, but fundamentally different (if complementary)</a:t>
            </a:r>
          </a:p>
          <a:p>
            <a:pPr lvl="1"/>
            <a:r>
              <a:rPr lang="en-US" dirty="0"/>
              <a:t>Linked Data is about </a:t>
            </a:r>
            <a:r>
              <a:rPr lang="en-US" b="1" dirty="0"/>
              <a:t>how data is published online </a:t>
            </a:r>
          </a:p>
          <a:p>
            <a:pPr lvl="1"/>
            <a:r>
              <a:rPr lang="en-US" dirty="0"/>
              <a:t>Open Data is about </a:t>
            </a:r>
            <a:r>
              <a:rPr lang="en-US" b="1" dirty="0"/>
              <a:t>what users of the data are allowed to do with it</a:t>
            </a:r>
          </a:p>
          <a:p>
            <a:endParaRPr lang="en-US" dirty="0"/>
          </a:p>
          <a:p>
            <a:pPr marL="0" indent="0">
              <a:buNone/>
            </a:pPr>
            <a:r>
              <a:rPr lang="en-US" dirty="0"/>
              <a:t>Open Data is:</a:t>
            </a:r>
          </a:p>
          <a:p>
            <a:pPr lvl="1"/>
            <a:r>
              <a:rPr lang="en-US" dirty="0"/>
              <a:t>Freely available to everyone</a:t>
            </a:r>
          </a:p>
          <a:p>
            <a:pPr lvl="1"/>
            <a:r>
              <a:rPr lang="en-US" dirty="0"/>
              <a:t>To use</a:t>
            </a:r>
          </a:p>
          <a:p>
            <a:pPr lvl="1"/>
            <a:r>
              <a:rPr lang="en-US" dirty="0"/>
              <a:t>To modify</a:t>
            </a:r>
          </a:p>
          <a:p>
            <a:pPr lvl="1"/>
            <a:r>
              <a:rPr lang="en-US" dirty="0"/>
              <a:t>To share</a:t>
            </a:r>
          </a:p>
          <a:p>
            <a:pPr lvl="1"/>
            <a:r>
              <a:rPr lang="en-US" dirty="0"/>
              <a:t>For any purpose</a:t>
            </a:r>
          </a:p>
          <a:p>
            <a:endParaRPr lang="en-US" dirty="0"/>
          </a:p>
          <a:p>
            <a:endParaRPr lang="en-US" dirty="0"/>
          </a:p>
        </p:txBody>
      </p:sp>
      <p:sp>
        <p:nvSpPr>
          <p:cNvPr id="4" name="Text Placeholder 3">
            <a:extLst>
              <a:ext uri="{FF2B5EF4-FFF2-40B4-BE49-F238E27FC236}">
                <a16:creationId xmlns:a16="http://schemas.microsoft.com/office/drawing/2014/main" id="{95F63175-F2E2-A04D-AC46-6C1DD9A8CFD8}"/>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600034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ACF24-E1F2-A443-B845-C92A18819242}"/>
              </a:ext>
            </a:extLst>
          </p:cNvPr>
          <p:cNvSpPr>
            <a:spLocks noGrp="1"/>
          </p:cNvSpPr>
          <p:nvPr>
            <p:ph type="title"/>
          </p:nvPr>
        </p:nvSpPr>
        <p:spPr/>
        <p:txBody>
          <a:bodyPr/>
          <a:lstStyle/>
          <a:p>
            <a:r>
              <a:rPr lang="en-US" dirty="0"/>
              <a:t>Open Data </a:t>
            </a:r>
            <a:r>
              <a:rPr lang="en-US" dirty="0" err="1"/>
              <a:t>licences</a:t>
            </a:r>
            <a:endParaRPr lang="en-US" dirty="0"/>
          </a:p>
        </p:txBody>
      </p:sp>
      <p:sp>
        <p:nvSpPr>
          <p:cNvPr id="4" name="Content Placeholder 3">
            <a:extLst>
              <a:ext uri="{FF2B5EF4-FFF2-40B4-BE49-F238E27FC236}">
                <a16:creationId xmlns:a16="http://schemas.microsoft.com/office/drawing/2014/main" id="{26CF4DF9-4C38-5B43-875A-F834398A6F73}"/>
              </a:ext>
            </a:extLst>
          </p:cNvPr>
          <p:cNvSpPr>
            <a:spLocks noGrp="1"/>
          </p:cNvSpPr>
          <p:nvPr>
            <p:ph sz="quarter" idx="13"/>
          </p:nvPr>
        </p:nvSpPr>
        <p:spPr/>
        <p:txBody>
          <a:bodyPr/>
          <a:lstStyle/>
          <a:p>
            <a:r>
              <a:rPr lang="en-US" dirty="0"/>
              <a:t>Open </a:t>
            </a:r>
            <a:r>
              <a:rPr lang="en-US" dirty="0" err="1"/>
              <a:t>licences</a:t>
            </a:r>
            <a:r>
              <a:rPr lang="en-US" dirty="0"/>
              <a:t> grant rights to users</a:t>
            </a:r>
          </a:p>
          <a:p>
            <a:pPr lvl="1"/>
            <a:r>
              <a:rPr lang="en-US" dirty="0"/>
              <a:t>Public domain </a:t>
            </a:r>
            <a:r>
              <a:rPr lang="en-US" dirty="0" err="1"/>
              <a:t>licences</a:t>
            </a:r>
            <a:r>
              <a:rPr lang="en-US" dirty="0"/>
              <a:t> have no restrictions on use or reuse</a:t>
            </a:r>
          </a:p>
          <a:p>
            <a:pPr lvl="1"/>
            <a:r>
              <a:rPr lang="en-US" dirty="0"/>
              <a:t>Attribution </a:t>
            </a:r>
            <a:r>
              <a:rPr lang="en-US" dirty="0" err="1"/>
              <a:t>licences</a:t>
            </a:r>
            <a:r>
              <a:rPr lang="en-US" dirty="0"/>
              <a:t> require </a:t>
            </a:r>
            <a:r>
              <a:rPr lang="en-US" dirty="0" err="1"/>
              <a:t>reusers</a:t>
            </a:r>
            <a:r>
              <a:rPr lang="en-US" dirty="0"/>
              <a:t> to attribute the source of the content</a:t>
            </a:r>
          </a:p>
          <a:p>
            <a:pPr lvl="1"/>
            <a:r>
              <a:rPr lang="en-US" dirty="0"/>
              <a:t>Attribution and share-alike </a:t>
            </a:r>
            <a:r>
              <a:rPr lang="en-US" dirty="0" err="1"/>
              <a:t>licences</a:t>
            </a:r>
            <a:r>
              <a:rPr lang="en-US" dirty="0"/>
              <a:t> require </a:t>
            </a:r>
            <a:r>
              <a:rPr lang="en-US" dirty="0" err="1"/>
              <a:t>reusers</a:t>
            </a:r>
            <a:r>
              <a:rPr lang="en-US" dirty="0"/>
              <a:t> to attribute the source of the content and share any derived content under the same </a:t>
            </a:r>
            <a:r>
              <a:rPr lang="en-US" dirty="0" err="1"/>
              <a:t>licence</a:t>
            </a:r>
            <a:endParaRPr lang="en-US" dirty="0"/>
          </a:p>
          <a:p>
            <a:r>
              <a:rPr lang="en-US" dirty="0"/>
              <a:t>Other open </a:t>
            </a:r>
            <a:r>
              <a:rPr lang="en-US" dirty="0" err="1"/>
              <a:t>licences</a:t>
            </a:r>
            <a:r>
              <a:rPr lang="en-US" dirty="0"/>
              <a:t> are available (e.g. UK Open Government </a:t>
            </a:r>
            <a:r>
              <a:rPr lang="en-US" dirty="0" err="1"/>
              <a:t>Licence</a:t>
            </a:r>
            <a:r>
              <a:rPr lang="en-US"/>
              <a:t> ~= attribution</a:t>
            </a:r>
            <a:r>
              <a:rPr lang="en-US" dirty="0"/>
              <a:t>)</a:t>
            </a:r>
          </a:p>
        </p:txBody>
      </p:sp>
      <p:sp>
        <p:nvSpPr>
          <p:cNvPr id="5" name="Text Placeholder 4">
            <a:extLst>
              <a:ext uri="{FF2B5EF4-FFF2-40B4-BE49-F238E27FC236}">
                <a16:creationId xmlns:a16="http://schemas.microsoft.com/office/drawing/2014/main" id="{63A316E2-9D52-1A4F-80EA-294FED36BBD6}"/>
              </a:ext>
            </a:extLst>
          </p:cNvPr>
          <p:cNvSpPr>
            <a:spLocks noGrp="1"/>
          </p:cNvSpPr>
          <p:nvPr>
            <p:ph type="body" sz="quarter" idx="15"/>
          </p:nvPr>
        </p:nvSpPr>
        <p:spPr>
          <a:xfrm>
            <a:off x="623888" y="6197084"/>
            <a:ext cx="10944225" cy="478387"/>
          </a:xfrm>
        </p:spPr>
        <p:txBody>
          <a:bodyPr anchor="b" anchorCtr="0"/>
          <a:lstStyle/>
          <a:p>
            <a:r>
              <a:rPr lang="en-US" dirty="0"/>
              <a:t>https://</a:t>
            </a:r>
            <a:r>
              <a:rPr lang="en-US" dirty="0" err="1"/>
              <a:t>creativecommons.org</a:t>
            </a:r>
            <a:r>
              <a:rPr lang="en-US" dirty="0"/>
              <a:t>/licenses/</a:t>
            </a:r>
          </a:p>
          <a:p>
            <a:r>
              <a:rPr lang="en-US" dirty="0"/>
              <a:t>https://</a:t>
            </a:r>
            <a:r>
              <a:rPr lang="en-US" dirty="0" err="1"/>
              <a:t>opendatacommons.org</a:t>
            </a:r>
            <a:r>
              <a:rPr lang="en-US" dirty="0"/>
              <a:t>/licenses/</a:t>
            </a:r>
          </a:p>
        </p:txBody>
      </p:sp>
      <p:graphicFrame>
        <p:nvGraphicFramePr>
          <p:cNvPr id="6" name="Table 6">
            <a:extLst>
              <a:ext uri="{FF2B5EF4-FFF2-40B4-BE49-F238E27FC236}">
                <a16:creationId xmlns:a16="http://schemas.microsoft.com/office/drawing/2014/main" id="{CE7DC206-0AE3-384D-8029-81E3E549261E}"/>
              </a:ext>
            </a:extLst>
          </p:cNvPr>
          <p:cNvGraphicFramePr>
            <a:graphicFrameLocks noGrp="1"/>
          </p:cNvGraphicFramePr>
          <p:nvPr>
            <p:extLst>
              <p:ext uri="{D42A27DB-BD31-4B8C-83A1-F6EECF244321}">
                <p14:modId xmlns:p14="http://schemas.microsoft.com/office/powerpoint/2010/main" val="1783289544"/>
              </p:ext>
            </p:extLst>
          </p:nvPr>
        </p:nvGraphicFramePr>
        <p:xfrm>
          <a:off x="623889" y="4300021"/>
          <a:ext cx="10944222" cy="1483360"/>
        </p:xfrm>
        <a:graphic>
          <a:graphicData uri="http://schemas.openxmlformats.org/drawingml/2006/table">
            <a:tbl>
              <a:tblPr firstRow="1" bandRow="1">
                <a:tableStyleId>{073A0DAA-6AF3-43AB-8588-CEC1D06C72B9}</a:tableStyleId>
              </a:tblPr>
              <a:tblGrid>
                <a:gridCol w="3648074">
                  <a:extLst>
                    <a:ext uri="{9D8B030D-6E8A-4147-A177-3AD203B41FA5}">
                      <a16:colId xmlns:a16="http://schemas.microsoft.com/office/drawing/2014/main" val="3801102795"/>
                    </a:ext>
                  </a:extLst>
                </a:gridCol>
                <a:gridCol w="3648074">
                  <a:extLst>
                    <a:ext uri="{9D8B030D-6E8A-4147-A177-3AD203B41FA5}">
                      <a16:colId xmlns:a16="http://schemas.microsoft.com/office/drawing/2014/main" val="1044738180"/>
                    </a:ext>
                  </a:extLst>
                </a:gridCol>
                <a:gridCol w="3648074">
                  <a:extLst>
                    <a:ext uri="{9D8B030D-6E8A-4147-A177-3AD203B41FA5}">
                      <a16:colId xmlns:a16="http://schemas.microsoft.com/office/drawing/2014/main" val="3446989673"/>
                    </a:ext>
                  </a:extLst>
                </a:gridCol>
              </a:tblGrid>
              <a:tr h="370840">
                <a:tc>
                  <a:txBody>
                    <a:bodyPr/>
                    <a:lstStyle/>
                    <a:p>
                      <a:r>
                        <a:rPr lang="en-US" dirty="0"/>
                        <a:t>Level of </a:t>
                      </a:r>
                      <a:r>
                        <a:rPr lang="en-US" dirty="0" err="1"/>
                        <a:t>Licence</a:t>
                      </a:r>
                      <a:endParaRPr lang="en-US" dirty="0"/>
                    </a:p>
                  </a:txBody>
                  <a:tcPr/>
                </a:tc>
                <a:tc>
                  <a:txBody>
                    <a:bodyPr/>
                    <a:lstStyle/>
                    <a:p>
                      <a:r>
                        <a:rPr lang="en-US" dirty="0"/>
                        <a:t>Creative Commons</a:t>
                      </a:r>
                    </a:p>
                  </a:txBody>
                  <a:tcPr/>
                </a:tc>
                <a:tc>
                  <a:txBody>
                    <a:bodyPr/>
                    <a:lstStyle/>
                    <a:p>
                      <a:r>
                        <a:rPr lang="en-US" dirty="0"/>
                        <a:t>Open Data Commons</a:t>
                      </a:r>
                    </a:p>
                  </a:txBody>
                  <a:tcPr/>
                </a:tc>
                <a:extLst>
                  <a:ext uri="{0D108BD9-81ED-4DB2-BD59-A6C34878D82A}">
                    <a16:rowId xmlns:a16="http://schemas.microsoft.com/office/drawing/2014/main" val="3841006437"/>
                  </a:ext>
                </a:extLst>
              </a:tr>
              <a:tr h="370840">
                <a:tc>
                  <a:txBody>
                    <a:bodyPr/>
                    <a:lstStyle/>
                    <a:p>
                      <a:r>
                        <a:rPr lang="en-US" dirty="0"/>
                        <a:t>Public Domain</a:t>
                      </a:r>
                    </a:p>
                  </a:txBody>
                  <a:tcPr/>
                </a:tc>
                <a:tc>
                  <a:txBody>
                    <a:bodyPr/>
                    <a:lstStyle/>
                    <a:p>
                      <a:r>
                        <a:rPr lang="en-US" dirty="0"/>
                        <a:t>CC0</a:t>
                      </a:r>
                    </a:p>
                  </a:txBody>
                  <a:tcPr/>
                </a:tc>
                <a:tc>
                  <a:txBody>
                    <a:bodyPr/>
                    <a:lstStyle/>
                    <a:p>
                      <a:r>
                        <a:rPr lang="en-US" dirty="0"/>
                        <a:t>PDDL</a:t>
                      </a:r>
                    </a:p>
                  </a:txBody>
                  <a:tcPr/>
                </a:tc>
                <a:extLst>
                  <a:ext uri="{0D108BD9-81ED-4DB2-BD59-A6C34878D82A}">
                    <a16:rowId xmlns:a16="http://schemas.microsoft.com/office/drawing/2014/main" val="567186160"/>
                  </a:ext>
                </a:extLst>
              </a:tr>
              <a:tr h="370840">
                <a:tc>
                  <a:txBody>
                    <a:bodyPr/>
                    <a:lstStyle/>
                    <a:p>
                      <a:r>
                        <a:rPr lang="en-US" dirty="0"/>
                        <a:t>Attribution</a:t>
                      </a:r>
                    </a:p>
                  </a:txBody>
                  <a:tcPr/>
                </a:tc>
                <a:tc>
                  <a:txBody>
                    <a:bodyPr/>
                    <a:lstStyle/>
                    <a:p>
                      <a:r>
                        <a:rPr lang="en-US" dirty="0"/>
                        <a:t>CC-by</a:t>
                      </a:r>
                    </a:p>
                  </a:txBody>
                  <a:tcPr/>
                </a:tc>
                <a:tc>
                  <a:txBody>
                    <a:bodyPr/>
                    <a:lstStyle/>
                    <a:p>
                      <a:r>
                        <a:rPr lang="en-US" dirty="0"/>
                        <a:t>ODC-by</a:t>
                      </a:r>
                    </a:p>
                  </a:txBody>
                  <a:tcPr/>
                </a:tc>
                <a:extLst>
                  <a:ext uri="{0D108BD9-81ED-4DB2-BD59-A6C34878D82A}">
                    <a16:rowId xmlns:a16="http://schemas.microsoft.com/office/drawing/2014/main" val="227812947"/>
                  </a:ext>
                </a:extLst>
              </a:tr>
              <a:tr h="370840">
                <a:tc>
                  <a:txBody>
                    <a:bodyPr/>
                    <a:lstStyle/>
                    <a:p>
                      <a:r>
                        <a:rPr lang="en-US" dirty="0"/>
                        <a:t>Attribution and share-alike</a:t>
                      </a:r>
                    </a:p>
                  </a:txBody>
                  <a:tcPr/>
                </a:tc>
                <a:tc>
                  <a:txBody>
                    <a:bodyPr/>
                    <a:lstStyle/>
                    <a:p>
                      <a:r>
                        <a:rPr lang="en-US" dirty="0"/>
                        <a:t>CC-by-</a:t>
                      </a:r>
                      <a:r>
                        <a:rPr lang="en-US" dirty="0" err="1"/>
                        <a:t>sa</a:t>
                      </a:r>
                      <a:endParaRPr lang="en-US" dirty="0"/>
                    </a:p>
                  </a:txBody>
                  <a:tcPr/>
                </a:tc>
                <a:tc>
                  <a:txBody>
                    <a:bodyPr/>
                    <a:lstStyle/>
                    <a:p>
                      <a:r>
                        <a:rPr lang="en-US" dirty="0" err="1"/>
                        <a:t>ODbL</a:t>
                      </a:r>
                      <a:endParaRPr lang="en-US" dirty="0"/>
                    </a:p>
                  </a:txBody>
                  <a:tcPr/>
                </a:tc>
                <a:extLst>
                  <a:ext uri="{0D108BD9-81ED-4DB2-BD59-A6C34878D82A}">
                    <a16:rowId xmlns:a16="http://schemas.microsoft.com/office/drawing/2014/main" val="2221835509"/>
                  </a:ext>
                </a:extLst>
              </a:tr>
            </a:tbl>
          </a:graphicData>
        </a:graphic>
      </p:graphicFrame>
    </p:spTree>
    <p:extLst>
      <p:ext uri="{BB962C8B-B14F-4D97-AF65-F5344CB8AC3E}">
        <p14:creationId xmlns:p14="http://schemas.microsoft.com/office/powerpoint/2010/main" val="124546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el 1"/>
          <p:cNvSpPr>
            <a:spLocks noGrp="1"/>
          </p:cNvSpPr>
          <p:nvPr>
            <p:ph type="title"/>
          </p:nvPr>
        </p:nvSpPr>
        <p:spPr/>
        <p:txBody>
          <a:bodyPr/>
          <a:lstStyle/>
          <a:p>
            <a:r>
              <a:rPr lang="de-DE" dirty="0" err="1"/>
              <a:t>Linked</a:t>
            </a:r>
            <a:r>
              <a:rPr lang="de-DE" dirty="0"/>
              <a:t> Open Data on </a:t>
            </a:r>
            <a:r>
              <a:rPr lang="de-DE" dirty="0" err="1"/>
              <a:t>the</a:t>
            </a:r>
            <a:r>
              <a:rPr lang="de-DE" dirty="0"/>
              <a:t> Web: 2007</a:t>
            </a:r>
          </a:p>
        </p:txBody>
      </p:sp>
      <p:pic>
        <p:nvPicPr>
          <p:cNvPr id="5" name="Content Placeholder 4" descr="A close up of a device&#13;&#10;&#13;&#10;Description automatically generated">
            <a:extLst>
              <a:ext uri="{FF2B5EF4-FFF2-40B4-BE49-F238E27FC236}">
                <a16:creationId xmlns:a16="http://schemas.microsoft.com/office/drawing/2014/main" id="{19C260EF-6963-5349-9E04-BCDB862D6F64}"/>
              </a:ext>
            </a:extLst>
          </p:cNvPr>
          <p:cNvPicPr>
            <a:picLocks noGrp="1" noChangeAspect="1"/>
          </p:cNvPicPr>
          <p:nvPr>
            <p:ph sz="quarter" idx="13"/>
          </p:nvPr>
        </p:nvPicPr>
        <p:blipFill>
          <a:blip r:embed="rId2"/>
          <a:stretch>
            <a:fillRect/>
          </a:stretch>
        </p:blipFill>
        <p:spPr>
          <a:xfrm>
            <a:off x="3203562" y="1773237"/>
            <a:ext cx="5784875" cy="4464051"/>
          </a:xfrm>
        </p:spPr>
      </p:pic>
      <p:sp>
        <p:nvSpPr>
          <p:cNvPr id="3" name="Text Placeholder 2">
            <a:extLst>
              <a:ext uri="{FF2B5EF4-FFF2-40B4-BE49-F238E27FC236}">
                <a16:creationId xmlns:a16="http://schemas.microsoft.com/office/drawing/2014/main" id="{69AE2F10-BFB9-0B4E-BACA-852F5DC00585}"/>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976673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E4276-1B0A-2E40-8DBC-2E30CD132FD7}"/>
              </a:ext>
            </a:extLst>
          </p:cNvPr>
          <p:cNvSpPr>
            <a:spLocks noGrp="1"/>
          </p:cNvSpPr>
          <p:nvPr>
            <p:ph type="title"/>
          </p:nvPr>
        </p:nvSpPr>
        <p:spPr/>
        <p:txBody>
          <a:bodyPr/>
          <a:lstStyle/>
          <a:p>
            <a:r>
              <a:rPr lang="en-US" dirty="0"/>
              <a:t>Linked Open Data on the Web: 2008</a:t>
            </a:r>
          </a:p>
        </p:txBody>
      </p:sp>
      <p:pic>
        <p:nvPicPr>
          <p:cNvPr id="6" name="Content Placeholder 5">
            <a:extLst>
              <a:ext uri="{FF2B5EF4-FFF2-40B4-BE49-F238E27FC236}">
                <a16:creationId xmlns:a16="http://schemas.microsoft.com/office/drawing/2014/main" id="{66F13908-58AF-E04B-9B1C-7D4A0F53D6D3}"/>
              </a:ext>
            </a:extLst>
          </p:cNvPr>
          <p:cNvPicPr>
            <a:picLocks noGrp="1" noChangeAspect="1"/>
          </p:cNvPicPr>
          <p:nvPr>
            <p:ph sz="quarter" idx="13"/>
          </p:nvPr>
        </p:nvPicPr>
        <p:blipFill>
          <a:blip r:embed="rId2"/>
          <a:stretch>
            <a:fillRect/>
          </a:stretch>
        </p:blipFill>
        <p:spPr>
          <a:xfrm>
            <a:off x="3210798" y="1773238"/>
            <a:ext cx="5770405" cy="4464050"/>
          </a:xfrm>
        </p:spPr>
      </p:pic>
      <p:sp>
        <p:nvSpPr>
          <p:cNvPr id="4" name="Text Placeholder 3">
            <a:extLst>
              <a:ext uri="{FF2B5EF4-FFF2-40B4-BE49-F238E27FC236}">
                <a16:creationId xmlns:a16="http://schemas.microsoft.com/office/drawing/2014/main" id="{BCCA848A-5E01-CE45-BA9F-DCD1C6E58C8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422713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99B29ED-7350-D746-84B0-FDA85459C08C}"/>
              </a:ext>
            </a:extLst>
          </p:cNvPr>
          <p:cNvPicPr>
            <a:picLocks noGrp="1" noChangeAspect="1"/>
          </p:cNvPicPr>
          <p:nvPr>
            <p:ph sz="quarter" idx="13"/>
          </p:nvPr>
        </p:nvPicPr>
        <p:blipFill>
          <a:blip r:embed="rId2"/>
          <a:stretch>
            <a:fillRect/>
          </a:stretch>
        </p:blipFill>
        <p:spPr>
          <a:xfrm>
            <a:off x="2176468" y="692150"/>
            <a:ext cx="7839064" cy="5976938"/>
          </a:xfrm>
        </p:spPr>
      </p:pic>
    </p:spTree>
    <p:extLst>
      <p:ext uri="{BB962C8B-B14F-4D97-AF65-F5344CB8AC3E}">
        <p14:creationId xmlns:p14="http://schemas.microsoft.com/office/powerpoint/2010/main" val="2668448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microphone&#13;&#10;&#13;&#10;Description automatically generated">
            <a:extLst>
              <a:ext uri="{FF2B5EF4-FFF2-40B4-BE49-F238E27FC236}">
                <a16:creationId xmlns:a16="http://schemas.microsoft.com/office/drawing/2014/main" id="{4DF6C08C-782C-7043-9095-A7A547BA5381}"/>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DDA7EB73-1456-224B-91D2-624E2D0CF34D}"/>
              </a:ext>
            </a:extLst>
          </p:cNvPr>
          <p:cNvSpPr>
            <a:spLocks noGrp="1"/>
          </p:cNvSpPr>
          <p:nvPr>
            <p:ph type="body" sz="quarter" idx="15"/>
          </p:nvPr>
        </p:nvSpPr>
        <p:spPr>
          <a:xfrm>
            <a:off x="6167438" y="6381750"/>
            <a:ext cx="5400675" cy="478387"/>
          </a:xfrm>
        </p:spPr>
        <p:txBody>
          <a:bodyPr/>
          <a:lstStyle/>
          <a:p>
            <a:r>
              <a:rPr lang="en-US" dirty="0">
                <a:ea typeface="ＭＳ Ｐゴシック" charset="-128"/>
                <a:cs typeface="ＭＳ Ｐゴシック" charset="-128"/>
              </a:rPr>
              <a:t>Berners-Lee, T. (1996) </a:t>
            </a:r>
            <a:r>
              <a:rPr lang="en-US" i="1" dirty="0">
                <a:ea typeface="ＭＳ Ｐゴシック" charset="-128"/>
                <a:cs typeface="ＭＳ Ｐゴシック" charset="-128"/>
              </a:rPr>
              <a:t>The World Wide Web: Past, Present and Future</a:t>
            </a:r>
            <a:r>
              <a:rPr lang="en-US" dirty="0">
                <a:ea typeface="ＭＳ Ｐゴシック" charset="-128"/>
                <a:cs typeface="ＭＳ Ｐゴシック" charset="-128"/>
              </a:rPr>
              <a:t>. https://www.w3.org/People/Berners-Lee/1996/</a:t>
            </a:r>
            <a:r>
              <a:rPr lang="en-US" dirty="0" err="1">
                <a:ea typeface="ＭＳ Ｐゴシック" charset="-128"/>
                <a:cs typeface="ＭＳ Ｐゴシック" charset="-128"/>
              </a:rPr>
              <a:t>ppf.html</a:t>
            </a:r>
            <a:endParaRPr lang="en-US" dirty="0">
              <a:ea typeface="ＭＳ Ｐゴシック" charset="-128"/>
              <a:cs typeface="ＭＳ Ｐゴシック" charset="-128"/>
            </a:endParaRPr>
          </a:p>
          <a:p>
            <a:endParaRPr lang="en-US" dirty="0"/>
          </a:p>
        </p:txBody>
      </p:sp>
      <p:sp>
        <p:nvSpPr>
          <p:cNvPr id="8" name="Rounded Rectangular Callout 7">
            <a:extLst>
              <a:ext uri="{FF2B5EF4-FFF2-40B4-BE49-F238E27FC236}">
                <a16:creationId xmlns:a16="http://schemas.microsoft.com/office/drawing/2014/main" id="{5E095695-380B-CE45-9E26-256A7AE513FB}"/>
              </a:ext>
            </a:extLst>
          </p:cNvPr>
          <p:cNvSpPr/>
          <p:nvPr/>
        </p:nvSpPr>
        <p:spPr bwMode="auto">
          <a:xfrm>
            <a:off x="6373640" y="1056546"/>
            <a:ext cx="5194471" cy="4464050"/>
          </a:xfrm>
          <a:prstGeom prst="wedgeRoundRectCallout">
            <a:avLst>
              <a:gd name="adj1" fmla="val -77066"/>
              <a:gd name="adj2" fmla="val 8221"/>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r>
              <a:rPr lang="en-GB" sz="2000" dirty="0"/>
              <a:t>A goal of the Web was that, if the interaction between person and hypertext could be so intuitive that the machine-readable information space gave an accurate representation of the state of people's thoughts, interactions, and work patterns, then machine analysis could become a very powerful management tool, seeing patterns in our work and facilitating our working together</a:t>
            </a:r>
            <a:endParaRPr lang="en-US" sz="2000" dirty="0"/>
          </a:p>
        </p:txBody>
      </p:sp>
    </p:spTree>
    <p:extLst>
      <p:ext uri="{BB962C8B-B14F-4D97-AF65-F5344CB8AC3E}">
        <p14:creationId xmlns:p14="http://schemas.microsoft.com/office/powerpoint/2010/main" val="3824641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6D2B92-31DB-2949-AE98-1021471AE52E}"/>
              </a:ext>
            </a:extLst>
          </p:cNvPr>
          <p:cNvPicPr>
            <a:picLocks noChangeAspect="1"/>
          </p:cNvPicPr>
          <p:nvPr/>
        </p:nvPicPr>
        <p:blipFill>
          <a:blip r:embed="rId2"/>
          <a:stretch>
            <a:fillRect/>
          </a:stretch>
        </p:blipFill>
        <p:spPr>
          <a:xfrm>
            <a:off x="828003" y="0"/>
            <a:ext cx="10535994" cy="6858000"/>
          </a:xfrm>
          <a:prstGeom prst="rect">
            <a:avLst/>
          </a:prstGeom>
        </p:spPr>
      </p:pic>
      <p:sp>
        <p:nvSpPr>
          <p:cNvPr id="6" name="Rectangle 5">
            <a:extLst>
              <a:ext uri="{FF2B5EF4-FFF2-40B4-BE49-F238E27FC236}">
                <a16:creationId xmlns:a16="http://schemas.microsoft.com/office/drawing/2014/main" id="{EAFEFE9D-5E9C-0E4B-AD40-7CCAFA6A8814}"/>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30459470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0B0DBB-E63D-0749-B85F-1F4D58A2C733}"/>
              </a:ext>
            </a:extLst>
          </p:cNvPr>
          <p:cNvPicPr>
            <a:picLocks noChangeAspect="1"/>
          </p:cNvPicPr>
          <p:nvPr/>
        </p:nvPicPr>
        <p:blipFill>
          <a:blip r:embed="rId2"/>
          <a:stretch>
            <a:fillRect/>
          </a:stretch>
        </p:blipFill>
        <p:spPr>
          <a:xfrm>
            <a:off x="895911" y="0"/>
            <a:ext cx="10400178" cy="6858000"/>
          </a:xfrm>
          <a:prstGeom prst="rect">
            <a:avLst/>
          </a:prstGeom>
        </p:spPr>
      </p:pic>
      <p:sp>
        <p:nvSpPr>
          <p:cNvPr id="8" name="Rectangle 7">
            <a:extLst>
              <a:ext uri="{FF2B5EF4-FFF2-40B4-BE49-F238E27FC236}">
                <a16:creationId xmlns:a16="http://schemas.microsoft.com/office/drawing/2014/main" id="{EF8106B6-F754-C846-A136-552728330013}"/>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1678066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785A7C-F242-1240-B3DA-68982ED81B9A}"/>
              </a:ext>
            </a:extLst>
          </p:cNvPr>
          <p:cNvPicPr>
            <a:picLocks noChangeAspect="1"/>
          </p:cNvPicPr>
          <p:nvPr/>
        </p:nvPicPr>
        <p:blipFill>
          <a:blip r:embed="rId2"/>
          <a:stretch>
            <a:fillRect/>
          </a:stretch>
        </p:blipFill>
        <p:spPr>
          <a:xfrm>
            <a:off x="855453" y="0"/>
            <a:ext cx="10481094" cy="6858000"/>
          </a:xfrm>
          <a:prstGeom prst="rect">
            <a:avLst/>
          </a:prstGeom>
        </p:spPr>
      </p:pic>
      <p:sp>
        <p:nvSpPr>
          <p:cNvPr id="6" name="Rectangle 5">
            <a:extLst>
              <a:ext uri="{FF2B5EF4-FFF2-40B4-BE49-F238E27FC236}">
                <a16:creationId xmlns:a16="http://schemas.microsoft.com/office/drawing/2014/main" id="{FD7E84B9-7936-564A-880E-CBEDAA121FFB}"/>
              </a:ext>
            </a:extLst>
          </p:cNvPr>
          <p:cNvSpPr/>
          <p:nvPr/>
        </p:nvSpPr>
        <p:spPr>
          <a:xfrm>
            <a:off x="10148834" y="0"/>
            <a:ext cx="2043165" cy="954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extLst>
      <p:ext uri="{BB962C8B-B14F-4D97-AF65-F5344CB8AC3E}">
        <p14:creationId xmlns:p14="http://schemas.microsoft.com/office/powerpoint/2010/main" val="1759815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5232F9-F7BA-EC40-97A1-2DAEF3034E13}"/>
              </a:ext>
            </a:extLst>
          </p:cNvPr>
          <p:cNvPicPr>
            <a:picLocks noChangeAspect="1"/>
          </p:cNvPicPr>
          <p:nvPr/>
        </p:nvPicPr>
        <p:blipFill>
          <a:blip r:embed="rId2"/>
          <a:stretch>
            <a:fillRect/>
          </a:stretch>
        </p:blipFill>
        <p:spPr>
          <a:xfrm>
            <a:off x="2209800" y="0"/>
            <a:ext cx="7772400" cy="6858000"/>
          </a:xfrm>
          <a:prstGeom prst="rect">
            <a:avLst/>
          </a:prstGeom>
        </p:spPr>
      </p:pic>
    </p:spTree>
    <p:extLst>
      <p:ext uri="{BB962C8B-B14F-4D97-AF65-F5344CB8AC3E}">
        <p14:creationId xmlns:p14="http://schemas.microsoft.com/office/powerpoint/2010/main" val="71046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EA45A9-A1A3-6645-9CA1-A3A2BB413A0C}"/>
              </a:ext>
            </a:extLst>
          </p:cNvPr>
          <p:cNvPicPr>
            <a:picLocks noChangeAspect="1"/>
          </p:cNvPicPr>
          <p:nvPr/>
        </p:nvPicPr>
        <p:blipFill>
          <a:blip r:embed="rId2"/>
          <a:stretch>
            <a:fillRect/>
          </a:stretch>
        </p:blipFill>
        <p:spPr>
          <a:xfrm>
            <a:off x="2737422" y="0"/>
            <a:ext cx="6717156" cy="6858000"/>
          </a:xfrm>
          <a:prstGeom prst="rect">
            <a:avLst/>
          </a:prstGeom>
        </p:spPr>
      </p:pic>
    </p:spTree>
    <p:extLst>
      <p:ext uri="{BB962C8B-B14F-4D97-AF65-F5344CB8AC3E}">
        <p14:creationId xmlns:p14="http://schemas.microsoft.com/office/powerpoint/2010/main" val="3504871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0E0B-B4E4-684E-A61B-06C3AE47E0EF}"/>
              </a:ext>
            </a:extLst>
          </p:cNvPr>
          <p:cNvSpPr>
            <a:spLocks noGrp="1"/>
          </p:cNvSpPr>
          <p:nvPr>
            <p:ph type="title"/>
          </p:nvPr>
        </p:nvSpPr>
        <p:spPr/>
        <p:txBody>
          <a:bodyPr/>
          <a:lstStyle/>
          <a:p>
            <a:r>
              <a:rPr lang="en-US" dirty="0"/>
              <a:t>Further Reading</a:t>
            </a:r>
          </a:p>
        </p:txBody>
      </p:sp>
      <p:sp>
        <p:nvSpPr>
          <p:cNvPr id="3" name="Content Placeholder 2">
            <a:extLst>
              <a:ext uri="{FF2B5EF4-FFF2-40B4-BE49-F238E27FC236}">
                <a16:creationId xmlns:a16="http://schemas.microsoft.com/office/drawing/2014/main" id="{F539E045-648E-1B47-97C9-96EC6A7D403A}"/>
              </a:ext>
            </a:extLst>
          </p:cNvPr>
          <p:cNvSpPr>
            <a:spLocks noGrp="1"/>
          </p:cNvSpPr>
          <p:nvPr>
            <p:ph sz="quarter" idx="13"/>
          </p:nvPr>
        </p:nvSpPr>
        <p:spPr/>
        <p:txBody>
          <a:bodyPr/>
          <a:lstStyle/>
          <a:p>
            <a:pPr marL="0" indent="0">
              <a:buNone/>
            </a:pPr>
            <a:r>
              <a:rPr lang="en-US" dirty="0"/>
              <a:t>Berners-Lee, T. et al (2001) </a:t>
            </a:r>
            <a:r>
              <a:rPr lang="en-US" i="1" dirty="0"/>
              <a:t>The Semantic Web</a:t>
            </a:r>
            <a:r>
              <a:rPr lang="en-US" dirty="0"/>
              <a:t>. Scientific American. 284(5), pp. 29-37.</a:t>
            </a:r>
          </a:p>
          <a:p>
            <a:pPr marL="0" indent="0">
              <a:buNone/>
            </a:pPr>
            <a:r>
              <a:rPr lang="en-US" dirty="0"/>
              <a:t>Shadbolt, N. et al (2006) </a:t>
            </a:r>
            <a:r>
              <a:rPr lang="en-US" i="1" dirty="0"/>
              <a:t>The Semantic Web Revisited</a:t>
            </a:r>
            <a:r>
              <a:rPr lang="en-US" dirty="0"/>
              <a:t>. IEEE Intelligent Systems 21(3) pp. 96-101.</a:t>
            </a:r>
          </a:p>
          <a:p>
            <a:pPr marL="0" indent="0">
              <a:buNone/>
            </a:pPr>
            <a:r>
              <a:rPr lang="en-US" dirty="0"/>
              <a:t>Bernstein, A. et al (2016) </a:t>
            </a:r>
            <a:r>
              <a:rPr lang="en-US" i="1" dirty="0"/>
              <a:t>A New Look at the Semantic Web</a:t>
            </a:r>
            <a:r>
              <a:rPr lang="en-US" dirty="0"/>
              <a:t>. Communications of the ACM. 59(9), pp. 35-37.</a:t>
            </a:r>
          </a:p>
        </p:txBody>
      </p:sp>
      <p:sp>
        <p:nvSpPr>
          <p:cNvPr id="4" name="Text Placeholder 3">
            <a:extLst>
              <a:ext uri="{FF2B5EF4-FFF2-40B4-BE49-F238E27FC236}">
                <a16:creationId xmlns:a16="http://schemas.microsoft.com/office/drawing/2014/main" id="{8E20EF8D-2ED9-1A4E-9FD8-F6B63C7AE7DE}"/>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064281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405A8-EDE9-2A45-912C-512155DAA0DD}"/>
              </a:ext>
            </a:extLst>
          </p:cNvPr>
          <p:cNvSpPr>
            <a:spLocks noGrp="1"/>
          </p:cNvSpPr>
          <p:nvPr>
            <p:ph type="title"/>
          </p:nvPr>
        </p:nvSpPr>
        <p:spPr/>
        <p:txBody>
          <a:bodyPr/>
          <a:lstStyle/>
          <a:p>
            <a:r>
              <a:rPr lang="en-US" dirty="0"/>
              <a:t>Next Lecture: Intellectual Property</a:t>
            </a:r>
          </a:p>
        </p:txBody>
      </p:sp>
    </p:spTree>
    <p:extLst>
      <p:ext uri="{BB962C8B-B14F-4D97-AF65-F5344CB8AC3E}">
        <p14:creationId xmlns:p14="http://schemas.microsoft.com/office/powerpoint/2010/main" val="3294392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holding a microphone&#13;&#10;&#13;&#10;Description automatically generated">
            <a:extLst>
              <a:ext uri="{FF2B5EF4-FFF2-40B4-BE49-F238E27FC236}">
                <a16:creationId xmlns:a16="http://schemas.microsoft.com/office/drawing/2014/main" id="{C76FDFE4-3FC5-D742-9313-444F527120FD}"/>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5" name="Text Placeholder 4">
            <a:extLst>
              <a:ext uri="{FF2B5EF4-FFF2-40B4-BE49-F238E27FC236}">
                <a16:creationId xmlns:a16="http://schemas.microsoft.com/office/drawing/2014/main" id="{E5891627-1AFF-9249-A2C1-6AD2758AF894}"/>
              </a:ext>
            </a:extLst>
          </p:cNvPr>
          <p:cNvSpPr>
            <a:spLocks noGrp="1"/>
          </p:cNvSpPr>
          <p:nvPr>
            <p:ph type="body" sz="quarter" idx="15"/>
          </p:nvPr>
        </p:nvSpPr>
        <p:spPr>
          <a:xfrm>
            <a:off x="6167437" y="6381750"/>
            <a:ext cx="5400676" cy="293721"/>
          </a:xfrm>
        </p:spPr>
        <p:txBody>
          <a:bodyPr/>
          <a:lstStyle/>
          <a:p>
            <a:r>
              <a:rPr lang="en-US" dirty="0">
                <a:ea typeface="ＭＳ Ｐゴシック" charset="-128"/>
                <a:cs typeface="ＭＳ Ｐゴシック" charset="-128"/>
              </a:rPr>
              <a:t>T. Berners-Lee (1999) </a:t>
            </a:r>
            <a:r>
              <a:rPr lang="en-US" i="1" dirty="0">
                <a:ea typeface="ＭＳ Ｐゴシック" charset="-128"/>
                <a:cs typeface="ＭＳ Ｐゴシック" charset="-128"/>
              </a:rPr>
              <a:t>Weaving the Web</a:t>
            </a:r>
            <a:r>
              <a:rPr lang="en-US" dirty="0">
                <a:ea typeface="ＭＳ Ｐゴシック" charset="-128"/>
                <a:cs typeface="ＭＳ Ｐゴシック" charset="-128"/>
              </a:rPr>
              <a:t>. San Francisco, CA: Harper</a:t>
            </a:r>
          </a:p>
        </p:txBody>
      </p:sp>
      <p:sp>
        <p:nvSpPr>
          <p:cNvPr id="8" name="Rounded Rectangular Callout 7">
            <a:extLst>
              <a:ext uri="{FF2B5EF4-FFF2-40B4-BE49-F238E27FC236}">
                <a16:creationId xmlns:a16="http://schemas.microsoft.com/office/drawing/2014/main" id="{0C8D833A-982F-2849-807F-365988488B50}"/>
              </a:ext>
            </a:extLst>
          </p:cNvPr>
          <p:cNvSpPr/>
          <p:nvPr/>
        </p:nvSpPr>
        <p:spPr bwMode="auto">
          <a:xfrm>
            <a:off x="6373640" y="1297183"/>
            <a:ext cx="5194471" cy="4263633"/>
          </a:xfrm>
          <a:prstGeom prst="wedgeRoundRectCallout">
            <a:avLst>
              <a:gd name="adj1" fmla="val -75877"/>
              <a:gd name="adj2" fmla="val 8572"/>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pPr eaLnBrk="0" hangingPunct="0"/>
            <a:r>
              <a:rPr lang="en-US" sz="2000" dirty="0">
                <a:ea typeface="ＭＳ Ｐゴシック" pitchFamily="-106" charset="-128"/>
                <a:cs typeface="Georgia"/>
              </a:rPr>
              <a:t>I have a dream for the Web [in which computers] become capable of analyzing all the data on the Web – the content, links, and transactions between people and computers. A ‘Semantic Web’, which should make this possible, has yet to emerge, but when it does, the day-to-day mechanisms of trade, bureaucracy and our daily lives will be handled by machines talking to machines. </a:t>
            </a:r>
          </a:p>
        </p:txBody>
      </p:sp>
    </p:spTree>
    <p:extLst>
      <p:ext uri="{BB962C8B-B14F-4D97-AF65-F5344CB8AC3E}">
        <p14:creationId xmlns:p14="http://schemas.microsoft.com/office/powerpoint/2010/main" val="212486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title"/>
          </p:nvPr>
        </p:nvSpPr>
        <p:spPr/>
        <p:txBody>
          <a:bodyPr/>
          <a:lstStyle/>
          <a:p>
            <a:r>
              <a:rPr lang="en-GB"/>
              <a:t>What is the Semantic Web?</a:t>
            </a:r>
          </a:p>
        </p:txBody>
      </p:sp>
      <p:sp>
        <p:nvSpPr>
          <p:cNvPr id="3" name="Content Placeholder 2">
            <a:extLst>
              <a:ext uri="{FF2B5EF4-FFF2-40B4-BE49-F238E27FC236}">
                <a16:creationId xmlns:a16="http://schemas.microsoft.com/office/drawing/2014/main" id="{B2E8526D-0FB5-1341-AD22-6CE05A880278}"/>
              </a:ext>
            </a:extLst>
          </p:cNvPr>
          <p:cNvSpPr>
            <a:spLocks noGrp="1"/>
          </p:cNvSpPr>
          <p:nvPr>
            <p:ph sz="quarter" idx="13"/>
          </p:nvPr>
        </p:nvSpPr>
        <p:spPr/>
        <p:txBody>
          <a:bodyPr>
            <a:normAutofit fontScale="92500" lnSpcReduction="10000"/>
          </a:bodyPr>
          <a:lstStyle/>
          <a:p>
            <a:pPr marL="0" indent="0">
              <a:buNone/>
            </a:pPr>
            <a:r>
              <a:rPr lang="en-GB" dirty="0"/>
              <a:t>“The goal of the Semantic Web initiative is as broad as that of the Web: to create a universal medium for the exchange of data. It is envisaged to smoothly interconnect personal information management, enterprise application integration, and the global sharing of commercial, scientific and cultural data. Facilities to put machine-understandable data on the Web are quickly becoming a high priority for many organizations, individuals and communities.</a:t>
            </a:r>
          </a:p>
          <a:p>
            <a:pPr marL="0" indent="0">
              <a:buNone/>
            </a:pPr>
            <a:r>
              <a:rPr lang="en-GB" dirty="0"/>
              <a:t>The Web can reach its full potential only if it becomes a place where data can be shared and processed by automated tools as well as by people.”</a:t>
            </a:r>
          </a:p>
        </p:txBody>
      </p:sp>
      <p:sp>
        <p:nvSpPr>
          <p:cNvPr id="35843" name="Rectangle 6"/>
          <p:cNvSpPr>
            <a:spLocks noGrp="1" noChangeArrowheads="1"/>
          </p:cNvSpPr>
          <p:nvPr>
            <p:ph type="body" sz="quarter" idx="15"/>
          </p:nvPr>
        </p:nvSpPr>
        <p:spPr/>
        <p:txBody>
          <a:bodyPr/>
          <a:lstStyle/>
          <a:p>
            <a:r>
              <a:rPr lang="en-GB" dirty="0"/>
              <a:t>W3C (2013) </a:t>
            </a:r>
            <a:r>
              <a:rPr lang="en-GB" i="1" dirty="0"/>
              <a:t>Semantic Web Activity Statement</a:t>
            </a:r>
            <a:r>
              <a:rPr lang="en-GB" dirty="0"/>
              <a:t>. https://www.w3.org/2001/</a:t>
            </a:r>
            <a:r>
              <a:rPr lang="en-GB" dirty="0" err="1"/>
              <a:t>sw</a:t>
            </a:r>
            <a:r>
              <a:rPr lang="en-GB" dirty="0"/>
              <a:t>/Activity</a:t>
            </a:r>
          </a:p>
        </p:txBody>
      </p:sp>
      <p:grpSp>
        <p:nvGrpSpPr>
          <p:cNvPr id="2" name="Group 9"/>
          <p:cNvGrpSpPr>
            <a:grpSpLocks/>
          </p:cNvGrpSpPr>
          <p:nvPr/>
        </p:nvGrpSpPr>
        <p:grpSpPr bwMode="auto">
          <a:xfrm>
            <a:off x="7068312" y="1937321"/>
            <a:ext cx="3544162" cy="4135882"/>
            <a:chOff x="2880" y="960"/>
            <a:chExt cx="2880" cy="3360"/>
          </a:xfrm>
        </p:grpSpPr>
        <p:pic>
          <p:nvPicPr>
            <p:cNvPr id="35846" name="Picture 10" descr="computer_understand_en"/>
            <p:cNvPicPr>
              <a:picLocks noChangeAspect="1" noChangeArrowheads="1"/>
            </p:cNvPicPr>
            <p:nvPr/>
          </p:nvPicPr>
          <p:blipFill>
            <a:blip r:embed="rId3">
              <a:lum bright="24000"/>
            </a:blip>
            <a:srcRect/>
            <a:stretch>
              <a:fillRect/>
            </a:stretch>
          </p:blipFill>
          <p:spPr bwMode="auto">
            <a:xfrm>
              <a:off x="3890" y="960"/>
              <a:ext cx="1870" cy="1748"/>
            </a:xfrm>
            <a:prstGeom prst="rect">
              <a:avLst/>
            </a:prstGeom>
            <a:noFill/>
            <a:ln w="9525">
              <a:noFill/>
              <a:miter lim="800000"/>
              <a:headEnd/>
              <a:tailEnd/>
            </a:ln>
          </p:spPr>
        </p:pic>
        <p:pic>
          <p:nvPicPr>
            <p:cNvPr id="35847" name="Picture 11"/>
            <p:cNvPicPr>
              <a:picLocks noChangeAspect="1" noChangeArrowheads="1"/>
            </p:cNvPicPr>
            <p:nvPr/>
          </p:nvPicPr>
          <p:blipFill>
            <a:blip r:embed="rId4"/>
            <a:srcRect l="50000" t="17633" b="36737"/>
            <a:stretch>
              <a:fillRect/>
            </a:stretch>
          </p:blipFill>
          <p:spPr bwMode="auto">
            <a:xfrm>
              <a:off x="2880" y="2832"/>
              <a:ext cx="2880" cy="1488"/>
            </a:xfrm>
            <a:prstGeom prst="rect">
              <a:avLst/>
            </a:prstGeom>
            <a:noFill/>
            <a:ln w="9525">
              <a:noFill/>
              <a:miter lim="800000"/>
              <a:headEnd/>
              <a:tailEnd/>
            </a:ln>
          </p:spPr>
        </p:pic>
      </p:grpSp>
    </p:spTree>
    <p:extLst>
      <p:ext uri="{BB962C8B-B14F-4D97-AF65-F5344CB8AC3E}">
        <p14:creationId xmlns:p14="http://schemas.microsoft.com/office/powerpoint/2010/main" val="40631159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GB" dirty="0"/>
              <a:t>The annotated Web</a:t>
            </a:r>
          </a:p>
        </p:txBody>
      </p:sp>
      <p:sp>
        <p:nvSpPr>
          <p:cNvPr id="2" name="Content Placeholder 1">
            <a:extLst>
              <a:ext uri="{FF2B5EF4-FFF2-40B4-BE49-F238E27FC236}">
                <a16:creationId xmlns:a16="http://schemas.microsoft.com/office/drawing/2014/main" id="{5725EB67-F1FD-AF42-AA57-7BD5DFA8C6DF}"/>
              </a:ext>
            </a:extLst>
          </p:cNvPr>
          <p:cNvSpPr>
            <a:spLocks noGrp="1"/>
          </p:cNvSpPr>
          <p:nvPr>
            <p:ph sz="quarter" idx="13"/>
          </p:nvPr>
        </p:nvSpPr>
        <p:spPr/>
        <p:txBody>
          <a:bodyPr/>
          <a:lstStyle/>
          <a:p>
            <a:pPr marL="0" indent="0">
              <a:buNone/>
            </a:pPr>
            <a:r>
              <a:rPr lang="en-GB" dirty="0"/>
              <a:t>Add structure to unstructured data</a:t>
            </a:r>
          </a:p>
          <a:p>
            <a:pPr lvl="1"/>
            <a:r>
              <a:rPr lang="en-GB" dirty="0"/>
              <a:t>Annotate existing web pages</a:t>
            </a:r>
          </a:p>
          <a:p>
            <a:pPr lvl="1"/>
            <a:r>
              <a:rPr lang="en-GB" dirty="0"/>
              <a:t>Classify web pages</a:t>
            </a:r>
          </a:p>
          <a:p>
            <a:pPr lvl="1"/>
            <a:r>
              <a:rPr lang="en-GB" dirty="0"/>
              <a:t>Use natural language techniques to extract information from web pages</a:t>
            </a:r>
          </a:p>
          <a:p>
            <a:pPr marL="0" indent="0">
              <a:buNone/>
            </a:pPr>
            <a:r>
              <a:rPr lang="en-GB" dirty="0"/>
              <a:t>Annotations enable enhanced browsing and searching</a:t>
            </a:r>
          </a:p>
          <a:p>
            <a:pPr lvl="1"/>
            <a:endParaRPr lang="en-GB" dirty="0"/>
          </a:p>
          <a:p>
            <a:pPr marL="0" indent="0">
              <a:buNone/>
            </a:pPr>
            <a:r>
              <a:rPr lang="en-GB" dirty="0"/>
              <a:t>Examples: COHSE, Magpie</a:t>
            </a:r>
          </a:p>
          <a:p>
            <a:endParaRPr lang="en-US" dirty="0"/>
          </a:p>
        </p:txBody>
      </p:sp>
      <p:sp>
        <p:nvSpPr>
          <p:cNvPr id="7" name="Text Placeholder 6">
            <a:extLst>
              <a:ext uri="{FF2B5EF4-FFF2-40B4-BE49-F238E27FC236}">
                <a16:creationId xmlns:a16="http://schemas.microsoft.com/office/drawing/2014/main" id="{7B654CC2-F966-C446-B6E1-24683FB1FC88}"/>
              </a:ext>
            </a:extLst>
          </p:cNvPr>
          <p:cNvSpPr>
            <a:spLocks noGrp="1"/>
          </p:cNvSpPr>
          <p:nvPr>
            <p:ph type="body" sz="quarter" idx="15"/>
          </p:nvPr>
        </p:nvSpPr>
        <p:spPr/>
        <p:txBody>
          <a:bodyPr/>
          <a:lstStyle/>
          <a:p>
            <a:endParaRPr lang="en-US"/>
          </a:p>
        </p:txBody>
      </p:sp>
      <p:pic>
        <p:nvPicPr>
          <p:cNvPr id="6154" name="Picture 10" descr="http://iswc2004.semanticweb.org/demos/40/index_files/nasa-climate-menu.png"/>
          <p:cNvPicPr>
            <a:picLocks noChangeAspect="1" noChangeArrowheads="1"/>
          </p:cNvPicPr>
          <p:nvPr/>
        </p:nvPicPr>
        <p:blipFill>
          <a:blip r:embed="rId3"/>
          <a:srcRect/>
          <a:stretch>
            <a:fillRect/>
          </a:stretch>
        </p:blipFill>
        <p:spPr bwMode="auto">
          <a:xfrm>
            <a:off x="6855837" y="906587"/>
            <a:ext cx="4730532" cy="3574878"/>
          </a:xfrm>
          <a:prstGeom prst="rect">
            <a:avLst/>
          </a:prstGeom>
          <a:noFill/>
          <a:effectLst>
            <a:outerShdw blurRad="50800" dist="38100" dir="2700000">
              <a:srgbClr val="000000">
                <a:alpha val="43000"/>
              </a:srgbClr>
            </a:outerShdw>
          </a:effectLst>
        </p:spPr>
      </p:pic>
      <p:pic>
        <p:nvPicPr>
          <p:cNvPr id="6156" name="Picture 12" descr="The image “http://www.aktors.org/technologies/cohse/images/annlinks.gif” cannot be displayed, because it contains errors."/>
          <p:cNvPicPr>
            <a:picLocks noChangeAspect="1" noChangeArrowheads="1"/>
          </p:cNvPicPr>
          <p:nvPr/>
        </p:nvPicPr>
        <p:blipFill>
          <a:blip r:embed="rId4"/>
          <a:srcRect/>
          <a:stretch>
            <a:fillRect/>
          </a:stretch>
        </p:blipFill>
        <p:spPr bwMode="auto">
          <a:xfrm>
            <a:off x="6096000" y="2932732"/>
            <a:ext cx="4549885" cy="3438173"/>
          </a:xfrm>
          <a:prstGeom prst="rect">
            <a:avLst/>
          </a:prstGeom>
          <a:noFill/>
          <a:effectLst>
            <a:outerShdw blurRad="50800" dist="38100" dir="2700000">
              <a:srgbClr val="000000">
                <a:alpha val="43000"/>
              </a:srgbClr>
            </a:outerShdw>
          </a:effectLst>
        </p:spPr>
      </p:pic>
    </p:spTree>
    <p:extLst>
      <p:ext uri="{BB962C8B-B14F-4D97-AF65-F5344CB8AC3E}">
        <p14:creationId xmlns:p14="http://schemas.microsoft.com/office/powerpoint/2010/main" val="30323025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dirty="0"/>
              <a:t>The Web of (Linked) Data</a:t>
            </a:r>
          </a:p>
        </p:txBody>
      </p:sp>
      <p:sp>
        <p:nvSpPr>
          <p:cNvPr id="2" name="Content Placeholder 1">
            <a:extLst>
              <a:ext uri="{FF2B5EF4-FFF2-40B4-BE49-F238E27FC236}">
                <a16:creationId xmlns:a16="http://schemas.microsoft.com/office/drawing/2014/main" id="{E89CDF07-3C00-B344-955C-E3D6BAC1F40F}"/>
              </a:ext>
            </a:extLst>
          </p:cNvPr>
          <p:cNvSpPr>
            <a:spLocks noGrp="1"/>
          </p:cNvSpPr>
          <p:nvPr>
            <p:ph sz="quarter" idx="13"/>
          </p:nvPr>
        </p:nvSpPr>
        <p:spPr/>
        <p:txBody>
          <a:bodyPr/>
          <a:lstStyle/>
          <a:p>
            <a:pPr marL="0" indent="0">
              <a:buNone/>
            </a:pPr>
            <a:r>
              <a:rPr lang="en-GB" dirty="0"/>
              <a:t>Make the most of the structure you already have</a:t>
            </a:r>
          </a:p>
          <a:p>
            <a:pPr lvl="1"/>
            <a:r>
              <a:rPr lang="en-GB" dirty="0"/>
              <a:t>Databases, spreadsheets, etc</a:t>
            </a:r>
          </a:p>
          <a:p>
            <a:pPr lvl="1"/>
            <a:r>
              <a:rPr lang="en-GB" dirty="0"/>
              <a:t>Expose existing databases in a common format</a:t>
            </a:r>
          </a:p>
          <a:p>
            <a:pPr lvl="1"/>
            <a:r>
              <a:rPr lang="en-GB" dirty="0"/>
              <a:t>Express database schemas in a machine-understandable form</a:t>
            </a:r>
          </a:p>
          <a:p>
            <a:pPr marL="0" indent="0">
              <a:buNone/>
            </a:pPr>
            <a:r>
              <a:rPr lang="en-GB" dirty="0"/>
              <a:t>Common format allows the integration of data in unexpected ways</a:t>
            </a:r>
          </a:p>
          <a:p>
            <a:pPr marL="0" indent="0">
              <a:buNone/>
            </a:pPr>
            <a:r>
              <a:rPr lang="en-GB" dirty="0"/>
              <a:t>Machine-understandable schemas allow reasoning about data</a:t>
            </a:r>
          </a:p>
          <a:p>
            <a:endParaRPr lang="en-US" dirty="0"/>
          </a:p>
        </p:txBody>
      </p:sp>
      <p:sp>
        <p:nvSpPr>
          <p:cNvPr id="8" name="Text Placeholder 7">
            <a:extLst>
              <a:ext uri="{FF2B5EF4-FFF2-40B4-BE49-F238E27FC236}">
                <a16:creationId xmlns:a16="http://schemas.microsoft.com/office/drawing/2014/main" id="{BAFBAACD-243B-B24A-8A2D-B4A467FEEFE3}"/>
              </a:ext>
            </a:extLst>
          </p:cNvPr>
          <p:cNvSpPr>
            <a:spLocks noGrp="1"/>
          </p:cNvSpPr>
          <p:nvPr>
            <p:ph type="body" sz="quarter" idx="15"/>
          </p:nvPr>
        </p:nvSpPr>
        <p:spPr/>
        <p:txBody>
          <a:bodyPr/>
          <a:lstStyle/>
          <a:p>
            <a:endParaRPr lang="en-US"/>
          </a:p>
        </p:txBody>
      </p:sp>
      <p:pic>
        <p:nvPicPr>
          <p:cNvPr id="8197" name="Picture 5" descr="http://genereg.ornl.gov/gkdb/genekeydb.jpg"/>
          <p:cNvPicPr>
            <a:picLocks noChangeAspect="1" noChangeArrowheads="1"/>
          </p:cNvPicPr>
          <p:nvPr/>
        </p:nvPicPr>
        <p:blipFill rotWithShape="1">
          <a:blip r:embed="rId3"/>
          <a:srcRect r="30987"/>
          <a:stretch/>
        </p:blipFill>
        <p:spPr bwMode="auto">
          <a:xfrm>
            <a:off x="6167439" y="973239"/>
            <a:ext cx="6024561" cy="5264049"/>
          </a:xfrm>
          <a:prstGeom prst="rect">
            <a:avLst/>
          </a:prstGeom>
          <a:noFill/>
        </p:spPr>
      </p:pic>
    </p:spTree>
    <p:extLst>
      <p:ext uri="{BB962C8B-B14F-4D97-AF65-F5344CB8AC3E}">
        <p14:creationId xmlns:p14="http://schemas.microsoft.com/office/powerpoint/2010/main" val="388264329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64E949C3-8982-6244-9602-D6C41260BB67}"/>
              </a:ext>
            </a:extLst>
          </p:cNvPr>
          <p:cNvGrpSpPr/>
          <p:nvPr/>
        </p:nvGrpSpPr>
        <p:grpSpPr>
          <a:xfrm>
            <a:off x="3611313" y="3579985"/>
            <a:ext cx="4969375" cy="1022857"/>
            <a:chOff x="3611313" y="3579985"/>
            <a:chExt cx="4969375" cy="1022857"/>
          </a:xfrm>
        </p:grpSpPr>
        <p:cxnSp>
          <p:nvCxnSpPr>
            <p:cNvPr id="23" name="Straight Arrow Connector 22">
              <a:extLst>
                <a:ext uri="{FF2B5EF4-FFF2-40B4-BE49-F238E27FC236}">
                  <a16:creationId xmlns:a16="http://schemas.microsoft.com/office/drawing/2014/main" id="{FAB50A39-C75B-B441-B56A-9E4A0F07DD5E}"/>
                </a:ext>
              </a:extLst>
            </p:cNvPr>
            <p:cNvCxnSpPr>
              <a:cxnSpLocks/>
              <a:endCxn id="18" idx="3"/>
            </p:cNvCxnSpPr>
            <p:nvPr/>
          </p:nvCxnSpPr>
          <p:spPr>
            <a:xfrm>
              <a:off x="3611313" y="3579985"/>
              <a:ext cx="1" cy="1022857"/>
            </a:xfrm>
            <a:prstGeom prst="straightConnector1">
              <a:avLst/>
            </a:prstGeom>
            <a:ln w="76200" cmpd="dbl">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FEB010C-89BE-5343-BEDA-750A3B3F9C5F}"/>
                </a:ext>
              </a:extLst>
            </p:cNvPr>
            <p:cNvCxnSpPr>
              <a:cxnSpLocks/>
              <a:endCxn id="19" idx="3"/>
            </p:cNvCxnSpPr>
            <p:nvPr/>
          </p:nvCxnSpPr>
          <p:spPr>
            <a:xfrm>
              <a:off x="8580688" y="3579985"/>
              <a:ext cx="0" cy="1022857"/>
            </a:xfrm>
            <a:prstGeom prst="straightConnector1">
              <a:avLst/>
            </a:prstGeom>
            <a:ln w="76200" cmpd="dbl">
              <a:solidFill>
                <a:schemeClr val="tx1"/>
              </a:solidFill>
              <a:tailEnd type="stealth"/>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D67D6CAE-B193-D947-965E-99BD00DD41FD}"/>
              </a:ext>
            </a:extLst>
          </p:cNvPr>
          <p:cNvGrpSpPr/>
          <p:nvPr/>
        </p:nvGrpSpPr>
        <p:grpSpPr>
          <a:xfrm>
            <a:off x="1282122" y="2289320"/>
            <a:ext cx="9627756" cy="1446355"/>
            <a:chOff x="1282122" y="2289320"/>
            <a:chExt cx="9627756" cy="1446355"/>
          </a:xfrm>
        </p:grpSpPr>
        <p:sp>
          <p:nvSpPr>
            <p:cNvPr id="35" name="Document 34">
              <a:extLst>
                <a:ext uri="{FF2B5EF4-FFF2-40B4-BE49-F238E27FC236}">
                  <a16:creationId xmlns:a16="http://schemas.microsoft.com/office/drawing/2014/main" id="{FAE40318-3E6C-4B42-B253-5829864C1BE1}"/>
                </a:ext>
              </a:extLst>
            </p:cNvPr>
            <p:cNvSpPr/>
            <p:nvPr/>
          </p:nvSpPr>
          <p:spPr>
            <a:xfrm>
              <a:off x="3025023" y="2295675"/>
              <a:ext cx="1152000" cy="1440000"/>
            </a:xfrm>
            <a:prstGeom prst="flowChartDocumen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Document 25">
              <a:extLst>
                <a:ext uri="{FF2B5EF4-FFF2-40B4-BE49-F238E27FC236}">
                  <a16:creationId xmlns:a16="http://schemas.microsoft.com/office/drawing/2014/main" id="{BFD1AA75-8FEE-774E-BEFF-5D7E1D69F9D8}"/>
                </a:ext>
              </a:extLst>
            </p:cNvPr>
            <p:cNvSpPr/>
            <p:nvPr/>
          </p:nvSpPr>
          <p:spPr>
            <a:xfrm>
              <a:off x="8004687" y="2289320"/>
              <a:ext cx="1152000" cy="1440000"/>
            </a:xfrm>
            <a:prstGeom prst="flowChartDocumen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TextBox 28">
              <a:extLst>
                <a:ext uri="{FF2B5EF4-FFF2-40B4-BE49-F238E27FC236}">
                  <a16:creationId xmlns:a16="http://schemas.microsoft.com/office/drawing/2014/main" id="{5690E838-15B6-8B4D-B0E4-145FFB642438}"/>
                </a:ext>
              </a:extLst>
            </p:cNvPr>
            <p:cNvSpPr txBox="1"/>
            <p:nvPr/>
          </p:nvSpPr>
          <p:spPr>
            <a:xfrm>
              <a:off x="1282122" y="2675319"/>
              <a:ext cx="1678665" cy="369332"/>
            </a:xfrm>
            <a:prstGeom prst="rect">
              <a:avLst/>
            </a:prstGeom>
            <a:noFill/>
          </p:spPr>
          <p:txBody>
            <a:bodyPr wrap="none" rtlCol="0">
              <a:spAutoFit/>
            </a:bodyPr>
            <a:lstStyle/>
            <a:p>
              <a:r>
                <a:rPr lang="en-US" dirty="0"/>
                <a:t>node about X</a:t>
              </a:r>
            </a:p>
          </p:txBody>
        </p:sp>
        <p:sp>
          <p:nvSpPr>
            <p:cNvPr id="30" name="TextBox 29">
              <a:extLst>
                <a:ext uri="{FF2B5EF4-FFF2-40B4-BE49-F238E27FC236}">
                  <a16:creationId xmlns:a16="http://schemas.microsoft.com/office/drawing/2014/main" id="{D1453224-B79C-C542-AF12-779A34B22E11}"/>
                </a:ext>
              </a:extLst>
            </p:cNvPr>
            <p:cNvSpPr txBox="1"/>
            <p:nvPr/>
          </p:nvSpPr>
          <p:spPr>
            <a:xfrm>
              <a:off x="9231213" y="2675319"/>
              <a:ext cx="1678665" cy="369332"/>
            </a:xfrm>
            <a:prstGeom prst="rect">
              <a:avLst/>
            </a:prstGeom>
            <a:noFill/>
          </p:spPr>
          <p:txBody>
            <a:bodyPr wrap="none" rtlCol="0">
              <a:spAutoFit/>
            </a:bodyPr>
            <a:lstStyle/>
            <a:p>
              <a:r>
                <a:rPr lang="en-US" dirty="0"/>
                <a:t>node about Y</a:t>
              </a:r>
            </a:p>
          </p:txBody>
        </p:sp>
      </p:grpSp>
      <p:sp>
        <p:nvSpPr>
          <p:cNvPr id="9" name="Title 8">
            <a:extLst>
              <a:ext uri="{FF2B5EF4-FFF2-40B4-BE49-F238E27FC236}">
                <a16:creationId xmlns:a16="http://schemas.microsoft.com/office/drawing/2014/main" id="{613BD633-706F-444D-9CC5-52B58FEA51B5}"/>
              </a:ext>
            </a:extLst>
          </p:cNvPr>
          <p:cNvSpPr>
            <a:spLocks noGrp="1"/>
          </p:cNvSpPr>
          <p:nvPr>
            <p:ph type="title"/>
          </p:nvPr>
        </p:nvSpPr>
        <p:spPr/>
        <p:txBody>
          <a:bodyPr/>
          <a:lstStyle/>
          <a:p>
            <a:r>
              <a:rPr lang="en-US" dirty="0"/>
              <a:t>Hypertext and linked data</a:t>
            </a:r>
          </a:p>
        </p:txBody>
      </p:sp>
      <p:sp>
        <p:nvSpPr>
          <p:cNvPr id="10" name="Text Placeholder 9">
            <a:extLst>
              <a:ext uri="{FF2B5EF4-FFF2-40B4-BE49-F238E27FC236}">
                <a16:creationId xmlns:a16="http://schemas.microsoft.com/office/drawing/2014/main" id="{7BC99D9D-995D-CC4A-BFB6-4B1AA329B5EB}"/>
              </a:ext>
            </a:extLst>
          </p:cNvPr>
          <p:cNvSpPr>
            <a:spLocks noGrp="1"/>
          </p:cNvSpPr>
          <p:nvPr>
            <p:ph type="body" sz="quarter" idx="15"/>
          </p:nvPr>
        </p:nvSpPr>
        <p:spPr/>
        <p:txBody>
          <a:bodyPr/>
          <a:lstStyle/>
          <a:p>
            <a:endParaRPr lang="en-US"/>
          </a:p>
        </p:txBody>
      </p:sp>
      <p:grpSp>
        <p:nvGrpSpPr>
          <p:cNvPr id="4" name="Group 3">
            <a:extLst>
              <a:ext uri="{FF2B5EF4-FFF2-40B4-BE49-F238E27FC236}">
                <a16:creationId xmlns:a16="http://schemas.microsoft.com/office/drawing/2014/main" id="{E09F40AE-36B1-CB4D-B462-709FDB5F0532}"/>
              </a:ext>
            </a:extLst>
          </p:cNvPr>
          <p:cNvGrpSpPr/>
          <p:nvPr/>
        </p:nvGrpSpPr>
        <p:grpSpPr>
          <a:xfrm>
            <a:off x="3251313" y="2423296"/>
            <a:ext cx="5509375" cy="959121"/>
            <a:chOff x="3251313" y="2423296"/>
            <a:chExt cx="5509375" cy="959121"/>
          </a:xfrm>
        </p:grpSpPr>
        <p:sp>
          <p:nvSpPr>
            <p:cNvPr id="13" name="Rectangle 7">
              <a:extLst>
                <a:ext uri="{FF2B5EF4-FFF2-40B4-BE49-F238E27FC236}">
                  <a16:creationId xmlns:a16="http://schemas.microsoft.com/office/drawing/2014/main" id="{DE6A9672-18C7-7E4F-B96D-59C61133E0E3}"/>
                </a:ext>
              </a:extLst>
            </p:cNvPr>
            <p:cNvSpPr>
              <a:spLocks noChangeArrowheads="1"/>
            </p:cNvSpPr>
            <p:nvPr/>
          </p:nvSpPr>
          <p:spPr bwMode="auto">
            <a:xfrm>
              <a:off x="3251313" y="2423296"/>
              <a:ext cx="360000" cy="89443"/>
            </a:xfrm>
            <a:prstGeom prst="rect">
              <a:avLst/>
            </a:prstGeom>
            <a:solidFill>
              <a:schemeClr val="tx2">
                <a:lumMod val="75000"/>
                <a:lumOff val="25000"/>
              </a:schemeClr>
            </a:solidFill>
            <a:ln w="12700">
              <a:solidFill>
                <a:schemeClr val="tx2">
                  <a:lumMod val="75000"/>
                  <a:lumOff val="25000"/>
                </a:schemeClr>
              </a:solidFill>
              <a:miter lim="800000"/>
              <a:headEnd type="none" w="sm" len="sm"/>
              <a:tailEnd type="none" w="sm" len="sm"/>
            </a:ln>
            <a:effectLst/>
          </p:spPr>
          <p:txBody>
            <a:bodyPr wrap="none" anchor="ctr"/>
            <a:lstStyle/>
            <a:p>
              <a:endParaRPr lang="en-US"/>
            </a:p>
          </p:txBody>
        </p:sp>
        <p:sp>
          <p:nvSpPr>
            <p:cNvPr id="14" name="Line 9">
              <a:extLst>
                <a:ext uri="{FF2B5EF4-FFF2-40B4-BE49-F238E27FC236}">
                  <a16:creationId xmlns:a16="http://schemas.microsoft.com/office/drawing/2014/main" id="{509DE7E9-3A2B-4849-AD2F-222D132C02B5}"/>
                </a:ext>
              </a:extLst>
            </p:cNvPr>
            <p:cNvSpPr>
              <a:spLocks noChangeShapeType="1"/>
            </p:cNvSpPr>
            <p:nvPr/>
          </p:nvSpPr>
          <p:spPr bwMode="auto">
            <a:xfrm>
              <a:off x="3611312" y="2512739"/>
              <a:ext cx="4789375" cy="780235"/>
            </a:xfrm>
            <a:prstGeom prst="line">
              <a:avLst/>
            </a:prstGeom>
            <a:noFill/>
            <a:ln w="12700">
              <a:solidFill>
                <a:schemeClr val="tx2">
                  <a:lumMod val="75000"/>
                  <a:lumOff val="25000"/>
                </a:schemeClr>
              </a:solidFill>
              <a:round/>
              <a:headEnd type="none" w="lg" len="lg"/>
              <a:tailEnd type="triangle"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 name="Rectangle 7">
              <a:extLst>
                <a:ext uri="{FF2B5EF4-FFF2-40B4-BE49-F238E27FC236}">
                  <a16:creationId xmlns:a16="http://schemas.microsoft.com/office/drawing/2014/main" id="{1F2FEA0C-06F1-5A4B-A8E4-B5D991D39FDD}"/>
                </a:ext>
              </a:extLst>
            </p:cNvPr>
            <p:cNvSpPr>
              <a:spLocks noChangeArrowheads="1"/>
            </p:cNvSpPr>
            <p:nvPr/>
          </p:nvSpPr>
          <p:spPr bwMode="auto">
            <a:xfrm>
              <a:off x="8400688" y="3292974"/>
              <a:ext cx="360000" cy="89443"/>
            </a:xfrm>
            <a:prstGeom prst="rect">
              <a:avLst/>
            </a:prstGeom>
            <a:solidFill>
              <a:schemeClr val="tx2">
                <a:lumMod val="75000"/>
                <a:lumOff val="25000"/>
              </a:schemeClr>
            </a:solidFill>
            <a:ln w="12700">
              <a:solidFill>
                <a:schemeClr val="tx2">
                  <a:lumMod val="75000"/>
                  <a:lumOff val="25000"/>
                </a:schemeClr>
              </a:solidFill>
              <a:miter lim="800000"/>
              <a:headEnd type="none" w="sm" len="sm"/>
              <a:tailEnd type="none" w="sm" len="sm"/>
            </a:ln>
            <a:effectLst/>
          </p:spPr>
          <p:txBody>
            <a:bodyPr wrap="none" anchor="ctr"/>
            <a:lstStyle/>
            <a:p>
              <a:endParaRPr lang="en-US"/>
            </a:p>
          </p:txBody>
        </p:sp>
      </p:grpSp>
      <p:grpSp>
        <p:nvGrpSpPr>
          <p:cNvPr id="5" name="Group 4">
            <a:extLst>
              <a:ext uri="{FF2B5EF4-FFF2-40B4-BE49-F238E27FC236}">
                <a16:creationId xmlns:a16="http://schemas.microsoft.com/office/drawing/2014/main" id="{E566F530-0C6D-C747-8484-5777F4AF222F}"/>
              </a:ext>
            </a:extLst>
          </p:cNvPr>
          <p:cNvGrpSpPr/>
          <p:nvPr/>
        </p:nvGrpSpPr>
        <p:grpSpPr>
          <a:xfrm>
            <a:off x="2816183" y="4535406"/>
            <a:ext cx="6559635" cy="1179444"/>
            <a:chOff x="2816183" y="4535406"/>
            <a:chExt cx="6559635" cy="1179444"/>
          </a:xfrm>
        </p:grpSpPr>
        <p:sp>
          <p:nvSpPr>
            <p:cNvPr id="18" name="Cloud 17">
              <a:extLst>
                <a:ext uri="{FF2B5EF4-FFF2-40B4-BE49-F238E27FC236}">
                  <a16:creationId xmlns:a16="http://schemas.microsoft.com/office/drawing/2014/main" id="{EFD64B09-0052-1348-8D2D-1467827717D5}"/>
                </a:ext>
              </a:extLst>
            </p:cNvPr>
            <p:cNvSpPr/>
            <p:nvPr/>
          </p:nvSpPr>
          <p:spPr>
            <a:xfrm>
              <a:off x="2816183" y="4535406"/>
              <a:ext cx="1590261" cy="1179444"/>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X</a:t>
              </a:r>
            </a:p>
          </p:txBody>
        </p:sp>
        <p:sp>
          <p:nvSpPr>
            <p:cNvPr id="19" name="Cloud 18">
              <a:extLst>
                <a:ext uri="{FF2B5EF4-FFF2-40B4-BE49-F238E27FC236}">
                  <a16:creationId xmlns:a16="http://schemas.microsoft.com/office/drawing/2014/main" id="{70E1D39F-C075-6A41-B401-C48228128948}"/>
                </a:ext>
              </a:extLst>
            </p:cNvPr>
            <p:cNvSpPr/>
            <p:nvPr/>
          </p:nvSpPr>
          <p:spPr>
            <a:xfrm>
              <a:off x="7785557" y="4535406"/>
              <a:ext cx="1590261" cy="1179444"/>
            </a:xfrm>
            <a:prstGeom prst="clou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Y</a:t>
              </a:r>
            </a:p>
          </p:txBody>
        </p:sp>
      </p:grpSp>
      <p:cxnSp>
        <p:nvCxnSpPr>
          <p:cNvPr id="21" name="Straight Arrow Connector 20">
            <a:extLst>
              <a:ext uri="{FF2B5EF4-FFF2-40B4-BE49-F238E27FC236}">
                <a16:creationId xmlns:a16="http://schemas.microsoft.com/office/drawing/2014/main" id="{27E05B70-E8A4-064C-89F3-34055714D5A8}"/>
              </a:ext>
            </a:extLst>
          </p:cNvPr>
          <p:cNvCxnSpPr>
            <a:stCxn id="18" idx="0"/>
            <a:endCxn id="19" idx="2"/>
          </p:cNvCxnSpPr>
          <p:nvPr/>
        </p:nvCxnSpPr>
        <p:spPr>
          <a:xfrm>
            <a:off x="4405119" y="5125128"/>
            <a:ext cx="3385371" cy="0"/>
          </a:xfrm>
          <a:prstGeom prst="straightConnector1">
            <a:avLst/>
          </a:prstGeom>
          <a:ln w="25400">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0AEA99CE-BEF2-B546-AC1C-CFBD56E7970B}"/>
              </a:ext>
            </a:extLst>
          </p:cNvPr>
          <p:cNvGrpSpPr/>
          <p:nvPr/>
        </p:nvGrpSpPr>
        <p:grpSpPr>
          <a:xfrm>
            <a:off x="623888" y="3512838"/>
            <a:ext cx="10944225" cy="972028"/>
            <a:chOff x="623888" y="3512838"/>
            <a:chExt cx="10944225" cy="972028"/>
          </a:xfrm>
        </p:grpSpPr>
        <p:cxnSp>
          <p:nvCxnSpPr>
            <p:cNvPr id="17" name="Straight Connector 16">
              <a:extLst>
                <a:ext uri="{FF2B5EF4-FFF2-40B4-BE49-F238E27FC236}">
                  <a16:creationId xmlns:a16="http://schemas.microsoft.com/office/drawing/2014/main" id="{338508E7-4199-0E4B-AB58-51C725820E67}"/>
                </a:ext>
              </a:extLst>
            </p:cNvPr>
            <p:cNvCxnSpPr/>
            <p:nvPr/>
          </p:nvCxnSpPr>
          <p:spPr>
            <a:xfrm>
              <a:off x="623888" y="3998015"/>
              <a:ext cx="10944225"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B576808-695F-EE47-8B01-F5328B574927}"/>
                </a:ext>
              </a:extLst>
            </p:cNvPr>
            <p:cNvSpPr txBox="1"/>
            <p:nvPr/>
          </p:nvSpPr>
          <p:spPr>
            <a:xfrm>
              <a:off x="623888" y="3512838"/>
              <a:ext cx="1332416" cy="369332"/>
            </a:xfrm>
            <a:prstGeom prst="rect">
              <a:avLst/>
            </a:prstGeom>
            <a:noFill/>
          </p:spPr>
          <p:txBody>
            <a:bodyPr wrap="none" rtlCol="0">
              <a:spAutoFit/>
            </a:bodyPr>
            <a:lstStyle/>
            <a:p>
              <a:r>
                <a:rPr lang="en-US" dirty="0"/>
                <a:t>hypertext </a:t>
              </a:r>
            </a:p>
          </p:txBody>
        </p:sp>
        <p:sp>
          <p:nvSpPr>
            <p:cNvPr id="28" name="TextBox 27">
              <a:extLst>
                <a:ext uri="{FF2B5EF4-FFF2-40B4-BE49-F238E27FC236}">
                  <a16:creationId xmlns:a16="http://schemas.microsoft.com/office/drawing/2014/main" id="{15B86503-43DF-E94A-B745-B2ED30D527CF}"/>
                </a:ext>
              </a:extLst>
            </p:cNvPr>
            <p:cNvSpPr txBox="1"/>
            <p:nvPr/>
          </p:nvSpPr>
          <p:spPr>
            <a:xfrm>
              <a:off x="629437" y="4115534"/>
              <a:ext cx="1183337" cy="369332"/>
            </a:xfrm>
            <a:prstGeom prst="rect">
              <a:avLst/>
            </a:prstGeom>
            <a:noFill/>
          </p:spPr>
          <p:txBody>
            <a:bodyPr wrap="none" rtlCol="0">
              <a:spAutoFit/>
            </a:bodyPr>
            <a:lstStyle/>
            <a:p>
              <a:r>
                <a:rPr lang="en-US" dirty="0"/>
                <a:t>concepts</a:t>
              </a:r>
            </a:p>
          </p:txBody>
        </p:sp>
      </p:grpSp>
    </p:spTree>
    <p:extLst>
      <p:ext uri="{BB962C8B-B14F-4D97-AF65-F5344CB8AC3E}">
        <p14:creationId xmlns:p14="http://schemas.microsoft.com/office/powerpoint/2010/main" val="1074219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holding a microphone&#13;&#10;&#13;&#10;Description automatically generated">
            <a:extLst>
              <a:ext uri="{FF2B5EF4-FFF2-40B4-BE49-F238E27FC236}">
                <a16:creationId xmlns:a16="http://schemas.microsoft.com/office/drawing/2014/main" id="{28C1E026-8C0C-F046-AEC6-394FF1C9ECD4}"/>
              </a:ext>
            </a:extLst>
          </p:cNvPr>
          <p:cNvPicPr>
            <a:picLocks noGrp="1" noChangeAspect="1"/>
          </p:cNvPicPr>
          <p:nvPr>
            <p:ph type="pic" sz="quarter" idx="10"/>
          </p:nvPr>
        </p:nvPicPr>
        <p:blipFill rotWithShape="1">
          <a:blip r:embed="rId2"/>
          <a:srcRect r="34114"/>
          <a:stretch/>
        </p:blipFill>
        <p:spPr>
          <a:xfrm>
            <a:off x="0" y="0"/>
            <a:ext cx="6024562" cy="6858000"/>
          </a:xfrm>
        </p:spPr>
      </p:pic>
      <p:sp>
        <p:nvSpPr>
          <p:cNvPr id="9" name="Text Placeholder 8">
            <a:extLst>
              <a:ext uri="{FF2B5EF4-FFF2-40B4-BE49-F238E27FC236}">
                <a16:creationId xmlns:a16="http://schemas.microsoft.com/office/drawing/2014/main" id="{A31084FE-EDF8-C24A-80D2-00AF92A919FE}"/>
              </a:ext>
            </a:extLst>
          </p:cNvPr>
          <p:cNvSpPr>
            <a:spLocks noGrp="1"/>
          </p:cNvSpPr>
          <p:nvPr>
            <p:ph type="body" sz="quarter" idx="15"/>
          </p:nvPr>
        </p:nvSpPr>
        <p:spPr>
          <a:xfrm>
            <a:off x="6167437" y="6381750"/>
            <a:ext cx="5400676" cy="293721"/>
          </a:xfrm>
        </p:spPr>
        <p:txBody>
          <a:bodyPr/>
          <a:lstStyle/>
          <a:p>
            <a:r>
              <a:rPr lang="en-US" dirty="0"/>
              <a:t>Berners-Lee, T. (2001) </a:t>
            </a:r>
            <a:r>
              <a:rPr lang="en-US" i="1" dirty="0"/>
              <a:t>Business Model for the Semantic Web</a:t>
            </a:r>
            <a:r>
              <a:rPr lang="en-US" dirty="0"/>
              <a:t>, http://www.w3.org/</a:t>
            </a:r>
            <a:r>
              <a:rPr lang="en-US" dirty="0" err="1"/>
              <a:t>DesignIssues</a:t>
            </a:r>
            <a:r>
              <a:rPr lang="en-US" dirty="0"/>
              <a:t>/Business</a:t>
            </a:r>
          </a:p>
        </p:txBody>
      </p:sp>
      <p:sp>
        <p:nvSpPr>
          <p:cNvPr id="12" name="Rounded Rectangular Callout 11">
            <a:extLst>
              <a:ext uri="{FF2B5EF4-FFF2-40B4-BE49-F238E27FC236}">
                <a16:creationId xmlns:a16="http://schemas.microsoft.com/office/drawing/2014/main" id="{29976F02-603A-9145-BD76-B0D3962607B4}"/>
              </a:ext>
            </a:extLst>
          </p:cNvPr>
          <p:cNvSpPr/>
          <p:nvPr/>
        </p:nvSpPr>
        <p:spPr bwMode="auto">
          <a:xfrm>
            <a:off x="6373642" y="1198044"/>
            <a:ext cx="5194471" cy="4130511"/>
          </a:xfrm>
          <a:prstGeom prst="wedgeRoundRectCallout">
            <a:avLst>
              <a:gd name="adj1" fmla="val -76049"/>
              <a:gd name="adj2" fmla="val 12939"/>
              <a:gd name="adj3" fmla="val 16667"/>
            </a:avLst>
          </a:prstGeom>
          <a:solidFill>
            <a:schemeClr val="bg1"/>
          </a:solidFill>
          <a:ln w="25400" cap="flat" cmpd="sng" algn="ctr">
            <a:solidFill>
              <a:schemeClr val="tx1">
                <a:lumMod val="50000"/>
              </a:schemeClr>
            </a:solidFill>
            <a:prstDash val="solid"/>
            <a:round/>
            <a:headEnd type="none" w="med" len="med"/>
            <a:tailEnd type="none" w="med" len="med"/>
          </a:ln>
          <a:effectLst/>
        </p:spPr>
        <p:txBody>
          <a:bodyPr vert="horz" wrap="square" lIns="91440" tIns="45720" rIns="91440" bIns="0" numCol="1" rtlCol="0" anchor="ctr" anchorCtr="0" compatLnSpc="1">
            <a:prstTxWarp prst="textNoShape">
              <a:avLst/>
            </a:prstTxWarp>
            <a:noAutofit/>
          </a:bodyPr>
          <a:lstStyle/>
          <a:p>
            <a:r>
              <a:rPr lang="en-US" sz="2000" dirty="0"/>
              <a:t>Is this rocket science? Well, not really. The Semantic Web, like the World Wide Web, is just taking well established ideas, and making them work </a:t>
            </a:r>
            <a:r>
              <a:rPr lang="en-US" sz="2000" dirty="0" err="1"/>
              <a:t>interoperably</a:t>
            </a:r>
            <a:r>
              <a:rPr lang="en-US" sz="2000" dirty="0"/>
              <a:t> over the Internet. This is done with standards, which is what the World Wide Web Consortium is all about. We are not inventing relational models for data, or query systems or rule-based systems. We are just webizing them. </a:t>
            </a:r>
          </a:p>
        </p:txBody>
      </p:sp>
    </p:spTree>
    <p:extLst>
      <p:ext uri="{BB962C8B-B14F-4D97-AF65-F5344CB8AC3E}">
        <p14:creationId xmlns:p14="http://schemas.microsoft.com/office/powerpoint/2010/main" val="3311974232"/>
      </p:ext>
    </p:extLst>
  </p:cSld>
  <p:clrMapOvr>
    <a:masterClrMapping/>
  </p:clrMapOvr>
</p:sld>
</file>

<file path=ppt/theme/theme1.xml><?xml version="1.0" encoding="utf-8"?>
<a:theme xmlns:a="http://schemas.openxmlformats.org/drawingml/2006/main" name="Plain">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FAC440A0-E155-B946-914F-5936431B4EB9}"/>
    </a:ext>
  </a:extLst>
</a:theme>
</file>

<file path=ppt/theme/theme2.xml><?xml version="1.0" encoding="utf-8"?>
<a:theme xmlns:a="http://schemas.openxmlformats.org/drawingml/2006/main" name="Marine 1">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93C95F-2DC1-2A4E-B142-7D61E6CC609A}"/>
    </a:ext>
  </a:extLst>
</a:theme>
</file>

<file path=ppt/theme/theme3.xml><?xml version="1.0" encoding="utf-8"?>
<a:theme xmlns:a="http://schemas.openxmlformats.org/drawingml/2006/main" name="Marine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967CC3BD-E74E-9B48-A70B-8F2C1FC0168D}"/>
    </a:ext>
  </a:extLst>
</a:theme>
</file>

<file path=ppt/theme/theme4.xml><?xml version="1.0" encoding="utf-8"?>
<a:theme xmlns:a="http://schemas.openxmlformats.org/drawingml/2006/main" name="Marine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E63C4AFA-5CDD-0448-9752-1553B0FA9E54}"/>
    </a:ext>
  </a:extLst>
</a:theme>
</file>

<file path=ppt/theme/theme5.xml><?xml version="1.0" encoding="utf-8"?>
<a:theme xmlns:a="http://schemas.openxmlformats.org/drawingml/2006/main" name="Marine 6">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0D22C297-7613-8F40-B64B-5C2B3E659575}"/>
    </a:ext>
  </a:extLst>
</a:theme>
</file>

<file path=ppt/theme/theme6.xml><?xml version="1.0" encoding="utf-8"?>
<a:theme xmlns:a="http://schemas.openxmlformats.org/drawingml/2006/main" name="Horizon 3">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7D6AF5E-FD7F-F84A-B7B9-5AF6110BEB2E}"/>
    </a:ext>
  </a:extLst>
</a:theme>
</file>

<file path=ppt/theme/theme7.xml><?xml version="1.0" encoding="utf-8"?>
<a:theme xmlns:a="http://schemas.openxmlformats.org/drawingml/2006/main" name="Horizon 4">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28588786-51B7-4347-B9A0-6F586B294BD4}"/>
    </a:ext>
  </a:extLst>
</a:theme>
</file>

<file path=ppt/theme/theme8.xml><?xml version="1.0" encoding="utf-8"?>
<a:theme xmlns:a="http://schemas.openxmlformats.org/drawingml/2006/main" name="Horizon 5">
  <a:themeElements>
    <a:clrScheme name="Southampton">
      <a:dk1>
        <a:srgbClr val="231F20"/>
      </a:dk1>
      <a:lt1>
        <a:srgbClr val="FFFFFF"/>
      </a:lt1>
      <a:dk2>
        <a:srgbClr val="005C84"/>
      </a:dk2>
      <a:lt2>
        <a:srgbClr val="9FB1BD"/>
      </a:lt2>
      <a:accent1>
        <a:srgbClr val="3CBAC6"/>
      </a:accent1>
      <a:accent2>
        <a:srgbClr val="4BB693"/>
      </a:accent2>
      <a:accent3>
        <a:srgbClr val="C1D100"/>
      </a:accent3>
      <a:accent4>
        <a:srgbClr val="E73037"/>
      </a:accent4>
      <a:accent5>
        <a:srgbClr val="D5007F"/>
      </a:accent5>
      <a:accent6>
        <a:srgbClr val="8D3870"/>
      </a:accent6>
      <a:hlink>
        <a:srgbClr val="74C9E5"/>
      </a:hlink>
      <a:folHlink>
        <a:srgbClr val="EF7D00"/>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9CF085BD-0735-8048-841B-E668EF29C7F9}" vid="{C4C5CE5B-70DD-BB4A-B8D3-088B3EDCABC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6436</TotalTime>
  <Words>1792</Words>
  <Application>Microsoft Macintosh PowerPoint</Application>
  <PresentationFormat>Widescreen</PresentationFormat>
  <Paragraphs>284</Paragraphs>
  <Slides>36</Slides>
  <Notes>14</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36</vt:i4>
      </vt:variant>
    </vt:vector>
  </HeadingPairs>
  <TitlesOfParts>
    <vt:vector size="49" baseType="lpstr">
      <vt:lpstr>Arial</vt:lpstr>
      <vt:lpstr>Calibri</vt:lpstr>
      <vt:lpstr>Lucida Console</vt:lpstr>
      <vt:lpstr>Lucida Grande</vt:lpstr>
      <vt:lpstr>Lucida Sans</vt:lpstr>
      <vt:lpstr>Plain</vt:lpstr>
      <vt:lpstr>Marine 1</vt:lpstr>
      <vt:lpstr>Marine 3</vt:lpstr>
      <vt:lpstr>Marine 5</vt:lpstr>
      <vt:lpstr>Marine 6</vt:lpstr>
      <vt:lpstr>Horizon 3</vt:lpstr>
      <vt:lpstr>Horizon 4</vt:lpstr>
      <vt:lpstr>Horizon 5</vt:lpstr>
      <vt:lpstr>PowerPoint Presentation</vt:lpstr>
      <vt:lpstr>Linked and Open Data</vt:lpstr>
      <vt:lpstr>PowerPoint Presentation</vt:lpstr>
      <vt:lpstr>PowerPoint Presentation</vt:lpstr>
      <vt:lpstr>What is the Semantic Web?</vt:lpstr>
      <vt:lpstr>The annotated Web</vt:lpstr>
      <vt:lpstr>The Web of (Linked) Data</vt:lpstr>
      <vt:lpstr>Hypertext and linked data</vt:lpstr>
      <vt:lpstr>PowerPoint Presentation</vt:lpstr>
      <vt:lpstr>Resource Description Framework</vt:lpstr>
      <vt:lpstr>Example</vt:lpstr>
      <vt:lpstr>Example</vt:lpstr>
      <vt:lpstr>Example</vt:lpstr>
      <vt:lpstr>Example</vt:lpstr>
      <vt:lpstr>Mixing vocabularies</vt:lpstr>
      <vt:lpstr>Linked data principles</vt:lpstr>
      <vt:lpstr>1. Use URIs as names for things</vt:lpstr>
      <vt:lpstr>2. Use HTTP URIs</vt:lpstr>
      <vt:lpstr>3. Provide useful information</vt:lpstr>
      <vt:lpstr>PowerPoint Presentation</vt:lpstr>
      <vt:lpstr>4. Link to other URIs</vt:lpstr>
      <vt:lpstr>PowerPoint Presentation</vt:lpstr>
      <vt:lpstr>Linked data principles</vt:lpstr>
      <vt:lpstr>5 Stars of Linked Data (2010)</vt:lpstr>
      <vt:lpstr>From Linked Data to Open Data</vt:lpstr>
      <vt:lpstr>Open Data licences</vt:lpstr>
      <vt:lpstr>Linked Open Data on the Web: 2007</vt:lpstr>
      <vt:lpstr>Linked Open Data on the Web: 2008</vt:lpstr>
      <vt:lpstr>PowerPoint Presentation</vt:lpstr>
      <vt:lpstr>PowerPoint Presentation</vt:lpstr>
      <vt:lpstr>PowerPoint Presentation</vt:lpstr>
      <vt:lpstr>PowerPoint Presentation</vt:lpstr>
      <vt:lpstr>PowerPoint Presentation</vt:lpstr>
      <vt:lpstr>PowerPoint Presentation</vt:lpstr>
      <vt:lpstr>Further Reading</vt:lpstr>
      <vt:lpstr>Next Lecture: Intellectual Property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Nicholas Gibbins</cp:lastModifiedBy>
  <cp:revision>26</cp:revision>
  <dcterms:created xsi:type="dcterms:W3CDTF">2018-10-14T11:56:23Z</dcterms:created>
  <dcterms:modified xsi:type="dcterms:W3CDTF">2021-12-06T09:37:19Z</dcterms:modified>
</cp:coreProperties>
</file>