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2"/>
  </p:notesMasterIdLst>
  <p:sldIdLst>
    <p:sldId id="259" r:id="rId9"/>
    <p:sldId id="257" r:id="rId10"/>
    <p:sldId id="311" r:id="rId11"/>
    <p:sldId id="312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321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320" r:id="rId35"/>
    <p:sldId id="282" r:id="rId36"/>
    <p:sldId id="317" r:id="rId37"/>
    <p:sldId id="283" r:id="rId38"/>
    <p:sldId id="284" r:id="rId39"/>
    <p:sldId id="285" r:id="rId40"/>
    <p:sldId id="310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  <p:embeddedFont>
      <p:font typeface="Lucida Sans" panose="020B0602030504020204" pitchFamily="34" charset="77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3"/>
    <p:restoredTop sz="63265"/>
  </p:normalViewPr>
  <p:slideViewPr>
    <p:cSldViewPr snapToGrid="0" snapToObjects="1" showGuides="1">
      <p:cViewPr varScale="1">
        <p:scale>
          <a:sx n="74" d="100"/>
          <a:sy n="74" d="100"/>
        </p:scale>
        <p:origin x="2368" y="168"/>
      </p:cViewPr>
      <p:guideLst>
        <p:guide orient="horz" pos="313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Gibbins" userId="6a0e944c-4d97-467d-bb7a-7c3315791fe4" providerId="ADAL" clId="{BD5A3DA0-3760-A34B-9117-C6A91C15EB4E}"/>
    <pc:docChg chg="modSld">
      <pc:chgData name="Nicholas Gibbins" userId="6a0e944c-4d97-467d-bb7a-7c3315791fe4" providerId="ADAL" clId="{BD5A3DA0-3760-A34B-9117-C6A91C15EB4E}" dt="2021-12-02T15:25:39.728" v="73" actId="20577"/>
      <pc:docMkLst>
        <pc:docMk/>
      </pc:docMkLst>
      <pc:sldChg chg="modNotesTx">
        <pc:chgData name="Nicholas Gibbins" userId="6a0e944c-4d97-467d-bb7a-7c3315791fe4" providerId="ADAL" clId="{BD5A3DA0-3760-A34B-9117-C6A91C15EB4E}" dt="2021-12-02T15:25:39.728" v="73" actId="20577"/>
        <pc:sldMkLst>
          <pc:docMk/>
          <pc:sldMk cId="3891323021" sldId="265"/>
        </pc:sldMkLst>
      </pc:sldChg>
      <pc:sldChg chg="modNotesTx">
        <pc:chgData name="Nicholas Gibbins" userId="6a0e944c-4d97-467d-bb7a-7c3315791fe4" providerId="ADAL" clId="{BD5A3DA0-3760-A34B-9117-C6A91C15EB4E}" dt="2021-12-02T14:45:54.854" v="70" actId="20577"/>
        <pc:sldMkLst>
          <pc:docMk/>
          <pc:sldMk cId="4134690994" sldId="321"/>
        </pc:sldMkLst>
      </pc:sldChg>
    </pc:docChg>
  </pc:docChgLst>
  <pc:docChgLst>
    <pc:chgData name="Gibbins N.M." userId="6a0e944c-4d97-467d-bb7a-7c3315791fe4" providerId="ADAL" clId="{C6B75B44-3EBE-DE40-B4DB-AA76AD041E1A}"/>
    <pc:docChg chg="custSel addSld modSld sldOrd">
      <pc:chgData name="Gibbins N.M." userId="6a0e944c-4d97-467d-bb7a-7c3315791fe4" providerId="ADAL" clId="{C6B75B44-3EBE-DE40-B4DB-AA76AD041E1A}" dt="2019-11-05T09:58:46.461" v="866" actId="20577"/>
      <pc:docMkLst>
        <pc:docMk/>
      </pc:docMkLst>
      <pc:sldChg chg="modNotesTx">
        <pc:chgData name="Gibbins N.M." userId="6a0e944c-4d97-467d-bb7a-7c3315791fe4" providerId="ADAL" clId="{C6B75B44-3EBE-DE40-B4DB-AA76AD041E1A}" dt="2019-11-04T12:30:55.592" v="822" actId="20577"/>
        <pc:sldMkLst>
          <pc:docMk/>
          <pc:sldMk cId="3100753328" sldId="288"/>
        </pc:sldMkLst>
      </pc:sldChg>
      <pc:sldChg chg="modNotesTx">
        <pc:chgData name="Gibbins N.M." userId="6a0e944c-4d97-467d-bb7a-7c3315791fe4" providerId="ADAL" clId="{C6B75B44-3EBE-DE40-B4DB-AA76AD041E1A}" dt="2019-11-04T11:59:21.983" v="322" actId="20577"/>
        <pc:sldMkLst>
          <pc:docMk/>
          <pc:sldMk cId="1393411015" sldId="290"/>
        </pc:sldMkLst>
      </pc:sldChg>
      <pc:sldChg chg="modSp">
        <pc:chgData name="Gibbins N.M." userId="6a0e944c-4d97-467d-bb7a-7c3315791fe4" providerId="ADAL" clId="{C6B75B44-3EBE-DE40-B4DB-AA76AD041E1A}" dt="2019-11-04T12:46:13.457" v="863" actId="20577"/>
        <pc:sldMkLst>
          <pc:docMk/>
          <pc:sldMk cId="3456657232" sldId="310"/>
        </pc:sldMkLst>
        <pc:spChg chg="mod">
          <ac:chgData name="Gibbins N.M." userId="6a0e944c-4d97-467d-bb7a-7c3315791fe4" providerId="ADAL" clId="{C6B75B44-3EBE-DE40-B4DB-AA76AD041E1A}" dt="2019-11-04T12:46:13.457" v="863" actId="20577"/>
          <ac:spMkLst>
            <pc:docMk/>
            <pc:sldMk cId="3456657232" sldId="310"/>
            <ac:spMk id="2" creationId="{00000000-0000-0000-0000-000000000000}"/>
          </ac:spMkLst>
        </pc:spChg>
      </pc:sldChg>
      <pc:sldChg chg="modSp ord">
        <pc:chgData name="Gibbins N.M." userId="6a0e944c-4d97-467d-bb7a-7c3315791fe4" providerId="ADAL" clId="{C6B75B44-3EBE-DE40-B4DB-AA76AD041E1A}" dt="2019-11-04T12:33:25.887" v="853"/>
        <pc:sldMkLst>
          <pc:docMk/>
          <pc:sldMk cId="499215981" sldId="317"/>
        </pc:sldMkLst>
        <pc:spChg chg="mod">
          <ac:chgData name="Gibbins N.M." userId="6a0e944c-4d97-467d-bb7a-7c3315791fe4" providerId="ADAL" clId="{C6B75B44-3EBE-DE40-B4DB-AA76AD041E1A}" dt="2019-11-04T12:00:03.289" v="324" actId="20577"/>
          <ac:spMkLst>
            <pc:docMk/>
            <pc:sldMk cId="499215981" sldId="317"/>
            <ac:spMk id="3" creationId="{763F852C-807F-5548-B47D-F353A68E2008}"/>
          </ac:spMkLst>
        </pc:spChg>
      </pc:sldChg>
      <pc:sldChg chg="addSp delSp modSp add">
        <pc:chgData name="Gibbins N.M." userId="6a0e944c-4d97-467d-bb7a-7c3315791fe4" providerId="ADAL" clId="{C6B75B44-3EBE-DE40-B4DB-AA76AD041E1A}" dt="2019-11-05T09:58:46.461" v="866" actId="20577"/>
        <pc:sldMkLst>
          <pc:docMk/>
          <pc:sldMk cId="2236777123" sldId="319"/>
        </pc:sldMkLst>
        <pc:spChg chg="mod">
          <ac:chgData name="Gibbins N.M." userId="6a0e944c-4d97-467d-bb7a-7c3315791fe4" providerId="ADAL" clId="{C6B75B44-3EBE-DE40-B4DB-AA76AD041E1A}" dt="2019-11-04T11:35:36.418" v="45" actId="20577"/>
          <ac:spMkLst>
            <pc:docMk/>
            <pc:sldMk cId="2236777123" sldId="319"/>
            <ac:spMk id="2" creationId="{64009FC2-0EFD-6E43-93C2-6D5B1EB30317}"/>
          </ac:spMkLst>
        </pc:spChg>
        <pc:spChg chg="mod">
          <ac:chgData name="Gibbins N.M." userId="6a0e944c-4d97-467d-bb7a-7c3315791fe4" providerId="ADAL" clId="{C6B75B44-3EBE-DE40-B4DB-AA76AD041E1A}" dt="2019-11-05T09:58:46.461" v="866" actId="20577"/>
          <ac:spMkLst>
            <pc:docMk/>
            <pc:sldMk cId="2236777123" sldId="319"/>
            <ac:spMk id="3" creationId="{37713E2C-2994-6142-820C-BF3A7EF7D85C}"/>
          </ac:spMkLst>
        </pc:spChg>
        <pc:spChg chg="add del">
          <ac:chgData name="Gibbins N.M." userId="6a0e944c-4d97-467d-bb7a-7c3315791fe4" providerId="ADAL" clId="{C6B75B44-3EBE-DE40-B4DB-AA76AD041E1A}" dt="2019-11-04T11:37:40.823" v="86" actId="931"/>
          <ac:spMkLst>
            <pc:docMk/>
            <pc:sldMk cId="2236777123" sldId="319"/>
            <ac:spMk id="4" creationId="{BA7E4D84-5C0A-B445-8F22-6632A696FC5F}"/>
          </ac:spMkLst>
        </pc:spChg>
        <pc:spChg chg="mod">
          <ac:chgData name="Gibbins N.M." userId="6a0e944c-4d97-467d-bb7a-7c3315791fe4" providerId="ADAL" clId="{C6B75B44-3EBE-DE40-B4DB-AA76AD041E1A}" dt="2019-11-04T11:36:14.852" v="83" actId="20577"/>
          <ac:spMkLst>
            <pc:docMk/>
            <pc:sldMk cId="2236777123" sldId="319"/>
            <ac:spMk id="5" creationId="{E4FE5358-778D-274D-BA8B-53B393D33B69}"/>
          </ac:spMkLst>
        </pc:spChg>
        <pc:picChg chg="add del mod">
          <ac:chgData name="Gibbins N.M." userId="6a0e944c-4d97-467d-bb7a-7c3315791fe4" providerId="ADAL" clId="{C6B75B44-3EBE-DE40-B4DB-AA76AD041E1A}" dt="2019-11-04T11:36:27.824" v="85" actId="931"/>
          <ac:picMkLst>
            <pc:docMk/>
            <pc:sldMk cId="2236777123" sldId="319"/>
            <ac:picMk id="7" creationId="{A57621F1-0FFB-EC49-8C24-7FB285E9B67A}"/>
          </ac:picMkLst>
        </pc:picChg>
        <pc:picChg chg="add mod">
          <ac:chgData name="Gibbins N.M." userId="6a0e944c-4d97-467d-bb7a-7c3315791fe4" providerId="ADAL" clId="{C6B75B44-3EBE-DE40-B4DB-AA76AD041E1A}" dt="2019-11-04T11:37:40.823" v="86" actId="931"/>
          <ac:picMkLst>
            <pc:docMk/>
            <pc:sldMk cId="2236777123" sldId="319"/>
            <ac:picMk id="9" creationId="{5120272B-0B26-A84F-B628-C0E248F2A79D}"/>
          </ac:picMkLst>
        </pc:picChg>
      </pc:sldChg>
      <pc:sldChg chg="addSp delSp modSp add">
        <pc:chgData name="Gibbins N.M." userId="6a0e944c-4d97-467d-bb7a-7c3315791fe4" providerId="ADAL" clId="{C6B75B44-3EBE-DE40-B4DB-AA76AD041E1A}" dt="2019-11-04T12:31:19.984" v="852" actId="20577"/>
        <pc:sldMkLst>
          <pc:docMk/>
          <pc:sldMk cId="914514953" sldId="320"/>
        </pc:sldMkLst>
        <pc:spChg chg="mod">
          <ac:chgData name="Gibbins N.M." userId="6a0e944c-4d97-467d-bb7a-7c3315791fe4" providerId="ADAL" clId="{C6B75B44-3EBE-DE40-B4DB-AA76AD041E1A}" dt="2019-11-04T12:18:09.628" v="359" actId="20577"/>
          <ac:spMkLst>
            <pc:docMk/>
            <pc:sldMk cId="914514953" sldId="320"/>
            <ac:spMk id="2" creationId="{6916A62A-99C9-ED4B-B9F6-C4D95BFD81FC}"/>
          </ac:spMkLst>
        </pc:spChg>
        <pc:spChg chg="del">
          <ac:chgData name="Gibbins N.M." userId="6a0e944c-4d97-467d-bb7a-7c3315791fe4" providerId="ADAL" clId="{C6B75B44-3EBE-DE40-B4DB-AA76AD041E1A}" dt="2019-11-04T12:18:13.891" v="360"/>
          <ac:spMkLst>
            <pc:docMk/>
            <pc:sldMk cId="914514953" sldId="320"/>
            <ac:spMk id="3" creationId="{D91C51BF-CB8A-7948-8DCE-15A31F106C46}"/>
          </ac:spMkLst>
        </pc:spChg>
        <pc:spChg chg="add mod">
          <ac:chgData name="Gibbins N.M." userId="6a0e944c-4d97-467d-bb7a-7c3315791fe4" providerId="ADAL" clId="{C6B75B44-3EBE-DE40-B4DB-AA76AD041E1A}" dt="2019-11-04T12:31:19.984" v="852" actId="20577"/>
          <ac:spMkLst>
            <pc:docMk/>
            <pc:sldMk cId="914514953" sldId="320"/>
            <ac:spMk id="4" creationId="{B526A6AB-4C8B-0945-8C1A-A7FFA56B1636}"/>
          </ac:spMkLst>
        </pc:spChg>
        <pc:spChg chg="add del mod">
          <ac:chgData name="Gibbins N.M." userId="6a0e944c-4d97-467d-bb7a-7c3315791fe4" providerId="ADAL" clId="{C6B75B44-3EBE-DE40-B4DB-AA76AD041E1A}" dt="2019-11-04T12:22:57.237" v="482" actId="931"/>
          <ac:spMkLst>
            <pc:docMk/>
            <pc:sldMk cId="914514953" sldId="320"/>
            <ac:spMk id="5" creationId="{9DA9D0FF-4978-7742-9307-995A1BBD1153}"/>
          </ac:spMkLst>
        </pc:spChg>
        <pc:spChg chg="add mod">
          <ac:chgData name="Gibbins N.M." userId="6a0e944c-4d97-467d-bb7a-7c3315791fe4" providerId="ADAL" clId="{C6B75B44-3EBE-DE40-B4DB-AA76AD041E1A}" dt="2019-11-04T12:19:10.016" v="455" actId="20577"/>
          <ac:spMkLst>
            <pc:docMk/>
            <pc:sldMk cId="914514953" sldId="320"/>
            <ac:spMk id="6" creationId="{E2248465-C7EC-4F42-AF8E-95D2CF318A0B}"/>
          </ac:spMkLst>
        </pc:spChg>
        <pc:spChg chg="add del mod">
          <ac:chgData name="Gibbins N.M." userId="6a0e944c-4d97-467d-bb7a-7c3315791fe4" providerId="ADAL" clId="{C6B75B44-3EBE-DE40-B4DB-AA76AD041E1A}" dt="2019-11-04T12:25:26.254" v="563" actId="931"/>
          <ac:spMkLst>
            <pc:docMk/>
            <pc:sldMk cId="914514953" sldId="320"/>
            <ac:spMk id="10" creationId="{016344F8-495A-1F41-BB4F-AB5747D355C9}"/>
          </ac:spMkLst>
        </pc:spChg>
        <pc:picChg chg="add del mod">
          <ac:chgData name="Gibbins N.M." userId="6a0e944c-4d97-467d-bb7a-7c3315791fe4" providerId="ADAL" clId="{C6B75B44-3EBE-DE40-B4DB-AA76AD041E1A}" dt="2019-11-04T12:25:16.023" v="562" actId="478"/>
          <ac:picMkLst>
            <pc:docMk/>
            <pc:sldMk cId="914514953" sldId="320"/>
            <ac:picMk id="8" creationId="{14AB09DA-2956-B348-8C47-4BEB7C68E8BF}"/>
          </ac:picMkLst>
        </pc:picChg>
        <pc:picChg chg="add mod">
          <ac:chgData name="Gibbins N.M." userId="6a0e944c-4d97-467d-bb7a-7c3315791fe4" providerId="ADAL" clId="{C6B75B44-3EBE-DE40-B4DB-AA76AD041E1A}" dt="2019-11-04T12:25:26.254" v="563" actId="931"/>
          <ac:picMkLst>
            <pc:docMk/>
            <pc:sldMk cId="914514953" sldId="320"/>
            <ac:picMk id="12" creationId="{85922D08-AD0C-5343-BC66-4C6FD25557DF}"/>
          </ac:picMkLst>
        </pc:picChg>
      </pc:sldChg>
    </pc:docChg>
  </pc:docChgLst>
  <pc:docChgLst>
    <pc:chgData name="Nicholas Gibbins" userId="6a0e944c-4d97-467d-bb7a-7c3315791fe4" providerId="ADAL" clId="{06E5DAC9-9E4C-BB47-8C51-5C6B2FEF73B7}"/>
    <pc:docChg chg="delSld modSld">
      <pc:chgData name="Nicholas Gibbins" userId="6a0e944c-4d97-467d-bb7a-7c3315791fe4" providerId="ADAL" clId="{06E5DAC9-9E4C-BB47-8C51-5C6B2FEF73B7}" dt="2020-11-11T14:20:51.693" v="75" actId="20577"/>
      <pc:docMkLst>
        <pc:docMk/>
      </pc:docMkLst>
      <pc:sldChg chg="modSp mod">
        <pc:chgData name="Nicholas Gibbins" userId="6a0e944c-4d97-467d-bb7a-7c3315791fe4" providerId="ADAL" clId="{06E5DAC9-9E4C-BB47-8C51-5C6B2FEF73B7}" dt="2020-10-06T07:07:23.427" v="71" actId="20577"/>
        <pc:sldMkLst>
          <pc:docMk/>
          <pc:sldMk cId="1127906148" sldId="257"/>
        </pc:sldMkLst>
        <pc:spChg chg="mod">
          <ac:chgData name="Nicholas Gibbins" userId="6a0e944c-4d97-467d-bb7a-7c3315791fe4" providerId="ADAL" clId="{06E5DAC9-9E4C-BB47-8C51-5C6B2FEF73B7}" dt="2020-10-06T07:07:23.427" v="71" actId="20577"/>
          <ac:spMkLst>
            <pc:docMk/>
            <pc:sldMk cId="1127906148" sldId="257"/>
            <ac:spMk id="4" creationId="{00000000-0000-0000-0000-000000000000}"/>
          </ac:spMkLst>
        </pc:spChg>
        <pc:spChg chg="mod">
          <ac:chgData name="Nicholas Gibbins" userId="6a0e944c-4d97-467d-bb7a-7c3315791fe4" providerId="ADAL" clId="{06E5DAC9-9E4C-BB47-8C51-5C6B2FEF73B7}" dt="2020-10-05T21:38:25.569" v="1" actId="20577"/>
          <ac:spMkLst>
            <pc:docMk/>
            <pc:sldMk cId="1127906148" sldId="257"/>
            <ac:spMk id="5" creationId="{00000000-0000-0000-0000-000000000000}"/>
          </ac:spMkLst>
        </pc:spChg>
      </pc:sldChg>
      <pc:sldChg chg="modSp mod">
        <pc:chgData name="Nicholas Gibbins" userId="6a0e944c-4d97-467d-bb7a-7c3315791fe4" providerId="ADAL" clId="{06E5DAC9-9E4C-BB47-8C51-5C6B2FEF73B7}" dt="2020-11-11T14:20:09.465" v="74" actId="20577"/>
        <pc:sldMkLst>
          <pc:docMk/>
          <pc:sldMk cId="1404236842" sldId="264"/>
        </pc:sldMkLst>
        <pc:spChg chg="mod">
          <ac:chgData name="Nicholas Gibbins" userId="6a0e944c-4d97-467d-bb7a-7c3315791fe4" providerId="ADAL" clId="{06E5DAC9-9E4C-BB47-8C51-5C6B2FEF73B7}" dt="2020-11-11T14:20:09.465" v="74" actId="20577"/>
          <ac:spMkLst>
            <pc:docMk/>
            <pc:sldMk cId="1404236842" sldId="264"/>
            <ac:spMk id="6" creationId="{00000000-0000-0000-0000-000000000000}"/>
          </ac:spMkLst>
        </pc:spChg>
      </pc:sldChg>
      <pc:sldChg chg="modNotesTx">
        <pc:chgData name="Nicholas Gibbins" userId="6a0e944c-4d97-467d-bb7a-7c3315791fe4" providerId="ADAL" clId="{06E5DAC9-9E4C-BB47-8C51-5C6B2FEF73B7}" dt="2020-11-11T14:20:51.693" v="75" actId="20577"/>
        <pc:sldMkLst>
          <pc:docMk/>
          <pc:sldMk cId="20654663" sldId="266"/>
        </pc:sldMkLst>
      </pc:sldChg>
      <pc:sldChg chg="del">
        <pc:chgData name="Nicholas Gibbins" userId="6a0e944c-4d97-467d-bb7a-7c3315791fe4" providerId="ADAL" clId="{06E5DAC9-9E4C-BB47-8C51-5C6B2FEF73B7}" dt="2020-10-05T21:38:55.786" v="62" actId="2696"/>
        <pc:sldMkLst>
          <pc:docMk/>
          <pc:sldMk cId="3637184725" sldId="281"/>
        </pc:sldMkLst>
      </pc:sldChg>
      <pc:sldChg chg="del">
        <pc:chgData name="Nicholas Gibbins" userId="6a0e944c-4d97-467d-bb7a-7c3315791fe4" providerId="ADAL" clId="{06E5DAC9-9E4C-BB47-8C51-5C6B2FEF73B7}" dt="2020-10-05T21:38:55.726" v="49" actId="2696"/>
        <pc:sldMkLst>
          <pc:docMk/>
          <pc:sldMk cId="1090609322" sldId="282"/>
        </pc:sldMkLst>
      </pc:sldChg>
      <pc:sldChg chg="del">
        <pc:chgData name="Nicholas Gibbins" userId="6a0e944c-4d97-467d-bb7a-7c3315791fe4" providerId="ADAL" clId="{06E5DAC9-9E4C-BB47-8C51-5C6B2FEF73B7}" dt="2020-10-05T21:38:55.711" v="46" actId="2696"/>
        <pc:sldMkLst>
          <pc:docMk/>
          <pc:sldMk cId="2947473179" sldId="283"/>
        </pc:sldMkLst>
      </pc:sldChg>
      <pc:sldChg chg="del">
        <pc:chgData name="Nicholas Gibbins" userId="6a0e944c-4d97-467d-bb7a-7c3315791fe4" providerId="ADAL" clId="{06E5DAC9-9E4C-BB47-8C51-5C6B2FEF73B7}" dt="2020-10-05T21:38:55.688" v="42" actId="2696"/>
        <pc:sldMkLst>
          <pc:docMk/>
          <pc:sldMk cId="1791644495" sldId="284"/>
        </pc:sldMkLst>
      </pc:sldChg>
      <pc:sldChg chg="del">
        <pc:chgData name="Nicholas Gibbins" userId="6a0e944c-4d97-467d-bb7a-7c3315791fe4" providerId="ADAL" clId="{06E5DAC9-9E4C-BB47-8C51-5C6B2FEF73B7}" dt="2020-10-05T21:38:55.769" v="58" actId="2696"/>
        <pc:sldMkLst>
          <pc:docMk/>
          <pc:sldMk cId="406931877" sldId="285"/>
        </pc:sldMkLst>
      </pc:sldChg>
      <pc:sldChg chg="del">
        <pc:chgData name="Nicholas Gibbins" userId="6a0e944c-4d97-467d-bb7a-7c3315791fe4" providerId="ADAL" clId="{06E5DAC9-9E4C-BB47-8C51-5C6B2FEF73B7}" dt="2020-10-05T21:38:55.668" v="38" actId="2696"/>
        <pc:sldMkLst>
          <pc:docMk/>
          <pc:sldMk cId="3527410411" sldId="286"/>
        </pc:sldMkLst>
      </pc:sldChg>
      <pc:sldChg chg="del">
        <pc:chgData name="Nicholas Gibbins" userId="6a0e944c-4d97-467d-bb7a-7c3315791fe4" providerId="ADAL" clId="{06E5DAC9-9E4C-BB47-8C51-5C6B2FEF73B7}" dt="2020-10-05T21:38:55.746" v="53" actId="2696"/>
        <pc:sldMkLst>
          <pc:docMk/>
          <pc:sldMk cId="2264292432" sldId="287"/>
        </pc:sldMkLst>
      </pc:sldChg>
      <pc:sldChg chg="del">
        <pc:chgData name="Nicholas Gibbins" userId="6a0e944c-4d97-467d-bb7a-7c3315791fe4" providerId="ADAL" clId="{06E5DAC9-9E4C-BB47-8C51-5C6B2FEF73B7}" dt="2020-10-05T21:38:55.760" v="56" actId="2696"/>
        <pc:sldMkLst>
          <pc:docMk/>
          <pc:sldMk cId="3100753328" sldId="288"/>
        </pc:sldMkLst>
      </pc:sldChg>
      <pc:sldChg chg="del">
        <pc:chgData name="Nicholas Gibbins" userId="6a0e944c-4d97-467d-bb7a-7c3315791fe4" providerId="ADAL" clId="{06E5DAC9-9E4C-BB47-8C51-5C6B2FEF73B7}" dt="2020-10-05T21:38:55.663" v="37" actId="2696"/>
        <pc:sldMkLst>
          <pc:docMk/>
          <pc:sldMk cId="478900056" sldId="289"/>
        </pc:sldMkLst>
      </pc:sldChg>
      <pc:sldChg chg="del">
        <pc:chgData name="Nicholas Gibbins" userId="6a0e944c-4d97-467d-bb7a-7c3315791fe4" providerId="ADAL" clId="{06E5DAC9-9E4C-BB47-8C51-5C6B2FEF73B7}" dt="2020-10-05T21:38:55.674" v="39" actId="2696"/>
        <pc:sldMkLst>
          <pc:docMk/>
          <pc:sldMk cId="1393411015" sldId="290"/>
        </pc:sldMkLst>
      </pc:sldChg>
      <pc:sldChg chg="del">
        <pc:chgData name="Nicholas Gibbins" userId="6a0e944c-4d97-467d-bb7a-7c3315791fe4" providerId="ADAL" clId="{06E5DAC9-9E4C-BB47-8C51-5C6B2FEF73B7}" dt="2020-10-05T21:38:55.653" v="35" actId="2696"/>
        <pc:sldMkLst>
          <pc:docMk/>
          <pc:sldMk cId="1111056248" sldId="291"/>
        </pc:sldMkLst>
      </pc:sldChg>
      <pc:sldChg chg="del">
        <pc:chgData name="Nicholas Gibbins" userId="6a0e944c-4d97-467d-bb7a-7c3315791fe4" providerId="ADAL" clId="{06E5DAC9-9E4C-BB47-8C51-5C6B2FEF73B7}" dt="2020-10-05T21:38:55.737" v="51" actId="2696"/>
        <pc:sldMkLst>
          <pc:docMk/>
          <pc:sldMk cId="515142667" sldId="292"/>
        </pc:sldMkLst>
      </pc:sldChg>
      <pc:sldChg chg="del">
        <pc:chgData name="Nicholas Gibbins" userId="6a0e944c-4d97-467d-bb7a-7c3315791fe4" providerId="ADAL" clId="{06E5DAC9-9E4C-BB47-8C51-5C6B2FEF73B7}" dt="2020-10-05T21:38:55.773" v="59" actId="2696"/>
        <pc:sldMkLst>
          <pc:docMk/>
          <pc:sldMk cId="1022215025" sldId="293"/>
        </pc:sldMkLst>
      </pc:sldChg>
      <pc:sldChg chg="del">
        <pc:chgData name="Nicholas Gibbins" userId="6a0e944c-4d97-467d-bb7a-7c3315791fe4" providerId="ADAL" clId="{06E5DAC9-9E4C-BB47-8C51-5C6B2FEF73B7}" dt="2020-10-05T21:38:55.693" v="43" actId="2696"/>
        <pc:sldMkLst>
          <pc:docMk/>
          <pc:sldMk cId="2646052561" sldId="294"/>
        </pc:sldMkLst>
      </pc:sldChg>
      <pc:sldChg chg="del">
        <pc:chgData name="Nicholas Gibbins" userId="6a0e944c-4d97-467d-bb7a-7c3315791fe4" providerId="ADAL" clId="{06E5DAC9-9E4C-BB47-8C51-5C6B2FEF73B7}" dt="2020-10-05T21:38:55.778" v="60" actId="2696"/>
        <pc:sldMkLst>
          <pc:docMk/>
          <pc:sldMk cId="1050873331" sldId="295"/>
        </pc:sldMkLst>
      </pc:sldChg>
      <pc:sldChg chg="del">
        <pc:chgData name="Nicholas Gibbins" userId="6a0e944c-4d97-467d-bb7a-7c3315791fe4" providerId="ADAL" clId="{06E5DAC9-9E4C-BB47-8C51-5C6B2FEF73B7}" dt="2020-10-05T21:38:55.803" v="64" actId="2696"/>
        <pc:sldMkLst>
          <pc:docMk/>
          <pc:sldMk cId="2028118178" sldId="296"/>
        </pc:sldMkLst>
      </pc:sldChg>
      <pc:sldChg chg="del">
        <pc:chgData name="Nicholas Gibbins" userId="6a0e944c-4d97-467d-bb7a-7c3315791fe4" providerId="ADAL" clId="{06E5DAC9-9E4C-BB47-8C51-5C6B2FEF73B7}" dt="2020-10-05T21:38:55.798" v="63" actId="2696"/>
        <pc:sldMkLst>
          <pc:docMk/>
          <pc:sldMk cId="2848357283" sldId="297"/>
        </pc:sldMkLst>
      </pc:sldChg>
      <pc:sldChg chg="del">
        <pc:chgData name="Nicholas Gibbins" userId="6a0e944c-4d97-467d-bb7a-7c3315791fe4" providerId="ADAL" clId="{06E5DAC9-9E4C-BB47-8C51-5C6B2FEF73B7}" dt="2020-10-05T21:38:55.765" v="57" actId="2696"/>
        <pc:sldMkLst>
          <pc:docMk/>
          <pc:sldMk cId="4250702257" sldId="298"/>
        </pc:sldMkLst>
      </pc:sldChg>
      <pc:sldChg chg="del">
        <pc:chgData name="Nicholas Gibbins" userId="6a0e944c-4d97-467d-bb7a-7c3315791fe4" providerId="ADAL" clId="{06E5DAC9-9E4C-BB47-8C51-5C6B2FEF73B7}" dt="2020-10-05T21:38:55.703" v="45" actId="2696"/>
        <pc:sldMkLst>
          <pc:docMk/>
          <pc:sldMk cId="494690326" sldId="299"/>
        </pc:sldMkLst>
      </pc:sldChg>
      <pc:sldChg chg="del">
        <pc:chgData name="Nicholas Gibbins" userId="6a0e944c-4d97-467d-bb7a-7c3315791fe4" providerId="ADAL" clId="{06E5DAC9-9E4C-BB47-8C51-5C6B2FEF73B7}" dt="2020-10-05T21:38:55.698" v="44" actId="2696"/>
        <pc:sldMkLst>
          <pc:docMk/>
          <pc:sldMk cId="2346651759" sldId="300"/>
        </pc:sldMkLst>
      </pc:sldChg>
      <pc:sldChg chg="del">
        <pc:chgData name="Nicholas Gibbins" userId="6a0e944c-4d97-467d-bb7a-7c3315791fe4" providerId="ADAL" clId="{06E5DAC9-9E4C-BB47-8C51-5C6B2FEF73B7}" dt="2020-10-05T21:38:55.679" v="40" actId="2696"/>
        <pc:sldMkLst>
          <pc:docMk/>
          <pc:sldMk cId="1975533906" sldId="301"/>
        </pc:sldMkLst>
      </pc:sldChg>
      <pc:sldChg chg="del">
        <pc:chgData name="Nicholas Gibbins" userId="6a0e944c-4d97-467d-bb7a-7c3315791fe4" providerId="ADAL" clId="{06E5DAC9-9E4C-BB47-8C51-5C6B2FEF73B7}" dt="2020-10-05T21:38:55.647" v="34" actId="2696"/>
        <pc:sldMkLst>
          <pc:docMk/>
          <pc:sldMk cId="120569649" sldId="302"/>
        </pc:sldMkLst>
      </pc:sldChg>
      <pc:sldChg chg="del">
        <pc:chgData name="Nicholas Gibbins" userId="6a0e944c-4d97-467d-bb7a-7c3315791fe4" providerId="ADAL" clId="{06E5DAC9-9E4C-BB47-8C51-5C6B2FEF73B7}" dt="2020-10-05T21:38:55.751" v="54" actId="2696"/>
        <pc:sldMkLst>
          <pc:docMk/>
          <pc:sldMk cId="4096223555" sldId="303"/>
        </pc:sldMkLst>
      </pc:sldChg>
      <pc:sldChg chg="del">
        <pc:chgData name="Nicholas Gibbins" userId="6a0e944c-4d97-467d-bb7a-7c3315791fe4" providerId="ADAL" clId="{06E5DAC9-9E4C-BB47-8C51-5C6B2FEF73B7}" dt="2020-10-05T21:38:55.741" v="52" actId="2696"/>
        <pc:sldMkLst>
          <pc:docMk/>
          <pc:sldMk cId="1364716562" sldId="304"/>
        </pc:sldMkLst>
      </pc:sldChg>
      <pc:sldChg chg="del">
        <pc:chgData name="Nicholas Gibbins" userId="6a0e944c-4d97-467d-bb7a-7c3315791fe4" providerId="ADAL" clId="{06E5DAC9-9E4C-BB47-8C51-5C6B2FEF73B7}" dt="2020-10-05T21:38:55.755" v="55" actId="2696"/>
        <pc:sldMkLst>
          <pc:docMk/>
          <pc:sldMk cId="2534409419" sldId="305"/>
        </pc:sldMkLst>
      </pc:sldChg>
      <pc:sldChg chg="del">
        <pc:chgData name="Nicholas Gibbins" userId="6a0e944c-4d97-467d-bb7a-7c3315791fe4" providerId="ADAL" clId="{06E5DAC9-9E4C-BB47-8C51-5C6B2FEF73B7}" dt="2020-10-05T21:38:55.658" v="36" actId="2696"/>
        <pc:sldMkLst>
          <pc:docMk/>
          <pc:sldMk cId="2372608196" sldId="306"/>
        </pc:sldMkLst>
      </pc:sldChg>
      <pc:sldChg chg="del">
        <pc:chgData name="Nicholas Gibbins" userId="6a0e944c-4d97-467d-bb7a-7c3315791fe4" providerId="ADAL" clId="{06E5DAC9-9E4C-BB47-8C51-5C6B2FEF73B7}" dt="2020-10-05T21:38:55.716" v="47" actId="2696"/>
        <pc:sldMkLst>
          <pc:docMk/>
          <pc:sldMk cId="688851347" sldId="307"/>
        </pc:sldMkLst>
      </pc:sldChg>
      <pc:sldChg chg="del">
        <pc:chgData name="Nicholas Gibbins" userId="6a0e944c-4d97-467d-bb7a-7c3315791fe4" providerId="ADAL" clId="{06E5DAC9-9E4C-BB47-8C51-5C6B2FEF73B7}" dt="2020-10-05T21:38:55.683" v="41" actId="2696"/>
        <pc:sldMkLst>
          <pc:docMk/>
          <pc:sldMk cId="155392611" sldId="308"/>
        </pc:sldMkLst>
      </pc:sldChg>
      <pc:sldChg chg="del">
        <pc:chgData name="Nicholas Gibbins" userId="6a0e944c-4d97-467d-bb7a-7c3315791fe4" providerId="ADAL" clId="{06E5DAC9-9E4C-BB47-8C51-5C6B2FEF73B7}" dt="2020-10-05T21:38:55.632" v="31" actId="2696"/>
        <pc:sldMkLst>
          <pc:docMk/>
          <pc:sldMk cId="1235505526" sldId="309"/>
        </pc:sldMkLst>
      </pc:sldChg>
      <pc:sldChg chg="modSp mod">
        <pc:chgData name="Nicholas Gibbins" userId="6a0e944c-4d97-467d-bb7a-7c3315791fe4" providerId="ADAL" clId="{06E5DAC9-9E4C-BB47-8C51-5C6B2FEF73B7}" dt="2020-10-06T07:07:29.050" v="72" actId="20577"/>
        <pc:sldMkLst>
          <pc:docMk/>
          <pc:sldMk cId="3456657232" sldId="310"/>
        </pc:sldMkLst>
        <pc:spChg chg="mod">
          <ac:chgData name="Nicholas Gibbins" userId="6a0e944c-4d97-467d-bb7a-7c3315791fe4" providerId="ADAL" clId="{06E5DAC9-9E4C-BB47-8C51-5C6B2FEF73B7}" dt="2020-10-06T07:07:29.050" v="72" actId="20577"/>
          <ac:spMkLst>
            <pc:docMk/>
            <pc:sldMk cId="3456657232" sldId="310"/>
            <ac:spMk id="2" creationId="{00000000-0000-0000-0000-000000000000}"/>
          </ac:spMkLst>
        </pc:spChg>
      </pc:sldChg>
      <pc:sldChg chg="del">
        <pc:chgData name="Nicholas Gibbins" userId="6a0e944c-4d97-467d-bb7a-7c3315791fe4" providerId="ADAL" clId="{06E5DAC9-9E4C-BB47-8C51-5C6B2FEF73B7}" dt="2020-10-05T21:38:55.731" v="50" actId="2696"/>
        <pc:sldMkLst>
          <pc:docMk/>
          <pc:sldMk cId="2906942082" sldId="313"/>
        </pc:sldMkLst>
      </pc:sldChg>
      <pc:sldChg chg="del">
        <pc:chgData name="Nicholas Gibbins" userId="6a0e944c-4d97-467d-bb7a-7c3315791fe4" providerId="ADAL" clId="{06E5DAC9-9E4C-BB47-8C51-5C6B2FEF73B7}" dt="2020-10-05T21:38:55.642" v="33" actId="2696"/>
        <pc:sldMkLst>
          <pc:docMk/>
          <pc:sldMk cId="3686230959" sldId="314"/>
        </pc:sldMkLst>
      </pc:sldChg>
      <pc:sldChg chg="del">
        <pc:chgData name="Nicholas Gibbins" userId="6a0e944c-4d97-467d-bb7a-7c3315791fe4" providerId="ADAL" clId="{06E5DAC9-9E4C-BB47-8C51-5C6B2FEF73B7}" dt="2020-10-05T21:38:55.815" v="67" actId="2696"/>
        <pc:sldMkLst>
          <pc:docMk/>
          <pc:sldMk cId="2985901355" sldId="315"/>
        </pc:sldMkLst>
      </pc:sldChg>
      <pc:sldChg chg="del">
        <pc:chgData name="Nicholas Gibbins" userId="6a0e944c-4d97-467d-bb7a-7c3315791fe4" providerId="ADAL" clId="{06E5DAC9-9E4C-BB47-8C51-5C6B2FEF73B7}" dt="2020-10-05T21:38:55.721" v="48" actId="2696"/>
        <pc:sldMkLst>
          <pc:docMk/>
          <pc:sldMk cId="1864185534" sldId="316"/>
        </pc:sldMkLst>
      </pc:sldChg>
      <pc:sldChg chg="del">
        <pc:chgData name="Nicholas Gibbins" userId="6a0e944c-4d97-467d-bb7a-7c3315791fe4" providerId="ADAL" clId="{06E5DAC9-9E4C-BB47-8C51-5C6B2FEF73B7}" dt="2020-10-05T21:38:55.807" v="65" actId="2696"/>
        <pc:sldMkLst>
          <pc:docMk/>
          <pc:sldMk cId="499215981" sldId="317"/>
        </pc:sldMkLst>
      </pc:sldChg>
      <pc:sldChg chg="del">
        <pc:chgData name="Nicholas Gibbins" userId="6a0e944c-4d97-467d-bb7a-7c3315791fe4" providerId="ADAL" clId="{06E5DAC9-9E4C-BB47-8C51-5C6B2FEF73B7}" dt="2020-10-05T21:38:55.782" v="61" actId="2696"/>
        <pc:sldMkLst>
          <pc:docMk/>
          <pc:sldMk cId="3577812935" sldId="318"/>
        </pc:sldMkLst>
      </pc:sldChg>
      <pc:sldChg chg="del">
        <pc:chgData name="Nicholas Gibbins" userId="6a0e944c-4d97-467d-bb7a-7c3315791fe4" providerId="ADAL" clId="{06E5DAC9-9E4C-BB47-8C51-5C6B2FEF73B7}" dt="2020-10-05T21:38:55.637" v="32" actId="2696"/>
        <pc:sldMkLst>
          <pc:docMk/>
          <pc:sldMk cId="2236777123" sldId="319"/>
        </pc:sldMkLst>
      </pc:sldChg>
      <pc:sldChg chg="del">
        <pc:chgData name="Nicholas Gibbins" userId="6a0e944c-4d97-467d-bb7a-7c3315791fe4" providerId="ADAL" clId="{06E5DAC9-9E4C-BB47-8C51-5C6B2FEF73B7}" dt="2020-10-05T21:38:55.811" v="66" actId="2696"/>
        <pc:sldMkLst>
          <pc:docMk/>
          <pc:sldMk cId="914514953" sldId="320"/>
        </pc:sldMkLst>
      </pc:sldChg>
    </pc:docChg>
  </pc:docChgLst>
  <pc:docChgLst>
    <pc:chgData name="Gibbins N.M." userId="6a0e944c-4d97-467d-bb7a-7c3315791fe4" providerId="ADAL" clId="{F20F313E-17FB-344E-8547-702AC2B05C10}"/>
    <pc:docChg chg="modSld sldOrd">
      <pc:chgData name="Gibbins N.M." userId="6a0e944c-4d97-467d-bb7a-7c3315791fe4" providerId="ADAL" clId="{F20F313E-17FB-344E-8547-702AC2B05C10}" dt="2019-09-16T12:20:04.640" v="2" actId="20577"/>
      <pc:docMkLst>
        <pc:docMk/>
      </pc:docMkLst>
      <pc:sldChg chg="ord">
        <pc:chgData name="Gibbins N.M." userId="6a0e944c-4d97-467d-bb7a-7c3315791fe4" providerId="ADAL" clId="{F20F313E-17FB-344E-8547-702AC2B05C10}" dt="2019-09-16T11:07:18.131" v="0"/>
        <pc:sldMkLst>
          <pc:docMk/>
          <pc:sldMk cId="4250702257" sldId="298"/>
        </pc:sldMkLst>
      </pc:sldChg>
      <pc:sldChg chg="modNotesTx">
        <pc:chgData name="Gibbins N.M." userId="6a0e944c-4d97-467d-bb7a-7c3315791fe4" providerId="ADAL" clId="{F20F313E-17FB-344E-8547-702AC2B05C10}" dt="2019-09-16T12:20:04.640" v="2" actId="20577"/>
        <pc:sldMkLst>
          <pc:docMk/>
          <pc:sldMk cId="2906942082" sldId="3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02/12/2021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BD459-4896-934F-AAB1-87BFFD24D0C8}" type="slidenum">
              <a:rPr lang="en-US"/>
              <a:pPr/>
              <a:t>2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09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Written by at crossword setter at The Observer (Torquemada)</a:t>
            </a:r>
          </a:p>
          <a:p>
            <a:endParaRPr lang="en-US" dirty="0"/>
          </a:p>
          <a:p>
            <a:r>
              <a:rPr lang="en-US" dirty="0"/>
              <a:t>Republished in 2019 by Unbound.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Tiktok</a:t>
            </a:r>
            <a:r>
              <a:rPr lang="en-US" dirty="0"/>
              <a:t> sensation earlier this year!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199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4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</a:t>
            </a:r>
            <a:r>
              <a:rPr lang="en-US" baseline="0" dirty="0"/>
              <a:t> = </a:t>
            </a:r>
            <a:r>
              <a:rPr lang="en-US" baseline="0" dirty="0" err="1"/>
              <a:t>Fabula</a:t>
            </a:r>
            <a:endParaRPr lang="en-US" baseline="0" dirty="0"/>
          </a:p>
          <a:p>
            <a:r>
              <a:rPr lang="en-US" baseline="0" dirty="0"/>
              <a:t>Narrative  =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0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12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Foster Kane</a:t>
            </a:r>
          </a:p>
          <a:p>
            <a:r>
              <a:rPr lang="en-US" dirty="0"/>
              <a:t>Jerry Thompson</a:t>
            </a:r>
            <a:r>
              <a:rPr lang="en-US" baseline="0" dirty="0"/>
              <a:t> (reporter)</a:t>
            </a:r>
          </a:p>
          <a:p>
            <a:r>
              <a:rPr lang="en-US" baseline="0" dirty="0" err="1"/>
              <a:t>Jedediah</a:t>
            </a:r>
            <a:r>
              <a:rPr lang="en-US" baseline="0" dirty="0"/>
              <a:t> Leland (best friend)</a:t>
            </a:r>
          </a:p>
          <a:p>
            <a:r>
              <a:rPr lang="en-US" baseline="0" dirty="0"/>
              <a:t>Susan Alexander (mistress and second wife)</a:t>
            </a:r>
          </a:p>
          <a:p>
            <a:r>
              <a:rPr lang="en-US" baseline="0" dirty="0" err="1"/>
              <a:t>Mr</a:t>
            </a:r>
            <a:r>
              <a:rPr lang="en-US" baseline="0" dirty="0"/>
              <a:t> Bernstein (employee)</a:t>
            </a:r>
          </a:p>
          <a:p>
            <a:r>
              <a:rPr lang="en-US" baseline="0" dirty="0"/>
              <a:t>Walter Parks Thatcher (guardian)</a:t>
            </a:r>
          </a:p>
          <a:p>
            <a:r>
              <a:rPr lang="en-US" baseline="0" dirty="0"/>
              <a:t>Emily Monroe Norton Kane (first wife)</a:t>
            </a:r>
          </a:p>
          <a:p>
            <a:r>
              <a:rPr lang="en-US" baseline="0" dirty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9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baseline="0" dirty="0"/>
              <a:t>notable examples of non-linearity in film:</a:t>
            </a:r>
          </a:p>
          <a:p>
            <a:endParaRPr lang="en-US" baseline="0" dirty="0"/>
          </a:p>
          <a:p>
            <a:r>
              <a:rPr lang="en-US" baseline="0" dirty="0"/>
              <a:t>Citizen Kane (Orson Welles) – told as flashback/recounting</a:t>
            </a:r>
          </a:p>
          <a:p>
            <a:r>
              <a:rPr lang="en-US" baseline="0" dirty="0"/>
              <a:t>Short Cuts (Robert Altman) – multi-threaded narrative</a:t>
            </a:r>
          </a:p>
          <a:p>
            <a:r>
              <a:rPr lang="en-US" baseline="0" dirty="0"/>
              <a:t>Pulp Fiction (Quentin Tarantino) – multi-threaded and flashbacks</a:t>
            </a:r>
          </a:p>
          <a:p>
            <a:r>
              <a:rPr lang="en-US" baseline="0" dirty="0" err="1"/>
              <a:t>Timecode</a:t>
            </a:r>
            <a:r>
              <a:rPr lang="en-US" baseline="0" dirty="0"/>
              <a:t> (Mike </a:t>
            </a:r>
            <a:r>
              <a:rPr lang="en-US" baseline="0" dirty="0" err="1"/>
              <a:t>Figgis</a:t>
            </a:r>
            <a:r>
              <a:rPr lang="en-US" baseline="0" dirty="0"/>
              <a:t>) – multiple simultaneous viewpoints</a:t>
            </a:r>
          </a:p>
          <a:p>
            <a:endParaRPr lang="en-US" baseline="0" dirty="0"/>
          </a:p>
          <a:p>
            <a:r>
              <a:rPr lang="en-US" baseline="0" dirty="0"/>
              <a:t>Film does not generally expect the audience to choose – non-</a:t>
            </a:r>
            <a:r>
              <a:rPr lang="en-US" baseline="0" dirty="0" err="1"/>
              <a:t>ergodic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40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Foster Kane</a:t>
            </a:r>
          </a:p>
          <a:p>
            <a:r>
              <a:rPr lang="en-US" dirty="0"/>
              <a:t>Jerry Thompson</a:t>
            </a:r>
            <a:r>
              <a:rPr lang="en-US" baseline="0" dirty="0"/>
              <a:t> (reporter)</a:t>
            </a:r>
          </a:p>
          <a:p>
            <a:r>
              <a:rPr lang="en-US" baseline="0" dirty="0" err="1"/>
              <a:t>Jedediah</a:t>
            </a:r>
            <a:r>
              <a:rPr lang="en-US" baseline="0" dirty="0"/>
              <a:t> Leland (best friend)</a:t>
            </a:r>
          </a:p>
          <a:p>
            <a:r>
              <a:rPr lang="en-US" baseline="0" dirty="0"/>
              <a:t>Susan Alexander (mistress and second wife)</a:t>
            </a:r>
          </a:p>
          <a:p>
            <a:r>
              <a:rPr lang="en-US" baseline="0" dirty="0" err="1"/>
              <a:t>Mr</a:t>
            </a:r>
            <a:r>
              <a:rPr lang="en-US" baseline="0" dirty="0"/>
              <a:t> Bernstein (employee)</a:t>
            </a:r>
          </a:p>
          <a:p>
            <a:r>
              <a:rPr lang="en-US" baseline="0" dirty="0"/>
              <a:t>Walter Parks Thatcher (guardian)</a:t>
            </a:r>
          </a:p>
          <a:p>
            <a:r>
              <a:rPr lang="en-US" baseline="0" dirty="0"/>
              <a:t>Emily Monroe Norton Kane (first wife)</a:t>
            </a:r>
          </a:p>
          <a:p>
            <a:r>
              <a:rPr lang="en-US" baseline="0" dirty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05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Psycho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7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8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Follows the story of Peter, who begins</a:t>
            </a:r>
            <a:r>
              <a:rPr lang="en-US" baseline="0" dirty="0"/>
              <a:t> his afternoon with the suspicion that the car crash he saw earlier might have involved his ex-wife.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4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060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946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B.F. Skinner – </a:t>
            </a:r>
            <a:r>
              <a:rPr lang="en-US"/>
              <a:t>programmed instruction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29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Guerrier produced other related books, including a solo </a:t>
            </a:r>
            <a:r>
              <a:rPr lang="en-US" dirty="0" err="1"/>
              <a:t>noughts</a:t>
            </a:r>
            <a:r>
              <a:rPr lang="en-US" dirty="0"/>
              <a:t> and crosses gamebook.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327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Ludic hypertext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6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Aleatory</a:t>
            </a:r>
            <a:r>
              <a:rPr lang="en-US" dirty="0"/>
              <a:t>: dependent on the throw of a die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9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1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Typically, the nontrivial effort manifests itself as a choice (possibly random) that is applied to the text.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Extranoematic</a:t>
            </a:r>
            <a:r>
              <a:rPr lang="en-US" dirty="0"/>
              <a:t>: A process that occurs outside of the confines of human thought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1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768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interwoven narratives:</a:t>
            </a:r>
          </a:p>
          <a:p>
            <a:pPr marL="228600" indent="-228600">
              <a:buAutoNum type="arabicPeriod"/>
            </a:pPr>
            <a:r>
              <a:rPr lang="en-US" dirty="0" err="1"/>
              <a:t>Horacio</a:t>
            </a:r>
            <a:r>
              <a:rPr lang="en-US" dirty="0"/>
              <a:t> Oliveira and La </a:t>
            </a:r>
            <a:r>
              <a:rPr lang="en-US" dirty="0" err="1"/>
              <a:t>Maga</a:t>
            </a:r>
            <a:r>
              <a:rPr lang="en-US" dirty="0"/>
              <a:t> in Paris</a:t>
            </a:r>
          </a:p>
          <a:p>
            <a:pPr marL="228600" indent="-228600">
              <a:buAutoNum type="arabicPeriod"/>
            </a:pPr>
            <a:r>
              <a:rPr lang="en-US" dirty="0"/>
              <a:t>Traveler</a:t>
            </a:r>
            <a:r>
              <a:rPr lang="en-US" baseline="0" dirty="0"/>
              <a:t> and </a:t>
            </a:r>
            <a:r>
              <a:rPr lang="en-US" baseline="0" dirty="0" err="1"/>
              <a:t>Horacio</a:t>
            </a:r>
            <a:r>
              <a:rPr lang="en-US" baseline="0" dirty="0"/>
              <a:t> in Argentina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Fourth key character, Morelli, an experimental novelist admired by Horacio and his friends who is involved in an accident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p.556 (§154)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dirty="0"/>
              <a:t>“But</a:t>
            </a:r>
            <a:r>
              <a:rPr lang="en-US" baseline="0" dirty="0"/>
              <a:t> what if we should make a mistake,” Oliveira said, “and get things all mixed up. There was a terrible complication in the first volume, this guy here and I argued hours on end as to whether there hadn’t been some mistake in the printing of the texts.”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“Who cares,” Morelli said, “You can read my book any way you want to. Liber </a:t>
            </a:r>
            <a:r>
              <a:rPr lang="en-US" baseline="0" dirty="0" err="1"/>
              <a:t>Fulguralis</a:t>
            </a:r>
            <a:r>
              <a:rPr lang="en-US" baseline="0" dirty="0"/>
              <a:t>, mantic pages, and that’s how it goes. The most I do is set it up the way I would like to reread it. And in the worst of cases, if they do make a mistake, it might just turn out perfect. [...]”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03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 story your way” published in English as “Yours for the Telling”</a:t>
            </a:r>
          </a:p>
          <a:p>
            <a:endParaRPr lang="en-US" dirty="0"/>
          </a:p>
          <a:p>
            <a:r>
              <a:rPr lang="en-US" dirty="0"/>
              <a:t>Do you wish to hear the story of the three alert peas?</a:t>
            </a:r>
          </a:p>
          <a:p>
            <a:endParaRPr lang="en-US" dirty="0"/>
          </a:p>
          <a:p>
            <a:r>
              <a:rPr lang="en-US" dirty="0"/>
              <a:t>11. They dreamed they would get their soup at the soup kitchen, and on opening their bowl they discovered that it was </a:t>
            </a:r>
            <a:r>
              <a:rPr lang="en-US" dirty="0" err="1"/>
              <a:t>ers</a:t>
            </a:r>
            <a:r>
              <a:rPr lang="en-US" dirty="0"/>
              <a:t> soup. In horror, they woke up. 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If you want to know why they woke up in horror, look up the word “bean” in Larousse and say no more 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If you feel that</a:t>
            </a:r>
            <a:r>
              <a:rPr lang="en-US" baseline="0" dirty="0"/>
              <a:t> it is </a:t>
            </a:r>
            <a:r>
              <a:rPr lang="en-US" dirty="0"/>
              <a:t>useless to pursue the issue, go to 12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A work by one of the </a:t>
            </a:r>
            <a:r>
              <a:rPr lang="en-US" dirty="0" err="1"/>
              <a:t>oulipo</a:t>
            </a:r>
            <a:r>
              <a:rPr lang="en-US" dirty="0"/>
              <a:t> (</a:t>
            </a:r>
            <a:r>
              <a:rPr lang="fr-FR" b="1" i="1" dirty="0"/>
              <a:t>Ou</a:t>
            </a:r>
            <a:r>
              <a:rPr lang="fr-FR" i="1" dirty="0"/>
              <a:t>vroir de </a:t>
            </a:r>
            <a:r>
              <a:rPr lang="fr-FR" b="1" i="1" dirty="0"/>
              <a:t>li</a:t>
            </a:r>
            <a:r>
              <a:rPr lang="fr-FR" i="1" dirty="0"/>
              <a:t>ttérature </a:t>
            </a:r>
            <a:r>
              <a:rPr lang="fr-FR" b="1" i="1" dirty="0"/>
              <a:t>po</a:t>
            </a:r>
            <a:r>
              <a:rPr lang="fr-FR" i="1" dirty="0"/>
              <a:t>tentielle – workshop of </a:t>
            </a:r>
            <a:r>
              <a:rPr lang="fr-FR" i="1" dirty="0" err="1"/>
              <a:t>potential</a:t>
            </a:r>
            <a:r>
              <a:rPr lang="fr-FR" i="1" dirty="0"/>
              <a:t> </a:t>
            </a:r>
            <a:r>
              <a:rPr lang="fr-FR" i="1" dirty="0" err="1"/>
              <a:t>literature</a:t>
            </a:r>
            <a:r>
              <a:rPr lang="fr-FR" i="1" dirty="0"/>
              <a:t>) </a:t>
            </a:r>
            <a:r>
              <a:rPr lang="fr-FR" i="0" dirty="0"/>
              <a:t>group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8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Semi-autobiographical work</a:t>
            </a:r>
          </a:p>
          <a:p>
            <a:endParaRPr lang="en-US" dirty="0"/>
          </a:p>
          <a:p>
            <a:r>
              <a:rPr lang="en-US" dirty="0"/>
              <a:t>Narrator</a:t>
            </a:r>
            <a:r>
              <a:rPr lang="en-US" baseline="0" dirty="0"/>
              <a:t> is a sports reporter (thinly veiled version of Johnson, himself a sports writer for the Observer) who travels to a city in the East Midlands (Nottingham) to cover a football match, and recalls the times that he’d been to the city before when visiting a close friend (a lecturer, who had since died of cancer).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4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6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6"/>
            <a:ext cx="11328000" cy="790575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7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14870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0"/>
            <a:ext cx="11328000" cy="13985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805488"/>
            <a:ext cx="11328000" cy="3587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393517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00572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91134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9189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35664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15644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00212"/>
            <a:ext cx="5471384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2322512"/>
            <a:ext cx="5471384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8022" y="1700212"/>
            <a:ext cx="5470063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8022" y="2322512"/>
            <a:ext cx="5470063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265532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Split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31800" y="4005263"/>
            <a:ext cx="11328400" cy="21605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4427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04">
          <p15:clr>
            <a:srgbClr val="FBAE40"/>
          </p15:clr>
        </p15:guide>
        <p15:guide id="3" orient="horz" pos="2432">
          <p15:clr>
            <a:srgbClr val="FBAE40"/>
          </p15:clr>
        </p15:guide>
        <p15:guide id="4" orient="horz" pos="252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46413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4724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32451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142641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93475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18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395405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64967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6697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721378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84883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96484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01253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945959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897956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18318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53119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574282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553195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700214"/>
            <a:ext cx="11328000" cy="4105274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381000"/>
            <a:ext cx="2853267" cy="46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39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26" Type="http://schemas.openxmlformats.org/officeDocument/2006/relationships/image" Target="../media/image49.png"/><Relationship Id="rId39" Type="http://schemas.openxmlformats.org/officeDocument/2006/relationships/image" Target="../media/image28.png"/><Relationship Id="rId21" Type="http://schemas.openxmlformats.org/officeDocument/2006/relationships/image" Target="../media/image45.png"/><Relationship Id="rId34" Type="http://schemas.openxmlformats.org/officeDocument/2006/relationships/image" Target="../media/image23.png"/><Relationship Id="rId42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png"/><Relationship Id="rId20" Type="http://schemas.openxmlformats.org/officeDocument/2006/relationships/image" Target="../media/image44.png"/><Relationship Id="rId29" Type="http://schemas.openxmlformats.org/officeDocument/2006/relationships/image" Target="../media/image35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24" Type="http://schemas.openxmlformats.org/officeDocument/2006/relationships/image" Target="../media/image48.png"/><Relationship Id="rId32" Type="http://schemas.openxmlformats.org/officeDocument/2006/relationships/image" Target="../media/image53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image" Target="../media/image17.png"/><Relationship Id="rId15" Type="http://schemas.openxmlformats.org/officeDocument/2006/relationships/image" Target="../media/image38.png"/><Relationship Id="rId23" Type="http://schemas.openxmlformats.org/officeDocument/2006/relationships/image" Target="../media/image47.png"/><Relationship Id="rId28" Type="http://schemas.openxmlformats.org/officeDocument/2006/relationships/image" Target="../media/image22.png"/><Relationship Id="rId36" Type="http://schemas.openxmlformats.org/officeDocument/2006/relationships/image" Target="../media/image25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2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0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0.png"/><Relationship Id="rId35" Type="http://schemas.openxmlformats.org/officeDocument/2006/relationships/image" Target="../media/image24.png"/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5" Type="http://schemas.openxmlformats.org/officeDocument/2006/relationships/image" Target="../media/image21.png"/><Relationship Id="rId33" Type="http://schemas.openxmlformats.org/officeDocument/2006/relationships/image" Target="../media/image54.png"/><Relationship Id="rId38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26" Type="http://schemas.openxmlformats.org/officeDocument/2006/relationships/image" Target="../media/image49.png"/><Relationship Id="rId39" Type="http://schemas.openxmlformats.org/officeDocument/2006/relationships/image" Target="../media/image28.png"/><Relationship Id="rId21" Type="http://schemas.openxmlformats.org/officeDocument/2006/relationships/image" Target="../media/image45.png"/><Relationship Id="rId34" Type="http://schemas.openxmlformats.org/officeDocument/2006/relationships/image" Target="../media/image23.png"/><Relationship Id="rId42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9.png"/><Relationship Id="rId20" Type="http://schemas.openxmlformats.org/officeDocument/2006/relationships/image" Target="../media/image44.png"/><Relationship Id="rId29" Type="http://schemas.openxmlformats.org/officeDocument/2006/relationships/image" Target="../media/image35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24" Type="http://schemas.openxmlformats.org/officeDocument/2006/relationships/image" Target="../media/image48.png"/><Relationship Id="rId32" Type="http://schemas.openxmlformats.org/officeDocument/2006/relationships/image" Target="../media/image53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image" Target="../media/image17.png"/><Relationship Id="rId15" Type="http://schemas.openxmlformats.org/officeDocument/2006/relationships/image" Target="../media/image38.png"/><Relationship Id="rId23" Type="http://schemas.openxmlformats.org/officeDocument/2006/relationships/image" Target="../media/image47.png"/><Relationship Id="rId28" Type="http://schemas.openxmlformats.org/officeDocument/2006/relationships/image" Target="../media/image22.png"/><Relationship Id="rId36" Type="http://schemas.openxmlformats.org/officeDocument/2006/relationships/image" Target="../media/image25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2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0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0.png"/><Relationship Id="rId35" Type="http://schemas.openxmlformats.org/officeDocument/2006/relationships/image" Target="../media/image24.png"/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5" Type="http://schemas.openxmlformats.org/officeDocument/2006/relationships/image" Target="../media/image21.png"/><Relationship Id="rId33" Type="http://schemas.openxmlformats.org/officeDocument/2006/relationships/image" Target="../media/image54.png"/><Relationship Id="rId38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Hopscotch (</a:t>
            </a:r>
            <a:r>
              <a:rPr lang="en-US" dirty="0" err="1"/>
              <a:t>Rayuela</a:t>
            </a:r>
            <a:r>
              <a:rPr lang="en-US" dirty="0"/>
              <a:t>) (1963)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Structured as 155 chapters</a:t>
            </a:r>
          </a:p>
          <a:p>
            <a:pPr lvl="1"/>
            <a:r>
              <a:rPr lang="en-US" dirty="0"/>
              <a:t>Chapters 57-155 designated as ‘expendable’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Two readings of the book:</a:t>
            </a:r>
          </a:p>
          <a:p>
            <a:pPr lvl="1"/>
            <a:r>
              <a:rPr lang="en-US" dirty="0"/>
              <a:t>Chapters 1-56 in order</a:t>
            </a:r>
          </a:p>
          <a:p>
            <a:pPr lvl="1"/>
            <a:r>
              <a:rPr lang="en-US" dirty="0"/>
              <a:t>All chapters, following the reading order given in the instructions: 73-1-2-116-3-…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899069">
            <a:off x="7302261" y="1464879"/>
            <a:ext cx="2915736" cy="443191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Cortázar</a:t>
            </a:r>
            <a:r>
              <a:rPr lang="en-US" dirty="0"/>
              <a:t>, J. (1966) </a:t>
            </a:r>
            <a:r>
              <a:rPr lang="en-US" i="1" dirty="0"/>
              <a:t>Hopscotch</a:t>
            </a:r>
            <a:r>
              <a:rPr lang="en-US" dirty="0"/>
              <a:t>. Translated from Spanish by </a:t>
            </a:r>
            <a:r>
              <a:rPr lang="en-US" dirty="0" err="1"/>
              <a:t>Rabassa</a:t>
            </a:r>
            <a:r>
              <a:rPr lang="en-US" dirty="0"/>
              <a:t>, G. New York: Pantheon Books. </a:t>
            </a:r>
          </a:p>
        </p:txBody>
      </p:sp>
    </p:spTree>
    <p:extLst>
      <p:ext uri="{BB962C8B-B14F-4D97-AF65-F5344CB8AC3E}">
        <p14:creationId xmlns:p14="http://schemas.microsoft.com/office/powerpoint/2010/main" val="20654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conte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façon</a:t>
            </a:r>
            <a:r>
              <a:rPr lang="en-US" dirty="0"/>
              <a:t>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Numbered double-page spreads</a:t>
            </a:r>
          </a:p>
          <a:p>
            <a:pPr lvl="1"/>
            <a:r>
              <a:rPr lang="en-US" dirty="0"/>
              <a:t>Story on verso pages</a:t>
            </a:r>
          </a:p>
          <a:p>
            <a:pPr lvl="1"/>
            <a:r>
              <a:rPr lang="en-US" dirty="0"/>
              <a:t>Explicit choices on recto pages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729821" y="1773238"/>
            <a:ext cx="4275909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Queneau</a:t>
            </a:r>
            <a:r>
              <a:rPr lang="en-US" dirty="0"/>
              <a:t>, R. (1982) </a:t>
            </a:r>
            <a:r>
              <a:rPr lang="en-US" i="1" dirty="0"/>
              <a:t>Un </a:t>
            </a:r>
            <a:r>
              <a:rPr lang="en-US" i="1" dirty="0" err="1"/>
              <a:t>conte</a:t>
            </a:r>
            <a:r>
              <a:rPr lang="en-US" i="1" dirty="0"/>
              <a:t> </a:t>
            </a:r>
            <a:r>
              <a:rPr lang="en-US" i="1" dirty="0" err="1"/>
              <a:t>à</a:t>
            </a:r>
            <a:r>
              <a:rPr lang="en-US" i="1" dirty="0"/>
              <a:t> </a:t>
            </a:r>
            <a:r>
              <a:rPr lang="en-US" i="1" dirty="0" err="1"/>
              <a:t>votre</a:t>
            </a:r>
            <a:r>
              <a:rPr lang="en-US" i="1" dirty="0"/>
              <a:t> </a:t>
            </a:r>
            <a:r>
              <a:rPr lang="en-US" i="1" dirty="0" err="1"/>
              <a:t>façon</a:t>
            </a:r>
            <a:r>
              <a:rPr lang="en-US" dirty="0"/>
              <a:t>, Paris: Kickshaws.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15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Unfortunates (1969)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27 chapters, bound as pamphlets</a:t>
            </a:r>
          </a:p>
          <a:p>
            <a:pPr lvl="1"/>
            <a:r>
              <a:rPr lang="en-US" dirty="0"/>
              <a:t>Designated first chapter</a:t>
            </a:r>
          </a:p>
          <a:p>
            <a:pPr lvl="1"/>
            <a:r>
              <a:rPr lang="en-US" dirty="0"/>
              <a:t>25 chapters, to be read in any order</a:t>
            </a:r>
          </a:p>
          <a:p>
            <a:pPr lvl="1"/>
            <a:r>
              <a:rPr lang="en-US" dirty="0"/>
              <a:t>Designated last chapter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900869">
            <a:off x="7443080" y="1552583"/>
            <a:ext cx="2849393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Johnson, B.S. (1969) </a:t>
            </a:r>
            <a:r>
              <a:rPr lang="en-US" i="1" dirty="0"/>
              <a:t>The Unfortunates</a:t>
            </a:r>
            <a:r>
              <a:rPr lang="en-US" dirty="0"/>
              <a:t>, London: Secker and Warburg. </a:t>
            </a:r>
          </a:p>
        </p:txBody>
      </p:sp>
    </p:spTree>
    <p:extLst>
      <p:ext uri="{BB962C8B-B14F-4D97-AF65-F5344CB8AC3E}">
        <p14:creationId xmlns:p14="http://schemas.microsoft.com/office/powerpoint/2010/main" val="276358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desk&#10;&#10;Description automatically generated">
            <a:extLst>
              <a:ext uri="{FF2B5EF4-FFF2-40B4-BE49-F238E27FC236}">
                <a16:creationId xmlns:a16="http://schemas.microsoft.com/office/drawing/2014/main" id="{34273A46-F4BD-3C4D-B440-8BBB1A0C9F7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892848" y="1242204"/>
            <a:ext cx="7107065" cy="494027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66948B-D59E-B144-91DC-2E3082AA36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Mathers, E.P. (1934) </a:t>
            </a:r>
            <a:r>
              <a:rPr lang="en-US" i="1" dirty="0"/>
              <a:t>Cain's Jawbone</a:t>
            </a:r>
            <a:r>
              <a:rPr lang="en-US" dirty="0"/>
              <a:t>. In </a:t>
            </a:r>
            <a:r>
              <a:rPr lang="en-GB" i="1" dirty="0"/>
              <a:t>The Torquemada Puzzle Book.</a:t>
            </a:r>
            <a:r>
              <a:rPr lang="en-US" dirty="0"/>
              <a:t> London: Victor Gollancz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17872-FFD0-CE4F-A0C7-98FA430827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100 loose leaf pages</a:t>
            </a:r>
          </a:p>
          <a:p>
            <a:pPr lvl="1"/>
            <a:r>
              <a:rPr lang="en-US" dirty="0"/>
              <a:t>Only one correct reading order!</a:t>
            </a:r>
          </a:p>
          <a:p>
            <a:pPr lvl="1"/>
            <a:r>
              <a:rPr lang="en-US" dirty="0"/>
              <a:t>Book is presented as a puzzle: identify the murderer and victims, and determine the correct reading order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8CBAC-E51B-E649-A552-D355ADC7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Cain's Jawbone (1934)</a:t>
            </a:r>
          </a:p>
        </p:txBody>
      </p:sp>
    </p:spTree>
    <p:extLst>
      <p:ext uri="{BB962C8B-B14F-4D97-AF65-F5344CB8AC3E}">
        <p14:creationId xmlns:p14="http://schemas.microsoft.com/office/powerpoint/2010/main" val="4134690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3219" b="43057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Story, Narrative and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C866C-6EF5-6E42-AF10-5B7F60B70F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073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Story, Narrative and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Narrative theory identifies three levels in fiction:</a:t>
            </a:r>
          </a:p>
          <a:p>
            <a:pPr lvl="1"/>
            <a:r>
              <a:rPr lang="en-US" dirty="0"/>
              <a:t>Story: the content of a tale; the underlying events related in a tale (also referred to as </a:t>
            </a:r>
            <a:r>
              <a:rPr lang="en-US" i="1" dirty="0" err="1"/>
              <a:t>fabula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Narrative: a recounting of a story; the </a:t>
            </a:r>
            <a:r>
              <a:rPr lang="en-US" dirty="0" err="1"/>
              <a:t>reorganisation</a:t>
            </a:r>
            <a:r>
              <a:rPr lang="en-US" dirty="0"/>
              <a:t> of events by time or point-of-view (also referred to as </a:t>
            </a:r>
            <a:r>
              <a:rPr lang="en-US" i="1" dirty="0" err="1"/>
              <a:t>syuzhet</a:t>
            </a:r>
            <a:r>
              <a:rPr lang="en-US" dirty="0"/>
              <a:t> or </a:t>
            </a:r>
            <a:r>
              <a:rPr lang="en-US" i="1" dirty="0"/>
              <a:t>plot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Text: the signs (words, images) that are processed by the reader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Non-linearity may be introduced at any or all of these levels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Lowe, N.J. (2009) A Cognitive Model, In Reading Hypertext, Bernstein, M. and Greco, D. (</a:t>
            </a:r>
            <a:r>
              <a:rPr lang="en-US" dirty="0" err="1"/>
              <a:t>eds</a:t>
            </a:r>
            <a:r>
              <a:rPr lang="en-US" dirty="0"/>
              <a:t>), Watertown, MA: </a:t>
            </a:r>
            <a:r>
              <a:rPr lang="en-US" dirty="0" err="1"/>
              <a:t>Eastgate</a:t>
            </a:r>
            <a:r>
              <a:rPr lang="en-US" dirty="0"/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2042356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DCD93-8D23-5940-B450-99D9538C1F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</p:spTree>
    <p:extLst>
      <p:ext uri="{BB962C8B-B14F-4D97-AF65-F5344CB8AC3E}">
        <p14:creationId xmlns:p14="http://schemas.microsoft.com/office/powerpoint/2010/main" val="2030877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C547C-5BD7-B640-B8A4-0665415B89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  <p:pic>
        <p:nvPicPr>
          <p:cNvPr id="87" name="Picture 86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17728"/>
            <a:ext cx="5976000" cy="4372672"/>
          </a:xfrm>
          <a:prstGeom prst="rect">
            <a:avLst/>
          </a:prstGeom>
        </p:spPr>
      </p:pic>
      <p:pic>
        <p:nvPicPr>
          <p:cNvPr id="88" name="Picture 87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89" name="Picture 88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0" name="Picture 89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1" name="Picture 90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2" name="Picture 91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3" name="Picture 92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4" name="Picture 93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90344"/>
            <a:ext cx="5976000" cy="4372672"/>
          </a:xfrm>
          <a:prstGeom prst="rect">
            <a:avLst/>
          </a:prstGeom>
        </p:spPr>
      </p:pic>
      <p:pic>
        <p:nvPicPr>
          <p:cNvPr id="95" name="Picture 94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28192"/>
            <a:ext cx="5976000" cy="4372672"/>
          </a:xfrm>
          <a:prstGeom prst="rect">
            <a:avLst/>
          </a:prstGeom>
        </p:spPr>
      </p:pic>
      <p:pic>
        <p:nvPicPr>
          <p:cNvPr id="96" name="Picture 95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7" name="Picture 96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8" name="Picture 97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9" name="Picture 98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0" name="Picture 99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1" name="Picture 100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2" name="Picture 101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03" name="Picture 102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04" name="Picture 103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5" name="Picture 104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6" name="Picture 105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7" name="Picture 106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8" name="Picture 107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9" name="Picture 108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0" name="Picture 109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11" name="Picture 11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17728"/>
            <a:ext cx="5976000" cy="4372672"/>
          </a:xfrm>
          <a:prstGeom prst="rect">
            <a:avLst/>
          </a:prstGeom>
        </p:spPr>
      </p:pic>
      <p:pic>
        <p:nvPicPr>
          <p:cNvPr id="112" name="Picture 111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3" name="Picture 112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4" name="Picture 113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5" name="Picture 114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6" name="Picture 115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7" name="Picture 116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8" name="Picture 117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19" name="Picture 118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00808"/>
            <a:ext cx="5976000" cy="4372672"/>
          </a:xfrm>
          <a:prstGeom prst="rect">
            <a:avLst/>
          </a:prstGeom>
        </p:spPr>
      </p:pic>
      <p:pic>
        <p:nvPicPr>
          <p:cNvPr id="120" name="Picture 119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1" name="Picture 120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76191"/>
            <a:ext cx="5976000" cy="4372672"/>
          </a:xfrm>
          <a:prstGeom prst="rect">
            <a:avLst/>
          </a:prstGeom>
        </p:spPr>
      </p:pic>
      <p:pic>
        <p:nvPicPr>
          <p:cNvPr id="122" name="Picture 121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8049"/>
            <a:ext cx="5976000" cy="4372672"/>
          </a:xfrm>
          <a:prstGeom prst="rect">
            <a:avLst/>
          </a:prstGeom>
        </p:spPr>
      </p:pic>
      <p:pic>
        <p:nvPicPr>
          <p:cNvPr id="123" name="Picture 122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929"/>
            <a:ext cx="5976000" cy="4372672"/>
          </a:xfrm>
          <a:prstGeom prst="rect">
            <a:avLst/>
          </a:prstGeom>
        </p:spPr>
      </p:pic>
      <p:pic>
        <p:nvPicPr>
          <p:cNvPr id="124" name="Picture 123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5" name="Picture 124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6" name="Picture 125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0F44F-3B85-2E4C-AF39-DF0CF91250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</p:spTree>
    <p:extLst>
      <p:ext uri="{BB962C8B-B14F-4D97-AF65-F5344CB8AC3E}">
        <p14:creationId xmlns:p14="http://schemas.microsoft.com/office/powerpoint/2010/main" val="3661121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92E12-17B1-8D4B-B1FF-55FBA0F9A0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  <p:pic>
        <p:nvPicPr>
          <p:cNvPr id="46" name="Picture 45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7" name="Picture 46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8" name="Picture 47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9" name="Picture 48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0" name="Picture 49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1" name="Picture 50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2" name="Picture 51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3" name="Picture 52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4" name="Picture 53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5" name="Picture 54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6" name="Picture 55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7" name="Picture 56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8" name="Picture 57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9" name="Picture 58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0" name="Picture 59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1" name="Picture 60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2" name="Picture 61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3" name="Picture 62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4" name="Picture 6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5" name="Picture 64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6" name="Picture 65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7" name="Picture 66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8" name="Picture 6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9" name="Picture 68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70" name="Picture 69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1" name="Picture 70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2" name="Picture 71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3" name="Picture 72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4" name="Picture 73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5" name="Picture 74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6" name="Picture 75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7" name="Picture 76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78" name="Picture 77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24" y="1711273"/>
            <a:ext cx="5976000" cy="4372679"/>
          </a:xfrm>
          <a:prstGeom prst="rect">
            <a:avLst/>
          </a:prstGeom>
        </p:spPr>
      </p:pic>
      <p:pic>
        <p:nvPicPr>
          <p:cNvPr id="79" name="Picture 78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0" name="Picture 79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1" name="Picture 80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2" name="Picture 81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3" name="Picture 82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4" name="Picture 83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5" name="Picture 84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Telling Tales: Hypertext Writing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COMP3220 Web Infrastructure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Dr</a:t>
            </a:r>
            <a:r>
              <a:rPr lang="en-US" dirty="0"/>
              <a:t> Nicholas Gibbins - </a:t>
            </a:r>
            <a:r>
              <a:rPr lang="en-US" dirty="0" err="1"/>
              <a:t>nmg@ecs.soton.ac.uk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357640" y="57229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06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Narrative versus Text: Psycho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Psycho (1960)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64A8F4-9EAB-6F43-8C60-06DC6FFEAD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Psycho (1998)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Psycho (1960) Directed by Alfred Hitchcock [Film]. Los Angeles, USA: Paramount Pictures.</a:t>
            </a:r>
          </a:p>
          <a:p>
            <a:r>
              <a:rPr lang="en-US" dirty="0"/>
              <a:t>Psycho (1998) Directed by Gus Van Sant [Film]. Los Angeles, USA: Universal Pictures.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675"/>
          <a:stretch/>
        </p:blipFill>
        <p:spPr>
          <a:xfrm>
            <a:off x="7747143" y="4971208"/>
            <a:ext cx="2243436" cy="1267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970" y="2265773"/>
            <a:ext cx="2245609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-1" b="688"/>
          <a:stretch/>
        </p:blipFill>
        <p:spPr>
          <a:xfrm>
            <a:off x="1999456" y="3498550"/>
            <a:ext cx="2647974" cy="1472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864" r="7799" b="1505"/>
          <a:stretch/>
        </p:blipFill>
        <p:spPr>
          <a:xfrm>
            <a:off x="7744970" y="3553025"/>
            <a:ext cx="2245609" cy="1418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b="3892"/>
          <a:stretch/>
        </p:blipFill>
        <p:spPr>
          <a:xfrm>
            <a:off x="2001629" y="2276474"/>
            <a:ext cx="2645801" cy="1245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295" y="4961058"/>
            <a:ext cx="2656136" cy="12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nealy</a:t>
            </a:r>
            <a:r>
              <a:rPr lang="en-US" dirty="0"/>
              <a:t>-j/4579505879/</a:t>
            </a:r>
          </a:p>
        </p:txBody>
      </p:sp>
    </p:spTree>
    <p:extLst>
      <p:ext uri="{BB962C8B-B14F-4D97-AF65-F5344CB8AC3E}">
        <p14:creationId xmlns:p14="http://schemas.microsoft.com/office/powerpoint/2010/main" val="2785633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selection:</a:t>
            </a:r>
          </a:p>
          <a:p>
            <a:pPr lvl="1"/>
            <a:r>
              <a:rPr lang="en-US" dirty="0"/>
              <a:t>Michael Joyce (1987) - afternoon, a story</a:t>
            </a:r>
          </a:p>
          <a:p>
            <a:pPr lvl="1"/>
            <a:r>
              <a:rPr lang="en-US" dirty="0"/>
              <a:t>Stuart </a:t>
            </a:r>
            <a:r>
              <a:rPr lang="en-US" dirty="0" err="1"/>
              <a:t>Moulthrop</a:t>
            </a:r>
            <a:r>
              <a:rPr lang="en-US" dirty="0"/>
              <a:t> (1992) - Victory Garden</a:t>
            </a:r>
          </a:p>
          <a:p>
            <a:pPr lvl="1"/>
            <a:r>
              <a:rPr lang="en-US" dirty="0"/>
              <a:t>Geoff Ryman (1996) - 253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7A8C81-BCDB-CF43-8640-780F6EA7F6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84" y="3662458"/>
            <a:ext cx="2323976" cy="2323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672" y="4149766"/>
            <a:ext cx="3683372" cy="1391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472" y="3468652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13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afternoon, a story (1987)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"I want to say I may have seen my son die this morning.”</a:t>
            </a:r>
          </a:p>
          <a:p>
            <a:pPr marL="0" indent="0">
              <a:buNone/>
            </a:pPr>
            <a:r>
              <a:rPr lang="en-US" dirty="0"/>
              <a:t>Non-linear narrative with default path</a:t>
            </a:r>
          </a:p>
          <a:p>
            <a:pPr lvl="1"/>
            <a:r>
              <a:rPr lang="en-US" dirty="0"/>
              <a:t>Notecard-like </a:t>
            </a:r>
            <a:r>
              <a:rPr lang="en-US" dirty="0" err="1"/>
              <a:t>lexias</a:t>
            </a:r>
            <a:endParaRPr lang="en-US" dirty="0"/>
          </a:p>
          <a:p>
            <a:pPr lvl="1"/>
            <a:r>
              <a:rPr lang="en-US" dirty="0"/>
              <a:t>No explicit anchors; all words are anchors</a:t>
            </a:r>
          </a:p>
          <a:p>
            <a:pPr lvl="1"/>
            <a:r>
              <a:rPr lang="en-US" dirty="0"/>
              <a:t>Built as demonstration of the hypertext authoring system </a:t>
            </a:r>
            <a:r>
              <a:rPr lang="en-US" dirty="0" err="1"/>
              <a:t>Storyspace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2201542"/>
            <a:ext cx="5400675" cy="36074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Joyce, M. (1990) </a:t>
            </a:r>
            <a:r>
              <a:rPr lang="en-US" i="1" dirty="0"/>
              <a:t>afternoon, a story</a:t>
            </a:r>
            <a:r>
              <a:rPr lang="en-US" dirty="0"/>
              <a:t>. Watertown, MA: </a:t>
            </a:r>
            <a:r>
              <a:rPr lang="en-US" dirty="0" err="1"/>
              <a:t>Eastgate</a:t>
            </a:r>
            <a:r>
              <a:rPr lang="en-US" dirty="0"/>
              <a:t> Systems.</a:t>
            </a:r>
          </a:p>
        </p:txBody>
      </p:sp>
    </p:spTree>
    <p:extLst>
      <p:ext uri="{BB962C8B-B14F-4D97-AF65-F5344CB8AC3E}">
        <p14:creationId xmlns:p14="http://schemas.microsoft.com/office/powerpoint/2010/main" val="3836211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Victory Garden (1992)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Follows a central character (Emily) and the interactions of those connected with her, set during Gulf War I.</a:t>
            </a:r>
          </a:p>
          <a:p>
            <a:pPr lvl="1"/>
            <a:r>
              <a:rPr lang="en-US" dirty="0"/>
              <a:t>Multiple non-linear narratives with default paths</a:t>
            </a:r>
          </a:p>
          <a:p>
            <a:pPr lvl="1"/>
            <a:r>
              <a:rPr lang="en-US" dirty="0"/>
              <a:t>Anchors indicate branches to other narratives (initially hidden, but can be made explicit)</a:t>
            </a:r>
          </a:p>
          <a:p>
            <a:pPr lvl="1"/>
            <a:r>
              <a:rPr lang="en-US" dirty="0"/>
              <a:t>Provides a taxonomic overview map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190974"/>
            <a:ext cx="5400675" cy="3628578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Moulthrop</a:t>
            </a:r>
            <a:r>
              <a:rPr lang="en-US" dirty="0"/>
              <a:t>, S. (1992) </a:t>
            </a:r>
            <a:r>
              <a:rPr lang="en-US" i="1" dirty="0"/>
              <a:t>Victory Garden</a:t>
            </a:r>
            <a:r>
              <a:rPr lang="en-US" dirty="0"/>
              <a:t>. Watertown, MA: </a:t>
            </a:r>
            <a:r>
              <a:rPr lang="en-US" dirty="0" err="1"/>
              <a:t>Eastgate</a:t>
            </a:r>
            <a:r>
              <a:rPr lang="en-US" dirty="0"/>
              <a:t> Systems.</a:t>
            </a:r>
          </a:p>
        </p:txBody>
      </p:sp>
    </p:spTree>
    <p:extLst>
      <p:ext uri="{BB962C8B-B14F-4D97-AF65-F5344CB8AC3E}">
        <p14:creationId xmlns:p14="http://schemas.microsoft.com/office/powerpoint/2010/main" val="2477737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253 (1996)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Descriptions of the 253 occupants (passengers plus driver) of a London Underground train</a:t>
            </a:r>
          </a:p>
          <a:p>
            <a:pPr lvl="1"/>
            <a:r>
              <a:rPr lang="en-US" dirty="0"/>
              <a:t>Extensive cross-referencing and footnotes support a non-linear narrative</a:t>
            </a:r>
          </a:p>
          <a:p>
            <a:pPr lvl="1"/>
            <a:r>
              <a:rPr lang="en-US" dirty="0"/>
              <a:t>Each description is 253 words long</a:t>
            </a:r>
          </a:p>
          <a:p>
            <a:pPr lvl="1"/>
            <a:r>
              <a:rPr lang="en-US" dirty="0"/>
              <a:t>Originally published on the Web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901565">
            <a:off x="7401544" y="1596407"/>
            <a:ext cx="2697456" cy="410612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Ryman, G. (1998) </a:t>
            </a:r>
            <a:r>
              <a:rPr lang="en-US" i="1" dirty="0"/>
              <a:t>253: the print remix</a:t>
            </a:r>
            <a:r>
              <a:rPr lang="en-US" dirty="0"/>
              <a:t>. London: Flamingo.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web.archive.org</a:t>
            </a:r>
            <a:r>
              <a:rPr lang="en-US" dirty="0"/>
              <a:t>/web/20140530180412/http://</a:t>
            </a:r>
            <a:r>
              <a:rPr lang="en-US" dirty="0" err="1"/>
              <a:t>www.ryman-novel.com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09984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Academic study concentrates on literary hypertext (c.f. literary fiction)</a:t>
            </a:r>
          </a:p>
          <a:p>
            <a:pPr lvl="1"/>
            <a:r>
              <a:rPr lang="en-US" dirty="0"/>
              <a:t>Typified by non-linear narratives, rather than non-linear stories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about the hypertext equivalent of genre or popular fiction?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479BBF-B521-0C42-8069-17565318A8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184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A62A-99C9-ED4B-B9F6-C4D95BFD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the Consequences (1930)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6A6AB-4C8B-0945-8C1A-A7FFA56B16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Earliest known example of a branching novel!</a:t>
            </a:r>
          </a:p>
          <a:p>
            <a:pPr marL="0" indent="0">
              <a:buNone/>
            </a:pPr>
            <a:r>
              <a:rPr lang="en-US" dirty="0"/>
              <a:t>Third person narrative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Relatively fine-grained, non-linear story</a:t>
            </a:r>
          </a:p>
          <a:p>
            <a:pPr lvl="1"/>
            <a:r>
              <a:rPr lang="en-US" dirty="0"/>
              <a:t>Multi-paragraph lexias</a:t>
            </a:r>
          </a:p>
          <a:p>
            <a:pPr lvl="1"/>
            <a:r>
              <a:rPr lang="en-US" dirty="0"/>
              <a:t>Three intertwined stories within the book</a:t>
            </a:r>
            <a:br>
              <a:rPr lang="en-US" dirty="0"/>
            </a:br>
            <a:r>
              <a:rPr lang="en-US" dirty="0"/>
              <a:t>(a woman and her two suitors)</a:t>
            </a:r>
          </a:p>
          <a:p>
            <a:pPr lvl="1"/>
            <a:r>
              <a:rPr lang="en-US" dirty="0"/>
              <a:t>Introductory text suggests that the ”game” may be played by a group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248465-C7EC-4F42-AF8E-95D2CF318A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Webster, D. and Hopkins, M.A. (1930) Consider the Consequences. New York: The Century Company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5922D08-AD0C-5343-BC66-4C6FD25557D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1980010"/>
            <a:ext cx="5400675" cy="4050506"/>
          </a:xfrm>
        </p:spPr>
      </p:pic>
    </p:spTree>
    <p:extLst>
      <p:ext uri="{BB962C8B-B14F-4D97-AF65-F5344CB8AC3E}">
        <p14:creationId xmlns:p14="http://schemas.microsoft.com/office/powerpoint/2010/main" val="914514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Lucky Les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Third person narrative</a:t>
            </a:r>
          </a:p>
          <a:p>
            <a:pPr marL="0" indent="0">
              <a:buNone/>
            </a:pPr>
            <a:r>
              <a:rPr lang="en-US" dirty="0"/>
              <a:t>Coarse-grained, non-linear story</a:t>
            </a:r>
          </a:p>
          <a:p>
            <a:pPr lvl="1"/>
            <a:r>
              <a:rPr lang="en-US" dirty="0"/>
              <a:t>Multi-page </a:t>
            </a:r>
            <a:r>
              <a:rPr lang="en-US" dirty="0" err="1"/>
              <a:t>lexias</a:t>
            </a:r>
            <a:r>
              <a:rPr lang="en-US" dirty="0"/>
              <a:t> corresponding to episodes in Les’ life</a:t>
            </a:r>
          </a:p>
          <a:p>
            <a:pPr lvl="1"/>
            <a:r>
              <a:rPr lang="en-US" dirty="0"/>
              <a:t>Each episode concludes with an explicit choice for the reader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luckyles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252">
            <a:off x="7287010" y="1509170"/>
            <a:ext cx="3188035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Hildick</a:t>
            </a:r>
            <a:r>
              <a:rPr lang="en-US" dirty="0"/>
              <a:t>, E.W. (1967) </a:t>
            </a:r>
            <a:r>
              <a:rPr lang="en-US" i="1" dirty="0"/>
              <a:t>Lucky Les: the adventures of a cat of five tales</a:t>
            </a:r>
            <a:r>
              <a:rPr lang="en-US" dirty="0"/>
              <a:t>, Leicester: </a:t>
            </a:r>
            <a:r>
              <a:rPr lang="en-US" dirty="0" err="1"/>
              <a:t>Brockhampton</a:t>
            </a:r>
            <a:r>
              <a:rPr lang="en-US" dirty="0"/>
              <a:t> Press. </a:t>
            </a:r>
          </a:p>
        </p:txBody>
      </p:sp>
    </p:spTree>
    <p:extLst>
      <p:ext uri="{BB962C8B-B14F-4D97-AF65-F5344CB8AC3E}">
        <p14:creationId xmlns:p14="http://schemas.microsoft.com/office/powerpoint/2010/main" val="1090609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1507-6FCF-B149-9E33-2FD4A3F2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Emergency (1969)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F852C-807F-5548-B47D-F353A68E20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Crossover between hypertext fiction and programmed instruction</a:t>
            </a:r>
          </a:p>
          <a:p>
            <a:pPr lvl="1"/>
            <a:r>
              <a:rPr lang="en-US" dirty="0"/>
              <a:t>Intent of book is to teach the reader about the challenges of running a newly-independent African state</a:t>
            </a:r>
          </a:p>
          <a:p>
            <a:pPr lvl="1"/>
            <a:r>
              <a:rPr lang="en-US" dirty="0"/>
              <a:t>Coarse-grained (multipage) </a:t>
            </a:r>
            <a:r>
              <a:rPr lang="en-US" dirty="0" err="1"/>
              <a:t>lexia</a:t>
            </a:r>
            <a:endParaRPr lang="en-US" dirty="0"/>
          </a:p>
          <a:p>
            <a:pPr lvl="1"/>
            <a:r>
              <a:rPr lang="en-US" dirty="0"/>
              <a:t>Non-linear story</a:t>
            </a:r>
          </a:p>
        </p:txBody>
      </p:sp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52A731B6-C884-984E-9DFB-7F37F56D8BE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903119">
            <a:off x="7613964" y="1821135"/>
            <a:ext cx="2864762" cy="41882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45D2E-560D-5D4E-B372-B5CCF0354B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Guerrier, D. and Richards, J. (1969) </a:t>
            </a:r>
            <a:r>
              <a:rPr lang="en-US" i="1" dirty="0"/>
              <a:t>State of Emergency: A Programmed Entertainment</a:t>
            </a:r>
            <a:r>
              <a:rPr lang="en-US" dirty="0"/>
              <a:t>. Harmondsworth: Penguin</a:t>
            </a:r>
          </a:p>
        </p:txBody>
      </p:sp>
    </p:spTree>
    <p:extLst>
      <p:ext uri="{BB962C8B-B14F-4D97-AF65-F5344CB8AC3E}">
        <p14:creationId xmlns:p14="http://schemas.microsoft.com/office/powerpoint/2010/main" val="499215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81A5-AE72-064C-A548-AD604CAF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Working Definition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606EE0C-7BDE-3C41-9065-0FE82811D3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370" b="10004"/>
          <a:stretch/>
        </p:blipFill>
        <p:spPr>
          <a:xfrm>
            <a:off x="0" y="0"/>
            <a:ext cx="6024562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DB145-BBB7-EA46-90BF-5019101570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7438" y="6381750"/>
            <a:ext cx="5400675" cy="293721"/>
          </a:xfrm>
        </p:spPr>
        <p:txBody>
          <a:bodyPr/>
          <a:lstStyle/>
          <a:p>
            <a:r>
              <a:rPr lang="en-US" dirty="0">
                <a:cs typeface="Georgia"/>
              </a:rPr>
              <a:t>Nelson, T.H. (1981) </a:t>
            </a:r>
            <a:r>
              <a:rPr lang="en-US" i="1" dirty="0">
                <a:cs typeface="Georgia"/>
              </a:rPr>
              <a:t>Literary Machines</a:t>
            </a:r>
            <a:r>
              <a:rPr lang="en-US" dirty="0">
                <a:cs typeface="Georgia"/>
              </a:rPr>
              <a:t>, Sausalito, CA: Mindful Press.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7C12B7E-0968-0E4D-ABFB-C0A5657120D8}"/>
              </a:ext>
            </a:extLst>
          </p:cNvPr>
          <p:cNvSpPr/>
          <p:nvPr/>
        </p:nvSpPr>
        <p:spPr bwMode="auto">
          <a:xfrm>
            <a:off x="6416820" y="1773238"/>
            <a:ext cx="5400675" cy="2289981"/>
          </a:xfrm>
          <a:prstGeom prst="wedgeRoundRectCallout">
            <a:avLst>
              <a:gd name="adj1" fmla="val -65899"/>
              <a:gd name="adj2" fmla="val 33438"/>
              <a:gd name="adj3" fmla="val 16667"/>
            </a:avLst>
          </a:prstGeom>
          <a:solidFill>
            <a:schemeClr val="bg1"/>
          </a:solidFill>
          <a:ln w="25400" cap="sq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i="1" dirty="0">
                <a:cs typeface="Georgia"/>
              </a:rPr>
              <a:t>By ‘hypertext’, I mean non-sequential writing - text that branches and allows choices to the reader, best read at an interactive screen. As popularly conceived, this is a series of text chunks connected by links which offer the reader different pathways.</a:t>
            </a:r>
            <a:endParaRPr lang="en-US" sz="2000" i="1" dirty="0"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5049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Own Adventure (1979-)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marL="0" indent="0">
              <a:buNone/>
            </a:pPr>
            <a:r>
              <a:rPr lang="en-US" dirty="0"/>
              <a:t>Again, non-linear story</a:t>
            </a:r>
          </a:p>
          <a:p>
            <a:pPr lvl="1"/>
            <a:r>
              <a:rPr lang="en-US" dirty="0"/>
              <a:t>Single page </a:t>
            </a:r>
            <a:r>
              <a:rPr lang="en-US" dirty="0" err="1"/>
              <a:t>lexias</a:t>
            </a:r>
            <a:endParaRPr lang="en-US" dirty="0"/>
          </a:p>
          <a:p>
            <a:pPr lvl="1"/>
            <a:r>
              <a:rPr lang="en-US" dirty="0"/>
              <a:t>Numbered pages </a:t>
            </a:r>
            <a:br>
              <a:rPr lang="en-US" dirty="0"/>
            </a:br>
            <a:r>
              <a:rPr lang="en-US" dirty="0"/>
              <a:t>with explicit </a:t>
            </a:r>
            <a:br>
              <a:rPr lang="en-US" dirty="0"/>
            </a:br>
            <a:r>
              <a:rPr lang="en-US" dirty="0"/>
              <a:t>choices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See also interactive fiction </a:t>
            </a:r>
            <a:br>
              <a:rPr lang="en-US" dirty="0"/>
            </a:br>
            <a:r>
              <a:rPr lang="en-US" dirty="0"/>
              <a:t>(Colossal Cave/Advent,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t="3856" b="48808"/>
          <a:stretch/>
        </p:blipFill>
        <p:spPr>
          <a:xfrm>
            <a:off x="6240016" y="1703620"/>
            <a:ext cx="4095750" cy="316310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Montgomery, R.A. (1979) </a:t>
            </a:r>
            <a:r>
              <a:rPr lang="en-US" i="1" dirty="0"/>
              <a:t>Journey Under the Sea</a:t>
            </a:r>
            <a:r>
              <a:rPr lang="en-US" dirty="0"/>
              <a:t>. New York: Bantam Books.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/>
          <a:srcRect l="-330" t="75542" r="330" b="3835"/>
          <a:stretch/>
        </p:blipFill>
        <p:spPr bwMode="auto">
          <a:xfrm>
            <a:off x="6240016" y="4797153"/>
            <a:ext cx="4095750" cy="137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4644">
            <a:off x="4865220" y="3386420"/>
            <a:ext cx="1577421" cy="2642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473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YO-2-Flowchart_8.pdf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9507" r="205" b="29289"/>
          <a:stretch/>
        </p:blipFill>
        <p:spPr>
          <a:xfrm>
            <a:off x="1587500" y="-4763"/>
            <a:ext cx="8675688" cy="6862763"/>
          </a:xfrm>
        </p:spPr>
      </p:pic>
    </p:spTree>
    <p:extLst>
      <p:ext uri="{BB962C8B-B14F-4D97-AF65-F5344CB8AC3E}">
        <p14:creationId xmlns:p14="http://schemas.microsoft.com/office/powerpoint/2010/main" val="1791644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Life’s Lottery (1999)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Increasing sophistication – not a children’s book!</a:t>
            </a:r>
          </a:p>
          <a:p>
            <a:pPr lvl="1"/>
            <a:r>
              <a:rPr lang="en-US" dirty="0" err="1"/>
              <a:t>Lexias</a:t>
            </a:r>
            <a:r>
              <a:rPr lang="en-US" dirty="0"/>
              <a:t> vary in size from a paragraph of a few sentences to several pages</a:t>
            </a:r>
          </a:p>
          <a:p>
            <a:pPr lvl="1"/>
            <a:r>
              <a:rPr lang="en-US" dirty="0"/>
              <a:t>Non-linear story, but with an additional narrative if </a:t>
            </a:r>
            <a:r>
              <a:rPr lang="en-US" dirty="0" err="1"/>
              <a:t>lexias</a:t>
            </a:r>
            <a:r>
              <a:rPr lang="en-US" dirty="0"/>
              <a:t> are read in order, rather than by following the directions in the </a:t>
            </a:r>
            <a:r>
              <a:rPr lang="en-US" dirty="0" err="1"/>
              <a:t>lexias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426849-L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592">
            <a:off x="7488112" y="1920548"/>
            <a:ext cx="2762970" cy="3897761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Newman, K. (1999) </a:t>
            </a:r>
            <a:r>
              <a:rPr lang="en-US" i="1" dirty="0"/>
              <a:t>Life’s Lottery</a:t>
            </a:r>
            <a:r>
              <a:rPr lang="en-US" dirty="0"/>
              <a:t>, London: Simon and Schuster.</a:t>
            </a:r>
          </a:p>
        </p:txBody>
      </p:sp>
    </p:spTree>
    <p:extLst>
      <p:ext uri="{BB962C8B-B14F-4D97-AF65-F5344CB8AC3E}">
        <p14:creationId xmlns:p14="http://schemas.microsoft.com/office/powerpoint/2010/main" val="406931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Lecture: Telling Tales, </a:t>
            </a:r>
            <a:r>
              <a:rPr lang="en-GB"/>
              <a:t>Part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65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8E370CD-C9ED-854C-B32F-D588C4FFFE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5820" r="14766"/>
          <a:stretch/>
        </p:blipFill>
        <p:spPr>
          <a:xfrm>
            <a:off x="6167439" y="0"/>
            <a:ext cx="6024562" cy="68580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0B6A8EB-C3A5-8247-83D9-31927902C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Death of the Author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C73C01-B22F-2A45-9F10-D8BCB2BD4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5400675" cy="287338"/>
          </a:xfrm>
        </p:spPr>
        <p:txBody>
          <a:bodyPr/>
          <a:lstStyle/>
          <a:p>
            <a:r>
              <a:rPr lang="en-US" dirty="0">
                <a:cs typeface="Georgia"/>
              </a:rPr>
              <a:t>Barthes, R.G. (1967) </a:t>
            </a:r>
            <a:r>
              <a:rPr lang="en-US" i="1" dirty="0">
                <a:cs typeface="Georgia"/>
              </a:rPr>
              <a:t>The Death of the Author</a:t>
            </a:r>
            <a:r>
              <a:rPr lang="en-US" dirty="0">
                <a:cs typeface="Georgia"/>
              </a:rPr>
              <a:t>. Aspen, no. 5-6. 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0A223754-86C5-BB47-AB95-3DEDADC0EEF9}"/>
              </a:ext>
            </a:extLst>
          </p:cNvPr>
          <p:cNvSpPr/>
          <p:nvPr/>
        </p:nvSpPr>
        <p:spPr bwMode="auto">
          <a:xfrm>
            <a:off x="338881" y="1773238"/>
            <a:ext cx="5400674" cy="3166897"/>
          </a:xfrm>
          <a:prstGeom prst="wedgeRoundRectCallout">
            <a:avLst>
              <a:gd name="adj1" fmla="val 78334"/>
              <a:gd name="adj2" fmla="val 26178"/>
              <a:gd name="adj3" fmla="val 16667"/>
            </a:avLst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i="1" dirty="0"/>
              <a:t>We know now that a text is not a line of words releasing a single ‘theological’ meaning (the ‘message’ of the Author-God) but a multi-dimensional space in which a variety of writings, none of them original, blend and clash.</a:t>
            </a:r>
          </a:p>
          <a:p>
            <a:pPr algn="ctr" eaLnBrk="0" hangingPunct="0">
              <a:lnSpc>
                <a:spcPct val="90000"/>
              </a:lnSpc>
            </a:pPr>
            <a:endParaRPr lang="en-US" sz="2000" i="1" dirty="0">
              <a:ea typeface="ＭＳ Ｐゴシック" pitchFamily="-106" charset="-128"/>
              <a:cs typeface="Georgia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i="1" dirty="0">
                <a:ea typeface="ＭＳ Ｐゴシック" pitchFamily="-106" charset="-128"/>
                <a:cs typeface="Georgia"/>
              </a:rPr>
              <a:t>To give a text an Author is to impose a limit on that text, to furnish it with a final signified, to close the writing.</a:t>
            </a:r>
            <a:endParaRPr lang="en-US" sz="2000" i="1" dirty="0">
              <a:latin typeface="Georgia"/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075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and the Death of the Author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“It is tempting to see hypertext as realizing Barthes' utopian dreams of a writing liberated from the Author. The ability for each reader to add to, alter, or simply edit a hypertext opens possibilities of collective authorship that breaks down the idea of writing as originating from a single fixed source. </a:t>
            </a:r>
          </a:p>
          <a:p>
            <a:pPr marL="0" indent="0">
              <a:buNone/>
            </a:pPr>
            <a:r>
              <a:rPr lang="en-GB" dirty="0"/>
              <a:t>Similarly, the ability to plot out unique patterns of reading, to move through a text in an </a:t>
            </a:r>
            <a:r>
              <a:rPr lang="en-GB" dirty="0" err="1"/>
              <a:t>aleatory</a:t>
            </a:r>
            <a:r>
              <a:rPr lang="en-GB" dirty="0"/>
              <a:t>, non-linear fashion, serves to highlight the importance of the reader in the “writing” of a text - each reading, even if it does not physically change the words - writes the text anew simply by re-arranging it, by placing different emphases that might subtly inflect its meanings.”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Keep, C., McLaughlin, T. and </a:t>
            </a:r>
            <a:r>
              <a:rPr lang="en-US" dirty="0" err="1"/>
              <a:t>Parmar</a:t>
            </a:r>
            <a:r>
              <a:rPr lang="en-US" dirty="0"/>
              <a:t>, R. (1993-2000) </a:t>
            </a:r>
            <a:r>
              <a:rPr lang="en-US" i="1" dirty="0"/>
              <a:t>The Electronic Labyrinth</a:t>
            </a:r>
            <a:r>
              <a:rPr lang="en-US" dirty="0"/>
              <a:t>. http://</a:t>
            </a:r>
            <a:r>
              <a:rPr lang="en-US" dirty="0" err="1"/>
              <a:t>elab.eserver.org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821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Forking Paths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“In all fictional works, each time a man is confronted with several alternatives, he chooses one and eliminates the others; in the fiction of </a:t>
            </a:r>
            <a:r>
              <a:rPr lang="en-US" dirty="0" err="1"/>
              <a:t>Ts’ui</a:t>
            </a:r>
            <a:r>
              <a:rPr lang="en-US" dirty="0"/>
              <a:t> </a:t>
            </a:r>
            <a:r>
              <a:rPr lang="en-US" dirty="0" err="1"/>
              <a:t>Pên</a:t>
            </a:r>
            <a:r>
              <a:rPr lang="en-US" dirty="0"/>
              <a:t>, he chooses— simultaneously—all of them. He creates, in this way, diverse futures, diverse times which themselves also proliferate and fork. Here, then, is the explanation of the novel’s contradictions. </a:t>
            </a:r>
          </a:p>
          <a:p>
            <a:pPr marL="0" indent="0">
              <a:buNone/>
            </a:pPr>
            <a:r>
              <a:rPr lang="en-US" dirty="0"/>
              <a:t>Fang, let us say, has a secret; a stranger calls at his door; Fang resolves to kill him. Naturally, there are several possible outcomes: Fang can kill the intruder, the intruder can kill Fang, they both can escape, they both can die, and so forth. In the work of </a:t>
            </a:r>
            <a:r>
              <a:rPr lang="en-US" dirty="0" err="1"/>
              <a:t>Ts’ui</a:t>
            </a:r>
            <a:r>
              <a:rPr lang="en-US" dirty="0"/>
              <a:t> </a:t>
            </a:r>
            <a:r>
              <a:rPr lang="en-US" dirty="0" err="1"/>
              <a:t>Pên</a:t>
            </a:r>
            <a:r>
              <a:rPr lang="en-US" dirty="0"/>
              <a:t>, all possible outcomes occur; each one is the point of departure for other </a:t>
            </a:r>
            <a:r>
              <a:rPr lang="en-US" dirty="0" err="1"/>
              <a:t>forkings</a:t>
            </a:r>
            <a:r>
              <a:rPr lang="en-US" dirty="0"/>
              <a:t>.”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Borges, J.L. (1941) </a:t>
            </a:r>
            <a:r>
              <a:rPr lang="en-US" i="1" dirty="0"/>
              <a:t>The Garden of Forking Paths</a:t>
            </a:r>
            <a:r>
              <a:rPr lang="en-US" dirty="0"/>
              <a:t>, Translated from Spanish by Yates, D.A.   </a:t>
            </a:r>
          </a:p>
        </p:txBody>
      </p:sp>
    </p:spTree>
    <p:extLst>
      <p:ext uri="{BB962C8B-B14F-4D97-AF65-F5344CB8AC3E}">
        <p14:creationId xmlns:p14="http://schemas.microsoft.com/office/powerpoint/2010/main" val="227113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Ergodic</a:t>
            </a:r>
            <a:r>
              <a:rPr lang="en-US" dirty="0"/>
              <a:t> Literature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danielygo</a:t>
            </a:r>
            <a:r>
              <a:rPr lang="en-US" dirty="0"/>
              <a:t>/5391176827/</a:t>
            </a:r>
          </a:p>
        </p:txBody>
      </p:sp>
    </p:spTree>
    <p:extLst>
      <p:ext uri="{BB962C8B-B14F-4D97-AF65-F5344CB8AC3E}">
        <p14:creationId xmlns:p14="http://schemas.microsoft.com/office/powerpoint/2010/main" val="50697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Ergodic</a:t>
            </a:r>
            <a:r>
              <a:rPr lang="en-US" dirty="0"/>
              <a:t> Literature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“Ergodic […] </a:t>
            </a:r>
            <a:r>
              <a:rPr lang="en-US" dirty="0"/>
              <a:t>derives from the Greek words </a:t>
            </a:r>
            <a:r>
              <a:rPr lang="en-US" i="1" dirty="0"/>
              <a:t>ergon</a:t>
            </a:r>
            <a:r>
              <a:rPr lang="en-US" dirty="0"/>
              <a:t> and </a:t>
            </a:r>
            <a:r>
              <a:rPr lang="en-US" i="1" dirty="0" err="1"/>
              <a:t>hodos</a:t>
            </a:r>
            <a:r>
              <a:rPr lang="en-US" dirty="0"/>
              <a:t>, meaning "work" and "path." In ergodic literature, nontrivial effort is required to allow the reader to traverse the text. If ergodic literature is to make sense as a concept, there must also be nonergodic literature, where the effort to traverse the text is trivial, with no </a:t>
            </a:r>
            <a:r>
              <a:rPr lang="en-US" dirty="0" err="1"/>
              <a:t>extranoematic</a:t>
            </a:r>
            <a:r>
              <a:rPr lang="en-US" dirty="0"/>
              <a:t> responsibilities placed on the reader except (for example) eye movement and the periodic or arbitrary turning of pages.”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cs typeface="Georgia"/>
              </a:rPr>
              <a:t>Aarseth</a:t>
            </a:r>
            <a:r>
              <a:rPr lang="en-US" dirty="0">
                <a:cs typeface="Georgia"/>
              </a:rPr>
              <a:t>, E. (1997) </a:t>
            </a:r>
            <a:r>
              <a:rPr lang="en-US" i="1" dirty="0" err="1">
                <a:cs typeface="Georgia"/>
              </a:rPr>
              <a:t>Cybertext</a:t>
            </a:r>
            <a:r>
              <a:rPr lang="en-US" i="1" dirty="0">
                <a:cs typeface="Georgia"/>
              </a:rPr>
              <a:t>: Perspectives on Ergodic Literature</a:t>
            </a:r>
            <a:r>
              <a:rPr lang="en-US" dirty="0">
                <a:cs typeface="Georgia"/>
              </a:rPr>
              <a:t>. Baltimore, MD: The John Hopkins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140423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No. 1, Roman (1962)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150 loose leaf pages</a:t>
            </a:r>
          </a:p>
          <a:p>
            <a:pPr lvl="1"/>
            <a:r>
              <a:rPr lang="en-US" dirty="0"/>
              <a:t>Pages are to be shuffled before reading</a:t>
            </a:r>
          </a:p>
          <a:p>
            <a:pPr lvl="1"/>
            <a:r>
              <a:rPr lang="en-US" dirty="0"/>
              <a:t>CONTENT WARNING!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21006" t="3135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Saporta</a:t>
            </a:r>
            <a:r>
              <a:rPr lang="en-US" dirty="0"/>
              <a:t>, M. (1963) </a:t>
            </a:r>
            <a:r>
              <a:rPr lang="en-US" i="1" dirty="0"/>
              <a:t>Composition No. 1, Roman</a:t>
            </a:r>
            <a:r>
              <a:rPr lang="en-US" dirty="0"/>
              <a:t>. Translated from French by Howard, R., New York: Simon and Schuster.  </a:t>
            </a:r>
          </a:p>
        </p:txBody>
      </p:sp>
    </p:spTree>
    <p:extLst>
      <p:ext uri="{BB962C8B-B14F-4D97-AF65-F5344CB8AC3E}">
        <p14:creationId xmlns:p14="http://schemas.microsoft.com/office/powerpoint/2010/main" val="389132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846d2d3c-a154-41b5-b575-111c2cd526d0"/>
</p:tagLst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628</TotalTime>
  <Words>2489</Words>
  <Application>Microsoft Macintosh PowerPoint</Application>
  <PresentationFormat>Widescreen</PresentationFormat>
  <Paragraphs>240</Paragraphs>
  <Slides>33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Georgia</vt:lpstr>
      <vt:lpstr>Lucida Sans</vt:lpstr>
      <vt:lpstr>Calibri</vt:lpstr>
      <vt:lpstr>Arial</vt:lpstr>
      <vt:lpstr>Lucida Grande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Telling Tales: Hypertext Writing</vt:lpstr>
      <vt:lpstr>A Working Definition</vt:lpstr>
      <vt:lpstr>The Death of the Author</vt:lpstr>
      <vt:lpstr>Hypertext and the Death of the Author</vt:lpstr>
      <vt:lpstr>Forking Paths</vt:lpstr>
      <vt:lpstr>Ergodic Literature</vt:lpstr>
      <vt:lpstr>Ergodic Literature</vt:lpstr>
      <vt:lpstr>Composition No. 1, Roman (1962)</vt:lpstr>
      <vt:lpstr>Hopscotch (Rayuela) (1963)</vt:lpstr>
      <vt:lpstr>Un conte à votre façon (1967)</vt:lpstr>
      <vt:lpstr>The Unfortunates (1969)</vt:lpstr>
      <vt:lpstr>Cain's Jawbone (1934)</vt:lpstr>
      <vt:lpstr>Story, Narrative and Text</vt:lpstr>
      <vt:lpstr>Story, Narrative and Text</vt:lpstr>
      <vt:lpstr>Story versus Narrative: Citizen Kane</vt:lpstr>
      <vt:lpstr>Story versus Narrative: Citizen Kane</vt:lpstr>
      <vt:lpstr>Story versus Narrative: Citizen Kane</vt:lpstr>
      <vt:lpstr>Story versus Narrative: Citizen Kane</vt:lpstr>
      <vt:lpstr>Narrative versus Text: Psycho</vt:lpstr>
      <vt:lpstr>Hypertext Fiction</vt:lpstr>
      <vt:lpstr>Hypertext Fiction</vt:lpstr>
      <vt:lpstr>afternoon, a story (1987)</vt:lpstr>
      <vt:lpstr>Victory Garden (1992)</vt:lpstr>
      <vt:lpstr>253 (1996)</vt:lpstr>
      <vt:lpstr>Hypertext Fiction</vt:lpstr>
      <vt:lpstr>Consider the Consequences (1930)</vt:lpstr>
      <vt:lpstr>Lucky Les (1967)</vt:lpstr>
      <vt:lpstr>State of Emergency (1969)</vt:lpstr>
      <vt:lpstr>Choose Your Own Adventure (1979-)</vt:lpstr>
      <vt:lpstr>PowerPoint Presentation</vt:lpstr>
      <vt:lpstr>Life’s Lottery (1999)</vt:lpstr>
      <vt:lpstr>Next Lecture: Telling Tales, Part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Nicholas Gibbins</cp:lastModifiedBy>
  <cp:revision>47</cp:revision>
  <dcterms:created xsi:type="dcterms:W3CDTF">2018-10-05T13:33:30Z</dcterms:created>
  <dcterms:modified xsi:type="dcterms:W3CDTF">2021-12-02T15:26:09Z</dcterms:modified>
</cp:coreProperties>
</file>