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6.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7.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 id="2147483660" r:id="rId2"/>
    <p:sldMasterId id="2147483698" r:id="rId3"/>
    <p:sldMasterId id="2147483702" r:id="rId4"/>
    <p:sldMasterId id="2147483706" r:id="rId5"/>
    <p:sldMasterId id="2147483710" r:id="rId6"/>
    <p:sldMasterId id="2147483714" r:id="rId7"/>
    <p:sldMasterId id="2147483718" r:id="rId8"/>
  </p:sldMasterIdLst>
  <p:notesMasterIdLst>
    <p:notesMasterId r:id="rId51"/>
  </p:notesMasterIdLst>
  <p:sldIdLst>
    <p:sldId id="271" r:id="rId9"/>
    <p:sldId id="268" r:id="rId10"/>
    <p:sldId id="277" r:id="rId11"/>
    <p:sldId id="300" r:id="rId12"/>
    <p:sldId id="301" r:id="rId13"/>
    <p:sldId id="272" r:id="rId14"/>
    <p:sldId id="273" r:id="rId15"/>
    <p:sldId id="274" r:id="rId16"/>
    <p:sldId id="280" r:id="rId17"/>
    <p:sldId id="257" r:id="rId18"/>
    <p:sldId id="258" r:id="rId19"/>
    <p:sldId id="262" r:id="rId20"/>
    <p:sldId id="263" r:id="rId21"/>
    <p:sldId id="302" r:id="rId22"/>
    <p:sldId id="264" r:id="rId23"/>
    <p:sldId id="259" r:id="rId24"/>
    <p:sldId id="265" r:id="rId25"/>
    <p:sldId id="260" r:id="rId26"/>
    <p:sldId id="261" r:id="rId27"/>
    <p:sldId id="285" r:id="rId28"/>
    <p:sldId id="281" r:id="rId29"/>
    <p:sldId id="299" r:id="rId30"/>
    <p:sldId id="284" r:id="rId31"/>
    <p:sldId id="303" r:id="rId32"/>
    <p:sldId id="304" r:id="rId33"/>
    <p:sldId id="305" r:id="rId34"/>
    <p:sldId id="269" r:id="rId35"/>
    <p:sldId id="283" r:id="rId36"/>
    <p:sldId id="267" r:id="rId37"/>
    <p:sldId id="266" r:id="rId38"/>
    <p:sldId id="286" r:id="rId39"/>
    <p:sldId id="293" r:id="rId40"/>
    <p:sldId id="295" r:id="rId41"/>
    <p:sldId id="296" r:id="rId42"/>
    <p:sldId id="297" r:id="rId43"/>
    <p:sldId id="298" r:id="rId44"/>
    <p:sldId id="291" r:id="rId45"/>
    <p:sldId id="306" r:id="rId46"/>
    <p:sldId id="307" r:id="rId47"/>
    <p:sldId id="309" r:id="rId48"/>
    <p:sldId id="294" r:id="rId49"/>
    <p:sldId id="308" r:id="rId50"/>
  </p:sldIdLst>
  <p:sldSz cx="12192000" cy="6858000"/>
  <p:notesSz cx="6858000" cy="9144000"/>
  <p:embeddedFontLst>
    <p:embeddedFont>
      <p:font typeface="Calibri" panose="020F0502020204030204" pitchFamily="34" charset="0"/>
      <p:regular r:id="rId52"/>
      <p:bold r:id="rId53"/>
      <p:italic r:id="rId54"/>
      <p:boldItalic r:id="rId55"/>
    </p:embeddedFont>
    <p:embeddedFont>
      <p:font typeface="Lucida Sans" panose="020B0602030504020204" pitchFamily="34" charset="77"/>
      <p:regular r:id="rId56"/>
      <p:bold r:id="rId57"/>
      <p:italic r:id="rId58"/>
      <p:boldItalic r:id="rId5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78" autoAdjust="0"/>
    <p:restoredTop sz="94719"/>
  </p:normalViewPr>
  <p:slideViewPr>
    <p:cSldViewPr snapToGrid="0" snapToObjects="1">
      <p:cViewPr varScale="1">
        <p:scale>
          <a:sx n="89" d="100"/>
          <a:sy n="89" d="100"/>
        </p:scale>
        <p:origin x="176" y="296"/>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font" Target="fonts/font4.fntdata"/><Relationship Id="rId63"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font" Target="fonts/font2.fntdata"/><Relationship Id="rId58" Type="http://schemas.openxmlformats.org/officeDocument/2006/relationships/font" Target="fonts/font7.fntdata"/><Relationship Id="rId5" Type="http://schemas.openxmlformats.org/officeDocument/2006/relationships/slideMaster" Target="slideMasters/slideMaster5.xml"/><Relationship Id="rId61" Type="http://schemas.openxmlformats.org/officeDocument/2006/relationships/viewProps" Target="viewProps.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font" Target="fonts/font5.fntdata"/><Relationship Id="rId8" Type="http://schemas.openxmlformats.org/officeDocument/2006/relationships/slideMaster" Target="slideMasters/slideMaster8.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font" Target="fonts/font8.fntdata"/><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font" Target="fonts/font3.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font" Target="fonts/font6.fntdata"/><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font" Target="fonts/font1.fntdata"/><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CA97636-485D-0848-96C2-C31E8665F21F}" type="datetimeFigureOut">
              <a:rPr lang="en-US" smtClean="0"/>
              <a:t>11/22/21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67DC943-79C5-7046-A095-1CE0C291255F}" type="slidenum">
              <a:rPr lang="en-US" smtClean="0"/>
              <a:t>‹#›</a:t>
            </a:fld>
            <a:endParaRPr lang="en-US"/>
          </a:p>
        </p:txBody>
      </p:sp>
    </p:spTree>
    <p:extLst>
      <p:ext uri="{BB962C8B-B14F-4D97-AF65-F5344CB8AC3E}">
        <p14:creationId xmlns:p14="http://schemas.microsoft.com/office/powerpoint/2010/main" val="51518989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7DC943-79C5-7046-A095-1CE0C291255F}" type="slidenum">
              <a:rPr lang="en-US" smtClean="0"/>
              <a:t>13</a:t>
            </a:fld>
            <a:endParaRPr lang="en-US"/>
          </a:p>
        </p:txBody>
      </p:sp>
    </p:spTree>
    <p:extLst>
      <p:ext uri="{BB962C8B-B14F-4D97-AF65-F5344CB8AC3E}">
        <p14:creationId xmlns:p14="http://schemas.microsoft.com/office/powerpoint/2010/main" val="10466430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7DC943-79C5-7046-A095-1CE0C291255F}" type="slidenum">
              <a:rPr lang="en-US" smtClean="0"/>
              <a:t>14</a:t>
            </a:fld>
            <a:endParaRPr lang="en-US"/>
          </a:p>
        </p:txBody>
      </p:sp>
    </p:spTree>
    <p:extLst>
      <p:ext uri="{BB962C8B-B14F-4D97-AF65-F5344CB8AC3E}">
        <p14:creationId xmlns:p14="http://schemas.microsoft.com/office/powerpoint/2010/main" val="8728651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2C8DE-3E98-4644-BFE2-F32FC3D7D4B8}"/>
              </a:ext>
            </a:extLst>
          </p:cNvPr>
          <p:cNvSpPr>
            <a:spLocks noGrp="1"/>
          </p:cNvSpPr>
          <p:nvPr>
            <p:ph type="title" hasCustomPrompt="1"/>
          </p:nvPr>
        </p:nvSpPr>
        <p:spPr/>
        <p:txBody>
          <a:bodyPr/>
          <a:lstStyle/>
          <a:p>
            <a:r>
              <a:rPr lang="en-US" dirty="0"/>
              <a:t>TITLE</a:t>
            </a:r>
            <a:endParaRPr lang="en-GB" dirty="0"/>
          </a:p>
        </p:txBody>
      </p:sp>
      <p:sp>
        <p:nvSpPr>
          <p:cNvPr id="5" name="Slide Number Placeholder 4">
            <a:extLst>
              <a:ext uri="{FF2B5EF4-FFF2-40B4-BE49-F238E27FC236}">
                <a16:creationId xmlns:a16="http://schemas.microsoft.com/office/drawing/2014/main" id="{FC5C1B61-3120-E04E-BDC6-5BA5CDF4F06F}"/>
              </a:ext>
            </a:extLst>
          </p:cNvPr>
          <p:cNvSpPr>
            <a:spLocks noGrp="1"/>
          </p:cNvSpPr>
          <p:nvPr>
            <p:ph type="sldNum" sz="quarter" idx="12"/>
          </p:nvPr>
        </p:nvSpPr>
        <p:spPr/>
        <p:txBody>
          <a:bodyPr/>
          <a:lstStyle/>
          <a:p>
            <a:fld id="{3BD0896E-602A-494F-99CF-AC1BD90019B0}" type="slidenum">
              <a:rPr lang="en-GB" smtClean="0"/>
              <a:pPr/>
              <a:t>‹#›</a:t>
            </a:fld>
            <a:endParaRPr lang="en-GB"/>
          </a:p>
        </p:txBody>
      </p:sp>
      <p:sp>
        <p:nvSpPr>
          <p:cNvPr id="7" name="Content Placeholder 6">
            <a:extLst>
              <a:ext uri="{FF2B5EF4-FFF2-40B4-BE49-F238E27FC236}">
                <a16:creationId xmlns:a16="http://schemas.microsoft.com/office/drawing/2014/main" id="{369A46B8-E3F6-A44F-899D-EF8F718CC987}"/>
              </a:ext>
            </a:extLst>
          </p:cNvPr>
          <p:cNvSpPr>
            <a:spLocks noGrp="1"/>
          </p:cNvSpPr>
          <p:nvPr>
            <p:ph sz="quarter" idx="13"/>
          </p:nvPr>
        </p:nvSpPr>
        <p:spPr/>
        <p:txBody>
          <a:bodyPr lIns="72000" tIns="36000" rIns="72000" bIns="36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8" name="Text Placeholder 10">
            <a:extLst>
              <a:ext uri="{FF2B5EF4-FFF2-40B4-BE49-F238E27FC236}">
                <a16:creationId xmlns:a16="http://schemas.microsoft.com/office/drawing/2014/main" id="{113C0B99-262F-EF42-9A89-D2867F6B9279}"/>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30703782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ertical Spli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B8724-179D-BB4E-84DE-5C6844E95FCB}"/>
              </a:ext>
            </a:extLst>
          </p:cNvPr>
          <p:cNvSpPr>
            <a:spLocks noGrp="1"/>
          </p:cNvSpPr>
          <p:nvPr>
            <p:ph type="title" hasCustomPrompt="1"/>
          </p:nvPr>
        </p:nvSpPr>
        <p:spPr/>
        <p:txBody>
          <a:bodyPr/>
          <a:lstStyle/>
          <a:p>
            <a:r>
              <a:rPr lang="en-US" dirty="0"/>
              <a:t>TITLE</a:t>
            </a:r>
            <a:endParaRPr lang="en-GB" dirty="0"/>
          </a:p>
        </p:txBody>
      </p:sp>
      <p:sp>
        <p:nvSpPr>
          <p:cNvPr id="6" name="Content Placeholder 6">
            <a:extLst>
              <a:ext uri="{FF2B5EF4-FFF2-40B4-BE49-F238E27FC236}">
                <a16:creationId xmlns:a16="http://schemas.microsoft.com/office/drawing/2014/main" id="{DBB4903D-75AE-7D48-A0DC-638CC76AC11B}"/>
              </a:ext>
            </a:extLst>
          </p:cNvPr>
          <p:cNvSpPr>
            <a:spLocks noGrp="1"/>
          </p:cNvSpPr>
          <p:nvPr>
            <p:ph sz="quarter" idx="13"/>
          </p:nvPr>
        </p:nvSpPr>
        <p:spPr>
          <a:xfrm>
            <a:off x="623888" y="1773236"/>
            <a:ext cx="5400675" cy="4464051"/>
          </a:xfrm>
        </p:spPr>
        <p:txBody>
          <a:bodyPr lIns="72000" tIns="36000" rIns="72000" bIns="36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7" name="Content Placeholder 6">
            <a:extLst>
              <a:ext uri="{FF2B5EF4-FFF2-40B4-BE49-F238E27FC236}">
                <a16:creationId xmlns:a16="http://schemas.microsoft.com/office/drawing/2014/main" id="{C8ABF461-B4B4-894F-AD2A-66803A5F5DB9}"/>
              </a:ext>
            </a:extLst>
          </p:cNvPr>
          <p:cNvSpPr>
            <a:spLocks noGrp="1"/>
          </p:cNvSpPr>
          <p:nvPr>
            <p:ph sz="quarter" idx="14"/>
          </p:nvPr>
        </p:nvSpPr>
        <p:spPr>
          <a:xfrm>
            <a:off x="6167438" y="1773238"/>
            <a:ext cx="5400675" cy="4464051"/>
          </a:xfrm>
        </p:spPr>
        <p:txBody>
          <a:bodyPr lIns="72000" tIns="36000" rIns="72000" bIns="36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0" name="Text Placeholder 10">
            <a:extLst>
              <a:ext uri="{FF2B5EF4-FFF2-40B4-BE49-F238E27FC236}">
                <a16:creationId xmlns:a16="http://schemas.microsoft.com/office/drawing/2014/main" id="{B8FB3173-7AA0-D843-9B5E-650ED53C92B2}"/>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172892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C1511-F3E4-724E-9385-E56C8E96E462}"/>
              </a:ext>
            </a:extLst>
          </p:cNvPr>
          <p:cNvSpPr>
            <a:spLocks noGrp="1"/>
          </p:cNvSpPr>
          <p:nvPr>
            <p:ph type="title" hasCustomPrompt="1"/>
          </p:nvPr>
        </p:nvSpPr>
        <p:spPr/>
        <p:txBody>
          <a:bodyPr/>
          <a:lstStyle/>
          <a:p>
            <a:r>
              <a:rPr lang="en-US" dirty="0"/>
              <a:t>TITLE</a:t>
            </a:r>
            <a:endParaRPr lang="en-GB" dirty="0"/>
          </a:p>
        </p:txBody>
      </p:sp>
      <p:sp>
        <p:nvSpPr>
          <p:cNvPr id="6" name="Content Placeholder 6">
            <a:extLst>
              <a:ext uri="{FF2B5EF4-FFF2-40B4-BE49-F238E27FC236}">
                <a16:creationId xmlns:a16="http://schemas.microsoft.com/office/drawing/2014/main" id="{317649E7-935E-964A-AF69-C0C4D907C876}"/>
              </a:ext>
            </a:extLst>
          </p:cNvPr>
          <p:cNvSpPr>
            <a:spLocks noGrp="1"/>
          </p:cNvSpPr>
          <p:nvPr>
            <p:ph sz="quarter" idx="13"/>
          </p:nvPr>
        </p:nvSpPr>
        <p:spPr>
          <a:xfrm>
            <a:off x="623888" y="2276475"/>
            <a:ext cx="5400675" cy="3960812"/>
          </a:xfrm>
        </p:spPr>
        <p:txBody>
          <a:bodyPr lIns="72000" tIns="36000" rIns="72000" bIns="36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7" name="Content Placeholder 6">
            <a:extLst>
              <a:ext uri="{FF2B5EF4-FFF2-40B4-BE49-F238E27FC236}">
                <a16:creationId xmlns:a16="http://schemas.microsoft.com/office/drawing/2014/main" id="{D1FB0E1B-5C1F-6F40-9A46-F8BCACC6E5EC}"/>
              </a:ext>
            </a:extLst>
          </p:cNvPr>
          <p:cNvSpPr>
            <a:spLocks noGrp="1"/>
          </p:cNvSpPr>
          <p:nvPr>
            <p:ph sz="quarter" idx="14"/>
          </p:nvPr>
        </p:nvSpPr>
        <p:spPr>
          <a:xfrm>
            <a:off x="6167438" y="2276477"/>
            <a:ext cx="5400675" cy="3960812"/>
          </a:xfrm>
        </p:spPr>
        <p:txBody>
          <a:bodyPr lIns="72000" tIns="36000" rIns="72000" bIns="36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0" name="Text Placeholder 9">
            <a:extLst>
              <a:ext uri="{FF2B5EF4-FFF2-40B4-BE49-F238E27FC236}">
                <a16:creationId xmlns:a16="http://schemas.microsoft.com/office/drawing/2014/main" id="{4F555E08-1F8E-FE4A-8984-00D054924379}"/>
              </a:ext>
            </a:extLst>
          </p:cNvPr>
          <p:cNvSpPr>
            <a:spLocks noGrp="1"/>
          </p:cNvSpPr>
          <p:nvPr>
            <p:ph type="body" sz="quarter" idx="21"/>
          </p:nvPr>
        </p:nvSpPr>
        <p:spPr>
          <a:xfrm>
            <a:off x="623888" y="1773238"/>
            <a:ext cx="5400675" cy="360362"/>
          </a:xfrm>
        </p:spPr>
        <p:txBody>
          <a:bodyPr lIns="72000" tIns="36000" rIns="72000" bIns="36000"/>
          <a:lstStyle>
            <a:lvl1pPr marL="0" indent="0">
              <a:buNone/>
              <a:defRPr b="1"/>
            </a:lvl1pPr>
          </a:lstStyle>
          <a:p>
            <a:pPr lvl="0"/>
            <a:r>
              <a:rPr lang="en-GB"/>
              <a:t>Click to edit Master text styles</a:t>
            </a:r>
          </a:p>
        </p:txBody>
      </p:sp>
      <p:sp>
        <p:nvSpPr>
          <p:cNvPr id="11" name="Text Placeholder 9">
            <a:extLst>
              <a:ext uri="{FF2B5EF4-FFF2-40B4-BE49-F238E27FC236}">
                <a16:creationId xmlns:a16="http://schemas.microsoft.com/office/drawing/2014/main" id="{A01483EC-A312-1944-A3B6-36E2CF252F74}"/>
              </a:ext>
            </a:extLst>
          </p:cNvPr>
          <p:cNvSpPr>
            <a:spLocks noGrp="1"/>
          </p:cNvSpPr>
          <p:nvPr>
            <p:ph type="body" sz="quarter" idx="22"/>
          </p:nvPr>
        </p:nvSpPr>
        <p:spPr>
          <a:xfrm>
            <a:off x="6167438" y="1773238"/>
            <a:ext cx="5400675" cy="360362"/>
          </a:xfrm>
        </p:spPr>
        <p:txBody>
          <a:bodyPr lIns="72000" tIns="36000" rIns="72000" bIns="36000"/>
          <a:lstStyle>
            <a:lvl1pPr marL="0" indent="0">
              <a:buNone/>
              <a:defRPr b="1"/>
            </a:lvl1pPr>
          </a:lstStyle>
          <a:p>
            <a:pPr lvl="0"/>
            <a:r>
              <a:rPr lang="en-GB"/>
              <a:t>Click to edit Master text styles</a:t>
            </a:r>
          </a:p>
        </p:txBody>
      </p:sp>
      <p:sp>
        <p:nvSpPr>
          <p:cNvPr id="14" name="Text Placeholder 10">
            <a:extLst>
              <a:ext uri="{FF2B5EF4-FFF2-40B4-BE49-F238E27FC236}">
                <a16:creationId xmlns:a16="http://schemas.microsoft.com/office/drawing/2014/main" id="{22A8D003-FCDA-0047-981A-893491C3545D}"/>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12153774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Portrait Bleed Righ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2BDD746F-C60A-5F4B-A45F-63CE1F52DDB3}"/>
              </a:ext>
            </a:extLst>
          </p:cNvPr>
          <p:cNvSpPr>
            <a:spLocks noGrp="1"/>
          </p:cNvSpPr>
          <p:nvPr>
            <p:ph type="pic" sz="quarter" idx="10"/>
          </p:nvPr>
        </p:nvSpPr>
        <p:spPr>
          <a:xfrm>
            <a:off x="6167439" y="0"/>
            <a:ext cx="6024562" cy="6858000"/>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GB"/>
              <a:t>Drag picture to placeholder or click icon to add</a:t>
            </a:r>
            <a:endParaRPr lang="en-GB" dirty="0"/>
          </a:p>
        </p:txBody>
      </p:sp>
      <p:sp>
        <p:nvSpPr>
          <p:cNvPr id="2" name="Title 1">
            <a:extLst>
              <a:ext uri="{FF2B5EF4-FFF2-40B4-BE49-F238E27FC236}">
                <a16:creationId xmlns:a16="http://schemas.microsoft.com/office/drawing/2014/main" id="{280B8724-179D-BB4E-84DE-5C6844E95FCB}"/>
              </a:ext>
            </a:extLst>
          </p:cNvPr>
          <p:cNvSpPr>
            <a:spLocks noGrp="1"/>
          </p:cNvSpPr>
          <p:nvPr>
            <p:ph type="title" hasCustomPrompt="1"/>
          </p:nvPr>
        </p:nvSpPr>
        <p:spPr>
          <a:xfrm>
            <a:off x="623889" y="692150"/>
            <a:ext cx="5400674" cy="936625"/>
          </a:xfrm>
        </p:spPr>
        <p:txBody>
          <a:bodyPr/>
          <a:lstStyle/>
          <a:p>
            <a:r>
              <a:rPr lang="en-US" dirty="0"/>
              <a:t>TITLE</a:t>
            </a:r>
            <a:endParaRPr lang="en-GB" dirty="0"/>
          </a:p>
        </p:txBody>
      </p:sp>
      <p:sp>
        <p:nvSpPr>
          <p:cNvPr id="6" name="Content Placeholder 6">
            <a:extLst>
              <a:ext uri="{FF2B5EF4-FFF2-40B4-BE49-F238E27FC236}">
                <a16:creationId xmlns:a16="http://schemas.microsoft.com/office/drawing/2014/main" id="{DBB4903D-75AE-7D48-A0DC-638CC76AC11B}"/>
              </a:ext>
            </a:extLst>
          </p:cNvPr>
          <p:cNvSpPr>
            <a:spLocks noGrp="1"/>
          </p:cNvSpPr>
          <p:nvPr>
            <p:ph sz="quarter" idx="13"/>
          </p:nvPr>
        </p:nvSpPr>
        <p:spPr>
          <a:xfrm>
            <a:off x="623888" y="1773236"/>
            <a:ext cx="5400675" cy="4464051"/>
          </a:xfrm>
        </p:spPr>
        <p:txBody>
          <a:bodyPr lIns="72000" tIns="36000" rIns="72000" bIns="36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1" name="Text Placeholder 10">
            <a:extLst>
              <a:ext uri="{FF2B5EF4-FFF2-40B4-BE49-F238E27FC236}">
                <a16:creationId xmlns:a16="http://schemas.microsoft.com/office/drawing/2014/main" id="{90956CC3-5066-2E40-8C1A-C70D599F386A}"/>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6858662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and Portrait Bleed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B8724-179D-BB4E-84DE-5C6844E95FCB}"/>
              </a:ext>
            </a:extLst>
          </p:cNvPr>
          <p:cNvSpPr>
            <a:spLocks noGrp="1"/>
          </p:cNvSpPr>
          <p:nvPr>
            <p:ph type="title" hasCustomPrompt="1"/>
          </p:nvPr>
        </p:nvSpPr>
        <p:spPr>
          <a:xfrm>
            <a:off x="6167437" y="692150"/>
            <a:ext cx="5400675" cy="936625"/>
          </a:xfrm>
        </p:spPr>
        <p:txBody>
          <a:bodyPr/>
          <a:lstStyle/>
          <a:p>
            <a:r>
              <a:rPr lang="en-US" dirty="0"/>
              <a:t>TITLE</a:t>
            </a:r>
            <a:endParaRPr lang="en-GB" dirty="0"/>
          </a:p>
        </p:txBody>
      </p:sp>
      <p:sp>
        <p:nvSpPr>
          <p:cNvPr id="7" name="Content Placeholder 6">
            <a:extLst>
              <a:ext uri="{FF2B5EF4-FFF2-40B4-BE49-F238E27FC236}">
                <a16:creationId xmlns:a16="http://schemas.microsoft.com/office/drawing/2014/main" id="{C8ABF461-B4B4-894F-AD2A-66803A5F5DB9}"/>
              </a:ext>
            </a:extLst>
          </p:cNvPr>
          <p:cNvSpPr>
            <a:spLocks noGrp="1"/>
          </p:cNvSpPr>
          <p:nvPr>
            <p:ph sz="quarter" idx="14"/>
          </p:nvPr>
        </p:nvSpPr>
        <p:spPr>
          <a:xfrm>
            <a:off x="6167438" y="1773238"/>
            <a:ext cx="5400675" cy="4464051"/>
          </a:xfrm>
        </p:spPr>
        <p:txBody>
          <a:bodyPr lIns="72000" tIns="36000" rIns="72000" bIns="36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9" name="Picture Placeholder 8">
            <a:extLst>
              <a:ext uri="{FF2B5EF4-FFF2-40B4-BE49-F238E27FC236}">
                <a16:creationId xmlns:a16="http://schemas.microsoft.com/office/drawing/2014/main" id="{49B6178A-34C0-C542-A96F-1D5AC73A1E04}"/>
              </a:ext>
            </a:extLst>
          </p:cNvPr>
          <p:cNvSpPr>
            <a:spLocks noGrp="1"/>
          </p:cNvSpPr>
          <p:nvPr>
            <p:ph type="pic" sz="quarter" idx="10"/>
          </p:nvPr>
        </p:nvSpPr>
        <p:spPr>
          <a:xfrm>
            <a:off x="0" y="0"/>
            <a:ext cx="6024562" cy="6858000"/>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GB"/>
              <a:t>Drag picture to placeholder or click icon to add</a:t>
            </a:r>
            <a:endParaRPr lang="en-GB" dirty="0"/>
          </a:p>
        </p:txBody>
      </p:sp>
      <p:sp>
        <p:nvSpPr>
          <p:cNvPr id="11" name="Text Placeholder 10">
            <a:extLst>
              <a:ext uri="{FF2B5EF4-FFF2-40B4-BE49-F238E27FC236}">
                <a16:creationId xmlns:a16="http://schemas.microsoft.com/office/drawing/2014/main" id="{94A79C78-B21D-F943-BA39-8360A5CA224D}"/>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37700412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and Mont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B8724-179D-BB4E-84DE-5C6844E95FCB}"/>
              </a:ext>
            </a:extLst>
          </p:cNvPr>
          <p:cNvSpPr>
            <a:spLocks noGrp="1"/>
          </p:cNvSpPr>
          <p:nvPr>
            <p:ph type="title" hasCustomPrompt="1"/>
          </p:nvPr>
        </p:nvSpPr>
        <p:spPr>
          <a:xfrm>
            <a:off x="623889" y="692150"/>
            <a:ext cx="5400674" cy="936625"/>
          </a:xfrm>
        </p:spPr>
        <p:txBody>
          <a:bodyPr/>
          <a:lstStyle/>
          <a:p>
            <a:r>
              <a:rPr lang="en-US" dirty="0"/>
              <a:t>TITLE</a:t>
            </a:r>
            <a:endParaRPr lang="en-GB" dirty="0"/>
          </a:p>
        </p:txBody>
      </p:sp>
      <p:sp>
        <p:nvSpPr>
          <p:cNvPr id="6" name="Content Placeholder 6">
            <a:extLst>
              <a:ext uri="{FF2B5EF4-FFF2-40B4-BE49-F238E27FC236}">
                <a16:creationId xmlns:a16="http://schemas.microsoft.com/office/drawing/2014/main" id="{DBB4903D-75AE-7D48-A0DC-638CC76AC11B}"/>
              </a:ext>
            </a:extLst>
          </p:cNvPr>
          <p:cNvSpPr>
            <a:spLocks noGrp="1"/>
          </p:cNvSpPr>
          <p:nvPr>
            <p:ph sz="quarter" idx="13"/>
          </p:nvPr>
        </p:nvSpPr>
        <p:spPr>
          <a:xfrm>
            <a:off x="623888" y="1773236"/>
            <a:ext cx="5400675" cy="4464051"/>
          </a:xfrm>
        </p:spPr>
        <p:txBody>
          <a:bodyPr lIns="72000" tIns="36000" rIns="72000" bIns="36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7" name="Picture Placeholder 4">
            <a:extLst>
              <a:ext uri="{FF2B5EF4-FFF2-40B4-BE49-F238E27FC236}">
                <a16:creationId xmlns:a16="http://schemas.microsoft.com/office/drawing/2014/main" id="{08D99ABB-BC2E-134A-A2CD-85CF5A02E722}"/>
              </a:ext>
            </a:extLst>
          </p:cNvPr>
          <p:cNvSpPr>
            <a:spLocks noGrp="1"/>
          </p:cNvSpPr>
          <p:nvPr>
            <p:ph type="pic" sz="quarter" idx="12" hasCustomPrompt="1"/>
          </p:nvPr>
        </p:nvSpPr>
        <p:spPr>
          <a:xfrm>
            <a:off x="8901542" y="824986"/>
            <a:ext cx="2666571" cy="2815176"/>
          </a:xfrm>
          <a:prstGeom prst="rect">
            <a:avLst/>
          </a:prstGeom>
          <a:solidFill>
            <a:schemeClr val="tx1">
              <a:lumMod val="10000"/>
              <a:lumOff val="90000"/>
            </a:schemeClr>
          </a:solidFill>
        </p:spPr>
        <p:txBody>
          <a:bodyPr anchor="ctr" anchorCtr="0"/>
          <a:lstStyle>
            <a:lvl1pPr marL="0" indent="0" algn="ctr">
              <a:buNone/>
              <a:defRPr sz="1000">
                <a:solidFill>
                  <a:schemeClr val="bg1"/>
                </a:solidFill>
              </a:defRPr>
            </a:lvl1pPr>
          </a:lstStyle>
          <a:p>
            <a:r>
              <a:rPr lang="en-GB" dirty="0"/>
              <a:t>Picture</a:t>
            </a:r>
          </a:p>
        </p:txBody>
      </p:sp>
      <p:sp>
        <p:nvSpPr>
          <p:cNvPr id="10" name="Picture Placeholder 4">
            <a:extLst>
              <a:ext uri="{FF2B5EF4-FFF2-40B4-BE49-F238E27FC236}">
                <a16:creationId xmlns:a16="http://schemas.microsoft.com/office/drawing/2014/main" id="{4DD31F4D-BE21-FB46-B0CE-AF77431BBABA}"/>
              </a:ext>
            </a:extLst>
          </p:cNvPr>
          <p:cNvSpPr>
            <a:spLocks noGrp="1"/>
          </p:cNvSpPr>
          <p:nvPr>
            <p:ph type="pic" sz="quarter" idx="21" hasCustomPrompt="1"/>
          </p:nvPr>
        </p:nvSpPr>
        <p:spPr>
          <a:xfrm>
            <a:off x="6167438" y="1767953"/>
            <a:ext cx="2591229" cy="1872208"/>
          </a:xfrm>
          <a:prstGeom prst="rect">
            <a:avLst/>
          </a:prstGeom>
          <a:solidFill>
            <a:schemeClr val="tx1">
              <a:lumMod val="10000"/>
              <a:lumOff val="90000"/>
            </a:schemeClr>
          </a:solidFill>
        </p:spPr>
        <p:txBody>
          <a:bodyPr anchor="ctr" anchorCtr="0"/>
          <a:lstStyle>
            <a:lvl1pPr marL="0" indent="0" algn="ctr">
              <a:buNone/>
              <a:defRPr sz="1000">
                <a:solidFill>
                  <a:schemeClr val="bg1"/>
                </a:solidFill>
              </a:defRPr>
            </a:lvl1pPr>
          </a:lstStyle>
          <a:p>
            <a:r>
              <a:rPr lang="en-GB" dirty="0"/>
              <a:t>Picture</a:t>
            </a:r>
          </a:p>
        </p:txBody>
      </p:sp>
      <p:sp>
        <p:nvSpPr>
          <p:cNvPr id="11" name="Picture Placeholder 4">
            <a:extLst>
              <a:ext uri="{FF2B5EF4-FFF2-40B4-BE49-F238E27FC236}">
                <a16:creationId xmlns:a16="http://schemas.microsoft.com/office/drawing/2014/main" id="{86588E56-5876-5B4A-9118-0C89AE35EB9B}"/>
              </a:ext>
            </a:extLst>
          </p:cNvPr>
          <p:cNvSpPr>
            <a:spLocks noGrp="1"/>
          </p:cNvSpPr>
          <p:nvPr>
            <p:ph type="pic" sz="quarter" idx="14" hasCustomPrompt="1"/>
          </p:nvPr>
        </p:nvSpPr>
        <p:spPr>
          <a:xfrm>
            <a:off x="6171119" y="3789039"/>
            <a:ext cx="2877210" cy="2448249"/>
          </a:xfrm>
          <a:prstGeom prst="rect">
            <a:avLst/>
          </a:prstGeom>
          <a:solidFill>
            <a:schemeClr val="tx1">
              <a:lumMod val="10000"/>
              <a:lumOff val="90000"/>
            </a:schemeClr>
          </a:solidFill>
        </p:spPr>
        <p:txBody>
          <a:bodyPr anchor="ctr" anchorCtr="0"/>
          <a:lstStyle>
            <a:lvl1pPr marL="0" indent="0" algn="ctr">
              <a:buNone/>
              <a:defRPr sz="1000">
                <a:solidFill>
                  <a:schemeClr val="bg1"/>
                </a:solidFill>
              </a:defRPr>
            </a:lvl1pPr>
          </a:lstStyle>
          <a:p>
            <a:r>
              <a:rPr lang="en-GB" dirty="0"/>
              <a:t>Picture</a:t>
            </a:r>
          </a:p>
        </p:txBody>
      </p:sp>
      <p:sp>
        <p:nvSpPr>
          <p:cNvPr id="12" name="Picture Placeholder 4">
            <a:extLst>
              <a:ext uri="{FF2B5EF4-FFF2-40B4-BE49-F238E27FC236}">
                <a16:creationId xmlns:a16="http://schemas.microsoft.com/office/drawing/2014/main" id="{F2C1FA18-66B6-1C4F-B252-BC50D7B557D2}"/>
              </a:ext>
            </a:extLst>
          </p:cNvPr>
          <p:cNvSpPr>
            <a:spLocks noGrp="1"/>
          </p:cNvSpPr>
          <p:nvPr>
            <p:ph type="pic" sz="quarter" idx="15" hasCustomPrompt="1"/>
          </p:nvPr>
        </p:nvSpPr>
        <p:spPr>
          <a:xfrm>
            <a:off x="9194885" y="3789040"/>
            <a:ext cx="2373228" cy="1872208"/>
          </a:xfrm>
          <a:prstGeom prst="rect">
            <a:avLst/>
          </a:prstGeom>
          <a:solidFill>
            <a:schemeClr val="tx1">
              <a:lumMod val="10000"/>
              <a:lumOff val="90000"/>
            </a:schemeClr>
          </a:solidFill>
        </p:spPr>
        <p:txBody>
          <a:bodyPr anchor="ctr" anchorCtr="0"/>
          <a:lstStyle>
            <a:lvl1pPr marL="0" indent="0" algn="ctr">
              <a:buNone/>
              <a:defRPr sz="1000">
                <a:solidFill>
                  <a:schemeClr val="bg1"/>
                </a:solidFill>
              </a:defRPr>
            </a:lvl1pPr>
          </a:lstStyle>
          <a:p>
            <a:r>
              <a:rPr lang="en-GB" dirty="0"/>
              <a:t>Picture</a:t>
            </a:r>
          </a:p>
        </p:txBody>
      </p:sp>
      <p:sp>
        <p:nvSpPr>
          <p:cNvPr id="14" name="Text Placeholder 10">
            <a:extLst>
              <a:ext uri="{FF2B5EF4-FFF2-40B4-BE49-F238E27FC236}">
                <a16:creationId xmlns:a16="http://schemas.microsoft.com/office/drawing/2014/main" id="{8F2A8A3E-04CB-3D49-BFF9-4E8A1C7C7153}"/>
              </a:ext>
            </a:extLst>
          </p:cNvPr>
          <p:cNvSpPr>
            <a:spLocks noGrp="1"/>
          </p:cNvSpPr>
          <p:nvPr>
            <p:ph type="body" sz="quarter" idx="22"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18075468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x Landscap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757BE-BD60-B043-9E76-245DD19A102A}"/>
              </a:ext>
            </a:extLst>
          </p:cNvPr>
          <p:cNvSpPr>
            <a:spLocks noGrp="1"/>
          </p:cNvSpPr>
          <p:nvPr>
            <p:ph type="title" hasCustomPrompt="1"/>
          </p:nvPr>
        </p:nvSpPr>
        <p:spPr/>
        <p:txBody>
          <a:bodyPr/>
          <a:lstStyle/>
          <a:p>
            <a:r>
              <a:rPr lang="en-US" dirty="0"/>
              <a:t>TITLE</a:t>
            </a:r>
            <a:endParaRPr lang="en-GB" dirty="0"/>
          </a:p>
        </p:txBody>
      </p:sp>
      <p:sp>
        <p:nvSpPr>
          <p:cNvPr id="6" name="Picture Placeholder 8">
            <a:extLst>
              <a:ext uri="{FF2B5EF4-FFF2-40B4-BE49-F238E27FC236}">
                <a16:creationId xmlns:a16="http://schemas.microsoft.com/office/drawing/2014/main" id="{A8C294F4-A6AD-1740-BEEC-61206D8F4022}"/>
              </a:ext>
            </a:extLst>
          </p:cNvPr>
          <p:cNvSpPr>
            <a:spLocks noGrp="1"/>
          </p:cNvSpPr>
          <p:nvPr>
            <p:ph type="pic" sz="quarter" idx="11"/>
          </p:nvPr>
        </p:nvSpPr>
        <p:spPr>
          <a:xfrm>
            <a:off x="6167439" y="1773239"/>
            <a:ext cx="5401170" cy="2160586"/>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GB"/>
              <a:t>Drag picture to placeholder or click icon to add</a:t>
            </a:r>
            <a:endParaRPr lang="en-GB" dirty="0"/>
          </a:p>
        </p:txBody>
      </p:sp>
      <p:sp>
        <p:nvSpPr>
          <p:cNvPr id="7" name="Picture Placeholder 8">
            <a:extLst>
              <a:ext uri="{FF2B5EF4-FFF2-40B4-BE49-F238E27FC236}">
                <a16:creationId xmlns:a16="http://schemas.microsoft.com/office/drawing/2014/main" id="{60BA58DB-1B10-234D-9055-77566A37059C}"/>
              </a:ext>
            </a:extLst>
          </p:cNvPr>
          <p:cNvSpPr>
            <a:spLocks noGrp="1"/>
          </p:cNvSpPr>
          <p:nvPr>
            <p:ph type="pic" sz="quarter" idx="12"/>
          </p:nvPr>
        </p:nvSpPr>
        <p:spPr>
          <a:xfrm>
            <a:off x="623391" y="1773238"/>
            <a:ext cx="5401171" cy="2160587"/>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GB"/>
              <a:t>Drag picture to placeholder or click icon to add</a:t>
            </a:r>
            <a:endParaRPr lang="en-GB" dirty="0"/>
          </a:p>
        </p:txBody>
      </p:sp>
      <p:sp>
        <p:nvSpPr>
          <p:cNvPr id="8" name="Picture Placeholder 8">
            <a:extLst>
              <a:ext uri="{FF2B5EF4-FFF2-40B4-BE49-F238E27FC236}">
                <a16:creationId xmlns:a16="http://schemas.microsoft.com/office/drawing/2014/main" id="{A0C5138F-94AF-8046-AAE7-1C99875056F2}"/>
              </a:ext>
            </a:extLst>
          </p:cNvPr>
          <p:cNvSpPr>
            <a:spLocks noGrp="1"/>
          </p:cNvSpPr>
          <p:nvPr>
            <p:ph type="pic" sz="quarter" idx="13"/>
          </p:nvPr>
        </p:nvSpPr>
        <p:spPr>
          <a:xfrm>
            <a:off x="6167439" y="4076701"/>
            <a:ext cx="5401169" cy="2160587"/>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GB"/>
              <a:t>Drag picture to placeholder or click icon to add</a:t>
            </a:r>
            <a:endParaRPr lang="en-GB" dirty="0"/>
          </a:p>
        </p:txBody>
      </p:sp>
      <p:sp>
        <p:nvSpPr>
          <p:cNvPr id="9" name="Picture Placeholder 8">
            <a:extLst>
              <a:ext uri="{FF2B5EF4-FFF2-40B4-BE49-F238E27FC236}">
                <a16:creationId xmlns:a16="http://schemas.microsoft.com/office/drawing/2014/main" id="{F781B490-0D9B-4347-9BB0-19B2C921F09E}"/>
              </a:ext>
            </a:extLst>
          </p:cNvPr>
          <p:cNvSpPr>
            <a:spLocks noGrp="1"/>
          </p:cNvSpPr>
          <p:nvPr>
            <p:ph type="pic" sz="quarter" idx="14"/>
          </p:nvPr>
        </p:nvSpPr>
        <p:spPr>
          <a:xfrm>
            <a:off x="623391" y="4076701"/>
            <a:ext cx="5401171" cy="2160588"/>
          </a:xfrm>
          <a:prstGeom prst="rect">
            <a:avLst/>
          </a:prstGeom>
          <a:solidFill>
            <a:schemeClr val="bg1">
              <a:lumMod val="85000"/>
            </a:schemeClr>
          </a:solidFill>
        </p:spPr>
        <p:txBody>
          <a:bodyPr anchor="ctr" anchorCtr="0"/>
          <a:lstStyle>
            <a:lvl1pPr marL="0" indent="0" algn="ctr">
              <a:buNone/>
              <a:defRPr sz="1200" i="1">
                <a:solidFill>
                  <a:schemeClr val="bg1"/>
                </a:solidFill>
              </a:defRPr>
            </a:lvl1pPr>
          </a:lstStyle>
          <a:p>
            <a:r>
              <a:rPr lang="en-GB"/>
              <a:t>Drag picture to placeholder or click icon to add</a:t>
            </a:r>
            <a:endParaRPr lang="en-GB" dirty="0"/>
          </a:p>
        </p:txBody>
      </p:sp>
      <p:sp>
        <p:nvSpPr>
          <p:cNvPr id="11" name="Text Placeholder 10">
            <a:extLst>
              <a:ext uri="{FF2B5EF4-FFF2-40B4-BE49-F238E27FC236}">
                <a16:creationId xmlns:a16="http://schemas.microsoft.com/office/drawing/2014/main" id="{FA92EB63-72C1-744C-9F42-6A38D445FC26}"/>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37701931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x Landscap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5DE22-5B82-9541-BA5A-BB368C0FB034}"/>
              </a:ext>
            </a:extLst>
          </p:cNvPr>
          <p:cNvSpPr>
            <a:spLocks noGrp="1"/>
          </p:cNvSpPr>
          <p:nvPr>
            <p:ph type="title" hasCustomPrompt="1"/>
          </p:nvPr>
        </p:nvSpPr>
        <p:spPr/>
        <p:txBody>
          <a:bodyPr/>
          <a:lstStyle/>
          <a:p>
            <a:r>
              <a:rPr lang="en-US" dirty="0"/>
              <a:t>TITLE</a:t>
            </a:r>
            <a:endParaRPr lang="en-GB" dirty="0"/>
          </a:p>
        </p:txBody>
      </p:sp>
      <p:sp>
        <p:nvSpPr>
          <p:cNvPr id="6" name="Picture Placeholder 8">
            <a:extLst>
              <a:ext uri="{FF2B5EF4-FFF2-40B4-BE49-F238E27FC236}">
                <a16:creationId xmlns:a16="http://schemas.microsoft.com/office/drawing/2014/main" id="{8FB7F17B-6AA3-1149-BBC9-DC5B1DFC02A9}"/>
              </a:ext>
            </a:extLst>
          </p:cNvPr>
          <p:cNvSpPr>
            <a:spLocks noGrp="1"/>
          </p:cNvSpPr>
          <p:nvPr>
            <p:ph type="pic" sz="quarter" idx="15"/>
          </p:nvPr>
        </p:nvSpPr>
        <p:spPr>
          <a:xfrm>
            <a:off x="623888" y="1773237"/>
            <a:ext cx="3527425" cy="2160585"/>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GB"/>
              <a:t>Drag picture to placeholder or click icon to add</a:t>
            </a:r>
            <a:endParaRPr lang="en-GB" dirty="0"/>
          </a:p>
        </p:txBody>
      </p:sp>
      <p:sp>
        <p:nvSpPr>
          <p:cNvPr id="7" name="Picture Placeholder 8">
            <a:extLst>
              <a:ext uri="{FF2B5EF4-FFF2-40B4-BE49-F238E27FC236}">
                <a16:creationId xmlns:a16="http://schemas.microsoft.com/office/drawing/2014/main" id="{82245F91-9A08-D645-A795-C37F14E4AAB6}"/>
              </a:ext>
            </a:extLst>
          </p:cNvPr>
          <p:cNvSpPr>
            <a:spLocks noGrp="1"/>
          </p:cNvSpPr>
          <p:nvPr>
            <p:ph type="pic" sz="quarter" idx="18"/>
          </p:nvPr>
        </p:nvSpPr>
        <p:spPr>
          <a:xfrm>
            <a:off x="8040688" y="1773237"/>
            <a:ext cx="3527426" cy="2160587"/>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GB"/>
              <a:t>Drag picture to placeholder or click icon to add</a:t>
            </a:r>
            <a:endParaRPr lang="en-GB" dirty="0"/>
          </a:p>
        </p:txBody>
      </p:sp>
      <p:sp>
        <p:nvSpPr>
          <p:cNvPr id="8" name="Picture Placeholder 8">
            <a:extLst>
              <a:ext uri="{FF2B5EF4-FFF2-40B4-BE49-F238E27FC236}">
                <a16:creationId xmlns:a16="http://schemas.microsoft.com/office/drawing/2014/main" id="{6F425D9C-51DB-2848-9101-2FF8AF58211F}"/>
              </a:ext>
            </a:extLst>
          </p:cNvPr>
          <p:cNvSpPr>
            <a:spLocks noGrp="1"/>
          </p:cNvSpPr>
          <p:nvPr>
            <p:ph type="pic" sz="quarter" idx="19"/>
          </p:nvPr>
        </p:nvSpPr>
        <p:spPr>
          <a:xfrm>
            <a:off x="4295775" y="1773236"/>
            <a:ext cx="3600450" cy="2160587"/>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GB"/>
              <a:t>Drag picture to placeholder or click icon to add</a:t>
            </a:r>
            <a:endParaRPr lang="en-GB" dirty="0"/>
          </a:p>
        </p:txBody>
      </p:sp>
      <p:sp>
        <p:nvSpPr>
          <p:cNvPr id="9" name="Picture Placeholder 8">
            <a:extLst>
              <a:ext uri="{FF2B5EF4-FFF2-40B4-BE49-F238E27FC236}">
                <a16:creationId xmlns:a16="http://schemas.microsoft.com/office/drawing/2014/main" id="{F7C36AEF-34C3-E14F-BCD3-4CA0A0915F45}"/>
              </a:ext>
            </a:extLst>
          </p:cNvPr>
          <p:cNvSpPr>
            <a:spLocks noGrp="1"/>
          </p:cNvSpPr>
          <p:nvPr>
            <p:ph type="pic" sz="quarter" idx="20"/>
          </p:nvPr>
        </p:nvSpPr>
        <p:spPr>
          <a:xfrm>
            <a:off x="623393" y="4076700"/>
            <a:ext cx="3527920" cy="2160588"/>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GB"/>
              <a:t>Drag picture to placeholder or click icon to add</a:t>
            </a:r>
            <a:endParaRPr lang="en-GB" dirty="0"/>
          </a:p>
        </p:txBody>
      </p:sp>
      <p:sp>
        <p:nvSpPr>
          <p:cNvPr id="10" name="Picture Placeholder 8">
            <a:extLst>
              <a:ext uri="{FF2B5EF4-FFF2-40B4-BE49-F238E27FC236}">
                <a16:creationId xmlns:a16="http://schemas.microsoft.com/office/drawing/2014/main" id="{D95E5B0E-4B8A-C24D-B31C-4457A16D9B9F}"/>
              </a:ext>
            </a:extLst>
          </p:cNvPr>
          <p:cNvSpPr>
            <a:spLocks noGrp="1"/>
          </p:cNvSpPr>
          <p:nvPr>
            <p:ph type="pic" sz="quarter" idx="21"/>
          </p:nvPr>
        </p:nvSpPr>
        <p:spPr>
          <a:xfrm>
            <a:off x="8040688" y="4076700"/>
            <a:ext cx="3527425" cy="2160588"/>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GB"/>
              <a:t>Drag picture to placeholder or click icon to add</a:t>
            </a:r>
            <a:endParaRPr lang="en-GB" dirty="0"/>
          </a:p>
        </p:txBody>
      </p:sp>
      <p:sp>
        <p:nvSpPr>
          <p:cNvPr id="11" name="Picture Placeholder 8">
            <a:extLst>
              <a:ext uri="{FF2B5EF4-FFF2-40B4-BE49-F238E27FC236}">
                <a16:creationId xmlns:a16="http://schemas.microsoft.com/office/drawing/2014/main" id="{31B113F3-BB57-AC48-9603-182BF960DC1B}"/>
              </a:ext>
            </a:extLst>
          </p:cNvPr>
          <p:cNvSpPr>
            <a:spLocks noGrp="1"/>
          </p:cNvSpPr>
          <p:nvPr>
            <p:ph type="pic" sz="quarter" idx="22"/>
          </p:nvPr>
        </p:nvSpPr>
        <p:spPr>
          <a:xfrm>
            <a:off x="4295775" y="4076700"/>
            <a:ext cx="3600449" cy="2160588"/>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GB"/>
              <a:t>Drag picture to placeholder or click icon to add</a:t>
            </a:r>
            <a:endParaRPr lang="en-GB" dirty="0"/>
          </a:p>
        </p:txBody>
      </p:sp>
      <p:sp>
        <p:nvSpPr>
          <p:cNvPr id="13" name="Text Placeholder 10">
            <a:extLst>
              <a:ext uri="{FF2B5EF4-FFF2-40B4-BE49-F238E27FC236}">
                <a16:creationId xmlns:a16="http://schemas.microsoft.com/office/drawing/2014/main" id="{4A280A98-37C6-2342-830C-12DF4E52E1C3}"/>
              </a:ext>
            </a:extLst>
          </p:cNvPr>
          <p:cNvSpPr>
            <a:spLocks noGrp="1"/>
          </p:cNvSpPr>
          <p:nvPr>
            <p:ph type="body" sz="quarter" idx="23"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22164967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x Portrai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F0019-9464-AF4F-A14A-C779F78A7D1A}"/>
              </a:ext>
            </a:extLst>
          </p:cNvPr>
          <p:cNvSpPr>
            <a:spLocks noGrp="1"/>
          </p:cNvSpPr>
          <p:nvPr>
            <p:ph type="title" hasCustomPrompt="1"/>
          </p:nvPr>
        </p:nvSpPr>
        <p:spPr/>
        <p:txBody>
          <a:bodyPr/>
          <a:lstStyle/>
          <a:p>
            <a:r>
              <a:rPr lang="en-US" dirty="0"/>
              <a:t>TITLE</a:t>
            </a:r>
            <a:endParaRPr lang="en-GB" dirty="0"/>
          </a:p>
        </p:txBody>
      </p:sp>
      <p:sp>
        <p:nvSpPr>
          <p:cNvPr id="6" name="Picture Placeholder 8">
            <a:extLst>
              <a:ext uri="{FF2B5EF4-FFF2-40B4-BE49-F238E27FC236}">
                <a16:creationId xmlns:a16="http://schemas.microsoft.com/office/drawing/2014/main" id="{08CBA7DE-3862-DF4A-B953-467BCFD74F79}"/>
              </a:ext>
            </a:extLst>
          </p:cNvPr>
          <p:cNvSpPr>
            <a:spLocks noGrp="1"/>
          </p:cNvSpPr>
          <p:nvPr>
            <p:ph type="pic" sz="quarter" idx="15" hasCustomPrompt="1"/>
          </p:nvPr>
        </p:nvSpPr>
        <p:spPr>
          <a:xfrm>
            <a:off x="623393" y="1773238"/>
            <a:ext cx="3527920" cy="4464050"/>
          </a:xfrm>
          <a:prstGeom prst="rect">
            <a:avLst/>
          </a:prstGeom>
          <a:solidFill>
            <a:schemeClr val="bg1">
              <a:lumMod val="85000"/>
            </a:schemeClr>
          </a:solidFill>
        </p:spPr>
        <p:txBody>
          <a:bodyPr anchor="ctr" anchorCtr="0"/>
          <a:lstStyle>
            <a:lvl1pPr marL="0" indent="0" algn="ctr">
              <a:buNone/>
              <a:defRPr sz="1000">
                <a:solidFill>
                  <a:schemeClr val="bg1"/>
                </a:solidFill>
              </a:defRPr>
            </a:lvl1pPr>
          </a:lstStyle>
          <a:p>
            <a:r>
              <a:rPr lang="en-GB" dirty="0"/>
              <a:t>Picture</a:t>
            </a:r>
          </a:p>
        </p:txBody>
      </p:sp>
      <p:sp>
        <p:nvSpPr>
          <p:cNvPr id="7" name="Picture Placeholder 4">
            <a:extLst>
              <a:ext uri="{FF2B5EF4-FFF2-40B4-BE49-F238E27FC236}">
                <a16:creationId xmlns:a16="http://schemas.microsoft.com/office/drawing/2014/main" id="{E13F7FAA-ACCD-1D4C-B487-1D8E59569BB6}"/>
              </a:ext>
            </a:extLst>
          </p:cNvPr>
          <p:cNvSpPr>
            <a:spLocks noGrp="1"/>
          </p:cNvSpPr>
          <p:nvPr>
            <p:ph type="pic" sz="quarter" idx="16" hasCustomPrompt="1"/>
          </p:nvPr>
        </p:nvSpPr>
        <p:spPr>
          <a:xfrm>
            <a:off x="4295775" y="1773239"/>
            <a:ext cx="3600449" cy="4464050"/>
          </a:xfrm>
          <a:prstGeom prst="rect">
            <a:avLst/>
          </a:prstGeom>
          <a:solidFill>
            <a:schemeClr val="bg1">
              <a:lumMod val="85000"/>
            </a:schemeClr>
          </a:solidFill>
        </p:spPr>
        <p:txBody>
          <a:bodyPr anchor="ctr" anchorCtr="0"/>
          <a:lstStyle>
            <a:lvl1pPr marL="0" indent="0" algn="ctr">
              <a:buNone/>
              <a:defRPr sz="1000">
                <a:solidFill>
                  <a:schemeClr val="bg1"/>
                </a:solidFill>
              </a:defRPr>
            </a:lvl1pPr>
          </a:lstStyle>
          <a:p>
            <a:r>
              <a:rPr lang="en-GB" dirty="0"/>
              <a:t>Picture</a:t>
            </a:r>
          </a:p>
        </p:txBody>
      </p:sp>
      <p:sp>
        <p:nvSpPr>
          <p:cNvPr id="8" name="Picture Placeholder 10">
            <a:extLst>
              <a:ext uri="{FF2B5EF4-FFF2-40B4-BE49-F238E27FC236}">
                <a16:creationId xmlns:a16="http://schemas.microsoft.com/office/drawing/2014/main" id="{6BFC2351-BCA4-634D-9FC2-1AABCF68D451}"/>
              </a:ext>
            </a:extLst>
          </p:cNvPr>
          <p:cNvSpPr>
            <a:spLocks noGrp="1"/>
          </p:cNvSpPr>
          <p:nvPr>
            <p:ph type="pic" sz="quarter" idx="17" hasCustomPrompt="1"/>
          </p:nvPr>
        </p:nvSpPr>
        <p:spPr>
          <a:xfrm>
            <a:off x="8040689" y="1773238"/>
            <a:ext cx="3527424" cy="4464050"/>
          </a:xfrm>
          <a:prstGeom prst="rect">
            <a:avLst/>
          </a:prstGeom>
          <a:solidFill>
            <a:schemeClr val="bg1">
              <a:lumMod val="85000"/>
            </a:schemeClr>
          </a:solidFill>
        </p:spPr>
        <p:txBody>
          <a:bodyPr anchor="ctr" anchorCtr="0"/>
          <a:lstStyle>
            <a:lvl1pPr marL="0" indent="0" algn="ctr">
              <a:buNone/>
              <a:defRPr sz="1000">
                <a:solidFill>
                  <a:schemeClr val="bg1"/>
                </a:solidFill>
              </a:defRPr>
            </a:lvl1pPr>
          </a:lstStyle>
          <a:p>
            <a:r>
              <a:rPr lang="en-GB" dirty="0"/>
              <a:t>Picture</a:t>
            </a:r>
          </a:p>
        </p:txBody>
      </p:sp>
      <p:sp>
        <p:nvSpPr>
          <p:cNvPr id="10" name="Text Placeholder 10">
            <a:extLst>
              <a:ext uri="{FF2B5EF4-FFF2-40B4-BE49-F238E27FC236}">
                <a16:creationId xmlns:a16="http://schemas.microsoft.com/office/drawing/2014/main" id="{68D0C368-497A-8B4F-9C13-C840AF369322}"/>
              </a:ext>
            </a:extLst>
          </p:cNvPr>
          <p:cNvSpPr>
            <a:spLocks noGrp="1"/>
          </p:cNvSpPr>
          <p:nvPr>
            <p:ph type="body" sz="quarter" idx="18"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14915016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ndscape Full Bleed">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2812300D-9767-B945-AF02-1D3DEB990C28}"/>
              </a:ext>
            </a:extLst>
          </p:cNvPr>
          <p:cNvSpPr>
            <a:spLocks noGrp="1"/>
          </p:cNvSpPr>
          <p:nvPr>
            <p:ph type="pic" sz="quarter" idx="10"/>
          </p:nvPr>
        </p:nvSpPr>
        <p:spPr>
          <a:xfrm>
            <a:off x="1" y="0"/>
            <a:ext cx="12192000" cy="6858000"/>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GB"/>
              <a:t>Drag picture to placeholder or click icon to add</a:t>
            </a:r>
            <a:endParaRPr lang="en-GB" dirty="0"/>
          </a:p>
        </p:txBody>
      </p:sp>
      <p:sp>
        <p:nvSpPr>
          <p:cNvPr id="2" name="Title 1">
            <a:extLst>
              <a:ext uri="{FF2B5EF4-FFF2-40B4-BE49-F238E27FC236}">
                <a16:creationId xmlns:a16="http://schemas.microsoft.com/office/drawing/2014/main" id="{EE341E2F-1B0D-9748-91C5-CC974CF8E9B4}"/>
              </a:ext>
            </a:extLst>
          </p:cNvPr>
          <p:cNvSpPr>
            <a:spLocks noGrp="1"/>
          </p:cNvSpPr>
          <p:nvPr>
            <p:ph type="title" hasCustomPrompt="1"/>
          </p:nvPr>
        </p:nvSpPr>
        <p:spPr/>
        <p:txBody>
          <a:bodyPr/>
          <a:lstStyle>
            <a:lvl1pPr>
              <a:defRPr>
                <a:solidFill>
                  <a:schemeClr val="bg1"/>
                </a:solidFill>
              </a:defRPr>
            </a:lvl1pPr>
          </a:lstStyle>
          <a:p>
            <a:r>
              <a:rPr lang="en-US" dirty="0"/>
              <a:t>TITLE</a:t>
            </a:r>
            <a:endParaRPr lang="en-GB" dirty="0"/>
          </a:p>
        </p:txBody>
      </p:sp>
      <p:sp>
        <p:nvSpPr>
          <p:cNvPr id="8" name="Text Placeholder 10">
            <a:extLst>
              <a:ext uri="{FF2B5EF4-FFF2-40B4-BE49-F238E27FC236}">
                <a16:creationId xmlns:a16="http://schemas.microsoft.com/office/drawing/2014/main" id="{E1188DFF-7D9D-C84E-AA59-F5EB920D4971}"/>
              </a:ext>
            </a:extLst>
          </p:cNvPr>
          <p:cNvSpPr>
            <a:spLocks noGrp="1"/>
          </p:cNvSpPr>
          <p:nvPr>
            <p:ph type="body" sz="quarter" idx="15" hasCustomPrompt="1"/>
          </p:nvPr>
        </p:nvSpPr>
        <p:spPr>
          <a:xfrm>
            <a:off x="623888" y="6381750"/>
            <a:ext cx="10944225" cy="293721"/>
          </a:xfrm>
          <a:noFill/>
        </p:spPr>
        <p:txBody>
          <a:bodyPr lIns="72000" tIns="54000" rIns="72000" bIns="54000">
            <a:spAutoFit/>
          </a:bodyPr>
          <a:lstStyle>
            <a:lvl1pPr marL="0" indent="0">
              <a:lnSpc>
                <a:spcPct val="100000"/>
              </a:lnSpc>
              <a:spcBef>
                <a:spcPts val="0"/>
              </a:spcBef>
              <a:buNone/>
              <a:defRPr sz="1200" baseline="0">
                <a:solidFill>
                  <a:schemeClr val="bg1"/>
                </a:solidFill>
              </a:defRPr>
            </a:lvl1pPr>
          </a:lstStyle>
          <a:p>
            <a:pPr lvl="0"/>
            <a:r>
              <a:rPr lang="en-GB" dirty="0"/>
              <a:t>Click to add reference</a:t>
            </a:r>
          </a:p>
        </p:txBody>
      </p:sp>
    </p:spTree>
    <p:extLst>
      <p:ext uri="{BB962C8B-B14F-4D97-AF65-F5344CB8AC3E}">
        <p14:creationId xmlns:p14="http://schemas.microsoft.com/office/powerpoint/2010/main" val="20644295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Section">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5E695FFE-DEC3-8945-A9DF-C9F8CC8AF47F}"/>
              </a:ext>
            </a:extLst>
          </p:cNvPr>
          <p:cNvSpPr>
            <a:spLocks noGrp="1"/>
          </p:cNvSpPr>
          <p:nvPr>
            <p:ph type="pic" sz="quarter" idx="10"/>
          </p:nvPr>
        </p:nvSpPr>
        <p:spPr>
          <a:xfrm>
            <a:off x="1" y="0"/>
            <a:ext cx="12192000" cy="6858000"/>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GB"/>
              <a:t>Drag picture to placeholder or click icon to add</a:t>
            </a:r>
            <a:endParaRPr lang="en-GB" dirty="0"/>
          </a:p>
        </p:txBody>
      </p:sp>
      <p:sp>
        <p:nvSpPr>
          <p:cNvPr id="2" name="Title 1">
            <a:extLst>
              <a:ext uri="{FF2B5EF4-FFF2-40B4-BE49-F238E27FC236}">
                <a16:creationId xmlns:a16="http://schemas.microsoft.com/office/drawing/2014/main" id="{AB158025-FD3D-9A45-8783-576F4EEB2C21}"/>
              </a:ext>
            </a:extLst>
          </p:cNvPr>
          <p:cNvSpPr>
            <a:spLocks noGrp="1"/>
          </p:cNvSpPr>
          <p:nvPr>
            <p:ph type="title" hasCustomPrompt="1"/>
          </p:nvPr>
        </p:nvSpPr>
        <p:spPr>
          <a:xfrm>
            <a:off x="623888" y="5300663"/>
            <a:ext cx="10944224" cy="936625"/>
          </a:xfrm>
        </p:spPr>
        <p:txBody>
          <a:bodyPr/>
          <a:lstStyle>
            <a:lvl1pPr>
              <a:defRPr>
                <a:solidFill>
                  <a:schemeClr val="bg1"/>
                </a:solidFill>
              </a:defRPr>
            </a:lvl1pPr>
          </a:lstStyle>
          <a:p>
            <a:r>
              <a:rPr lang="en-US" dirty="0"/>
              <a:t>SECTION</a:t>
            </a:r>
            <a:endParaRPr lang="en-GB" dirty="0"/>
          </a:p>
        </p:txBody>
      </p:sp>
      <p:sp>
        <p:nvSpPr>
          <p:cNvPr id="7" name="Text Placeholder 10">
            <a:extLst>
              <a:ext uri="{FF2B5EF4-FFF2-40B4-BE49-F238E27FC236}">
                <a16:creationId xmlns:a16="http://schemas.microsoft.com/office/drawing/2014/main" id="{F4003048-D4F7-6941-99F8-0109AB947C07}"/>
              </a:ext>
            </a:extLst>
          </p:cNvPr>
          <p:cNvSpPr>
            <a:spLocks noGrp="1"/>
          </p:cNvSpPr>
          <p:nvPr>
            <p:ph type="body" sz="quarter" idx="15" hasCustomPrompt="1"/>
          </p:nvPr>
        </p:nvSpPr>
        <p:spPr>
          <a:xfrm>
            <a:off x="623888" y="6381750"/>
            <a:ext cx="10944225" cy="293721"/>
          </a:xfrm>
          <a:noFill/>
        </p:spPr>
        <p:txBody>
          <a:bodyPr lIns="72000" tIns="54000" rIns="72000" bIns="54000">
            <a:spAutoFit/>
          </a:bodyPr>
          <a:lstStyle>
            <a:lvl1pPr marL="0" indent="0">
              <a:lnSpc>
                <a:spcPct val="100000"/>
              </a:lnSpc>
              <a:spcBef>
                <a:spcPts val="0"/>
              </a:spcBef>
              <a:buNone/>
              <a:defRPr sz="1200" baseline="0">
                <a:solidFill>
                  <a:schemeClr val="bg1"/>
                </a:solidFill>
              </a:defRPr>
            </a:lvl1pPr>
          </a:lstStyle>
          <a:p>
            <a:pPr lvl="0"/>
            <a:r>
              <a:rPr lang="en-GB" dirty="0"/>
              <a:t>Click to add reference</a:t>
            </a:r>
          </a:p>
        </p:txBody>
      </p:sp>
    </p:spTree>
    <p:extLst>
      <p:ext uri="{BB962C8B-B14F-4D97-AF65-F5344CB8AC3E}">
        <p14:creationId xmlns:p14="http://schemas.microsoft.com/office/powerpoint/2010/main" val="27089488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C6D86-B0CF-2A49-A4C4-A057AAAF27E1}"/>
              </a:ext>
            </a:extLst>
          </p:cNvPr>
          <p:cNvSpPr>
            <a:spLocks noGrp="1"/>
          </p:cNvSpPr>
          <p:nvPr>
            <p:ph type="title" hasCustomPrompt="1"/>
          </p:nvPr>
        </p:nvSpPr>
        <p:spPr/>
        <p:txBody>
          <a:bodyPr/>
          <a:lstStyle/>
          <a:p>
            <a:r>
              <a:rPr lang="en-US" dirty="0"/>
              <a:t>TITLE</a:t>
            </a:r>
            <a:endParaRPr lang="en-GB" dirty="0"/>
          </a:p>
        </p:txBody>
      </p:sp>
      <p:sp>
        <p:nvSpPr>
          <p:cNvPr id="5" name="Slide Number Placeholder 4">
            <a:extLst>
              <a:ext uri="{FF2B5EF4-FFF2-40B4-BE49-F238E27FC236}">
                <a16:creationId xmlns:a16="http://schemas.microsoft.com/office/drawing/2014/main" id="{D947C13D-6028-A044-A6F1-DC4BF348BE8E}"/>
              </a:ext>
            </a:extLst>
          </p:cNvPr>
          <p:cNvSpPr>
            <a:spLocks noGrp="1"/>
          </p:cNvSpPr>
          <p:nvPr>
            <p:ph type="sldNum" sz="quarter" idx="12"/>
          </p:nvPr>
        </p:nvSpPr>
        <p:spPr/>
        <p:txBody>
          <a:bodyPr/>
          <a:lstStyle/>
          <a:p>
            <a:fld id="{3BD0896E-602A-494F-99CF-AC1BD90019B0}" type="slidenum">
              <a:rPr lang="en-GB" smtClean="0"/>
              <a:pPr/>
              <a:t>‹#›</a:t>
            </a:fld>
            <a:endParaRPr lang="en-GB"/>
          </a:p>
        </p:txBody>
      </p:sp>
      <p:sp>
        <p:nvSpPr>
          <p:cNvPr id="6" name="Text Placeholder 10">
            <a:extLst>
              <a:ext uri="{FF2B5EF4-FFF2-40B4-BE49-F238E27FC236}">
                <a16:creationId xmlns:a16="http://schemas.microsoft.com/office/drawing/2014/main" id="{20E68F37-339A-074E-BA38-13276F509CB8}"/>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13955076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Title Slide">
    <p:bg>
      <p:bgPr>
        <a:gradFill rotWithShape="1">
          <a:gsLst>
            <a:gs pos="0">
              <a:srgbClr val="014359"/>
            </a:gs>
            <a:gs pos="50000">
              <a:srgbClr val="014359"/>
            </a:gs>
            <a:gs pos="100000">
              <a:srgbClr val="007275"/>
            </a:gs>
          </a:gsLst>
          <a:lin ang="5400000"/>
        </a:gradFill>
        <a:effectLst/>
      </p:bgPr>
    </p:bg>
    <p:spTree>
      <p:nvGrpSpPr>
        <p:cNvPr id="1" name=""/>
        <p:cNvGrpSpPr/>
        <p:nvPr/>
      </p:nvGrpSpPr>
      <p:grpSpPr>
        <a:xfrm>
          <a:off x="0" y="0"/>
          <a:ext cx="0" cy="0"/>
          <a:chOff x="0" y="0"/>
          <a:chExt cx="0" cy="0"/>
        </a:xfrm>
      </p:grpSpPr>
      <p:sp>
        <p:nvSpPr>
          <p:cNvPr id="10242" name="Rectangle 1026"/>
          <p:cNvSpPr>
            <a:spLocks noGrp="1" noChangeArrowheads="1"/>
          </p:cNvSpPr>
          <p:nvPr>
            <p:ph type="ctrTitle"/>
          </p:nvPr>
        </p:nvSpPr>
        <p:spPr>
          <a:xfrm>
            <a:off x="431999" y="1700214"/>
            <a:ext cx="11328000" cy="2160587"/>
          </a:xfrm>
        </p:spPr>
        <p:txBody>
          <a:bodyPr lIns="91440" anchor="b"/>
          <a:lstStyle>
            <a:lvl1pPr algn="l">
              <a:defRPr sz="7200">
                <a:solidFill>
                  <a:schemeClr val="bg1"/>
                </a:solidFill>
              </a:defRPr>
            </a:lvl1pPr>
          </a:lstStyle>
          <a:p>
            <a:r>
              <a:rPr lang="en-GB"/>
              <a:t>Click to edit Master title style</a:t>
            </a:r>
            <a:endParaRPr lang="en-GB" dirty="0"/>
          </a:p>
        </p:txBody>
      </p:sp>
      <p:sp>
        <p:nvSpPr>
          <p:cNvPr id="10243" name="Rectangle 1027"/>
          <p:cNvSpPr>
            <a:spLocks noGrp="1" noChangeArrowheads="1"/>
          </p:cNvSpPr>
          <p:nvPr>
            <p:ph type="subTitle" idx="1"/>
          </p:nvPr>
        </p:nvSpPr>
        <p:spPr>
          <a:xfrm>
            <a:off x="432000" y="3860801"/>
            <a:ext cx="11328000" cy="1946275"/>
          </a:xfrm>
        </p:spPr>
        <p:txBody>
          <a:bodyPr lIns="91440"/>
          <a:lstStyle>
            <a:lvl1pPr marL="0" indent="0">
              <a:buFontTx/>
              <a:buNone/>
              <a:defRPr sz="3600">
                <a:solidFill>
                  <a:srgbClr val="B1D3D6"/>
                </a:solidFill>
              </a:defRPr>
            </a:lvl1pPr>
          </a:lstStyle>
          <a:p>
            <a:r>
              <a:rPr lang="en-GB"/>
              <a:t>Click to edit Master subtitle style</a:t>
            </a:r>
            <a:endParaRPr lang="en-GB" dirty="0"/>
          </a:p>
        </p:txBody>
      </p:sp>
      <p:pic>
        <p:nvPicPr>
          <p:cNvPr id="5" name="Picture 1033" descr="white_logo"/>
          <p:cNvPicPr>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8734" y="381000"/>
            <a:ext cx="3594100" cy="584200"/>
          </a:xfrm>
          <a:prstGeom prst="rect">
            <a:avLst/>
          </a:prstGeom>
          <a:noFill/>
          <a:extLst>
            <a:ext uri="{909E8E84-426E-40dd-AFC4-6F175D3DCCD1}">
              <a14:hiddenFill xmlns:a14="http://schemas.microsoft.com/office/drawing/2010/main" xmlns="">
                <a:solidFill>
                  <a:srgbClr val="FFFFFF"/>
                </a:solidFill>
              </a14:hiddenFill>
            </a:ext>
          </a:extLst>
        </p:spPr>
      </p:pic>
      <p:sp>
        <p:nvSpPr>
          <p:cNvPr id="19" name="Text Placeholder 18"/>
          <p:cNvSpPr>
            <a:spLocks noGrp="1"/>
          </p:cNvSpPr>
          <p:nvPr>
            <p:ph type="body" sz="quarter" idx="10" hasCustomPrompt="1"/>
          </p:nvPr>
        </p:nvSpPr>
        <p:spPr>
          <a:xfrm>
            <a:off x="432000" y="5807075"/>
            <a:ext cx="11328000" cy="882860"/>
          </a:xfrm>
        </p:spPr>
        <p:txBody>
          <a:bodyPr/>
          <a:lstStyle>
            <a:lvl1pPr marL="90000" indent="0">
              <a:spcAft>
                <a:spcPts val="0"/>
              </a:spcAft>
              <a:buNone/>
              <a:defRPr sz="2000" baseline="0">
                <a:solidFill>
                  <a:srgbClr val="B1D3D6"/>
                </a:solidFill>
              </a:defRPr>
            </a:lvl1pPr>
          </a:lstStyle>
          <a:p>
            <a:pPr lvl="0"/>
            <a:r>
              <a:rPr lang="en-US" dirty="0"/>
              <a:t>Click to add author </a:t>
            </a:r>
            <a:br>
              <a:rPr lang="en-US" dirty="0"/>
            </a:br>
            <a:r>
              <a:rPr lang="en-US" dirty="0"/>
              <a:t>and date</a:t>
            </a:r>
          </a:p>
        </p:txBody>
      </p:sp>
      <p:pic>
        <p:nvPicPr>
          <p:cNvPr id="6" name="Picture 5" descr="Electronics_and_Computer_Science_BLACK-2.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1999" y="381000"/>
            <a:ext cx="2884159" cy="584200"/>
          </a:xfrm>
          <a:prstGeom prst="rect">
            <a:avLst/>
          </a:prstGeom>
        </p:spPr>
      </p:pic>
    </p:spTree>
    <p:extLst>
      <p:ext uri="{BB962C8B-B14F-4D97-AF65-F5344CB8AC3E}">
        <p14:creationId xmlns:p14="http://schemas.microsoft.com/office/powerpoint/2010/main" val="20453969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8" name="Picture 7" descr="marine_blue _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820151" y="381001"/>
            <a:ext cx="2880783" cy="46672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lstStyle>
            <a:lvl1pPr>
              <a:defRPr sz="3200"/>
            </a:lvl1pPr>
          </a:lstStyle>
          <a:p>
            <a:r>
              <a:rPr lang="en-GB"/>
              <a:t>Click to edit Master title style</a:t>
            </a:r>
            <a:endParaRPr lang="en-US" dirty="0"/>
          </a:p>
        </p:txBody>
      </p:sp>
      <p:sp>
        <p:nvSpPr>
          <p:cNvPr id="10" name="Date Placeholder 9"/>
          <p:cNvSpPr>
            <a:spLocks noGrp="1"/>
          </p:cNvSpPr>
          <p:nvPr>
            <p:ph type="dt" sz="half" idx="10"/>
          </p:nvPr>
        </p:nvSpPr>
        <p:spPr/>
        <p:txBody>
          <a:bodyPr/>
          <a:lstStyle/>
          <a:p>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03AC6681-E0FD-2C4C-B392-04A572FD2AAE}" type="slidenum">
              <a:rPr lang="en-US" smtClean="0"/>
              <a:pPr/>
              <a:t>‹#›</a:t>
            </a:fld>
            <a:endParaRPr lang="en-US" dirty="0"/>
          </a:p>
        </p:txBody>
      </p:sp>
      <p:sp>
        <p:nvSpPr>
          <p:cNvPr id="13" name="Rectangle 3"/>
          <p:cNvSpPr>
            <a:spLocks noGrp="1" noChangeArrowheads="1"/>
          </p:cNvSpPr>
          <p:nvPr>
            <p:ph idx="1"/>
          </p:nvPr>
        </p:nvSpPr>
        <p:spPr bwMode="auto">
          <a:xfrm>
            <a:off x="432000" y="1692000"/>
            <a:ext cx="11328000" cy="4469088"/>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lvl1pPr>
              <a:lnSpc>
                <a:spcPct val="100000"/>
              </a:lnSpc>
              <a:spcAft>
                <a:spcPts val="1800"/>
              </a:spcAft>
              <a:defRPr/>
            </a:lvl1pPr>
            <a:lvl2pPr marL="540000" indent="-180000">
              <a:lnSpc>
                <a:spcPct val="100000"/>
              </a:lnSpc>
              <a:spcAft>
                <a:spcPts val="1200"/>
              </a:spcAft>
              <a:buFont typeface="Lucida Grande"/>
              <a:buChar char="–"/>
              <a:defRPr/>
            </a:lvl2pPr>
            <a:lvl3pPr marL="810000" indent="-180000">
              <a:lnSpc>
                <a:spcPct val="100000"/>
              </a:lnSpc>
              <a:spcAft>
                <a:spcPts val="1200"/>
              </a:spcAft>
              <a:buFont typeface="Lucida Grande"/>
              <a:buChar char="–"/>
              <a:defRPr/>
            </a:lvl3pPr>
            <a:lvl4pPr marL="1080000" indent="-180000">
              <a:lnSpc>
                <a:spcPct val="100000"/>
              </a:lnSpc>
              <a:spcAft>
                <a:spcPts val="1200"/>
              </a:spcAft>
              <a:buFont typeface="Lucida Grande"/>
              <a:buChar char="–"/>
              <a:defRPr/>
            </a:lvl4pPr>
            <a:lvl5pPr marL="1350000" indent="-180000">
              <a:lnSpc>
                <a:spcPct val="100000"/>
              </a:lnSpc>
              <a:spcAft>
                <a:spcPts val="1200"/>
              </a:spcAft>
              <a:buFont typeface="Lucida Grande"/>
              <a:buChar cha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23979965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pic>
        <p:nvPicPr>
          <p:cNvPr id="9" name="Picture 7" descr="marine_blue _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820151" y="381001"/>
            <a:ext cx="2880783" cy="46672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lstStyle/>
          <a:p>
            <a:r>
              <a:rPr lang="en-GB"/>
              <a:t>Click to edit Master title style</a:t>
            </a:r>
            <a:endParaRPr lang="en-US" dirty="0"/>
          </a:p>
        </p:txBody>
      </p:sp>
      <p:sp>
        <p:nvSpPr>
          <p:cNvPr id="6" name="Date Placeholder 5"/>
          <p:cNvSpPr>
            <a:spLocks noGrp="1"/>
          </p:cNvSpPr>
          <p:nvPr>
            <p:ph type="dt" sz="half" idx="10"/>
          </p:nvPr>
        </p:nvSpPr>
        <p:spPr/>
        <p:txBody>
          <a:bodyPr/>
          <a:lstStyle/>
          <a:p>
            <a:endParaRPr lang="en-US" dirty="0"/>
          </a:p>
        </p:txBody>
      </p:sp>
      <p:sp>
        <p:nvSpPr>
          <p:cNvPr id="10" name="Footer Placeholder 9"/>
          <p:cNvSpPr>
            <a:spLocks noGrp="1"/>
          </p:cNvSpPr>
          <p:nvPr>
            <p:ph type="ftr" sz="quarter" idx="11"/>
          </p:nvPr>
        </p:nvSpPr>
        <p:spPr/>
        <p:txBody>
          <a:bodyPr/>
          <a:lstStyle/>
          <a:p>
            <a:endParaRPr lang="en-US" dirty="0"/>
          </a:p>
        </p:txBody>
      </p:sp>
      <p:sp>
        <p:nvSpPr>
          <p:cNvPr id="11" name="Slide Number Placeholder 10"/>
          <p:cNvSpPr>
            <a:spLocks noGrp="1"/>
          </p:cNvSpPr>
          <p:nvPr>
            <p:ph type="sldNum" sz="quarter" idx="12"/>
          </p:nvPr>
        </p:nvSpPr>
        <p:spPr/>
        <p:txBody>
          <a:bodyPr/>
          <a:lstStyle/>
          <a:p>
            <a:fld id="{03AC6681-E0FD-2C4C-B392-04A572FD2AAE}" type="slidenum">
              <a:rPr lang="en-US" smtClean="0"/>
              <a:pPr/>
              <a:t>‹#›</a:t>
            </a:fld>
            <a:endParaRPr lang="en-US"/>
          </a:p>
        </p:txBody>
      </p:sp>
    </p:spTree>
    <p:extLst>
      <p:ext uri="{BB962C8B-B14F-4D97-AF65-F5344CB8AC3E}">
        <p14:creationId xmlns:p14="http://schemas.microsoft.com/office/powerpoint/2010/main" val="28538976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Log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901081-18D9-E147-AEF3-B3D0CA41EC6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49238" y="2950743"/>
            <a:ext cx="4512501" cy="982313"/>
          </a:xfrm>
          <a:prstGeom prst="rect">
            <a:avLst/>
          </a:prstGeom>
        </p:spPr>
      </p:pic>
    </p:spTree>
    <p:extLst>
      <p:ext uri="{BB962C8B-B14F-4D97-AF65-F5344CB8AC3E}">
        <p14:creationId xmlns:p14="http://schemas.microsoft.com/office/powerpoint/2010/main" val="1839606864"/>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D5CE3-6FE1-2145-815F-FC2D8D217138}"/>
              </a:ext>
            </a:extLst>
          </p:cNvPr>
          <p:cNvSpPr>
            <a:spLocks noGrp="1"/>
          </p:cNvSpPr>
          <p:nvPr>
            <p:ph type="ctrTitle"/>
          </p:nvPr>
        </p:nvSpPr>
        <p:spPr>
          <a:xfrm>
            <a:off x="2351088" y="2133600"/>
            <a:ext cx="7489825" cy="1223964"/>
          </a:xfrm>
          <a:prstGeom prst="rect">
            <a:avLst/>
          </a:prstGeom>
        </p:spPr>
        <p:txBody>
          <a:bodyPr anchor="b">
            <a:normAutofit/>
          </a:bodyPr>
          <a:lstStyle>
            <a:lvl1pPr algn="l">
              <a:defRPr sz="3200" baseline="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947900FC-02C7-A74E-A8E3-ACABF736390E}"/>
              </a:ext>
            </a:extLst>
          </p:cNvPr>
          <p:cNvSpPr>
            <a:spLocks noGrp="1"/>
          </p:cNvSpPr>
          <p:nvPr>
            <p:ph type="subTitle" idx="1"/>
          </p:nvPr>
        </p:nvSpPr>
        <p:spPr>
          <a:xfrm>
            <a:off x="2351088" y="3500438"/>
            <a:ext cx="7489825" cy="1008062"/>
          </a:xfrm>
          <a:prstGeom prst="rect">
            <a:avLst/>
          </a:prstGeom>
        </p:spPr>
        <p:txBody>
          <a:bodyPr>
            <a:normAutofit/>
          </a:bodyPr>
          <a:lstStyle>
            <a:lvl1pPr marL="0" indent="0" algn="l">
              <a:buNone/>
              <a:defRPr sz="20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8" name="Text Placeholder 7">
            <a:extLst>
              <a:ext uri="{FF2B5EF4-FFF2-40B4-BE49-F238E27FC236}">
                <a16:creationId xmlns:a16="http://schemas.microsoft.com/office/drawing/2014/main" id="{CF589AFC-1101-584C-8498-502F38FAAF5B}"/>
              </a:ext>
            </a:extLst>
          </p:cNvPr>
          <p:cNvSpPr>
            <a:spLocks noGrp="1"/>
          </p:cNvSpPr>
          <p:nvPr>
            <p:ph type="body" sz="quarter" idx="13" hasCustomPrompt="1"/>
          </p:nvPr>
        </p:nvSpPr>
        <p:spPr>
          <a:xfrm>
            <a:off x="2351088" y="4652963"/>
            <a:ext cx="7489825" cy="360362"/>
          </a:xfrm>
          <a:prstGeom prst="rect">
            <a:avLst/>
          </a:prstGeom>
        </p:spPr>
        <p:txBody>
          <a:bodyPr lIns="72000" tIns="36000" rIns="72000" bIns="36000"/>
          <a:lstStyle>
            <a:lvl1pPr marL="0" indent="0">
              <a:buNone/>
              <a:defRPr/>
            </a:lvl1pPr>
          </a:lstStyle>
          <a:p>
            <a:pPr lvl="0"/>
            <a:fld id="{04FADEFC-8132-5446-9460-075931902E6D}" type="datetime4">
              <a:rPr lang="en-GB" smtClean="0"/>
              <a:t>21 September 2018</a:t>
            </a:fld>
            <a:endParaRPr lang="en-GB" dirty="0"/>
          </a:p>
        </p:txBody>
      </p:sp>
    </p:spTree>
    <p:extLst>
      <p:ext uri="{BB962C8B-B14F-4D97-AF65-F5344CB8AC3E}">
        <p14:creationId xmlns:p14="http://schemas.microsoft.com/office/powerpoint/2010/main" val="20143343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06F5B-44EE-614E-9075-0AFD88F9BA89}"/>
              </a:ext>
            </a:extLst>
          </p:cNvPr>
          <p:cNvSpPr>
            <a:spLocks noGrp="1"/>
          </p:cNvSpPr>
          <p:nvPr>
            <p:ph type="title"/>
          </p:nvPr>
        </p:nvSpPr>
        <p:spPr>
          <a:xfrm>
            <a:off x="2351088" y="2133600"/>
            <a:ext cx="7489825" cy="2519363"/>
          </a:xfrm>
          <a:prstGeom prst="rect">
            <a:avLst/>
          </a:prstGeom>
        </p:spPr>
        <p:txBody>
          <a:bodyPr anchor="ctr" anchorCtr="0">
            <a:normAutofit/>
          </a:bodyPr>
          <a:lstStyle>
            <a:lvl1pPr>
              <a:defRPr sz="3200" b="0" i="0" baseline="0"/>
            </a:lvl1pPr>
          </a:lstStyle>
          <a:p>
            <a:r>
              <a:rPr lang="en-US" dirty="0"/>
              <a:t>Click to edit Master title style</a:t>
            </a:r>
            <a:endParaRPr lang="en-GB" dirty="0"/>
          </a:p>
        </p:txBody>
      </p:sp>
      <p:sp>
        <p:nvSpPr>
          <p:cNvPr id="6" name="Slide Number Placeholder 5">
            <a:extLst>
              <a:ext uri="{FF2B5EF4-FFF2-40B4-BE49-F238E27FC236}">
                <a16:creationId xmlns:a16="http://schemas.microsoft.com/office/drawing/2014/main" id="{F961E754-3B3C-9444-B6D3-0DB3B8EA28B9}"/>
              </a:ext>
            </a:extLst>
          </p:cNvPr>
          <p:cNvSpPr>
            <a:spLocks noGrp="1"/>
          </p:cNvSpPr>
          <p:nvPr>
            <p:ph type="sldNum" sz="quarter" idx="12"/>
          </p:nvPr>
        </p:nvSpPr>
        <p:spPr/>
        <p:txBody>
          <a:bodyPr/>
          <a:lstStyle/>
          <a:p>
            <a:fld id="{FCAEF6F9-27E4-EF46-AE10-46A82914A60B}" type="slidenum">
              <a:rPr lang="en-GB" smtClean="0"/>
              <a:t>‹#›</a:t>
            </a:fld>
            <a:endParaRPr lang="en-GB"/>
          </a:p>
        </p:txBody>
      </p:sp>
    </p:spTree>
    <p:extLst>
      <p:ext uri="{BB962C8B-B14F-4D97-AF65-F5344CB8AC3E}">
        <p14:creationId xmlns:p14="http://schemas.microsoft.com/office/powerpoint/2010/main" val="29058638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Log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901081-18D9-E147-AEF3-B3D0CA41EC6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49238" y="2950743"/>
            <a:ext cx="4512501" cy="982313"/>
          </a:xfrm>
          <a:prstGeom prst="rect">
            <a:avLst/>
          </a:prstGeom>
        </p:spPr>
      </p:pic>
    </p:spTree>
    <p:extLst>
      <p:ext uri="{BB962C8B-B14F-4D97-AF65-F5344CB8AC3E}">
        <p14:creationId xmlns:p14="http://schemas.microsoft.com/office/powerpoint/2010/main" val="703287205"/>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D5CE3-6FE1-2145-815F-FC2D8D217138}"/>
              </a:ext>
            </a:extLst>
          </p:cNvPr>
          <p:cNvSpPr>
            <a:spLocks noGrp="1"/>
          </p:cNvSpPr>
          <p:nvPr>
            <p:ph type="ctrTitle"/>
          </p:nvPr>
        </p:nvSpPr>
        <p:spPr>
          <a:xfrm>
            <a:off x="2351088" y="2133600"/>
            <a:ext cx="7489825" cy="1223964"/>
          </a:xfrm>
          <a:prstGeom prst="rect">
            <a:avLst/>
          </a:prstGeom>
        </p:spPr>
        <p:txBody>
          <a:bodyPr anchor="b">
            <a:normAutofit/>
          </a:bodyPr>
          <a:lstStyle>
            <a:lvl1pPr algn="l">
              <a:defRPr sz="3200" baseline="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947900FC-02C7-A74E-A8E3-ACABF736390E}"/>
              </a:ext>
            </a:extLst>
          </p:cNvPr>
          <p:cNvSpPr>
            <a:spLocks noGrp="1"/>
          </p:cNvSpPr>
          <p:nvPr>
            <p:ph type="subTitle" idx="1"/>
          </p:nvPr>
        </p:nvSpPr>
        <p:spPr>
          <a:xfrm>
            <a:off x="2351088" y="3500438"/>
            <a:ext cx="7489825" cy="1008062"/>
          </a:xfrm>
          <a:prstGeom prst="rect">
            <a:avLst/>
          </a:prstGeom>
        </p:spPr>
        <p:txBody>
          <a:bodyPr>
            <a:normAutofit/>
          </a:bodyPr>
          <a:lstStyle>
            <a:lvl1pPr marL="0" indent="0" algn="l">
              <a:buNone/>
              <a:defRPr sz="20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8" name="Text Placeholder 7">
            <a:extLst>
              <a:ext uri="{FF2B5EF4-FFF2-40B4-BE49-F238E27FC236}">
                <a16:creationId xmlns:a16="http://schemas.microsoft.com/office/drawing/2014/main" id="{CF589AFC-1101-584C-8498-502F38FAAF5B}"/>
              </a:ext>
            </a:extLst>
          </p:cNvPr>
          <p:cNvSpPr>
            <a:spLocks noGrp="1"/>
          </p:cNvSpPr>
          <p:nvPr>
            <p:ph type="body" sz="quarter" idx="13" hasCustomPrompt="1"/>
          </p:nvPr>
        </p:nvSpPr>
        <p:spPr>
          <a:xfrm>
            <a:off x="2351088" y="4652963"/>
            <a:ext cx="7489825" cy="360362"/>
          </a:xfrm>
          <a:prstGeom prst="rect">
            <a:avLst/>
          </a:prstGeom>
        </p:spPr>
        <p:txBody>
          <a:bodyPr lIns="72000" tIns="36000" rIns="72000" bIns="36000"/>
          <a:lstStyle>
            <a:lvl1pPr marL="0" indent="0">
              <a:buNone/>
              <a:defRPr/>
            </a:lvl1pPr>
          </a:lstStyle>
          <a:p>
            <a:pPr lvl="0"/>
            <a:fld id="{04FADEFC-8132-5446-9460-075931902E6D}" type="datetime4">
              <a:rPr lang="en-GB" smtClean="0"/>
              <a:t>21 September 2018</a:t>
            </a:fld>
            <a:endParaRPr lang="en-GB" dirty="0"/>
          </a:p>
        </p:txBody>
      </p:sp>
    </p:spTree>
    <p:extLst>
      <p:ext uri="{BB962C8B-B14F-4D97-AF65-F5344CB8AC3E}">
        <p14:creationId xmlns:p14="http://schemas.microsoft.com/office/powerpoint/2010/main" val="14131948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06F5B-44EE-614E-9075-0AFD88F9BA89}"/>
              </a:ext>
            </a:extLst>
          </p:cNvPr>
          <p:cNvSpPr>
            <a:spLocks noGrp="1"/>
          </p:cNvSpPr>
          <p:nvPr>
            <p:ph type="title"/>
          </p:nvPr>
        </p:nvSpPr>
        <p:spPr>
          <a:xfrm>
            <a:off x="2351088" y="2133600"/>
            <a:ext cx="7489825" cy="2519363"/>
          </a:xfrm>
          <a:prstGeom prst="rect">
            <a:avLst/>
          </a:prstGeom>
        </p:spPr>
        <p:txBody>
          <a:bodyPr anchor="ctr" anchorCtr="0">
            <a:normAutofit/>
          </a:bodyPr>
          <a:lstStyle>
            <a:lvl1pPr>
              <a:defRPr sz="3200" b="0" i="0" baseline="0"/>
            </a:lvl1pPr>
          </a:lstStyle>
          <a:p>
            <a:r>
              <a:rPr lang="en-US" dirty="0"/>
              <a:t>Click to edit Master title style</a:t>
            </a:r>
            <a:endParaRPr lang="en-GB" dirty="0"/>
          </a:p>
        </p:txBody>
      </p:sp>
      <p:sp>
        <p:nvSpPr>
          <p:cNvPr id="6" name="Slide Number Placeholder 5">
            <a:extLst>
              <a:ext uri="{FF2B5EF4-FFF2-40B4-BE49-F238E27FC236}">
                <a16:creationId xmlns:a16="http://schemas.microsoft.com/office/drawing/2014/main" id="{F961E754-3B3C-9444-B6D3-0DB3B8EA28B9}"/>
              </a:ext>
            </a:extLst>
          </p:cNvPr>
          <p:cNvSpPr>
            <a:spLocks noGrp="1"/>
          </p:cNvSpPr>
          <p:nvPr>
            <p:ph type="sldNum" sz="quarter" idx="12"/>
          </p:nvPr>
        </p:nvSpPr>
        <p:spPr/>
        <p:txBody>
          <a:bodyPr/>
          <a:lstStyle/>
          <a:p>
            <a:fld id="{FCAEF6F9-27E4-EF46-AE10-46A82914A60B}" type="slidenum">
              <a:rPr lang="en-GB" smtClean="0"/>
              <a:t>‹#›</a:t>
            </a:fld>
            <a:endParaRPr lang="en-GB"/>
          </a:p>
        </p:txBody>
      </p:sp>
    </p:spTree>
    <p:extLst>
      <p:ext uri="{BB962C8B-B14F-4D97-AF65-F5344CB8AC3E}">
        <p14:creationId xmlns:p14="http://schemas.microsoft.com/office/powerpoint/2010/main" val="18331200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Log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901081-18D9-E147-AEF3-B3D0CA41EC6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49238" y="2950743"/>
            <a:ext cx="4512501" cy="982313"/>
          </a:xfrm>
          <a:prstGeom prst="rect">
            <a:avLst/>
          </a:prstGeom>
        </p:spPr>
      </p:pic>
    </p:spTree>
    <p:extLst>
      <p:ext uri="{BB962C8B-B14F-4D97-AF65-F5344CB8AC3E}">
        <p14:creationId xmlns:p14="http://schemas.microsoft.com/office/powerpoint/2010/main" val="1540334195"/>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orizontal Split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F18BC-6AF5-1347-AB40-83AD68A25C4C}"/>
              </a:ext>
            </a:extLst>
          </p:cNvPr>
          <p:cNvSpPr>
            <a:spLocks noGrp="1"/>
          </p:cNvSpPr>
          <p:nvPr>
            <p:ph type="title" hasCustomPrompt="1"/>
          </p:nvPr>
        </p:nvSpPr>
        <p:spPr/>
        <p:txBody>
          <a:bodyPr/>
          <a:lstStyle/>
          <a:p>
            <a:r>
              <a:rPr lang="en-US" dirty="0"/>
              <a:t>TITLE</a:t>
            </a:r>
            <a:endParaRPr lang="en-GB" dirty="0"/>
          </a:p>
        </p:txBody>
      </p:sp>
      <p:sp>
        <p:nvSpPr>
          <p:cNvPr id="7" name="Content Placeholder 6">
            <a:extLst>
              <a:ext uri="{FF2B5EF4-FFF2-40B4-BE49-F238E27FC236}">
                <a16:creationId xmlns:a16="http://schemas.microsoft.com/office/drawing/2014/main" id="{7BFB54F9-0841-E94A-959E-6D1C9B4C3F0E}"/>
              </a:ext>
            </a:extLst>
          </p:cNvPr>
          <p:cNvSpPr>
            <a:spLocks noGrp="1"/>
          </p:cNvSpPr>
          <p:nvPr>
            <p:ph sz="quarter" idx="13"/>
          </p:nvPr>
        </p:nvSpPr>
        <p:spPr>
          <a:xfrm>
            <a:off x="623888" y="1773238"/>
            <a:ext cx="10944225" cy="1080000"/>
          </a:xfrm>
        </p:spPr>
        <p:txBody>
          <a:bodyPr lIns="72000" tIns="36000" rIns="72000" bIns="36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9" name="Content Placeholder 8">
            <a:extLst>
              <a:ext uri="{FF2B5EF4-FFF2-40B4-BE49-F238E27FC236}">
                <a16:creationId xmlns:a16="http://schemas.microsoft.com/office/drawing/2014/main" id="{1BB18248-5BF0-D94D-9801-DC6E907CB091}"/>
              </a:ext>
            </a:extLst>
          </p:cNvPr>
          <p:cNvSpPr>
            <a:spLocks noGrp="1"/>
          </p:cNvSpPr>
          <p:nvPr>
            <p:ph sz="quarter" idx="14"/>
          </p:nvPr>
        </p:nvSpPr>
        <p:spPr>
          <a:xfrm>
            <a:off x="623888" y="2996258"/>
            <a:ext cx="10944225" cy="3240000"/>
          </a:xfrm>
        </p:spPr>
        <p:txBody>
          <a:bodyPr lIns="72000" tIns="36000" rIns="72000" bIns="36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5" name="Text Placeholder 10">
            <a:extLst>
              <a:ext uri="{FF2B5EF4-FFF2-40B4-BE49-F238E27FC236}">
                <a16:creationId xmlns:a16="http://schemas.microsoft.com/office/drawing/2014/main" id="{FFB4DFBA-4204-6F48-9C17-C4753F477438}"/>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34174860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D5CE3-6FE1-2145-815F-FC2D8D217138}"/>
              </a:ext>
            </a:extLst>
          </p:cNvPr>
          <p:cNvSpPr>
            <a:spLocks noGrp="1"/>
          </p:cNvSpPr>
          <p:nvPr>
            <p:ph type="ctrTitle"/>
          </p:nvPr>
        </p:nvSpPr>
        <p:spPr>
          <a:xfrm>
            <a:off x="2351088" y="2133600"/>
            <a:ext cx="7489825" cy="1223964"/>
          </a:xfrm>
          <a:prstGeom prst="rect">
            <a:avLst/>
          </a:prstGeom>
        </p:spPr>
        <p:txBody>
          <a:bodyPr anchor="b">
            <a:normAutofit/>
          </a:bodyPr>
          <a:lstStyle>
            <a:lvl1pPr algn="l">
              <a:defRPr sz="3200" baseline="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947900FC-02C7-A74E-A8E3-ACABF736390E}"/>
              </a:ext>
            </a:extLst>
          </p:cNvPr>
          <p:cNvSpPr>
            <a:spLocks noGrp="1"/>
          </p:cNvSpPr>
          <p:nvPr>
            <p:ph type="subTitle" idx="1"/>
          </p:nvPr>
        </p:nvSpPr>
        <p:spPr>
          <a:xfrm>
            <a:off x="2351088" y="3500438"/>
            <a:ext cx="7489825" cy="1008062"/>
          </a:xfrm>
          <a:prstGeom prst="rect">
            <a:avLst/>
          </a:prstGeom>
        </p:spPr>
        <p:txBody>
          <a:bodyPr>
            <a:normAutofit/>
          </a:bodyPr>
          <a:lstStyle>
            <a:lvl1pPr marL="0" indent="0" algn="l">
              <a:buNone/>
              <a:defRPr sz="20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8" name="Text Placeholder 7">
            <a:extLst>
              <a:ext uri="{FF2B5EF4-FFF2-40B4-BE49-F238E27FC236}">
                <a16:creationId xmlns:a16="http://schemas.microsoft.com/office/drawing/2014/main" id="{CF589AFC-1101-584C-8498-502F38FAAF5B}"/>
              </a:ext>
            </a:extLst>
          </p:cNvPr>
          <p:cNvSpPr>
            <a:spLocks noGrp="1"/>
          </p:cNvSpPr>
          <p:nvPr>
            <p:ph type="body" sz="quarter" idx="13" hasCustomPrompt="1"/>
          </p:nvPr>
        </p:nvSpPr>
        <p:spPr>
          <a:xfrm>
            <a:off x="2351088" y="4652963"/>
            <a:ext cx="7489825" cy="360362"/>
          </a:xfrm>
          <a:prstGeom prst="rect">
            <a:avLst/>
          </a:prstGeom>
        </p:spPr>
        <p:txBody>
          <a:bodyPr lIns="72000" tIns="36000" rIns="72000" bIns="36000"/>
          <a:lstStyle>
            <a:lvl1pPr marL="0" indent="0">
              <a:buNone/>
              <a:defRPr/>
            </a:lvl1pPr>
          </a:lstStyle>
          <a:p>
            <a:pPr lvl="0"/>
            <a:fld id="{04FADEFC-8132-5446-9460-075931902E6D}" type="datetime4">
              <a:rPr lang="en-GB" smtClean="0"/>
              <a:t>21 September 2018</a:t>
            </a:fld>
            <a:endParaRPr lang="en-GB" dirty="0"/>
          </a:p>
        </p:txBody>
      </p:sp>
    </p:spTree>
    <p:extLst>
      <p:ext uri="{BB962C8B-B14F-4D97-AF65-F5344CB8AC3E}">
        <p14:creationId xmlns:p14="http://schemas.microsoft.com/office/powerpoint/2010/main" val="30638368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06F5B-44EE-614E-9075-0AFD88F9BA89}"/>
              </a:ext>
            </a:extLst>
          </p:cNvPr>
          <p:cNvSpPr>
            <a:spLocks noGrp="1"/>
          </p:cNvSpPr>
          <p:nvPr>
            <p:ph type="title"/>
          </p:nvPr>
        </p:nvSpPr>
        <p:spPr>
          <a:xfrm>
            <a:off x="2351088" y="2133600"/>
            <a:ext cx="7489825" cy="2519363"/>
          </a:xfrm>
          <a:prstGeom prst="rect">
            <a:avLst/>
          </a:prstGeom>
        </p:spPr>
        <p:txBody>
          <a:bodyPr anchor="ctr" anchorCtr="0">
            <a:normAutofit/>
          </a:bodyPr>
          <a:lstStyle>
            <a:lvl1pPr>
              <a:defRPr sz="3200" b="0" i="0" baseline="0"/>
            </a:lvl1pPr>
          </a:lstStyle>
          <a:p>
            <a:r>
              <a:rPr lang="en-US" dirty="0"/>
              <a:t>Click to edit Master title style</a:t>
            </a:r>
            <a:endParaRPr lang="en-GB" dirty="0"/>
          </a:p>
        </p:txBody>
      </p:sp>
      <p:sp>
        <p:nvSpPr>
          <p:cNvPr id="6" name="Slide Number Placeholder 5">
            <a:extLst>
              <a:ext uri="{FF2B5EF4-FFF2-40B4-BE49-F238E27FC236}">
                <a16:creationId xmlns:a16="http://schemas.microsoft.com/office/drawing/2014/main" id="{F961E754-3B3C-9444-B6D3-0DB3B8EA28B9}"/>
              </a:ext>
            </a:extLst>
          </p:cNvPr>
          <p:cNvSpPr>
            <a:spLocks noGrp="1"/>
          </p:cNvSpPr>
          <p:nvPr>
            <p:ph type="sldNum" sz="quarter" idx="12"/>
          </p:nvPr>
        </p:nvSpPr>
        <p:spPr/>
        <p:txBody>
          <a:bodyPr/>
          <a:lstStyle/>
          <a:p>
            <a:fld id="{FCAEF6F9-27E4-EF46-AE10-46A82914A60B}" type="slidenum">
              <a:rPr lang="en-GB" smtClean="0"/>
              <a:t>‹#›</a:t>
            </a:fld>
            <a:endParaRPr lang="en-GB"/>
          </a:p>
        </p:txBody>
      </p:sp>
    </p:spTree>
    <p:extLst>
      <p:ext uri="{BB962C8B-B14F-4D97-AF65-F5344CB8AC3E}">
        <p14:creationId xmlns:p14="http://schemas.microsoft.com/office/powerpoint/2010/main" val="21773981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Log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901081-18D9-E147-AEF3-B3D0CA41EC6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49238" y="2950743"/>
            <a:ext cx="4512501" cy="982313"/>
          </a:xfrm>
          <a:prstGeom prst="rect">
            <a:avLst/>
          </a:prstGeom>
        </p:spPr>
      </p:pic>
    </p:spTree>
    <p:extLst>
      <p:ext uri="{BB962C8B-B14F-4D97-AF65-F5344CB8AC3E}">
        <p14:creationId xmlns:p14="http://schemas.microsoft.com/office/powerpoint/2010/main" val="1872930744"/>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D5CE3-6FE1-2145-815F-FC2D8D217138}"/>
              </a:ext>
            </a:extLst>
          </p:cNvPr>
          <p:cNvSpPr>
            <a:spLocks noGrp="1"/>
          </p:cNvSpPr>
          <p:nvPr>
            <p:ph type="ctrTitle"/>
          </p:nvPr>
        </p:nvSpPr>
        <p:spPr>
          <a:xfrm>
            <a:off x="2351088" y="2133600"/>
            <a:ext cx="7489825" cy="1223964"/>
          </a:xfrm>
          <a:prstGeom prst="rect">
            <a:avLst/>
          </a:prstGeom>
        </p:spPr>
        <p:txBody>
          <a:bodyPr anchor="b">
            <a:normAutofit/>
          </a:bodyPr>
          <a:lstStyle>
            <a:lvl1pPr algn="l">
              <a:defRPr sz="3200" baseline="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947900FC-02C7-A74E-A8E3-ACABF736390E}"/>
              </a:ext>
            </a:extLst>
          </p:cNvPr>
          <p:cNvSpPr>
            <a:spLocks noGrp="1"/>
          </p:cNvSpPr>
          <p:nvPr>
            <p:ph type="subTitle" idx="1"/>
          </p:nvPr>
        </p:nvSpPr>
        <p:spPr>
          <a:xfrm>
            <a:off x="2351088" y="3500438"/>
            <a:ext cx="7489825" cy="1008062"/>
          </a:xfrm>
          <a:prstGeom prst="rect">
            <a:avLst/>
          </a:prstGeom>
        </p:spPr>
        <p:txBody>
          <a:bodyPr>
            <a:normAutofit/>
          </a:bodyPr>
          <a:lstStyle>
            <a:lvl1pPr marL="0" indent="0" algn="l">
              <a:buNone/>
              <a:defRPr sz="20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8" name="Text Placeholder 7">
            <a:extLst>
              <a:ext uri="{FF2B5EF4-FFF2-40B4-BE49-F238E27FC236}">
                <a16:creationId xmlns:a16="http://schemas.microsoft.com/office/drawing/2014/main" id="{CF589AFC-1101-584C-8498-502F38FAAF5B}"/>
              </a:ext>
            </a:extLst>
          </p:cNvPr>
          <p:cNvSpPr>
            <a:spLocks noGrp="1"/>
          </p:cNvSpPr>
          <p:nvPr>
            <p:ph type="body" sz="quarter" idx="13" hasCustomPrompt="1"/>
          </p:nvPr>
        </p:nvSpPr>
        <p:spPr>
          <a:xfrm>
            <a:off x="2351088" y="4652963"/>
            <a:ext cx="7489825" cy="360362"/>
          </a:xfrm>
          <a:prstGeom prst="rect">
            <a:avLst/>
          </a:prstGeom>
        </p:spPr>
        <p:txBody>
          <a:bodyPr lIns="72000" tIns="36000" rIns="72000" bIns="36000"/>
          <a:lstStyle>
            <a:lvl1pPr marL="0" indent="0">
              <a:buNone/>
              <a:defRPr/>
            </a:lvl1pPr>
          </a:lstStyle>
          <a:p>
            <a:pPr lvl="0"/>
            <a:fld id="{04FADEFC-8132-5446-9460-075931902E6D}" type="datetime4">
              <a:rPr lang="en-GB" smtClean="0"/>
              <a:t>21 September 2018</a:t>
            </a:fld>
            <a:endParaRPr lang="en-GB" dirty="0"/>
          </a:p>
        </p:txBody>
      </p:sp>
    </p:spTree>
    <p:extLst>
      <p:ext uri="{BB962C8B-B14F-4D97-AF65-F5344CB8AC3E}">
        <p14:creationId xmlns:p14="http://schemas.microsoft.com/office/powerpoint/2010/main" val="42378846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06F5B-44EE-614E-9075-0AFD88F9BA89}"/>
              </a:ext>
            </a:extLst>
          </p:cNvPr>
          <p:cNvSpPr>
            <a:spLocks noGrp="1"/>
          </p:cNvSpPr>
          <p:nvPr>
            <p:ph type="title"/>
          </p:nvPr>
        </p:nvSpPr>
        <p:spPr>
          <a:xfrm>
            <a:off x="2351088" y="2133600"/>
            <a:ext cx="7489825" cy="2519363"/>
          </a:xfrm>
          <a:prstGeom prst="rect">
            <a:avLst/>
          </a:prstGeom>
        </p:spPr>
        <p:txBody>
          <a:bodyPr anchor="ctr" anchorCtr="0">
            <a:normAutofit/>
          </a:bodyPr>
          <a:lstStyle>
            <a:lvl1pPr>
              <a:defRPr sz="3200" b="0" i="0" baseline="0"/>
            </a:lvl1pPr>
          </a:lstStyle>
          <a:p>
            <a:r>
              <a:rPr lang="en-US" dirty="0"/>
              <a:t>Click to edit Master title style</a:t>
            </a:r>
            <a:endParaRPr lang="en-GB" dirty="0"/>
          </a:p>
        </p:txBody>
      </p:sp>
      <p:sp>
        <p:nvSpPr>
          <p:cNvPr id="6" name="Slide Number Placeholder 5">
            <a:extLst>
              <a:ext uri="{FF2B5EF4-FFF2-40B4-BE49-F238E27FC236}">
                <a16:creationId xmlns:a16="http://schemas.microsoft.com/office/drawing/2014/main" id="{F961E754-3B3C-9444-B6D3-0DB3B8EA28B9}"/>
              </a:ext>
            </a:extLst>
          </p:cNvPr>
          <p:cNvSpPr>
            <a:spLocks noGrp="1"/>
          </p:cNvSpPr>
          <p:nvPr>
            <p:ph type="sldNum" sz="quarter" idx="12"/>
          </p:nvPr>
        </p:nvSpPr>
        <p:spPr/>
        <p:txBody>
          <a:bodyPr/>
          <a:lstStyle/>
          <a:p>
            <a:fld id="{FCAEF6F9-27E4-EF46-AE10-46A82914A60B}" type="slidenum">
              <a:rPr lang="en-GB" smtClean="0"/>
              <a:t>‹#›</a:t>
            </a:fld>
            <a:endParaRPr lang="en-GB"/>
          </a:p>
        </p:txBody>
      </p:sp>
    </p:spTree>
    <p:extLst>
      <p:ext uri="{BB962C8B-B14F-4D97-AF65-F5344CB8AC3E}">
        <p14:creationId xmlns:p14="http://schemas.microsoft.com/office/powerpoint/2010/main" val="1547308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Log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901081-18D9-E147-AEF3-B3D0CA41EC6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49238" y="2950743"/>
            <a:ext cx="4512501" cy="982313"/>
          </a:xfrm>
          <a:prstGeom prst="rect">
            <a:avLst/>
          </a:prstGeom>
        </p:spPr>
      </p:pic>
    </p:spTree>
    <p:extLst>
      <p:ext uri="{BB962C8B-B14F-4D97-AF65-F5344CB8AC3E}">
        <p14:creationId xmlns:p14="http://schemas.microsoft.com/office/powerpoint/2010/main" val="3121149443"/>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D5CE3-6FE1-2145-815F-FC2D8D217138}"/>
              </a:ext>
            </a:extLst>
          </p:cNvPr>
          <p:cNvSpPr>
            <a:spLocks noGrp="1"/>
          </p:cNvSpPr>
          <p:nvPr>
            <p:ph type="ctrTitle"/>
          </p:nvPr>
        </p:nvSpPr>
        <p:spPr>
          <a:xfrm>
            <a:off x="2351088" y="2133600"/>
            <a:ext cx="7489825" cy="1223964"/>
          </a:xfrm>
          <a:prstGeom prst="rect">
            <a:avLst/>
          </a:prstGeom>
        </p:spPr>
        <p:txBody>
          <a:bodyPr anchor="b">
            <a:normAutofit/>
          </a:bodyPr>
          <a:lstStyle>
            <a:lvl1pPr algn="l">
              <a:defRPr sz="3200" baseline="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947900FC-02C7-A74E-A8E3-ACABF736390E}"/>
              </a:ext>
            </a:extLst>
          </p:cNvPr>
          <p:cNvSpPr>
            <a:spLocks noGrp="1"/>
          </p:cNvSpPr>
          <p:nvPr>
            <p:ph type="subTitle" idx="1"/>
          </p:nvPr>
        </p:nvSpPr>
        <p:spPr>
          <a:xfrm>
            <a:off x="2351088" y="3500438"/>
            <a:ext cx="7489825" cy="1008062"/>
          </a:xfrm>
          <a:prstGeom prst="rect">
            <a:avLst/>
          </a:prstGeom>
        </p:spPr>
        <p:txBody>
          <a:bodyPr>
            <a:normAutofit/>
          </a:bodyPr>
          <a:lstStyle>
            <a:lvl1pPr marL="0" indent="0" algn="l">
              <a:buNone/>
              <a:defRPr sz="20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8" name="Text Placeholder 7">
            <a:extLst>
              <a:ext uri="{FF2B5EF4-FFF2-40B4-BE49-F238E27FC236}">
                <a16:creationId xmlns:a16="http://schemas.microsoft.com/office/drawing/2014/main" id="{CF589AFC-1101-584C-8498-502F38FAAF5B}"/>
              </a:ext>
            </a:extLst>
          </p:cNvPr>
          <p:cNvSpPr>
            <a:spLocks noGrp="1"/>
          </p:cNvSpPr>
          <p:nvPr>
            <p:ph type="body" sz="quarter" idx="13" hasCustomPrompt="1"/>
          </p:nvPr>
        </p:nvSpPr>
        <p:spPr>
          <a:xfrm>
            <a:off x="2351088" y="4652963"/>
            <a:ext cx="7489825" cy="360362"/>
          </a:xfrm>
          <a:prstGeom prst="rect">
            <a:avLst/>
          </a:prstGeom>
        </p:spPr>
        <p:txBody>
          <a:bodyPr lIns="72000" tIns="36000" rIns="72000" bIns="36000"/>
          <a:lstStyle>
            <a:lvl1pPr marL="0" indent="0">
              <a:buNone/>
              <a:defRPr/>
            </a:lvl1pPr>
          </a:lstStyle>
          <a:p>
            <a:pPr lvl="0"/>
            <a:fld id="{04FADEFC-8132-5446-9460-075931902E6D}" type="datetime4">
              <a:rPr lang="en-GB" smtClean="0"/>
              <a:t>21 September 2018</a:t>
            </a:fld>
            <a:endParaRPr lang="en-GB" dirty="0"/>
          </a:p>
        </p:txBody>
      </p:sp>
    </p:spTree>
    <p:extLst>
      <p:ext uri="{BB962C8B-B14F-4D97-AF65-F5344CB8AC3E}">
        <p14:creationId xmlns:p14="http://schemas.microsoft.com/office/powerpoint/2010/main" val="11181446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06F5B-44EE-614E-9075-0AFD88F9BA89}"/>
              </a:ext>
            </a:extLst>
          </p:cNvPr>
          <p:cNvSpPr>
            <a:spLocks noGrp="1"/>
          </p:cNvSpPr>
          <p:nvPr>
            <p:ph type="title"/>
          </p:nvPr>
        </p:nvSpPr>
        <p:spPr>
          <a:xfrm>
            <a:off x="2351088" y="2133600"/>
            <a:ext cx="7489825" cy="2519363"/>
          </a:xfrm>
          <a:prstGeom prst="rect">
            <a:avLst/>
          </a:prstGeom>
        </p:spPr>
        <p:txBody>
          <a:bodyPr anchor="ctr" anchorCtr="0">
            <a:normAutofit/>
          </a:bodyPr>
          <a:lstStyle>
            <a:lvl1pPr>
              <a:defRPr sz="3200" b="0" i="0" baseline="0"/>
            </a:lvl1pPr>
          </a:lstStyle>
          <a:p>
            <a:r>
              <a:rPr lang="en-US" dirty="0"/>
              <a:t>Click to edit Master title style</a:t>
            </a:r>
            <a:endParaRPr lang="en-GB" dirty="0"/>
          </a:p>
        </p:txBody>
      </p:sp>
      <p:sp>
        <p:nvSpPr>
          <p:cNvPr id="6" name="Slide Number Placeholder 5">
            <a:extLst>
              <a:ext uri="{FF2B5EF4-FFF2-40B4-BE49-F238E27FC236}">
                <a16:creationId xmlns:a16="http://schemas.microsoft.com/office/drawing/2014/main" id="{F961E754-3B3C-9444-B6D3-0DB3B8EA28B9}"/>
              </a:ext>
            </a:extLst>
          </p:cNvPr>
          <p:cNvSpPr>
            <a:spLocks noGrp="1"/>
          </p:cNvSpPr>
          <p:nvPr>
            <p:ph type="sldNum" sz="quarter" idx="12"/>
          </p:nvPr>
        </p:nvSpPr>
        <p:spPr/>
        <p:txBody>
          <a:bodyPr/>
          <a:lstStyle/>
          <a:p>
            <a:fld id="{FCAEF6F9-27E4-EF46-AE10-46A82914A60B}" type="slidenum">
              <a:rPr lang="en-GB" smtClean="0"/>
              <a:t>‹#›</a:t>
            </a:fld>
            <a:endParaRPr lang="en-GB"/>
          </a:p>
        </p:txBody>
      </p:sp>
    </p:spTree>
    <p:extLst>
      <p:ext uri="{BB962C8B-B14F-4D97-AF65-F5344CB8AC3E}">
        <p14:creationId xmlns:p14="http://schemas.microsoft.com/office/powerpoint/2010/main" val="27078303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blank" preserve="1">
  <p:cSld name="Log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901081-18D9-E147-AEF3-B3D0CA41EC6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49238" y="2950743"/>
            <a:ext cx="4512501" cy="982313"/>
          </a:xfrm>
          <a:prstGeom prst="rect">
            <a:avLst/>
          </a:prstGeom>
        </p:spPr>
      </p:pic>
    </p:spTree>
    <p:extLst>
      <p:ext uri="{BB962C8B-B14F-4D97-AF65-F5344CB8AC3E}">
        <p14:creationId xmlns:p14="http://schemas.microsoft.com/office/powerpoint/2010/main" val="1334972985"/>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D5CE3-6FE1-2145-815F-FC2D8D217138}"/>
              </a:ext>
            </a:extLst>
          </p:cNvPr>
          <p:cNvSpPr>
            <a:spLocks noGrp="1"/>
          </p:cNvSpPr>
          <p:nvPr>
            <p:ph type="ctrTitle"/>
          </p:nvPr>
        </p:nvSpPr>
        <p:spPr>
          <a:xfrm>
            <a:off x="2351088" y="2133600"/>
            <a:ext cx="7489825" cy="1223964"/>
          </a:xfrm>
          <a:prstGeom prst="rect">
            <a:avLst/>
          </a:prstGeom>
        </p:spPr>
        <p:txBody>
          <a:bodyPr anchor="b">
            <a:normAutofit/>
          </a:bodyPr>
          <a:lstStyle>
            <a:lvl1pPr algn="l">
              <a:defRPr sz="3200" baseline="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947900FC-02C7-A74E-A8E3-ACABF736390E}"/>
              </a:ext>
            </a:extLst>
          </p:cNvPr>
          <p:cNvSpPr>
            <a:spLocks noGrp="1"/>
          </p:cNvSpPr>
          <p:nvPr>
            <p:ph type="subTitle" idx="1"/>
          </p:nvPr>
        </p:nvSpPr>
        <p:spPr>
          <a:xfrm>
            <a:off x="2351088" y="3500438"/>
            <a:ext cx="7489825" cy="1008062"/>
          </a:xfrm>
          <a:prstGeom prst="rect">
            <a:avLst/>
          </a:prstGeom>
        </p:spPr>
        <p:txBody>
          <a:bodyPr>
            <a:normAutofit/>
          </a:bodyPr>
          <a:lstStyle>
            <a:lvl1pPr marL="0" indent="0" algn="l">
              <a:buNone/>
              <a:defRPr sz="20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8" name="Text Placeholder 7">
            <a:extLst>
              <a:ext uri="{FF2B5EF4-FFF2-40B4-BE49-F238E27FC236}">
                <a16:creationId xmlns:a16="http://schemas.microsoft.com/office/drawing/2014/main" id="{CF589AFC-1101-584C-8498-502F38FAAF5B}"/>
              </a:ext>
            </a:extLst>
          </p:cNvPr>
          <p:cNvSpPr>
            <a:spLocks noGrp="1"/>
          </p:cNvSpPr>
          <p:nvPr>
            <p:ph type="body" sz="quarter" idx="13" hasCustomPrompt="1"/>
          </p:nvPr>
        </p:nvSpPr>
        <p:spPr>
          <a:xfrm>
            <a:off x="2351088" y="4652963"/>
            <a:ext cx="7489825" cy="360362"/>
          </a:xfrm>
          <a:prstGeom prst="rect">
            <a:avLst/>
          </a:prstGeom>
        </p:spPr>
        <p:txBody>
          <a:bodyPr lIns="72000" tIns="36000" rIns="72000" bIns="36000"/>
          <a:lstStyle>
            <a:lvl1pPr marL="0" indent="0">
              <a:buNone/>
              <a:defRPr/>
            </a:lvl1pPr>
          </a:lstStyle>
          <a:p>
            <a:pPr lvl="0"/>
            <a:fld id="{04FADEFC-8132-5446-9460-075931902E6D}" type="datetime4">
              <a:rPr lang="en-GB" smtClean="0"/>
              <a:t>21 September 2018</a:t>
            </a:fld>
            <a:endParaRPr lang="en-GB" dirty="0"/>
          </a:p>
        </p:txBody>
      </p:sp>
    </p:spTree>
    <p:extLst>
      <p:ext uri="{BB962C8B-B14F-4D97-AF65-F5344CB8AC3E}">
        <p14:creationId xmlns:p14="http://schemas.microsoft.com/office/powerpoint/2010/main" val="3233432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orizontal Split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F18BC-6AF5-1347-AB40-83AD68A25C4C}"/>
              </a:ext>
            </a:extLst>
          </p:cNvPr>
          <p:cNvSpPr>
            <a:spLocks noGrp="1"/>
          </p:cNvSpPr>
          <p:nvPr>
            <p:ph type="title" hasCustomPrompt="1"/>
          </p:nvPr>
        </p:nvSpPr>
        <p:spPr/>
        <p:txBody>
          <a:bodyPr/>
          <a:lstStyle/>
          <a:p>
            <a:r>
              <a:rPr lang="en-US" dirty="0"/>
              <a:t>TITLE</a:t>
            </a:r>
            <a:endParaRPr lang="en-GB" dirty="0"/>
          </a:p>
        </p:txBody>
      </p:sp>
      <p:sp>
        <p:nvSpPr>
          <p:cNvPr id="7" name="Content Placeholder 6">
            <a:extLst>
              <a:ext uri="{FF2B5EF4-FFF2-40B4-BE49-F238E27FC236}">
                <a16:creationId xmlns:a16="http://schemas.microsoft.com/office/drawing/2014/main" id="{7BFB54F9-0841-E94A-959E-6D1C9B4C3F0E}"/>
              </a:ext>
            </a:extLst>
          </p:cNvPr>
          <p:cNvSpPr>
            <a:spLocks noGrp="1"/>
          </p:cNvSpPr>
          <p:nvPr>
            <p:ph sz="quarter" idx="13"/>
          </p:nvPr>
        </p:nvSpPr>
        <p:spPr>
          <a:xfrm>
            <a:off x="623888" y="1773238"/>
            <a:ext cx="10944225" cy="1440000"/>
          </a:xfrm>
        </p:spPr>
        <p:txBody>
          <a:bodyPr lIns="72000" tIns="36000" rIns="72000" bIns="36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9" name="Content Placeholder 8">
            <a:extLst>
              <a:ext uri="{FF2B5EF4-FFF2-40B4-BE49-F238E27FC236}">
                <a16:creationId xmlns:a16="http://schemas.microsoft.com/office/drawing/2014/main" id="{1BB18248-5BF0-D94D-9801-DC6E907CB091}"/>
              </a:ext>
            </a:extLst>
          </p:cNvPr>
          <p:cNvSpPr>
            <a:spLocks noGrp="1"/>
          </p:cNvSpPr>
          <p:nvPr>
            <p:ph sz="quarter" idx="14"/>
          </p:nvPr>
        </p:nvSpPr>
        <p:spPr>
          <a:xfrm>
            <a:off x="623888" y="3357494"/>
            <a:ext cx="10944225" cy="2880000"/>
          </a:xfrm>
        </p:spPr>
        <p:txBody>
          <a:bodyPr lIns="72000" tIns="36000" rIns="72000" bIns="36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8" name="Text Placeholder 10">
            <a:extLst>
              <a:ext uri="{FF2B5EF4-FFF2-40B4-BE49-F238E27FC236}">
                <a16:creationId xmlns:a16="http://schemas.microsoft.com/office/drawing/2014/main" id="{D8BB0091-538D-5945-9060-309C43192837}"/>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34796870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06F5B-44EE-614E-9075-0AFD88F9BA89}"/>
              </a:ext>
            </a:extLst>
          </p:cNvPr>
          <p:cNvSpPr>
            <a:spLocks noGrp="1"/>
          </p:cNvSpPr>
          <p:nvPr>
            <p:ph type="title"/>
          </p:nvPr>
        </p:nvSpPr>
        <p:spPr>
          <a:xfrm>
            <a:off x="2351088" y="2133600"/>
            <a:ext cx="7489825" cy="2519363"/>
          </a:xfrm>
          <a:prstGeom prst="rect">
            <a:avLst/>
          </a:prstGeom>
        </p:spPr>
        <p:txBody>
          <a:bodyPr anchor="ctr" anchorCtr="0">
            <a:normAutofit/>
          </a:bodyPr>
          <a:lstStyle>
            <a:lvl1pPr>
              <a:defRPr sz="3200" b="0" i="0" baseline="0"/>
            </a:lvl1pPr>
          </a:lstStyle>
          <a:p>
            <a:r>
              <a:rPr lang="en-US" dirty="0"/>
              <a:t>Click to edit Master title style</a:t>
            </a:r>
            <a:endParaRPr lang="en-GB" dirty="0"/>
          </a:p>
        </p:txBody>
      </p:sp>
      <p:sp>
        <p:nvSpPr>
          <p:cNvPr id="6" name="Slide Number Placeholder 5">
            <a:extLst>
              <a:ext uri="{FF2B5EF4-FFF2-40B4-BE49-F238E27FC236}">
                <a16:creationId xmlns:a16="http://schemas.microsoft.com/office/drawing/2014/main" id="{F961E754-3B3C-9444-B6D3-0DB3B8EA28B9}"/>
              </a:ext>
            </a:extLst>
          </p:cNvPr>
          <p:cNvSpPr>
            <a:spLocks noGrp="1"/>
          </p:cNvSpPr>
          <p:nvPr>
            <p:ph type="sldNum" sz="quarter" idx="12"/>
          </p:nvPr>
        </p:nvSpPr>
        <p:spPr/>
        <p:txBody>
          <a:bodyPr/>
          <a:lstStyle/>
          <a:p>
            <a:fld id="{FCAEF6F9-27E4-EF46-AE10-46A82914A60B}" type="slidenum">
              <a:rPr lang="en-GB" smtClean="0"/>
              <a:t>‹#›</a:t>
            </a:fld>
            <a:endParaRPr lang="en-GB"/>
          </a:p>
        </p:txBody>
      </p:sp>
    </p:spTree>
    <p:extLst>
      <p:ext uri="{BB962C8B-B14F-4D97-AF65-F5344CB8AC3E}">
        <p14:creationId xmlns:p14="http://schemas.microsoft.com/office/powerpoint/2010/main" val="3410416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reserve="1">
  <p:cSld name="Log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901081-18D9-E147-AEF3-B3D0CA41EC6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49238" y="2950743"/>
            <a:ext cx="4512501" cy="982313"/>
          </a:xfrm>
          <a:prstGeom prst="rect">
            <a:avLst/>
          </a:prstGeom>
        </p:spPr>
      </p:pic>
    </p:spTree>
    <p:extLst>
      <p:ext uri="{BB962C8B-B14F-4D97-AF65-F5344CB8AC3E}">
        <p14:creationId xmlns:p14="http://schemas.microsoft.com/office/powerpoint/2010/main" val="1659786328"/>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D5CE3-6FE1-2145-815F-FC2D8D217138}"/>
              </a:ext>
            </a:extLst>
          </p:cNvPr>
          <p:cNvSpPr>
            <a:spLocks noGrp="1"/>
          </p:cNvSpPr>
          <p:nvPr>
            <p:ph type="ctrTitle"/>
          </p:nvPr>
        </p:nvSpPr>
        <p:spPr>
          <a:xfrm>
            <a:off x="2351088" y="2133600"/>
            <a:ext cx="7489825" cy="1223964"/>
          </a:xfrm>
          <a:prstGeom prst="rect">
            <a:avLst/>
          </a:prstGeom>
        </p:spPr>
        <p:txBody>
          <a:bodyPr anchor="b">
            <a:normAutofit/>
          </a:bodyPr>
          <a:lstStyle>
            <a:lvl1pPr algn="l">
              <a:defRPr sz="3200" baseline="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947900FC-02C7-A74E-A8E3-ACABF736390E}"/>
              </a:ext>
            </a:extLst>
          </p:cNvPr>
          <p:cNvSpPr>
            <a:spLocks noGrp="1"/>
          </p:cNvSpPr>
          <p:nvPr>
            <p:ph type="subTitle" idx="1"/>
          </p:nvPr>
        </p:nvSpPr>
        <p:spPr>
          <a:xfrm>
            <a:off x="2351088" y="3500438"/>
            <a:ext cx="7489825" cy="1008062"/>
          </a:xfrm>
          <a:prstGeom prst="rect">
            <a:avLst/>
          </a:prstGeom>
        </p:spPr>
        <p:txBody>
          <a:bodyPr>
            <a:normAutofit/>
          </a:bodyPr>
          <a:lstStyle>
            <a:lvl1pPr marL="0" indent="0" algn="l">
              <a:buNone/>
              <a:defRPr sz="20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8" name="Text Placeholder 7">
            <a:extLst>
              <a:ext uri="{FF2B5EF4-FFF2-40B4-BE49-F238E27FC236}">
                <a16:creationId xmlns:a16="http://schemas.microsoft.com/office/drawing/2014/main" id="{CF589AFC-1101-584C-8498-502F38FAAF5B}"/>
              </a:ext>
            </a:extLst>
          </p:cNvPr>
          <p:cNvSpPr>
            <a:spLocks noGrp="1"/>
          </p:cNvSpPr>
          <p:nvPr>
            <p:ph type="body" sz="quarter" idx="13" hasCustomPrompt="1"/>
          </p:nvPr>
        </p:nvSpPr>
        <p:spPr>
          <a:xfrm>
            <a:off x="2351088" y="4652963"/>
            <a:ext cx="7489825" cy="360362"/>
          </a:xfrm>
          <a:prstGeom prst="rect">
            <a:avLst/>
          </a:prstGeom>
        </p:spPr>
        <p:txBody>
          <a:bodyPr lIns="72000" tIns="36000" rIns="72000" bIns="36000"/>
          <a:lstStyle>
            <a:lvl1pPr marL="0" indent="0">
              <a:buNone/>
              <a:defRPr/>
            </a:lvl1pPr>
          </a:lstStyle>
          <a:p>
            <a:pPr lvl="0"/>
            <a:fld id="{04FADEFC-8132-5446-9460-075931902E6D}" type="datetime4">
              <a:rPr lang="en-GB" smtClean="0"/>
              <a:t>21 September 2018</a:t>
            </a:fld>
            <a:endParaRPr lang="en-GB" dirty="0"/>
          </a:p>
        </p:txBody>
      </p:sp>
    </p:spTree>
    <p:extLst>
      <p:ext uri="{BB962C8B-B14F-4D97-AF65-F5344CB8AC3E}">
        <p14:creationId xmlns:p14="http://schemas.microsoft.com/office/powerpoint/2010/main" val="22723983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06F5B-44EE-614E-9075-0AFD88F9BA89}"/>
              </a:ext>
            </a:extLst>
          </p:cNvPr>
          <p:cNvSpPr>
            <a:spLocks noGrp="1"/>
          </p:cNvSpPr>
          <p:nvPr>
            <p:ph type="title"/>
          </p:nvPr>
        </p:nvSpPr>
        <p:spPr>
          <a:xfrm>
            <a:off x="2351088" y="2133600"/>
            <a:ext cx="7489825" cy="2519363"/>
          </a:xfrm>
          <a:prstGeom prst="rect">
            <a:avLst/>
          </a:prstGeom>
        </p:spPr>
        <p:txBody>
          <a:bodyPr anchor="ctr" anchorCtr="0">
            <a:normAutofit/>
          </a:bodyPr>
          <a:lstStyle>
            <a:lvl1pPr>
              <a:defRPr sz="3200" b="0" i="0" baseline="0"/>
            </a:lvl1pPr>
          </a:lstStyle>
          <a:p>
            <a:r>
              <a:rPr lang="en-US" dirty="0"/>
              <a:t>Click to edit Master title style</a:t>
            </a:r>
            <a:endParaRPr lang="en-GB" dirty="0"/>
          </a:p>
        </p:txBody>
      </p:sp>
      <p:sp>
        <p:nvSpPr>
          <p:cNvPr id="6" name="Slide Number Placeholder 5">
            <a:extLst>
              <a:ext uri="{FF2B5EF4-FFF2-40B4-BE49-F238E27FC236}">
                <a16:creationId xmlns:a16="http://schemas.microsoft.com/office/drawing/2014/main" id="{F961E754-3B3C-9444-B6D3-0DB3B8EA28B9}"/>
              </a:ext>
            </a:extLst>
          </p:cNvPr>
          <p:cNvSpPr>
            <a:spLocks noGrp="1"/>
          </p:cNvSpPr>
          <p:nvPr>
            <p:ph type="sldNum" sz="quarter" idx="12"/>
          </p:nvPr>
        </p:nvSpPr>
        <p:spPr/>
        <p:txBody>
          <a:bodyPr/>
          <a:lstStyle/>
          <a:p>
            <a:fld id="{FCAEF6F9-27E4-EF46-AE10-46A82914A60B}" type="slidenum">
              <a:rPr lang="en-GB" smtClean="0"/>
              <a:t>‹#›</a:t>
            </a:fld>
            <a:endParaRPr lang="en-GB"/>
          </a:p>
        </p:txBody>
      </p:sp>
    </p:spTree>
    <p:extLst>
      <p:ext uri="{BB962C8B-B14F-4D97-AF65-F5344CB8AC3E}">
        <p14:creationId xmlns:p14="http://schemas.microsoft.com/office/powerpoint/2010/main" val="37364558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orizontal Split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F18BC-6AF5-1347-AB40-83AD68A25C4C}"/>
              </a:ext>
            </a:extLst>
          </p:cNvPr>
          <p:cNvSpPr>
            <a:spLocks noGrp="1"/>
          </p:cNvSpPr>
          <p:nvPr>
            <p:ph type="title" hasCustomPrompt="1"/>
          </p:nvPr>
        </p:nvSpPr>
        <p:spPr/>
        <p:txBody>
          <a:bodyPr/>
          <a:lstStyle/>
          <a:p>
            <a:r>
              <a:rPr lang="en-US" dirty="0"/>
              <a:t>TITLE</a:t>
            </a:r>
            <a:endParaRPr lang="en-GB" dirty="0"/>
          </a:p>
        </p:txBody>
      </p:sp>
      <p:sp>
        <p:nvSpPr>
          <p:cNvPr id="7" name="Content Placeholder 6">
            <a:extLst>
              <a:ext uri="{FF2B5EF4-FFF2-40B4-BE49-F238E27FC236}">
                <a16:creationId xmlns:a16="http://schemas.microsoft.com/office/drawing/2014/main" id="{7BFB54F9-0841-E94A-959E-6D1C9B4C3F0E}"/>
              </a:ext>
            </a:extLst>
          </p:cNvPr>
          <p:cNvSpPr>
            <a:spLocks noGrp="1"/>
          </p:cNvSpPr>
          <p:nvPr>
            <p:ph sz="quarter" idx="13"/>
          </p:nvPr>
        </p:nvSpPr>
        <p:spPr>
          <a:xfrm>
            <a:off x="623888" y="1773238"/>
            <a:ext cx="10944225" cy="2160587"/>
          </a:xfrm>
        </p:spPr>
        <p:txBody>
          <a:bodyPr lIns="72000" tIns="36000" rIns="72000" bIns="36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9" name="Content Placeholder 8">
            <a:extLst>
              <a:ext uri="{FF2B5EF4-FFF2-40B4-BE49-F238E27FC236}">
                <a16:creationId xmlns:a16="http://schemas.microsoft.com/office/drawing/2014/main" id="{1BB18248-5BF0-D94D-9801-DC6E907CB091}"/>
              </a:ext>
            </a:extLst>
          </p:cNvPr>
          <p:cNvSpPr>
            <a:spLocks noGrp="1"/>
          </p:cNvSpPr>
          <p:nvPr>
            <p:ph sz="quarter" idx="14"/>
          </p:nvPr>
        </p:nvSpPr>
        <p:spPr>
          <a:xfrm>
            <a:off x="623888" y="4076700"/>
            <a:ext cx="10944225" cy="2160588"/>
          </a:xfrm>
        </p:spPr>
        <p:txBody>
          <a:bodyPr lIns="72000" tIns="36000" rIns="72000" bIns="36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8" name="Text Placeholder 10">
            <a:extLst>
              <a:ext uri="{FF2B5EF4-FFF2-40B4-BE49-F238E27FC236}">
                <a16:creationId xmlns:a16="http://schemas.microsoft.com/office/drawing/2014/main" id="{B0D52624-8049-5D40-91BF-8EA428BF66F5}"/>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374786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orizontal Split 2: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F18BC-6AF5-1347-AB40-83AD68A25C4C}"/>
              </a:ext>
            </a:extLst>
          </p:cNvPr>
          <p:cNvSpPr>
            <a:spLocks noGrp="1"/>
          </p:cNvSpPr>
          <p:nvPr>
            <p:ph type="title" hasCustomPrompt="1"/>
          </p:nvPr>
        </p:nvSpPr>
        <p:spPr/>
        <p:txBody>
          <a:bodyPr/>
          <a:lstStyle/>
          <a:p>
            <a:r>
              <a:rPr lang="en-US" dirty="0"/>
              <a:t>TITLE</a:t>
            </a:r>
            <a:endParaRPr lang="en-GB" dirty="0"/>
          </a:p>
        </p:txBody>
      </p:sp>
      <p:sp>
        <p:nvSpPr>
          <p:cNvPr id="7" name="Content Placeholder 6">
            <a:extLst>
              <a:ext uri="{FF2B5EF4-FFF2-40B4-BE49-F238E27FC236}">
                <a16:creationId xmlns:a16="http://schemas.microsoft.com/office/drawing/2014/main" id="{7BFB54F9-0841-E94A-959E-6D1C9B4C3F0E}"/>
              </a:ext>
            </a:extLst>
          </p:cNvPr>
          <p:cNvSpPr>
            <a:spLocks noGrp="1"/>
          </p:cNvSpPr>
          <p:nvPr>
            <p:ph sz="quarter" idx="13"/>
          </p:nvPr>
        </p:nvSpPr>
        <p:spPr>
          <a:xfrm>
            <a:off x="623888" y="1773237"/>
            <a:ext cx="10944225" cy="2880000"/>
          </a:xfrm>
        </p:spPr>
        <p:txBody>
          <a:bodyPr lIns="72000" tIns="36000" rIns="72000" bIns="36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9" name="Content Placeholder 8">
            <a:extLst>
              <a:ext uri="{FF2B5EF4-FFF2-40B4-BE49-F238E27FC236}">
                <a16:creationId xmlns:a16="http://schemas.microsoft.com/office/drawing/2014/main" id="{1BB18248-5BF0-D94D-9801-DC6E907CB091}"/>
              </a:ext>
            </a:extLst>
          </p:cNvPr>
          <p:cNvSpPr>
            <a:spLocks noGrp="1"/>
          </p:cNvSpPr>
          <p:nvPr>
            <p:ph sz="quarter" idx="14"/>
          </p:nvPr>
        </p:nvSpPr>
        <p:spPr>
          <a:xfrm>
            <a:off x="623888" y="4797288"/>
            <a:ext cx="10944225" cy="1440000"/>
          </a:xfrm>
        </p:spPr>
        <p:txBody>
          <a:bodyPr lIns="72000" tIns="36000" rIns="72000" bIns="36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8" name="Text Placeholder 10">
            <a:extLst>
              <a:ext uri="{FF2B5EF4-FFF2-40B4-BE49-F238E27FC236}">
                <a16:creationId xmlns:a16="http://schemas.microsoft.com/office/drawing/2014/main" id="{7821EA71-BFDF-764B-9601-98B10F3D51B3}"/>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3899475295"/>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orizontal 3: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F18BC-6AF5-1347-AB40-83AD68A25C4C}"/>
              </a:ext>
            </a:extLst>
          </p:cNvPr>
          <p:cNvSpPr>
            <a:spLocks noGrp="1"/>
          </p:cNvSpPr>
          <p:nvPr>
            <p:ph type="title" hasCustomPrompt="1"/>
          </p:nvPr>
        </p:nvSpPr>
        <p:spPr/>
        <p:txBody>
          <a:bodyPr/>
          <a:lstStyle/>
          <a:p>
            <a:r>
              <a:rPr lang="en-US" dirty="0"/>
              <a:t>TITLE</a:t>
            </a:r>
            <a:endParaRPr lang="en-GB" dirty="0"/>
          </a:p>
        </p:txBody>
      </p:sp>
      <p:sp>
        <p:nvSpPr>
          <p:cNvPr id="7" name="Content Placeholder 6">
            <a:extLst>
              <a:ext uri="{FF2B5EF4-FFF2-40B4-BE49-F238E27FC236}">
                <a16:creationId xmlns:a16="http://schemas.microsoft.com/office/drawing/2014/main" id="{7BFB54F9-0841-E94A-959E-6D1C9B4C3F0E}"/>
              </a:ext>
            </a:extLst>
          </p:cNvPr>
          <p:cNvSpPr>
            <a:spLocks noGrp="1"/>
          </p:cNvSpPr>
          <p:nvPr>
            <p:ph sz="quarter" idx="13"/>
          </p:nvPr>
        </p:nvSpPr>
        <p:spPr>
          <a:xfrm>
            <a:off x="623888" y="1773237"/>
            <a:ext cx="10944225" cy="3240000"/>
          </a:xfrm>
        </p:spPr>
        <p:txBody>
          <a:bodyPr lIns="72000" tIns="36000" rIns="72000" bIns="36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9" name="Content Placeholder 8">
            <a:extLst>
              <a:ext uri="{FF2B5EF4-FFF2-40B4-BE49-F238E27FC236}">
                <a16:creationId xmlns:a16="http://schemas.microsoft.com/office/drawing/2014/main" id="{1BB18248-5BF0-D94D-9801-DC6E907CB091}"/>
              </a:ext>
            </a:extLst>
          </p:cNvPr>
          <p:cNvSpPr>
            <a:spLocks noGrp="1"/>
          </p:cNvSpPr>
          <p:nvPr>
            <p:ph sz="quarter" idx="14"/>
          </p:nvPr>
        </p:nvSpPr>
        <p:spPr>
          <a:xfrm>
            <a:off x="623888" y="5157288"/>
            <a:ext cx="10944225" cy="1080000"/>
          </a:xfrm>
        </p:spPr>
        <p:txBody>
          <a:bodyPr lIns="72000" tIns="36000" rIns="72000" bIns="36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8" name="Text Placeholder 10">
            <a:extLst>
              <a:ext uri="{FF2B5EF4-FFF2-40B4-BE49-F238E27FC236}">
                <a16:creationId xmlns:a16="http://schemas.microsoft.com/office/drawing/2014/main" id="{7CD1A0C4-1EEA-A345-AAC3-06F0D07C5EF4}"/>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12642454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orizontal Split 3x Landscap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D975F-9286-2641-8193-8DF7321C82FB}"/>
              </a:ext>
            </a:extLst>
          </p:cNvPr>
          <p:cNvSpPr>
            <a:spLocks noGrp="1"/>
          </p:cNvSpPr>
          <p:nvPr>
            <p:ph type="title" hasCustomPrompt="1"/>
          </p:nvPr>
        </p:nvSpPr>
        <p:spPr/>
        <p:txBody>
          <a:bodyPr/>
          <a:lstStyle/>
          <a:p>
            <a:r>
              <a:rPr lang="en-US" dirty="0"/>
              <a:t>TITLE</a:t>
            </a:r>
            <a:endParaRPr lang="en-GB" dirty="0"/>
          </a:p>
        </p:txBody>
      </p:sp>
      <p:sp>
        <p:nvSpPr>
          <p:cNvPr id="6" name="Picture Placeholder 8">
            <a:extLst>
              <a:ext uri="{FF2B5EF4-FFF2-40B4-BE49-F238E27FC236}">
                <a16:creationId xmlns:a16="http://schemas.microsoft.com/office/drawing/2014/main" id="{2BC2BCE8-8683-9143-A195-36CA36A03571}"/>
              </a:ext>
            </a:extLst>
          </p:cNvPr>
          <p:cNvSpPr>
            <a:spLocks noGrp="1"/>
          </p:cNvSpPr>
          <p:nvPr>
            <p:ph type="pic" sz="quarter" idx="15"/>
          </p:nvPr>
        </p:nvSpPr>
        <p:spPr>
          <a:xfrm>
            <a:off x="623392" y="1773238"/>
            <a:ext cx="3528392" cy="2160586"/>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GB"/>
              <a:t>Drag picture to placeholder or click icon to add</a:t>
            </a:r>
            <a:endParaRPr lang="en-GB" dirty="0"/>
          </a:p>
        </p:txBody>
      </p:sp>
      <p:sp>
        <p:nvSpPr>
          <p:cNvPr id="7" name="Picture Placeholder 8">
            <a:extLst>
              <a:ext uri="{FF2B5EF4-FFF2-40B4-BE49-F238E27FC236}">
                <a16:creationId xmlns:a16="http://schemas.microsoft.com/office/drawing/2014/main" id="{65F0F8BD-14D9-F54C-8643-B510466E59CB}"/>
              </a:ext>
            </a:extLst>
          </p:cNvPr>
          <p:cNvSpPr>
            <a:spLocks noGrp="1"/>
          </p:cNvSpPr>
          <p:nvPr>
            <p:ph type="pic" sz="quarter" idx="18"/>
          </p:nvPr>
        </p:nvSpPr>
        <p:spPr>
          <a:xfrm>
            <a:off x="8040216" y="1773239"/>
            <a:ext cx="3527897" cy="2160585"/>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GB"/>
              <a:t>Drag picture to placeholder or click icon to add</a:t>
            </a:r>
            <a:endParaRPr lang="en-GB" dirty="0"/>
          </a:p>
        </p:txBody>
      </p:sp>
      <p:sp>
        <p:nvSpPr>
          <p:cNvPr id="8" name="Picture Placeholder 8">
            <a:extLst>
              <a:ext uri="{FF2B5EF4-FFF2-40B4-BE49-F238E27FC236}">
                <a16:creationId xmlns:a16="http://schemas.microsoft.com/office/drawing/2014/main" id="{022968ED-E95A-5C4A-AFD4-AFD46BE8A4BA}"/>
              </a:ext>
            </a:extLst>
          </p:cNvPr>
          <p:cNvSpPr>
            <a:spLocks noGrp="1"/>
          </p:cNvSpPr>
          <p:nvPr>
            <p:ph type="pic" sz="quarter" idx="19"/>
          </p:nvPr>
        </p:nvSpPr>
        <p:spPr>
          <a:xfrm>
            <a:off x="4295800" y="1773239"/>
            <a:ext cx="3600400" cy="2160586"/>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GB"/>
              <a:t>Drag picture to placeholder or click icon to add</a:t>
            </a:r>
            <a:endParaRPr lang="en-GB" dirty="0"/>
          </a:p>
        </p:txBody>
      </p:sp>
      <p:sp>
        <p:nvSpPr>
          <p:cNvPr id="9" name="Content Placeholder 8">
            <a:extLst>
              <a:ext uri="{FF2B5EF4-FFF2-40B4-BE49-F238E27FC236}">
                <a16:creationId xmlns:a16="http://schemas.microsoft.com/office/drawing/2014/main" id="{43667781-6711-AC4E-B59A-870436D77309}"/>
              </a:ext>
            </a:extLst>
          </p:cNvPr>
          <p:cNvSpPr>
            <a:spLocks noGrp="1"/>
          </p:cNvSpPr>
          <p:nvPr>
            <p:ph sz="quarter" idx="14"/>
          </p:nvPr>
        </p:nvSpPr>
        <p:spPr>
          <a:xfrm>
            <a:off x="623888" y="4076700"/>
            <a:ext cx="10944225" cy="2160588"/>
          </a:xfrm>
        </p:spPr>
        <p:txBody>
          <a:bodyPr lIns="72000" tIns="36000" rIns="72000" bIns="36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2" name="Text Placeholder 10">
            <a:extLst>
              <a:ext uri="{FF2B5EF4-FFF2-40B4-BE49-F238E27FC236}">
                <a16:creationId xmlns:a16="http://schemas.microsoft.com/office/drawing/2014/main" id="{545C34E7-B8FA-EE45-B82E-8F66C3581309}"/>
              </a:ext>
            </a:extLst>
          </p:cNvPr>
          <p:cNvSpPr>
            <a:spLocks noGrp="1"/>
          </p:cNvSpPr>
          <p:nvPr>
            <p:ph type="body" sz="quarter" idx="20"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2516034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and Log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942AA-DC19-824E-AC96-5B2BE9F1F3A6}"/>
              </a:ext>
            </a:extLst>
          </p:cNvPr>
          <p:cNvSpPr>
            <a:spLocks noGrp="1"/>
          </p:cNvSpPr>
          <p:nvPr>
            <p:ph type="title" hasCustomPrompt="1"/>
          </p:nvPr>
        </p:nvSpPr>
        <p:spPr/>
        <p:txBody>
          <a:bodyPr/>
          <a:lstStyle/>
          <a:p>
            <a:r>
              <a:rPr lang="en-US" dirty="0"/>
              <a:t>TITLE</a:t>
            </a:r>
            <a:endParaRPr lang="en-GB" dirty="0"/>
          </a:p>
        </p:txBody>
      </p:sp>
      <p:sp>
        <p:nvSpPr>
          <p:cNvPr id="6" name="Content Placeholder 6">
            <a:extLst>
              <a:ext uri="{FF2B5EF4-FFF2-40B4-BE49-F238E27FC236}">
                <a16:creationId xmlns:a16="http://schemas.microsoft.com/office/drawing/2014/main" id="{4068AE28-9C85-8643-AF49-94E4EA86D685}"/>
              </a:ext>
            </a:extLst>
          </p:cNvPr>
          <p:cNvSpPr>
            <a:spLocks noGrp="1"/>
          </p:cNvSpPr>
          <p:nvPr>
            <p:ph sz="quarter" idx="13"/>
          </p:nvPr>
        </p:nvSpPr>
        <p:spPr>
          <a:xfrm>
            <a:off x="623888" y="1773237"/>
            <a:ext cx="10944225" cy="3528000"/>
          </a:xfrm>
        </p:spPr>
        <p:txBody>
          <a:bodyPr lIns="72000" tIns="36000" rIns="72000" bIns="36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7" name="Picture Placeholder 5">
            <a:extLst>
              <a:ext uri="{FF2B5EF4-FFF2-40B4-BE49-F238E27FC236}">
                <a16:creationId xmlns:a16="http://schemas.microsoft.com/office/drawing/2014/main" id="{50EFFEC7-CADF-794D-8A8F-463A8B0D1636}"/>
              </a:ext>
            </a:extLst>
          </p:cNvPr>
          <p:cNvSpPr>
            <a:spLocks noGrp="1"/>
          </p:cNvSpPr>
          <p:nvPr>
            <p:ph type="pic" sz="quarter" idx="28" hasCustomPrompt="1"/>
          </p:nvPr>
        </p:nvSpPr>
        <p:spPr>
          <a:xfrm>
            <a:off x="8040689" y="5445122"/>
            <a:ext cx="1727719" cy="792165"/>
          </a:xfrm>
          <a:prstGeom prst="rect">
            <a:avLst/>
          </a:prstGeom>
          <a:solidFill>
            <a:schemeClr val="bg1">
              <a:lumMod val="85000"/>
            </a:schemeClr>
          </a:solidFill>
        </p:spPr>
        <p:txBody>
          <a:bodyPr anchor="t" anchorCtr="0"/>
          <a:lstStyle>
            <a:lvl1pPr marL="0" indent="0" algn="ctr">
              <a:buNone/>
              <a:defRPr sz="1000">
                <a:solidFill>
                  <a:schemeClr val="bg1"/>
                </a:solidFill>
              </a:defRPr>
            </a:lvl1pPr>
          </a:lstStyle>
          <a:p>
            <a:r>
              <a:rPr lang="en-GB" dirty="0"/>
              <a:t>Logo</a:t>
            </a:r>
          </a:p>
        </p:txBody>
      </p:sp>
      <p:sp>
        <p:nvSpPr>
          <p:cNvPr id="8" name="Picture Placeholder 5">
            <a:extLst>
              <a:ext uri="{FF2B5EF4-FFF2-40B4-BE49-F238E27FC236}">
                <a16:creationId xmlns:a16="http://schemas.microsoft.com/office/drawing/2014/main" id="{A51B6D2F-C03C-364E-96D4-07089520BE82}"/>
              </a:ext>
            </a:extLst>
          </p:cNvPr>
          <p:cNvSpPr>
            <a:spLocks noGrp="1"/>
          </p:cNvSpPr>
          <p:nvPr>
            <p:ph type="pic" sz="quarter" idx="29" hasCustomPrompt="1"/>
          </p:nvPr>
        </p:nvSpPr>
        <p:spPr>
          <a:xfrm>
            <a:off x="6167435" y="5445122"/>
            <a:ext cx="1728790" cy="792165"/>
          </a:xfrm>
          <a:prstGeom prst="rect">
            <a:avLst/>
          </a:prstGeom>
          <a:solidFill>
            <a:schemeClr val="bg1">
              <a:lumMod val="85000"/>
            </a:schemeClr>
          </a:solidFill>
        </p:spPr>
        <p:txBody>
          <a:bodyPr anchor="t" anchorCtr="0"/>
          <a:lstStyle>
            <a:lvl1pPr marL="0" indent="0" algn="ctr">
              <a:buNone/>
              <a:defRPr sz="1000">
                <a:solidFill>
                  <a:schemeClr val="bg1"/>
                </a:solidFill>
              </a:defRPr>
            </a:lvl1pPr>
          </a:lstStyle>
          <a:p>
            <a:r>
              <a:rPr lang="en-GB" dirty="0"/>
              <a:t>Logo</a:t>
            </a:r>
          </a:p>
        </p:txBody>
      </p:sp>
      <p:sp>
        <p:nvSpPr>
          <p:cNvPr id="9" name="Picture Placeholder 5">
            <a:extLst>
              <a:ext uri="{FF2B5EF4-FFF2-40B4-BE49-F238E27FC236}">
                <a16:creationId xmlns:a16="http://schemas.microsoft.com/office/drawing/2014/main" id="{760F87C5-62F3-5348-A9B3-27985DEED7C8}"/>
              </a:ext>
            </a:extLst>
          </p:cNvPr>
          <p:cNvSpPr>
            <a:spLocks noGrp="1"/>
          </p:cNvSpPr>
          <p:nvPr>
            <p:ph type="pic" sz="quarter" idx="30" hasCustomPrompt="1"/>
          </p:nvPr>
        </p:nvSpPr>
        <p:spPr>
          <a:xfrm>
            <a:off x="4295775" y="5445122"/>
            <a:ext cx="1728787" cy="792166"/>
          </a:xfrm>
          <a:prstGeom prst="rect">
            <a:avLst/>
          </a:prstGeom>
          <a:solidFill>
            <a:schemeClr val="bg1">
              <a:lumMod val="85000"/>
            </a:schemeClr>
          </a:solidFill>
        </p:spPr>
        <p:txBody>
          <a:bodyPr anchor="t" anchorCtr="0"/>
          <a:lstStyle>
            <a:lvl1pPr marL="0" indent="0" algn="ctr">
              <a:buNone/>
              <a:defRPr sz="1000">
                <a:solidFill>
                  <a:schemeClr val="bg1"/>
                </a:solidFill>
              </a:defRPr>
            </a:lvl1pPr>
          </a:lstStyle>
          <a:p>
            <a:r>
              <a:rPr lang="en-GB" dirty="0"/>
              <a:t>Logo</a:t>
            </a:r>
          </a:p>
        </p:txBody>
      </p:sp>
      <p:sp>
        <p:nvSpPr>
          <p:cNvPr id="10" name="Picture Placeholder 5">
            <a:extLst>
              <a:ext uri="{FF2B5EF4-FFF2-40B4-BE49-F238E27FC236}">
                <a16:creationId xmlns:a16="http://schemas.microsoft.com/office/drawing/2014/main" id="{7062D462-B04F-C447-B1D0-0BC445592301}"/>
              </a:ext>
            </a:extLst>
          </p:cNvPr>
          <p:cNvSpPr>
            <a:spLocks noGrp="1"/>
          </p:cNvSpPr>
          <p:nvPr>
            <p:ph type="pic" sz="quarter" idx="31" hasCustomPrompt="1"/>
          </p:nvPr>
        </p:nvSpPr>
        <p:spPr>
          <a:xfrm>
            <a:off x="2423592" y="5445122"/>
            <a:ext cx="1727718" cy="792166"/>
          </a:xfrm>
          <a:prstGeom prst="rect">
            <a:avLst/>
          </a:prstGeom>
          <a:solidFill>
            <a:schemeClr val="bg1">
              <a:lumMod val="85000"/>
            </a:schemeClr>
          </a:solidFill>
        </p:spPr>
        <p:txBody>
          <a:bodyPr anchor="t" anchorCtr="0"/>
          <a:lstStyle>
            <a:lvl1pPr marL="0" indent="0" algn="ctr">
              <a:buNone/>
              <a:defRPr sz="1000">
                <a:solidFill>
                  <a:schemeClr val="bg1"/>
                </a:solidFill>
              </a:defRPr>
            </a:lvl1pPr>
          </a:lstStyle>
          <a:p>
            <a:r>
              <a:rPr lang="en-GB" dirty="0"/>
              <a:t>Logo</a:t>
            </a:r>
          </a:p>
        </p:txBody>
      </p:sp>
      <p:sp>
        <p:nvSpPr>
          <p:cNvPr id="11" name="Picture Placeholder 5">
            <a:extLst>
              <a:ext uri="{FF2B5EF4-FFF2-40B4-BE49-F238E27FC236}">
                <a16:creationId xmlns:a16="http://schemas.microsoft.com/office/drawing/2014/main" id="{F8F9F3D8-C529-AD4D-A368-265D78A91F73}"/>
              </a:ext>
            </a:extLst>
          </p:cNvPr>
          <p:cNvSpPr>
            <a:spLocks noGrp="1"/>
          </p:cNvSpPr>
          <p:nvPr>
            <p:ph type="pic" sz="quarter" idx="32" hasCustomPrompt="1"/>
          </p:nvPr>
        </p:nvSpPr>
        <p:spPr>
          <a:xfrm>
            <a:off x="551384" y="5445122"/>
            <a:ext cx="1727743" cy="792165"/>
          </a:xfrm>
          <a:prstGeom prst="rect">
            <a:avLst/>
          </a:prstGeom>
          <a:solidFill>
            <a:schemeClr val="bg1">
              <a:lumMod val="85000"/>
            </a:schemeClr>
          </a:solidFill>
        </p:spPr>
        <p:txBody>
          <a:bodyPr anchor="t" anchorCtr="0"/>
          <a:lstStyle>
            <a:lvl1pPr marL="0" indent="0" algn="ctr">
              <a:buNone/>
              <a:defRPr sz="1000">
                <a:solidFill>
                  <a:schemeClr val="bg1"/>
                </a:solidFill>
              </a:defRPr>
            </a:lvl1pPr>
          </a:lstStyle>
          <a:p>
            <a:r>
              <a:rPr lang="en-GB" dirty="0"/>
              <a:t>Logo</a:t>
            </a:r>
          </a:p>
        </p:txBody>
      </p:sp>
      <p:sp>
        <p:nvSpPr>
          <p:cNvPr id="12" name="Picture Placeholder 5">
            <a:extLst>
              <a:ext uri="{FF2B5EF4-FFF2-40B4-BE49-F238E27FC236}">
                <a16:creationId xmlns:a16="http://schemas.microsoft.com/office/drawing/2014/main" id="{F1E13E52-C677-7744-9232-41BF6179164F}"/>
              </a:ext>
            </a:extLst>
          </p:cNvPr>
          <p:cNvSpPr>
            <a:spLocks noGrp="1"/>
          </p:cNvSpPr>
          <p:nvPr>
            <p:ph type="pic" sz="quarter" idx="33" hasCustomPrompt="1"/>
          </p:nvPr>
        </p:nvSpPr>
        <p:spPr>
          <a:xfrm>
            <a:off x="9912872" y="5445122"/>
            <a:ext cx="1727744" cy="792166"/>
          </a:xfrm>
          <a:prstGeom prst="rect">
            <a:avLst/>
          </a:prstGeom>
          <a:solidFill>
            <a:schemeClr val="bg1">
              <a:lumMod val="85000"/>
            </a:schemeClr>
          </a:solidFill>
        </p:spPr>
        <p:txBody>
          <a:bodyPr anchor="t" anchorCtr="0"/>
          <a:lstStyle>
            <a:lvl1pPr marL="0" indent="0" algn="ctr">
              <a:buNone/>
              <a:defRPr sz="1000">
                <a:solidFill>
                  <a:schemeClr val="bg1"/>
                </a:solidFill>
              </a:defRPr>
            </a:lvl1pPr>
          </a:lstStyle>
          <a:p>
            <a:r>
              <a:rPr lang="en-GB" dirty="0"/>
              <a:t>Logo</a:t>
            </a:r>
          </a:p>
        </p:txBody>
      </p:sp>
      <p:sp>
        <p:nvSpPr>
          <p:cNvPr id="15" name="Text Placeholder 10">
            <a:extLst>
              <a:ext uri="{FF2B5EF4-FFF2-40B4-BE49-F238E27FC236}">
                <a16:creationId xmlns:a16="http://schemas.microsoft.com/office/drawing/2014/main" id="{34E2EFAD-DC91-6841-A510-D79076BDE670}"/>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6019608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5" Type="http://schemas.openxmlformats.org/officeDocument/2006/relationships/image" Target="../media/image5.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5" Type="http://schemas.openxmlformats.org/officeDocument/2006/relationships/image" Target="../media/image5.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5" Type="http://schemas.openxmlformats.org/officeDocument/2006/relationships/image" Target="../media/image5.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5" Type="http://schemas.openxmlformats.org/officeDocument/2006/relationships/image" Target="../media/image5.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slideLayout" Target="../slideLayouts/slideLayout36.xml"/><Relationship Id="rId1" Type="http://schemas.openxmlformats.org/officeDocument/2006/relationships/slideLayout" Target="../slideLayouts/slideLayout35.xml"/><Relationship Id="rId5" Type="http://schemas.openxmlformats.org/officeDocument/2006/relationships/image" Target="../media/image5.pn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5" Type="http://schemas.openxmlformats.org/officeDocument/2006/relationships/image" Target="../media/image5.pn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slideLayout" Target="../slideLayouts/slideLayout42.xml"/><Relationship Id="rId1" Type="http://schemas.openxmlformats.org/officeDocument/2006/relationships/slideLayout" Target="../slideLayouts/slideLayout41.xml"/><Relationship Id="rId5" Type="http://schemas.openxmlformats.org/officeDocument/2006/relationships/image" Target="../media/image5.png"/><Relationship Id="rId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035032-FFFC-C447-BA60-9B32DA4586DB}"/>
              </a:ext>
            </a:extLst>
          </p:cNvPr>
          <p:cNvSpPr>
            <a:spLocks noGrp="1"/>
          </p:cNvSpPr>
          <p:nvPr>
            <p:ph type="title"/>
          </p:nvPr>
        </p:nvSpPr>
        <p:spPr>
          <a:xfrm>
            <a:off x="623889" y="692150"/>
            <a:ext cx="10944224" cy="936625"/>
          </a:xfrm>
          <a:prstGeom prst="rect">
            <a:avLst/>
          </a:prstGeom>
        </p:spPr>
        <p:txBody>
          <a:bodyPr vert="horz" lIns="72000" tIns="36000" rIns="72000" bIns="36000" rtlCol="0" anchor="b" anchorCtr="0">
            <a:noAutofit/>
          </a:bodyPr>
          <a:lstStyle/>
          <a:p>
            <a:r>
              <a:rPr lang="en-GB"/>
              <a:t>Click to edit Master title style</a:t>
            </a:r>
            <a:endParaRPr lang="en-GB" dirty="0"/>
          </a:p>
        </p:txBody>
      </p:sp>
      <p:sp>
        <p:nvSpPr>
          <p:cNvPr id="3" name="Text Placeholder 2">
            <a:extLst>
              <a:ext uri="{FF2B5EF4-FFF2-40B4-BE49-F238E27FC236}">
                <a16:creationId xmlns:a16="http://schemas.microsoft.com/office/drawing/2014/main" id="{EAE6C37D-9121-684D-B590-EF4A5593568F}"/>
              </a:ext>
            </a:extLst>
          </p:cNvPr>
          <p:cNvSpPr>
            <a:spLocks noGrp="1"/>
          </p:cNvSpPr>
          <p:nvPr>
            <p:ph type="body" idx="1"/>
          </p:nvPr>
        </p:nvSpPr>
        <p:spPr>
          <a:xfrm>
            <a:off x="623887" y="1773238"/>
            <a:ext cx="10944225" cy="446405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025D240F-3434-DF49-BB59-C0B86B414948}"/>
              </a:ext>
            </a:extLst>
          </p:cNvPr>
          <p:cNvSpPr>
            <a:spLocks noGrp="1"/>
          </p:cNvSpPr>
          <p:nvPr>
            <p:ph type="dt" sz="half" idx="2"/>
          </p:nvPr>
        </p:nvSpPr>
        <p:spPr>
          <a:xfrm>
            <a:off x="623889" y="6381751"/>
            <a:ext cx="3527424" cy="287338"/>
          </a:xfrm>
          <a:prstGeom prst="rect">
            <a:avLst/>
          </a:prstGeom>
        </p:spPr>
        <p:txBody>
          <a:bodyPr vert="horz" lIns="72000" tIns="54000" rIns="72000" bIns="54000" rtlCol="0" anchor="t" anchorCtr="0"/>
          <a:lstStyle>
            <a:lvl1pPr algn="l">
              <a:defRPr sz="1200">
                <a:solidFill>
                  <a:schemeClr val="tx1"/>
                </a:solidFill>
              </a:defRPr>
            </a:lvl1pPr>
          </a:lstStyle>
          <a:p>
            <a:fld id="{21B7BC17-F0E7-7A47-8273-78D53527614D}" type="datetimeFigureOut">
              <a:rPr lang="en-GB" smtClean="0"/>
              <a:pPr/>
              <a:t>22/11/2021</a:t>
            </a:fld>
            <a:endParaRPr lang="en-GB"/>
          </a:p>
        </p:txBody>
      </p:sp>
      <p:sp>
        <p:nvSpPr>
          <p:cNvPr id="5" name="Footer Placeholder 4">
            <a:extLst>
              <a:ext uri="{FF2B5EF4-FFF2-40B4-BE49-F238E27FC236}">
                <a16:creationId xmlns:a16="http://schemas.microsoft.com/office/drawing/2014/main" id="{B711AEA1-9EFF-6040-A0DF-32F3F8CF9F2C}"/>
              </a:ext>
            </a:extLst>
          </p:cNvPr>
          <p:cNvSpPr>
            <a:spLocks noGrp="1"/>
          </p:cNvSpPr>
          <p:nvPr>
            <p:ph type="ftr" sz="quarter" idx="3"/>
          </p:nvPr>
        </p:nvSpPr>
        <p:spPr>
          <a:xfrm>
            <a:off x="4295774" y="6381751"/>
            <a:ext cx="3600451" cy="287338"/>
          </a:xfrm>
          <a:prstGeom prst="rect">
            <a:avLst/>
          </a:prstGeom>
        </p:spPr>
        <p:txBody>
          <a:bodyPr vert="horz" lIns="72000" tIns="54000" rIns="72000" bIns="54000" rtlCol="0" anchor="t" anchorCtr="0"/>
          <a:lstStyle>
            <a:lvl1pPr algn="ctr">
              <a:defRPr sz="1200">
                <a:solidFill>
                  <a:schemeClr val="tx1"/>
                </a:solidFill>
              </a:defRPr>
            </a:lvl1pPr>
          </a:lstStyle>
          <a:p>
            <a:endParaRPr lang="en-GB"/>
          </a:p>
        </p:txBody>
      </p:sp>
      <p:sp>
        <p:nvSpPr>
          <p:cNvPr id="6" name="Slide Number Placeholder 5">
            <a:extLst>
              <a:ext uri="{FF2B5EF4-FFF2-40B4-BE49-F238E27FC236}">
                <a16:creationId xmlns:a16="http://schemas.microsoft.com/office/drawing/2014/main" id="{B0B9BF26-FC66-2C46-9F3E-A7306A28B917}"/>
              </a:ext>
            </a:extLst>
          </p:cNvPr>
          <p:cNvSpPr>
            <a:spLocks noGrp="1"/>
          </p:cNvSpPr>
          <p:nvPr>
            <p:ph type="sldNum" sz="quarter" idx="4"/>
          </p:nvPr>
        </p:nvSpPr>
        <p:spPr>
          <a:xfrm>
            <a:off x="11568113" y="6381751"/>
            <a:ext cx="431799" cy="287338"/>
          </a:xfrm>
          <a:prstGeom prst="rect">
            <a:avLst/>
          </a:prstGeom>
        </p:spPr>
        <p:txBody>
          <a:bodyPr vert="horz" lIns="72000" tIns="54000" rIns="72000" bIns="54000" rtlCol="0" anchor="t" anchorCtr="0"/>
          <a:lstStyle>
            <a:lvl1pPr algn="r">
              <a:defRPr sz="1200">
                <a:solidFill>
                  <a:schemeClr val="tx1"/>
                </a:solidFill>
              </a:defRPr>
            </a:lvl1pPr>
          </a:lstStyle>
          <a:p>
            <a:fld id="{3BD0896E-602A-494F-99CF-AC1BD90019B0}" type="slidenum">
              <a:rPr lang="en-GB" smtClean="0"/>
              <a:pPr/>
              <a:t>‹#›</a:t>
            </a:fld>
            <a:endParaRPr lang="en-GB"/>
          </a:p>
        </p:txBody>
      </p:sp>
      <p:sp>
        <p:nvSpPr>
          <p:cNvPr id="7" name="Slide Number Placeholder 5">
            <a:extLst>
              <a:ext uri="{FF2B5EF4-FFF2-40B4-BE49-F238E27FC236}">
                <a16:creationId xmlns:a16="http://schemas.microsoft.com/office/drawing/2014/main" id="{B426078B-3553-4544-8ED2-80E83B6C7BAA}"/>
              </a:ext>
            </a:extLst>
          </p:cNvPr>
          <p:cNvSpPr txBox="1">
            <a:spLocks/>
          </p:cNvSpPr>
          <p:nvPr/>
        </p:nvSpPr>
        <p:spPr>
          <a:xfrm>
            <a:off x="11568113" y="6381750"/>
            <a:ext cx="431799" cy="287339"/>
          </a:xfrm>
          <a:prstGeom prst="rect">
            <a:avLst/>
          </a:prstGeom>
        </p:spPr>
        <p:txBody>
          <a:bodyPr vert="horz" lIns="72000" tIns="54000" rIns="72000" bIns="54000" rtlCol="0" anchor="t" anchorCtr="0"/>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D0896E-602A-494F-99CF-AC1BD90019B0}" type="slidenum">
              <a:rPr lang="en-GB" smtClean="0">
                <a:solidFill>
                  <a:schemeClr val="tx1"/>
                </a:solidFill>
              </a:rPr>
              <a:pPr/>
              <a:t>‹#›</a:t>
            </a:fld>
            <a:endParaRPr lang="en-GB">
              <a:solidFill>
                <a:schemeClr val="tx1"/>
              </a:solidFill>
            </a:endParaRPr>
          </a:p>
        </p:txBody>
      </p:sp>
      <p:pic>
        <p:nvPicPr>
          <p:cNvPr id="8" name="Picture 7">
            <a:extLst>
              <a:ext uri="{FF2B5EF4-FFF2-40B4-BE49-F238E27FC236}">
                <a16:creationId xmlns:a16="http://schemas.microsoft.com/office/drawing/2014/main" id="{A4DCCAEE-C447-EE4D-A54A-FF75ECE36C76}"/>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9936427" y="285963"/>
            <a:ext cx="1792224" cy="390144"/>
          </a:xfrm>
          <a:prstGeom prst="rect">
            <a:avLst/>
          </a:prstGeom>
        </p:spPr>
      </p:pic>
    </p:spTree>
    <p:extLst>
      <p:ext uri="{BB962C8B-B14F-4D97-AF65-F5344CB8AC3E}">
        <p14:creationId xmlns:p14="http://schemas.microsoft.com/office/powerpoint/2010/main" val="3932909308"/>
      </p:ext>
    </p:extLst>
  </p:cSld>
  <p:clrMap bg1="lt1" tx1="dk1" bg2="lt2" tx2="dk2" accent1="accent1" accent2="accent2" accent3="accent3" accent4="accent4" accent5="accent5" accent6="accent6" hlink="hlink" folHlink="folHlink"/>
  <p:sldLayoutIdLst>
    <p:sldLayoutId id="2147483681" r:id="rId1"/>
    <p:sldLayoutId id="2147483697" r:id="rId2"/>
    <p:sldLayoutId id="2147483676" r:id="rId3"/>
    <p:sldLayoutId id="2147483679" r:id="rId4"/>
    <p:sldLayoutId id="2147483680" r:id="rId5"/>
    <p:sldLayoutId id="2147483677" r:id="rId6"/>
    <p:sldLayoutId id="2147483678" r:id="rId7"/>
    <p:sldLayoutId id="2147483682" r:id="rId8"/>
    <p:sldLayoutId id="2147483683" r:id="rId9"/>
    <p:sldLayoutId id="2147483684" r:id="rId10"/>
    <p:sldLayoutId id="2147483685" r:id="rId11"/>
    <p:sldLayoutId id="2147483687" r:id="rId12"/>
    <p:sldLayoutId id="2147483686" r:id="rId13"/>
    <p:sldLayoutId id="2147483688" r:id="rId14"/>
    <p:sldLayoutId id="2147483689" r:id="rId15"/>
    <p:sldLayoutId id="2147483690" r:id="rId16"/>
    <p:sldLayoutId id="2147483691" r:id="rId17"/>
    <p:sldLayoutId id="2147483692" r:id="rId18"/>
    <p:sldLayoutId id="2147483693" r:id="rId19"/>
    <p:sldLayoutId id="2147483722" r:id="rId20"/>
    <p:sldLayoutId id="2147483723" r:id="rId21"/>
    <p:sldLayoutId id="2147483724" r:id="rId22"/>
  </p:sldLayoutIdLst>
  <p:txStyles>
    <p:titleStyle>
      <a:lvl1pPr algn="l" defTabSz="914400" rtl="0" eaLnBrk="1" latinLnBrk="0" hangingPunct="1">
        <a:lnSpc>
          <a:spcPct val="90000"/>
        </a:lnSpc>
        <a:spcBef>
          <a:spcPct val="0"/>
        </a:spcBef>
        <a:buNone/>
        <a:defRPr sz="3200" kern="1200" baseline="0">
          <a:solidFill>
            <a:schemeClr val="tx1"/>
          </a:solidFill>
          <a:latin typeface="+mj-lt"/>
          <a:ea typeface="+mj-ea"/>
          <a:cs typeface="+mj-cs"/>
        </a:defRPr>
      </a:lvl1pPr>
    </p:titleStyle>
    <p:bodyStyle>
      <a:lvl1pPr marL="180000" indent="-180000" algn="l" defTabSz="914400" rtl="0" eaLnBrk="1" latinLnBrk="0" hangingPunct="1">
        <a:lnSpc>
          <a:spcPct val="100000"/>
        </a:lnSpc>
        <a:spcBef>
          <a:spcPts val="1000"/>
        </a:spcBef>
        <a:buFont typeface="Arial" panose="020B0604020202020204" pitchFamily="34" charset="0"/>
        <a:buChar char="•"/>
        <a:defRPr sz="2000" kern="1200" baseline="0">
          <a:solidFill>
            <a:schemeClr val="tx1"/>
          </a:solidFill>
          <a:latin typeface="+mn-lt"/>
          <a:ea typeface="+mn-ea"/>
          <a:cs typeface="+mn-cs"/>
        </a:defRPr>
      </a:lvl1pPr>
      <a:lvl2pPr marL="540000" indent="-1800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mn-lt"/>
          <a:ea typeface="+mn-ea"/>
          <a:cs typeface="+mn-cs"/>
        </a:defRPr>
      </a:lvl2pPr>
      <a:lvl3pPr marL="900000" indent="-1800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mn-lt"/>
          <a:ea typeface="+mn-ea"/>
          <a:cs typeface="+mn-cs"/>
        </a:defRPr>
      </a:lvl3pPr>
      <a:lvl4pPr marL="1260000" indent="-1800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mn-lt"/>
          <a:ea typeface="+mn-ea"/>
          <a:cs typeface="+mn-cs"/>
        </a:defRPr>
      </a:lvl4pPr>
      <a:lvl5pPr marL="1620000" indent="-1800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6" userDrawn="1">
          <p15:clr>
            <a:srgbClr val="F26B43"/>
          </p15:clr>
        </p15:guide>
        <p15:guide id="2" orient="horz" pos="1026" userDrawn="1">
          <p15:clr>
            <a:srgbClr val="F26B43"/>
          </p15:clr>
        </p15:guide>
        <p15:guide id="3" orient="horz" pos="1117" userDrawn="1">
          <p15:clr>
            <a:srgbClr val="F26B43"/>
          </p15:clr>
        </p15:guide>
        <p15:guide id="4" orient="horz" pos="1344" userDrawn="1">
          <p15:clr>
            <a:srgbClr val="F26B43"/>
          </p15:clr>
        </p15:guide>
        <p15:guide id="5" orient="horz" pos="1434" userDrawn="1">
          <p15:clr>
            <a:srgbClr val="F26B43"/>
          </p15:clr>
        </p15:guide>
        <p15:guide id="6" orient="horz" pos="2478" userDrawn="1">
          <p15:clr>
            <a:srgbClr val="F26B43"/>
          </p15:clr>
        </p15:guide>
        <p15:guide id="7" orient="horz" pos="2568" userDrawn="1">
          <p15:clr>
            <a:srgbClr val="F26B43"/>
          </p15:clr>
        </p15:guide>
        <p15:guide id="8" orient="horz" pos="3929" userDrawn="1">
          <p15:clr>
            <a:srgbClr val="F26B43"/>
          </p15:clr>
        </p15:guide>
        <p15:guide id="9" orient="horz" pos="4020" userDrawn="1">
          <p15:clr>
            <a:srgbClr val="F26B43"/>
          </p15:clr>
        </p15:guide>
        <p15:guide id="10" orient="horz" pos="4201" userDrawn="1">
          <p15:clr>
            <a:srgbClr val="F26B43"/>
          </p15:clr>
        </p15:guide>
        <p15:guide id="11" pos="393" userDrawn="1">
          <p15:clr>
            <a:srgbClr val="F26B43"/>
          </p15:clr>
        </p15:guide>
        <p15:guide id="12" pos="2706" userDrawn="1">
          <p15:clr>
            <a:srgbClr val="F26B43"/>
          </p15:clr>
        </p15:guide>
        <p15:guide id="13" pos="2615" userDrawn="1">
          <p15:clr>
            <a:srgbClr val="F26B43"/>
          </p15:clr>
        </p15:guide>
        <p15:guide id="14" pos="3795" userDrawn="1">
          <p15:clr>
            <a:srgbClr val="F26B43"/>
          </p15:clr>
        </p15:guide>
        <p15:guide id="15" pos="3885" userDrawn="1">
          <p15:clr>
            <a:srgbClr val="F26B43"/>
          </p15:clr>
        </p15:guide>
        <p15:guide id="16" pos="5065" userDrawn="1">
          <p15:clr>
            <a:srgbClr val="F26B43"/>
          </p15:clr>
        </p15:guide>
        <p15:guide id="17" pos="4974" userDrawn="1">
          <p15:clr>
            <a:srgbClr val="F26B43"/>
          </p15:clr>
        </p15:guide>
        <p15:guide id="18" pos="7559" userDrawn="1">
          <p15:clr>
            <a:srgbClr val="F26B43"/>
          </p15:clr>
        </p15:guide>
        <p15:guide id="19" pos="728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94D7989-A30F-444C-90BD-9518733D9139}"/>
              </a:ext>
            </a:extLst>
          </p:cNvPr>
          <p:cNvSpPr>
            <a:spLocks noGrp="1"/>
          </p:cNvSpPr>
          <p:nvPr>
            <p:ph type="sldNum" sz="quarter" idx="4"/>
          </p:nvPr>
        </p:nvSpPr>
        <p:spPr>
          <a:xfrm>
            <a:off x="11568113" y="6381751"/>
            <a:ext cx="431800" cy="287337"/>
          </a:xfrm>
          <a:prstGeom prst="rect">
            <a:avLst/>
          </a:prstGeom>
        </p:spPr>
        <p:txBody>
          <a:bodyPr vert="horz" lIns="72000" tIns="36000" rIns="72000" bIns="36000" rtlCol="0" anchor="t" anchorCtr="0"/>
          <a:lstStyle>
            <a:lvl1pPr algn="r">
              <a:defRPr sz="1200">
                <a:solidFill>
                  <a:schemeClr val="bg1"/>
                </a:solidFill>
              </a:defRPr>
            </a:lvl1pPr>
          </a:lstStyle>
          <a:p>
            <a:fld id="{FCAEF6F9-27E4-EF46-AE10-46A82914A60B}" type="slidenum">
              <a:rPr lang="en-GB" smtClean="0"/>
              <a:pPr/>
              <a:t>‹#›</a:t>
            </a:fld>
            <a:endParaRPr lang="en-GB" dirty="0"/>
          </a:p>
        </p:txBody>
      </p:sp>
      <p:pic>
        <p:nvPicPr>
          <p:cNvPr id="7" name="Picture 6">
            <a:extLst>
              <a:ext uri="{FF2B5EF4-FFF2-40B4-BE49-F238E27FC236}">
                <a16:creationId xmlns:a16="http://schemas.microsoft.com/office/drawing/2014/main" id="{0495394F-77C7-FD45-868E-6D47163E926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36427" y="285963"/>
            <a:ext cx="1792224" cy="390144"/>
          </a:xfrm>
          <a:prstGeom prst="rect">
            <a:avLst/>
          </a:prstGeom>
        </p:spPr>
      </p:pic>
    </p:spTree>
    <p:extLst>
      <p:ext uri="{BB962C8B-B14F-4D97-AF65-F5344CB8AC3E}">
        <p14:creationId xmlns:p14="http://schemas.microsoft.com/office/powerpoint/2010/main" val="4187570875"/>
      </p:ext>
    </p:extLst>
  </p:cSld>
  <p:clrMap bg1="lt1" tx1="dk1" bg2="lt2" tx2="dk2" accent1="accent1" accent2="accent2" accent3="accent3" accent4="accent4" accent5="accent5" accent6="accent6" hlink="hlink" folHlink="folHlink"/>
  <p:sldLayoutIdLst>
    <p:sldLayoutId id="2147483667" r:id="rId1"/>
    <p:sldLayoutId id="2147483661" r:id="rId2"/>
    <p:sldLayoutId id="2147483663" r:id="rId3"/>
  </p:sldLayoutIdLst>
  <p:txStyles>
    <p:titleStyle>
      <a:lvl1pPr algn="l" defTabSz="914400" rtl="0" eaLnBrk="1" latinLnBrk="0" hangingPunct="1">
        <a:lnSpc>
          <a:spcPct val="90000"/>
        </a:lnSpc>
        <a:spcBef>
          <a:spcPct val="0"/>
        </a:spcBef>
        <a:buNone/>
        <a:defRPr sz="3200" b="1" i="0" kern="1200" baseline="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481" userDrawn="1">
          <p15:clr>
            <a:srgbClr val="F26B43"/>
          </p15:clr>
        </p15:guide>
        <p15:guide id="2" pos="6199" userDrawn="1">
          <p15:clr>
            <a:srgbClr val="F26B43"/>
          </p15:clr>
        </p15:guide>
        <p15:guide id="3" orient="horz" pos="1344" userDrawn="1">
          <p15:clr>
            <a:srgbClr val="F26B43"/>
          </p15:clr>
        </p15:guide>
        <p15:guide id="4" orient="horz" pos="2115" userDrawn="1">
          <p15:clr>
            <a:srgbClr val="F26B43"/>
          </p15:clr>
        </p15:guide>
        <p15:guide id="5" orient="horz" pos="2205" userDrawn="1">
          <p15:clr>
            <a:srgbClr val="F26B43"/>
          </p15:clr>
        </p15:guide>
        <p15:guide id="6" orient="horz" pos="2840" userDrawn="1">
          <p15:clr>
            <a:srgbClr val="F26B43"/>
          </p15:clr>
        </p15:guide>
        <p15:guide id="7" orient="horz" pos="2931" userDrawn="1">
          <p15:clr>
            <a:srgbClr val="F26B43"/>
          </p15:clr>
        </p15:guide>
        <p15:guide id="8" orient="horz" pos="3158" userDrawn="1">
          <p15:clr>
            <a:srgbClr val="F26B43"/>
          </p15:clr>
        </p15:guide>
        <p15:guide id="9" pos="7287" userDrawn="1">
          <p15:clr>
            <a:srgbClr val="F26B43"/>
          </p15:clr>
        </p15:guide>
        <p15:guide id="10" pos="7559" userDrawn="1">
          <p15:clr>
            <a:srgbClr val="F26B43"/>
          </p15:clr>
        </p15:guide>
        <p15:guide id="11" orient="horz" pos="4020" userDrawn="1">
          <p15:clr>
            <a:srgbClr val="F26B43"/>
          </p15:clr>
        </p15:guide>
        <p15:guide id="12" orient="horz" pos="4201" userDrawn="1">
          <p15:clr>
            <a:srgbClr val="F26B43"/>
          </p15:clr>
        </p15:guide>
        <p15:guide id="13" orient="horz" pos="436" userDrawn="1">
          <p15:clr>
            <a:srgbClr val="F26B43"/>
          </p15:clr>
        </p15:guide>
        <p15:guide id="14" orient="horz" pos="3929" userDrawn="1">
          <p15:clr>
            <a:srgbClr val="F26B43"/>
          </p15:clr>
        </p15:guide>
        <p15:guide id="15" pos="393" userDrawn="1">
          <p15:clr>
            <a:srgbClr val="F26B43"/>
          </p15:clr>
        </p15:guide>
        <p15:guide id="16" orient="horz" pos="1026" userDrawn="1">
          <p15:clr>
            <a:srgbClr val="F26B43"/>
          </p15:clr>
        </p15:guide>
        <p15:guide id="17" orient="horz" pos="1117"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94D7989-A30F-444C-90BD-9518733D9139}"/>
              </a:ext>
            </a:extLst>
          </p:cNvPr>
          <p:cNvSpPr>
            <a:spLocks noGrp="1"/>
          </p:cNvSpPr>
          <p:nvPr>
            <p:ph type="sldNum" sz="quarter" idx="4"/>
          </p:nvPr>
        </p:nvSpPr>
        <p:spPr>
          <a:xfrm>
            <a:off x="11568113" y="6381751"/>
            <a:ext cx="431800" cy="287337"/>
          </a:xfrm>
          <a:prstGeom prst="rect">
            <a:avLst/>
          </a:prstGeom>
        </p:spPr>
        <p:txBody>
          <a:bodyPr vert="horz" lIns="72000" tIns="36000" rIns="72000" bIns="36000" rtlCol="0" anchor="t" anchorCtr="0"/>
          <a:lstStyle>
            <a:lvl1pPr algn="r">
              <a:defRPr sz="1200">
                <a:solidFill>
                  <a:schemeClr val="bg1"/>
                </a:solidFill>
              </a:defRPr>
            </a:lvl1pPr>
          </a:lstStyle>
          <a:p>
            <a:fld id="{FCAEF6F9-27E4-EF46-AE10-46A82914A60B}" type="slidenum">
              <a:rPr lang="en-GB" smtClean="0"/>
              <a:pPr/>
              <a:t>‹#›</a:t>
            </a:fld>
            <a:endParaRPr lang="en-GB" dirty="0"/>
          </a:p>
        </p:txBody>
      </p:sp>
      <p:pic>
        <p:nvPicPr>
          <p:cNvPr id="7" name="Picture 6">
            <a:extLst>
              <a:ext uri="{FF2B5EF4-FFF2-40B4-BE49-F238E27FC236}">
                <a16:creationId xmlns:a16="http://schemas.microsoft.com/office/drawing/2014/main" id="{0495394F-77C7-FD45-868E-6D47163E926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36427" y="285963"/>
            <a:ext cx="1792224" cy="390144"/>
          </a:xfrm>
          <a:prstGeom prst="rect">
            <a:avLst/>
          </a:prstGeom>
        </p:spPr>
      </p:pic>
    </p:spTree>
    <p:extLst>
      <p:ext uri="{BB962C8B-B14F-4D97-AF65-F5344CB8AC3E}">
        <p14:creationId xmlns:p14="http://schemas.microsoft.com/office/powerpoint/2010/main" val="1333089828"/>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Lst>
  <p:txStyles>
    <p:titleStyle>
      <a:lvl1pPr algn="l" defTabSz="914400" rtl="0" eaLnBrk="1" latinLnBrk="0" hangingPunct="1">
        <a:lnSpc>
          <a:spcPct val="90000"/>
        </a:lnSpc>
        <a:spcBef>
          <a:spcPct val="0"/>
        </a:spcBef>
        <a:buNone/>
        <a:defRPr sz="3200" b="1" i="0" kern="1200" baseline="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481">
          <p15:clr>
            <a:srgbClr val="F26B43"/>
          </p15:clr>
        </p15:guide>
        <p15:guide id="2" pos="6199">
          <p15:clr>
            <a:srgbClr val="F26B43"/>
          </p15:clr>
        </p15:guide>
        <p15:guide id="3" orient="horz" pos="1344">
          <p15:clr>
            <a:srgbClr val="F26B43"/>
          </p15:clr>
        </p15:guide>
        <p15:guide id="4" orient="horz" pos="2115">
          <p15:clr>
            <a:srgbClr val="F26B43"/>
          </p15:clr>
        </p15:guide>
        <p15:guide id="5" orient="horz" pos="2205">
          <p15:clr>
            <a:srgbClr val="F26B43"/>
          </p15:clr>
        </p15:guide>
        <p15:guide id="6" orient="horz" pos="2840">
          <p15:clr>
            <a:srgbClr val="F26B43"/>
          </p15:clr>
        </p15:guide>
        <p15:guide id="7" orient="horz" pos="2931">
          <p15:clr>
            <a:srgbClr val="F26B43"/>
          </p15:clr>
        </p15:guide>
        <p15:guide id="8" orient="horz" pos="3158">
          <p15:clr>
            <a:srgbClr val="F26B43"/>
          </p15:clr>
        </p15:guide>
        <p15:guide id="9" pos="7287">
          <p15:clr>
            <a:srgbClr val="F26B43"/>
          </p15:clr>
        </p15:guide>
        <p15:guide id="10" pos="7559">
          <p15:clr>
            <a:srgbClr val="F26B43"/>
          </p15:clr>
        </p15:guide>
        <p15:guide id="11" orient="horz" pos="4020">
          <p15:clr>
            <a:srgbClr val="F26B43"/>
          </p15:clr>
        </p15:guide>
        <p15:guide id="12" orient="horz" pos="4201">
          <p15:clr>
            <a:srgbClr val="F26B43"/>
          </p15:clr>
        </p15:guide>
        <p15:guide id="13" orient="horz" pos="436">
          <p15:clr>
            <a:srgbClr val="F26B43"/>
          </p15:clr>
        </p15:guide>
        <p15:guide id="14" orient="horz" pos="3929">
          <p15:clr>
            <a:srgbClr val="F26B43"/>
          </p15:clr>
        </p15:guide>
        <p15:guide id="15" pos="393">
          <p15:clr>
            <a:srgbClr val="F26B43"/>
          </p15:clr>
        </p15:guide>
        <p15:guide id="16" orient="horz" pos="1026">
          <p15:clr>
            <a:srgbClr val="F26B43"/>
          </p15:clr>
        </p15:guide>
        <p15:guide id="17" orient="horz" pos="1117">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94D7989-A30F-444C-90BD-9518733D9139}"/>
              </a:ext>
            </a:extLst>
          </p:cNvPr>
          <p:cNvSpPr>
            <a:spLocks noGrp="1"/>
          </p:cNvSpPr>
          <p:nvPr>
            <p:ph type="sldNum" sz="quarter" idx="4"/>
          </p:nvPr>
        </p:nvSpPr>
        <p:spPr>
          <a:xfrm>
            <a:off x="11568113" y="6381751"/>
            <a:ext cx="431800" cy="287337"/>
          </a:xfrm>
          <a:prstGeom prst="rect">
            <a:avLst/>
          </a:prstGeom>
        </p:spPr>
        <p:txBody>
          <a:bodyPr vert="horz" lIns="72000" tIns="36000" rIns="72000" bIns="36000" rtlCol="0" anchor="t" anchorCtr="0"/>
          <a:lstStyle>
            <a:lvl1pPr algn="r">
              <a:defRPr sz="1200">
                <a:solidFill>
                  <a:schemeClr val="bg1"/>
                </a:solidFill>
              </a:defRPr>
            </a:lvl1pPr>
          </a:lstStyle>
          <a:p>
            <a:fld id="{FCAEF6F9-27E4-EF46-AE10-46A82914A60B}" type="slidenum">
              <a:rPr lang="en-GB" smtClean="0"/>
              <a:pPr/>
              <a:t>‹#›</a:t>
            </a:fld>
            <a:endParaRPr lang="en-GB" dirty="0"/>
          </a:p>
        </p:txBody>
      </p:sp>
      <p:pic>
        <p:nvPicPr>
          <p:cNvPr id="7" name="Picture 6">
            <a:extLst>
              <a:ext uri="{FF2B5EF4-FFF2-40B4-BE49-F238E27FC236}">
                <a16:creationId xmlns:a16="http://schemas.microsoft.com/office/drawing/2014/main" id="{0495394F-77C7-FD45-868E-6D47163E926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36427" y="285963"/>
            <a:ext cx="1792224" cy="390144"/>
          </a:xfrm>
          <a:prstGeom prst="rect">
            <a:avLst/>
          </a:prstGeom>
        </p:spPr>
      </p:pic>
    </p:spTree>
    <p:extLst>
      <p:ext uri="{BB962C8B-B14F-4D97-AF65-F5344CB8AC3E}">
        <p14:creationId xmlns:p14="http://schemas.microsoft.com/office/powerpoint/2010/main" val="3237878268"/>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Lst>
  <p:txStyles>
    <p:titleStyle>
      <a:lvl1pPr algn="l" defTabSz="914400" rtl="0" eaLnBrk="1" latinLnBrk="0" hangingPunct="1">
        <a:lnSpc>
          <a:spcPct val="90000"/>
        </a:lnSpc>
        <a:spcBef>
          <a:spcPct val="0"/>
        </a:spcBef>
        <a:buNone/>
        <a:defRPr sz="3200" b="1" i="0" kern="1200" baseline="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481">
          <p15:clr>
            <a:srgbClr val="F26B43"/>
          </p15:clr>
        </p15:guide>
        <p15:guide id="2" pos="6199">
          <p15:clr>
            <a:srgbClr val="F26B43"/>
          </p15:clr>
        </p15:guide>
        <p15:guide id="3" orient="horz" pos="1344">
          <p15:clr>
            <a:srgbClr val="F26B43"/>
          </p15:clr>
        </p15:guide>
        <p15:guide id="4" orient="horz" pos="2115">
          <p15:clr>
            <a:srgbClr val="F26B43"/>
          </p15:clr>
        </p15:guide>
        <p15:guide id="5" orient="horz" pos="2205">
          <p15:clr>
            <a:srgbClr val="F26B43"/>
          </p15:clr>
        </p15:guide>
        <p15:guide id="6" orient="horz" pos="2840">
          <p15:clr>
            <a:srgbClr val="F26B43"/>
          </p15:clr>
        </p15:guide>
        <p15:guide id="7" orient="horz" pos="2931">
          <p15:clr>
            <a:srgbClr val="F26B43"/>
          </p15:clr>
        </p15:guide>
        <p15:guide id="8" orient="horz" pos="3158">
          <p15:clr>
            <a:srgbClr val="F26B43"/>
          </p15:clr>
        </p15:guide>
        <p15:guide id="9" pos="7287">
          <p15:clr>
            <a:srgbClr val="F26B43"/>
          </p15:clr>
        </p15:guide>
        <p15:guide id="10" pos="7559">
          <p15:clr>
            <a:srgbClr val="F26B43"/>
          </p15:clr>
        </p15:guide>
        <p15:guide id="11" orient="horz" pos="4020">
          <p15:clr>
            <a:srgbClr val="F26B43"/>
          </p15:clr>
        </p15:guide>
        <p15:guide id="12" orient="horz" pos="4201">
          <p15:clr>
            <a:srgbClr val="F26B43"/>
          </p15:clr>
        </p15:guide>
        <p15:guide id="13" orient="horz" pos="436">
          <p15:clr>
            <a:srgbClr val="F26B43"/>
          </p15:clr>
        </p15:guide>
        <p15:guide id="14" orient="horz" pos="3929">
          <p15:clr>
            <a:srgbClr val="F26B43"/>
          </p15:clr>
        </p15:guide>
        <p15:guide id="15" pos="393">
          <p15:clr>
            <a:srgbClr val="F26B43"/>
          </p15:clr>
        </p15:guide>
        <p15:guide id="16" orient="horz" pos="1026">
          <p15:clr>
            <a:srgbClr val="F26B43"/>
          </p15:clr>
        </p15:guide>
        <p15:guide id="17" orient="horz" pos="1117">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94D7989-A30F-444C-90BD-9518733D9139}"/>
              </a:ext>
            </a:extLst>
          </p:cNvPr>
          <p:cNvSpPr>
            <a:spLocks noGrp="1"/>
          </p:cNvSpPr>
          <p:nvPr>
            <p:ph type="sldNum" sz="quarter" idx="4"/>
          </p:nvPr>
        </p:nvSpPr>
        <p:spPr>
          <a:xfrm>
            <a:off x="11568113" y="6381751"/>
            <a:ext cx="431800" cy="287337"/>
          </a:xfrm>
          <a:prstGeom prst="rect">
            <a:avLst/>
          </a:prstGeom>
        </p:spPr>
        <p:txBody>
          <a:bodyPr vert="horz" lIns="72000" tIns="36000" rIns="72000" bIns="36000" rtlCol="0" anchor="t" anchorCtr="0"/>
          <a:lstStyle>
            <a:lvl1pPr algn="r">
              <a:defRPr sz="1200">
                <a:solidFill>
                  <a:schemeClr val="bg1"/>
                </a:solidFill>
              </a:defRPr>
            </a:lvl1pPr>
          </a:lstStyle>
          <a:p>
            <a:fld id="{FCAEF6F9-27E4-EF46-AE10-46A82914A60B}" type="slidenum">
              <a:rPr lang="en-GB" smtClean="0"/>
              <a:pPr/>
              <a:t>‹#›</a:t>
            </a:fld>
            <a:endParaRPr lang="en-GB" dirty="0"/>
          </a:p>
        </p:txBody>
      </p:sp>
      <p:pic>
        <p:nvPicPr>
          <p:cNvPr id="7" name="Picture 6">
            <a:extLst>
              <a:ext uri="{FF2B5EF4-FFF2-40B4-BE49-F238E27FC236}">
                <a16:creationId xmlns:a16="http://schemas.microsoft.com/office/drawing/2014/main" id="{0495394F-77C7-FD45-868E-6D47163E926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36427" y="285963"/>
            <a:ext cx="1792224" cy="390144"/>
          </a:xfrm>
          <a:prstGeom prst="rect">
            <a:avLst/>
          </a:prstGeom>
        </p:spPr>
      </p:pic>
    </p:spTree>
    <p:extLst>
      <p:ext uri="{BB962C8B-B14F-4D97-AF65-F5344CB8AC3E}">
        <p14:creationId xmlns:p14="http://schemas.microsoft.com/office/powerpoint/2010/main" val="1339580992"/>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Lst>
  <p:txStyles>
    <p:titleStyle>
      <a:lvl1pPr algn="l" defTabSz="914400" rtl="0" eaLnBrk="1" latinLnBrk="0" hangingPunct="1">
        <a:lnSpc>
          <a:spcPct val="90000"/>
        </a:lnSpc>
        <a:spcBef>
          <a:spcPct val="0"/>
        </a:spcBef>
        <a:buNone/>
        <a:defRPr sz="3200" b="1" i="0" kern="1200" baseline="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481">
          <p15:clr>
            <a:srgbClr val="F26B43"/>
          </p15:clr>
        </p15:guide>
        <p15:guide id="2" pos="6199">
          <p15:clr>
            <a:srgbClr val="F26B43"/>
          </p15:clr>
        </p15:guide>
        <p15:guide id="3" orient="horz" pos="1344">
          <p15:clr>
            <a:srgbClr val="F26B43"/>
          </p15:clr>
        </p15:guide>
        <p15:guide id="4" orient="horz" pos="2115">
          <p15:clr>
            <a:srgbClr val="F26B43"/>
          </p15:clr>
        </p15:guide>
        <p15:guide id="5" orient="horz" pos="2205">
          <p15:clr>
            <a:srgbClr val="F26B43"/>
          </p15:clr>
        </p15:guide>
        <p15:guide id="6" orient="horz" pos="2840">
          <p15:clr>
            <a:srgbClr val="F26B43"/>
          </p15:clr>
        </p15:guide>
        <p15:guide id="7" orient="horz" pos="2931">
          <p15:clr>
            <a:srgbClr val="F26B43"/>
          </p15:clr>
        </p15:guide>
        <p15:guide id="8" orient="horz" pos="3158">
          <p15:clr>
            <a:srgbClr val="F26B43"/>
          </p15:clr>
        </p15:guide>
        <p15:guide id="9" pos="7287">
          <p15:clr>
            <a:srgbClr val="F26B43"/>
          </p15:clr>
        </p15:guide>
        <p15:guide id="10" pos="7559">
          <p15:clr>
            <a:srgbClr val="F26B43"/>
          </p15:clr>
        </p15:guide>
        <p15:guide id="11" orient="horz" pos="4020">
          <p15:clr>
            <a:srgbClr val="F26B43"/>
          </p15:clr>
        </p15:guide>
        <p15:guide id="12" orient="horz" pos="4201">
          <p15:clr>
            <a:srgbClr val="F26B43"/>
          </p15:clr>
        </p15:guide>
        <p15:guide id="13" orient="horz" pos="436">
          <p15:clr>
            <a:srgbClr val="F26B43"/>
          </p15:clr>
        </p15:guide>
        <p15:guide id="14" orient="horz" pos="3929">
          <p15:clr>
            <a:srgbClr val="F26B43"/>
          </p15:clr>
        </p15:guide>
        <p15:guide id="15" pos="393">
          <p15:clr>
            <a:srgbClr val="F26B43"/>
          </p15:clr>
        </p15:guide>
        <p15:guide id="16" orient="horz" pos="1026">
          <p15:clr>
            <a:srgbClr val="F26B43"/>
          </p15:clr>
        </p15:guide>
        <p15:guide id="17" orient="horz" pos="1117">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accent4"/>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94D7989-A30F-444C-90BD-9518733D9139}"/>
              </a:ext>
            </a:extLst>
          </p:cNvPr>
          <p:cNvSpPr>
            <a:spLocks noGrp="1"/>
          </p:cNvSpPr>
          <p:nvPr>
            <p:ph type="sldNum" sz="quarter" idx="4"/>
          </p:nvPr>
        </p:nvSpPr>
        <p:spPr>
          <a:xfrm>
            <a:off x="11568113" y="6381751"/>
            <a:ext cx="431800" cy="287337"/>
          </a:xfrm>
          <a:prstGeom prst="rect">
            <a:avLst/>
          </a:prstGeom>
        </p:spPr>
        <p:txBody>
          <a:bodyPr vert="horz" lIns="72000" tIns="36000" rIns="72000" bIns="36000" rtlCol="0" anchor="t" anchorCtr="0"/>
          <a:lstStyle>
            <a:lvl1pPr algn="r">
              <a:defRPr sz="1200">
                <a:solidFill>
                  <a:schemeClr val="bg1"/>
                </a:solidFill>
              </a:defRPr>
            </a:lvl1pPr>
          </a:lstStyle>
          <a:p>
            <a:fld id="{FCAEF6F9-27E4-EF46-AE10-46A82914A60B}" type="slidenum">
              <a:rPr lang="en-GB" smtClean="0"/>
              <a:pPr/>
              <a:t>‹#›</a:t>
            </a:fld>
            <a:endParaRPr lang="en-GB" dirty="0"/>
          </a:p>
        </p:txBody>
      </p:sp>
      <p:pic>
        <p:nvPicPr>
          <p:cNvPr id="7" name="Picture 6">
            <a:extLst>
              <a:ext uri="{FF2B5EF4-FFF2-40B4-BE49-F238E27FC236}">
                <a16:creationId xmlns:a16="http://schemas.microsoft.com/office/drawing/2014/main" id="{0495394F-77C7-FD45-868E-6D47163E926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36427" y="285963"/>
            <a:ext cx="1792224" cy="390144"/>
          </a:xfrm>
          <a:prstGeom prst="rect">
            <a:avLst/>
          </a:prstGeom>
        </p:spPr>
      </p:pic>
    </p:spTree>
    <p:extLst>
      <p:ext uri="{BB962C8B-B14F-4D97-AF65-F5344CB8AC3E}">
        <p14:creationId xmlns:p14="http://schemas.microsoft.com/office/powerpoint/2010/main" val="4014996272"/>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Lst>
  <p:txStyles>
    <p:titleStyle>
      <a:lvl1pPr algn="l" defTabSz="914400" rtl="0" eaLnBrk="1" latinLnBrk="0" hangingPunct="1">
        <a:lnSpc>
          <a:spcPct val="90000"/>
        </a:lnSpc>
        <a:spcBef>
          <a:spcPct val="0"/>
        </a:spcBef>
        <a:buNone/>
        <a:defRPr sz="3200" b="1" i="0" kern="1200" baseline="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481">
          <p15:clr>
            <a:srgbClr val="F26B43"/>
          </p15:clr>
        </p15:guide>
        <p15:guide id="2" pos="6199">
          <p15:clr>
            <a:srgbClr val="F26B43"/>
          </p15:clr>
        </p15:guide>
        <p15:guide id="3" orient="horz" pos="1344">
          <p15:clr>
            <a:srgbClr val="F26B43"/>
          </p15:clr>
        </p15:guide>
        <p15:guide id="4" orient="horz" pos="2115">
          <p15:clr>
            <a:srgbClr val="F26B43"/>
          </p15:clr>
        </p15:guide>
        <p15:guide id="5" orient="horz" pos="2205">
          <p15:clr>
            <a:srgbClr val="F26B43"/>
          </p15:clr>
        </p15:guide>
        <p15:guide id="6" orient="horz" pos="2840">
          <p15:clr>
            <a:srgbClr val="F26B43"/>
          </p15:clr>
        </p15:guide>
        <p15:guide id="7" orient="horz" pos="2931">
          <p15:clr>
            <a:srgbClr val="F26B43"/>
          </p15:clr>
        </p15:guide>
        <p15:guide id="8" orient="horz" pos="3158">
          <p15:clr>
            <a:srgbClr val="F26B43"/>
          </p15:clr>
        </p15:guide>
        <p15:guide id="9" pos="7287">
          <p15:clr>
            <a:srgbClr val="F26B43"/>
          </p15:clr>
        </p15:guide>
        <p15:guide id="10" pos="7559">
          <p15:clr>
            <a:srgbClr val="F26B43"/>
          </p15:clr>
        </p15:guide>
        <p15:guide id="11" orient="horz" pos="4020">
          <p15:clr>
            <a:srgbClr val="F26B43"/>
          </p15:clr>
        </p15:guide>
        <p15:guide id="12" orient="horz" pos="4201">
          <p15:clr>
            <a:srgbClr val="F26B43"/>
          </p15:clr>
        </p15:guide>
        <p15:guide id="13" orient="horz" pos="436">
          <p15:clr>
            <a:srgbClr val="F26B43"/>
          </p15:clr>
        </p15:guide>
        <p15:guide id="14" orient="horz" pos="3929">
          <p15:clr>
            <a:srgbClr val="F26B43"/>
          </p15:clr>
        </p15:guide>
        <p15:guide id="15" pos="393">
          <p15:clr>
            <a:srgbClr val="F26B43"/>
          </p15:clr>
        </p15:guide>
        <p15:guide id="16" orient="horz" pos="1026">
          <p15:clr>
            <a:srgbClr val="F26B43"/>
          </p15:clr>
        </p15:guide>
        <p15:guide id="17" orient="horz" pos="1117">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accent5"/>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94D7989-A30F-444C-90BD-9518733D9139}"/>
              </a:ext>
            </a:extLst>
          </p:cNvPr>
          <p:cNvSpPr>
            <a:spLocks noGrp="1"/>
          </p:cNvSpPr>
          <p:nvPr>
            <p:ph type="sldNum" sz="quarter" idx="4"/>
          </p:nvPr>
        </p:nvSpPr>
        <p:spPr>
          <a:xfrm>
            <a:off x="11568113" y="6381751"/>
            <a:ext cx="431800" cy="287337"/>
          </a:xfrm>
          <a:prstGeom prst="rect">
            <a:avLst/>
          </a:prstGeom>
        </p:spPr>
        <p:txBody>
          <a:bodyPr vert="horz" lIns="72000" tIns="36000" rIns="72000" bIns="36000" rtlCol="0" anchor="t" anchorCtr="0"/>
          <a:lstStyle>
            <a:lvl1pPr algn="r">
              <a:defRPr sz="1200">
                <a:solidFill>
                  <a:schemeClr val="bg1"/>
                </a:solidFill>
              </a:defRPr>
            </a:lvl1pPr>
          </a:lstStyle>
          <a:p>
            <a:fld id="{FCAEF6F9-27E4-EF46-AE10-46A82914A60B}" type="slidenum">
              <a:rPr lang="en-GB" smtClean="0"/>
              <a:pPr/>
              <a:t>‹#›</a:t>
            </a:fld>
            <a:endParaRPr lang="en-GB" dirty="0"/>
          </a:p>
        </p:txBody>
      </p:sp>
      <p:pic>
        <p:nvPicPr>
          <p:cNvPr id="7" name="Picture 6">
            <a:extLst>
              <a:ext uri="{FF2B5EF4-FFF2-40B4-BE49-F238E27FC236}">
                <a16:creationId xmlns:a16="http://schemas.microsoft.com/office/drawing/2014/main" id="{0495394F-77C7-FD45-868E-6D47163E926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36427" y="285963"/>
            <a:ext cx="1792224" cy="390144"/>
          </a:xfrm>
          <a:prstGeom prst="rect">
            <a:avLst/>
          </a:prstGeom>
        </p:spPr>
      </p:pic>
    </p:spTree>
    <p:extLst>
      <p:ext uri="{BB962C8B-B14F-4D97-AF65-F5344CB8AC3E}">
        <p14:creationId xmlns:p14="http://schemas.microsoft.com/office/powerpoint/2010/main" val="3387504223"/>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Lst>
  <p:txStyles>
    <p:titleStyle>
      <a:lvl1pPr algn="l" defTabSz="914400" rtl="0" eaLnBrk="1" latinLnBrk="0" hangingPunct="1">
        <a:lnSpc>
          <a:spcPct val="90000"/>
        </a:lnSpc>
        <a:spcBef>
          <a:spcPct val="0"/>
        </a:spcBef>
        <a:buNone/>
        <a:defRPr sz="3200" b="1" i="0" kern="1200" baseline="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481">
          <p15:clr>
            <a:srgbClr val="F26B43"/>
          </p15:clr>
        </p15:guide>
        <p15:guide id="2" pos="6199">
          <p15:clr>
            <a:srgbClr val="F26B43"/>
          </p15:clr>
        </p15:guide>
        <p15:guide id="3" orient="horz" pos="1344">
          <p15:clr>
            <a:srgbClr val="F26B43"/>
          </p15:clr>
        </p15:guide>
        <p15:guide id="4" orient="horz" pos="2115">
          <p15:clr>
            <a:srgbClr val="F26B43"/>
          </p15:clr>
        </p15:guide>
        <p15:guide id="5" orient="horz" pos="2205">
          <p15:clr>
            <a:srgbClr val="F26B43"/>
          </p15:clr>
        </p15:guide>
        <p15:guide id="6" orient="horz" pos="2840">
          <p15:clr>
            <a:srgbClr val="F26B43"/>
          </p15:clr>
        </p15:guide>
        <p15:guide id="7" orient="horz" pos="2931">
          <p15:clr>
            <a:srgbClr val="F26B43"/>
          </p15:clr>
        </p15:guide>
        <p15:guide id="8" orient="horz" pos="3158">
          <p15:clr>
            <a:srgbClr val="F26B43"/>
          </p15:clr>
        </p15:guide>
        <p15:guide id="9" pos="7287">
          <p15:clr>
            <a:srgbClr val="F26B43"/>
          </p15:clr>
        </p15:guide>
        <p15:guide id="10" pos="7559">
          <p15:clr>
            <a:srgbClr val="F26B43"/>
          </p15:clr>
        </p15:guide>
        <p15:guide id="11" orient="horz" pos="4020">
          <p15:clr>
            <a:srgbClr val="F26B43"/>
          </p15:clr>
        </p15:guide>
        <p15:guide id="12" orient="horz" pos="4201">
          <p15:clr>
            <a:srgbClr val="F26B43"/>
          </p15:clr>
        </p15:guide>
        <p15:guide id="13" orient="horz" pos="436">
          <p15:clr>
            <a:srgbClr val="F26B43"/>
          </p15:clr>
        </p15:guide>
        <p15:guide id="14" orient="horz" pos="3929">
          <p15:clr>
            <a:srgbClr val="F26B43"/>
          </p15:clr>
        </p15:guide>
        <p15:guide id="15" pos="393">
          <p15:clr>
            <a:srgbClr val="F26B43"/>
          </p15:clr>
        </p15:guide>
        <p15:guide id="16" orient="horz" pos="1026">
          <p15:clr>
            <a:srgbClr val="F26B43"/>
          </p15:clr>
        </p15:guide>
        <p15:guide id="17" orient="horz" pos="1117">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accent6"/>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94D7989-A30F-444C-90BD-9518733D9139}"/>
              </a:ext>
            </a:extLst>
          </p:cNvPr>
          <p:cNvSpPr>
            <a:spLocks noGrp="1"/>
          </p:cNvSpPr>
          <p:nvPr>
            <p:ph type="sldNum" sz="quarter" idx="4"/>
          </p:nvPr>
        </p:nvSpPr>
        <p:spPr>
          <a:xfrm>
            <a:off x="11568113" y="6381751"/>
            <a:ext cx="431800" cy="287337"/>
          </a:xfrm>
          <a:prstGeom prst="rect">
            <a:avLst/>
          </a:prstGeom>
        </p:spPr>
        <p:txBody>
          <a:bodyPr vert="horz" lIns="72000" tIns="36000" rIns="72000" bIns="36000" rtlCol="0" anchor="t" anchorCtr="0"/>
          <a:lstStyle>
            <a:lvl1pPr algn="r">
              <a:defRPr sz="1200">
                <a:solidFill>
                  <a:schemeClr val="bg1"/>
                </a:solidFill>
              </a:defRPr>
            </a:lvl1pPr>
          </a:lstStyle>
          <a:p>
            <a:fld id="{FCAEF6F9-27E4-EF46-AE10-46A82914A60B}" type="slidenum">
              <a:rPr lang="en-GB" smtClean="0"/>
              <a:pPr/>
              <a:t>‹#›</a:t>
            </a:fld>
            <a:endParaRPr lang="en-GB" dirty="0"/>
          </a:p>
        </p:txBody>
      </p:sp>
      <p:pic>
        <p:nvPicPr>
          <p:cNvPr id="7" name="Picture 6">
            <a:extLst>
              <a:ext uri="{FF2B5EF4-FFF2-40B4-BE49-F238E27FC236}">
                <a16:creationId xmlns:a16="http://schemas.microsoft.com/office/drawing/2014/main" id="{0495394F-77C7-FD45-868E-6D47163E926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36427" y="285963"/>
            <a:ext cx="1792224" cy="390144"/>
          </a:xfrm>
          <a:prstGeom prst="rect">
            <a:avLst/>
          </a:prstGeom>
        </p:spPr>
      </p:pic>
    </p:spTree>
    <p:extLst>
      <p:ext uri="{BB962C8B-B14F-4D97-AF65-F5344CB8AC3E}">
        <p14:creationId xmlns:p14="http://schemas.microsoft.com/office/powerpoint/2010/main" val="326453054"/>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Lst>
  <p:txStyles>
    <p:titleStyle>
      <a:lvl1pPr algn="l" defTabSz="914400" rtl="0" eaLnBrk="1" latinLnBrk="0" hangingPunct="1">
        <a:lnSpc>
          <a:spcPct val="90000"/>
        </a:lnSpc>
        <a:spcBef>
          <a:spcPct val="0"/>
        </a:spcBef>
        <a:buNone/>
        <a:defRPr sz="3200" b="1" i="0" kern="1200" baseline="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481">
          <p15:clr>
            <a:srgbClr val="F26B43"/>
          </p15:clr>
        </p15:guide>
        <p15:guide id="2" pos="6199">
          <p15:clr>
            <a:srgbClr val="F26B43"/>
          </p15:clr>
        </p15:guide>
        <p15:guide id="3" orient="horz" pos="1344">
          <p15:clr>
            <a:srgbClr val="F26B43"/>
          </p15:clr>
        </p15:guide>
        <p15:guide id="4" orient="horz" pos="2115">
          <p15:clr>
            <a:srgbClr val="F26B43"/>
          </p15:clr>
        </p15:guide>
        <p15:guide id="5" orient="horz" pos="2205">
          <p15:clr>
            <a:srgbClr val="F26B43"/>
          </p15:clr>
        </p15:guide>
        <p15:guide id="6" orient="horz" pos="2840">
          <p15:clr>
            <a:srgbClr val="F26B43"/>
          </p15:clr>
        </p15:guide>
        <p15:guide id="7" orient="horz" pos="2931">
          <p15:clr>
            <a:srgbClr val="F26B43"/>
          </p15:clr>
        </p15:guide>
        <p15:guide id="8" orient="horz" pos="3158">
          <p15:clr>
            <a:srgbClr val="F26B43"/>
          </p15:clr>
        </p15:guide>
        <p15:guide id="9" pos="7287">
          <p15:clr>
            <a:srgbClr val="F26B43"/>
          </p15:clr>
        </p15:guide>
        <p15:guide id="10" pos="7559">
          <p15:clr>
            <a:srgbClr val="F26B43"/>
          </p15:clr>
        </p15:guide>
        <p15:guide id="11" orient="horz" pos="4020">
          <p15:clr>
            <a:srgbClr val="F26B43"/>
          </p15:clr>
        </p15:guide>
        <p15:guide id="12" orient="horz" pos="4201">
          <p15:clr>
            <a:srgbClr val="F26B43"/>
          </p15:clr>
        </p15:guide>
        <p15:guide id="13" orient="horz" pos="436">
          <p15:clr>
            <a:srgbClr val="F26B43"/>
          </p15:clr>
        </p15:guide>
        <p15:guide id="14" orient="horz" pos="3929">
          <p15:clr>
            <a:srgbClr val="F26B43"/>
          </p15:clr>
        </p15:guide>
        <p15:guide id="15" pos="393">
          <p15:clr>
            <a:srgbClr val="F26B43"/>
          </p15:clr>
        </p15:guide>
        <p15:guide id="16" orient="horz" pos="1026">
          <p15:clr>
            <a:srgbClr val="F26B43"/>
          </p15:clr>
        </p15:guide>
        <p15:guide id="17" orient="horz" pos="1117">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3.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Search Engines</a:t>
            </a:r>
          </a:p>
        </p:txBody>
      </p:sp>
      <p:sp>
        <p:nvSpPr>
          <p:cNvPr id="3" name="Subtitle 2"/>
          <p:cNvSpPr>
            <a:spLocks noGrp="1"/>
          </p:cNvSpPr>
          <p:nvPr>
            <p:ph type="subTitle" idx="1"/>
          </p:nvPr>
        </p:nvSpPr>
        <p:spPr/>
        <p:txBody>
          <a:bodyPr/>
          <a:lstStyle/>
          <a:p>
            <a:r>
              <a:rPr lang="en-US" dirty="0"/>
              <a:t>COMP3220 Web Infrastructure</a:t>
            </a:r>
          </a:p>
        </p:txBody>
      </p:sp>
      <p:sp>
        <p:nvSpPr>
          <p:cNvPr id="4" name="Text Placeholder 3"/>
          <p:cNvSpPr>
            <a:spLocks noGrp="1"/>
          </p:cNvSpPr>
          <p:nvPr>
            <p:ph type="body" sz="quarter" idx="10"/>
          </p:nvPr>
        </p:nvSpPr>
        <p:spPr/>
        <p:txBody>
          <a:bodyPr/>
          <a:lstStyle/>
          <a:p>
            <a:r>
              <a:rPr lang="en-US" dirty="0" err="1"/>
              <a:t>Dr</a:t>
            </a:r>
            <a:r>
              <a:rPr lang="en-US" dirty="0"/>
              <a:t> Heather S. Packer</a:t>
            </a:r>
          </a:p>
          <a:p>
            <a:r>
              <a:rPr lang="en-US" dirty="0"/>
              <a:t>hp3@ecs.soton.ac.uk</a:t>
            </a:r>
          </a:p>
        </p:txBody>
      </p:sp>
    </p:spTree>
    <p:extLst>
      <p:ext uri="{BB962C8B-B14F-4D97-AF65-F5344CB8AC3E}">
        <p14:creationId xmlns:p14="http://schemas.microsoft.com/office/powerpoint/2010/main" val="42605564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DCB41-0C5F-6146-8994-E2ADFB242C42}"/>
              </a:ext>
            </a:extLst>
          </p:cNvPr>
          <p:cNvSpPr>
            <a:spLocks noGrp="1"/>
          </p:cNvSpPr>
          <p:nvPr>
            <p:ph type="title"/>
          </p:nvPr>
        </p:nvSpPr>
        <p:spPr/>
        <p:txBody>
          <a:bodyPr/>
          <a:lstStyle/>
          <a:p>
            <a:r>
              <a:rPr lang="en-US" dirty="0"/>
              <a:t>ECS 1996</a:t>
            </a:r>
          </a:p>
        </p:txBody>
      </p:sp>
      <p:sp>
        <p:nvSpPr>
          <p:cNvPr id="3" name="Text Placeholder 2">
            <a:extLst>
              <a:ext uri="{FF2B5EF4-FFF2-40B4-BE49-F238E27FC236}">
                <a16:creationId xmlns:a16="http://schemas.microsoft.com/office/drawing/2014/main" id="{E990B2DA-4311-0943-A2DB-26A11BE94E19}"/>
              </a:ext>
            </a:extLst>
          </p:cNvPr>
          <p:cNvSpPr>
            <a:spLocks noGrp="1"/>
          </p:cNvSpPr>
          <p:nvPr>
            <p:ph type="body" sz="quarter" idx="15"/>
          </p:nvPr>
        </p:nvSpPr>
        <p:spPr/>
        <p:txBody>
          <a:bodyPr/>
          <a:lstStyle/>
          <a:p>
            <a:endParaRPr lang="en-US"/>
          </a:p>
        </p:txBody>
      </p:sp>
      <p:pic>
        <p:nvPicPr>
          <p:cNvPr id="5" name="Picture 4" descr="Graphical user interface, text, application, email&#10;&#10;Description automatically generated">
            <a:extLst>
              <a:ext uri="{FF2B5EF4-FFF2-40B4-BE49-F238E27FC236}">
                <a16:creationId xmlns:a16="http://schemas.microsoft.com/office/drawing/2014/main" id="{2E9F9C77-1BA3-FF4B-B162-D599897D2D93}"/>
              </a:ext>
            </a:extLst>
          </p:cNvPr>
          <p:cNvPicPr>
            <a:picLocks noChangeAspect="1"/>
          </p:cNvPicPr>
          <p:nvPr/>
        </p:nvPicPr>
        <p:blipFill>
          <a:blip r:embed="rId2"/>
          <a:stretch>
            <a:fillRect/>
          </a:stretch>
        </p:blipFill>
        <p:spPr>
          <a:xfrm>
            <a:off x="1492623" y="1559773"/>
            <a:ext cx="8819029" cy="4821977"/>
          </a:xfrm>
          <a:prstGeom prst="rect">
            <a:avLst/>
          </a:prstGeom>
        </p:spPr>
      </p:pic>
    </p:spTree>
    <p:extLst>
      <p:ext uri="{BB962C8B-B14F-4D97-AF65-F5344CB8AC3E}">
        <p14:creationId xmlns:p14="http://schemas.microsoft.com/office/powerpoint/2010/main" val="19018692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DCB41-0C5F-6146-8994-E2ADFB242C42}"/>
              </a:ext>
            </a:extLst>
          </p:cNvPr>
          <p:cNvSpPr>
            <a:spLocks noGrp="1"/>
          </p:cNvSpPr>
          <p:nvPr>
            <p:ph type="title"/>
          </p:nvPr>
        </p:nvSpPr>
        <p:spPr/>
        <p:txBody>
          <a:bodyPr/>
          <a:lstStyle/>
          <a:p>
            <a:r>
              <a:rPr lang="en-US" dirty="0"/>
              <a:t>ECS Jun 1997</a:t>
            </a:r>
          </a:p>
        </p:txBody>
      </p:sp>
      <p:sp>
        <p:nvSpPr>
          <p:cNvPr id="3" name="Text Placeholder 2">
            <a:extLst>
              <a:ext uri="{FF2B5EF4-FFF2-40B4-BE49-F238E27FC236}">
                <a16:creationId xmlns:a16="http://schemas.microsoft.com/office/drawing/2014/main" id="{E990B2DA-4311-0943-A2DB-26A11BE94E19}"/>
              </a:ext>
            </a:extLst>
          </p:cNvPr>
          <p:cNvSpPr>
            <a:spLocks noGrp="1"/>
          </p:cNvSpPr>
          <p:nvPr>
            <p:ph type="body" sz="quarter" idx="15"/>
          </p:nvPr>
        </p:nvSpPr>
        <p:spPr/>
        <p:txBody>
          <a:bodyPr/>
          <a:lstStyle/>
          <a:p>
            <a:endParaRPr lang="en-US"/>
          </a:p>
        </p:txBody>
      </p:sp>
      <p:pic>
        <p:nvPicPr>
          <p:cNvPr id="7" name="Picture 6" descr="Graphical user interface, text, application, email&#10;&#10;Description automatically generated">
            <a:extLst>
              <a:ext uri="{FF2B5EF4-FFF2-40B4-BE49-F238E27FC236}">
                <a16:creationId xmlns:a16="http://schemas.microsoft.com/office/drawing/2014/main" id="{6609548D-36EB-9B46-A187-7D6FD69973D6}"/>
              </a:ext>
            </a:extLst>
          </p:cNvPr>
          <p:cNvPicPr>
            <a:picLocks noChangeAspect="1"/>
          </p:cNvPicPr>
          <p:nvPr/>
        </p:nvPicPr>
        <p:blipFill>
          <a:blip r:embed="rId2"/>
          <a:stretch>
            <a:fillRect/>
          </a:stretch>
        </p:blipFill>
        <p:spPr>
          <a:xfrm>
            <a:off x="779748" y="1628775"/>
            <a:ext cx="9953339" cy="4564283"/>
          </a:xfrm>
          <a:prstGeom prst="rect">
            <a:avLst/>
          </a:prstGeom>
        </p:spPr>
      </p:pic>
    </p:spTree>
    <p:extLst>
      <p:ext uri="{BB962C8B-B14F-4D97-AF65-F5344CB8AC3E}">
        <p14:creationId xmlns:p14="http://schemas.microsoft.com/office/powerpoint/2010/main" val="25494939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C771F-7917-BB45-AA08-0FF94CF5A843}"/>
              </a:ext>
            </a:extLst>
          </p:cNvPr>
          <p:cNvSpPr>
            <a:spLocks noGrp="1"/>
          </p:cNvSpPr>
          <p:nvPr>
            <p:ph type="title"/>
          </p:nvPr>
        </p:nvSpPr>
        <p:spPr/>
        <p:txBody>
          <a:bodyPr/>
          <a:lstStyle/>
          <a:p>
            <a:r>
              <a:rPr lang="en-US" dirty="0"/>
              <a:t>ECS Dec 1998</a:t>
            </a:r>
          </a:p>
        </p:txBody>
      </p:sp>
      <p:sp>
        <p:nvSpPr>
          <p:cNvPr id="3" name="Text Placeholder 2">
            <a:extLst>
              <a:ext uri="{FF2B5EF4-FFF2-40B4-BE49-F238E27FC236}">
                <a16:creationId xmlns:a16="http://schemas.microsoft.com/office/drawing/2014/main" id="{E7D207E3-1DB3-414B-AE60-4C95448714E1}"/>
              </a:ext>
            </a:extLst>
          </p:cNvPr>
          <p:cNvSpPr>
            <a:spLocks noGrp="1"/>
          </p:cNvSpPr>
          <p:nvPr>
            <p:ph type="body" sz="quarter" idx="15"/>
          </p:nvPr>
        </p:nvSpPr>
        <p:spPr/>
        <p:txBody>
          <a:bodyPr/>
          <a:lstStyle/>
          <a:p>
            <a:endParaRPr lang="en-US"/>
          </a:p>
        </p:txBody>
      </p:sp>
      <p:pic>
        <p:nvPicPr>
          <p:cNvPr id="5" name="Picture 4" descr="Graphical user interface, application&#10;&#10;Description automatically generated">
            <a:extLst>
              <a:ext uri="{FF2B5EF4-FFF2-40B4-BE49-F238E27FC236}">
                <a16:creationId xmlns:a16="http://schemas.microsoft.com/office/drawing/2014/main" id="{7F0D2D6A-D1F9-F042-A02D-D57F41D2BEF6}"/>
              </a:ext>
            </a:extLst>
          </p:cNvPr>
          <p:cNvPicPr>
            <a:picLocks noChangeAspect="1"/>
          </p:cNvPicPr>
          <p:nvPr/>
        </p:nvPicPr>
        <p:blipFill>
          <a:blip r:embed="rId2"/>
          <a:stretch>
            <a:fillRect/>
          </a:stretch>
        </p:blipFill>
        <p:spPr>
          <a:xfrm>
            <a:off x="1422400" y="1628775"/>
            <a:ext cx="9347200" cy="4881487"/>
          </a:xfrm>
          <a:prstGeom prst="rect">
            <a:avLst/>
          </a:prstGeom>
        </p:spPr>
      </p:pic>
    </p:spTree>
    <p:extLst>
      <p:ext uri="{BB962C8B-B14F-4D97-AF65-F5344CB8AC3E}">
        <p14:creationId xmlns:p14="http://schemas.microsoft.com/office/powerpoint/2010/main" val="39638088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C19EE-965B-4942-ABAE-F6585D402DAB}"/>
              </a:ext>
            </a:extLst>
          </p:cNvPr>
          <p:cNvSpPr>
            <a:spLocks noGrp="1"/>
          </p:cNvSpPr>
          <p:nvPr>
            <p:ph type="title"/>
          </p:nvPr>
        </p:nvSpPr>
        <p:spPr/>
        <p:txBody>
          <a:bodyPr/>
          <a:lstStyle/>
          <a:p>
            <a:r>
              <a:rPr lang="en-US" dirty="0"/>
              <a:t>ECS April 1999</a:t>
            </a:r>
          </a:p>
        </p:txBody>
      </p:sp>
      <p:sp>
        <p:nvSpPr>
          <p:cNvPr id="3" name="Text Placeholder 2">
            <a:extLst>
              <a:ext uri="{FF2B5EF4-FFF2-40B4-BE49-F238E27FC236}">
                <a16:creationId xmlns:a16="http://schemas.microsoft.com/office/drawing/2014/main" id="{9E99772B-CA4E-4649-A25A-6B020B5E7F85}"/>
              </a:ext>
            </a:extLst>
          </p:cNvPr>
          <p:cNvSpPr>
            <a:spLocks noGrp="1"/>
          </p:cNvSpPr>
          <p:nvPr>
            <p:ph type="body" sz="quarter" idx="15"/>
          </p:nvPr>
        </p:nvSpPr>
        <p:spPr/>
        <p:txBody>
          <a:bodyPr/>
          <a:lstStyle/>
          <a:p>
            <a:endParaRPr lang="en-US"/>
          </a:p>
        </p:txBody>
      </p:sp>
      <p:pic>
        <p:nvPicPr>
          <p:cNvPr id="5" name="Picture 4" descr="Graphical user interface, text&#10;&#10;Description automatically generated">
            <a:extLst>
              <a:ext uri="{FF2B5EF4-FFF2-40B4-BE49-F238E27FC236}">
                <a16:creationId xmlns:a16="http://schemas.microsoft.com/office/drawing/2014/main" id="{04BFE177-4B76-EA46-8FF6-8E2B7556448D}"/>
              </a:ext>
            </a:extLst>
          </p:cNvPr>
          <p:cNvPicPr>
            <a:picLocks noChangeAspect="1"/>
          </p:cNvPicPr>
          <p:nvPr/>
        </p:nvPicPr>
        <p:blipFill>
          <a:blip r:embed="rId3"/>
          <a:stretch>
            <a:fillRect/>
          </a:stretch>
        </p:blipFill>
        <p:spPr>
          <a:xfrm>
            <a:off x="3759200" y="378557"/>
            <a:ext cx="5992108" cy="5632775"/>
          </a:xfrm>
          <a:prstGeom prst="rect">
            <a:avLst/>
          </a:prstGeom>
        </p:spPr>
      </p:pic>
    </p:spTree>
    <p:extLst>
      <p:ext uri="{BB962C8B-B14F-4D97-AF65-F5344CB8AC3E}">
        <p14:creationId xmlns:p14="http://schemas.microsoft.com/office/powerpoint/2010/main" val="34291199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C19EE-965B-4942-ABAE-F6585D402DAB}"/>
              </a:ext>
            </a:extLst>
          </p:cNvPr>
          <p:cNvSpPr>
            <a:spLocks noGrp="1"/>
          </p:cNvSpPr>
          <p:nvPr>
            <p:ph type="title"/>
          </p:nvPr>
        </p:nvSpPr>
        <p:spPr/>
        <p:txBody>
          <a:bodyPr/>
          <a:lstStyle/>
          <a:p>
            <a:r>
              <a:rPr lang="en-US" dirty="0"/>
              <a:t>ECS April 1999</a:t>
            </a:r>
          </a:p>
        </p:txBody>
      </p:sp>
      <p:sp>
        <p:nvSpPr>
          <p:cNvPr id="3" name="Text Placeholder 2">
            <a:extLst>
              <a:ext uri="{FF2B5EF4-FFF2-40B4-BE49-F238E27FC236}">
                <a16:creationId xmlns:a16="http://schemas.microsoft.com/office/drawing/2014/main" id="{9E99772B-CA4E-4649-A25A-6B020B5E7F85}"/>
              </a:ext>
            </a:extLst>
          </p:cNvPr>
          <p:cNvSpPr>
            <a:spLocks noGrp="1"/>
          </p:cNvSpPr>
          <p:nvPr>
            <p:ph type="body" sz="quarter" idx="15"/>
          </p:nvPr>
        </p:nvSpPr>
        <p:spPr/>
        <p:txBody>
          <a:bodyPr/>
          <a:lstStyle/>
          <a:p>
            <a:endParaRPr lang="en-US"/>
          </a:p>
        </p:txBody>
      </p:sp>
      <p:pic>
        <p:nvPicPr>
          <p:cNvPr id="5" name="Picture 4" descr="Graphical user interface, text&#10;&#10;Description automatically generated">
            <a:extLst>
              <a:ext uri="{FF2B5EF4-FFF2-40B4-BE49-F238E27FC236}">
                <a16:creationId xmlns:a16="http://schemas.microsoft.com/office/drawing/2014/main" id="{04BFE177-4B76-EA46-8FF6-8E2B7556448D}"/>
              </a:ext>
            </a:extLst>
          </p:cNvPr>
          <p:cNvPicPr>
            <a:picLocks noChangeAspect="1"/>
          </p:cNvPicPr>
          <p:nvPr/>
        </p:nvPicPr>
        <p:blipFill>
          <a:blip r:embed="rId3"/>
          <a:stretch>
            <a:fillRect/>
          </a:stretch>
        </p:blipFill>
        <p:spPr>
          <a:xfrm>
            <a:off x="6429691" y="1478542"/>
            <a:ext cx="4550341" cy="4277467"/>
          </a:xfrm>
          <a:prstGeom prst="rect">
            <a:avLst/>
          </a:prstGeom>
        </p:spPr>
      </p:pic>
      <p:pic>
        <p:nvPicPr>
          <p:cNvPr id="7" name="Picture 6" descr="yahoo-1995.0.png">
            <a:extLst>
              <a:ext uri="{FF2B5EF4-FFF2-40B4-BE49-F238E27FC236}">
                <a16:creationId xmlns:a16="http://schemas.microsoft.com/office/drawing/2014/main" id="{3ADCECD2-7DD5-2A4E-BE0C-5A46E683D0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428" y="1733865"/>
            <a:ext cx="5172916" cy="3766823"/>
          </a:xfrm>
          <a:prstGeom prst="rect">
            <a:avLst/>
          </a:prstGeom>
        </p:spPr>
      </p:pic>
    </p:spTree>
    <p:extLst>
      <p:ext uri="{BB962C8B-B14F-4D97-AF65-F5344CB8AC3E}">
        <p14:creationId xmlns:p14="http://schemas.microsoft.com/office/powerpoint/2010/main" val="14143008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A223F-3AFE-1346-8B6D-22853ACF6564}"/>
              </a:ext>
            </a:extLst>
          </p:cNvPr>
          <p:cNvSpPr>
            <a:spLocks noGrp="1"/>
          </p:cNvSpPr>
          <p:nvPr>
            <p:ph type="title"/>
          </p:nvPr>
        </p:nvSpPr>
        <p:spPr/>
        <p:txBody>
          <a:bodyPr/>
          <a:lstStyle/>
          <a:p>
            <a:r>
              <a:rPr lang="en-US" dirty="0"/>
              <a:t>ECS 2003</a:t>
            </a:r>
          </a:p>
        </p:txBody>
      </p:sp>
      <p:sp>
        <p:nvSpPr>
          <p:cNvPr id="3" name="Text Placeholder 2">
            <a:extLst>
              <a:ext uri="{FF2B5EF4-FFF2-40B4-BE49-F238E27FC236}">
                <a16:creationId xmlns:a16="http://schemas.microsoft.com/office/drawing/2014/main" id="{5AE475B7-1C5C-0940-8EC7-DE13CCF9EB60}"/>
              </a:ext>
            </a:extLst>
          </p:cNvPr>
          <p:cNvSpPr>
            <a:spLocks noGrp="1"/>
          </p:cNvSpPr>
          <p:nvPr>
            <p:ph type="body" sz="quarter" idx="15"/>
          </p:nvPr>
        </p:nvSpPr>
        <p:spPr/>
        <p:txBody>
          <a:bodyPr/>
          <a:lstStyle/>
          <a:p>
            <a:endParaRPr lang="en-US"/>
          </a:p>
        </p:txBody>
      </p:sp>
      <p:pic>
        <p:nvPicPr>
          <p:cNvPr id="5" name="Picture 4" descr="Graphical user interface, text, application, email&#10;&#10;Description automatically generated">
            <a:extLst>
              <a:ext uri="{FF2B5EF4-FFF2-40B4-BE49-F238E27FC236}">
                <a16:creationId xmlns:a16="http://schemas.microsoft.com/office/drawing/2014/main" id="{93604B6F-5DFA-FC41-A772-2CEE82D7DC37}"/>
              </a:ext>
            </a:extLst>
          </p:cNvPr>
          <p:cNvPicPr>
            <a:picLocks noChangeAspect="1"/>
          </p:cNvPicPr>
          <p:nvPr/>
        </p:nvPicPr>
        <p:blipFill>
          <a:blip r:embed="rId2"/>
          <a:stretch>
            <a:fillRect/>
          </a:stretch>
        </p:blipFill>
        <p:spPr>
          <a:xfrm>
            <a:off x="1210733" y="1757106"/>
            <a:ext cx="9770533" cy="4496312"/>
          </a:xfrm>
          <a:prstGeom prst="rect">
            <a:avLst/>
          </a:prstGeom>
        </p:spPr>
      </p:pic>
    </p:spTree>
    <p:extLst>
      <p:ext uri="{BB962C8B-B14F-4D97-AF65-F5344CB8AC3E}">
        <p14:creationId xmlns:p14="http://schemas.microsoft.com/office/powerpoint/2010/main" val="24035104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DCB41-0C5F-6146-8994-E2ADFB242C42}"/>
              </a:ext>
            </a:extLst>
          </p:cNvPr>
          <p:cNvSpPr>
            <a:spLocks noGrp="1"/>
          </p:cNvSpPr>
          <p:nvPr>
            <p:ph type="title"/>
          </p:nvPr>
        </p:nvSpPr>
        <p:spPr/>
        <p:txBody>
          <a:bodyPr/>
          <a:lstStyle/>
          <a:p>
            <a:r>
              <a:rPr lang="en-US" dirty="0"/>
              <a:t>ECS 2004</a:t>
            </a:r>
          </a:p>
        </p:txBody>
      </p:sp>
      <p:sp>
        <p:nvSpPr>
          <p:cNvPr id="3" name="Text Placeholder 2">
            <a:extLst>
              <a:ext uri="{FF2B5EF4-FFF2-40B4-BE49-F238E27FC236}">
                <a16:creationId xmlns:a16="http://schemas.microsoft.com/office/drawing/2014/main" id="{E990B2DA-4311-0943-A2DB-26A11BE94E19}"/>
              </a:ext>
            </a:extLst>
          </p:cNvPr>
          <p:cNvSpPr>
            <a:spLocks noGrp="1"/>
          </p:cNvSpPr>
          <p:nvPr>
            <p:ph type="body" sz="quarter" idx="15"/>
          </p:nvPr>
        </p:nvSpPr>
        <p:spPr/>
        <p:txBody>
          <a:bodyPr/>
          <a:lstStyle/>
          <a:p>
            <a:endParaRPr lang="en-US"/>
          </a:p>
        </p:txBody>
      </p:sp>
      <p:pic>
        <p:nvPicPr>
          <p:cNvPr id="9" name="Picture 8" descr="Graphical user interface, text, application&#10;&#10;Description automatically generated">
            <a:extLst>
              <a:ext uri="{FF2B5EF4-FFF2-40B4-BE49-F238E27FC236}">
                <a16:creationId xmlns:a16="http://schemas.microsoft.com/office/drawing/2014/main" id="{4FA77FE1-0039-6840-85C4-2974C826E82F}"/>
              </a:ext>
            </a:extLst>
          </p:cNvPr>
          <p:cNvPicPr>
            <a:picLocks noChangeAspect="1"/>
          </p:cNvPicPr>
          <p:nvPr/>
        </p:nvPicPr>
        <p:blipFill rotWithShape="1">
          <a:blip r:embed="rId2"/>
          <a:srcRect t="7356"/>
          <a:stretch/>
        </p:blipFill>
        <p:spPr>
          <a:xfrm>
            <a:off x="872066" y="1628775"/>
            <a:ext cx="10447867" cy="5078578"/>
          </a:xfrm>
          <a:prstGeom prst="rect">
            <a:avLst/>
          </a:prstGeom>
        </p:spPr>
      </p:pic>
    </p:spTree>
    <p:extLst>
      <p:ext uri="{BB962C8B-B14F-4D97-AF65-F5344CB8AC3E}">
        <p14:creationId xmlns:p14="http://schemas.microsoft.com/office/powerpoint/2010/main" val="36029140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87C5B-1733-6747-B1D0-7B03F406704A}"/>
              </a:ext>
            </a:extLst>
          </p:cNvPr>
          <p:cNvSpPr>
            <a:spLocks noGrp="1"/>
          </p:cNvSpPr>
          <p:nvPr>
            <p:ph type="title"/>
          </p:nvPr>
        </p:nvSpPr>
        <p:spPr/>
        <p:txBody>
          <a:bodyPr/>
          <a:lstStyle/>
          <a:p>
            <a:r>
              <a:rPr lang="en-US" dirty="0"/>
              <a:t>ECS 2011</a:t>
            </a:r>
          </a:p>
        </p:txBody>
      </p:sp>
      <p:sp>
        <p:nvSpPr>
          <p:cNvPr id="3" name="Text Placeholder 2">
            <a:extLst>
              <a:ext uri="{FF2B5EF4-FFF2-40B4-BE49-F238E27FC236}">
                <a16:creationId xmlns:a16="http://schemas.microsoft.com/office/drawing/2014/main" id="{D435BF61-8DF7-E647-B7A3-A8E11E0B9C8E}"/>
              </a:ext>
            </a:extLst>
          </p:cNvPr>
          <p:cNvSpPr>
            <a:spLocks noGrp="1"/>
          </p:cNvSpPr>
          <p:nvPr>
            <p:ph type="body" sz="quarter" idx="15"/>
          </p:nvPr>
        </p:nvSpPr>
        <p:spPr/>
        <p:txBody>
          <a:bodyPr/>
          <a:lstStyle/>
          <a:p>
            <a:endParaRPr lang="en-US"/>
          </a:p>
        </p:txBody>
      </p:sp>
      <p:pic>
        <p:nvPicPr>
          <p:cNvPr id="5" name="Picture 4" descr="Graphical user interface, text, application, website&#10;&#10;Description automatically generated">
            <a:extLst>
              <a:ext uri="{FF2B5EF4-FFF2-40B4-BE49-F238E27FC236}">
                <a16:creationId xmlns:a16="http://schemas.microsoft.com/office/drawing/2014/main" id="{EA575244-F863-F24E-9351-7002503E382D}"/>
              </a:ext>
            </a:extLst>
          </p:cNvPr>
          <p:cNvPicPr>
            <a:picLocks noChangeAspect="1"/>
          </p:cNvPicPr>
          <p:nvPr/>
        </p:nvPicPr>
        <p:blipFill>
          <a:blip r:embed="rId2"/>
          <a:stretch>
            <a:fillRect/>
          </a:stretch>
        </p:blipFill>
        <p:spPr>
          <a:xfrm>
            <a:off x="813547" y="1628775"/>
            <a:ext cx="10564906" cy="4919154"/>
          </a:xfrm>
          <a:prstGeom prst="rect">
            <a:avLst/>
          </a:prstGeom>
        </p:spPr>
      </p:pic>
    </p:spTree>
    <p:extLst>
      <p:ext uri="{BB962C8B-B14F-4D97-AF65-F5344CB8AC3E}">
        <p14:creationId xmlns:p14="http://schemas.microsoft.com/office/powerpoint/2010/main" val="2496741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DCB41-0C5F-6146-8994-E2ADFB242C42}"/>
              </a:ext>
            </a:extLst>
          </p:cNvPr>
          <p:cNvSpPr>
            <a:spLocks noGrp="1"/>
          </p:cNvSpPr>
          <p:nvPr>
            <p:ph type="title"/>
          </p:nvPr>
        </p:nvSpPr>
        <p:spPr/>
        <p:txBody>
          <a:bodyPr/>
          <a:lstStyle/>
          <a:p>
            <a:r>
              <a:rPr lang="en-US" dirty="0"/>
              <a:t>ECS 2014 </a:t>
            </a:r>
          </a:p>
        </p:txBody>
      </p:sp>
      <p:sp>
        <p:nvSpPr>
          <p:cNvPr id="3" name="Text Placeholder 2">
            <a:extLst>
              <a:ext uri="{FF2B5EF4-FFF2-40B4-BE49-F238E27FC236}">
                <a16:creationId xmlns:a16="http://schemas.microsoft.com/office/drawing/2014/main" id="{E990B2DA-4311-0943-A2DB-26A11BE94E19}"/>
              </a:ext>
            </a:extLst>
          </p:cNvPr>
          <p:cNvSpPr>
            <a:spLocks noGrp="1"/>
          </p:cNvSpPr>
          <p:nvPr>
            <p:ph type="body" sz="quarter" idx="15"/>
          </p:nvPr>
        </p:nvSpPr>
        <p:spPr/>
        <p:txBody>
          <a:bodyPr/>
          <a:lstStyle/>
          <a:p>
            <a:endParaRPr lang="en-US"/>
          </a:p>
        </p:txBody>
      </p:sp>
      <p:pic>
        <p:nvPicPr>
          <p:cNvPr id="15" name="Picture 14" descr="Graphical user interface, website&#10;&#10;Description automatically generated">
            <a:extLst>
              <a:ext uri="{FF2B5EF4-FFF2-40B4-BE49-F238E27FC236}">
                <a16:creationId xmlns:a16="http://schemas.microsoft.com/office/drawing/2014/main" id="{02459E09-741E-5043-A6FC-147A120AC8DC}"/>
              </a:ext>
            </a:extLst>
          </p:cNvPr>
          <p:cNvPicPr>
            <a:picLocks noChangeAspect="1"/>
          </p:cNvPicPr>
          <p:nvPr/>
        </p:nvPicPr>
        <p:blipFill>
          <a:blip r:embed="rId2"/>
          <a:stretch>
            <a:fillRect/>
          </a:stretch>
        </p:blipFill>
        <p:spPr>
          <a:xfrm>
            <a:off x="1634118" y="1628775"/>
            <a:ext cx="8923763" cy="5359960"/>
          </a:xfrm>
          <a:prstGeom prst="rect">
            <a:avLst/>
          </a:prstGeom>
        </p:spPr>
      </p:pic>
    </p:spTree>
    <p:extLst>
      <p:ext uri="{BB962C8B-B14F-4D97-AF65-F5344CB8AC3E}">
        <p14:creationId xmlns:p14="http://schemas.microsoft.com/office/powerpoint/2010/main" val="40836865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DCB41-0C5F-6146-8994-E2ADFB242C42}"/>
              </a:ext>
            </a:extLst>
          </p:cNvPr>
          <p:cNvSpPr>
            <a:spLocks noGrp="1"/>
          </p:cNvSpPr>
          <p:nvPr>
            <p:ph type="title"/>
          </p:nvPr>
        </p:nvSpPr>
        <p:spPr/>
        <p:txBody>
          <a:bodyPr/>
          <a:lstStyle/>
          <a:p>
            <a:r>
              <a:rPr lang="en-US" dirty="0"/>
              <a:t>ECS 2020</a:t>
            </a:r>
          </a:p>
        </p:txBody>
      </p:sp>
      <p:sp>
        <p:nvSpPr>
          <p:cNvPr id="3" name="Text Placeholder 2">
            <a:extLst>
              <a:ext uri="{FF2B5EF4-FFF2-40B4-BE49-F238E27FC236}">
                <a16:creationId xmlns:a16="http://schemas.microsoft.com/office/drawing/2014/main" id="{E990B2DA-4311-0943-A2DB-26A11BE94E19}"/>
              </a:ext>
            </a:extLst>
          </p:cNvPr>
          <p:cNvSpPr>
            <a:spLocks noGrp="1"/>
          </p:cNvSpPr>
          <p:nvPr>
            <p:ph type="body" sz="quarter" idx="15"/>
          </p:nvPr>
        </p:nvSpPr>
        <p:spPr/>
        <p:txBody>
          <a:bodyPr/>
          <a:lstStyle/>
          <a:p>
            <a:endParaRPr lang="en-US"/>
          </a:p>
        </p:txBody>
      </p:sp>
      <p:pic>
        <p:nvPicPr>
          <p:cNvPr id="17" name="Picture 16" descr="Graphical user interface, website&#10;&#10;Description automatically generated">
            <a:extLst>
              <a:ext uri="{FF2B5EF4-FFF2-40B4-BE49-F238E27FC236}">
                <a16:creationId xmlns:a16="http://schemas.microsoft.com/office/drawing/2014/main" id="{14124558-FCEC-EC4A-A53B-BC157764DDBF}"/>
              </a:ext>
            </a:extLst>
          </p:cNvPr>
          <p:cNvPicPr>
            <a:picLocks noChangeAspect="1"/>
          </p:cNvPicPr>
          <p:nvPr/>
        </p:nvPicPr>
        <p:blipFill>
          <a:blip r:embed="rId2"/>
          <a:stretch>
            <a:fillRect/>
          </a:stretch>
        </p:blipFill>
        <p:spPr>
          <a:xfrm>
            <a:off x="1032933" y="1805077"/>
            <a:ext cx="10414000" cy="4870394"/>
          </a:xfrm>
          <a:prstGeom prst="rect">
            <a:avLst/>
          </a:prstGeom>
        </p:spPr>
      </p:pic>
    </p:spTree>
    <p:extLst>
      <p:ext uri="{BB962C8B-B14F-4D97-AF65-F5344CB8AC3E}">
        <p14:creationId xmlns:p14="http://schemas.microsoft.com/office/powerpoint/2010/main" val="18445715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of Search Engines</a:t>
            </a:r>
          </a:p>
        </p:txBody>
      </p:sp>
      <p:sp>
        <p:nvSpPr>
          <p:cNvPr id="3" name="Content Placeholder 2"/>
          <p:cNvSpPr>
            <a:spLocks noGrp="1"/>
          </p:cNvSpPr>
          <p:nvPr>
            <p:ph sz="quarter" idx="13"/>
          </p:nvPr>
        </p:nvSpPr>
        <p:spPr/>
        <p:txBody>
          <a:bodyPr/>
          <a:lstStyle/>
          <a:p>
            <a:r>
              <a:rPr lang="en-US" dirty="0"/>
              <a:t>Components of a search engine</a:t>
            </a:r>
          </a:p>
          <a:p>
            <a:pPr lvl="1"/>
            <a:r>
              <a:rPr lang="en-US" dirty="0"/>
              <a:t>Crawlers/Spiders</a:t>
            </a:r>
          </a:p>
          <a:p>
            <a:pPr lvl="1"/>
            <a:r>
              <a:rPr lang="en-US" dirty="0"/>
              <a:t>Indexers</a:t>
            </a:r>
          </a:p>
          <a:p>
            <a:pPr lvl="1"/>
            <a:r>
              <a:rPr lang="en-US" dirty="0"/>
              <a:t>Ranking algorithms</a:t>
            </a:r>
          </a:p>
          <a:p>
            <a:pPr lvl="1"/>
            <a:r>
              <a:rPr lang="en-US" dirty="0"/>
              <a:t>UI/Browser</a:t>
            </a:r>
          </a:p>
          <a:p>
            <a:pPr lvl="1"/>
            <a:r>
              <a:rPr lang="en-US" dirty="0"/>
              <a:t>Data stores</a:t>
            </a:r>
          </a:p>
          <a:p>
            <a:r>
              <a:rPr lang="en-US" dirty="0"/>
              <a:t>Evolution of the web</a:t>
            </a:r>
          </a:p>
          <a:p>
            <a:pPr lvl="1"/>
            <a:r>
              <a:rPr lang="en-US" dirty="0"/>
              <a:t>Scale</a:t>
            </a:r>
          </a:p>
          <a:p>
            <a:pPr lvl="1"/>
            <a:r>
              <a:rPr lang="en-US" dirty="0"/>
              <a:t>Technological advancements</a:t>
            </a:r>
          </a:p>
          <a:p>
            <a:pPr lvl="1"/>
            <a:r>
              <a:rPr lang="en-US" dirty="0"/>
              <a:t>Historical events</a:t>
            </a:r>
          </a:p>
          <a:p>
            <a:pPr lvl="1"/>
            <a:r>
              <a:rPr lang="en-US" dirty="0"/>
              <a:t>People’s expectations</a:t>
            </a:r>
          </a:p>
          <a:p>
            <a:pPr lvl="1"/>
            <a:endParaRPr lang="en-US" dirty="0"/>
          </a:p>
        </p:txBody>
      </p:sp>
      <p:sp>
        <p:nvSpPr>
          <p:cNvPr id="4" name="Text Placeholder 3"/>
          <p:cNvSpPr>
            <a:spLocks noGrp="1"/>
          </p:cNvSpPr>
          <p:nvPr>
            <p:ph type="body" sz="quarter" idx="15"/>
          </p:nvPr>
        </p:nvSpPr>
        <p:spPr>
          <a:xfrm>
            <a:off x="623888" y="6071906"/>
            <a:ext cx="10944225" cy="788232"/>
          </a:xfrm>
        </p:spPr>
        <p:txBody>
          <a:bodyPr/>
          <a:lstStyle/>
          <a:p>
            <a:r>
              <a:rPr lang="en-US" dirty="0"/>
              <a:t>Image taken from Comparison of two approaches to building a vertical search tool - Scientific Figure on </a:t>
            </a:r>
            <a:r>
              <a:rPr lang="en-US" dirty="0" err="1"/>
              <a:t>ResearchGate</a:t>
            </a:r>
            <a:r>
              <a:rPr lang="en-US" dirty="0"/>
              <a:t>. Available from: https://</a:t>
            </a:r>
            <a:r>
              <a:rPr lang="en-US" dirty="0" err="1"/>
              <a:t>www.researchgate.net</a:t>
            </a:r>
            <a:r>
              <a:rPr lang="en-US" dirty="0"/>
              <a:t>/figure/Typical-search-engine-architecture_fig1_268238742 [accessed 20 Nov, 2021]</a:t>
            </a:r>
          </a:p>
        </p:txBody>
      </p:sp>
      <p:pic>
        <p:nvPicPr>
          <p:cNvPr id="5" name="Picture 4" descr="Typical-search-engine-architectur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6813" y="1773238"/>
            <a:ext cx="6591300" cy="3721100"/>
          </a:xfrm>
          <a:prstGeom prst="rect">
            <a:avLst/>
          </a:prstGeom>
        </p:spPr>
      </p:pic>
    </p:spTree>
    <p:extLst>
      <p:ext uri="{BB962C8B-B14F-4D97-AF65-F5344CB8AC3E}">
        <p14:creationId xmlns:p14="http://schemas.microsoft.com/office/powerpoint/2010/main" val="14486611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Observations</a:t>
            </a:r>
          </a:p>
        </p:txBody>
      </p:sp>
      <p:sp>
        <p:nvSpPr>
          <p:cNvPr id="3" name="Content Placeholder 2"/>
          <p:cNvSpPr>
            <a:spLocks noGrp="1"/>
          </p:cNvSpPr>
          <p:nvPr>
            <p:ph sz="quarter" idx="13"/>
          </p:nvPr>
        </p:nvSpPr>
        <p:spPr/>
        <p:txBody>
          <a:bodyPr/>
          <a:lstStyle/>
          <a:p>
            <a:r>
              <a:rPr lang="en-US" dirty="0"/>
              <a:t>Design layout changed every single year 1996-1999</a:t>
            </a:r>
          </a:p>
          <a:p>
            <a:r>
              <a:rPr lang="en-US" dirty="0"/>
              <a:t>1999 looks a lot like yahoo directory from 1994</a:t>
            </a:r>
          </a:p>
          <a:p>
            <a:r>
              <a:rPr lang="en-US" dirty="0"/>
              <a:t>1996-2003 simple designs</a:t>
            </a:r>
          </a:p>
          <a:p>
            <a:r>
              <a:rPr lang="en-US" dirty="0"/>
              <a:t>2014 University Wide scheme adopted</a:t>
            </a:r>
          </a:p>
          <a:p>
            <a:r>
              <a:rPr lang="en-US" dirty="0"/>
              <a:t>2020 Heavy use of large images</a:t>
            </a:r>
          </a:p>
          <a:p>
            <a:r>
              <a:rPr lang="en-US" dirty="0"/>
              <a:t>Increasing use of images</a:t>
            </a:r>
          </a:p>
        </p:txBody>
      </p:sp>
      <p:sp>
        <p:nvSpPr>
          <p:cNvPr id="4" name="Text Placeholder 3"/>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37351597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UoS</a:t>
            </a:r>
            <a:r>
              <a:rPr lang="en-US" dirty="0"/>
              <a:t> Electronics and Computer Science</a:t>
            </a:r>
          </a:p>
        </p:txBody>
      </p:sp>
      <p:sp>
        <p:nvSpPr>
          <p:cNvPr id="3" name="Content Placeholder 2"/>
          <p:cNvSpPr>
            <a:spLocks noGrp="1"/>
          </p:cNvSpPr>
          <p:nvPr>
            <p:ph sz="quarter" idx="13"/>
          </p:nvPr>
        </p:nvSpPr>
        <p:spPr>
          <a:xfrm>
            <a:off x="623887" y="5142532"/>
            <a:ext cx="10944225" cy="1094756"/>
          </a:xfrm>
        </p:spPr>
        <p:txBody>
          <a:bodyPr>
            <a:normAutofit fontScale="85000" lnSpcReduction="20000"/>
          </a:bodyPr>
          <a:lstStyle/>
          <a:p>
            <a:r>
              <a:rPr lang="en-US" dirty="0"/>
              <a:t>The 2011 version of the website has more links and more contextual information compared to the 1996 version</a:t>
            </a:r>
          </a:p>
          <a:p>
            <a:r>
              <a:rPr lang="en-US" dirty="0"/>
              <a:t>What would that added complexity mean for the scale of indexers between 1996 </a:t>
            </a:r>
            <a:r>
              <a:rPr lang="is-IS" dirty="0"/>
              <a:t>257,601</a:t>
            </a:r>
            <a:r>
              <a:rPr lang="en-US" dirty="0"/>
              <a:t> websites and 2011 </a:t>
            </a:r>
            <a:r>
              <a:rPr lang="is-IS" dirty="0"/>
              <a:t>346,004,403?</a:t>
            </a:r>
          </a:p>
          <a:p>
            <a:endParaRPr lang="en-US" dirty="0"/>
          </a:p>
        </p:txBody>
      </p:sp>
      <p:sp>
        <p:nvSpPr>
          <p:cNvPr id="4" name="Text Placeholder 3"/>
          <p:cNvSpPr>
            <a:spLocks noGrp="1"/>
          </p:cNvSpPr>
          <p:nvPr>
            <p:ph type="body" sz="quarter" idx="15"/>
          </p:nvPr>
        </p:nvSpPr>
        <p:spPr/>
        <p:txBody>
          <a:bodyPr/>
          <a:lstStyle/>
          <a:p>
            <a:endParaRPr lang="en-US"/>
          </a:p>
        </p:txBody>
      </p:sp>
      <p:pic>
        <p:nvPicPr>
          <p:cNvPr id="5" name="Picture 4" descr="Graphical user interface, text, application, email&#10;&#10;Description automatically generated">
            <a:extLst>
              <a:ext uri="{FF2B5EF4-FFF2-40B4-BE49-F238E27FC236}">
                <a16:creationId xmlns:a16="http://schemas.microsoft.com/office/drawing/2014/main" id="{2E9F9C77-1BA3-FF4B-B162-D599897D2D93}"/>
              </a:ext>
            </a:extLst>
          </p:cNvPr>
          <p:cNvPicPr>
            <a:picLocks noChangeAspect="1"/>
          </p:cNvPicPr>
          <p:nvPr/>
        </p:nvPicPr>
        <p:blipFill>
          <a:blip r:embed="rId2"/>
          <a:stretch>
            <a:fillRect/>
          </a:stretch>
        </p:blipFill>
        <p:spPr>
          <a:xfrm>
            <a:off x="265709" y="1628775"/>
            <a:ext cx="4787638" cy="2617735"/>
          </a:xfrm>
          <a:prstGeom prst="rect">
            <a:avLst/>
          </a:prstGeom>
        </p:spPr>
      </p:pic>
      <p:pic>
        <p:nvPicPr>
          <p:cNvPr id="6" name="Picture 5" descr="Graphical user interface, text, application, website&#10;&#10;Description automatically generated">
            <a:extLst>
              <a:ext uri="{FF2B5EF4-FFF2-40B4-BE49-F238E27FC236}">
                <a16:creationId xmlns:a16="http://schemas.microsoft.com/office/drawing/2014/main" id="{EA575244-F863-F24E-9351-7002503E382D}"/>
              </a:ext>
            </a:extLst>
          </p:cNvPr>
          <p:cNvPicPr>
            <a:picLocks noChangeAspect="1"/>
          </p:cNvPicPr>
          <p:nvPr/>
        </p:nvPicPr>
        <p:blipFill>
          <a:blip r:embed="rId3"/>
          <a:stretch>
            <a:fillRect/>
          </a:stretch>
        </p:blipFill>
        <p:spPr>
          <a:xfrm>
            <a:off x="5053347" y="1628775"/>
            <a:ext cx="6977160" cy="3248654"/>
          </a:xfrm>
          <a:prstGeom prst="rect">
            <a:avLst/>
          </a:prstGeom>
        </p:spPr>
      </p:pic>
    </p:spTree>
    <p:extLst>
      <p:ext uri="{BB962C8B-B14F-4D97-AF65-F5344CB8AC3E}">
        <p14:creationId xmlns:p14="http://schemas.microsoft.com/office/powerpoint/2010/main" val="39200484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UoS</a:t>
            </a:r>
            <a:r>
              <a:rPr lang="en-US" dirty="0"/>
              <a:t> Electronics and Computer Science</a:t>
            </a:r>
          </a:p>
        </p:txBody>
      </p:sp>
      <p:sp>
        <p:nvSpPr>
          <p:cNvPr id="3" name="Content Placeholder 2"/>
          <p:cNvSpPr>
            <a:spLocks noGrp="1"/>
          </p:cNvSpPr>
          <p:nvPr>
            <p:ph sz="quarter" idx="13"/>
          </p:nvPr>
        </p:nvSpPr>
        <p:spPr>
          <a:xfrm>
            <a:off x="623887" y="1743820"/>
            <a:ext cx="10944225" cy="4493468"/>
          </a:xfrm>
        </p:spPr>
        <p:txBody>
          <a:bodyPr>
            <a:normAutofit/>
          </a:bodyPr>
          <a:lstStyle/>
          <a:p>
            <a:pPr marL="0" indent="0">
              <a:buNone/>
            </a:pPr>
            <a:r>
              <a:rPr lang="en-US" dirty="0"/>
              <a:t>What would that added complexity mean for the scale of indexers between 1996 </a:t>
            </a:r>
            <a:r>
              <a:rPr lang="is-IS" dirty="0"/>
              <a:t>257,601</a:t>
            </a:r>
            <a:r>
              <a:rPr lang="en-US" dirty="0"/>
              <a:t> websites and 2011 </a:t>
            </a:r>
            <a:r>
              <a:rPr lang="is-IS" dirty="0"/>
              <a:t>346,004,403?</a:t>
            </a:r>
          </a:p>
          <a:p>
            <a:r>
              <a:rPr lang="en-US" dirty="0"/>
              <a:t>Crawling involves larger webpages so more bandwidth</a:t>
            </a:r>
          </a:p>
          <a:p>
            <a:r>
              <a:rPr lang="en-US" dirty="0"/>
              <a:t>More media types such as images and videos</a:t>
            </a:r>
          </a:p>
          <a:p>
            <a:r>
              <a:rPr lang="en-US" dirty="0"/>
              <a:t>Search indexes are larger</a:t>
            </a:r>
          </a:p>
          <a:p>
            <a:r>
              <a:rPr lang="en-US" dirty="0"/>
              <a:t>More crawlers needed</a:t>
            </a:r>
          </a:p>
          <a:p>
            <a:r>
              <a:rPr lang="en-US" dirty="0"/>
              <a:t>Processing and creating indexes takes more resources</a:t>
            </a:r>
          </a:p>
          <a:p>
            <a:endParaRPr lang="is-IS" dirty="0"/>
          </a:p>
        </p:txBody>
      </p:sp>
      <p:sp>
        <p:nvSpPr>
          <p:cNvPr id="4" name="Text Placeholder 3"/>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9964171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WayBack</a:t>
            </a:r>
            <a:r>
              <a:rPr lang="en-US" dirty="0"/>
              <a:t> Machine</a:t>
            </a:r>
          </a:p>
        </p:txBody>
      </p:sp>
      <p:sp>
        <p:nvSpPr>
          <p:cNvPr id="3" name="Content Placeholder 2"/>
          <p:cNvSpPr>
            <a:spLocks noGrp="1"/>
          </p:cNvSpPr>
          <p:nvPr>
            <p:ph sz="quarter" idx="13"/>
          </p:nvPr>
        </p:nvSpPr>
        <p:spPr/>
        <p:txBody>
          <a:bodyPr/>
          <a:lstStyle/>
          <a:p>
            <a:r>
              <a:rPr lang="en-US" b="1" dirty="0"/>
              <a:t>What information would the </a:t>
            </a:r>
            <a:r>
              <a:rPr lang="en-US" b="1" dirty="0" err="1"/>
              <a:t>Wayback</a:t>
            </a:r>
            <a:r>
              <a:rPr lang="en-US" b="1" dirty="0"/>
              <a:t> Machine’s crawler collect?</a:t>
            </a:r>
          </a:p>
          <a:p>
            <a:pPr lvl="1"/>
            <a:r>
              <a:rPr lang="en-US" dirty="0">
                <a:solidFill>
                  <a:schemeClr val="bg1"/>
                </a:solidFill>
              </a:rPr>
              <a:t>URLs</a:t>
            </a:r>
          </a:p>
          <a:p>
            <a:pPr lvl="1"/>
            <a:r>
              <a:rPr lang="en-US" dirty="0">
                <a:solidFill>
                  <a:schemeClr val="bg1"/>
                </a:solidFill>
              </a:rPr>
              <a:t>Dates</a:t>
            </a:r>
          </a:p>
          <a:p>
            <a:pPr lvl="1"/>
            <a:r>
              <a:rPr lang="en-US" dirty="0">
                <a:solidFill>
                  <a:schemeClr val="bg1"/>
                </a:solidFill>
              </a:rPr>
              <a:t>HTML</a:t>
            </a:r>
          </a:p>
          <a:p>
            <a:r>
              <a:rPr lang="en-US" b="1" dirty="0"/>
              <a:t>How important is freshness to the </a:t>
            </a:r>
            <a:r>
              <a:rPr lang="en-US" b="1" dirty="0" err="1"/>
              <a:t>Wayback</a:t>
            </a:r>
            <a:r>
              <a:rPr lang="en-US" b="1" dirty="0"/>
              <a:t> Machine?</a:t>
            </a:r>
          </a:p>
          <a:p>
            <a:pPr lvl="1"/>
            <a:r>
              <a:rPr lang="en-US" dirty="0">
                <a:solidFill>
                  <a:schemeClr val="bg1"/>
                </a:solidFill>
              </a:rPr>
              <a:t>Every incremental page?</a:t>
            </a:r>
          </a:p>
          <a:p>
            <a:pPr lvl="1"/>
            <a:r>
              <a:rPr lang="en-US" dirty="0">
                <a:solidFill>
                  <a:schemeClr val="bg1"/>
                </a:solidFill>
              </a:rPr>
              <a:t>Web masters can request for their pages to be archived</a:t>
            </a:r>
          </a:p>
          <a:p>
            <a:r>
              <a:rPr lang="en-US" b="1" dirty="0"/>
              <a:t>How do you think it differs from Google or Bing?</a:t>
            </a:r>
          </a:p>
          <a:p>
            <a:pPr lvl="1"/>
            <a:r>
              <a:rPr lang="en-US" dirty="0">
                <a:solidFill>
                  <a:schemeClr val="bg1"/>
                </a:solidFill>
              </a:rPr>
              <a:t>No ranking results direct matches</a:t>
            </a:r>
          </a:p>
        </p:txBody>
      </p:sp>
      <p:sp>
        <p:nvSpPr>
          <p:cNvPr id="4" name="Text Placeholder 3"/>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19828477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WayBack</a:t>
            </a:r>
            <a:r>
              <a:rPr lang="en-US" dirty="0"/>
              <a:t> Machine</a:t>
            </a:r>
          </a:p>
        </p:txBody>
      </p:sp>
      <p:sp>
        <p:nvSpPr>
          <p:cNvPr id="3" name="Content Placeholder 2"/>
          <p:cNvSpPr>
            <a:spLocks noGrp="1"/>
          </p:cNvSpPr>
          <p:nvPr>
            <p:ph sz="quarter" idx="13"/>
          </p:nvPr>
        </p:nvSpPr>
        <p:spPr/>
        <p:txBody>
          <a:bodyPr/>
          <a:lstStyle/>
          <a:p>
            <a:r>
              <a:rPr lang="en-US" b="1" dirty="0"/>
              <a:t>What information would the </a:t>
            </a:r>
            <a:r>
              <a:rPr lang="en-US" b="1" dirty="0" err="1"/>
              <a:t>Wayback</a:t>
            </a:r>
            <a:r>
              <a:rPr lang="en-US" b="1" dirty="0"/>
              <a:t> Machine’s crawler collect?</a:t>
            </a:r>
          </a:p>
          <a:p>
            <a:pPr lvl="1"/>
            <a:r>
              <a:rPr lang="en-US" dirty="0"/>
              <a:t>URLs</a:t>
            </a:r>
          </a:p>
          <a:p>
            <a:pPr lvl="1"/>
            <a:r>
              <a:rPr lang="en-US" dirty="0"/>
              <a:t>Dates</a:t>
            </a:r>
          </a:p>
          <a:p>
            <a:pPr lvl="1"/>
            <a:r>
              <a:rPr lang="en-US" dirty="0"/>
              <a:t>HTML</a:t>
            </a:r>
          </a:p>
          <a:p>
            <a:r>
              <a:rPr lang="en-US" b="1" dirty="0"/>
              <a:t>How important is freshness to the </a:t>
            </a:r>
            <a:r>
              <a:rPr lang="en-US" b="1" dirty="0" err="1"/>
              <a:t>Wayback</a:t>
            </a:r>
            <a:r>
              <a:rPr lang="en-US" b="1" dirty="0"/>
              <a:t> Machine?</a:t>
            </a:r>
          </a:p>
          <a:p>
            <a:pPr lvl="1"/>
            <a:r>
              <a:rPr lang="en-US" dirty="0">
                <a:solidFill>
                  <a:schemeClr val="bg1"/>
                </a:solidFill>
              </a:rPr>
              <a:t>Every incremental page?</a:t>
            </a:r>
          </a:p>
          <a:p>
            <a:pPr lvl="1"/>
            <a:r>
              <a:rPr lang="en-US" dirty="0">
                <a:solidFill>
                  <a:schemeClr val="bg1"/>
                </a:solidFill>
              </a:rPr>
              <a:t>Web masters can request for their pages to be archived</a:t>
            </a:r>
          </a:p>
          <a:p>
            <a:r>
              <a:rPr lang="en-US" b="1" dirty="0"/>
              <a:t>How do you think it differs from Google or Bing?</a:t>
            </a:r>
          </a:p>
          <a:p>
            <a:pPr lvl="1"/>
            <a:r>
              <a:rPr lang="en-US" dirty="0">
                <a:solidFill>
                  <a:schemeClr val="bg1"/>
                </a:solidFill>
              </a:rPr>
              <a:t>No ranking results direct matches</a:t>
            </a:r>
          </a:p>
        </p:txBody>
      </p:sp>
      <p:sp>
        <p:nvSpPr>
          <p:cNvPr id="4" name="Text Placeholder 3"/>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40075075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WayBack</a:t>
            </a:r>
            <a:r>
              <a:rPr lang="en-US" dirty="0"/>
              <a:t> Machine</a:t>
            </a:r>
          </a:p>
        </p:txBody>
      </p:sp>
      <p:sp>
        <p:nvSpPr>
          <p:cNvPr id="3" name="Content Placeholder 2"/>
          <p:cNvSpPr>
            <a:spLocks noGrp="1"/>
          </p:cNvSpPr>
          <p:nvPr>
            <p:ph sz="quarter" idx="13"/>
          </p:nvPr>
        </p:nvSpPr>
        <p:spPr/>
        <p:txBody>
          <a:bodyPr/>
          <a:lstStyle/>
          <a:p>
            <a:r>
              <a:rPr lang="en-US" b="1" dirty="0"/>
              <a:t>What information would the </a:t>
            </a:r>
            <a:r>
              <a:rPr lang="en-US" b="1" dirty="0" err="1"/>
              <a:t>Wayback</a:t>
            </a:r>
            <a:r>
              <a:rPr lang="en-US" b="1" dirty="0"/>
              <a:t> Machine’s crawler collect?</a:t>
            </a:r>
          </a:p>
          <a:p>
            <a:pPr lvl="1"/>
            <a:r>
              <a:rPr lang="en-US" dirty="0"/>
              <a:t>URLs</a:t>
            </a:r>
          </a:p>
          <a:p>
            <a:pPr lvl="1"/>
            <a:r>
              <a:rPr lang="en-US" dirty="0"/>
              <a:t>Dates</a:t>
            </a:r>
          </a:p>
          <a:p>
            <a:pPr lvl="1"/>
            <a:r>
              <a:rPr lang="en-US" dirty="0"/>
              <a:t>HTML</a:t>
            </a:r>
          </a:p>
          <a:p>
            <a:r>
              <a:rPr lang="en-US" b="1" dirty="0"/>
              <a:t>How important is freshness to the </a:t>
            </a:r>
            <a:r>
              <a:rPr lang="en-US" b="1" dirty="0" err="1"/>
              <a:t>Wayback</a:t>
            </a:r>
            <a:r>
              <a:rPr lang="en-US" b="1" dirty="0"/>
              <a:t> Machine?</a:t>
            </a:r>
          </a:p>
          <a:p>
            <a:pPr lvl="1"/>
            <a:r>
              <a:rPr lang="en-US" dirty="0"/>
              <a:t>Every incremental page?</a:t>
            </a:r>
          </a:p>
          <a:p>
            <a:pPr lvl="1"/>
            <a:r>
              <a:rPr lang="en-US" dirty="0"/>
              <a:t>Web masters can request for their pages to be archived</a:t>
            </a:r>
          </a:p>
          <a:p>
            <a:r>
              <a:rPr lang="en-US" b="1" dirty="0"/>
              <a:t>How do you think it differs from Google or Bing?</a:t>
            </a:r>
          </a:p>
          <a:p>
            <a:pPr lvl="1"/>
            <a:r>
              <a:rPr lang="en-US" dirty="0">
                <a:solidFill>
                  <a:schemeClr val="bg1"/>
                </a:solidFill>
              </a:rPr>
              <a:t>No ranking results direct matches</a:t>
            </a:r>
          </a:p>
        </p:txBody>
      </p:sp>
      <p:sp>
        <p:nvSpPr>
          <p:cNvPr id="4" name="Text Placeholder 3"/>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10080660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WayBack</a:t>
            </a:r>
            <a:r>
              <a:rPr lang="en-US" dirty="0"/>
              <a:t> Machine</a:t>
            </a:r>
          </a:p>
        </p:txBody>
      </p:sp>
      <p:sp>
        <p:nvSpPr>
          <p:cNvPr id="3" name="Content Placeholder 2"/>
          <p:cNvSpPr>
            <a:spLocks noGrp="1"/>
          </p:cNvSpPr>
          <p:nvPr>
            <p:ph sz="quarter" idx="13"/>
          </p:nvPr>
        </p:nvSpPr>
        <p:spPr/>
        <p:txBody>
          <a:bodyPr/>
          <a:lstStyle/>
          <a:p>
            <a:r>
              <a:rPr lang="en-US" b="1" dirty="0"/>
              <a:t>What information would the </a:t>
            </a:r>
            <a:r>
              <a:rPr lang="en-US" b="1" dirty="0" err="1"/>
              <a:t>Wayback</a:t>
            </a:r>
            <a:r>
              <a:rPr lang="en-US" b="1" dirty="0"/>
              <a:t> Machine’s crawler collect?</a:t>
            </a:r>
          </a:p>
          <a:p>
            <a:pPr lvl="1"/>
            <a:r>
              <a:rPr lang="en-US" dirty="0"/>
              <a:t>URLs</a:t>
            </a:r>
          </a:p>
          <a:p>
            <a:pPr lvl="1"/>
            <a:r>
              <a:rPr lang="en-US" dirty="0"/>
              <a:t>Dates</a:t>
            </a:r>
          </a:p>
          <a:p>
            <a:pPr lvl="1"/>
            <a:r>
              <a:rPr lang="en-US" dirty="0"/>
              <a:t>HTML</a:t>
            </a:r>
          </a:p>
          <a:p>
            <a:r>
              <a:rPr lang="en-US" b="1" dirty="0"/>
              <a:t>How important is freshness to the </a:t>
            </a:r>
            <a:r>
              <a:rPr lang="en-US" b="1" dirty="0" err="1"/>
              <a:t>Wayback</a:t>
            </a:r>
            <a:r>
              <a:rPr lang="en-US" b="1" dirty="0"/>
              <a:t> Machine?</a:t>
            </a:r>
          </a:p>
          <a:p>
            <a:pPr lvl="1"/>
            <a:r>
              <a:rPr lang="en-US" dirty="0"/>
              <a:t>Every incremental page?</a:t>
            </a:r>
          </a:p>
          <a:p>
            <a:pPr lvl="1"/>
            <a:r>
              <a:rPr lang="en-US" dirty="0"/>
              <a:t>Web masters can request for their pages to be archived</a:t>
            </a:r>
          </a:p>
          <a:p>
            <a:r>
              <a:rPr lang="en-US" b="1" dirty="0"/>
              <a:t>How do you think it differs from Google or Bing?</a:t>
            </a:r>
          </a:p>
          <a:p>
            <a:pPr lvl="1"/>
            <a:r>
              <a:rPr lang="en-US" dirty="0"/>
              <a:t>No ranking results direct matches</a:t>
            </a:r>
          </a:p>
        </p:txBody>
      </p:sp>
      <p:sp>
        <p:nvSpPr>
          <p:cNvPr id="4" name="Text Placeholder 3"/>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7171370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Wayback</a:t>
            </a:r>
            <a:r>
              <a:rPr lang="en-US" dirty="0"/>
              <a:t> Machine</a:t>
            </a:r>
          </a:p>
        </p:txBody>
      </p:sp>
      <p:sp>
        <p:nvSpPr>
          <p:cNvPr id="3" name="Content Placeholder 2"/>
          <p:cNvSpPr>
            <a:spLocks noGrp="1"/>
          </p:cNvSpPr>
          <p:nvPr>
            <p:ph sz="quarter" idx="13"/>
          </p:nvPr>
        </p:nvSpPr>
        <p:spPr/>
        <p:txBody>
          <a:bodyPr/>
          <a:lstStyle/>
          <a:p>
            <a:pPr marL="0" indent="0">
              <a:buNone/>
            </a:pPr>
            <a:r>
              <a:rPr lang="en-US" sz="2800" dirty="0"/>
              <a:t>Use your phone or laptop and look up one of your most used websites</a:t>
            </a:r>
          </a:p>
          <a:p>
            <a:r>
              <a:rPr lang="en-US" dirty="0"/>
              <a:t>What is the biggest difference between the first archive and the last?</a:t>
            </a:r>
          </a:p>
          <a:p>
            <a:r>
              <a:rPr lang="en-US" dirty="0"/>
              <a:t>Can you tell when it was designed to be mobile friendly?</a:t>
            </a:r>
          </a:p>
          <a:p>
            <a:r>
              <a:rPr lang="en-US" dirty="0"/>
              <a:t>Do you think you could recreate the HTML for a page for the first archive? How about the last?</a:t>
            </a:r>
          </a:p>
          <a:p>
            <a:r>
              <a:rPr lang="en-US" dirty="0"/>
              <a:t>How many images were used on the first archive?</a:t>
            </a:r>
          </a:p>
          <a:p>
            <a:r>
              <a:rPr lang="en-US" dirty="0"/>
              <a:t>How has the menu changed?</a:t>
            </a:r>
          </a:p>
          <a:p>
            <a:r>
              <a:rPr lang="en-US" dirty="0"/>
              <a:t>How has the number of links on the page changed?</a:t>
            </a:r>
          </a:p>
        </p:txBody>
      </p:sp>
      <p:sp>
        <p:nvSpPr>
          <p:cNvPr id="4" name="Text Placeholder 3"/>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33750785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0550" y="2191600"/>
            <a:ext cx="7489825" cy="2519363"/>
          </a:xfrm>
        </p:spPr>
        <p:txBody>
          <a:bodyPr/>
          <a:lstStyle/>
          <a:p>
            <a:r>
              <a:rPr lang="en-US" dirty="0"/>
              <a:t>Tin Eye </a:t>
            </a:r>
            <a:br>
              <a:rPr lang="en-US" dirty="0"/>
            </a:br>
            <a:r>
              <a:rPr lang="en-US" dirty="0"/>
              <a:t>Example</a:t>
            </a:r>
          </a:p>
        </p:txBody>
      </p:sp>
      <p:pic>
        <p:nvPicPr>
          <p:cNvPr id="3" name="Picture 2" descr="Screen Shot 2021-11-20 at 22.14.1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9479" y="1192695"/>
            <a:ext cx="7512529" cy="4817251"/>
          </a:xfrm>
          <a:prstGeom prst="rect">
            <a:avLst/>
          </a:prstGeom>
        </p:spPr>
      </p:pic>
    </p:spTree>
    <p:extLst>
      <p:ext uri="{BB962C8B-B14F-4D97-AF65-F5344CB8AC3E}">
        <p14:creationId xmlns:p14="http://schemas.microsoft.com/office/powerpoint/2010/main" val="33786203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Reverse Image Searches</a:t>
            </a:r>
          </a:p>
        </p:txBody>
      </p:sp>
      <p:sp>
        <p:nvSpPr>
          <p:cNvPr id="3" name="Content Placeholder 2"/>
          <p:cNvSpPr>
            <a:spLocks noGrp="1"/>
          </p:cNvSpPr>
          <p:nvPr>
            <p:ph sz="quarter" idx="13"/>
          </p:nvPr>
        </p:nvSpPr>
        <p:spPr>
          <a:xfrm>
            <a:off x="623888" y="1773238"/>
            <a:ext cx="6566622" cy="4464050"/>
          </a:xfrm>
        </p:spPr>
        <p:txBody>
          <a:bodyPr/>
          <a:lstStyle/>
          <a:p>
            <a:r>
              <a:rPr lang="en-US" dirty="0" err="1"/>
              <a:t>TinEye</a:t>
            </a:r>
            <a:endParaRPr lang="en-US" dirty="0"/>
          </a:p>
          <a:p>
            <a:pPr lvl="1"/>
            <a:r>
              <a:rPr lang="en-US" dirty="0"/>
              <a:t>Image verification</a:t>
            </a:r>
          </a:p>
          <a:p>
            <a:pPr lvl="1"/>
            <a:r>
              <a:rPr lang="en-US" dirty="0"/>
              <a:t>Fraud detection</a:t>
            </a:r>
          </a:p>
          <a:p>
            <a:pPr lvl="1"/>
            <a:r>
              <a:rPr lang="en-US" dirty="0"/>
              <a:t>Image review and moderation</a:t>
            </a:r>
          </a:p>
          <a:p>
            <a:r>
              <a:rPr lang="en-US" dirty="0"/>
              <a:t>No metadata about the image</a:t>
            </a:r>
          </a:p>
          <a:p>
            <a:r>
              <a:rPr lang="en-US" dirty="0"/>
              <a:t>Partial matches</a:t>
            </a:r>
          </a:p>
          <a:p>
            <a:r>
              <a:rPr lang="en-US" dirty="0" err="1"/>
              <a:t>TinEye’s</a:t>
            </a:r>
            <a:r>
              <a:rPr lang="en-US" dirty="0"/>
              <a:t> Search Engine</a:t>
            </a:r>
          </a:p>
          <a:p>
            <a:pPr lvl="1"/>
            <a:r>
              <a:rPr lang="en-US" dirty="0"/>
              <a:t>Creates a unique digital fingerprint</a:t>
            </a:r>
          </a:p>
          <a:p>
            <a:pPr lvl="1"/>
            <a:r>
              <a:rPr lang="en-US" dirty="0"/>
              <a:t>Fingerprint stored in an index for a user</a:t>
            </a:r>
          </a:p>
          <a:p>
            <a:pPr lvl="1"/>
            <a:r>
              <a:rPr lang="en-US" dirty="0"/>
              <a:t>Fingerprint compared to indexed fingerprints</a:t>
            </a:r>
          </a:p>
          <a:p>
            <a:endParaRPr lang="en-US" dirty="0"/>
          </a:p>
          <a:p>
            <a:pPr marL="0" indent="0">
              <a:buNone/>
            </a:pPr>
            <a:endParaRPr lang="en-US" dirty="0"/>
          </a:p>
        </p:txBody>
      </p:sp>
      <p:sp>
        <p:nvSpPr>
          <p:cNvPr id="4" name="Text Placeholder 3"/>
          <p:cNvSpPr>
            <a:spLocks noGrp="1"/>
          </p:cNvSpPr>
          <p:nvPr>
            <p:ph type="body" sz="quarter" idx="15"/>
          </p:nvPr>
        </p:nvSpPr>
        <p:spPr/>
        <p:txBody>
          <a:bodyPr/>
          <a:lstStyle/>
          <a:p>
            <a:endParaRPr lang="en-US"/>
          </a:p>
        </p:txBody>
      </p:sp>
      <p:pic>
        <p:nvPicPr>
          <p:cNvPr id="6" name="Picture 5">
            <a:extLst>
              <a:ext uri="{FF2B5EF4-FFF2-40B4-BE49-F238E27FC236}">
                <a16:creationId xmlns:a16="http://schemas.microsoft.com/office/drawing/2014/main" id="{76719BE4-79F9-3447-A7D7-69A489D36737}"/>
              </a:ext>
            </a:extLst>
          </p:cNvPr>
          <p:cNvPicPr>
            <a:picLocks noChangeAspect="1"/>
          </p:cNvPicPr>
          <p:nvPr/>
        </p:nvPicPr>
        <p:blipFill>
          <a:blip r:embed="rId2"/>
          <a:stretch>
            <a:fillRect/>
          </a:stretch>
        </p:blipFill>
        <p:spPr>
          <a:xfrm>
            <a:off x="7516812" y="2006600"/>
            <a:ext cx="4051300" cy="2844800"/>
          </a:xfrm>
          <a:prstGeom prst="rect">
            <a:avLst/>
          </a:prstGeom>
        </p:spPr>
      </p:pic>
      <p:sp>
        <p:nvSpPr>
          <p:cNvPr id="7" name="TextBox 6">
            <a:extLst>
              <a:ext uri="{FF2B5EF4-FFF2-40B4-BE49-F238E27FC236}">
                <a16:creationId xmlns:a16="http://schemas.microsoft.com/office/drawing/2014/main" id="{54FBC12B-C658-CF48-85DA-3EC338F23E45}"/>
              </a:ext>
            </a:extLst>
          </p:cNvPr>
          <p:cNvSpPr txBox="1"/>
          <p:nvPr/>
        </p:nvSpPr>
        <p:spPr>
          <a:xfrm>
            <a:off x="7516812" y="4988859"/>
            <a:ext cx="4051300" cy="646331"/>
          </a:xfrm>
          <a:prstGeom prst="rect">
            <a:avLst/>
          </a:prstGeom>
          <a:noFill/>
        </p:spPr>
        <p:txBody>
          <a:bodyPr wrap="square" rtlCol="0">
            <a:spAutoFit/>
          </a:bodyPr>
          <a:lstStyle/>
          <a:p>
            <a:r>
              <a:rPr lang="en-US" dirty="0"/>
              <a:t>First image from </a:t>
            </a:r>
            <a:r>
              <a:rPr lang="en-US" dirty="0" err="1"/>
              <a:t>ecs.soton.ac.uk</a:t>
            </a:r>
            <a:r>
              <a:rPr lang="en-US" dirty="0"/>
              <a:t> from </a:t>
            </a:r>
            <a:r>
              <a:rPr lang="en-US" dirty="0" err="1"/>
              <a:t>wayback</a:t>
            </a:r>
            <a:r>
              <a:rPr lang="en-US" dirty="0"/>
              <a:t> machine 2003</a:t>
            </a:r>
          </a:p>
        </p:txBody>
      </p:sp>
    </p:spTree>
    <p:extLst>
      <p:ext uri="{BB962C8B-B14F-4D97-AF65-F5344CB8AC3E}">
        <p14:creationId xmlns:p14="http://schemas.microsoft.com/office/powerpoint/2010/main" val="26597579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623887" y="1099758"/>
            <a:ext cx="10944225" cy="5137530"/>
          </a:xfrm>
        </p:spPr>
        <p:txBody>
          <a:bodyPr>
            <a:normAutofit lnSpcReduction="10000"/>
          </a:bodyPr>
          <a:lstStyle/>
          <a:p>
            <a:pPr marL="0" indent="0">
              <a:buNone/>
            </a:pPr>
            <a:r>
              <a:rPr lang="en-US" sz="3500" dirty="0"/>
              <a:t>What’s the difference between Vertical and Domain Specific Searches, </a:t>
            </a:r>
            <a:r>
              <a:rPr lang="en-US" sz="3500" b="1" dirty="0"/>
              <a:t>and</a:t>
            </a:r>
            <a:r>
              <a:rPr lang="en-US" sz="3500" dirty="0"/>
              <a:t> Search Engines?</a:t>
            </a:r>
          </a:p>
          <a:p>
            <a:pPr marL="0" indent="0">
              <a:buNone/>
            </a:pPr>
            <a:endParaRPr lang="en-US" dirty="0"/>
          </a:p>
          <a:p>
            <a:r>
              <a:rPr lang="en-US" dirty="0">
                <a:solidFill>
                  <a:schemeClr val="bg1"/>
                </a:solidFill>
              </a:rPr>
              <a:t>A </a:t>
            </a:r>
            <a:r>
              <a:rPr lang="en-US" b="1" dirty="0">
                <a:solidFill>
                  <a:schemeClr val="bg1"/>
                </a:solidFill>
              </a:rPr>
              <a:t>Vertical or Domain Specific Search Engine </a:t>
            </a:r>
            <a:r>
              <a:rPr lang="en-US" dirty="0">
                <a:solidFill>
                  <a:schemeClr val="bg1"/>
                </a:solidFill>
              </a:rPr>
              <a:t>focuses on a specific segment of online content, such as topic, media type, or genre of content. </a:t>
            </a:r>
          </a:p>
          <a:p>
            <a:r>
              <a:rPr lang="en-US" b="1" dirty="0">
                <a:solidFill>
                  <a:schemeClr val="bg1"/>
                </a:solidFill>
              </a:rPr>
              <a:t>Web search engines</a:t>
            </a:r>
            <a:r>
              <a:rPr lang="en-US" dirty="0">
                <a:solidFill>
                  <a:schemeClr val="bg1"/>
                </a:solidFill>
              </a:rPr>
              <a:t> index large portions of the World Wide Web using a web crawler</a:t>
            </a:r>
          </a:p>
          <a:p>
            <a:r>
              <a:rPr lang="en-US" b="1" dirty="0">
                <a:solidFill>
                  <a:schemeClr val="bg1"/>
                </a:solidFill>
              </a:rPr>
              <a:t>Vertical or Domain Specific Search Engine </a:t>
            </a:r>
            <a:r>
              <a:rPr lang="en-US" dirty="0">
                <a:solidFill>
                  <a:schemeClr val="bg1"/>
                </a:solidFill>
              </a:rPr>
              <a:t>typically use a focused crawler which attempts to index only relevant web. </a:t>
            </a:r>
          </a:p>
          <a:p>
            <a:r>
              <a:rPr lang="en-US" b="1" dirty="0">
                <a:solidFill>
                  <a:schemeClr val="bg1"/>
                </a:solidFill>
              </a:rPr>
              <a:t>Vertical or Domain Specific Search Engines </a:t>
            </a:r>
            <a:r>
              <a:rPr lang="en-US" dirty="0">
                <a:solidFill>
                  <a:schemeClr val="bg1"/>
                </a:solidFill>
              </a:rPr>
              <a:t>can focus on individual verticals, or multiple vertical searches.</a:t>
            </a:r>
          </a:p>
          <a:p>
            <a:endParaRPr lang="en-US" dirty="0"/>
          </a:p>
          <a:p>
            <a:pPr marL="0" indent="0">
              <a:buNone/>
            </a:pPr>
            <a:r>
              <a:rPr lang="en-US" sz="3200" dirty="0">
                <a:solidFill>
                  <a:schemeClr val="bg1"/>
                </a:solidFill>
              </a:rPr>
              <a:t>What Vertical Searches do you use?</a:t>
            </a:r>
          </a:p>
        </p:txBody>
      </p:sp>
      <p:sp>
        <p:nvSpPr>
          <p:cNvPr id="4" name="Text Placeholder 3"/>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7433886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0B296-7B08-BB48-B4EC-C9CB5479645B}"/>
              </a:ext>
            </a:extLst>
          </p:cNvPr>
          <p:cNvSpPr>
            <a:spLocks noGrp="1"/>
          </p:cNvSpPr>
          <p:nvPr>
            <p:ph type="title"/>
          </p:nvPr>
        </p:nvSpPr>
        <p:spPr/>
        <p:txBody>
          <a:bodyPr/>
          <a:lstStyle/>
          <a:p>
            <a:r>
              <a:rPr lang="en-US" dirty="0" err="1"/>
              <a:t>TinEye</a:t>
            </a:r>
            <a:endParaRPr lang="en-US" dirty="0"/>
          </a:p>
        </p:txBody>
      </p:sp>
      <p:sp>
        <p:nvSpPr>
          <p:cNvPr id="3" name="Text Placeholder 2">
            <a:extLst>
              <a:ext uri="{FF2B5EF4-FFF2-40B4-BE49-F238E27FC236}">
                <a16:creationId xmlns:a16="http://schemas.microsoft.com/office/drawing/2014/main" id="{E339B3F4-4AFF-5545-8CA9-0DA262F94B0D}"/>
              </a:ext>
            </a:extLst>
          </p:cNvPr>
          <p:cNvSpPr>
            <a:spLocks noGrp="1"/>
          </p:cNvSpPr>
          <p:nvPr>
            <p:ph type="body" sz="quarter" idx="15"/>
          </p:nvPr>
        </p:nvSpPr>
        <p:spPr/>
        <p:txBody>
          <a:bodyPr/>
          <a:lstStyle/>
          <a:p>
            <a:endParaRPr lang="en-US"/>
          </a:p>
        </p:txBody>
      </p:sp>
      <p:pic>
        <p:nvPicPr>
          <p:cNvPr id="5" name="Picture 4" descr="Graphical user interface, application&#10;&#10;Description automatically generated">
            <a:extLst>
              <a:ext uri="{FF2B5EF4-FFF2-40B4-BE49-F238E27FC236}">
                <a16:creationId xmlns:a16="http://schemas.microsoft.com/office/drawing/2014/main" id="{C40599E6-86CE-9549-946B-0921B16EB269}"/>
              </a:ext>
            </a:extLst>
          </p:cNvPr>
          <p:cNvPicPr>
            <a:picLocks noChangeAspect="1"/>
          </p:cNvPicPr>
          <p:nvPr/>
        </p:nvPicPr>
        <p:blipFill>
          <a:blip r:embed="rId2"/>
          <a:stretch>
            <a:fillRect/>
          </a:stretch>
        </p:blipFill>
        <p:spPr>
          <a:xfrm>
            <a:off x="1230406" y="1628775"/>
            <a:ext cx="9731188" cy="5100705"/>
          </a:xfrm>
          <a:prstGeom prst="rect">
            <a:avLst/>
          </a:prstGeom>
        </p:spPr>
      </p:pic>
    </p:spTree>
    <p:extLst>
      <p:ext uri="{BB962C8B-B14F-4D97-AF65-F5344CB8AC3E}">
        <p14:creationId xmlns:p14="http://schemas.microsoft.com/office/powerpoint/2010/main" val="27619980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TinEye</a:t>
            </a:r>
            <a:endParaRPr lang="en-US" dirty="0"/>
          </a:p>
        </p:txBody>
      </p:sp>
      <p:sp>
        <p:nvSpPr>
          <p:cNvPr id="3" name="Content Placeholder 2"/>
          <p:cNvSpPr>
            <a:spLocks noGrp="1"/>
          </p:cNvSpPr>
          <p:nvPr>
            <p:ph sz="quarter" idx="13"/>
          </p:nvPr>
        </p:nvSpPr>
        <p:spPr/>
        <p:txBody>
          <a:bodyPr/>
          <a:lstStyle/>
          <a:p>
            <a:pPr marL="0" indent="0">
              <a:buNone/>
            </a:pPr>
            <a:r>
              <a:rPr lang="en-US" dirty="0"/>
              <a:t>Use </a:t>
            </a:r>
            <a:r>
              <a:rPr lang="en-US" dirty="0" err="1"/>
              <a:t>tineye.com</a:t>
            </a:r>
            <a:r>
              <a:rPr lang="en-US" dirty="0"/>
              <a:t> to do an image search</a:t>
            </a:r>
          </a:p>
          <a:p>
            <a:r>
              <a:rPr lang="en-US" dirty="0"/>
              <a:t>What do you notice about the results?</a:t>
            </a:r>
          </a:p>
          <a:p>
            <a:r>
              <a:rPr lang="en-US" dirty="0"/>
              <a:t>What other meta information was available the result?</a:t>
            </a:r>
          </a:p>
          <a:p>
            <a:r>
              <a:rPr lang="en-US" dirty="0"/>
              <a:t>What kind of information would the crawler collect?</a:t>
            </a:r>
          </a:p>
          <a:p>
            <a:r>
              <a:rPr lang="en-US" dirty="0"/>
              <a:t>Can you tell how the image was ranked?</a:t>
            </a:r>
          </a:p>
          <a:p>
            <a:r>
              <a:rPr lang="en-US" dirty="0"/>
              <a:t>How does it differ from your regular text based search engine?</a:t>
            </a:r>
          </a:p>
          <a:p>
            <a:r>
              <a:rPr lang="en-US" dirty="0"/>
              <a:t>What are the different ranking strategies you could use?</a:t>
            </a:r>
          </a:p>
          <a:p>
            <a:endParaRPr lang="en-US" dirty="0"/>
          </a:p>
        </p:txBody>
      </p:sp>
      <p:sp>
        <p:nvSpPr>
          <p:cNvPr id="4" name="Text Placeholder 3"/>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26094002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Ranking Strategies</a:t>
            </a:r>
          </a:p>
        </p:txBody>
      </p:sp>
    </p:spTree>
    <p:extLst>
      <p:ext uri="{BB962C8B-B14F-4D97-AF65-F5344CB8AC3E}">
        <p14:creationId xmlns:p14="http://schemas.microsoft.com/office/powerpoint/2010/main" val="3591746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Reported Google Ranking Strategies</a:t>
            </a:r>
          </a:p>
        </p:txBody>
      </p:sp>
      <p:sp>
        <p:nvSpPr>
          <p:cNvPr id="3" name="Content Placeholder 2"/>
          <p:cNvSpPr>
            <a:spLocks noGrp="1"/>
          </p:cNvSpPr>
          <p:nvPr>
            <p:ph sz="quarter" idx="13"/>
          </p:nvPr>
        </p:nvSpPr>
        <p:spPr/>
        <p:txBody>
          <a:bodyPr numCol="4">
            <a:noAutofit/>
          </a:bodyPr>
          <a:lstStyle/>
          <a:p>
            <a:pPr marL="0" indent="0">
              <a:buNone/>
            </a:pPr>
            <a:r>
              <a:rPr lang="en-US" sz="900" dirty="0"/>
              <a:t>1. Domain Age</a:t>
            </a:r>
          </a:p>
          <a:p>
            <a:pPr marL="0" indent="0">
              <a:buNone/>
            </a:pPr>
            <a:r>
              <a:rPr lang="en-US" sz="900" dirty="0"/>
              <a:t>2. Keyword Appears in Top Level Domain</a:t>
            </a:r>
          </a:p>
          <a:p>
            <a:pPr marL="0" indent="0">
              <a:buNone/>
            </a:pPr>
            <a:r>
              <a:rPr lang="en-US" sz="900" dirty="0"/>
              <a:t>3. Domain registration length</a:t>
            </a:r>
          </a:p>
          <a:p>
            <a:pPr marL="0" indent="0">
              <a:buNone/>
            </a:pPr>
            <a:r>
              <a:rPr lang="en-US" sz="900" dirty="0"/>
              <a:t>5. Domain History: A site with volatile ownership or several drops</a:t>
            </a:r>
          </a:p>
          <a:p>
            <a:pPr marL="0" indent="0">
              <a:buNone/>
            </a:pPr>
            <a:r>
              <a:rPr lang="en-US" sz="900" dirty="0"/>
              <a:t>6. Exact Match Domain:</a:t>
            </a:r>
          </a:p>
          <a:p>
            <a:pPr marL="0" indent="0">
              <a:buNone/>
            </a:pPr>
            <a:r>
              <a:rPr lang="en-US" sz="900" dirty="0"/>
              <a:t>7. Public vs. Private </a:t>
            </a:r>
            <a:r>
              <a:rPr lang="en-US" sz="900" dirty="0" err="1"/>
              <a:t>WhoIs</a:t>
            </a:r>
            <a:r>
              <a:rPr lang="en-US" sz="900" dirty="0"/>
              <a:t>: Private </a:t>
            </a:r>
            <a:r>
              <a:rPr lang="en-US" sz="900" dirty="0" err="1"/>
              <a:t>WhoIs</a:t>
            </a:r>
            <a:r>
              <a:rPr lang="en-US" sz="900" dirty="0"/>
              <a:t> information may be a sign of “something to hide”.</a:t>
            </a:r>
          </a:p>
          <a:p>
            <a:pPr marL="0" indent="0">
              <a:buNone/>
            </a:pPr>
            <a:r>
              <a:rPr lang="en-US" sz="900" dirty="0"/>
              <a:t>8. Penalized </a:t>
            </a:r>
            <a:r>
              <a:rPr lang="en-US" sz="900" dirty="0" err="1"/>
              <a:t>WhoIs</a:t>
            </a:r>
            <a:r>
              <a:rPr lang="en-US" sz="900" dirty="0"/>
              <a:t> Owner, identified as a scammer</a:t>
            </a:r>
          </a:p>
          <a:p>
            <a:pPr marL="0" indent="0">
              <a:buNone/>
            </a:pPr>
            <a:r>
              <a:rPr lang="en-US" sz="900" dirty="0"/>
              <a:t>9. Country TLD extension: </a:t>
            </a:r>
          </a:p>
          <a:p>
            <a:pPr marL="0" indent="0">
              <a:buNone/>
            </a:pPr>
            <a:r>
              <a:rPr lang="en-US" sz="900" dirty="0"/>
              <a:t>10. Keyword in Title Tag</a:t>
            </a:r>
          </a:p>
          <a:p>
            <a:pPr marL="0" indent="0">
              <a:buNone/>
            </a:pPr>
            <a:r>
              <a:rPr lang="en-US" sz="900" dirty="0"/>
              <a:t>11. Title Tag Starts with Keyword</a:t>
            </a:r>
          </a:p>
          <a:p>
            <a:pPr marL="0" indent="0">
              <a:buNone/>
            </a:pPr>
            <a:r>
              <a:rPr lang="en-US" sz="900" dirty="0"/>
              <a:t>12. Keyword in Description Tag</a:t>
            </a:r>
          </a:p>
          <a:p>
            <a:pPr marL="0" indent="0">
              <a:buNone/>
            </a:pPr>
            <a:r>
              <a:rPr lang="en-US" sz="900" dirty="0"/>
              <a:t>13. Keyword Appears in H1 Tag</a:t>
            </a:r>
          </a:p>
          <a:p>
            <a:pPr marL="0" indent="0">
              <a:buNone/>
            </a:pPr>
            <a:r>
              <a:rPr lang="en-US" sz="900" dirty="0"/>
              <a:t>14. TF-IDF</a:t>
            </a:r>
          </a:p>
          <a:p>
            <a:pPr marL="0" indent="0">
              <a:buNone/>
            </a:pPr>
            <a:r>
              <a:rPr lang="en-US" sz="900" dirty="0"/>
              <a:t>15. Content Length</a:t>
            </a:r>
          </a:p>
          <a:p>
            <a:pPr marL="0" indent="0">
              <a:buNone/>
            </a:pPr>
            <a:r>
              <a:rPr lang="en-US" sz="900" dirty="0"/>
              <a:t>16. Table of Contents</a:t>
            </a:r>
          </a:p>
          <a:p>
            <a:pPr marL="0" indent="0">
              <a:buNone/>
            </a:pPr>
            <a:r>
              <a:rPr lang="en-US" sz="900" dirty="0"/>
              <a:t>17. Latent Semantic Indexing Keywords in Content (LSI)</a:t>
            </a:r>
          </a:p>
          <a:p>
            <a:pPr marL="0" indent="0">
              <a:buNone/>
            </a:pPr>
            <a:r>
              <a:rPr lang="en-US" sz="900" dirty="0"/>
              <a:t>18. LSI Keywords in Title and Description Tags</a:t>
            </a:r>
          </a:p>
          <a:p>
            <a:pPr marL="0" indent="0">
              <a:buNone/>
            </a:pPr>
            <a:r>
              <a:rPr lang="en-US" sz="900" dirty="0"/>
              <a:t>19. Page Covers Topic In-Depth</a:t>
            </a:r>
          </a:p>
          <a:p>
            <a:pPr marL="0" indent="0">
              <a:buNone/>
            </a:pPr>
            <a:r>
              <a:rPr lang="en-US" sz="900" dirty="0"/>
              <a:t>20. Page Loading Speed via HTML</a:t>
            </a:r>
          </a:p>
          <a:p>
            <a:pPr marL="0" indent="0">
              <a:buNone/>
            </a:pPr>
            <a:r>
              <a:rPr lang="en-US" sz="900" dirty="0"/>
              <a:t>21. Use of AMP</a:t>
            </a:r>
          </a:p>
          <a:p>
            <a:pPr marL="0" indent="0">
              <a:buNone/>
            </a:pPr>
            <a:r>
              <a:rPr lang="en-US" sz="900" dirty="0"/>
              <a:t>22. Entity Match</a:t>
            </a:r>
          </a:p>
          <a:p>
            <a:pPr marL="0" indent="0">
              <a:buNone/>
            </a:pPr>
            <a:r>
              <a:rPr lang="en-US" sz="900" dirty="0"/>
              <a:t>23. Google Hummingbird (Semantics of page)</a:t>
            </a:r>
          </a:p>
          <a:p>
            <a:pPr marL="0" indent="0">
              <a:buNone/>
            </a:pPr>
            <a:r>
              <a:rPr lang="en-US" sz="900" dirty="0"/>
              <a:t>24. Duplicate Content</a:t>
            </a:r>
          </a:p>
          <a:p>
            <a:pPr marL="0" indent="0">
              <a:buNone/>
            </a:pPr>
            <a:r>
              <a:rPr lang="en-US" sz="900" dirty="0"/>
              <a:t>25. </a:t>
            </a:r>
            <a:r>
              <a:rPr lang="en-US" sz="900" dirty="0" err="1"/>
              <a:t>Rel</a:t>
            </a:r>
            <a:r>
              <a:rPr lang="en-US" sz="900" dirty="0"/>
              <a:t>=Canonical tag use to combat duplicate content</a:t>
            </a:r>
          </a:p>
          <a:p>
            <a:pPr marL="0" indent="0">
              <a:buNone/>
            </a:pPr>
            <a:r>
              <a:rPr lang="en-US" sz="900" dirty="0"/>
              <a:t>26. Image Optimization</a:t>
            </a:r>
          </a:p>
          <a:p>
            <a:pPr marL="0" indent="0">
              <a:buNone/>
            </a:pPr>
            <a:r>
              <a:rPr lang="en-US" sz="900" dirty="0"/>
              <a:t>27. Content </a:t>
            </a:r>
            <a:r>
              <a:rPr lang="en-US" sz="900" dirty="0" err="1"/>
              <a:t>Recency</a:t>
            </a:r>
            <a:endParaRPr lang="en-US" sz="900" dirty="0"/>
          </a:p>
          <a:p>
            <a:pPr marL="0" indent="0">
              <a:buNone/>
            </a:pPr>
            <a:r>
              <a:rPr lang="en-US" sz="900" dirty="0"/>
              <a:t>28. Magnitude of Content Updates</a:t>
            </a:r>
          </a:p>
          <a:p>
            <a:pPr marL="0" indent="0">
              <a:buNone/>
            </a:pPr>
            <a:r>
              <a:rPr lang="en-US" sz="900" dirty="0"/>
              <a:t>29. Historical Page Updates</a:t>
            </a:r>
          </a:p>
          <a:p>
            <a:pPr marL="0" indent="0">
              <a:buNone/>
            </a:pPr>
            <a:r>
              <a:rPr lang="en-US" sz="900" dirty="0"/>
              <a:t>30. Keyword Prominence</a:t>
            </a:r>
          </a:p>
          <a:p>
            <a:pPr marL="0" indent="0">
              <a:buNone/>
            </a:pPr>
            <a:r>
              <a:rPr lang="en-US" sz="900" dirty="0"/>
              <a:t>31. Keyword in H2, H3 Tags</a:t>
            </a:r>
          </a:p>
          <a:p>
            <a:pPr marL="0" indent="0">
              <a:buNone/>
            </a:pPr>
            <a:r>
              <a:rPr lang="en-US" sz="900" dirty="0"/>
              <a:t>32. Outbound Link Quality</a:t>
            </a:r>
          </a:p>
          <a:p>
            <a:pPr marL="0" indent="0">
              <a:buNone/>
            </a:pPr>
            <a:r>
              <a:rPr lang="en-US" sz="900" dirty="0"/>
              <a:t>33. Outbound Link Theme</a:t>
            </a:r>
          </a:p>
          <a:p>
            <a:pPr marL="0" indent="0">
              <a:buNone/>
            </a:pPr>
            <a:r>
              <a:rPr lang="en-US" sz="900" dirty="0"/>
              <a:t>34. Grammar and Spelling</a:t>
            </a:r>
          </a:p>
          <a:p>
            <a:pPr marL="0" indent="0">
              <a:buNone/>
            </a:pPr>
            <a:r>
              <a:rPr lang="en-US" sz="900" dirty="0"/>
              <a:t>35. Syndicated Content</a:t>
            </a:r>
          </a:p>
          <a:p>
            <a:pPr marL="0" indent="0">
              <a:buNone/>
            </a:pPr>
            <a:r>
              <a:rPr lang="en-US" sz="900" dirty="0"/>
              <a:t>36. Mobile-Friendly Update</a:t>
            </a:r>
          </a:p>
          <a:p>
            <a:pPr marL="0" indent="0">
              <a:buNone/>
            </a:pPr>
            <a:r>
              <a:rPr lang="en-US" sz="900" dirty="0"/>
              <a:t>37. Mobile Usability</a:t>
            </a:r>
          </a:p>
          <a:p>
            <a:pPr marL="0" indent="0">
              <a:buNone/>
            </a:pPr>
            <a:r>
              <a:rPr lang="en-US" sz="900" dirty="0"/>
              <a:t>38. “Hidden” Content on Mobile</a:t>
            </a:r>
          </a:p>
          <a:p>
            <a:pPr marL="0" indent="0">
              <a:buNone/>
            </a:pPr>
            <a:r>
              <a:rPr lang="en-US" sz="900" dirty="0"/>
              <a:t>39. Helpful “Supplementary Content”</a:t>
            </a:r>
          </a:p>
          <a:p>
            <a:pPr marL="0" indent="0">
              <a:buNone/>
            </a:pPr>
            <a:r>
              <a:rPr lang="en-US" sz="900" dirty="0"/>
              <a:t>40. Content Hidden Behind Tabs</a:t>
            </a:r>
          </a:p>
          <a:p>
            <a:pPr marL="0" indent="0">
              <a:buNone/>
            </a:pPr>
            <a:r>
              <a:rPr lang="en-US" sz="900" dirty="0"/>
              <a:t>41. Number of Outbound Links</a:t>
            </a:r>
          </a:p>
          <a:p>
            <a:pPr marL="0" indent="0">
              <a:buNone/>
            </a:pPr>
            <a:r>
              <a:rPr lang="en-US" sz="900" dirty="0"/>
              <a:t>42. Multimedia</a:t>
            </a:r>
          </a:p>
          <a:p>
            <a:pPr marL="0" indent="0">
              <a:buNone/>
            </a:pPr>
            <a:r>
              <a:rPr lang="en-US" sz="900" dirty="0"/>
              <a:t>43. Number of Internal Links Pointing to Page</a:t>
            </a:r>
          </a:p>
          <a:p>
            <a:pPr marL="0" indent="0">
              <a:buNone/>
            </a:pPr>
            <a:r>
              <a:rPr lang="en-US" sz="900" dirty="0"/>
              <a:t>44. Quality of Internal Links Pointing to Page</a:t>
            </a:r>
          </a:p>
          <a:p>
            <a:pPr marL="0" indent="0">
              <a:buNone/>
            </a:pPr>
            <a:r>
              <a:rPr lang="en-US" sz="900" dirty="0"/>
              <a:t>45. Broken Links</a:t>
            </a:r>
          </a:p>
          <a:p>
            <a:pPr marL="0" indent="0">
              <a:buNone/>
            </a:pPr>
            <a:r>
              <a:rPr lang="en-US" sz="900" dirty="0"/>
              <a:t>46. Reading Level</a:t>
            </a:r>
          </a:p>
          <a:p>
            <a:pPr marL="0" indent="0">
              <a:buNone/>
            </a:pPr>
            <a:r>
              <a:rPr lang="en-US" sz="900" dirty="0"/>
              <a:t>47. Affiliate Links</a:t>
            </a:r>
          </a:p>
          <a:p>
            <a:pPr marL="0" indent="0">
              <a:buNone/>
            </a:pPr>
            <a:r>
              <a:rPr lang="en-US" sz="900" dirty="0"/>
              <a:t>48. HTML errors/W3C validation</a:t>
            </a:r>
          </a:p>
          <a:p>
            <a:pPr marL="0" indent="0">
              <a:buNone/>
            </a:pPr>
            <a:r>
              <a:rPr lang="en-US" sz="900" dirty="0"/>
              <a:t>49. Domain Authority</a:t>
            </a:r>
          </a:p>
          <a:p>
            <a:pPr marL="0" indent="0">
              <a:buNone/>
            </a:pPr>
            <a:r>
              <a:rPr lang="en-US" sz="900" dirty="0"/>
              <a:t>50. Page’s PageRank</a:t>
            </a:r>
          </a:p>
          <a:p>
            <a:pPr marL="0" indent="0">
              <a:buNone/>
            </a:pPr>
            <a:r>
              <a:rPr lang="en-US" sz="900" dirty="0"/>
              <a:t>51. URL Length</a:t>
            </a:r>
          </a:p>
          <a:p>
            <a:pPr marL="0" indent="0">
              <a:buNone/>
            </a:pPr>
            <a:r>
              <a:rPr lang="en-US" sz="900" dirty="0"/>
              <a:t>52. URL Path</a:t>
            </a:r>
          </a:p>
          <a:p>
            <a:pPr marL="0" indent="0">
              <a:buNone/>
            </a:pPr>
            <a:r>
              <a:rPr lang="en-US" sz="900" dirty="0"/>
              <a:t>53. Human Editors</a:t>
            </a:r>
          </a:p>
          <a:p>
            <a:pPr marL="0" indent="0">
              <a:buNone/>
            </a:pPr>
            <a:r>
              <a:rPr lang="en-US" sz="900" dirty="0"/>
              <a:t>54. Page Category</a:t>
            </a:r>
          </a:p>
          <a:p>
            <a:pPr marL="0" indent="0">
              <a:buNone/>
            </a:pPr>
            <a:r>
              <a:rPr lang="en-US" sz="900" dirty="0"/>
              <a:t>55. Keyword in URL</a:t>
            </a:r>
          </a:p>
          <a:p>
            <a:pPr marL="0" indent="0">
              <a:buNone/>
            </a:pPr>
            <a:r>
              <a:rPr lang="en-US" sz="900" dirty="0"/>
              <a:t>56. URL String</a:t>
            </a:r>
          </a:p>
          <a:p>
            <a:pPr marL="0" indent="0">
              <a:buNone/>
            </a:pPr>
            <a:r>
              <a:rPr lang="en-US" sz="900" dirty="0"/>
              <a:t>57. References and Sources</a:t>
            </a:r>
          </a:p>
          <a:p>
            <a:pPr marL="0" indent="0">
              <a:buNone/>
            </a:pPr>
            <a:r>
              <a:rPr lang="en-US" sz="900" dirty="0"/>
              <a:t>58. Bullets and Numbered Lists</a:t>
            </a:r>
          </a:p>
          <a:p>
            <a:pPr marL="0" indent="0">
              <a:buNone/>
            </a:pPr>
            <a:r>
              <a:rPr lang="en-US" sz="900" dirty="0"/>
              <a:t>59. Priority of Page in Sitemap</a:t>
            </a:r>
          </a:p>
          <a:p>
            <a:pPr marL="0" indent="0">
              <a:buNone/>
            </a:pPr>
            <a:r>
              <a:rPr lang="en-US" sz="900" dirty="0"/>
              <a:t>60. Too Many Outbound Links</a:t>
            </a:r>
          </a:p>
          <a:p>
            <a:pPr marL="0" indent="0">
              <a:buNone/>
            </a:pPr>
            <a:r>
              <a:rPr lang="en-US" sz="900" dirty="0"/>
              <a:t>61. UX Signals From Other Keywords Page Ranks For</a:t>
            </a:r>
          </a:p>
          <a:p>
            <a:pPr marL="0" indent="0">
              <a:buNone/>
            </a:pPr>
            <a:r>
              <a:rPr lang="en-US" sz="900" dirty="0"/>
              <a:t>62. Page Age</a:t>
            </a:r>
          </a:p>
          <a:p>
            <a:pPr marL="0" indent="0">
              <a:buNone/>
            </a:pPr>
            <a:r>
              <a:rPr lang="en-US" sz="900" dirty="0"/>
              <a:t>63. User Friendly Layout</a:t>
            </a:r>
          </a:p>
          <a:p>
            <a:pPr marL="0" indent="0">
              <a:buNone/>
            </a:pPr>
            <a:r>
              <a:rPr lang="en-US" sz="900" dirty="0"/>
              <a:t>64. Parked Domains</a:t>
            </a:r>
          </a:p>
          <a:p>
            <a:pPr marL="0" indent="0">
              <a:buNone/>
            </a:pPr>
            <a:r>
              <a:rPr lang="en-US" sz="900" dirty="0"/>
              <a:t>65. Useful Content</a:t>
            </a:r>
          </a:p>
        </p:txBody>
      </p:sp>
      <p:sp>
        <p:nvSpPr>
          <p:cNvPr id="4" name="Text Placeholder 3"/>
          <p:cNvSpPr>
            <a:spLocks noGrp="1"/>
          </p:cNvSpPr>
          <p:nvPr>
            <p:ph type="body" sz="quarter" idx="15"/>
          </p:nvPr>
        </p:nvSpPr>
        <p:spPr/>
        <p:txBody>
          <a:bodyPr/>
          <a:lstStyle/>
          <a:p>
            <a:r>
              <a:rPr lang="en-US" dirty="0"/>
              <a:t>https://</a:t>
            </a:r>
            <a:r>
              <a:rPr lang="en-US" dirty="0" err="1"/>
              <a:t>backlinko.com</a:t>
            </a:r>
            <a:r>
              <a:rPr lang="en-US" dirty="0"/>
              <a:t>/</a:t>
            </a:r>
            <a:r>
              <a:rPr lang="en-US" dirty="0" err="1"/>
              <a:t>google</a:t>
            </a:r>
            <a:r>
              <a:rPr lang="en-US" dirty="0"/>
              <a:t>-ranking-factors</a:t>
            </a:r>
          </a:p>
        </p:txBody>
      </p:sp>
    </p:spTree>
    <p:extLst>
      <p:ext uri="{BB962C8B-B14F-4D97-AF65-F5344CB8AC3E}">
        <p14:creationId xmlns:p14="http://schemas.microsoft.com/office/powerpoint/2010/main" val="14968636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Reported Google Ranking Strategies</a:t>
            </a:r>
          </a:p>
        </p:txBody>
      </p:sp>
      <p:sp>
        <p:nvSpPr>
          <p:cNvPr id="3" name="Content Placeholder 2"/>
          <p:cNvSpPr>
            <a:spLocks noGrp="1"/>
          </p:cNvSpPr>
          <p:nvPr>
            <p:ph sz="quarter" idx="13"/>
          </p:nvPr>
        </p:nvSpPr>
        <p:spPr/>
        <p:txBody>
          <a:bodyPr numCol="4">
            <a:noAutofit/>
          </a:bodyPr>
          <a:lstStyle/>
          <a:p>
            <a:pPr marL="0" indent="0">
              <a:buNone/>
            </a:pPr>
            <a:r>
              <a:rPr lang="en-US" sz="900" dirty="0"/>
              <a:t>66. Content Provides Value and Unique Insights</a:t>
            </a:r>
          </a:p>
          <a:p>
            <a:pPr marL="0" indent="0">
              <a:buNone/>
            </a:pPr>
            <a:r>
              <a:rPr lang="en-US" sz="900" dirty="0"/>
              <a:t>67. Contact Us Page</a:t>
            </a:r>
          </a:p>
          <a:p>
            <a:pPr marL="0" indent="0">
              <a:buNone/>
            </a:pPr>
            <a:r>
              <a:rPr lang="en-US" sz="900" dirty="0"/>
              <a:t>68. Domain Trust/</a:t>
            </a:r>
            <a:r>
              <a:rPr lang="en-US" sz="900" dirty="0" err="1"/>
              <a:t>TrustRank</a:t>
            </a:r>
            <a:endParaRPr lang="en-US" sz="900" dirty="0"/>
          </a:p>
          <a:p>
            <a:pPr marL="0" indent="0">
              <a:buNone/>
            </a:pPr>
            <a:r>
              <a:rPr lang="en-US" sz="900" dirty="0"/>
              <a:t>69. Site Architecture</a:t>
            </a:r>
          </a:p>
          <a:p>
            <a:pPr marL="0" indent="0">
              <a:buNone/>
            </a:pPr>
            <a:r>
              <a:rPr lang="en-US" sz="900" dirty="0"/>
              <a:t>70. Site Updates</a:t>
            </a:r>
          </a:p>
          <a:p>
            <a:pPr marL="0" indent="0">
              <a:buNone/>
            </a:pPr>
            <a:r>
              <a:rPr lang="en-US" sz="900" dirty="0"/>
              <a:t>71. Presence of Sitemap</a:t>
            </a:r>
          </a:p>
          <a:p>
            <a:pPr marL="0" indent="0">
              <a:buNone/>
            </a:pPr>
            <a:r>
              <a:rPr lang="en-US" sz="900" dirty="0"/>
              <a:t>72. Site Uptime</a:t>
            </a:r>
          </a:p>
          <a:p>
            <a:pPr marL="0" indent="0">
              <a:buNone/>
            </a:pPr>
            <a:r>
              <a:rPr lang="en-US" sz="900" dirty="0"/>
              <a:t>73. Server Location</a:t>
            </a:r>
          </a:p>
          <a:p>
            <a:pPr marL="0" indent="0">
              <a:buNone/>
            </a:pPr>
            <a:r>
              <a:rPr lang="en-US" sz="900" dirty="0"/>
              <a:t>74. SSL Certificate</a:t>
            </a:r>
          </a:p>
          <a:p>
            <a:pPr marL="0" indent="0">
              <a:buNone/>
            </a:pPr>
            <a:r>
              <a:rPr lang="en-US" sz="900" dirty="0"/>
              <a:t>75. E-A-T: Short for “Expertise, Authoritativeness, Trustworthiness”</a:t>
            </a:r>
          </a:p>
          <a:p>
            <a:pPr marL="0" indent="0">
              <a:buNone/>
            </a:pPr>
            <a:r>
              <a:rPr lang="en-US" sz="900" dirty="0"/>
              <a:t>76. Duplicate Meta Information On-Site</a:t>
            </a:r>
          </a:p>
          <a:p>
            <a:pPr marL="0" indent="0">
              <a:buNone/>
            </a:pPr>
            <a:r>
              <a:rPr lang="en-US" sz="900" dirty="0"/>
              <a:t>77. Breadcrumb Navigation</a:t>
            </a:r>
          </a:p>
          <a:p>
            <a:pPr marL="0" indent="0">
              <a:buNone/>
            </a:pPr>
            <a:r>
              <a:rPr lang="en-US" sz="900" dirty="0"/>
              <a:t>78. Mobile Optimized</a:t>
            </a:r>
          </a:p>
          <a:p>
            <a:pPr marL="0" indent="0">
              <a:buNone/>
            </a:pPr>
            <a:r>
              <a:rPr lang="en-US" sz="900" dirty="0"/>
              <a:t>79. YouTube</a:t>
            </a:r>
          </a:p>
          <a:p>
            <a:pPr marL="0" indent="0">
              <a:buNone/>
            </a:pPr>
            <a:r>
              <a:rPr lang="en-US" sz="900" dirty="0"/>
              <a:t>81. Use of Google Analytics and Google Search Console</a:t>
            </a:r>
          </a:p>
          <a:p>
            <a:pPr marL="0" indent="0">
              <a:buNone/>
            </a:pPr>
            <a:r>
              <a:rPr lang="en-US" sz="900" dirty="0"/>
              <a:t>82. User reviews/Site reputation</a:t>
            </a:r>
          </a:p>
          <a:p>
            <a:pPr marL="0" indent="0">
              <a:buNone/>
            </a:pPr>
            <a:r>
              <a:rPr lang="en-US" sz="900" dirty="0"/>
              <a:t>83. Core Web Vitals</a:t>
            </a:r>
          </a:p>
          <a:p>
            <a:pPr marL="0" indent="0">
              <a:buNone/>
            </a:pPr>
            <a:r>
              <a:rPr lang="en-US" sz="900" dirty="0"/>
              <a:t>84. Linking Domain Age</a:t>
            </a:r>
          </a:p>
          <a:p>
            <a:pPr marL="0" indent="0">
              <a:buNone/>
            </a:pPr>
            <a:r>
              <a:rPr lang="en-US" sz="900" dirty="0"/>
              <a:t>85. # of Linking Root Domains</a:t>
            </a:r>
          </a:p>
          <a:p>
            <a:pPr marL="0" indent="0">
              <a:buNone/>
            </a:pPr>
            <a:r>
              <a:rPr lang="en-US" sz="900" dirty="0"/>
              <a:t>86. # of Links from Separate C-Class IPs</a:t>
            </a:r>
          </a:p>
          <a:p>
            <a:pPr marL="0" indent="0">
              <a:buNone/>
            </a:pPr>
            <a:r>
              <a:rPr lang="en-US" sz="900" dirty="0"/>
              <a:t>87. # of Linking Pages</a:t>
            </a:r>
          </a:p>
          <a:p>
            <a:pPr marL="0" indent="0">
              <a:buNone/>
            </a:pPr>
            <a:r>
              <a:rPr lang="en-US" sz="900" dirty="0"/>
              <a:t>88. Backlink Anchor Text</a:t>
            </a:r>
          </a:p>
          <a:p>
            <a:pPr marL="0" indent="0">
              <a:buNone/>
            </a:pPr>
            <a:r>
              <a:rPr lang="en-US" sz="900" dirty="0"/>
              <a:t>89. Alt Tag (for Image Links)</a:t>
            </a:r>
          </a:p>
          <a:p>
            <a:pPr marL="0" indent="0">
              <a:buNone/>
            </a:pPr>
            <a:r>
              <a:rPr lang="en-US" sz="900" dirty="0"/>
              <a:t>90. Links from .</a:t>
            </a:r>
            <a:r>
              <a:rPr lang="en-US" sz="900" dirty="0" err="1"/>
              <a:t>edu</a:t>
            </a:r>
            <a:r>
              <a:rPr lang="en-US" sz="900" dirty="0"/>
              <a:t> or .</a:t>
            </a:r>
            <a:r>
              <a:rPr lang="en-US" sz="900" dirty="0" err="1"/>
              <a:t>gov</a:t>
            </a:r>
            <a:r>
              <a:rPr lang="en-US" sz="900" dirty="0"/>
              <a:t> Domains</a:t>
            </a:r>
          </a:p>
          <a:p>
            <a:pPr marL="0" indent="0">
              <a:buNone/>
            </a:pPr>
            <a:r>
              <a:rPr lang="en-US" sz="900" dirty="0"/>
              <a:t>91. Authority of Linking Page</a:t>
            </a:r>
          </a:p>
          <a:p>
            <a:pPr marL="0" indent="0">
              <a:buNone/>
            </a:pPr>
            <a:r>
              <a:rPr lang="en-US" sz="900" dirty="0"/>
              <a:t>92. Authority of Linking Domain</a:t>
            </a:r>
          </a:p>
          <a:p>
            <a:pPr marL="0" indent="0">
              <a:buNone/>
            </a:pPr>
            <a:r>
              <a:rPr lang="en-US" sz="900" dirty="0"/>
              <a:t>93. Links From Competitors</a:t>
            </a:r>
          </a:p>
          <a:p>
            <a:pPr marL="0" indent="0">
              <a:buNone/>
            </a:pPr>
            <a:r>
              <a:rPr lang="en-US" sz="900" dirty="0"/>
              <a:t>94. Links from “Expected” Websites</a:t>
            </a:r>
          </a:p>
          <a:p>
            <a:pPr marL="0" indent="0">
              <a:buNone/>
            </a:pPr>
            <a:r>
              <a:rPr lang="en-US" sz="900" dirty="0"/>
              <a:t>95. Links from Bad Neighborhoods</a:t>
            </a:r>
          </a:p>
          <a:p>
            <a:pPr marL="0" indent="0">
              <a:buNone/>
            </a:pPr>
            <a:r>
              <a:rPr lang="en-US" sz="900" dirty="0"/>
              <a:t>96. Guest Posts</a:t>
            </a:r>
          </a:p>
          <a:p>
            <a:pPr marL="0" indent="0">
              <a:buNone/>
            </a:pPr>
            <a:r>
              <a:rPr lang="en-US" sz="900" dirty="0"/>
              <a:t>97. Links From Ads</a:t>
            </a:r>
          </a:p>
          <a:p>
            <a:pPr marL="0" indent="0">
              <a:buNone/>
            </a:pPr>
            <a:r>
              <a:rPr lang="en-US" sz="900" dirty="0"/>
              <a:t>98. Homepage Authority</a:t>
            </a:r>
          </a:p>
          <a:p>
            <a:pPr marL="0" indent="0">
              <a:buNone/>
            </a:pPr>
            <a:r>
              <a:rPr lang="en-US" sz="900" dirty="0"/>
              <a:t>99. </a:t>
            </a:r>
            <a:r>
              <a:rPr lang="en-US" sz="900" dirty="0" err="1"/>
              <a:t>Nofollow</a:t>
            </a:r>
            <a:r>
              <a:rPr lang="en-US" sz="900" dirty="0"/>
              <a:t> Links</a:t>
            </a:r>
          </a:p>
          <a:p>
            <a:pPr marL="0" indent="0">
              <a:buNone/>
            </a:pPr>
            <a:r>
              <a:rPr lang="en-US" sz="900" dirty="0"/>
              <a:t>100. Diversity of Link Types</a:t>
            </a:r>
          </a:p>
          <a:p>
            <a:pPr marL="0" indent="0">
              <a:buNone/>
            </a:pPr>
            <a:r>
              <a:rPr lang="en-US" sz="900" dirty="0"/>
              <a:t>101. “Sponsored” or “UGC” Tags</a:t>
            </a:r>
          </a:p>
          <a:p>
            <a:pPr marL="0" indent="0">
              <a:buNone/>
            </a:pPr>
            <a:r>
              <a:rPr lang="en-US" sz="900" dirty="0"/>
              <a:t>102. Contextual Links</a:t>
            </a:r>
          </a:p>
          <a:p>
            <a:pPr marL="0" indent="0">
              <a:buNone/>
            </a:pPr>
            <a:r>
              <a:rPr lang="en-US" sz="900" dirty="0"/>
              <a:t>103. Excessive 301 Redirects to Page</a:t>
            </a:r>
          </a:p>
          <a:p>
            <a:pPr marL="0" indent="0">
              <a:buNone/>
            </a:pPr>
            <a:r>
              <a:rPr lang="en-US" sz="900" dirty="0"/>
              <a:t>104. Internal Link Anchor Text</a:t>
            </a:r>
          </a:p>
          <a:p>
            <a:pPr marL="0" indent="0">
              <a:buNone/>
            </a:pPr>
            <a:r>
              <a:rPr lang="en-US" sz="900" dirty="0"/>
              <a:t>105. Link Title Attribution</a:t>
            </a:r>
          </a:p>
          <a:p>
            <a:pPr marL="0" indent="0">
              <a:buNone/>
            </a:pPr>
            <a:r>
              <a:rPr lang="en-US" sz="900" dirty="0"/>
              <a:t>106. Country TLD of Referring Domain</a:t>
            </a:r>
          </a:p>
          <a:p>
            <a:pPr marL="0" indent="0">
              <a:buNone/>
            </a:pPr>
            <a:r>
              <a:rPr lang="en-US" sz="900" dirty="0"/>
              <a:t>107. Link Location In Content</a:t>
            </a:r>
          </a:p>
          <a:p>
            <a:pPr marL="0" indent="0">
              <a:buNone/>
            </a:pPr>
            <a:r>
              <a:rPr lang="en-US" sz="900" dirty="0"/>
              <a:t>108. Link Location on Page</a:t>
            </a:r>
          </a:p>
          <a:p>
            <a:pPr marL="0" indent="0">
              <a:buNone/>
            </a:pPr>
            <a:r>
              <a:rPr lang="en-US" sz="900" dirty="0"/>
              <a:t>109. Linking Domain Relevancy</a:t>
            </a:r>
          </a:p>
          <a:p>
            <a:pPr marL="0" indent="0">
              <a:buNone/>
            </a:pPr>
            <a:r>
              <a:rPr lang="en-US" sz="900" dirty="0"/>
              <a:t>110. Page-Level Relevancy</a:t>
            </a:r>
          </a:p>
          <a:p>
            <a:pPr marL="0" indent="0">
              <a:buNone/>
            </a:pPr>
            <a:r>
              <a:rPr lang="en-US" sz="900" dirty="0"/>
              <a:t>111. Keyword in Title</a:t>
            </a:r>
          </a:p>
          <a:p>
            <a:pPr marL="0" indent="0">
              <a:buNone/>
            </a:pPr>
            <a:r>
              <a:rPr lang="en-US" sz="900" dirty="0"/>
              <a:t>112. Positive Link Velocity</a:t>
            </a:r>
          </a:p>
          <a:p>
            <a:pPr marL="0" indent="0">
              <a:buNone/>
            </a:pPr>
            <a:r>
              <a:rPr lang="en-US" sz="900" dirty="0"/>
              <a:t>113. Negative Link Velocity</a:t>
            </a:r>
          </a:p>
          <a:p>
            <a:pPr marL="0" indent="0">
              <a:buNone/>
            </a:pPr>
            <a:r>
              <a:rPr lang="en-US" sz="900" dirty="0"/>
              <a:t>114. Links from “Hub” Pages</a:t>
            </a:r>
          </a:p>
          <a:p>
            <a:pPr marL="0" indent="0">
              <a:buNone/>
            </a:pPr>
            <a:r>
              <a:rPr lang="en-US" sz="900" dirty="0"/>
              <a:t>115. Link from Authority Sites</a:t>
            </a:r>
          </a:p>
          <a:p>
            <a:pPr marL="0" indent="0">
              <a:buNone/>
            </a:pPr>
            <a:r>
              <a:rPr lang="en-US" sz="900" dirty="0"/>
              <a:t>116. Linked to as Wikipedia Source</a:t>
            </a:r>
          </a:p>
          <a:p>
            <a:pPr marL="0" indent="0">
              <a:buNone/>
            </a:pPr>
            <a:r>
              <a:rPr lang="en-US" sz="900" dirty="0"/>
              <a:t>117. Co-Occurrences</a:t>
            </a:r>
          </a:p>
          <a:p>
            <a:pPr marL="0" indent="0">
              <a:buNone/>
            </a:pPr>
            <a:r>
              <a:rPr lang="en-US" sz="900" dirty="0"/>
              <a:t>118. Backlink Age</a:t>
            </a:r>
          </a:p>
          <a:p>
            <a:pPr marL="0" indent="0">
              <a:buNone/>
            </a:pPr>
            <a:r>
              <a:rPr lang="en-US" sz="900" dirty="0"/>
              <a:t>119. Links from Real Sites vs. “</a:t>
            </a:r>
            <a:r>
              <a:rPr lang="en-US" sz="900" dirty="0" err="1"/>
              <a:t>Splogs</a:t>
            </a:r>
            <a:r>
              <a:rPr lang="en-US" sz="900" dirty="0"/>
              <a:t>”</a:t>
            </a:r>
          </a:p>
          <a:p>
            <a:pPr marL="0" indent="0">
              <a:buNone/>
            </a:pPr>
            <a:r>
              <a:rPr lang="en-US" sz="900" dirty="0"/>
              <a:t>120. Natural Link Profile</a:t>
            </a:r>
          </a:p>
          <a:p>
            <a:pPr marL="0" indent="0">
              <a:buNone/>
            </a:pPr>
            <a:r>
              <a:rPr lang="en-US" sz="900" dirty="0"/>
              <a:t>121. Reciprocal Links</a:t>
            </a:r>
          </a:p>
          <a:p>
            <a:pPr marL="0" indent="0">
              <a:buNone/>
            </a:pPr>
            <a:r>
              <a:rPr lang="en-US" sz="900" dirty="0"/>
              <a:t>122. User Generated Content Links</a:t>
            </a:r>
          </a:p>
          <a:p>
            <a:pPr marL="0" indent="0">
              <a:buNone/>
            </a:pPr>
            <a:r>
              <a:rPr lang="en-US" sz="900" dirty="0"/>
              <a:t>123. Links from 301</a:t>
            </a:r>
          </a:p>
          <a:p>
            <a:pPr marL="0" indent="0">
              <a:buNone/>
            </a:pPr>
            <a:r>
              <a:rPr lang="en-US" sz="900" dirty="0"/>
              <a:t>124. </a:t>
            </a:r>
            <a:r>
              <a:rPr lang="en-US" sz="900" dirty="0" err="1"/>
              <a:t>Schema.org</a:t>
            </a:r>
            <a:r>
              <a:rPr lang="en-US" sz="900" dirty="0"/>
              <a:t> Usage</a:t>
            </a:r>
          </a:p>
          <a:p>
            <a:pPr marL="0" indent="0">
              <a:buNone/>
            </a:pPr>
            <a:r>
              <a:rPr lang="en-US" sz="900" dirty="0"/>
              <a:t>125. </a:t>
            </a:r>
            <a:r>
              <a:rPr lang="en-US" sz="900" dirty="0" err="1"/>
              <a:t>TrustRank</a:t>
            </a:r>
            <a:r>
              <a:rPr lang="en-US" sz="900" dirty="0"/>
              <a:t> of Linking Site</a:t>
            </a:r>
          </a:p>
          <a:p>
            <a:pPr marL="0" indent="0">
              <a:buNone/>
            </a:pPr>
            <a:r>
              <a:rPr lang="en-US" sz="900" dirty="0"/>
              <a:t>126. Number of Outbound Links on Page</a:t>
            </a:r>
          </a:p>
          <a:p>
            <a:pPr marL="0" indent="0">
              <a:buNone/>
            </a:pPr>
            <a:r>
              <a:rPr lang="en-US" sz="900" dirty="0"/>
              <a:t>127. Forum Links</a:t>
            </a:r>
          </a:p>
          <a:p>
            <a:pPr marL="0" indent="0">
              <a:buNone/>
            </a:pPr>
            <a:r>
              <a:rPr lang="en-US" sz="900" dirty="0"/>
              <a:t>128. Word Count of Linking Content</a:t>
            </a:r>
          </a:p>
          <a:p>
            <a:pPr marL="0" indent="0">
              <a:buNone/>
            </a:pPr>
            <a:r>
              <a:rPr lang="en-US" sz="900" dirty="0"/>
              <a:t>129. Quality of Linking Content</a:t>
            </a:r>
          </a:p>
          <a:p>
            <a:pPr marL="0" indent="0">
              <a:buNone/>
            </a:pPr>
            <a:r>
              <a:rPr lang="en-US" sz="900" dirty="0"/>
              <a:t>130. </a:t>
            </a:r>
            <a:r>
              <a:rPr lang="en-US" sz="900" dirty="0" err="1"/>
              <a:t>Sitewide</a:t>
            </a:r>
            <a:r>
              <a:rPr lang="en-US" sz="900" dirty="0"/>
              <a:t> Links</a:t>
            </a:r>
          </a:p>
          <a:p>
            <a:pPr marL="0" indent="0">
              <a:buNone/>
            </a:pPr>
            <a:r>
              <a:rPr lang="en-US" sz="900" dirty="0"/>
              <a:t>131. </a:t>
            </a:r>
            <a:r>
              <a:rPr lang="en-US" sz="900" dirty="0" err="1"/>
              <a:t>RankBrain</a:t>
            </a:r>
            <a:r>
              <a:rPr lang="en-US" sz="900" dirty="0"/>
              <a:t>: </a:t>
            </a:r>
            <a:r>
              <a:rPr lang="en-US" sz="900" dirty="0" err="1"/>
              <a:t>RankBrain</a:t>
            </a:r>
            <a:r>
              <a:rPr lang="en-US" sz="900" dirty="0"/>
              <a:t> is Google’s AI algorithm.</a:t>
            </a:r>
          </a:p>
          <a:p>
            <a:pPr marL="0" indent="0">
              <a:buNone/>
            </a:pPr>
            <a:r>
              <a:rPr lang="en-US" sz="900" dirty="0"/>
              <a:t>132. Organic Click Through Rate for a Keyword</a:t>
            </a:r>
          </a:p>
          <a:p>
            <a:pPr marL="0" indent="0">
              <a:buNone/>
            </a:pPr>
            <a:endParaRPr lang="en-US" sz="900" dirty="0"/>
          </a:p>
        </p:txBody>
      </p:sp>
      <p:sp>
        <p:nvSpPr>
          <p:cNvPr id="4" name="Text Placeholder 3"/>
          <p:cNvSpPr>
            <a:spLocks noGrp="1"/>
          </p:cNvSpPr>
          <p:nvPr>
            <p:ph type="body" sz="quarter" idx="15"/>
          </p:nvPr>
        </p:nvSpPr>
        <p:spPr/>
        <p:txBody>
          <a:bodyPr/>
          <a:lstStyle/>
          <a:p>
            <a:r>
              <a:rPr lang="en-US" dirty="0"/>
              <a:t>https://</a:t>
            </a:r>
            <a:r>
              <a:rPr lang="en-US" dirty="0" err="1"/>
              <a:t>backlinko.com</a:t>
            </a:r>
            <a:r>
              <a:rPr lang="en-US" dirty="0"/>
              <a:t>/</a:t>
            </a:r>
            <a:r>
              <a:rPr lang="en-US" dirty="0" err="1"/>
              <a:t>google</a:t>
            </a:r>
            <a:r>
              <a:rPr lang="en-US" dirty="0"/>
              <a:t>-ranking-factors</a:t>
            </a:r>
          </a:p>
        </p:txBody>
      </p:sp>
    </p:spTree>
    <p:extLst>
      <p:ext uri="{BB962C8B-B14F-4D97-AF65-F5344CB8AC3E}">
        <p14:creationId xmlns:p14="http://schemas.microsoft.com/office/powerpoint/2010/main" val="11002434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Reported Google Ranking Strategies</a:t>
            </a:r>
          </a:p>
        </p:txBody>
      </p:sp>
      <p:sp>
        <p:nvSpPr>
          <p:cNvPr id="3" name="Content Placeholder 2"/>
          <p:cNvSpPr>
            <a:spLocks noGrp="1"/>
          </p:cNvSpPr>
          <p:nvPr>
            <p:ph sz="quarter" idx="13"/>
          </p:nvPr>
        </p:nvSpPr>
        <p:spPr/>
        <p:txBody>
          <a:bodyPr numCol="4">
            <a:noAutofit/>
          </a:bodyPr>
          <a:lstStyle/>
          <a:p>
            <a:pPr marL="0" indent="0">
              <a:buNone/>
            </a:pPr>
            <a:r>
              <a:rPr lang="en-US" sz="900" dirty="0"/>
              <a:t>133. Organic CTR for All Keywords</a:t>
            </a:r>
          </a:p>
          <a:p>
            <a:pPr marL="0" indent="0">
              <a:buNone/>
            </a:pPr>
            <a:r>
              <a:rPr lang="en-US" sz="900" dirty="0"/>
              <a:t>134. Bounce Rate</a:t>
            </a:r>
          </a:p>
          <a:p>
            <a:pPr marL="0" indent="0">
              <a:buNone/>
            </a:pPr>
            <a:r>
              <a:rPr lang="en-US" sz="900" dirty="0"/>
              <a:t>135. Direct Traffic</a:t>
            </a:r>
          </a:p>
          <a:p>
            <a:pPr marL="0" indent="0">
              <a:buNone/>
            </a:pPr>
            <a:r>
              <a:rPr lang="en-US" sz="900" dirty="0"/>
              <a:t>136. Repeat Traffic</a:t>
            </a:r>
          </a:p>
          <a:p>
            <a:pPr marL="0" indent="0">
              <a:buNone/>
            </a:pPr>
            <a:r>
              <a:rPr lang="en-US" sz="900" dirty="0"/>
              <a:t>137. </a:t>
            </a:r>
            <a:r>
              <a:rPr lang="en-US" sz="900" dirty="0" err="1"/>
              <a:t>Pogosticking</a:t>
            </a:r>
            <a:r>
              <a:rPr lang="en-US" sz="900" dirty="0"/>
              <a:t>, a type of bounce.</a:t>
            </a:r>
          </a:p>
          <a:p>
            <a:pPr marL="0" indent="0">
              <a:buNone/>
            </a:pPr>
            <a:r>
              <a:rPr lang="en-US" sz="900" dirty="0"/>
              <a:t>138. Blocked Sites</a:t>
            </a:r>
          </a:p>
          <a:p>
            <a:pPr marL="0" indent="0">
              <a:buNone/>
            </a:pPr>
            <a:r>
              <a:rPr lang="en-US" sz="900" dirty="0"/>
              <a:t>139. Chrome Bookmarks</a:t>
            </a:r>
          </a:p>
          <a:p>
            <a:pPr marL="0" indent="0">
              <a:buNone/>
            </a:pPr>
            <a:r>
              <a:rPr lang="en-US" sz="900" dirty="0"/>
              <a:t>140. Number of Comments</a:t>
            </a:r>
          </a:p>
          <a:p>
            <a:pPr marL="0" indent="0">
              <a:buNone/>
            </a:pPr>
            <a:r>
              <a:rPr lang="en-US" sz="900" dirty="0"/>
              <a:t>141. Dwell Time</a:t>
            </a:r>
          </a:p>
          <a:p>
            <a:pPr marL="0" indent="0">
              <a:buNone/>
            </a:pPr>
            <a:r>
              <a:rPr lang="en-US" sz="900" dirty="0"/>
              <a:t>142. Query Deserves Freshness</a:t>
            </a:r>
          </a:p>
          <a:p>
            <a:pPr marL="0" indent="0">
              <a:buNone/>
            </a:pPr>
            <a:r>
              <a:rPr lang="en-US" sz="900" dirty="0"/>
              <a:t>143. Query Deserves Diversity</a:t>
            </a:r>
          </a:p>
          <a:p>
            <a:pPr marL="0" indent="0">
              <a:buNone/>
            </a:pPr>
            <a:r>
              <a:rPr lang="en-US" sz="900" dirty="0"/>
              <a:t>144. User Browsing History</a:t>
            </a:r>
          </a:p>
          <a:p>
            <a:pPr marL="0" indent="0">
              <a:buNone/>
            </a:pPr>
            <a:r>
              <a:rPr lang="en-US" sz="900" dirty="0"/>
              <a:t>145. User Search History</a:t>
            </a:r>
          </a:p>
          <a:p>
            <a:pPr marL="0" indent="0">
              <a:buNone/>
            </a:pPr>
            <a:r>
              <a:rPr lang="en-US" sz="900" dirty="0"/>
              <a:t>146. Featured Snippets</a:t>
            </a:r>
          </a:p>
          <a:p>
            <a:pPr marL="0" indent="0">
              <a:buNone/>
            </a:pPr>
            <a:r>
              <a:rPr lang="en-US" sz="900" dirty="0"/>
              <a:t>147. Geo Targeting</a:t>
            </a:r>
          </a:p>
          <a:p>
            <a:pPr marL="0" indent="0">
              <a:buNone/>
            </a:pPr>
            <a:r>
              <a:rPr lang="en-US" sz="900" dirty="0"/>
              <a:t>148. Safe Search</a:t>
            </a:r>
          </a:p>
          <a:p>
            <a:pPr marL="0" indent="0">
              <a:buNone/>
            </a:pPr>
            <a:r>
              <a:rPr lang="en-US" sz="900" dirty="0"/>
              <a:t>149. “YMYL” Keywords</a:t>
            </a:r>
          </a:p>
          <a:p>
            <a:pPr marL="0" indent="0">
              <a:buNone/>
            </a:pPr>
            <a:r>
              <a:rPr lang="en-US" sz="900" dirty="0"/>
              <a:t>150. DMCA Complaints</a:t>
            </a:r>
          </a:p>
          <a:p>
            <a:pPr marL="0" indent="0">
              <a:buNone/>
            </a:pPr>
            <a:r>
              <a:rPr lang="en-US" sz="900" dirty="0"/>
              <a:t>151. Domain Diversity</a:t>
            </a:r>
          </a:p>
          <a:p>
            <a:pPr marL="0" indent="0">
              <a:buNone/>
            </a:pPr>
            <a:endParaRPr lang="en-US" sz="900" dirty="0"/>
          </a:p>
          <a:p>
            <a:pPr marL="0" indent="0">
              <a:buNone/>
            </a:pPr>
            <a:r>
              <a:rPr lang="en-US" sz="900" dirty="0"/>
              <a:t>152. Transactional Searches</a:t>
            </a:r>
          </a:p>
          <a:p>
            <a:pPr marL="0" indent="0">
              <a:buNone/>
            </a:pPr>
            <a:r>
              <a:rPr lang="en-US" sz="900" dirty="0"/>
              <a:t>153. Local Searches</a:t>
            </a:r>
          </a:p>
          <a:p>
            <a:pPr marL="0" indent="0">
              <a:buNone/>
            </a:pPr>
            <a:r>
              <a:rPr lang="en-US" sz="900" dirty="0"/>
              <a:t>154. Top Stories box</a:t>
            </a:r>
          </a:p>
          <a:p>
            <a:pPr marL="0" indent="0">
              <a:buNone/>
            </a:pPr>
            <a:r>
              <a:rPr lang="en-US" sz="900" dirty="0"/>
              <a:t>155. Big Brand Preference</a:t>
            </a:r>
          </a:p>
          <a:p>
            <a:pPr marL="0" indent="0">
              <a:buNone/>
            </a:pPr>
            <a:r>
              <a:rPr lang="en-US" sz="900" dirty="0"/>
              <a:t>156. Shopping Results</a:t>
            </a:r>
          </a:p>
          <a:p>
            <a:pPr marL="0" indent="0">
              <a:buNone/>
            </a:pPr>
            <a:r>
              <a:rPr lang="en-US" sz="900" dirty="0"/>
              <a:t>157. Image Results</a:t>
            </a:r>
          </a:p>
          <a:p>
            <a:pPr marL="0" indent="0">
              <a:buNone/>
            </a:pPr>
            <a:r>
              <a:rPr lang="en-US" sz="900" dirty="0"/>
              <a:t>158. Easter Egg Results</a:t>
            </a:r>
          </a:p>
          <a:p>
            <a:pPr marL="0" indent="0">
              <a:buNone/>
            </a:pPr>
            <a:r>
              <a:rPr lang="en-US" sz="900" dirty="0"/>
              <a:t>159. Single Site Results for Brands</a:t>
            </a:r>
          </a:p>
          <a:p>
            <a:pPr marL="0" indent="0">
              <a:buNone/>
            </a:pPr>
            <a:r>
              <a:rPr lang="en-US" sz="900" dirty="0"/>
              <a:t>160. Payday Loans Update</a:t>
            </a:r>
          </a:p>
          <a:p>
            <a:pPr marL="0" indent="0">
              <a:buNone/>
            </a:pPr>
            <a:r>
              <a:rPr lang="en-US" sz="900" dirty="0"/>
              <a:t>161. Brand Name Anchor Text</a:t>
            </a:r>
          </a:p>
          <a:p>
            <a:pPr marL="0" indent="0">
              <a:buNone/>
            </a:pPr>
            <a:r>
              <a:rPr lang="en-US" sz="900" dirty="0"/>
              <a:t>162. Branded Searches</a:t>
            </a:r>
          </a:p>
          <a:p>
            <a:pPr marL="0" indent="0">
              <a:buNone/>
            </a:pPr>
            <a:r>
              <a:rPr lang="en-US" sz="900" dirty="0"/>
              <a:t>163. Brand + Keyword Searches</a:t>
            </a:r>
          </a:p>
          <a:p>
            <a:pPr marL="0" indent="0">
              <a:buNone/>
            </a:pPr>
            <a:r>
              <a:rPr lang="en-US" sz="900" dirty="0"/>
              <a:t>164. Site Has Facebook Page and Likes</a:t>
            </a:r>
          </a:p>
          <a:p>
            <a:pPr marL="0" indent="0">
              <a:buNone/>
            </a:pPr>
            <a:r>
              <a:rPr lang="en-US" sz="900" dirty="0"/>
              <a:t>165. Site has Twitter Profile with Followers</a:t>
            </a:r>
          </a:p>
          <a:p>
            <a:pPr marL="0" indent="0">
              <a:buNone/>
            </a:pPr>
            <a:r>
              <a:rPr lang="en-US" sz="900" dirty="0"/>
              <a:t>166. Official </a:t>
            </a:r>
            <a:r>
              <a:rPr lang="en-US" sz="900" dirty="0" err="1"/>
              <a:t>Linkedin</a:t>
            </a:r>
            <a:r>
              <a:rPr lang="en-US" sz="900" dirty="0"/>
              <a:t> Company Page</a:t>
            </a:r>
          </a:p>
          <a:p>
            <a:pPr marL="0" indent="0">
              <a:buNone/>
            </a:pPr>
            <a:r>
              <a:rPr lang="en-US" sz="900" dirty="0"/>
              <a:t>167. Known Authorship</a:t>
            </a:r>
          </a:p>
          <a:p>
            <a:pPr marL="0" indent="0">
              <a:buNone/>
            </a:pPr>
            <a:r>
              <a:rPr lang="en-US" sz="900" dirty="0"/>
              <a:t>168. Legitimacy of Social Media Accounts</a:t>
            </a:r>
          </a:p>
          <a:p>
            <a:pPr marL="0" indent="0">
              <a:buNone/>
            </a:pPr>
            <a:r>
              <a:rPr lang="en-US" sz="900" dirty="0"/>
              <a:t>169. Brand Mentions on Top Stories</a:t>
            </a:r>
          </a:p>
          <a:p>
            <a:pPr marL="0" indent="0">
              <a:buNone/>
            </a:pPr>
            <a:r>
              <a:rPr lang="en-US" sz="900" dirty="0"/>
              <a:t>170. Unlinked Brand Mentions</a:t>
            </a:r>
          </a:p>
          <a:p>
            <a:pPr marL="0" indent="0">
              <a:buNone/>
            </a:pPr>
            <a:r>
              <a:rPr lang="en-US" sz="900" dirty="0"/>
              <a:t>171. Brick and Mortar Location</a:t>
            </a:r>
          </a:p>
          <a:p>
            <a:pPr marL="0" indent="0">
              <a:buNone/>
            </a:pPr>
            <a:r>
              <a:rPr lang="en-US" sz="900" dirty="0"/>
              <a:t>172. Panda Penalty</a:t>
            </a:r>
          </a:p>
          <a:p>
            <a:pPr marL="0" indent="0">
              <a:buNone/>
            </a:pPr>
            <a:r>
              <a:rPr lang="en-US" sz="900" dirty="0"/>
              <a:t>173. Links to Bad Neighborhoods</a:t>
            </a:r>
          </a:p>
          <a:p>
            <a:pPr marL="0" indent="0">
              <a:buNone/>
            </a:pPr>
            <a:r>
              <a:rPr lang="en-US" sz="900" dirty="0"/>
              <a:t>174. Redirects</a:t>
            </a:r>
          </a:p>
          <a:p>
            <a:pPr marL="0" indent="0">
              <a:buNone/>
            </a:pPr>
            <a:r>
              <a:rPr lang="en-US" sz="900" dirty="0"/>
              <a:t>175. Popups or “Distracting Ads”</a:t>
            </a:r>
          </a:p>
          <a:p>
            <a:pPr marL="0" indent="0">
              <a:buNone/>
            </a:pPr>
            <a:r>
              <a:rPr lang="en-US" sz="900" dirty="0"/>
              <a:t>176. Interstitial Popups to mobile users</a:t>
            </a:r>
          </a:p>
          <a:p>
            <a:pPr marL="0" indent="0">
              <a:buNone/>
            </a:pPr>
            <a:r>
              <a:rPr lang="en-US" sz="900" dirty="0"/>
              <a:t>177. Site Over-Optimization</a:t>
            </a:r>
          </a:p>
          <a:p>
            <a:pPr marL="0" indent="0">
              <a:buNone/>
            </a:pPr>
            <a:r>
              <a:rPr lang="en-US" sz="900" dirty="0"/>
              <a:t>178. Gibberish Content</a:t>
            </a:r>
          </a:p>
          <a:p>
            <a:pPr marL="0" indent="0">
              <a:buNone/>
            </a:pPr>
            <a:r>
              <a:rPr lang="en-US" sz="900" dirty="0"/>
              <a:t>179. Doorway Pages</a:t>
            </a:r>
          </a:p>
          <a:p>
            <a:pPr marL="0" indent="0">
              <a:buNone/>
            </a:pPr>
            <a:r>
              <a:rPr lang="en-US" sz="900" dirty="0"/>
              <a:t>180. Ads Above the Fold</a:t>
            </a:r>
          </a:p>
          <a:p>
            <a:pPr marL="0" indent="0">
              <a:buNone/>
            </a:pPr>
            <a:r>
              <a:rPr lang="en-US" sz="900" dirty="0"/>
              <a:t>181. Hiding Affiliate Links</a:t>
            </a:r>
          </a:p>
          <a:p>
            <a:pPr marL="0" indent="0">
              <a:buNone/>
            </a:pPr>
            <a:r>
              <a:rPr lang="en-US" sz="900" dirty="0"/>
              <a:t>182. Fred: Series of Google updates starting in 2017</a:t>
            </a:r>
          </a:p>
          <a:p>
            <a:pPr marL="0" indent="0">
              <a:buNone/>
            </a:pPr>
            <a:r>
              <a:rPr lang="en-US" sz="900" dirty="0"/>
              <a:t>183. Affiliate Sites</a:t>
            </a:r>
          </a:p>
          <a:p>
            <a:pPr marL="0" indent="0">
              <a:buNone/>
            </a:pPr>
            <a:r>
              <a:rPr lang="en-US" sz="900" dirty="0"/>
              <a:t>184. </a:t>
            </a:r>
            <a:r>
              <a:rPr lang="en-US" sz="900" dirty="0" err="1"/>
              <a:t>Autogenerated</a:t>
            </a:r>
            <a:r>
              <a:rPr lang="en-US" sz="900" dirty="0"/>
              <a:t> Content</a:t>
            </a:r>
          </a:p>
          <a:p>
            <a:pPr marL="0" indent="0">
              <a:buNone/>
            </a:pPr>
            <a:r>
              <a:rPr lang="en-US" sz="900" dirty="0"/>
              <a:t>185. Excess PageRank Sculpting</a:t>
            </a:r>
          </a:p>
          <a:p>
            <a:pPr marL="0" indent="0">
              <a:buNone/>
            </a:pPr>
            <a:r>
              <a:rPr lang="en-US" sz="900" dirty="0"/>
              <a:t>186. IP Address Flagged as Spam</a:t>
            </a:r>
          </a:p>
          <a:p>
            <a:pPr marL="0" indent="0">
              <a:buNone/>
            </a:pPr>
            <a:r>
              <a:rPr lang="en-US" sz="900" dirty="0"/>
              <a:t>187. Meta Tag Spamming</a:t>
            </a:r>
          </a:p>
          <a:p>
            <a:pPr marL="0" indent="0">
              <a:buNone/>
            </a:pPr>
            <a:r>
              <a:rPr lang="en-US" sz="900" dirty="0"/>
              <a:t>188. Hacked Site</a:t>
            </a:r>
          </a:p>
          <a:p>
            <a:pPr marL="0" indent="0">
              <a:buNone/>
            </a:pPr>
            <a:r>
              <a:rPr lang="en-US" sz="900" dirty="0"/>
              <a:t>189. Unnatural Influx of Links</a:t>
            </a:r>
          </a:p>
          <a:p>
            <a:pPr marL="0" indent="0">
              <a:buNone/>
            </a:pPr>
            <a:r>
              <a:rPr lang="en-US" sz="900" dirty="0"/>
              <a:t>190. Penguin Penalty</a:t>
            </a:r>
          </a:p>
          <a:p>
            <a:pPr marL="0" indent="0">
              <a:buNone/>
            </a:pPr>
            <a:r>
              <a:rPr lang="en-US" sz="900" dirty="0"/>
              <a:t>191. Link Profile with High % of Low Quality Links</a:t>
            </a:r>
          </a:p>
          <a:p>
            <a:pPr marL="0" indent="0">
              <a:buNone/>
            </a:pPr>
            <a:r>
              <a:rPr lang="en-US" sz="900" dirty="0"/>
              <a:t>192. Links From Unrelated Websites</a:t>
            </a:r>
          </a:p>
          <a:p>
            <a:pPr marL="0" indent="0">
              <a:buNone/>
            </a:pPr>
            <a:r>
              <a:rPr lang="en-US" sz="900" dirty="0"/>
              <a:t>193. Unnatural Links Warning</a:t>
            </a:r>
          </a:p>
          <a:p>
            <a:pPr marL="0" indent="0">
              <a:buNone/>
            </a:pPr>
            <a:r>
              <a:rPr lang="en-US" sz="900" dirty="0"/>
              <a:t>194. Low-Quality Directory Links: According to Google, backlinks from low-quality directories can lead to a penalty.</a:t>
            </a:r>
          </a:p>
          <a:p>
            <a:pPr marL="0" indent="0">
              <a:buNone/>
            </a:pPr>
            <a:r>
              <a:rPr lang="en-US" sz="900" dirty="0"/>
              <a:t>195. Widget Links</a:t>
            </a:r>
          </a:p>
          <a:p>
            <a:pPr marL="0" indent="0">
              <a:buNone/>
            </a:pPr>
            <a:r>
              <a:rPr lang="en-US" sz="900" dirty="0"/>
              <a:t>196. Links from the Same Class C IP</a:t>
            </a:r>
          </a:p>
        </p:txBody>
      </p:sp>
      <p:sp>
        <p:nvSpPr>
          <p:cNvPr id="4" name="Text Placeholder 3"/>
          <p:cNvSpPr>
            <a:spLocks noGrp="1"/>
          </p:cNvSpPr>
          <p:nvPr>
            <p:ph type="body" sz="quarter" idx="15"/>
          </p:nvPr>
        </p:nvSpPr>
        <p:spPr/>
        <p:txBody>
          <a:bodyPr/>
          <a:lstStyle/>
          <a:p>
            <a:r>
              <a:rPr lang="en-US" dirty="0"/>
              <a:t>https://</a:t>
            </a:r>
            <a:r>
              <a:rPr lang="en-US" dirty="0" err="1"/>
              <a:t>backlinko.com</a:t>
            </a:r>
            <a:r>
              <a:rPr lang="en-US" dirty="0"/>
              <a:t>/</a:t>
            </a:r>
            <a:r>
              <a:rPr lang="en-US" dirty="0" err="1"/>
              <a:t>google</a:t>
            </a:r>
            <a:r>
              <a:rPr lang="en-US" dirty="0"/>
              <a:t>-ranking-factors</a:t>
            </a:r>
          </a:p>
        </p:txBody>
      </p:sp>
    </p:spTree>
    <p:extLst>
      <p:ext uri="{BB962C8B-B14F-4D97-AF65-F5344CB8AC3E}">
        <p14:creationId xmlns:p14="http://schemas.microsoft.com/office/powerpoint/2010/main" val="34018151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Reported Google Ranking Strategies</a:t>
            </a:r>
          </a:p>
        </p:txBody>
      </p:sp>
      <p:sp>
        <p:nvSpPr>
          <p:cNvPr id="3" name="Content Placeholder 2"/>
          <p:cNvSpPr>
            <a:spLocks noGrp="1"/>
          </p:cNvSpPr>
          <p:nvPr>
            <p:ph sz="quarter" idx="13"/>
          </p:nvPr>
        </p:nvSpPr>
        <p:spPr/>
        <p:txBody>
          <a:bodyPr numCol="4">
            <a:noAutofit/>
          </a:bodyPr>
          <a:lstStyle/>
          <a:p>
            <a:pPr marL="0" indent="0">
              <a:buNone/>
            </a:pPr>
            <a:r>
              <a:rPr lang="en-US" sz="900" dirty="0"/>
              <a:t>197. “Poison” Anchor Text</a:t>
            </a:r>
          </a:p>
          <a:p>
            <a:pPr marL="0" indent="0">
              <a:buNone/>
            </a:pPr>
            <a:r>
              <a:rPr lang="en-US" sz="900" dirty="0"/>
              <a:t>198. Unnatural Link Spike</a:t>
            </a:r>
          </a:p>
          <a:p>
            <a:pPr marL="0" indent="0">
              <a:buNone/>
            </a:pPr>
            <a:r>
              <a:rPr lang="en-US" sz="900" dirty="0"/>
              <a:t>199. Links From Article Directories and Press Releases</a:t>
            </a:r>
          </a:p>
          <a:p>
            <a:pPr marL="0" indent="0">
              <a:buNone/>
            </a:pPr>
            <a:r>
              <a:rPr lang="en-US" sz="900" dirty="0"/>
              <a:t>200. Manual Actions</a:t>
            </a:r>
          </a:p>
          <a:p>
            <a:pPr marL="0" indent="0">
              <a:buNone/>
            </a:pPr>
            <a:r>
              <a:rPr lang="en-US" sz="900" dirty="0"/>
              <a:t>201. Selling Links</a:t>
            </a:r>
          </a:p>
          <a:p>
            <a:pPr marL="0" indent="0">
              <a:buNone/>
            </a:pPr>
            <a:r>
              <a:rPr lang="en-US" sz="900" dirty="0"/>
              <a:t>202. Google Sandbox</a:t>
            </a:r>
          </a:p>
          <a:p>
            <a:pPr marL="0" indent="0">
              <a:buNone/>
            </a:pPr>
            <a:r>
              <a:rPr lang="en-US" sz="900" dirty="0"/>
              <a:t>203. Google Dance, algorithm to check gaming ranking</a:t>
            </a:r>
          </a:p>
          <a:p>
            <a:pPr marL="0" indent="0">
              <a:buNone/>
            </a:pPr>
            <a:r>
              <a:rPr lang="en-US" sz="900" dirty="0"/>
              <a:t>204. Disavow Tool</a:t>
            </a:r>
          </a:p>
          <a:p>
            <a:pPr marL="0" indent="0">
              <a:buNone/>
            </a:pPr>
            <a:r>
              <a:rPr lang="en-US" sz="900" dirty="0"/>
              <a:t>205. Reconsideration Request</a:t>
            </a:r>
          </a:p>
          <a:p>
            <a:pPr marL="0" indent="0">
              <a:buNone/>
            </a:pPr>
            <a:r>
              <a:rPr lang="en-US" sz="900" dirty="0"/>
              <a:t>206. Temporary Link Schemes</a:t>
            </a:r>
          </a:p>
        </p:txBody>
      </p:sp>
      <p:sp>
        <p:nvSpPr>
          <p:cNvPr id="4" name="Text Placeholder 3"/>
          <p:cNvSpPr>
            <a:spLocks noGrp="1"/>
          </p:cNvSpPr>
          <p:nvPr>
            <p:ph type="body" sz="quarter" idx="15"/>
          </p:nvPr>
        </p:nvSpPr>
        <p:spPr/>
        <p:txBody>
          <a:bodyPr/>
          <a:lstStyle/>
          <a:p>
            <a:r>
              <a:rPr lang="en-US" dirty="0"/>
              <a:t>https://</a:t>
            </a:r>
            <a:r>
              <a:rPr lang="en-US" dirty="0" err="1"/>
              <a:t>backlinko.com</a:t>
            </a:r>
            <a:r>
              <a:rPr lang="en-US" dirty="0"/>
              <a:t>/</a:t>
            </a:r>
            <a:r>
              <a:rPr lang="en-US" dirty="0" err="1"/>
              <a:t>google</a:t>
            </a:r>
            <a:r>
              <a:rPr lang="en-US" dirty="0"/>
              <a:t>-ranking-factors</a:t>
            </a:r>
          </a:p>
        </p:txBody>
      </p:sp>
    </p:spTree>
    <p:extLst>
      <p:ext uri="{BB962C8B-B14F-4D97-AF65-F5344CB8AC3E}">
        <p14:creationId xmlns:p14="http://schemas.microsoft.com/office/powerpoint/2010/main" val="39844548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TinEye</a:t>
            </a:r>
            <a:r>
              <a:rPr lang="en-US" dirty="0"/>
              <a:t> Search Engine</a:t>
            </a:r>
          </a:p>
        </p:txBody>
      </p:sp>
      <p:sp>
        <p:nvSpPr>
          <p:cNvPr id="3" name="Content Placeholder 2"/>
          <p:cNvSpPr>
            <a:spLocks noGrp="1"/>
          </p:cNvSpPr>
          <p:nvPr>
            <p:ph sz="quarter" idx="13"/>
          </p:nvPr>
        </p:nvSpPr>
        <p:spPr/>
        <p:txBody>
          <a:bodyPr>
            <a:normAutofit fontScale="92500" lnSpcReduction="10000"/>
          </a:bodyPr>
          <a:lstStyle/>
          <a:p>
            <a:pPr marL="0" indent="0">
              <a:buNone/>
            </a:pPr>
            <a:r>
              <a:rPr lang="en-US" dirty="0"/>
              <a:t>What are the different ranking strategies you could use?</a:t>
            </a:r>
          </a:p>
          <a:p>
            <a:r>
              <a:rPr lang="en-US" dirty="0">
                <a:solidFill>
                  <a:schemeClr val="bg1"/>
                </a:solidFill>
              </a:rPr>
              <a:t>14. TF-IDF</a:t>
            </a:r>
          </a:p>
          <a:p>
            <a:r>
              <a:rPr lang="en-US" dirty="0">
                <a:solidFill>
                  <a:schemeClr val="bg1"/>
                </a:solidFill>
              </a:rPr>
              <a:t>19. Page Covers Topic In-Depth</a:t>
            </a:r>
          </a:p>
          <a:p>
            <a:r>
              <a:rPr lang="en-US" dirty="0">
                <a:solidFill>
                  <a:schemeClr val="bg1"/>
                </a:solidFill>
              </a:rPr>
              <a:t>26. Image Optimization</a:t>
            </a:r>
          </a:p>
          <a:p>
            <a:r>
              <a:rPr lang="en-US" dirty="0">
                <a:solidFill>
                  <a:schemeClr val="bg1"/>
                </a:solidFill>
              </a:rPr>
              <a:t>42. Multimedia</a:t>
            </a:r>
          </a:p>
          <a:p>
            <a:r>
              <a:rPr lang="en-US" dirty="0">
                <a:solidFill>
                  <a:schemeClr val="bg1"/>
                </a:solidFill>
              </a:rPr>
              <a:t>65. Useful Content</a:t>
            </a:r>
          </a:p>
          <a:p>
            <a:r>
              <a:rPr lang="en-US" dirty="0">
                <a:solidFill>
                  <a:schemeClr val="bg1"/>
                </a:solidFill>
              </a:rPr>
              <a:t>88. Backlink Anchor Text</a:t>
            </a:r>
          </a:p>
          <a:p>
            <a:r>
              <a:rPr lang="en-US" dirty="0">
                <a:solidFill>
                  <a:schemeClr val="bg1"/>
                </a:solidFill>
              </a:rPr>
              <a:t>89. Alt Tag (for Image Links)</a:t>
            </a:r>
          </a:p>
          <a:p>
            <a:r>
              <a:rPr lang="en-US" dirty="0">
                <a:solidFill>
                  <a:schemeClr val="bg1"/>
                </a:solidFill>
              </a:rPr>
              <a:t>98. Homepage Authority</a:t>
            </a:r>
          </a:p>
          <a:p>
            <a:r>
              <a:rPr lang="en-US" dirty="0">
                <a:solidFill>
                  <a:schemeClr val="bg1"/>
                </a:solidFill>
              </a:rPr>
              <a:t>110. Page-Level Relevancy</a:t>
            </a:r>
          </a:p>
          <a:p>
            <a:r>
              <a:rPr lang="en-US" dirty="0">
                <a:solidFill>
                  <a:schemeClr val="bg1"/>
                </a:solidFill>
              </a:rPr>
              <a:t>111. Keyword in Title</a:t>
            </a:r>
          </a:p>
          <a:p>
            <a:endParaRPr lang="en-US" dirty="0"/>
          </a:p>
          <a:p>
            <a:endParaRPr lang="en-US" dirty="0"/>
          </a:p>
          <a:p>
            <a:endParaRPr lang="en-US" dirty="0"/>
          </a:p>
          <a:p>
            <a:endParaRPr lang="en-US" dirty="0"/>
          </a:p>
          <a:p>
            <a:endParaRPr lang="en-US" dirty="0"/>
          </a:p>
          <a:p>
            <a:endParaRPr lang="en-US" dirty="0"/>
          </a:p>
        </p:txBody>
      </p:sp>
      <p:sp>
        <p:nvSpPr>
          <p:cNvPr id="4" name="Text Placeholder 3"/>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911517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TinEye</a:t>
            </a:r>
            <a:r>
              <a:rPr lang="en-US" dirty="0"/>
              <a:t> Search Engine</a:t>
            </a:r>
          </a:p>
        </p:txBody>
      </p:sp>
      <p:sp>
        <p:nvSpPr>
          <p:cNvPr id="3" name="Content Placeholder 2"/>
          <p:cNvSpPr>
            <a:spLocks noGrp="1"/>
          </p:cNvSpPr>
          <p:nvPr>
            <p:ph sz="quarter" idx="13"/>
          </p:nvPr>
        </p:nvSpPr>
        <p:spPr/>
        <p:txBody>
          <a:bodyPr>
            <a:normAutofit fontScale="92500" lnSpcReduction="10000"/>
          </a:bodyPr>
          <a:lstStyle/>
          <a:p>
            <a:pPr marL="0" indent="0">
              <a:buNone/>
            </a:pPr>
            <a:r>
              <a:rPr lang="en-US" dirty="0"/>
              <a:t>What are the different ranking strategies you could use?</a:t>
            </a:r>
          </a:p>
          <a:p>
            <a:r>
              <a:rPr lang="en-US" dirty="0"/>
              <a:t>14. TF-IDF</a:t>
            </a:r>
          </a:p>
          <a:p>
            <a:r>
              <a:rPr lang="en-US" dirty="0"/>
              <a:t>19. Page Covers Topic In-Depth</a:t>
            </a:r>
          </a:p>
          <a:p>
            <a:r>
              <a:rPr lang="en-US" dirty="0"/>
              <a:t>26. Image Optimization</a:t>
            </a:r>
          </a:p>
          <a:p>
            <a:r>
              <a:rPr lang="en-US" dirty="0"/>
              <a:t>42. Multimedia</a:t>
            </a:r>
          </a:p>
          <a:p>
            <a:r>
              <a:rPr lang="en-US" dirty="0"/>
              <a:t>65. Useful Content</a:t>
            </a:r>
          </a:p>
          <a:p>
            <a:r>
              <a:rPr lang="en-US" dirty="0"/>
              <a:t>88. Backlink Anchor Text</a:t>
            </a:r>
          </a:p>
          <a:p>
            <a:r>
              <a:rPr lang="en-US" dirty="0"/>
              <a:t>89. Alt Tag (for Image Links)</a:t>
            </a:r>
          </a:p>
          <a:p>
            <a:r>
              <a:rPr lang="en-US" dirty="0"/>
              <a:t>98. </a:t>
            </a:r>
            <a:r>
              <a:rPr lang="en-US"/>
              <a:t>Homepage Authority</a:t>
            </a:r>
            <a:endParaRPr lang="en-US" dirty="0"/>
          </a:p>
          <a:p>
            <a:r>
              <a:rPr lang="en-US" dirty="0"/>
              <a:t>110. Page-Level Relevancy</a:t>
            </a:r>
          </a:p>
          <a:p>
            <a:r>
              <a:rPr lang="en-US" dirty="0"/>
              <a:t>111. Keyword in Title</a:t>
            </a:r>
          </a:p>
          <a:p>
            <a:endParaRPr lang="en-US" dirty="0"/>
          </a:p>
          <a:p>
            <a:endParaRPr lang="en-US" dirty="0"/>
          </a:p>
          <a:p>
            <a:endParaRPr lang="en-US" dirty="0"/>
          </a:p>
          <a:p>
            <a:endParaRPr lang="en-US" dirty="0"/>
          </a:p>
          <a:p>
            <a:endParaRPr lang="en-US" dirty="0"/>
          </a:p>
          <a:p>
            <a:endParaRPr lang="en-US" dirty="0"/>
          </a:p>
        </p:txBody>
      </p:sp>
      <p:sp>
        <p:nvSpPr>
          <p:cNvPr id="4" name="Text Placeholder 3"/>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11561778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Podcast Search Engine</a:t>
            </a:r>
          </a:p>
        </p:txBody>
      </p:sp>
      <p:sp>
        <p:nvSpPr>
          <p:cNvPr id="3" name="Content Placeholder 2"/>
          <p:cNvSpPr>
            <a:spLocks noGrp="1"/>
          </p:cNvSpPr>
          <p:nvPr>
            <p:ph sz="quarter" idx="13"/>
          </p:nvPr>
        </p:nvSpPr>
        <p:spPr/>
        <p:txBody>
          <a:bodyPr>
            <a:normAutofit/>
          </a:bodyPr>
          <a:lstStyle/>
          <a:p>
            <a:pPr marL="0" indent="0">
              <a:buNone/>
            </a:pPr>
            <a:r>
              <a:rPr lang="en-US" dirty="0"/>
              <a:t>What are the most relevant ranking strategies you could use for a podcast domain specific search engine?</a:t>
            </a:r>
          </a:p>
          <a:p>
            <a:r>
              <a:rPr lang="en-US" sz="1900" dirty="0">
                <a:solidFill>
                  <a:schemeClr val="bg1"/>
                </a:solidFill>
              </a:rPr>
              <a:t>10. Keyword in Title Tag</a:t>
            </a:r>
          </a:p>
          <a:p>
            <a:r>
              <a:rPr lang="en-US" sz="1900" dirty="0">
                <a:solidFill>
                  <a:schemeClr val="bg1"/>
                </a:solidFill>
              </a:rPr>
              <a:t>16. Table of Contents</a:t>
            </a:r>
          </a:p>
          <a:p>
            <a:r>
              <a:rPr lang="en-US" sz="1900" dirty="0">
                <a:solidFill>
                  <a:schemeClr val="bg1"/>
                </a:solidFill>
              </a:rPr>
              <a:t>32. Outbound Link Quality</a:t>
            </a:r>
          </a:p>
          <a:p>
            <a:r>
              <a:rPr lang="en-US" sz="1900" dirty="0">
                <a:solidFill>
                  <a:schemeClr val="bg1"/>
                </a:solidFill>
              </a:rPr>
              <a:t>42. Multimedia</a:t>
            </a:r>
          </a:p>
          <a:p>
            <a:r>
              <a:rPr lang="en-US" sz="1900" dirty="0">
                <a:solidFill>
                  <a:schemeClr val="bg1"/>
                </a:solidFill>
              </a:rPr>
              <a:t>65. Useful Content</a:t>
            </a:r>
          </a:p>
          <a:p>
            <a:r>
              <a:rPr lang="en-US" sz="1900" dirty="0">
                <a:solidFill>
                  <a:schemeClr val="bg1"/>
                </a:solidFill>
              </a:rPr>
              <a:t>98. Homepage Authority</a:t>
            </a:r>
          </a:p>
          <a:p>
            <a:r>
              <a:rPr lang="en-US" sz="1900" dirty="0">
                <a:solidFill>
                  <a:schemeClr val="bg1"/>
                </a:solidFill>
              </a:rPr>
              <a:t>110. Page-Level Relevancy</a:t>
            </a:r>
          </a:p>
          <a:p>
            <a:r>
              <a:rPr lang="en-US" sz="1900" dirty="0">
                <a:solidFill>
                  <a:schemeClr val="bg1"/>
                </a:solidFill>
              </a:rPr>
              <a:t>111. Keyword in Title</a:t>
            </a:r>
          </a:p>
          <a:p>
            <a:r>
              <a:rPr lang="en-US" sz="1900" dirty="0">
                <a:solidFill>
                  <a:schemeClr val="bg1"/>
                </a:solidFill>
              </a:rPr>
              <a:t>141. Dwell Time</a:t>
            </a:r>
          </a:p>
          <a:p>
            <a:endParaRPr lang="en-US" dirty="0"/>
          </a:p>
        </p:txBody>
      </p:sp>
      <p:sp>
        <p:nvSpPr>
          <p:cNvPr id="4" name="Text Placeholder 3"/>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5749882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623887" y="1099758"/>
            <a:ext cx="10944225" cy="5137530"/>
          </a:xfrm>
        </p:spPr>
        <p:txBody>
          <a:bodyPr>
            <a:normAutofit lnSpcReduction="10000"/>
          </a:bodyPr>
          <a:lstStyle/>
          <a:p>
            <a:pPr marL="0" indent="0">
              <a:buNone/>
            </a:pPr>
            <a:r>
              <a:rPr lang="en-US" sz="3500" dirty="0"/>
              <a:t>What’s the difference between Vertical and Domain Specific Searches, </a:t>
            </a:r>
            <a:r>
              <a:rPr lang="en-US" sz="3500" b="1" dirty="0"/>
              <a:t>and</a:t>
            </a:r>
            <a:r>
              <a:rPr lang="en-US" sz="3500" dirty="0"/>
              <a:t> Search Engines?</a:t>
            </a:r>
          </a:p>
          <a:p>
            <a:pPr marL="0" indent="0">
              <a:buNone/>
            </a:pPr>
            <a:endParaRPr lang="en-US" dirty="0"/>
          </a:p>
          <a:p>
            <a:r>
              <a:rPr lang="en-US" dirty="0"/>
              <a:t>A </a:t>
            </a:r>
            <a:r>
              <a:rPr lang="en-US" b="1" dirty="0"/>
              <a:t>Vertical or Domain Specific Search Engine </a:t>
            </a:r>
            <a:r>
              <a:rPr lang="en-US" dirty="0"/>
              <a:t>focuses on a specific segment of online content, such as topic, media type, or genre of content. </a:t>
            </a:r>
          </a:p>
          <a:p>
            <a:r>
              <a:rPr lang="en-US" b="1" dirty="0"/>
              <a:t>Web search engines</a:t>
            </a:r>
            <a:r>
              <a:rPr lang="en-US" dirty="0"/>
              <a:t> index large portions of the World Wide Web using a web crawler</a:t>
            </a:r>
          </a:p>
          <a:p>
            <a:r>
              <a:rPr lang="en-US" b="1" dirty="0"/>
              <a:t>Vertical or Domain Specific Search Engine </a:t>
            </a:r>
            <a:r>
              <a:rPr lang="en-US" dirty="0"/>
              <a:t>typically use a focused crawler which attempts to index only relevant web. </a:t>
            </a:r>
          </a:p>
          <a:p>
            <a:r>
              <a:rPr lang="en-US" b="1" dirty="0"/>
              <a:t>Vertical or Domain Specific Search Engines </a:t>
            </a:r>
            <a:r>
              <a:rPr lang="en-US" dirty="0"/>
              <a:t>can focus on individual verticals, or multiple vertical searches.</a:t>
            </a:r>
          </a:p>
          <a:p>
            <a:endParaRPr lang="en-US" dirty="0"/>
          </a:p>
          <a:p>
            <a:pPr marL="0" indent="0">
              <a:buNone/>
            </a:pPr>
            <a:r>
              <a:rPr lang="en-US" sz="3200" dirty="0">
                <a:solidFill>
                  <a:schemeClr val="bg1"/>
                </a:solidFill>
              </a:rPr>
              <a:t>What Vertical Searches do you use?</a:t>
            </a:r>
          </a:p>
        </p:txBody>
      </p:sp>
      <p:sp>
        <p:nvSpPr>
          <p:cNvPr id="4" name="Text Placeholder 3"/>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18457221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Podcast Search Engine</a:t>
            </a:r>
          </a:p>
        </p:txBody>
      </p:sp>
      <p:sp>
        <p:nvSpPr>
          <p:cNvPr id="3" name="Content Placeholder 2"/>
          <p:cNvSpPr>
            <a:spLocks noGrp="1"/>
          </p:cNvSpPr>
          <p:nvPr>
            <p:ph sz="quarter" idx="13"/>
          </p:nvPr>
        </p:nvSpPr>
        <p:spPr/>
        <p:txBody>
          <a:bodyPr>
            <a:normAutofit/>
          </a:bodyPr>
          <a:lstStyle/>
          <a:p>
            <a:pPr marL="0" indent="0">
              <a:buNone/>
            </a:pPr>
            <a:r>
              <a:rPr lang="en-US" dirty="0"/>
              <a:t>What are the most relevant ranking strategies you could use for a podcast domain specific search engine?</a:t>
            </a:r>
          </a:p>
          <a:p>
            <a:r>
              <a:rPr lang="en-US" sz="1900" dirty="0"/>
              <a:t>10. Keyword in Title Tag</a:t>
            </a:r>
          </a:p>
          <a:p>
            <a:r>
              <a:rPr lang="en-US" sz="1900" dirty="0"/>
              <a:t>16. Table of Contents</a:t>
            </a:r>
          </a:p>
          <a:p>
            <a:r>
              <a:rPr lang="en-US" sz="1900" dirty="0"/>
              <a:t>32. Outbound Link Quality</a:t>
            </a:r>
          </a:p>
          <a:p>
            <a:r>
              <a:rPr lang="en-US" sz="1900" dirty="0"/>
              <a:t>42. Multimedia</a:t>
            </a:r>
          </a:p>
          <a:p>
            <a:r>
              <a:rPr lang="en-US" sz="1900" dirty="0"/>
              <a:t>65. Useful Content</a:t>
            </a:r>
          </a:p>
          <a:p>
            <a:r>
              <a:rPr lang="en-US" sz="1900" dirty="0"/>
              <a:t>98. Homepage Authority</a:t>
            </a:r>
          </a:p>
          <a:p>
            <a:r>
              <a:rPr lang="en-US" sz="1900" dirty="0"/>
              <a:t>110. Page-Level Relevancy</a:t>
            </a:r>
          </a:p>
          <a:p>
            <a:r>
              <a:rPr lang="en-US" sz="1900" dirty="0"/>
              <a:t>111. Keyword in Title</a:t>
            </a:r>
          </a:p>
          <a:p>
            <a:r>
              <a:rPr lang="en-US" sz="1900" dirty="0"/>
              <a:t>141. Dwell Time</a:t>
            </a:r>
          </a:p>
          <a:p>
            <a:endParaRPr lang="en-US" dirty="0"/>
          </a:p>
        </p:txBody>
      </p:sp>
      <p:sp>
        <p:nvSpPr>
          <p:cNvPr id="4" name="Text Placeholder 3"/>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37339751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Academic Search Engine</a:t>
            </a:r>
          </a:p>
        </p:txBody>
      </p:sp>
      <p:sp>
        <p:nvSpPr>
          <p:cNvPr id="3" name="Content Placeholder 2"/>
          <p:cNvSpPr>
            <a:spLocks noGrp="1"/>
          </p:cNvSpPr>
          <p:nvPr>
            <p:ph sz="quarter" idx="13"/>
          </p:nvPr>
        </p:nvSpPr>
        <p:spPr/>
        <p:txBody>
          <a:bodyPr>
            <a:normAutofit fontScale="92500" lnSpcReduction="20000"/>
          </a:bodyPr>
          <a:lstStyle/>
          <a:p>
            <a:r>
              <a:rPr lang="en-US" dirty="0"/>
              <a:t>What are the most relevant ranking strategies you could use for a research publications specific search engine?</a:t>
            </a:r>
          </a:p>
          <a:p>
            <a:r>
              <a:rPr lang="en-US" dirty="0">
                <a:solidFill>
                  <a:schemeClr val="bg1"/>
                </a:solidFill>
              </a:rPr>
              <a:t>10. Keyword in Title Tag</a:t>
            </a:r>
          </a:p>
          <a:p>
            <a:r>
              <a:rPr lang="en-US" dirty="0">
                <a:solidFill>
                  <a:schemeClr val="bg1"/>
                </a:solidFill>
              </a:rPr>
              <a:t>14. TF-IDF</a:t>
            </a:r>
          </a:p>
          <a:p>
            <a:r>
              <a:rPr lang="en-US" dirty="0">
                <a:solidFill>
                  <a:schemeClr val="bg1"/>
                </a:solidFill>
              </a:rPr>
              <a:t>16. Table of Contents</a:t>
            </a:r>
          </a:p>
          <a:p>
            <a:r>
              <a:rPr lang="en-US" dirty="0">
                <a:solidFill>
                  <a:schemeClr val="bg1"/>
                </a:solidFill>
              </a:rPr>
              <a:t>23. Google Hummingbird (Semantics of page)</a:t>
            </a:r>
          </a:p>
          <a:p>
            <a:r>
              <a:rPr lang="en-US" dirty="0">
                <a:solidFill>
                  <a:schemeClr val="bg1"/>
                </a:solidFill>
              </a:rPr>
              <a:t>57. References and Sources</a:t>
            </a:r>
          </a:p>
          <a:p>
            <a:r>
              <a:rPr lang="en-US" dirty="0">
                <a:solidFill>
                  <a:schemeClr val="bg1"/>
                </a:solidFill>
              </a:rPr>
              <a:t>65. Useful Content</a:t>
            </a:r>
          </a:p>
          <a:p>
            <a:r>
              <a:rPr lang="en-US" dirty="0">
                <a:solidFill>
                  <a:schemeClr val="bg1"/>
                </a:solidFill>
              </a:rPr>
              <a:t>98. Homepage Authority</a:t>
            </a:r>
          </a:p>
          <a:p>
            <a:r>
              <a:rPr lang="en-US" dirty="0">
                <a:solidFill>
                  <a:schemeClr val="bg1"/>
                </a:solidFill>
              </a:rPr>
              <a:t>110. Page-Level Relevancy</a:t>
            </a:r>
          </a:p>
          <a:p>
            <a:r>
              <a:rPr lang="en-US" dirty="0">
                <a:solidFill>
                  <a:schemeClr val="bg1"/>
                </a:solidFill>
              </a:rPr>
              <a:t>111. Keyword in Title</a:t>
            </a:r>
          </a:p>
          <a:p>
            <a:r>
              <a:rPr lang="en-US" dirty="0">
                <a:solidFill>
                  <a:schemeClr val="bg1"/>
                </a:solidFill>
              </a:rPr>
              <a:t>141. Dwell Time</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Text Placeholder 3"/>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42286610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Academic Search Engine</a:t>
            </a:r>
          </a:p>
        </p:txBody>
      </p:sp>
      <p:sp>
        <p:nvSpPr>
          <p:cNvPr id="3" name="Content Placeholder 2"/>
          <p:cNvSpPr>
            <a:spLocks noGrp="1"/>
          </p:cNvSpPr>
          <p:nvPr>
            <p:ph sz="quarter" idx="13"/>
          </p:nvPr>
        </p:nvSpPr>
        <p:spPr/>
        <p:txBody>
          <a:bodyPr>
            <a:normAutofit fontScale="92500" lnSpcReduction="20000"/>
          </a:bodyPr>
          <a:lstStyle/>
          <a:p>
            <a:r>
              <a:rPr lang="en-US" dirty="0"/>
              <a:t>What are the most relevant ranking strategies you could use for a research publications specific search engine?</a:t>
            </a:r>
          </a:p>
          <a:p>
            <a:r>
              <a:rPr lang="en-US" dirty="0"/>
              <a:t>10. Keyword in Title Tag</a:t>
            </a:r>
          </a:p>
          <a:p>
            <a:r>
              <a:rPr lang="en-US" dirty="0"/>
              <a:t>14. TF-IDF</a:t>
            </a:r>
          </a:p>
          <a:p>
            <a:r>
              <a:rPr lang="en-US" dirty="0"/>
              <a:t>16. Table of Contents</a:t>
            </a:r>
          </a:p>
          <a:p>
            <a:r>
              <a:rPr lang="en-US" dirty="0"/>
              <a:t>23. Google Hummingbird (Semantics of page)</a:t>
            </a:r>
          </a:p>
          <a:p>
            <a:r>
              <a:rPr lang="en-US" dirty="0"/>
              <a:t>57. References and Sources</a:t>
            </a:r>
          </a:p>
          <a:p>
            <a:r>
              <a:rPr lang="en-US" dirty="0"/>
              <a:t>65. Useful Content</a:t>
            </a:r>
          </a:p>
          <a:p>
            <a:r>
              <a:rPr lang="en-US" dirty="0"/>
              <a:t>98. Homepage Authority</a:t>
            </a:r>
          </a:p>
          <a:p>
            <a:r>
              <a:rPr lang="en-US" dirty="0"/>
              <a:t>110. Page-Level Relevancy</a:t>
            </a:r>
          </a:p>
          <a:p>
            <a:r>
              <a:rPr lang="en-US" dirty="0"/>
              <a:t>111. Keyword in Title</a:t>
            </a:r>
          </a:p>
          <a:p>
            <a:r>
              <a:rPr lang="en-US" dirty="0"/>
              <a:t>141. Dwell Time</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Text Placeholder 3"/>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8578603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623887" y="1099758"/>
            <a:ext cx="10944225" cy="5137530"/>
          </a:xfrm>
        </p:spPr>
        <p:txBody>
          <a:bodyPr>
            <a:normAutofit lnSpcReduction="10000"/>
          </a:bodyPr>
          <a:lstStyle/>
          <a:p>
            <a:pPr marL="0" indent="0">
              <a:buNone/>
            </a:pPr>
            <a:r>
              <a:rPr lang="en-US" sz="3500" dirty="0">
                <a:solidFill>
                  <a:schemeClr val="bg2"/>
                </a:solidFill>
              </a:rPr>
              <a:t>What’s the difference between Vertical and Domain Specific Searches, and Search Engines?</a:t>
            </a:r>
          </a:p>
          <a:p>
            <a:pPr marL="0" indent="0">
              <a:buNone/>
            </a:pPr>
            <a:endParaRPr lang="en-US" dirty="0">
              <a:solidFill>
                <a:schemeClr val="bg2"/>
              </a:solidFill>
            </a:endParaRPr>
          </a:p>
          <a:p>
            <a:r>
              <a:rPr lang="en-US" dirty="0">
                <a:solidFill>
                  <a:schemeClr val="bg2"/>
                </a:solidFill>
              </a:rPr>
              <a:t>A </a:t>
            </a:r>
            <a:r>
              <a:rPr lang="en-US" b="1" dirty="0">
                <a:solidFill>
                  <a:schemeClr val="bg2"/>
                </a:solidFill>
              </a:rPr>
              <a:t>Vertical or Domain Specific Search Engine </a:t>
            </a:r>
            <a:r>
              <a:rPr lang="en-US" dirty="0">
                <a:solidFill>
                  <a:schemeClr val="bg2"/>
                </a:solidFill>
              </a:rPr>
              <a:t>focuses on a specific segment of online content, such as topic, media type, or genre of content. </a:t>
            </a:r>
          </a:p>
          <a:p>
            <a:r>
              <a:rPr lang="en-US" b="1" dirty="0">
                <a:solidFill>
                  <a:schemeClr val="bg2"/>
                </a:solidFill>
              </a:rPr>
              <a:t>Web search engines</a:t>
            </a:r>
            <a:r>
              <a:rPr lang="en-US" dirty="0">
                <a:solidFill>
                  <a:schemeClr val="bg2"/>
                </a:solidFill>
              </a:rPr>
              <a:t> index large portions of the World Wide Web using a web crawler</a:t>
            </a:r>
          </a:p>
          <a:p>
            <a:r>
              <a:rPr lang="en-US" b="1" dirty="0">
                <a:solidFill>
                  <a:schemeClr val="bg2"/>
                </a:solidFill>
              </a:rPr>
              <a:t>Vertical or Domain Specific Search Engine </a:t>
            </a:r>
            <a:r>
              <a:rPr lang="en-US" dirty="0">
                <a:solidFill>
                  <a:schemeClr val="bg2"/>
                </a:solidFill>
              </a:rPr>
              <a:t>typically use a focused crawler which attempts to index only relevant web. </a:t>
            </a:r>
          </a:p>
          <a:p>
            <a:r>
              <a:rPr lang="en-US" b="1" dirty="0">
                <a:solidFill>
                  <a:schemeClr val="bg2"/>
                </a:solidFill>
              </a:rPr>
              <a:t>Vertical or Domain Specific Search Engines </a:t>
            </a:r>
            <a:r>
              <a:rPr lang="en-US" dirty="0">
                <a:solidFill>
                  <a:schemeClr val="bg2"/>
                </a:solidFill>
              </a:rPr>
              <a:t>can focus on individual verticals, or multiple vertical searches.</a:t>
            </a:r>
          </a:p>
          <a:p>
            <a:endParaRPr lang="en-US" dirty="0"/>
          </a:p>
          <a:p>
            <a:pPr marL="0" indent="0">
              <a:buNone/>
            </a:pPr>
            <a:r>
              <a:rPr lang="en-US" sz="3200" dirty="0"/>
              <a:t>What Vertical Searches do you use?</a:t>
            </a:r>
          </a:p>
        </p:txBody>
      </p:sp>
      <p:sp>
        <p:nvSpPr>
          <p:cNvPr id="4" name="Text Placeholder 3"/>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4231519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Search Verticals &amp; Domain Specific Searches</a:t>
            </a:r>
          </a:p>
        </p:txBody>
      </p:sp>
      <p:pic>
        <p:nvPicPr>
          <p:cNvPr id="10" name="Picture Placeholder 9" descr="Screen Shot 2021-11-20 at 21.41.19.png"/>
          <p:cNvPicPr>
            <a:picLocks noGrp="1" noChangeAspect="1"/>
          </p:cNvPicPr>
          <p:nvPr>
            <p:ph type="pic" sz="quarter" idx="18"/>
          </p:nvPr>
        </p:nvPicPr>
        <p:blipFill>
          <a:blip r:embed="rId2">
            <a:extLst>
              <a:ext uri="{28A0092B-C50C-407E-A947-70E740481C1C}">
                <a14:useLocalDpi xmlns:a14="http://schemas.microsoft.com/office/drawing/2010/main" val="0"/>
              </a:ext>
            </a:extLst>
          </a:blip>
          <a:srcRect l="7087" r="7087"/>
          <a:stretch>
            <a:fillRect/>
          </a:stretch>
        </p:blipFill>
        <p:spPr/>
      </p:pic>
      <p:sp>
        <p:nvSpPr>
          <p:cNvPr id="6" name="Content Placeholder 5"/>
          <p:cNvSpPr>
            <a:spLocks noGrp="1"/>
          </p:cNvSpPr>
          <p:nvPr>
            <p:ph sz="quarter" idx="14"/>
          </p:nvPr>
        </p:nvSpPr>
        <p:spPr/>
        <p:txBody>
          <a:bodyPr numCol="2" spcCol="180000">
            <a:normAutofit lnSpcReduction="10000"/>
          </a:bodyPr>
          <a:lstStyle/>
          <a:p>
            <a:r>
              <a:rPr lang="en-US" dirty="0" err="1"/>
              <a:t>WaybackMachine</a:t>
            </a:r>
            <a:r>
              <a:rPr lang="en-US" dirty="0"/>
              <a:t> archive</a:t>
            </a:r>
          </a:p>
          <a:p>
            <a:pPr lvl="1"/>
            <a:r>
              <a:rPr lang="en-US" dirty="0"/>
              <a:t>https://</a:t>
            </a:r>
            <a:r>
              <a:rPr lang="en-US" dirty="0" err="1"/>
              <a:t>archive.org</a:t>
            </a:r>
            <a:r>
              <a:rPr lang="en-US" dirty="0"/>
              <a:t>/web/</a:t>
            </a:r>
          </a:p>
          <a:p>
            <a:r>
              <a:rPr lang="en-US" dirty="0" err="1"/>
              <a:t>TinEye</a:t>
            </a:r>
            <a:r>
              <a:rPr lang="en-US" dirty="0"/>
              <a:t> intelligent image search</a:t>
            </a:r>
          </a:p>
          <a:p>
            <a:pPr lvl="1"/>
            <a:r>
              <a:rPr lang="en-US" dirty="0"/>
              <a:t>https://</a:t>
            </a:r>
            <a:r>
              <a:rPr lang="en-US" dirty="0" err="1"/>
              <a:t>tineye.com</a:t>
            </a:r>
            <a:r>
              <a:rPr lang="en-US" dirty="0"/>
              <a:t>/</a:t>
            </a:r>
          </a:p>
          <a:p>
            <a:r>
              <a:rPr lang="en-US" dirty="0" err="1"/>
              <a:t>Campsearch</a:t>
            </a:r>
            <a:r>
              <a:rPr lang="en-US" dirty="0"/>
              <a:t> for complex queries by age-group, size, location and cost </a:t>
            </a:r>
          </a:p>
          <a:p>
            <a:pPr lvl="1"/>
            <a:r>
              <a:rPr lang="en-US" dirty="0"/>
              <a:t>https://</a:t>
            </a:r>
            <a:r>
              <a:rPr lang="en-US" dirty="0" err="1"/>
              <a:t>www.campsearch.com</a:t>
            </a:r>
            <a:r>
              <a:rPr lang="en-US" dirty="0"/>
              <a:t>/</a:t>
            </a:r>
          </a:p>
          <a:p>
            <a:r>
              <a:rPr lang="en-US" dirty="0" err="1"/>
              <a:t>Listennotes</a:t>
            </a:r>
            <a:r>
              <a:rPr lang="en-US" dirty="0"/>
              <a:t> for Podcasts</a:t>
            </a:r>
          </a:p>
          <a:p>
            <a:pPr lvl="1"/>
            <a:r>
              <a:rPr lang="en-US" dirty="0"/>
              <a:t>https://</a:t>
            </a:r>
            <a:r>
              <a:rPr lang="en-US" dirty="0" err="1"/>
              <a:t>www.listennotes.com</a:t>
            </a:r>
            <a:r>
              <a:rPr lang="en-US" dirty="0"/>
              <a:t>/</a:t>
            </a:r>
          </a:p>
          <a:p>
            <a:r>
              <a:rPr lang="en-US" dirty="0" err="1"/>
              <a:t>Congress.gov</a:t>
            </a:r>
            <a:r>
              <a:rPr lang="en-US" dirty="0"/>
              <a:t> United States Congress legislative information</a:t>
            </a:r>
          </a:p>
          <a:p>
            <a:pPr lvl="1"/>
            <a:r>
              <a:rPr lang="en-US" dirty="0"/>
              <a:t>https://</a:t>
            </a:r>
            <a:r>
              <a:rPr lang="en-US" dirty="0" err="1"/>
              <a:t>www.congress.gov</a:t>
            </a:r>
            <a:r>
              <a:rPr lang="en-US" dirty="0"/>
              <a:t>/</a:t>
            </a:r>
          </a:p>
        </p:txBody>
      </p:sp>
      <p:sp>
        <p:nvSpPr>
          <p:cNvPr id="7" name="Text Placeholder 6"/>
          <p:cNvSpPr>
            <a:spLocks noGrp="1"/>
          </p:cNvSpPr>
          <p:nvPr>
            <p:ph type="body" sz="quarter" idx="20"/>
          </p:nvPr>
        </p:nvSpPr>
        <p:spPr/>
        <p:txBody>
          <a:bodyPr/>
          <a:lstStyle/>
          <a:p>
            <a:endParaRPr lang="en-US"/>
          </a:p>
        </p:txBody>
      </p:sp>
      <p:pic>
        <p:nvPicPr>
          <p:cNvPr id="8" name="Picture Placeholder 7" descr="Graphical user interface, website&#10;&#10;Description automatically generated">
            <a:extLst>
              <a:ext uri="{FF2B5EF4-FFF2-40B4-BE49-F238E27FC236}">
                <a16:creationId xmlns:a16="http://schemas.microsoft.com/office/drawing/2014/main" id="{6E44F514-B775-774E-A5B1-847833BAF8DE}"/>
              </a:ext>
            </a:extLst>
          </p:cNvPr>
          <p:cNvPicPr>
            <a:picLocks noGrp="1" noChangeAspect="1"/>
          </p:cNvPicPr>
          <p:nvPr>
            <p:ph type="pic" sz="quarter" idx="15"/>
          </p:nvPr>
        </p:nvPicPr>
        <p:blipFill>
          <a:blip r:embed="rId3"/>
          <a:srcRect l="6814" r="6814"/>
          <a:stretch>
            <a:fillRect/>
          </a:stretch>
        </p:blipFill>
        <p:spPr>
          <a:prstGeom prst="rect">
            <a:avLst/>
          </a:prstGeom>
        </p:spPr>
      </p:pic>
      <p:pic>
        <p:nvPicPr>
          <p:cNvPr id="9" name="Picture Placeholder 8" descr="Graphical user interface, application&#10;&#10;Description automatically generated">
            <a:extLst>
              <a:ext uri="{FF2B5EF4-FFF2-40B4-BE49-F238E27FC236}">
                <a16:creationId xmlns:a16="http://schemas.microsoft.com/office/drawing/2014/main" id="{C40599E6-86CE-9549-946B-0921B16EB269}"/>
              </a:ext>
            </a:extLst>
          </p:cNvPr>
          <p:cNvPicPr>
            <a:picLocks noGrp="1" noChangeAspect="1"/>
          </p:cNvPicPr>
          <p:nvPr>
            <p:ph type="pic" sz="quarter" idx="19"/>
          </p:nvPr>
        </p:nvPicPr>
        <p:blipFill>
          <a:blip r:embed="rId4"/>
          <a:srcRect l="6326" r="6326"/>
          <a:stretch>
            <a:fillRect/>
          </a:stretch>
        </p:blipFill>
        <p:spPr>
          <a:prstGeom prst="rect">
            <a:avLst/>
          </a:prstGeom>
        </p:spPr>
      </p:pic>
    </p:spTree>
    <p:extLst>
      <p:ext uri="{BB962C8B-B14F-4D97-AF65-F5344CB8AC3E}">
        <p14:creationId xmlns:p14="http://schemas.microsoft.com/office/powerpoint/2010/main" val="12506338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p:txBody>
          <a:bodyPr/>
          <a:lstStyle/>
          <a:p>
            <a:endParaRPr lang="en-US"/>
          </a:p>
        </p:txBody>
      </p:sp>
      <p:sp>
        <p:nvSpPr>
          <p:cNvPr id="9" name="Content Placeholder 2"/>
          <p:cNvSpPr>
            <a:spLocks noGrp="1"/>
          </p:cNvSpPr>
          <p:nvPr>
            <p:ph sz="quarter" idx="13"/>
          </p:nvPr>
        </p:nvSpPr>
        <p:spPr>
          <a:xfrm>
            <a:off x="623887" y="1099758"/>
            <a:ext cx="10944225" cy="5137530"/>
          </a:xfrm>
        </p:spPr>
        <p:txBody>
          <a:bodyPr>
            <a:normAutofit/>
          </a:bodyPr>
          <a:lstStyle/>
          <a:p>
            <a:pPr marL="0" indent="0">
              <a:buNone/>
            </a:pPr>
            <a:r>
              <a:rPr lang="en-US" sz="3200" dirty="0"/>
              <a:t>Vertical search and domain specific services can offers several potential benefits over more general search engines.  Why is this?</a:t>
            </a:r>
          </a:p>
          <a:p>
            <a:endParaRPr lang="en-US" dirty="0"/>
          </a:p>
          <a:p>
            <a:pPr marL="0" indent="0">
              <a:buNone/>
            </a:pPr>
            <a:endParaRPr lang="en-US" dirty="0"/>
          </a:p>
        </p:txBody>
      </p:sp>
    </p:spTree>
    <p:extLst>
      <p:ext uri="{BB962C8B-B14F-4D97-AF65-F5344CB8AC3E}">
        <p14:creationId xmlns:p14="http://schemas.microsoft.com/office/powerpoint/2010/main" val="38709907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623887" y="1099758"/>
            <a:ext cx="10944225" cy="5137530"/>
          </a:xfrm>
        </p:spPr>
        <p:txBody>
          <a:bodyPr>
            <a:normAutofit/>
          </a:bodyPr>
          <a:lstStyle/>
          <a:p>
            <a:pPr marL="0" indent="0">
              <a:buNone/>
            </a:pPr>
            <a:r>
              <a:rPr lang="en-US" sz="3200" dirty="0"/>
              <a:t>Vertical search and domain specific services can offers several potential benefits over more general search engines.  Why is this?</a:t>
            </a:r>
          </a:p>
          <a:p>
            <a:endParaRPr lang="en-US" dirty="0"/>
          </a:p>
          <a:p>
            <a:r>
              <a:rPr lang="en-US" dirty="0"/>
              <a:t>Greater precision due to limited scope</a:t>
            </a:r>
          </a:p>
          <a:p>
            <a:r>
              <a:rPr lang="en-US" dirty="0"/>
              <a:t>Leverage domain knowledge including taxonomies and ontologies</a:t>
            </a:r>
          </a:p>
          <a:p>
            <a:r>
              <a:rPr lang="en-US" dirty="0"/>
              <a:t>Support of specific unique user tasks</a:t>
            </a:r>
          </a:p>
          <a:p>
            <a:r>
              <a:rPr lang="en-US" dirty="0"/>
              <a:t>“Domain-specific search solutions focus on one area of knowledge, creating customized search experiences, that because of the domain's limited corpus and clear relationships between concepts, provide extremely relevant results for searchers” John Battelle The Search (2005)</a:t>
            </a:r>
          </a:p>
          <a:p>
            <a:endParaRPr lang="en-US" dirty="0"/>
          </a:p>
        </p:txBody>
      </p:sp>
      <p:sp>
        <p:nvSpPr>
          <p:cNvPr id="4" name="Text Placeholder 3"/>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39460997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820802" y="2133600"/>
            <a:ext cx="4134981" cy="2519363"/>
          </a:xfrm>
        </p:spPr>
        <p:txBody>
          <a:bodyPr/>
          <a:lstStyle/>
          <a:p>
            <a:r>
              <a:rPr lang="en-US" dirty="0" err="1"/>
              <a:t>Wayback</a:t>
            </a:r>
            <a:r>
              <a:rPr lang="en-US" dirty="0"/>
              <a:t> Machine</a:t>
            </a:r>
            <a:br>
              <a:rPr lang="en-US" dirty="0"/>
            </a:br>
            <a:r>
              <a:rPr lang="en-US" dirty="0"/>
              <a:t>Example</a:t>
            </a:r>
          </a:p>
        </p:txBody>
      </p:sp>
      <p:pic>
        <p:nvPicPr>
          <p:cNvPr id="4" name="Picture 3" descr="Graphical user interface, website&#10;&#10;Description automatically generated">
            <a:extLst>
              <a:ext uri="{FF2B5EF4-FFF2-40B4-BE49-F238E27FC236}">
                <a16:creationId xmlns:a16="http://schemas.microsoft.com/office/drawing/2014/main" id="{6E44F514-B775-774E-A5B1-847833BAF8DE}"/>
              </a:ext>
            </a:extLst>
          </p:cNvPr>
          <p:cNvPicPr>
            <a:picLocks noChangeAspect="1"/>
          </p:cNvPicPr>
          <p:nvPr/>
        </p:nvPicPr>
        <p:blipFill>
          <a:blip r:embed="rId2"/>
          <a:stretch>
            <a:fillRect/>
          </a:stretch>
        </p:blipFill>
        <p:spPr>
          <a:xfrm>
            <a:off x="4531392" y="1773237"/>
            <a:ext cx="7036720" cy="3722688"/>
          </a:xfrm>
          <a:prstGeom prst="rect">
            <a:avLst/>
          </a:prstGeom>
        </p:spPr>
      </p:pic>
    </p:spTree>
    <p:extLst>
      <p:ext uri="{BB962C8B-B14F-4D97-AF65-F5344CB8AC3E}">
        <p14:creationId xmlns:p14="http://schemas.microsoft.com/office/powerpoint/2010/main" val="1169191188"/>
      </p:ext>
    </p:extLst>
  </p:cSld>
  <p:clrMapOvr>
    <a:masterClrMapping/>
  </p:clrMapOvr>
</p:sld>
</file>

<file path=ppt/theme/theme1.xml><?xml version="1.0" encoding="utf-8"?>
<a:theme xmlns:a="http://schemas.openxmlformats.org/drawingml/2006/main" name="Default Theme">
  <a:themeElements>
    <a:clrScheme name="Southampton">
      <a:dk1>
        <a:srgbClr val="231F20"/>
      </a:dk1>
      <a:lt1>
        <a:srgbClr val="FFFFFF"/>
      </a:lt1>
      <a:dk2>
        <a:srgbClr val="005C84"/>
      </a:dk2>
      <a:lt2>
        <a:srgbClr val="9FB1BD"/>
      </a:lt2>
      <a:accent1>
        <a:srgbClr val="3CBAC6"/>
      </a:accent1>
      <a:accent2>
        <a:srgbClr val="4BB693"/>
      </a:accent2>
      <a:accent3>
        <a:srgbClr val="C1D100"/>
      </a:accent3>
      <a:accent4>
        <a:srgbClr val="E73037"/>
      </a:accent4>
      <a:accent5>
        <a:srgbClr val="D5007F"/>
      </a:accent5>
      <a:accent6>
        <a:srgbClr val="8D3870"/>
      </a:accent6>
      <a:hlink>
        <a:srgbClr val="74C9E5"/>
      </a:hlink>
      <a:folHlink>
        <a:srgbClr val="EF7D00"/>
      </a:folHlink>
    </a:clrScheme>
    <a:fontScheme name="Test">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uthampton Wide" id="{9CF085BD-0735-8048-841B-E668EF29C7F9}" vid="{FAC440A0-E155-B946-914F-5936431B4EB9}"/>
    </a:ext>
  </a:extLst>
</a:theme>
</file>

<file path=ppt/theme/theme2.xml><?xml version="1.0" encoding="utf-8"?>
<a:theme xmlns:a="http://schemas.openxmlformats.org/drawingml/2006/main" name="Marine 1">
  <a:themeElements>
    <a:clrScheme name="Southampton">
      <a:dk1>
        <a:srgbClr val="231F20"/>
      </a:dk1>
      <a:lt1>
        <a:srgbClr val="FFFFFF"/>
      </a:lt1>
      <a:dk2>
        <a:srgbClr val="005C84"/>
      </a:dk2>
      <a:lt2>
        <a:srgbClr val="9FB1BD"/>
      </a:lt2>
      <a:accent1>
        <a:srgbClr val="3CBAC6"/>
      </a:accent1>
      <a:accent2>
        <a:srgbClr val="4BB693"/>
      </a:accent2>
      <a:accent3>
        <a:srgbClr val="C1D100"/>
      </a:accent3>
      <a:accent4>
        <a:srgbClr val="E73037"/>
      </a:accent4>
      <a:accent5>
        <a:srgbClr val="D5007F"/>
      </a:accent5>
      <a:accent6>
        <a:srgbClr val="8D3870"/>
      </a:accent6>
      <a:hlink>
        <a:srgbClr val="74C9E5"/>
      </a:hlink>
      <a:folHlink>
        <a:srgbClr val="EF7D00"/>
      </a:folHlink>
    </a:clrScheme>
    <a:fontScheme name="Test">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uthampton Wide" id="{9CF085BD-0735-8048-841B-E668EF29C7F9}" vid="{0D93C95F-2DC1-2A4E-B142-7D61E6CC609A}"/>
    </a:ext>
  </a:extLst>
</a:theme>
</file>

<file path=ppt/theme/theme3.xml><?xml version="1.0" encoding="utf-8"?>
<a:theme xmlns:a="http://schemas.openxmlformats.org/drawingml/2006/main" name="Marine 3">
  <a:themeElements>
    <a:clrScheme name="Southampton">
      <a:dk1>
        <a:srgbClr val="231F20"/>
      </a:dk1>
      <a:lt1>
        <a:srgbClr val="FFFFFF"/>
      </a:lt1>
      <a:dk2>
        <a:srgbClr val="005C84"/>
      </a:dk2>
      <a:lt2>
        <a:srgbClr val="9FB1BD"/>
      </a:lt2>
      <a:accent1>
        <a:srgbClr val="3CBAC6"/>
      </a:accent1>
      <a:accent2>
        <a:srgbClr val="4BB693"/>
      </a:accent2>
      <a:accent3>
        <a:srgbClr val="C1D100"/>
      </a:accent3>
      <a:accent4>
        <a:srgbClr val="E73037"/>
      </a:accent4>
      <a:accent5>
        <a:srgbClr val="D5007F"/>
      </a:accent5>
      <a:accent6>
        <a:srgbClr val="8D3870"/>
      </a:accent6>
      <a:hlink>
        <a:srgbClr val="74C9E5"/>
      </a:hlink>
      <a:folHlink>
        <a:srgbClr val="EF7D00"/>
      </a:folHlink>
    </a:clrScheme>
    <a:fontScheme name="Test">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uthampton Wide" id="{9CF085BD-0735-8048-841B-E668EF29C7F9}" vid="{967CC3BD-E74E-9B48-A70B-8F2C1FC0168D}"/>
    </a:ext>
  </a:extLst>
</a:theme>
</file>

<file path=ppt/theme/theme4.xml><?xml version="1.0" encoding="utf-8"?>
<a:theme xmlns:a="http://schemas.openxmlformats.org/drawingml/2006/main" name="Marine 5">
  <a:themeElements>
    <a:clrScheme name="Southampton">
      <a:dk1>
        <a:srgbClr val="231F20"/>
      </a:dk1>
      <a:lt1>
        <a:srgbClr val="FFFFFF"/>
      </a:lt1>
      <a:dk2>
        <a:srgbClr val="005C84"/>
      </a:dk2>
      <a:lt2>
        <a:srgbClr val="9FB1BD"/>
      </a:lt2>
      <a:accent1>
        <a:srgbClr val="3CBAC6"/>
      </a:accent1>
      <a:accent2>
        <a:srgbClr val="4BB693"/>
      </a:accent2>
      <a:accent3>
        <a:srgbClr val="C1D100"/>
      </a:accent3>
      <a:accent4>
        <a:srgbClr val="E73037"/>
      </a:accent4>
      <a:accent5>
        <a:srgbClr val="D5007F"/>
      </a:accent5>
      <a:accent6>
        <a:srgbClr val="8D3870"/>
      </a:accent6>
      <a:hlink>
        <a:srgbClr val="74C9E5"/>
      </a:hlink>
      <a:folHlink>
        <a:srgbClr val="EF7D00"/>
      </a:folHlink>
    </a:clrScheme>
    <a:fontScheme name="Test">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uthampton Wide" id="{9CF085BD-0735-8048-841B-E668EF29C7F9}" vid="{E63C4AFA-5CDD-0448-9752-1553B0FA9E54}"/>
    </a:ext>
  </a:extLst>
</a:theme>
</file>

<file path=ppt/theme/theme5.xml><?xml version="1.0" encoding="utf-8"?>
<a:theme xmlns:a="http://schemas.openxmlformats.org/drawingml/2006/main" name="Marine 6">
  <a:themeElements>
    <a:clrScheme name="Southampton">
      <a:dk1>
        <a:srgbClr val="231F20"/>
      </a:dk1>
      <a:lt1>
        <a:srgbClr val="FFFFFF"/>
      </a:lt1>
      <a:dk2>
        <a:srgbClr val="005C84"/>
      </a:dk2>
      <a:lt2>
        <a:srgbClr val="9FB1BD"/>
      </a:lt2>
      <a:accent1>
        <a:srgbClr val="3CBAC6"/>
      </a:accent1>
      <a:accent2>
        <a:srgbClr val="4BB693"/>
      </a:accent2>
      <a:accent3>
        <a:srgbClr val="C1D100"/>
      </a:accent3>
      <a:accent4>
        <a:srgbClr val="E73037"/>
      </a:accent4>
      <a:accent5>
        <a:srgbClr val="D5007F"/>
      </a:accent5>
      <a:accent6>
        <a:srgbClr val="8D3870"/>
      </a:accent6>
      <a:hlink>
        <a:srgbClr val="74C9E5"/>
      </a:hlink>
      <a:folHlink>
        <a:srgbClr val="EF7D00"/>
      </a:folHlink>
    </a:clrScheme>
    <a:fontScheme name="Test">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uthampton Wide" id="{9CF085BD-0735-8048-841B-E668EF29C7F9}" vid="{0D22C297-7613-8F40-B64B-5C2B3E659575}"/>
    </a:ext>
  </a:extLst>
</a:theme>
</file>

<file path=ppt/theme/theme6.xml><?xml version="1.0" encoding="utf-8"?>
<a:theme xmlns:a="http://schemas.openxmlformats.org/drawingml/2006/main" name="Horizon 3">
  <a:themeElements>
    <a:clrScheme name="Southampton">
      <a:dk1>
        <a:srgbClr val="231F20"/>
      </a:dk1>
      <a:lt1>
        <a:srgbClr val="FFFFFF"/>
      </a:lt1>
      <a:dk2>
        <a:srgbClr val="005C84"/>
      </a:dk2>
      <a:lt2>
        <a:srgbClr val="9FB1BD"/>
      </a:lt2>
      <a:accent1>
        <a:srgbClr val="3CBAC6"/>
      </a:accent1>
      <a:accent2>
        <a:srgbClr val="4BB693"/>
      </a:accent2>
      <a:accent3>
        <a:srgbClr val="C1D100"/>
      </a:accent3>
      <a:accent4>
        <a:srgbClr val="E73037"/>
      </a:accent4>
      <a:accent5>
        <a:srgbClr val="D5007F"/>
      </a:accent5>
      <a:accent6>
        <a:srgbClr val="8D3870"/>
      </a:accent6>
      <a:hlink>
        <a:srgbClr val="74C9E5"/>
      </a:hlink>
      <a:folHlink>
        <a:srgbClr val="EF7D00"/>
      </a:folHlink>
    </a:clrScheme>
    <a:fontScheme name="Test">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uthampton Wide" id="{9CF085BD-0735-8048-841B-E668EF29C7F9}" vid="{C7D6AF5E-FD7F-F84A-B7B9-5AF6110BEB2E}"/>
    </a:ext>
  </a:extLst>
</a:theme>
</file>

<file path=ppt/theme/theme7.xml><?xml version="1.0" encoding="utf-8"?>
<a:theme xmlns:a="http://schemas.openxmlformats.org/drawingml/2006/main" name="Horizon 4">
  <a:themeElements>
    <a:clrScheme name="Southampton">
      <a:dk1>
        <a:srgbClr val="231F20"/>
      </a:dk1>
      <a:lt1>
        <a:srgbClr val="FFFFFF"/>
      </a:lt1>
      <a:dk2>
        <a:srgbClr val="005C84"/>
      </a:dk2>
      <a:lt2>
        <a:srgbClr val="9FB1BD"/>
      </a:lt2>
      <a:accent1>
        <a:srgbClr val="3CBAC6"/>
      </a:accent1>
      <a:accent2>
        <a:srgbClr val="4BB693"/>
      </a:accent2>
      <a:accent3>
        <a:srgbClr val="C1D100"/>
      </a:accent3>
      <a:accent4>
        <a:srgbClr val="E73037"/>
      </a:accent4>
      <a:accent5>
        <a:srgbClr val="D5007F"/>
      </a:accent5>
      <a:accent6>
        <a:srgbClr val="8D3870"/>
      </a:accent6>
      <a:hlink>
        <a:srgbClr val="74C9E5"/>
      </a:hlink>
      <a:folHlink>
        <a:srgbClr val="EF7D00"/>
      </a:folHlink>
    </a:clrScheme>
    <a:fontScheme name="Test">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uthampton Wide" id="{9CF085BD-0735-8048-841B-E668EF29C7F9}" vid="{28588786-51B7-4347-B9A0-6F586B294BD4}"/>
    </a:ext>
  </a:extLst>
</a:theme>
</file>

<file path=ppt/theme/theme8.xml><?xml version="1.0" encoding="utf-8"?>
<a:theme xmlns:a="http://schemas.openxmlformats.org/drawingml/2006/main" name="Horizon 5">
  <a:themeElements>
    <a:clrScheme name="Southampton">
      <a:dk1>
        <a:srgbClr val="231F20"/>
      </a:dk1>
      <a:lt1>
        <a:srgbClr val="FFFFFF"/>
      </a:lt1>
      <a:dk2>
        <a:srgbClr val="005C84"/>
      </a:dk2>
      <a:lt2>
        <a:srgbClr val="9FB1BD"/>
      </a:lt2>
      <a:accent1>
        <a:srgbClr val="3CBAC6"/>
      </a:accent1>
      <a:accent2>
        <a:srgbClr val="4BB693"/>
      </a:accent2>
      <a:accent3>
        <a:srgbClr val="C1D100"/>
      </a:accent3>
      <a:accent4>
        <a:srgbClr val="E73037"/>
      </a:accent4>
      <a:accent5>
        <a:srgbClr val="D5007F"/>
      </a:accent5>
      <a:accent6>
        <a:srgbClr val="8D3870"/>
      </a:accent6>
      <a:hlink>
        <a:srgbClr val="74C9E5"/>
      </a:hlink>
      <a:folHlink>
        <a:srgbClr val="EF7D00"/>
      </a:folHlink>
    </a:clrScheme>
    <a:fontScheme name="Test">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uthampton Wide" id="{9CF085BD-0735-8048-841B-E668EF29C7F9}" vid="{C4C5CE5B-70DD-BB4A-B8D3-088B3EDCABC2}"/>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Default Theme.thmx</Template>
  <TotalTime>2903</TotalTime>
  <Words>2779</Words>
  <Application>Microsoft Macintosh PowerPoint</Application>
  <PresentationFormat>Widescreen</PresentationFormat>
  <Paragraphs>463</Paragraphs>
  <Slides>42</Slides>
  <Notes>2</Notes>
  <HiddenSlides>0</HiddenSlides>
  <MMClips>0</MMClips>
  <ScaleCrop>false</ScaleCrop>
  <HeadingPairs>
    <vt:vector size="6" baseType="variant">
      <vt:variant>
        <vt:lpstr>Fonts Used</vt:lpstr>
      </vt:variant>
      <vt:variant>
        <vt:i4>4</vt:i4>
      </vt:variant>
      <vt:variant>
        <vt:lpstr>Theme</vt:lpstr>
      </vt:variant>
      <vt:variant>
        <vt:i4>8</vt:i4>
      </vt:variant>
      <vt:variant>
        <vt:lpstr>Slide Titles</vt:lpstr>
      </vt:variant>
      <vt:variant>
        <vt:i4>42</vt:i4>
      </vt:variant>
    </vt:vector>
  </HeadingPairs>
  <TitlesOfParts>
    <vt:vector size="54" baseType="lpstr">
      <vt:lpstr>Lucida Sans</vt:lpstr>
      <vt:lpstr>Calibri</vt:lpstr>
      <vt:lpstr>Arial</vt:lpstr>
      <vt:lpstr>Lucida Grande</vt:lpstr>
      <vt:lpstr>Default Theme</vt:lpstr>
      <vt:lpstr>Marine 1</vt:lpstr>
      <vt:lpstr>Marine 3</vt:lpstr>
      <vt:lpstr>Marine 5</vt:lpstr>
      <vt:lpstr>Marine 6</vt:lpstr>
      <vt:lpstr>Horizon 3</vt:lpstr>
      <vt:lpstr>Horizon 4</vt:lpstr>
      <vt:lpstr>Horizon 5</vt:lpstr>
      <vt:lpstr>Search Engines</vt:lpstr>
      <vt:lpstr>Summary of Search Engines</vt:lpstr>
      <vt:lpstr>PowerPoint Presentation</vt:lpstr>
      <vt:lpstr>PowerPoint Presentation</vt:lpstr>
      <vt:lpstr>PowerPoint Presentation</vt:lpstr>
      <vt:lpstr>Search Verticals &amp; Domain Specific Searches</vt:lpstr>
      <vt:lpstr>PowerPoint Presentation</vt:lpstr>
      <vt:lpstr>PowerPoint Presentation</vt:lpstr>
      <vt:lpstr>Wayback Machine Example</vt:lpstr>
      <vt:lpstr>ECS 1996</vt:lpstr>
      <vt:lpstr>ECS Jun 1997</vt:lpstr>
      <vt:lpstr>ECS Dec 1998</vt:lpstr>
      <vt:lpstr>ECS April 1999</vt:lpstr>
      <vt:lpstr>ECS April 1999</vt:lpstr>
      <vt:lpstr>ECS 2003</vt:lpstr>
      <vt:lpstr>ECS 2004</vt:lpstr>
      <vt:lpstr>ECS 2011</vt:lpstr>
      <vt:lpstr>ECS 2014 </vt:lpstr>
      <vt:lpstr>ECS 2020</vt:lpstr>
      <vt:lpstr>Summary Observations</vt:lpstr>
      <vt:lpstr>UoS Electronics and Computer Science</vt:lpstr>
      <vt:lpstr>UoS Electronics and Computer Science</vt:lpstr>
      <vt:lpstr>WayBack Machine</vt:lpstr>
      <vt:lpstr>WayBack Machine</vt:lpstr>
      <vt:lpstr>WayBack Machine</vt:lpstr>
      <vt:lpstr>WayBack Machine</vt:lpstr>
      <vt:lpstr>Wayback Machine</vt:lpstr>
      <vt:lpstr>Tin Eye  Example</vt:lpstr>
      <vt:lpstr>Reverse Image Searches</vt:lpstr>
      <vt:lpstr>TinEye</vt:lpstr>
      <vt:lpstr>TinEye</vt:lpstr>
      <vt:lpstr>Ranking Strategies</vt:lpstr>
      <vt:lpstr>Reported Google Ranking Strategies</vt:lpstr>
      <vt:lpstr>Reported Google Ranking Strategies</vt:lpstr>
      <vt:lpstr>Reported Google Ranking Strategies</vt:lpstr>
      <vt:lpstr>Reported Google Ranking Strategies</vt:lpstr>
      <vt:lpstr>TinEye Search Engine</vt:lpstr>
      <vt:lpstr>TinEye Search Engine</vt:lpstr>
      <vt:lpstr>Podcast Search Engine</vt:lpstr>
      <vt:lpstr>Podcast Search Engine</vt:lpstr>
      <vt:lpstr>Academic Search Engine</vt:lpstr>
      <vt:lpstr>Academic Search Engine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Heather</dc:creator>
  <cp:lastModifiedBy>Heather Packer</cp:lastModifiedBy>
  <cp:revision>29</cp:revision>
  <dcterms:created xsi:type="dcterms:W3CDTF">2021-10-19T15:34:02Z</dcterms:created>
  <dcterms:modified xsi:type="dcterms:W3CDTF">2021-11-22T13:35:57Z</dcterms:modified>
</cp:coreProperties>
</file>