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  <p:sldMasterId id="2147483668" r:id="rId3"/>
    <p:sldMasterId id="2147483672" r:id="rId4"/>
  </p:sldMasterIdLst>
  <p:notesMasterIdLst>
    <p:notesMasterId r:id="rId40"/>
  </p:notesMasterIdLst>
  <p:sldIdLst>
    <p:sldId id="258" r:id="rId5"/>
    <p:sldId id="361" r:id="rId6"/>
    <p:sldId id="315" r:id="rId7"/>
    <p:sldId id="316" r:id="rId8"/>
    <p:sldId id="328" r:id="rId9"/>
    <p:sldId id="355" r:id="rId10"/>
    <p:sldId id="329" r:id="rId11"/>
    <p:sldId id="332" r:id="rId12"/>
    <p:sldId id="330" r:id="rId13"/>
    <p:sldId id="331" r:id="rId14"/>
    <p:sldId id="333" r:id="rId15"/>
    <p:sldId id="366" r:id="rId16"/>
    <p:sldId id="334" r:id="rId17"/>
    <p:sldId id="318" r:id="rId18"/>
    <p:sldId id="339" r:id="rId19"/>
    <p:sldId id="362" r:id="rId20"/>
    <p:sldId id="363" r:id="rId21"/>
    <p:sldId id="364" r:id="rId22"/>
    <p:sldId id="365" r:id="rId23"/>
    <p:sldId id="340" r:id="rId24"/>
    <p:sldId id="341" r:id="rId25"/>
    <p:sldId id="342" r:id="rId26"/>
    <p:sldId id="343" r:id="rId27"/>
    <p:sldId id="344" r:id="rId28"/>
    <p:sldId id="345" r:id="rId29"/>
    <p:sldId id="346" r:id="rId30"/>
    <p:sldId id="347" r:id="rId31"/>
    <p:sldId id="348" r:id="rId32"/>
    <p:sldId id="349" r:id="rId33"/>
    <p:sldId id="368" r:id="rId34"/>
    <p:sldId id="351" r:id="rId35"/>
    <p:sldId id="352" r:id="rId36"/>
    <p:sldId id="353" r:id="rId37"/>
    <p:sldId id="369" r:id="rId38"/>
    <p:sldId id="367" r:id="rId39"/>
  </p:sldIdLst>
  <p:sldSz cx="12192000" cy="6858000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Lucida Sans" panose="020B0602030504020204" pitchFamily="34" charset="77"/>
      <p:regular r:id="rId45"/>
      <p:bold r:id="rId46"/>
      <p:italic r:id="rId47"/>
      <p:boldItalic r:id="rId48"/>
    </p:embeddedFont>
  </p:embeddedFontLst>
  <p:custDataLst>
    <p:tags r:id="rId4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EC338E-7BFA-8442-8E33-5DB46E36CDB2}" v="1" dt="2020-10-24T21:47:16.5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33"/>
    <p:restoredTop sz="85374" autoAdjust="0"/>
  </p:normalViewPr>
  <p:slideViewPr>
    <p:cSldViewPr snapToGrid="0" snapToObjects="1" showGuides="1">
      <p:cViewPr varScale="1">
        <p:scale>
          <a:sx n="104" d="100"/>
          <a:sy n="104" d="100"/>
        </p:scale>
        <p:origin x="1160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4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6.fntdata"/><Relationship Id="rId20" Type="http://schemas.openxmlformats.org/officeDocument/2006/relationships/slide" Target="slides/slide16.xml"/><Relationship Id="rId41" Type="http://schemas.openxmlformats.org/officeDocument/2006/relationships/font" Target="fonts/font1.fntdata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holas Gibbins" userId="6a0e944c-4d97-467d-bb7a-7c3315791fe4" providerId="ADAL" clId="{2EEC338E-7BFA-8442-8E33-5DB46E36CDB2}"/>
    <pc:docChg chg="undo redo custSel mod addSld modSld">
      <pc:chgData name="Nicholas Gibbins" userId="6a0e944c-4d97-467d-bb7a-7c3315791fe4" providerId="ADAL" clId="{2EEC338E-7BFA-8442-8E33-5DB46E36CDB2}" dt="2020-11-10T12:16:05.956" v="1748" actId="20577"/>
      <pc:docMkLst>
        <pc:docMk/>
      </pc:docMkLst>
      <pc:sldChg chg="modSp mod modNotesTx">
        <pc:chgData name="Nicholas Gibbins" userId="6a0e944c-4d97-467d-bb7a-7c3315791fe4" providerId="ADAL" clId="{2EEC338E-7BFA-8442-8E33-5DB46E36CDB2}" dt="2020-11-06T13:42:03.841" v="981" actId="20577"/>
        <pc:sldMkLst>
          <pc:docMk/>
          <pc:sldMk cId="32967395" sldId="316"/>
        </pc:sldMkLst>
        <pc:spChg chg="mod">
          <ac:chgData name="Nicholas Gibbins" userId="6a0e944c-4d97-467d-bb7a-7c3315791fe4" providerId="ADAL" clId="{2EEC338E-7BFA-8442-8E33-5DB46E36CDB2}" dt="2020-11-06T13:30:37.646" v="729" actId="114"/>
          <ac:spMkLst>
            <pc:docMk/>
            <pc:sldMk cId="32967395" sldId="316"/>
            <ac:spMk id="5" creationId="{00D0D125-9941-EB42-B739-9A9CA5BB6485}"/>
          </ac:spMkLst>
        </pc:spChg>
      </pc:sldChg>
      <pc:sldChg chg="modSp mod modNotesTx">
        <pc:chgData name="Nicholas Gibbins" userId="6a0e944c-4d97-467d-bb7a-7c3315791fe4" providerId="ADAL" clId="{2EEC338E-7BFA-8442-8E33-5DB46E36CDB2}" dt="2020-11-10T12:10:55.894" v="1458" actId="20577"/>
        <pc:sldMkLst>
          <pc:docMk/>
          <pc:sldMk cId="2866309205" sldId="328"/>
        </pc:sldMkLst>
        <pc:spChg chg="mod">
          <ac:chgData name="Nicholas Gibbins" userId="6a0e944c-4d97-467d-bb7a-7c3315791fe4" providerId="ADAL" clId="{2EEC338E-7BFA-8442-8E33-5DB46E36CDB2}" dt="2020-11-10T11:54:42.162" v="1098" actId="20577"/>
          <ac:spMkLst>
            <pc:docMk/>
            <pc:sldMk cId="2866309205" sldId="328"/>
            <ac:spMk id="2" creationId="{376A5970-C7B1-824A-ADA1-25F875811D5B}"/>
          </ac:spMkLst>
        </pc:spChg>
        <pc:spChg chg="mod">
          <ac:chgData name="Nicholas Gibbins" userId="6a0e944c-4d97-467d-bb7a-7c3315791fe4" providerId="ADAL" clId="{2EEC338E-7BFA-8442-8E33-5DB46E36CDB2}" dt="2020-11-10T12:01:51.879" v="1384" actId="20577"/>
          <ac:spMkLst>
            <pc:docMk/>
            <pc:sldMk cId="2866309205" sldId="328"/>
            <ac:spMk id="3" creationId="{1EFCA658-1D61-7E4C-BBEC-204FC625A1A1}"/>
          </ac:spMkLst>
        </pc:spChg>
      </pc:sldChg>
      <pc:sldChg chg="modSp mod modNotesTx">
        <pc:chgData name="Nicholas Gibbins" userId="6a0e944c-4d97-467d-bb7a-7c3315791fe4" providerId="ADAL" clId="{2EEC338E-7BFA-8442-8E33-5DB46E36CDB2}" dt="2020-11-10T12:13:21.707" v="1600" actId="20577"/>
        <pc:sldMkLst>
          <pc:docMk/>
          <pc:sldMk cId="3975158129" sldId="329"/>
        </pc:sldMkLst>
        <pc:spChg chg="mod">
          <ac:chgData name="Nicholas Gibbins" userId="6a0e944c-4d97-467d-bb7a-7c3315791fe4" providerId="ADAL" clId="{2EEC338E-7BFA-8442-8E33-5DB46E36CDB2}" dt="2020-11-06T13:31:22.114" v="732" actId="3064"/>
          <ac:spMkLst>
            <pc:docMk/>
            <pc:sldMk cId="3975158129" sldId="329"/>
            <ac:spMk id="5" creationId="{1C66737D-BA3A-8047-A1C6-9429A26901A6}"/>
          </ac:spMkLst>
        </pc:spChg>
      </pc:sldChg>
      <pc:sldChg chg="modSp mod modNotesTx">
        <pc:chgData name="Nicholas Gibbins" userId="6a0e944c-4d97-467d-bb7a-7c3315791fe4" providerId="ADAL" clId="{2EEC338E-7BFA-8442-8E33-5DB46E36CDB2}" dt="2020-11-06T13:31:59.038" v="735" actId="14100"/>
        <pc:sldMkLst>
          <pc:docMk/>
          <pc:sldMk cId="3875451626" sldId="330"/>
        </pc:sldMkLst>
        <pc:spChg chg="mod">
          <ac:chgData name="Nicholas Gibbins" userId="6a0e944c-4d97-467d-bb7a-7c3315791fe4" providerId="ADAL" clId="{2EEC338E-7BFA-8442-8E33-5DB46E36CDB2}" dt="2020-10-24T21:26:30.791" v="469" actId="15"/>
          <ac:spMkLst>
            <pc:docMk/>
            <pc:sldMk cId="3875451626" sldId="330"/>
            <ac:spMk id="3" creationId="{98BD1009-1724-394C-81F2-D62E3D8A9F81}"/>
          </ac:spMkLst>
        </pc:spChg>
        <pc:spChg chg="mod">
          <ac:chgData name="Nicholas Gibbins" userId="6a0e944c-4d97-467d-bb7a-7c3315791fe4" providerId="ADAL" clId="{2EEC338E-7BFA-8442-8E33-5DB46E36CDB2}" dt="2020-11-06T13:31:59.038" v="735" actId="14100"/>
          <ac:spMkLst>
            <pc:docMk/>
            <pc:sldMk cId="3875451626" sldId="330"/>
            <ac:spMk id="5" creationId="{40141EE8-8FD8-794F-81C2-A3C5965DFF4C}"/>
          </ac:spMkLst>
        </pc:spChg>
      </pc:sldChg>
      <pc:sldChg chg="modSp mod modNotesTx">
        <pc:chgData name="Nicholas Gibbins" userId="6a0e944c-4d97-467d-bb7a-7c3315791fe4" providerId="ADAL" clId="{2EEC338E-7BFA-8442-8E33-5DB46E36CDB2}" dt="2020-11-10T12:16:05.956" v="1748" actId="20577"/>
        <pc:sldMkLst>
          <pc:docMk/>
          <pc:sldMk cId="2095845164" sldId="331"/>
        </pc:sldMkLst>
        <pc:spChg chg="mod">
          <ac:chgData name="Nicholas Gibbins" userId="6a0e944c-4d97-467d-bb7a-7c3315791fe4" providerId="ADAL" clId="{2EEC338E-7BFA-8442-8E33-5DB46E36CDB2}" dt="2020-10-24T21:26:26.531" v="466" actId="15"/>
          <ac:spMkLst>
            <pc:docMk/>
            <pc:sldMk cId="2095845164" sldId="331"/>
            <ac:spMk id="3" creationId="{B04FA946-F367-CF44-91AF-8084C1DDEE49}"/>
          </ac:spMkLst>
        </pc:spChg>
      </pc:sldChg>
      <pc:sldChg chg="modSp mod modNotesTx">
        <pc:chgData name="Nicholas Gibbins" userId="6a0e944c-4d97-467d-bb7a-7c3315791fe4" providerId="ADAL" clId="{2EEC338E-7BFA-8442-8E33-5DB46E36CDB2}" dt="2020-11-06T13:58:17.201" v="1094" actId="20577"/>
        <pc:sldMkLst>
          <pc:docMk/>
          <pc:sldMk cId="3808790587" sldId="332"/>
        </pc:sldMkLst>
        <pc:spChg chg="mod">
          <ac:chgData name="Nicholas Gibbins" userId="6a0e944c-4d97-467d-bb7a-7c3315791fe4" providerId="ADAL" clId="{2EEC338E-7BFA-8442-8E33-5DB46E36CDB2}" dt="2020-10-24T21:26:34.983" v="471" actId="15"/>
          <ac:spMkLst>
            <pc:docMk/>
            <pc:sldMk cId="3808790587" sldId="332"/>
            <ac:spMk id="3" creationId="{9415ACBE-FE0E-0442-9E2D-668CDBD0A7AF}"/>
          </ac:spMkLst>
        </pc:spChg>
      </pc:sldChg>
      <pc:sldChg chg="modSp mod modNotesTx">
        <pc:chgData name="Nicholas Gibbins" userId="6a0e944c-4d97-467d-bb7a-7c3315791fe4" providerId="ADAL" clId="{2EEC338E-7BFA-8442-8E33-5DB46E36CDB2}" dt="2020-10-24T21:27:39.133" v="559" actId="20577"/>
        <pc:sldMkLst>
          <pc:docMk/>
          <pc:sldMk cId="415882884" sldId="333"/>
        </pc:sldMkLst>
        <pc:spChg chg="mod">
          <ac:chgData name="Nicholas Gibbins" userId="6a0e944c-4d97-467d-bb7a-7c3315791fe4" providerId="ADAL" clId="{2EEC338E-7BFA-8442-8E33-5DB46E36CDB2}" dt="2020-10-24T21:26:20.852" v="463" actId="15"/>
          <ac:spMkLst>
            <pc:docMk/>
            <pc:sldMk cId="415882884" sldId="333"/>
            <ac:spMk id="3" creationId="{9595A1D8-407B-7B48-8B26-0AE84E628CBA}"/>
          </ac:spMkLst>
        </pc:spChg>
      </pc:sldChg>
      <pc:sldChg chg="modNotesTx">
        <pc:chgData name="Nicholas Gibbins" userId="6a0e944c-4d97-467d-bb7a-7c3315791fe4" providerId="ADAL" clId="{2EEC338E-7BFA-8442-8E33-5DB46E36CDB2}" dt="2020-11-06T13:49:25.796" v="1019" actId="20577"/>
        <pc:sldMkLst>
          <pc:docMk/>
          <pc:sldMk cId="2479569573" sldId="341"/>
        </pc:sldMkLst>
      </pc:sldChg>
      <pc:sldChg chg="addSp delSp modSp mod chgLayout">
        <pc:chgData name="Nicholas Gibbins" userId="6a0e944c-4d97-467d-bb7a-7c3315791fe4" providerId="ADAL" clId="{2EEC338E-7BFA-8442-8E33-5DB46E36CDB2}" dt="2020-11-06T13:30:07.137" v="727" actId="5793"/>
        <pc:sldMkLst>
          <pc:docMk/>
          <pc:sldMk cId="1067409038" sldId="345"/>
        </pc:sldMkLst>
        <pc:spChg chg="mod ord">
          <ac:chgData name="Nicholas Gibbins" userId="6a0e944c-4d97-467d-bb7a-7c3315791fe4" providerId="ADAL" clId="{2EEC338E-7BFA-8442-8E33-5DB46E36CDB2}" dt="2020-11-06T13:30:03.570" v="726" actId="6264"/>
          <ac:spMkLst>
            <pc:docMk/>
            <pc:sldMk cId="1067409038" sldId="345"/>
            <ac:spMk id="2" creationId="{00000000-0000-0000-0000-000000000000}"/>
          </ac:spMkLst>
        </pc:spChg>
        <pc:spChg chg="mod ord">
          <ac:chgData name="Nicholas Gibbins" userId="6a0e944c-4d97-467d-bb7a-7c3315791fe4" providerId="ADAL" clId="{2EEC338E-7BFA-8442-8E33-5DB46E36CDB2}" dt="2020-11-06T13:30:07.137" v="727" actId="5793"/>
          <ac:spMkLst>
            <pc:docMk/>
            <pc:sldMk cId="1067409038" sldId="345"/>
            <ac:spMk id="3" creationId="{00000000-0000-0000-0000-000000000000}"/>
          </ac:spMkLst>
        </pc:spChg>
        <pc:spChg chg="add del mod">
          <ac:chgData name="Nicholas Gibbins" userId="6a0e944c-4d97-467d-bb7a-7c3315791fe4" providerId="ADAL" clId="{2EEC338E-7BFA-8442-8E33-5DB46E36CDB2}" dt="2020-11-06T13:30:03.570" v="726" actId="6264"/>
          <ac:spMkLst>
            <pc:docMk/>
            <pc:sldMk cId="1067409038" sldId="345"/>
            <ac:spMk id="4" creationId="{8C0F2ABF-4802-7645-A912-A9094708300D}"/>
          </ac:spMkLst>
        </pc:spChg>
        <pc:spChg chg="add del mod">
          <ac:chgData name="Nicholas Gibbins" userId="6a0e944c-4d97-467d-bb7a-7c3315791fe4" providerId="ADAL" clId="{2EEC338E-7BFA-8442-8E33-5DB46E36CDB2}" dt="2020-11-06T13:30:03.570" v="726" actId="6264"/>
          <ac:spMkLst>
            <pc:docMk/>
            <pc:sldMk cId="1067409038" sldId="345"/>
            <ac:spMk id="5" creationId="{AE8FE557-8998-C047-A505-F93A2406E8B5}"/>
          </ac:spMkLst>
        </pc:spChg>
        <pc:spChg chg="add del mod">
          <ac:chgData name="Nicholas Gibbins" userId="6a0e944c-4d97-467d-bb7a-7c3315791fe4" providerId="ADAL" clId="{2EEC338E-7BFA-8442-8E33-5DB46E36CDB2}" dt="2020-11-06T13:30:03.570" v="726" actId="6264"/>
          <ac:spMkLst>
            <pc:docMk/>
            <pc:sldMk cId="1067409038" sldId="345"/>
            <ac:spMk id="6" creationId="{C4A0C5EA-E40C-4248-94A1-C496D950AB6F}"/>
          </ac:spMkLst>
        </pc:spChg>
        <pc:spChg chg="mod ord">
          <ac:chgData name="Nicholas Gibbins" userId="6a0e944c-4d97-467d-bb7a-7c3315791fe4" providerId="ADAL" clId="{2EEC338E-7BFA-8442-8E33-5DB46E36CDB2}" dt="2020-11-06T13:30:03.570" v="726" actId="6264"/>
          <ac:spMkLst>
            <pc:docMk/>
            <pc:sldMk cId="1067409038" sldId="345"/>
            <ac:spMk id="9" creationId="{94D49A61-E0C1-5044-8174-118BC182D34E}"/>
          </ac:spMkLst>
        </pc:spChg>
      </pc:sldChg>
      <pc:sldChg chg="modSp mod">
        <pc:chgData name="Nicholas Gibbins" userId="6a0e944c-4d97-467d-bb7a-7c3315791fe4" providerId="ADAL" clId="{2EEC338E-7BFA-8442-8E33-5DB46E36CDB2}" dt="2020-10-25T23:02:13.607" v="725" actId="313"/>
        <pc:sldMkLst>
          <pc:docMk/>
          <pc:sldMk cId="472188884" sldId="347"/>
        </pc:sldMkLst>
        <pc:spChg chg="mod">
          <ac:chgData name="Nicholas Gibbins" userId="6a0e944c-4d97-467d-bb7a-7c3315791fe4" providerId="ADAL" clId="{2EEC338E-7BFA-8442-8E33-5DB46E36CDB2}" dt="2020-10-25T23:02:13.607" v="725" actId="313"/>
          <ac:spMkLst>
            <pc:docMk/>
            <pc:sldMk cId="472188884" sldId="347"/>
            <ac:spMk id="3" creationId="{00000000-0000-0000-0000-000000000000}"/>
          </ac:spMkLst>
        </pc:spChg>
      </pc:sldChg>
      <pc:sldChg chg="modSp mod">
        <pc:chgData name="Nicholas Gibbins" userId="6a0e944c-4d97-467d-bb7a-7c3315791fe4" providerId="ADAL" clId="{2EEC338E-7BFA-8442-8E33-5DB46E36CDB2}" dt="2020-10-24T21:49:48.374" v="723" actId="20577"/>
        <pc:sldMkLst>
          <pc:docMk/>
          <pc:sldMk cId="1589285757" sldId="353"/>
        </pc:sldMkLst>
        <pc:spChg chg="mod">
          <ac:chgData name="Nicholas Gibbins" userId="6a0e944c-4d97-467d-bb7a-7c3315791fe4" providerId="ADAL" clId="{2EEC338E-7BFA-8442-8E33-5DB46E36CDB2}" dt="2020-10-24T21:49:48.374" v="723" actId="20577"/>
          <ac:spMkLst>
            <pc:docMk/>
            <pc:sldMk cId="1589285757" sldId="353"/>
            <ac:spMk id="58369" creationId="{00000000-0000-0000-0000-000000000000}"/>
          </ac:spMkLst>
        </pc:spChg>
      </pc:sldChg>
      <pc:sldChg chg="modSp mod">
        <pc:chgData name="Nicholas Gibbins" userId="6a0e944c-4d97-467d-bb7a-7c3315791fe4" providerId="ADAL" clId="{2EEC338E-7BFA-8442-8E33-5DB46E36CDB2}" dt="2020-11-06T13:31:06.393" v="730" actId="3064"/>
        <pc:sldMkLst>
          <pc:docMk/>
          <pc:sldMk cId="32995745" sldId="355"/>
        </pc:sldMkLst>
        <pc:spChg chg="mod">
          <ac:chgData name="Nicholas Gibbins" userId="6a0e944c-4d97-467d-bb7a-7c3315791fe4" providerId="ADAL" clId="{2EEC338E-7BFA-8442-8E33-5DB46E36CDB2}" dt="2020-11-06T13:31:06.393" v="730" actId="3064"/>
          <ac:spMkLst>
            <pc:docMk/>
            <pc:sldMk cId="32995745" sldId="355"/>
            <ac:spMk id="4" creationId="{8C14D0B7-B871-A344-999A-B0DDDF1B5C5E}"/>
          </ac:spMkLst>
        </pc:spChg>
      </pc:sldChg>
      <pc:sldChg chg="modSp mod">
        <pc:chgData name="Nicholas Gibbins" userId="6a0e944c-4d97-467d-bb7a-7c3315791fe4" providerId="ADAL" clId="{2EEC338E-7BFA-8442-8E33-5DB46E36CDB2}" dt="2020-10-24T21:30:14.002" v="560" actId="20577"/>
        <pc:sldMkLst>
          <pc:docMk/>
          <pc:sldMk cId="2448544265" sldId="362"/>
        </pc:sldMkLst>
        <pc:spChg chg="mod">
          <ac:chgData name="Nicholas Gibbins" userId="6a0e944c-4d97-467d-bb7a-7c3315791fe4" providerId="ADAL" clId="{2EEC338E-7BFA-8442-8E33-5DB46E36CDB2}" dt="2020-10-24T21:30:14.002" v="560" actId="20577"/>
          <ac:spMkLst>
            <pc:docMk/>
            <pc:sldMk cId="2448544265" sldId="362"/>
            <ac:spMk id="4" creationId="{1B79E1A6-E4B7-6C48-BB67-C1B148AF65E0}"/>
          </ac:spMkLst>
        </pc:spChg>
      </pc:sldChg>
      <pc:sldChg chg="modNotesTx">
        <pc:chgData name="Nicholas Gibbins" userId="6a0e944c-4d97-467d-bb7a-7c3315791fe4" providerId="ADAL" clId="{2EEC338E-7BFA-8442-8E33-5DB46E36CDB2}" dt="2020-11-06T13:55:09.549" v="1061" actId="20577"/>
        <pc:sldMkLst>
          <pc:docMk/>
          <pc:sldMk cId="3905546798" sldId="363"/>
        </pc:sldMkLst>
      </pc:sldChg>
      <pc:sldChg chg="addSp delSp modSp new mod modClrScheme chgLayout">
        <pc:chgData name="Nicholas Gibbins" userId="6a0e944c-4d97-467d-bb7a-7c3315791fe4" providerId="ADAL" clId="{2EEC338E-7BFA-8442-8E33-5DB46E36CDB2}" dt="2020-10-24T21:48:23.678" v="708" actId="18131"/>
        <pc:sldMkLst>
          <pc:docMk/>
          <pc:sldMk cId="3973894818" sldId="369"/>
        </pc:sldMkLst>
        <pc:spChg chg="add del">
          <ac:chgData name="Nicholas Gibbins" userId="6a0e944c-4d97-467d-bb7a-7c3315791fe4" providerId="ADAL" clId="{2EEC338E-7BFA-8442-8E33-5DB46E36CDB2}" dt="2020-10-24T21:47:23.563" v="697" actId="26606"/>
          <ac:spMkLst>
            <pc:docMk/>
            <pc:sldMk cId="3973894818" sldId="369"/>
            <ac:spMk id="2" creationId="{41E8C958-137E-524A-8374-C4AAF0A55C8A}"/>
          </ac:spMkLst>
        </pc:spChg>
        <pc:spChg chg="add del">
          <ac:chgData name="Nicholas Gibbins" userId="6a0e944c-4d97-467d-bb7a-7c3315791fe4" providerId="ADAL" clId="{2EEC338E-7BFA-8442-8E33-5DB46E36CDB2}" dt="2020-10-24T21:47:23.563" v="697" actId="26606"/>
          <ac:spMkLst>
            <pc:docMk/>
            <pc:sldMk cId="3973894818" sldId="369"/>
            <ac:spMk id="3" creationId="{623AEB56-F4D8-8840-B8AA-3AF91B5341BD}"/>
          </ac:spMkLst>
        </pc:spChg>
        <pc:picChg chg="add mod modCrop">
          <ac:chgData name="Nicholas Gibbins" userId="6a0e944c-4d97-467d-bb7a-7c3315791fe4" providerId="ADAL" clId="{2EEC338E-7BFA-8442-8E33-5DB46E36CDB2}" dt="2020-10-24T21:48:23.678" v="708" actId="18131"/>
          <ac:picMkLst>
            <pc:docMk/>
            <pc:sldMk cId="3973894818" sldId="369"/>
            <ac:picMk id="5" creationId="{62BE02DB-CE04-8347-A851-785131D84C3F}"/>
          </ac:picMkLst>
        </pc:picChg>
      </pc:sldChg>
    </pc:docChg>
  </pc:docChgLst>
  <pc:docChgLst>
    <pc:chgData name="Gibbins N.M." userId="6a0e944c-4d97-467d-bb7a-7c3315791fe4" providerId="ADAL" clId="{302BF8C7-29C9-DB41-B8A7-0819952C9AC2}"/>
    <pc:docChg chg="custSel delSld modSld">
      <pc:chgData name="Gibbins N.M." userId="6a0e944c-4d97-467d-bb7a-7c3315791fe4" providerId="ADAL" clId="{302BF8C7-29C9-DB41-B8A7-0819952C9AC2}" dt="2019-10-13T20:58:29.611" v="31" actId="20577"/>
      <pc:docMkLst>
        <pc:docMk/>
      </pc:docMkLst>
      <pc:sldChg chg="delSp modSp">
        <pc:chgData name="Gibbins N.M." userId="6a0e944c-4d97-467d-bb7a-7c3315791fe4" providerId="ADAL" clId="{302BF8C7-29C9-DB41-B8A7-0819952C9AC2}" dt="2019-10-09T13:50:28.079" v="29" actId="478"/>
        <pc:sldMkLst>
          <pc:docMk/>
          <pc:sldMk cId="2095886019" sldId="267"/>
        </pc:sldMkLst>
        <pc:spChg chg="del">
          <ac:chgData name="Gibbins N.M." userId="6a0e944c-4d97-467d-bb7a-7c3315791fe4" providerId="ADAL" clId="{302BF8C7-29C9-DB41-B8A7-0819952C9AC2}" dt="2019-10-09T13:50:22.111" v="27" actId="478"/>
          <ac:spMkLst>
            <pc:docMk/>
            <pc:sldMk cId="2095886019" sldId="267"/>
            <ac:spMk id="2" creationId="{B52CD935-3F6F-8444-B97D-85713B02E578}"/>
          </ac:spMkLst>
        </pc:spChg>
        <pc:spChg chg="del mod">
          <ac:chgData name="Gibbins N.M." userId="6a0e944c-4d97-467d-bb7a-7c3315791fe4" providerId="ADAL" clId="{302BF8C7-29C9-DB41-B8A7-0819952C9AC2}" dt="2019-10-09T13:50:28.079" v="29" actId="478"/>
          <ac:spMkLst>
            <pc:docMk/>
            <pc:sldMk cId="2095886019" sldId="267"/>
            <ac:spMk id="3" creationId="{BBE20E7B-1908-224A-972B-B79645C3151E}"/>
          </ac:spMkLst>
        </pc:spChg>
      </pc:sldChg>
      <pc:sldChg chg="modSp">
        <pc:chgData name="Gibbins N.M." userId="6a0e944c-4d97-467d-bb7a-7c3315791fe4" providerId="ADAL" clId="{302BF8C7-29C9-DB41-B8A7-0819952C9AC2}" dt="2019-10-13T20:58:29.611" v="31" actId="20577"/>
        <pc:sldMkLst>
          <pc:docMk/>
          <pc:sldMk cId="2893835588" sldId="270"/>
        </pc:sldMkLst>
        <pc:spChg chg="mod">
          <ac:chgData name="Gibbins N.M." userId="6a0e944c-4d97-467d-bb7a-7c3315791fe4" providerId="ADAL" clId="{302BF8C7-29C9-DB41-B8A7-0819952C9AC2}" dt="2019-10-13T20:58:29.611" v="31" actId="20577"/>
          <ac:spMkLst>
            <pc:docMk/>
            <pc:sldMk cId="2893835588" sldId="270"/>
            <ac:spMk id="2" creationId="{715071A2-3F33-4F46-AF51-FDC10E379F13}"/>
          </ac:spMkLst>
        </pc:spChg>
      </pc:sldChg>
      <pc:sldChg chg="modNotesTx">
        <pc:chgData name="Gibbins N.M." userId="6a0e944c-4d97-467d-bb7a-7c3315791fe4" providerId="ADAL" clId="{302BF8C7-29C9-DB41-B8A7-0819952C9AC2}" dt="2019-10-09T13:54:47.190" v="30" actId="113"/>
        <pc:sldMkLst>
          <pc:docMk/>
          <pc:sldMk cId="2115832206" sldId="274"/>
        </pc:sldMkLst>
      </pc:sldChg>
      <pc:sldChg chg="modSp">
        <pc:chgData name="Gibbins N.M." userId="6a0e944c-4d97-467d-bb7a-7c3315791fe4" providerId="ADAL" clId="{302BF8C7-29C9-DB41-B8A7-0819952C9AC2}" dt="2019-10-09T13:49:06.216" v="25" actId="20577"/>
        <pc:sldMkLst>
          <pc:docMk/>
          <pc:sldMk cId="3099161626" sldId="361"/>
        </pc:sldMkLst>
        <pc:spChg chg="mod">
          <ac:chgData name="Gibbins N.M." userId="6a0e944c-4d97-467d-bb7a-7c3315791fe4" providerId="ADAL" clId="{302BF8C7-29C9-DB41-B8A7-0819952C9AC2}" dt="2019-10-09T13:48:54.716" v="1" actId="27636"/>
          <ac:spMkLst>
            <pc:docMk/>
            <pc:sldMk cId="3099161626" sldId="361"/>
            <ac:spMk id="3" creationId="{D58B458D-8B13-454B-9914-4DD3430BEE4A}"/>
          </ac:spMkLst>
        </pc:spChg>
        <pc:spChg chg="mod">
          <ac:chgData name="Gibbins N.M." userId="6a0e944c-4d97-467d-bb7a-7c3315791fe4" providerId="ADAL" clId="{302BF8C7-29C9-DB41-B8A7-0819952C9AC2}" dt="2019-10-09T13:49:06.216" v="25" actId="20577"/>
          <ac:spMkLst>
            <pc:docMk/>
            <pc:sldMk cId="3099161626" sldId="361"/>
            <ac:spMk id="5" creationId="{0AFA1687-7BDC-5547-99F5-E22EA23D8AA2}"/>
          </ac:spMkLst>
        </pc:spChg>
      </pc:sldChg>
    </pc:docChg>
  </pc:docChgLst>
  <pc:docChgLst>
    <pc:chgData name="Nicholas Gibbins" userId="6a0e944c-4d97-467d-bb7a-7c3315791fe4" providerId="ADAL" clId="{E5D0E4A1-E35B-A64F-A53E-D95BE7B44A87}"/>
    <pc:docChg chg="custSel addSld delSld modSld">
      <pc:chgData name="Nicholas Gibbins" userId="6a0e944c-4d97-467d-bb7a-7c3315791fe4" providerId="ADAL" clId="{E5D0E4A1-E35B-A64F-A53E-D95BE7B44A87}" dt="2020-10-04T12:28:17.762" v="170" actId="20577"/>
      <pc:docMkLst>
        <pc:docMk/>
      </pc:docMkLst>
      <pc:sldChg chg="del">
        <pc:chgData name="Nicholas Gibbins" userId="6a0e944c-4d97-467d-bb7a-7c3315791fe4" providerId="ADAL" clId="{E5D0E4A1-E35B-A64F-A53E-D95BE7B44A87}" dt="2020-09-23T21:27:19.705" v="3" actId="2696"/>
        <pc:sldMkLst>
          <pc:docMk/>
          <pc:sldMk cId="431800310" sldId="260"/>
        </pc:sldMkLst>
      </pc:sldChg>
      <pc:sldChg chg="del">
        <pc:chgData name="Nicholas Gibbins" userId="6a0e944c-4d97-467d-bb7a-7c3315791fe4" providerId="ADAL" clId="{E5D0E4A1-E35B-A64F-A53E-D95BE7B44A87}" dt="2020-09-23T21:27:19.762" v="7" actId="2696"/>
        <pc:sldMkLst>
          <pc:docMk/>
          <pc:sldMk cId="1613182963" sldId="261"/>
        </pc:sldMkLst>
      </pc:sldChg>
      <pc:sldChg chg="del">
        <pc:chgData name="Nicholas Gibbins" userId="6a0e944c-4d97-467d-bb7a-7c3315791fe4" providerId="ADAL" clId="{E5D0E4A1-E35B-A64F-A53E-D95BE7B44A87}" dt="2020-09-23T21:27:19.940" v="30" actId="2696"/>
        <pc:sldMkLst>
          <pc:docMk/>
          <pc:sldMk cId="452276236" sldId="262"/>
        </pc:sldMkLst>
      </pc:sldChg>
      <pc:sldChg chg="modSp del">
        <pc:chgData name="Nicholas Gibbins" userId="6a0e944c-4d97-467d-bb7a-7c3315791fe4" providerId="ADAL" clId="{E5D0E4A1-E35B-A64F-A53E-D95BE7B44A87}" dt="2020-09-23T21:27:20.170" v="68" actId="2696"/>
        <pc:sldMkLst>
          <pc:docMk/>
          <pc:sldMk cId="2340592924" sldId="263"/>
        </pc:sldMkLst>
        <pc:spChg chg="mod">
          <ac:chgData name="Nicholas Gibbins" userId="6a0e944c-4d97-467d-bb7a-7c3315791fe4" providerId="ADAL" clId="{E5D0E4A1-E35B-A64F-A53E-D95BE7B44A87}" dt="2020-09-23T20:07:02.667" v="2" actId="2711"/>
          <ac:spMkLst>
            <pc:docMk/>
            <pc:sldMk cId="2340592924" sldId="263"/>
            <ac:spMk id="16" creationId="{100726D1-43C2-7142-8BA3-869AFAFC6C51}"/>
          </ac:spMkLst>
        </pc:spChg>
      </pc:sldChg>
      <pc:sldChg chg="del">
        <pc:chgData name="Nicholas Gibbins" userId="6a0e944c-4d97-467d-bb7a-7c3315791fe4" providerId="ADAL" clId="{E5D0E4A1-E35B-A64F-A53E-D95BE7B44A87}" dt="2020-09-23T21:27:19.770" v="8" actId="2696"/>
        <pc:sldMkLst>
          <pc:docMk/>
          <pc:sldMk cId="3067662477" sldId="264"/>
        </pc:sldMkLst>
      </pc:sldChg>
      <pc:sldChg chg="del">
        <pc:chgData name="Nicholas Gibbins" userId="6a0e944c-4d97-467d-bb7a-7c3315791fe4" providerId="ADAL" clId="{E5D0E4A1-E35B-A64F-A53E-D95BE7B44A87}" dt="2020-09-23T21:27:20.078" v="54" actId="2696"/>
        <pc:sldMkLst>
          <pc:docMk/>
          <pc:sldMk cId="1611520107" sldId="265"/>
        </pc:sldMkLst>
      </pc:sldChg>
      <pc:sldChg chg="del">
        <pc:chgData name="Nicholas Gibbins" userId="6a0e944c-4d97-467d-bb7a-7c3315791fe4" providerId="ADAL" clId="{E5D0E4A1-E35B-A64F-A53E-D95BE7B44A87}" dt="2020-09-23T21:27:20.117" v="61" actId="2696"/>
        <pc:sldMkLst>
          <pc:docMk/>
          <pc:sldMk cId="195989309" sldId="266"/>
        </pc:sldMkLst>
      </pc:sldChg>
      <pc:sldChg chg="del">
        <pc:chgData name="Nicholas Gibbins" userId="6a0e944c-4d97-467d-bb7a-7c3315791fe4" providerId="ADAL" clId="{E5D0E4A1-E35B-A64F-A53E-D95BE7B44A87}" dt="2020-09-23T21:27:19.853" v="21" actId="2696"/>
        <pc:sldMkLst>
          <pc:docMk/>
          <pc:sldMk cId="2095886019" sldId="267"/>
        </pc:sldMkLst>
      </pc:sldChg>
      <pc:sldChg chg="del">
        <pc:chgData name="Nicholas Gibbins" userId="6a0e944c-4d97-467d-bb7a-7c3315791fe4" providerId="ADAL" clId="{E5D0E4A1-E35B-A64F-A53E-D95BE7B44A87}" dt="2020-09-23T21:27:19.815" v="15" actId="2696"/>
        <pc:sldMkLst>
          <pc:docMk/>
          <pc:sldMk cId="2510191583" sldId="268"/>
        </pc:sldMkLst>
      </pc:sldChg>
      <pc:sldChg chg="del">
        <pc:chgData name="Nicholas Gibbins" userId="6a0e944c-4d97-467d-bb7a-7c3315791fe4" providerId="ADAL" clId="{E5D0E4A1-E35B-A64F-A53E-D95BE7B44A87}" dt="2020-09-23T21:27:19.894" v="27" actId="2696"/>
        <pc:sldMkLst>
          <pc:docMk/>
          <pc:sldMk cId="1962889572" sldId="269"/>
        </pc:sldMkLst>
      </pc:sldChg>
      <pc:sldChg chg="del">
        <pc:chgData name="Nicholas Gibbins" userId="6a0e944c-4d97-467d-bb7a-7c3315791fe4" providerId="ADAL" clId="{E5D0E4A1-E35B-A64F-A53E-D95BE7B44A87}" dt="2020-09-23T21:27:19.847" v="20" actId="2696"/>
        <pc:sldMkLst>
          <pc:docMk/>
          <pc:sldMk cId="2893835588" sldId="270"/>
        </pc:sldMkLst>
      </pc:sldChg>
      <pc:sldChg chg="del">
        <pc:chgData name="Nicholas Gibbins" userId="6a0e944c-4d97-467d-bb7a-7c3315791fe4" providerId="ADAL" clId="{E5D0E4A1-E35B-A64F-A53E-D95BE7B44A87}" dt="2020-09-23T21:27:20.031" v="45" actId="2696"/>
        <pc:sldMkLst>
          <pc:docMk/>
          <pc:sldMk cId="96967690" sldId="271"/>
        </pc:sldMkLst>
      </pc:sldChg>
      <pc:sldChg chg="del">
        <pc:chgData name="Nicholas Gibbins" userId="6a0e944c-4d97-467d-bb7a-7c3315791fe4" providerId="ADAL" clId="{E5D0E4A1-E35B-A64F-A53E-D95BE7B44A87}" dt="2020-09-23T21:27:19.985" v="37" actId="2696"/>
        <pc:sldMkLst>
          <pc:docMk/>
          <pc:sldMk cId="222057217" sldId="272"/>
        </pc:sldMkLst>
      </pc:sldChg>
      <pc:sldChg chg="del">
        <pc:chgData name="Nicholas Gibbins" userId="6a0e944c-4d97-467d-bb7a-7c3315791fe4" providerId="ADAL" clId="{E5D0E4A1-E35B-A64F-A53E-D95BE7B44A87}" dt="2020-09-23T21:27:20.073" v="53" actId="2696"/>
        <pc:sldMkLst>
          <pc:docMk/>
          <pc:sldMk cId="2115832206" sldId="274"/>
        </pc:sldMkLst>
      </pc:sldChg>
      <pc:sldChg chg="del">
        <pc:chgData name="Nicholas Gibbins" userId="6a0e944c-4d97-467d-bb7a-7c3315791fe4" providerId="ADAL" clId="{E5D0E4A1-E35B-A64F-A53E-D95BE7B44A87}" dt="2020-09-23T21:27:20.084" v="55" actId="2696"/>
        <pc:sldMkLst>
          <pc:docMk/>
          <pc:sldMk cId="2207553103" sldId="275"/>
        </pc:sldMkLst>
      </pc:sldChg>
      <pc:sldChg chg="del">
        <pc:chgData name="Nicholas Gibbins" userId="6a0e944c-4d97-467d-bb7a-7c3315791fe4" providerId="ADAL" clId="{E5D0E4A1-E35B-A64F-A53E-D95BE7B44A87}" dt="2020-09-23T21:27:19.947" v="31" actId="2696"/>
        <pc:sldMkLst>
          <pc:docMk/>
          <pc:sldMk cId="3118589952" sldId="276"/>
        </pc:sldMkLst>
      </pc:sldChg>
      <pc:sldChg chg="del">
        <pc:chgData name="Nicholas Gibbins" userId="6a0e944c-4d97-467d-bb7a-7c3315791fe4" providerId="ADAL" clId="{E5D0E4A1-E35B-A64F-A53E-D95BE7B44A87}" dt="2020-09-23T21:27:19.959" v="33" actId="2696"/>
        <pc:sldMkLst>
          <pc:docMk/>
          <pc:sldMk cId="28213797" sldId="277"/>
        </pc:sldMkLst>
      </pc:sldChg>
      <pc:sldChg chg="del">
        <pc:chgData name="Nicholas Gibbins" userId="6a0e944c-4d97-467d-bb7a-7c3315791fe4" providerId="ADAL" clId="{E5D0E4A1-E35B-A64F-A53E-D95BE7B44A87}" dt="2020-09-23T21:27:19.783" v="10" actId="2696"/>
        <pc:sldMkLst>
          <pc:docMk/>
          <pc:sldMk cId="230549324" sldId="278"/>
        </pc:sldMkLst>
      </pc:sldChg>
      <pc:sldChg chg="del">
        <pc:chgData name="Nicholas Gibbins" userId="6a0e944c-4d97-467d-bb7a-7c3315791fe4" providerId="ADAL" clId="{E5D0E4A1-E35B-A64F-A53E-D95BE7B44A87}" dt="2020-09-23T21:27:19.718" v="5" actId="2696"/>
        <pc:sldMkLst>
          <pc:docMk/>
          <pc:sldMk cId="1175278574" sldId="279"/>
        </pc:sldMkLst>
      </pc:sldChg>
      <pc:sldChg chg="del">
        <pc:chgData name="Nicholas Gibbins" userId="6a0e944c-4d97-467d-bb7a-7c3315791fe4" providerId="ADAL" clId="{E5D0E4A1-E35B-A64F-A53E-D95BE7B44A87}" dt="2020-09-23T21:27:19.953" v="32" actId="2696"/>
        <pc:sldMkLst>
          <pc:docMk/>
          <pc:sldMk cId="3521158690" sldId="280"/>
        </pc:sldMkLst>
      </pc:sldChg>
      <pc:sldChg chg="del">
        <pc:chgData name="Nicholas Gibbins" userId="6a0e944c-4d97-467d-bb7a-7c3315791fe4" providerId="ADAL" clId="{E5D0E4A1-E35B-A64F-A53E-D95BE7B44A87}" dt="2020-09-23T21:27:20.111" v="60" actId="2696"/>
        <pc:sldMkLst>
          <pc:docMk/>
          <pc:sldMk cId="241350319" sldId="281"/>
        </pc:sldMkLst>
      </pc:sldChg>
      <pc:sldChg chg="del">
        <pc:chgData name="Nicholas Gibbins" userId="6a0e944c-4d97-467d-bb7a-7c3315791fe4" providerId="ADAL" clId="{E5D0E4A1-E35B-A64F-A53E-D95BE7B44A87}" dt="2020-09-23T21:27:19.808" v="14" actId="2696"/>
        <pc:sldMkLst>
          <pc:docMk/>
          <pc:sldMk cId="3844647494" sldId="282"/>
        </pc:sldMkLst>
      </pc:sldChg>
      <pc:sldChg chg="del">
        <pc:chgData name="Nicholas Gibbins" userId="6a0e944c-4d97-467d-bb7a-7c3315791fe4" providerId="ADAL" clId="{E5D0E4A1-E35B-A64F-A53E-D95BE7B44A87}" dt="2020-09-23T21:27:20.056" v="50" actId="2696"/>
        <pc:sldMkLst>
          <pc:docMk/>
          <pc:sldMk cId="173401274" sldId="283"/>
        </pc:sldMkLst>
      </pc:sldChg>
      <pc:sldChg chg="del">
        <pc:chgData name="Nicholas Gibbins" userId="6a0e944c-4d97-467d-bb7a-7c3315791fe4" providerId="ADAL" clId="{E5D0E4A1-E35B-A64F-A53E-D95BE7B44A87}" dt="2020-09-23T21:27:19.822" v="16" actId="2696"/>
        <pc:sldMkLst>
          <pc:docMk/>
          <pc:sldMk cId="3633808867" sldId="284"/>
        </pc:sldMkLst>
      </pc:sldChg>
      <pc:sldChg chg="del">
        <pc:chgData name="Nicholas Gibbins" userId="6a0e944c-4d97-467d-bb7a-7c3315791fe4" providerId="ADAL" clId="{E5D0E4A1-E35B-A64F-A53E-D95BE7B44A87}" dt="2020-09-23T21:27:19.860" v="22" actId="2696"/>
        <pc:sldMkLst>
          <pc:docMk/>
          <pc:sldMk cId="1455032608" sldId="285"/>
        </pc:sldMkLst>
      </pc:sldChg>
      <pc:sldChg chg="del">
        <pc:chgData name="Nicholas Gibbins" userId="6a0e944c-4d97-467d-bb7a-7c3315791fe4" providerId="ADAL" clId="{E5D0E4A1-E35B-A64F-A53E-D95BE7B44A87}" dt="2020-09-23T21:27:19.879" v="25" actId="2696"/>
        <pc:sldMkLst>
          <pc:docMk/>
          <pc:sldMk cId="816291709" sldId="286"/>
        </pc:sldMkLst>
      </pc:sldChg>
      <pc:sldChg chg="del">
        <pc:chgData name="Nicholas Gibbins" userId="6a0e944c-4d97-467d-bb7a-7c3315791fe4" providerId="ADAL" clId="{E5D0E4A1-E35B-A64F-A53E-D95BE7B44A87}" dt="2020-09-23T21:27:19.965" v="34" actId="2696"/>
        <pc:sldMkLst>
          <pc:docMk/>
          <pc:sldMk cId="2082341607" sldId="287"/>
        </pc:sldMkLst>
      </pc:sldChg>
      <pc:sldChg chg="del">
        <pc:chgData name="Nicholas Gibbins" userId="6a0e944c-4d97-467d-bb7a-7c3315791fe4" providerId="ADAL" clId="{E5D0E4A1-E35B-A64F-A53E-D95BE7B44A87}" dt="2020-09-23T21:27:20.089" v="56" actId="2696"/>
        <pc:sldMkLst>
          <pc:docMk/>
          <pc:sldMk cId="347626926" sldId="288"/>
        </pc:sldMkLst>
      </pc:sldChg>
      <pc:sldChg chg="del">
        <pc:chgData name="Nicholas Gibbins" userId="6a0e944c-4d97-467d-bb7a-7c3315791fe4" providerId="ADAL" clId="{E5D0E4A1-E35B-A64F-A53E-D95BE7B44A87}" dt="2020-09-23T21:27:19.971" v="35" actId="2696"/>
        <pc:sldMkLst>
          <pc:docMk/>
          <pc:sldMk cId="1536496329" sldId="289"/>
        </pc:sldMkLst>
      </pc:sldChg>
      <pc:sldChg chg="del">
        <pc:chgData name="Nicholas Gibbins" userId="6a0e944c-4d97-467d-bb7a-7c3315791fe4" providerId="ADAL" clId="{E5D0E4A1-E35B-A64F-A53E-D95BE7B44A87}" dt="2020-09-23T21:27:20.041" v="47" actId="2696"/>
        <pc:sldMkLst>
          <pc:docMk/>
          <pc:sldMk cId="4216232189" sldId="290"/>
        </pc:sldMkLst>
      </pc:sldChg>
      <pc:sldChg chg="del">
        <pc:chgData name="Nicholas Gibbins" userId="6a0e944c-4d97-467d-bb7a-7c3315791fe4" providerId="ADAL" clId="{E5D0E4A1-E35B-A64F-A53E-D95BE7B44A87}" dt="2020-09-23T21:27:19.979" v="36" actId="2696"/>
        <pc:sldMkLst>
          <pc:docMk/>
          <pc:sldMk cId="3307193660" sldId="291"/>
        </pc:sldMkLst>
      </pc:sldChg>
      <pc:sldChg chg="del">
        <pc:chgData name="Nicholas Gibbins" userId="6a0e944c-4d97-467d-bb7a-7c3315791fe4" providerId="ADAL" clId="{E5D0E4A1-E35B-A64F-A53E-D95BE7B44A87}" dt="2020-09-23T21:27:20.025" v="44" actId="2696"/>
        <pc:sldMkLst>
          <pc:docMk/>
          <pc:sldMk cId="2078650481" sldId="292"/>
        </pc:sldMkLst>
      </pc:sldChg>
      <pc:sldChg chg="del">
        <pc:chgData name="Nicholas Gibbins" userId="6a0e944c-4d97-467d-bb7a-7c3315791fe4" providerId="ADAL" clId="{E5D0E4A1-E35B-A64F-A53E-D95BE7B44A87}" dt="2020-09-23T21:27:20.138" v="65" actId="2696"/>
        <pc:sldMkLst>
          <pc:docMk/>
          <pc:sldMk cId="2260263383" sldId="293"/>
        </pc:sldMkLst>
      </pc:sldChg>
      <pc:sldChg chg="del">
        <pc:chgData name="Nicholas Gibbins" userId="6a0e944c-4d97-467d-bb7a-7c3315791fe4" providerId="ADAL" clId="{E5D0E4A1-E35B-A64F-A53E-D95BE7B44A87}" dt="2020-09-23T21:27:19.834" v="18" actId="2696"/>
        <pc:sldMkLst>
          <pc:docMk/>
          <pc:sldMk cId="914054706" sldId="294"/>
        </pc:sldMkLst>
      </pc:sldChg>
      <pc:sldChg chg="del">
        <pc:chgData name="Nicholas Gibbins" userId="6a0e944c-4d97-467d-bb7a-7c3315791fe4" providerId="ADAL" clId="{E5D0E4A1-E35B-A64F-A53E-D95BE7B44A87}" dt="2020-09-23T21:27:19.900" v="28" actId="2696"/>
        <pc:sldMkLst>
          <pc:docMk/>
          <pc:sldMk cId="3295769621" sldId="295"/>
        </pc:sldMkLst>
      </pc:sldChg>
      <pc:sldChg chg="del">
        <pc:chgData name="Nicholas Gibbins" userId="6a0e944c-4d97-467d-bb7a-7c3315791fe4" providerId="ADAL" clId="{E5D0E4A1-E35B-A64F-A53E-D95BE7B44A87}" dt="2020-09-23T21:27:19.885" v="26" actId="2696"/>
        <pc:sldMkLst>
          <pc:docMk/>
          <pc:sldMk cId="1866456370" sldId="296"/>
        </pc:sldMkLst>
      </pc:sldChg>
      <pc:sldChg chg="del">
        <pc:chgData name="Nicholas Gibbins" userId="6a0e944c-4d97-467d-bb7a-7c3315791fe4" providerId="ADAL" clId="{E5D0E4A1-E35B-A64F-A53E-D95BE7B44A87}" dt="2020-09-23T21:27:19.790" v="11" actId="2696"/>
        <pc:sldMkLst>
          <pc:docMk/>
          <pc:sldMk cId="2084933235" sldId="297"/>
        </pc:sldMkLst>
      </pc:sldChg>
      <pc:sldChg chg="del">
        <pc:chgData name="Nicholas Gibbins" userId="6a0e944c-4d97-467d-bb7a-7c3315791fe4" providerId="ADAL" clId="{E5D0E4A1-E35B-A64F-A53E-D95BE7B44A87}" dt="2020-09-23T21:27:19.873" v="24" actId="2696"/>
        <pc:sldMkLst>
          <pc:docMk/>
          <pc:sldMk cId="2162790846" sldId="298"/>
        </pc:sldMkLst>
      </pc:sldChg>
      <pc:sldChg chg="del">
        <pc:chgData name="Nicholas Gibbins" userId="6a0e944c-4d97-467d-bb7a-7c3315791fe4" providerId="ADAL" clId="{E5D0E4A1-E35B-A64F-A53E-D95BE7B44A87}" dt="2020-09-23T21:27:20.002" v="40" actId="2696"/>
        <pc:sldMkLst>
          <pc:docMk/>
          <pc:sldMk cId="3391300175" sldId="299"/>
        </pc:sldMkLst>
      </pc:sldChg>
      <pc:sldChg chg="del">
        <pc:chgData name="Nicholas Gibbins" userId="6a0e944c-4d97-467d-bb7a-7c3315791fe4" providerId="ADAL" clId="{E5D0E4A1-E35B-A64F-A53E-D95BE7B44A87}" dt="2020-09-23T21:27:20.061" v="51" actId="2696"/>
        <pc:sldMkLst>
          <pc:docMk/>
          <pc:sldMk cId="763713372" sldId="300"/>
        </pc:sldMkLst>
      </pc:sldChg>
      <pc:sldChg chg="del">
        <pc:chgData name="Nicholas Gibbins" userId="6a0e944c-4d97-467d-bb7a-7c3315791fe4" providerId="ADAL" clId="{E5D0E4A1-E35B-A64F-A53E-D95BE7B44A87}" dt="2020-09-23T21:27:19.996" v="39" actId="2696"/>
        <pc:sldMkLst>
          <pc:docMk/>
          <pc:sldMk cId="2938724728" sldId="301"/>
        </pc:sldMkLst>
      </pc:sldChg>
      <pc:sldChg chg="del">
        <pc:chgData name="Nicholas Gibbins" userId="6a0e944c-4d97-467d-bb7a-7c3315791fe4" providerId="ADAL" clId="{E5D0E4A1-E35B-A64F-A53E-D95BE7B44A87}" dt="2020-09-23T21:27:20.143" v="66" actId="2696"/>
        <pc:sldMkLst>
          <pc:docMk/>
          <pc:sldMk cId="2826085680" sldId="303"/>
        </pc:sldMkLst>
      </pc:sldChg>
      <pc:sldChg chg="del">
        <pc:chgData name="Nicholas Gibbins" userId="6a0e944c-4d97-467d-bb7a-7c3315791fe4" providerId="ADAL" clId="{E5D0E4A1-E35B-A64F-A53E-D95BE7B44A87}" dt="2020-09-23T21:27:20.067" v="52" actId="2696"/>
        <pc:sldMkLst>
          <pc:docMk/>
          <pc:sldMk cId="747847070" sldId="304"/>
        </pc:sldMkLst>
      </pc:sldChg>
      <pc:sldChg chg="del">
        <pc:chgData name="Nicholas Gibbins" userId="6a0e944c-4d97-467d-bb7a-7c3315791fe4" providerId="ADAL" clId="{E5D0E4A1-E35B-A64F-A53E-D95BE7B44A87}" dt="2020-09-23T21:27:19.828" v="17" actId="2696"/>
        <pc:sldMkLst>
          <pc:docMk/>
          <pc:sldMk cId="1387184416" sldId="305"/>
        </pc:sldMkLst>
      </pc:sldChg>
      <pc:sldChg chg="del">
        <pc:chgData name="Nicholas Gibbins" userId="6a0e944c-4d97-467d-bb7a-7c3315791fe4" providerId="ADAL" clId="{E5D0E4A1-E35B-A64F-A53E-D95BE7B44A87}" dt="2020-09-23T21:27:20.008" v="41" actId="2696"/>
        <pc:sldMkLst>
          <pc:docMk/>
          <pc:sldMk cId="1143455126" sldId="307"/>
        </pc:sldMkLst>
      </pc:sldChg>
      <pc:sldChg chg="del">
        <pc:chgData name="Nicholas Gibbins" userId="6a0e944c-4d97-467d-bb7a-7c3315791fe4" providerId="ADAL" clId="{E5D0E4A1-E35B-A64F-A53E-D95BE7B44A87}" dt="2020-09-23T21:27:20.097" v="57" actId="2696"/>
        <pc:sldMkLst>
          <pc:docMk/>
          <pc:sldMk cId="2307108029" sldId="308"/>
        </pc:sldMkLst>
      </pc:sldChg>
      <pc:sldChg chg="del">
        <pc:chgData name="Nicholas Gibbins" userId="6a0e944c-4d97-467d-bb7a-7c3315791fe4" providerId="ADAL" clId="{E5D0E4A1-E35B-A64F-A53E-D95BE7B44A87}" dt="2020-09-23T21:27:20.106" v="59" actId="2696"/>
        <pc:sldMkLst>
          <pc:docMk/>
          <pc:sldMk cId="2443498472" sldId="309"/>
        </pc:sldMkLst>
      </pc:sldChg>
      <pc:sldChg chg="del">
        <pc:chgData name="Nicholas Gibbins" userId="6a0e944c-4d97-467d-bb7a-7c3315791fe4" providerId="ADAL" clId="{E5D0E4A1-E35B-A64F-A53E-D95BE7B44A87}" dt="2020-09-23T21:27:19.796" v="12" actId="2696"/>
        <pc:sldMkLst>
          <pc:docMk/>
          <pc:sldMk cId="2734715886" sldId="310"/>
        </pc:sldMkLst>
      </pc:sldChg>
      <pc:sldChg chg="del">
        <pc:chgData name="Nicholas Gibbins" userId="6a0e944c-4d97-467d-bb7a-7c3315791fe4" providerId="ADAL" clId="{E5D0E4A1-E35B-A64F-A53E-D95BE7B44A87}" dt="2020-09-23T21:27:19.991" v="38" actId="2696"/>
        <pc:sldMkLst>
          <pc:docMk/>
          <pc:sldMk cId="759654937" sldId="311"/>
        </pc:sldMkLst>
      </pc:sldChg>
      <pc:sldChg chg="del">
        <pc:chgData name="Nicholas Gibbins" userId="6a0e944c-4d97-467d-bb7a-7c3315791fe4" providerId="ADAL" clId="{E5D0E4A1-E35B-A64F-A53E-D95BE7B44A87}" dt="2020-09-23T21:27:19.776" v="9" actId="2696"/>
        <pc:sldMkLst>
          <pc:docMk/>
          <pc:sldMk cId="3302898934" sldId="313"/>
        </pc:sldMkLst>
      </pc:sldChg>
      <pc:sldChg chg="del">
        <pc:chgData name="Nicholas Gibbins" userId="6a0e944c-4d97-467d-bb7a-7c3315791fe4" providerId="ADAL" clId="{E5D0E4A1-E35B-A64F-A53E-D95BE7B44A87}" dt="2020-09-23T21:27:19.840" v="19" actId="2696"/>
        <pc:sldMkLst>
          <pc:docMk/>
          <pc:sldMk cId="3483752863" sldId="314"/>
        </pc:sldMkLst>
      </pc:sldChg>
      <pc:sldChg chg="modSp mod">
        <pc:chgData name="Nicholas Gibbins" userId="6a0e944c-4d97-467d-bb7a-7c3315791fe4" providerId="ADAL" clId="{E5D0E4A1-E35B-A64F-A53E-D95BE7B44A87}" dt="2020-10-04T12:05:27.219" v="159" actId="242"/>
        <pc:sldMkLst>
          <pc:docMk/>
          <pc:sldMk cId="3747269383" sldId="318"/>
        </pc:sldMkLst>
        <pc:spChg chg="mod">
          <ac:chgData name="Nicholas Gibbins" userId="6a0e944c-4d97-467d-bb7a-7c3315791fe4" providerId="ADAL" clId="{E5D0E4A1-E35B-A64F-A53E-D95BE7B44A87}" dt="2020-10-04T12:05:27.219" v="159" actId="242"/>
          <ac:spMkLst>
            <pc:docMk/>
            <pc:sldMk cId="3747269383" sldId="318"/>
            <ac:spMk id="10" creationId="{A74D35D5-8445-0149-A381-B0066063B9E8}"/>
          </ac:spMkLst>
        </pc:spChg>
      </pc:sldChg>
      <pc:sldChg chg="del">
        <pc:chgData name="Nicholas Gibbins" userId="6a0e944c-4d97-467d-bb7a-7c3315791fe4" providerId="ADAL" clId="{E5D0E4A1-E35B-A64F-A53E-D95BE7B44A87}" dt="2020-09-23T21:27:20.133" v="64" actId="2696"/>
        <pc:sldMkLst>
          <pc:docMk/>
          <pc:sldMk cId="2944583243" sldId="321"/>
        </pc:sldMkLst>
      </pc:sldChg>
      <pc:sldChg chg="del">
        <pc:chgData name="Nicholas Gibbins" userId="6a0e944c-4d97-467d-bb7a-7c3315791fe4" providerId="ADAL" clId="{E5D0E4A1-E35B-A64F-A53E-D95BE7B44A87}" dt="2020-09-23T21:27:19.801" v="13" actId="2696"/>
        <pc:sldMkLst>
          <pc:docMk/>
          <pc:sldMk cId="948580097" sldId="322"/>
        </pc:sldMkLst>
      </pc:sldChg>
      <pc:sldChg chg="del">
        <pc:chgData name="Nicholas Gibbins" userId="6a0e944c-4d97-467d-bb7a-7c3315791fe4" providerId="ADAL" clId="{E5D0E4A1-E35B-A64F-A53E-D95BE7B44A87}" dt="2020-09-23T21:27:20.127" v="63" actId="2696"/>
        <pc:sldMkLst>
          <pc:docMk/>
          <pc:sldMk cId="3241307316" sldId="323"/>
        </pc:sldMkLst>
      </pc:sldChg>
      <pc:sldChg chg="del">
        <pc:chgData name="Nicholas Gibbins" userId="6a0e944c-4d97-467d-bb7a-7c3315791fe4" providerId="ADAL" clId="{E5D0E4A1-E35B-A64F-A53E-D95BE7B44A87}" dt="2020-09-23T21:27:20.122" v="62" actId="2696"/>
        <pc:sldMkLst>
          <pc:docMk/>
          <pc:sldMk cId="3475263842" sldId="324"/>
        </pc:sldMkLst>
      </pc:sldChg>
      <pc:sldChg chg="del">
        <pc:chgData name="Nicholas Gibbins" userId="6a0e944c-4d97-467d-bb7a-7c3315791fe4" providerId="ADAL" clId="{E5D0E4A1-E35B-A64F-A53E-D95BE7B44A87}" dt="2020-09-23T21:27:20.020" v="43" actId="2696"/>
        <pc:sldMkLst>
          <pc:docMk/>
          <pc:sldMk cId="511897298" sldId="325"/>
        </pc:sldMkLst>
      </pc:sldChg>
      <pc:sldChg chg="modSp mod">
        <pc:chgData name="Nicholas Gibbins" userId="6a0e944c-4d97-467d-bb7a-7c3315791fe4" providerId="ADAL" clId="{E5D0E4A1-E35B-A64F-A53E-D95BE7B44A87}" dt="2020-10-04T12:05:43.571" v="160" actId="242"/>
        <pc:sldMkLst>
          <pc:docMk/>
          <pc:sldMk cId="2479569573" sldId="341"/>
        </pc:sldMkLst>
        <pc:spChg chg="mod">
          <ac:chgData name="Nicholas Gibbins" userId="6a0e944c-4d97-467d-bb7a-7c3315791fe4" providerId="ADAL" clId="{E5D0E4A1-E35B-A64F-A53E-D95BE7B44A87}" dt="2020-10-04T12:05:43.571" v="160" actId="242"/>
          <ac:spMkLst>
            <pc:docMk/>
            <pc:sldMk cId="2479569573" sldId="341"/>
            <ac:spMk id="10" creationId="{442DDE50-3DB9-0E4C-9A5B-667A73E6FD5F}"/>
          </ac:spMkLst>
        </pc:spChg>
      </pc:sldChg>
      <pc:sldChg chg="modSp mod">
        <pc:chgData name="Nicholas Gibbins" userId="6a0e944c-4d97-467d-bb7a-7c3315791fe4" providerId="ADAL" clId="{E5D0E4A1-E35B-A64F-A53E-D95BE7B44A87}" dt="2020-10-04T12:05:55.447" v="161" actId="242"/>
        <pc:sldMkLst>
          <pc:docMk/>
          <pc:sldMk cId="1067409038" sldId="345"/>
        </pc:sldMkLst>
        <pc:spChg chg="mod">
          <ac:chgData name="Nicholas Gibbins" userId="6a0e944c-4d97-467d-bb7a-7c3315791fe4" providerId="ADAL" clId="{E5D0E4A1-E35B-A64F-A53E-D95BE7B44A87}" dt="2020-10-04T12:05:55.447" v="161" actId="242"/>
          <ac:spMkLst>
            <pc:docMk/>
            <pc:sldMk cId="1067409038" sldId="345"/>
            <ac:spMk id="9" creationId="{94D49A61-E0C1-5044-8174-118BC182D34E}"/>
          </ac:spMkLst>
        </pc:spChg>
      </pc:sldChg>
      <pc:sldChg chg="modSp mod">
        <pc:chgData name="Nicholas Gibbins" userId="6a0e944c-4d97-467d-bb7a-7c3315791fe4" providerId="ADAL" clId="{E5D0E4A1-E35B-A64F-A53E-D95BE7B44A87}" dt="2020-10-04T12:06:02.653" v="162" actId="20577"/>
        <pc:sldMkLst>
          <pc:docMk/>
          <pc:sldMk cId="2849515955" sldId="346"/>
        </pc:sldMkLst>
        <pc:spChg chg="mod">
          <ac:chgData name="Nicholas Gibbins" userId="6a0e944c-4d97-467d-bb7a-7c3315791fe4" providerId="ADAL" clId="{E5D0E4A1-E35B-A64F-A53E-D95BE7B44A87}" dt="2020-10-04T12:06:02.653" v="162" actId="20577"/>
          <ac:spMkLst>
            <pc:docMk/>
            <pc:sldMk cId="2849515955" sldId="346"/>
            <ac:spMk id="2" creationId="{00000000-0000-0000-0000-000000000000}"/>
          </ac:spMkLst>
        </pc:spChg>
      </pc:sldChg>
      <pc:sldChg chg="modSp mod">
        <pc:chgData name="Nicholas Gibbins" userId="6a0e944c-4d97-467d-bb7a-7c3315791fe4" providerId="ADAL" clId="{E5D0E4A1-E35B-A64F-A53E-D95BE7B44A87}" dt="2020-10-04T12:06:14.439" v="163" actId="20577"/>
        <pc:sldMkLst>
          <pc:docMk/>
          <pc:sldMk cId="2938684435" sldId="348"/>
        </pc:sldMkLst>
        <pc:spChg chg="mod">
          <ac:chgData name="Nicholas Gibbins" userId="6a0e944c-4d97-467d-bb7a-7c3315791fe4" providerId="ADAL" clId="{E5D0E4A1-E35B-A64F-A53E-D95BE7B44A87}" dt="2020-10-04T12:06:14.439" v="163" actId="20577"/>
          <ac:spMkLst>
            <pc:docMk/>
            <pc:sldMk cId="2938684435" sldId="348"/>
            <ac:spMk id="2" creationId="{00000000-0000-0000-0000-000000000000}"/>
          </ac:spMkLst>
        </pc:spChg>
      </pc:sldChg>
      <pc:sldChg chg="del">
        <pc:chgData name="Nicholas Gibbins" userId="6a0e944c-4d97-467d-bb7a-7c3315791fe4" providerId="ADAL" clId="{E5D0E4A1-E35B-A64F-A53E-D95BE7B44A87}" dt="2020-10-04T12:03:47.930" v="143" actId="2696"/>
        <pc:sldMkLst>
          <pc:docMk/>
          <pc:sldMk cId="2012698825" sldId="350"/>
        </pc:sldMkLst>
      </pc:sldChg>
      <pc:sldChg chg="addSp delSp modSp mod">
        <pc:chgData name="Nicholas Gibbins" userId="6a0e944c-4d97-467d-bb7a-7c3315791fe4" providerId="ADAL" clId="{E5D0E4A1-E35B-A64F-A53E-D95BE7B44A87}" dt="2020-10-04T11:58:35.969" v="104" actId="242"/>
        <pc:sldMkLst>
          <pc:docMk/>
          <pc:sldMk cId="308971227" sldId="352"/>
        </pc:sldMkLst>
        <pc:spChg chg="mod">
          <ac:chgData name="Nicholas Gibbins" userId="6a0e944c-4d97-467d-bb7a-7c3315791fe4" providerId="ADAL" clId="{E5D0E4A1-E35B-A64F-A53E-D95BE7B44A87}" dt="2020-10-04T11:58:35.969" v="104" actId="242"/>
          <ac:spMkLst>
            <pc:docMk/>
            <pc:sldMk cId="308971227" sldId="352"/>
            <ac:spMk id="4" creationId="{E3642A59-E6F0-DD40-9B44-0973CBE9DCBE}"/>
          </ac:spMkLst>
        </pc:spChg>
        <pc:spChg chg="mod">
          <ac:chgData name="Nicholas Gibbins" userId="6a0e944c-4d97-467d-bb7a-7c3315791fe4" providerId="ADAL" clId="{E5D0E4A1-E35B-A64F-A53E-D95BE7B44A87}" dt="2020-10-04T11:57:52.181" v="89" actId="20577"/>
          <ac:spMkLst>
            <pc:docMk/>
            <pc:sldMk cId="308971227" sldId="352"/>
            <ac:spMk id="8" creationId="{00000000-0000-0000-0000-000000000000}"/>
          </ac:spMkLst>
        </pc:spChg>
        <pc:picChg chg="add mod">
          <ac:chgData name="Nicholas Gibbins" userId="6a0e944c-4d97-467d-bb7a-7c3315791fe4" providerId="ADAL" clId="{E5D0E4A1-E35B-A64F-A53E-D95BE7B44A87}" dt="2020-10-04T11:57:45.902" v="88"/>
          <ac:picMkLst>
            <pc:docMk/>
            <pc:sldMk cId="308971227" sldId="352"/>
            <ac:picMk id="5" creationId="{947864D2-674D-4A40-B272-3F0E35624988}"/>
          </ac:picMkLst>
        </pc:picChg>
        <pc:picChg chg="del">
          <ac:chgData name="Nicholas Gibbins" userId="6a0e944c-4d97-467d-bb7a-7c3315791fe4" providerId="ADAL" clId="{E5D0E4A1-E35B-A64F-A53E-D95BE7B44A87}" dt="2020-10-04T11:57:44.865" v="87" actId="478"/>
          <ac:picMkLst>
            <pc:docMk/>
            <pc:sldMk cId="308971227" sldId="352"/>
            <ac:picMk id="9" creationId="{AA0EABEB-A587-9C45-91FE-03017C839A3A}"/>
          </ac:picMkLst>
        </pc:picChg>
      </pc:sldChg>
      <pc:sldChg chg="del">
        <pc:chgData name="Nicholas Gibbins" userId="6a0e944c-4d97-467d-bb7a-7c3315791fe4" providerId="ADAL" clId="{E5D0E4A1-E35B-A64F-A53E-D95BE7B44A87}" dt="2020-09-23T21:27:19.867" v="23" actId="2696"/>
        <pc:sldMkLst>
          <pc:docMk/>
          <pc:sldMk cId="13435922" sldId="354"/>
        </pc:sldMkLst>
      </pc:sldChg>
      <pc:sldChg chg="del">
        <pc:chgData name="Nicholas Gibbins" userId="6a0e944c-4d97-467d-bb7a-7c3315791fe4" providerId="ADAL" clId="{E5D0E4A1-E35B-A64F-A53E-D95BE7B44A87}" dt="2020-09-23T21:27:20.047" v="48" actId="2696"/>
        <pc:sldMkLst>
          <pc:docMk/>
          <pc:sldMk cId="2227441583" sldId="356"/>
        </pc:sldMkLst>
      </pc:sldChg>
      <pc:sldChg chg="del">
        <pc:chgData name="Nicholas Gibbins" userId="6a0e944c-4d97-467d-bb7a-7c3315791fe4" providerId="ADAL" clId="{E5D0E4A1-E35B-A64F-A53E-D95BE7B44A87}" dt="2020-09-23T21:27:19.712" v="4" actId="2696"/>
        <pc:sldMkLst>
          <pc:docMk/>
          <pc:sldMk cId="1854562151" sldId="357"/>
        </pc:sldMkLst>
      </pc:sldChg>
      <pc:sldChg chg="del">
        <pc:chgData name="Nicholas Gibbins" userId="6a0e944c-4d97-467d-bb7a-7c3315791fe4" providerId="ADAL" clId="{E5D0E4A1-E35B-A64F-A53E-D95BE7B44A87}" dt="2020-09-23T21:27:19.726" v="6" actId="2696"/>
        <pc:sldMkLst>
          <pc:docMk/>
          <pc:sldMk cId="1332155206" sldId="358"/>
        </pc:sldMkLst>
      </pc:sldChg>
      <pc:sldChg chg="del">
        <pc:chgData name="Nicholas Gibbins" userId="6a0e944c-4d97-467d-bb7a-7c3315791fe4" providerId="ADAL" clId="{E5D0E4A1-E35B-A64F-A53E-D95BE7B44A87}" dt="2020-09-23T21:27:19.907" v="29" actId="2696"/>
        <pc:sldMkLst>
          <pc:docMk/>
          <pc:sldMk cId="3610672283" sldId="359"/>
        </pc:sldMkLst>
      </pc:sldChg>
      <pc:sldChg chg="del">
        <pc:chgData name="Nicholas Gibbins" userId="6a0e944c-4d97-467d-bb7a-7c3315791fe4" providerId="ADAL" clId="{E5D0E4A1-E35B-A64F-A53E-D95BE7B44A87}" dt="2020-09-23T21:27:20.014" v="42" actId="2696"/>
        <pc:sldMkLst>
          <pc:docMk/>
          <pc:sldMk cId="3881272071" sldId="360"/>
        </pc:sldMkLst>
      </pc:sldChg>
      <pc:sldChg chg="addSp modSp mod">
        <pc:chgData name="Nicholas Gibbins" userId="6a0e944c-4d97-467d-bb7a-7c3315791fe4" providerId="ADAL" clId="{E5D0E4A1-E35B-A64F-A53E-D95BE7B44A87}" dt="2020-10-04T12:28:17.762" v="170" actId="20577"/>
        <pc:sldMkLst>
          <pc:docMk/>
          <pc:sldMk cId="3099161626" sldId="361"/>
        </pc:sldMkLst>
        <pc:spChg chg="mod">
          <ac:chgData name="Nicholas Gibbins" userId="6a0e944c-4d97-467d-bb7a-7c3315791fe4" providerId="ADAL" clId="{E5D0E4A1-E35B-A64F-A53E-D95BE7B44A87}" dt="2020-10-04T12:28:17.762" v="170" actId="20577"/>
          <ac:spMkLst>
            <pc:docMk/>
            <pc:sldMk cId="3099161626" sldId="361"/>
            <ac:spMk id="2" creationId="{75D1318C-DE3D-8A42-A719-37D07A643B13}"/>
          </ac:spMkLst>
        </pc:spChg>
        <pc:spChg chg="mod">
          <ac:chgData name="Nicholas Gibbins" userId="6a0e944c-4d97-467d-bb7a-7c3315791fe4" providerId="ADAL" clId="{E5D0E4A1-E35B-A64F-A53E-D95BE7B44A87}" dt="2020-09-23T20:06:25.995" v="1" actId="20577"/>
          <ac:spMkLst>
            <pc:docMk/>
            <pc:sldMk cId="3099161626" sldId="361"/>
            <ac:spMk id="3" creationId="{D58B458D-8B13-454B-9914-4DD3430BEE4A}"/>
          </ac:spMkLst>
        </pc:spChg>
        <pc:picChg chg="add mod">
          <ac:chgData name="Nicholas Gibbins" userId="6a0e944c-4d97-467d-bb7a-7c3315791fe4" providerId="ADAL" clId="{E5D0E4A1-E35B-A64F-A53E-D95BE7B44A87}" dt="2020-09-24T12:07:52.403" v="86"/>
          <ac:picMkLst>
            <pc:docMk/>
            <pc:sldMk cId="3099161626" sldId="361"/>
            <ac:picMk id="6" creationId="{2E42A3BA-0A56-4C4F-BF8A-65E94DB48008}"/>
          </ac:picMkLst>
        </pc:picChg>
      </pc:sldChg>
      <pc:sldChg chg="modSp add mod">
        <pc:chgData name="Nicholas Gibbins" userId="6a0e944c-4d97-467d-bb7a-7c3315791fe4" providerId="ADAL" clId="{E5D0E4A1-E35B-A64F-A53E-D95BE7B44A87}" dt="2020-10-04T12:04:16.508" v="158" actId="20577"/>
        <pc:sldMkLst>
          <pc:docMk/>
          <pc:sldMk cId="4005669791" sldId="367"/>
        </pc:sldMkLst>
        <pc:spChg chg="mod">
          <ac:chgData name="Nicholas Gibbins" userId="6a0e944c-4d97-467d-bb7a-7c3315791fe4" providerId="ADAL" clId="{E5D0E4A1-E35B-A64F-A53E-D95BE7B44A87}" dt="2020-10-04T12:04:16.508" v="158" actId="20577"/>
          <ac:spMkLst>
            <pc:docMk/>
            <pc:sldMk cId="4005669791" sldId="367"/>
            <ac:spMk id="2" creationId="{1BAEBD73-674D-9E44-9949-524F493FC880}"/>
          </ac:spMkLst>
        </pc:spChg>
      </pc:sldChg>
      <pc:sldChg chg="addSp delSp modSp add mod">
        <pc:chgData name="Nicholas Gibbins" userId="6a0e944c-4d97-467d-bb7a-7c3315791fe4" providerId="ADAL" clId="{E5D0E4A1-E35B-A64F-A53E-D95BE7B44A87}" dt="2020-10-04T12:03:44.666" v="142" actId="20577"/>
        <pc:sldMkLst>
          <pc:docMk/>
          <pc:sldMk cId="1897509621" sldId="368"/>
        </pc:sldMkLst>
        <pc:spChg chg="del">
          <ac:chgData name="Nicholas Gibbins" userId="6a0e944c-4d97-467d-bb7a-7c3315791fe4" providerId="ADAL" clId="{E5D0E4A1-E35B-A64F-A53E-D95BE7B44A87}" dt="2020-10-04T12:03:00.850" v="106" actId="931"/>
          <ac:spMkLst>
            <pc:docMk/>
            <pc:sldMk cId="1897509621" sldId="368"/>
            <ac:spMk id="2" creationId="{E03F341E-796E-E647-BACA-1956F8B1F522}"/>
          </ac:spMkLst>
        </pc:spChg>
        <pc:spChg chg="mod">
          <ac:chgData name="Nicholas Gibbins" userId="6a0e944c-4d97-467d-bb7a-7c3315791fe4" providerId="ADAL" clId="{E5D0E4A1-E35B-A64F-A53E-D95BE7B44A87}" dt="2020-10-04T12:03:44.666" v="142" actId="20577"/>
          <ac:spMkLst>
            <pc:docMk/>
            <pc:sldMk cId="1897509621" sldId="368"/>
            <ac:spMk id="3" creationId="{B2CE8106-984D-5B49-B0B9-BF9ABE03F3DE}"/>
          </ac:spMkLst>
        </pc:spChg>
        <pc:spChg chg="del">
          <ac:chgData name="Nicholas Gibbins" userId="6a0e944c-4d97-467d-bb7a-7c3315791fe4" providerId="ADAL" clId="{E5D0E4A1-E35B-A64F-A53E-D95BE7B44A87}" dt="2020-10-04T12:03:28.039" v="134" actId="478"/>
          <ac:spMkLst>
            <pc:docMk/>
            <pc:sldMk cId="1897509621" sldId="368"/>
            <ac:spMk id="4" creationId="{0685415E-4E29-8348-89D5-5482F7D1CB3B}"/>
          </ac:spMkLst>
        </pc:spChg>
        <pc:picChg chg="add mod">
          <ac:chgData name="Nicholas Gibbins" userId="6a0e944c-4d97-467d-bb7a-7c3315791fe4" providerId="ADAL" clId="{E5D0E4A1-E35B-A64F-A53E-D95BE7B44A87}" dt="2020-10-04T12:03:04.643" v="107" actId="27614"/>
          <ac:picMkLst>
            <pc:docMk/>
            <pc:sldMk cId="1897509621" sldId="368"/>
            <ac:picMk id="6" creationId="{D1E43F4B-EDE8-B045-ACC5-FF166C64F42E}"/>
          </ac:picMkLst>
        </pc:picChg>
      </pc:sldChg>
      <pc:sldMasterChg chg="delSldLayout">
        <pc:chgData name="Nicholas Gibbins" userId="6a0e944c-4d97-467d-bb7a-7c3315791fe4" providerId="ADAL" clId="{E5D0E4A1-E35B-A64F-A53E-D95BE7B44A87}" dt="2020-09-23T21:27:20.147" v="67" actId="2696"/>
        <pc:sldMasterMkLst>
          <pc:docMk/>
          <pc:sldMasterMk cId="3932909308" sldId="2147483648"/>
        </pc:sldMasterMkLst>
        <pc:sldLayoutChg chg="del">
          <pc:chgData name="Nicholas Gibbins" userId="6a0e944c-4d97-467d-bb7a-7c3315791fe4" providerId="ADAL" clId="{E5D0E4A1-E35B-A64F-A53E-D95BE7B44A87}" dt="2020-09-23T21:27:20.147" v="67" actId="2696"/>
          <pc:sldLayoutMkLst>
            <pc:docMk/>
            <pc:sldMasterMk cId="3932909308" sldId="2147483648"/>
            <pc:sldLayoutMk cId="2844355215" sldId="2147483696"/>
          </pc:sldLayoutMkLst>
        </pc:sldLayoutChg>
        <pc:sldLayoutChg chg="del">
          <pc:chgData name="Nicholas Gibbins" userId="6a0e944c-4d97-467d-bb7a-7c3315791fe4" providerId="ADAL" clId="{E5D0E4A1-E35B-A64F-A53E-D95BE7B44A87}" dt="2020-09-23T21:27:20.050" v="49" actId="2696"/>
          <pc:sldLayoutMkLst>
            <pc:docMk/>
            <pc:sldMasterMk cId="3932909308" sldId="2147483648"/>
            <pc:sldLayoutMk cId="1279213198" sldId="2147483699"/>
          </pc:sldLayoutMkLst>
        </pc:sldLayoutChg>
        <pc:sldLayoutChg chg="del">
          <pc:chgData name="Nicholas Gibbins" userId="6a0e944c-4d97-467d-bb7a-7c3315791fe4" providerId="ADAL" clId="{E5D0E4A1-E35B-A64F-A53E-D95BE7B44A87}" dt="2020-09-23T21:27:20.101" v="58" actId="2696"/>
          <pc:sldLayoutMkLst>
            <pc:docMk/>
            <pc:sldMasterMk cId="3932909308" sldId="2147483648"/>
            <pc:sldLayoutMk cId="3530406877" sldId="2147483700"/>
          </pc:sldLayoutMkLst>
        </pc:sldLayoutChg>
        <pc:sldLayoutChg chg="del">
          <pc:chgData name="Nicholas Gibbins" userId="6a0e944c-4d97-467d-bb7a-7c3315791fe4" providerId="ADAL" clId="{E5D0E4A1-E35B-A64F-A53E-D95BE7B44A87}" dt="2020-09-23T21:27:20.035" v="46" actId="2696"/>
          <pc:sldLayoutMkLst>
            <pc:docMk/>
            <pc:sldMasterMk cId="3932909308" sldId="2147483648"/>
            <pc:sldLayoutMk cId="401989020" sldId="214748370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11F37-1E6F-6A44-A0D2-6DE377B840E2}" type="datetimeFigureOut">
              <a:rPr lang="en-GB" smtClean="0"/>
              <a:t>30/11/2021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D4DA00-7454-BF4E-9465-7D8AE93A7E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601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Hypertext Editing System (1967)</a:t>
            </a:r>
          </a:p>
          <a:p>
            <a:r>
              <a:rPr lang="en-US" baseline="0" dirty="0"/>
              <a:t>Project started by </a:t>
            </a:r>
            <a:r>
              <a:rPr lang="en-US" baseline="0" dirty="0" err="1"/>
              <a:t>Andries</a:t>
            </a:r>
            <a:r>
              <a:rPr lang="en-US" baseline="0" dirty="0"/>
              <a:t> van Dam, also involved Ted Nelson</a:t>
            </a:r>
          </a:p>
          <a:p>
            <a:r>
              <a:rPr lang="en-US" baseline="0" dirty="0"/>
              <a:t>(van Dam and Nelson were contemporaries from Swarthmore – Nelson graduated in 1959 while van Dam graduated in 1960 – who later re-encountered each other at the 1967 Spring Joint Computer Conference in Atlantic City)</a:t>
            </a:r>
          </a:p>
          <a:p>
            <a:r>
              <a:rPr lang="en-US" baseline="0" dirty="0"/>
              <a:t>File Retrieval and Editing System (1968)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041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51FA93-FCB4-5A4E-A63B-84ABBA014C98}" type="slidenum">
              <a:rPr lang="en-GB"/>
              <a:pPr>
                <a:defRPr/>
              </a:pPr>
              <a:t>14</a:t>
            </a:fld>
            <a:endParaRPr lang="en-GB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cs typeface="+mn-cs"/>
              </a:rPr>
              <a:t>Conklin at the time was at Microelectronics and Computer Technology Corporation (MCC), and had written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cs typeface="+mn-cs"/>
              </a:rPr>
              <a:t>a hypertext-like system of his own: </a:t>
            </a:r>
            <a:r>
              <a:rPr lang="en-GB" dirty="0" err="1">
                <a:cs typeface="+mn-cs"/>
              </a:rPr>
              <a:t>gIBIS</a:t>
            </a:r>
            <a:r>
              <a:rPr lang="en-GB" dirty="0">
                <a:cs typeface="+mn-cs"/>
              </a:rPr>
              <a:t> (the graphical issue-based information system)</a:t>
            </a:r>
          </a:p>
        </p:txBody>
      </p:sp>
    </p:spTree>
    <p:extLst>
      <p:ext uri="{BB962C8B-B14F-4D97-AF65-F5344CB8AC3E}">
        <p14:creationId xmlns:p14="http://schemas.microsoft.com/office/powerpoint/2010/main" val="1535111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7E87D4-83C5-5B43-9F6F-DD0AEF13315E}" type="slidenum">
              <a:rPr lang="en-GB"/>
              <a:pPr>
                <a:defRPr/>
              </a:pPr>
              <a:t>15</a:t>
            </a:fld>
            <a:endParaRPr lang="en-GB"/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906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dirty="0" err="1">
                <a:cs typeface="+mn-cs"/>
              </a:rPr>
              <a:t>gIBIS</a:t>
            </a:r>
            <a:r>
              <a:rPr lang="en-GB" dirty="0">
                <a:cs typeface="+mn-cs"/>
              </a:rPr>
              <a:t> – Conklin’s own work (first presented at Hypertext 87)</a:t>
            </a:r>
          </a:p>
          <a:p>
            <a:pPr>
              <a:defRPr/>
            </a:pPr>
            <a:r>
              <a:rPr lang="en-GB" dirty="0">
                <a:cs typeface="+mn-cs"/>
              </a:rPr>
              <a:t>typed links for recording and structuring discussions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971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F4F9FA-3250-B547-9450-1CF67D749694}" type="slidenum">
              <a:rPr lang="en-GB"/>
              <a:pPr>
                <a:defRPr/>
              </a:pPr>
              <a:t>21</a:t>
            </a:fld>
            <a:endParaRPr lang="en-GB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cs typeface="+mn-cs"/>
              </a:rPr>
              <a:t>Member of the Notecards</a:t>
            </a:r>
            <a:r>
              <a:rPr lang="en-GB" baseline="0" dirty="0">
                <a:cs typeface="+mn-cs"/>
              </a:rPr>
              <a:t> team at Xerox</a:t>
            </a:r>
          </a:p>
          <a:p>
            <a:pPr>
              <a:defRPr/>
            </a:pPr>
            <a:r>
              <a:rPr lang="en-GB" baseline="0" dirty="0">
                <a:cs typeface="+mn-cs"/>
              </a:rPr>
              <a:t>Originally presented at Hypertext '87</a:t>
            </a:r>
            <a:endParaRPr lang="en-GB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8589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E81FE0-CE99-6647-99FA-3C2203BDD7A8}" type="slidenum">
              <a:rPr lang="en-GB"/>
              <a:pPr>
                <a:defRPr/>
              </a:pPr>
              <a:t>22</a:t>
            </a:fld>
            <a:endParaRPr lang="en-GB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8229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0E895A-55AA-7944-9B4F-28A15FB2B5D6}" type="slidenum">
              <a:rPr lang="en-GB"/>
              <a:pPr>
                <a:defRPr/>
              </a:pPr>
              <a:t>23</a:t>
            </a:fld>
            <a:endParaRPr lang="en-GB"/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cs typeface="+mn-cs"/>
              </a:rPr>
              <a:t>Issue 4 – Trellis</a:t>
            </a:r>
            <a:r>
              <a:rPr lang="en-GB" baseline="0" dirty="0">
                <a:cs typeface="+mn-cs"/>
              </a:rPr>
              <a:t> (more later)</a:t>
            </a:r>
            <a:endParaRPr lang="en-GB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234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9279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Effectively a restatement of his earlier issue #7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9577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4862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94318D-B3C9-2146-9176-0CF998A5805E}" type="slidenum">
              <a:rPr lang="en-GB"/>
              <a:pPr>
                <a:defRPr/>
              </a:pPr>
              <a:t>31</a:t>
            </a:fld>
            <a:endParaRPr lang="en-GB"/>
          </a:p>
        </p:txBody>
      </p:sp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651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ZOG is not an acronym</a:t>
            </a:r>
          </a:p>
          <a:p>
            <a:r>
              <a:rPr lang="en-US" dirty="0"/>
              <a:t>Grounded in work from cognitive science – 1972 workshop on new techniques in cognitive research at CMU</a:t>
            </a:r>
          </a:p>
          <a:p>
            <a:r>
              <a:rPr lang="en-US" dirty="0"/>
              <a:t>Originally designed as a system to join and document various early AI systems, including Terry Winograd's SHRDLU</a:t>
            </a:r>
          </a:p>
          <a:p>
            <a:r>
              <a:rPr lang="en-US" dirty="0"/>
              <a:t>Tree-like structure of frames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6212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33E328-2E20-8C4C-BE2D-1BCC67C58946}" type="slidenum">
              <a:rPr lang="en-GB"/>
              <a:pPr>
                <a:defRPr/>
              </a:pPr>
              <a:t>33</a:t>
            </a:fld>
            <a:endParaRPr lang="en-GB"/>
          </a:p>
        </p:txBody>
      </p:sp>
      <p:sp>
        <p:nvSpPr>
          <p:cNvPr id="24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608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495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ZOG was installed on the Nimitz-class nuclear carrier USS Carl Vinson to handle a variety of shipboard training and administrative tasks.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970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Commercial descendant of ZOG developed by Rob </a:t>
            </a:r>
            <a:r>
              <a:rPr lang="en-GB" dirty="0" err="1"/>
              <a:t>Akscyn</a:t>
            </a:r>
            <a:r>
              <a:rPr lang="en-GB" dirty="0"/>
              <a:t> and Donald McCracken (Knowledge Systems spinoff from CMU in 1981)</a:t>
            </a:r>
          </a:p>
          <a:p>
            <a:r>
              <a:rPr lang="en-GB" dirty="0"/>
              <a:t>First presented at Hypertext 87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256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Shneiderman</a:t>
            </a:r>
            <a:r>
              <a:rPr lang="en-US" dirty="0"/>
              <a:t> – HCI researcher, introduced the direct manipulation interaction style which he applied to the design of </a:t>
            </a:r>
            <a:r>
              <a:rPr lang="en-US" dirty="0" err="1"/>
              <a:t>Hyperties</a:t>
            </a:r>
            <a:endParaRPr lang="en-US" dirty="0"/>
          </a:p>
          <a:p>
            <a:r>
              <a:rPr lang="en-US" dirty="0" err="1"/>
              <a:t>Hyperties</a:t>
            </a:r>
            <a:r>
              <a:rPr lang="en-US" dirty="0"/>
              <a:t> was used for the first electronic journal issue – July 1988 issue of the Communications of the ACM, which contained papers from the Hypertext ‘87 conference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288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Continued Brown’s work on hypertext following HES and FRESS</a:t>
            </a:r>
          </a:p>
          <a:p>
            <a:r>
              <a:rPr lang="en-US" dirty="0"/>
              <a:t>Early open hypermedia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095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Influential – beginning of PARC research into hypertext.</a:t>
            </a:r>
          </a:p>
          <a:p>
            <a:r>
              <a:rPr lang="en-US" dirty="0" err="1"/>
              <a:t>Halasz</a:t>
            </a:r>
            <a:r>
              <a:rPr lang="en-US" dirty="0"/>
              <a:t> later published his experience of </a:t>
            </a:r>
            <a:r>
              <a:rPr lang="en-US" dirty="0" err="1"/>
              <a:t>NoteCard</a:t>
            </a:r>
            <a:r>
              <a:rPr lang="en-US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4437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Example application development – the Miller brothers’ graphic adventure game </a:t>
            </a:r>
            <a:r>
              <a:rPr lang="en-GB" dirty="0" err="1"/>
              <a:t>Myst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73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120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2C8DE-3E98-4644-BFE2-F32FC3D7D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C1B61-3120-E04E-BDC6-5BA5CDF4F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9A46B8-E3F6-A44F-899D-EF8F718CC98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13C0B99-262F-EF42-9A89-D2867F6B92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070378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C1511-F3E4-724E-9385-E56C8E96E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317649E7-935E-964A-AF69-C0C4D907C8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2276475"/>
            <a:ext cx="5400675" cy="3960812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FB0E1B-5C1F-6F40-9A46-F8BCACC6E5E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2276477"/>
            <a:ext cx="5400675" cy="3960812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F555E08-1F8E-FE4A-8984-00D0549243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888" y="1773238"/>
            <a:ext cx="5400675" cy="360362"/>
          </a:xfrm>
        </p:spPr>
        <p:txBody>
          <a:bodyPr lIns="72000" tIns="36000" rIns="72000" bIns="36000"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01483EC-A312-1944-A3B6-36E2CF252F7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67438" y="1773238"/>
            <a:ext cx="5400675" cy="360362"/>
          </a:xfrm>
        </p:spPr>
        <p:txBody>
          <a:bodyPr lIns="72000" tIns="36000" rIns="72000" bIns="36000"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2A8D003-FCDA-0047-981A-893491C354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15377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ortrait Blee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BDD746F-C60A-5F4B-A45F-63CE1F52DD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7439" y="0"/>
            <a:ext cx="602456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92150"/>
            <a:ext cx="5400674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0956CC3-5066-2E40-8C1A-C70D599F38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685866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ortrait Blee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7437" y="692150"/>
            <a:ext cx="5400675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9B6178A-34C0-C542-A96F-1D5AC73A1E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2456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4A79C78-B21D-F943-BA39-8360A5CA22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700412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92150"/>
            <a:ext cx="5400674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8D99ABB-BC2E-134A-A2CD-85CF5A02E72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901542" y="824986"/>
            <a:ext cx="2666571" cy="281517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4DD31F4D-BE21-FB46-B0CE-AF77431BBAB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67438" y="1767953"/>
            <a:ext cx="2591229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86588E56-5876-5B4A-9118-0C89AE35EB9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71119" y="3789039"/>
            <a:ext cx="2877210" cy="244824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2C1FA18-66B6-1C4F-B252-BC50D7B557D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94885" y="3789040"/>
            <a:ext cx="2373228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8F2A8A3E-04CB-3D49-BFF9-4E8A1C7C715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807546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757BE-BD60-B043-9E76-245DD19A1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A8C294F4-A6AD-1740-BEEC-61206D8F40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67439" y="1773239"/>
            <a:ext cx="5401170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60BA58DB-1B10-234D-9055-77566A3705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3391" y="1773238"/>
            <a:ext cx="5401171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A0C5138F-94AF-8046-AAE7-1C99875056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7439" y="4076701"/>
            <a:ext cx="5401169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81B490-0D9B-4347-9BB0-19B2C921F0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391" y="4076701"/>
            <a:ext cx="5401171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A92EB63-72C1-744C-9F42-6A38D445F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70193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5DE22-5B82-9541-BA5A-BB368C0FB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8FB7F17B-6AA3-1149-BBC9-DC5B1DFC02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888" y="1773237"/>
            <a:ext cx="3527425" cy="2160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2245F91-9A08-D645-A795-C37F14E4AAB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0688" y="1773237"/>
            <a:ext cx="3527426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F425D9C-51DB-2848-9101-2FF8AF5821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95775" y="1773236"/>
            <a:ext cx="3600450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C36AEF-34C3-E14F-BCD3-4CA0A0915F4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3393" y="4076700"/>
            <a:ext cx="3527920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95E5B0E-4B8A-C24D-B31C-4457A16D9B9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40688" y="4076700"/>
            <a:ext cx="3527425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1B113F3-BB57-AC48-9603-182BF960DC1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95775" y="4076700"/>
            <a:ext cx="3600449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A280A98-37C6-2342-830C-12DF4E52E1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216496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F0019-9464-AF4F-A14A-C779F78A7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8CBA7DE-3862-DF4A-B953-467BCFD74F7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393" y="1773238"/>
            <a:ext cx="3527920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E13F7FAA-ACCD-1D4C-B487-1D8E59569BB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95775" y="1773239"/>
            <a:ext cx="3600449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BFC2351-BCA4-634D-9FC2-1AABCF68D45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40689" y="1773238"/>
            <a:ext cx="3527424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68D0C368-497A-8B4F-9C13-C840AF3693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4915016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Full 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12300D-9767-B945-AF02-1D3DEB990C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341E2F-1B0D-9748-91C5-CC974CF8E9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1188DFF-7D9D-C84E-AA59-F5EB920D49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noFill/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0644295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E695FFE-DEC3-8945-A9DF-C9F8CC8AF4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158025-FD3D-9A45-8783-576F4EEB2C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5300663"/>
            <a:ext cx="10944224" cy="936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</a:t>
            </a:r>
            <a:endParaRPr lang="en-GB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4003048-D4F7-6941-99F8-0109AB947C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noFill/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7089488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rizontal Split 3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94DB0-E542-B941-8225-0E02950CDB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4F344E-EB63-5742-81D5-6FB01FB18AB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3888" y="1773238"/>
            <a:ext cx="10944225" cy="32400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4926CA-F81E-1C44-AA32-9FA10715A8A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3888" y="5157788"/>
            <a:ext cx="10944225" cy="1079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325CC76-3875-634F-984B-3941895837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6381750"/>
            <a:ext cx="10944225" cy="287338"/>
          </a:xfrm>
          <a:prstGeom prst="rect">
            <a:avLst/>
          </a:prstGeom>
        </p:spPr>
        <p:txBody>
          <a:bodyPr tIns="0" bIns="0" anchor="t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957581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10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2996258"/>
            <a:ext cx="10944225" cy="32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FB4DFBA-4204-6F48-9C17-C4753F4774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4174860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392" y="5301208"/>
            <a:ext cx="10944721" cy="93610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72A8B8-CD80-4749-A013-97F291E0DC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6CFD4E71-4240-A442-A0F4-7EC6231AD9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6381750"/>
            <a:ext cx="10944225" cy="287338"/>
          </a:xfrm>
          <a:prstGeom prst="rect">
            <a:avLst/>
          </a:prstGeom>
        </p:spPr>
        <p:txBody>
          <a:bodyPr tIns="0" bIns="0" anchor="t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8872951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D7684-F27E-1343-BACE-854B89B103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FCC647-8EB6-5641-AC35-27C0A404973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3888" y="1773238"/>
            <a:ext cx="5400675" cy="44640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58DD79-FD5D-9847-BA4B-276F5C9E965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67438" y="1773238"/>
            <a:ext cx="5400675" cy="44640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2391DEFD-295B-7746-95D6-F1D00C20BC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6381750"/>
            <a:ext cx="10944225" cy="287338"/>
          </a:xfrm>
          <a:prstGeom prst="rect">
            <a:avLst/>
          </a:prstGeom>
        </p:spPr>
        <p:txBody>
          <a:bodyPr tIns="0" bIns="0" anchor="t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721709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ndscape Full 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8CD50A-41B4-004D-95F3-2347D0D751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00EBE503-9DE1-C945-AAB9-C785E919C0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6381750"/>
            <a:ext cx="10944225" cy="287338"/>
          </a:xfrm>
          <a:prstGeom prst="rect">
            <a:avLst/>
          </a:prstGeom>
        </p:spPr>
        <p:txBody>
          <a:bodyPr tIns="0" bIns="0" anchor="t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8615705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D9D74-BB42-C748-88CF-EB5CDACD32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A8153F-C1B4-EF48-9DC9-DEA26298D62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3888" y="1773238"/>
            <a:ext cx="10944225" cy="446405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3B1D6E10-AACF-A440-904C-7CC0F17B4F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6381750"/>
            <a:ext cx="10944225" cy="287338"/>
          </a:xfrm>
          <a:prstGeom prst="rect">
            <a:avLst/>
          </a:prstGeom>
        </p:spPr>
        <p:txBody>
          <a:bodyPr tIns="0" bIns="0" anchor="t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352000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2D033-C545-7842-8D93-7179EC3ED7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F8265E52-24A5-CB43-8A3C-D0A2C7B7D5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6381750"/>
            <a:ext cx="10944225" cy="287338"/>
          </a:xfrm>
          <a:prstGeom prst="rect">
            <a:avLst/>
          </a:prstGeom>
        </p:spPr>
        <p:txBody>
          <a:bodyPr tIns="0" bIns="0" anchor="t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1411041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orizontal Spli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D18FF-3A3A-7741-A555-4A3E16DDEF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49C97B-08B8-3940-A392-4A3851B68C0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3888" y="1773238"/>
            <a:ext cx="10944225" cy="21605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F890D8-943D-7D45-956B-E03F4F752F4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3888" y="4076700"/>
            <a:ext cx="10944225" cy="2160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A7FDA02F-8E1E-BC4D-A6BC-C3E2D68B156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6381328"/>
            <a:ext cx="10944225" cy="287338"/>
          </a:xfrm>
          <a:prstGeom prst="rect">
            <a:avLst/>
          </a:prstGeom>
        </p:spPr>
        <p:txBody>
          <a:bodyPr tIns="0" bIns="0" anchor="t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952233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CD35C-2296-6143-9D8C-96DBE1F2CA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55954" y="2133600"/>
            <a:ext cx="7484959" cy="2591544"/>
          </a:xfrm>
          <a:prstGeom prst="rect">
            <a:avLst/>
          </a:prstGeom>
        </p:spPr>
        <p:txBody>
          <a:bodyPr anchor="ctr" anchorCtr="0"/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48C2F6-775E-8844-B497-A294415EF6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2336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392" y="692696"/>
            <a:ext cx="10944721" cy="936104"/>
          </a:xfrm>
        </p:spPr>
        <p:txBody>
          <a:bodyPr/>
          <a:lstStyle>
            <a:lvl1pPr>
              <a:defRPr>
                <a:solidFill>
                  <a:srgbClr val="2E444E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3393" y="1773239"/>
            <a:ext cx="10944720" cy="4464646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200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spcAft>
                <a:spcPts val="1200"/>
              </a:spcAft>
              <a:defRPr sz="1800"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1200"/>
              </a:spcAft>
              <a:defRPr>
                <a:solidFill>
                  <a:schemeClr val="tx1"/>
                </a:solidFill>
              </a:defRPr>
            </a:lvl3pPr>
            <a:lvl4pPr>
              <a:spcBef>
                <a:spcPts val="0"/>
              </a:spcBef>
              <a:spcAft>
                <a:spcPts val="1200"/>
              </a:spcAft>
              <a:defRPr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spcAft>
                <a:spcPts val="1200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97BFEA39-B9AA-4640-A3A1-47D59A240F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6381750"/>
            <a:ext cx="10944225" cy="287338"/>
          </a:xfrm>
          <a:prstGeom prst="rect">
            <a:avLst/>
          </a:prstGeom>
        </p:spPr>
        <p:txBody>
          <a:bodyPr tIns="0" bIns="0" anchor="t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9419222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068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7B903-BB80-8442-A7A2-1B368FA8A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4334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14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3357494"/>
            <a:ext cx="10944225" cy="28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8BB0091-538D-5945-9060-309C431928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4796870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8638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3850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7B903-BB80-8442-A7A2-1B368FA8A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42683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5534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686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7B903-BB80-8442-A7A2-1B368FA8A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27454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894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2160587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076700"/>
            <a:ext cx="10944225" cy="2160588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0D52624-8049-5D40-91BF-8EA428BF66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478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28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797288"/>
            <a:ext cx="10944225" cy="14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821EA71-BFDF-764B-9601-98B10F3D51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8994752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3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32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5157288"/>
            <a:ext cx="10944225" cy="10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CD1A0C4-1EEA-A345-AAC3-06F0D07C5E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64245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3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D975F-9286-2641-8193-8DF7321C82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BC2BCE8-8683-9143-A195-36CA36A035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773238"/>
            <a:ext cx="3528392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65F0F8BD-14D9-F54C-8643-B510466E59C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0216" y="1773239"/>
            <a:ext cx="3527897" cy="2160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22968ED-E95A-5C4A-AFD4-AFD46BE8A4B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95800" y="1773239"/>
            <a:ext cx="3600400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3667781-6711-AC4E-B59A-870436D7730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076700"/>
            <a:ext cx="10944225" cy="2160588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45C34E7-B8FA-EE45-B82E-8F66C35813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516034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942AA-DC19-824E-AC96-5B2BE9F1F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4068AE28-9C85-8643-AF49-94E4EA86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3528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0EFFEC7-CADF-794D-8A8F-463A8B0D163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040689" y="5445122"/>
            <a:ext cx="1727719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51B6D2F-C03C-364E-96D4-07089520BE8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167435" y="5445122"/>
            <a:ext cx="1728790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760F87C5-62F3-5348-A9B3-27985DEED7C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295775" y="5445122"/>
            <a:ext cx="1728787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062D462-B04F-C447-B1D0-0BC44559230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423592" y="5445122"/>
            <a:ext cx="1727718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F8F9F3D8-C529-AD4D-A368-265D78A91F7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51384" y="5445122"/>
            <a:ext cx="1727743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F1E13E52-C677-7744-9232-41BF6179164F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12872" y="5445122"/>
            <a:ext cx="1727744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4E2EFAD-DC91-6841-A510-D79076BDE6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601960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8FB3173-7AA0-D843-9B5E-650ED53C92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72892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.pn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035032-FFFC-C447-BA60-9B32DA458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692150"/>
            <a:ext cx="10944224" cy="936625"/>
          </a:xfrm>
          <a:prstGeom prst="rect">
            <a:avLst/>
          </a:prstGeom>
        </p:spPr>
        <p:txBody>
          <a:bodyPr vert="horz" lIns="72000" tIns="36000" rIns="72000" bIns="3600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6C37D-9121-684D-B590-EF4A55935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773238"/>
            <a:ext cx="10944225" cy="4464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D240F-3434-DF49-BB59-C0B86B414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3889" y="6381751"/>
            <a:ext cx="3527424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1B7BC17-F0E7-7A47-8273-78D53527614D}" type="datetimeFigureOut">
              <a:rPr lang="en-GB" smtClean="0"/>
              <a:pPr/>
              <a:t>30/11/2021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1AEA1-9EFF-6040-A0DF-32F3F8CF9F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95774" y="6381751"/>
            <a:ext cx="3600451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9BF26-FC66-2C46-9F3E-A7306A28B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799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426078B-3553-4544-8ED2-80E83B6C7BAA}"/>
              </a:ext>
            </a:extLst>
          </p:cNvPr>
          <p:cNvSpPr txBox="1">
            <a:spLocks/>
          </p:cNvSpPr>
          <p:nvPr userDrawn="1"/>
        </p:nvSpPr>
        <p:spPr>
          <a:xfrm>
            <a:off x="11568113" y="6381750"/>
            <a:ext cx="431799" cy="287339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D0896E-602A-494F-99CF-AC1BD90019B0}" type="slidenum">
              <a:rPr lang="en-GB" smtClean="0">
                <a:solidFill>
                  <a:schemeClr val="tx1"/>
                </a:solidFill>
              </a:rPr>
              <a:pPr/>
              <a:t>‹#›</a:t>
            </a:fld>
            <a:endParaRPr lang="en-GB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DCCAEE-C447-EE4D-A54A-FF75ECE36C76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0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76" r:id="rId2"/>
    <p:sldLayoutId id="2147483679" r:id="rId3"/>
    <p:sldLayoutId id="2147483680" r:id="rId4"/>
    <p:sldLayoutId id="2147483677" r:id="rId5"/>
    <p:sldLayoutId id="2147483678" r:id="rId6"/>
    <p:sldLayoutId id="2147483682" r:id="rId7"/>
    <p:sldLayoutId id="2147483683" r:id="rId8"/>
    <p:sldLayoutId id="2147483684" r:id="rId9"/>
    <p:sldLayoutId id="2147483685" r:id="rId10"/>
    <p:sldLayoutId id="2147483687" r:id="rId11"/>
    <p:sldLayoutId id="2147483686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7" r:id="rId21"/>
    <p:sldLayoutId id="2147483698" r:id="rId22"/>
    <p:sldLayoutId id="2147483702" r:id="rId23"/>
    <p:sldLayoutId id="2147483703" r:id="rId24"/>
    <p:sldLayoutId id="2147483704" r:id="rId25"/>
    <p:sldLayoutId id="2147483705" r:id="rId26"/>
    <p:sldLayoutId id="2147483706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0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62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6" userDrawn="1">
          <p15:clr>
            <a:srgbClr val="F26B43"/>
          </p15:clr>
        </p15:guide>
        <p15:guide id="2" orient="horz" pos="1026" userDrawn="1">
          <p15:clr>
            <a:srgbClr val="F26B43"/>
          </p15:clr>
        </p15:guide>
        <p15:guide id="3" orient="horz" pos="1117" userDrawn="1">
          <p15:clr>
            <a:srgbClr val="F26B43"/>
          </p15:clr>
        </p15:guide>
        <p15:guide id="4" orient="horz" pos="1344" userDrawn="1">
          <p15:clr>
            <a:srgbClr val="F26B43"/>
          </p15:clr>
        </p15:guide>
        <p15:guide id="5" orient="horz" pos="1434" userDrawn="1">
          <p15:clr>
            <a:srgbClr val="F26B43"/>
          </p15:clr>
        </p15:guide>
        <p15:guide id="6" orient="horz" pos="2478" userDrawn="1">
          <p15:clr>
            <a:srgbClr val="F26B43"/>
          </p15:clr>
        </p15:guide>
        <p15:guide id="7" orient="horz" pos="2568" userDrawn="1">
          <p15:clr>
            <a:srgbClr val="F26B43"/>
          </p15:clr>
        </p15:guide>
        <p15:guide id="8" orient="horz" pos="3929" userDrawn="1">
          <p15:clr>
            <a:srgbClr val="F26B43"/>
          </p15:clr>
        </p15:guide>
        <p15:guide id="9" orient="horz" pos="4020" userDrawn="1">
          <p15:clr>
            <a:srgbClr val="F26B43"/>
          </p15:clr>
        </p15:guide>
        <p15:guide id="10" orient="horz" pos="4201" userDrawn="1">
          <p15:clr>
            <a:srgbClr val="F26B43"/>
          </p15:clr>
        </p15:guide>
        <p15:guide id="11" pos="393" userDrawn="1">
          <p15:clr>
            <a:srgbClr val="F26B43"/>
          </p15:clr>
        </p15:guide>
        <p15:guide id="12" pos="2706" userDrawn="1">
          <p15:clr>
            <a:srgbClr val="F26B43"/>
          </p15:clr>
        </p15:guide>
        <p15:guide id="13" pos="2615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5065" userDrawn="1">
          <p15:clr>
            <a:srgbClr val="F26B43"/>
          </p15:clr>
        </p15:guide>
        <p15:guide id="17" pos="4974" userDrawn="1">
          <p15:clr>
            <a:srgbClr val="F26B43"/>
          </p15:clr>
        </p15:guide>
        <p15:guide id="18" pos="7559" userDrawn="1">
          <p15:clr>
            <a:srgbClr val="F26B43"/>
          </p15:clr>
        </p15:guide>
        <p15:guide id="19" pos="728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9E70B2-D8FD-9D45-860A-CB64FFD98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92150"/>
            <a:ext cx="10944226" cy="936625"/>
          </a:xfrm>
          <a:prstGeom prst="rect">
            <a:avLst/>
          </a:prstGeom>
        </p:spPr>
        <p:txBody>
          <a:bodyPr vert="horz" lIns="72000" tIns="36000" rIns="72000" bIns="3600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5F611-E480-3449-98CB-887BD17AD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773238"/>
            <a:ext cx="10944225" cy="4464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A58F8-64E9-C844-95F7-D37FFF4BE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3887" y="6381751"/>
            <a:ext cx="2946627" cy="287338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431774B-31D2-CD47-A8E2-D0A2EF7DC09F}" type="datetimeFigureOut">
              <a:rPr lang="en-GB" smtClean="0"/>
              <a:pPr/>
              <a:t>30/11/2021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1F022-1B1E-424F-85AA-A693F2711E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599" y="6381749"/>
            <a:ext cx="5802313" cy="287339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7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1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 userDrawn="1">
          <p15:clr>
            <a:srgbClr val="F26B43"/>
          </p15:clr>
        </p15:guide>
        <p15:guide id="2" pos="6199" userDrawn="1">
          <p15:clr>
            <a:srgbClr val="F26B43"/>
          </p15:clr>
        </p15:guide>
        <p15:guide id="3" orient="horz" pos="1344" userDrawn="1">
          <p15:clr>
            <a:srgbClr val="F26B43"/>
          </p15:clr>
        </p15:guide>
        <p15:guide id="4" orient="horz" pos="2115" userDrawn="1">
          <p15:clr>
            <a:srgbClr val="F26B43"/>
          </p15:clr>
        </p15:guide>
        <p15:guide id="5" orient="horz" pos="2205" userDrawn="1">
          <p15:clr>
            <a:srgbClr val="F26B43"/>
          </p15:clr>
        </p15:guide>
        <p15:guide id="6" orient="horz" pos="2840" userDrawn="1">
          <p15:clr>
            <a:srgbClr val="F26B43"/>
          </p15:clr>
        </p15:guide>
        <p15:guide id="7" orient="horz" pos="2931" userDrawn="1">
          <p15:clr>
            <a:srgbClr val="F26B43"/>
          </p15:clr>
        </p15:guide>
        <p15:guide id="8" orient="horz" pos="3158" userDrawn="1">
          <p15:clr>
            <a:srgbClr val="F26B43"/>
          </p15:clr>
        </p15:guide>
        <p15:guide id="9" pos="7287" userDrawn="1">
          <p15:clr>
            <a:srgbClr val="F26B43"/>
          </p15:clr>
        </p15:guide>
        <p15:guide id="10" pos="7559" userDrawn="1">
          <p15:clr>
            <a:srgbClr val="F26B43"/>
          </p15:clr>
        </p15:guide>
        <p15:guide id="11" orient="horz" pos="4020" userDrawn="1">
          <p15:clr>
            <a:srgbClr val="F26B43"/>
          </p15:clr>
        </p15:guide>
        <p15:guide id="12" orient="horz" pos="4201" userDrawn="1">
          <p15:clr>
            <a:srgbClr val="F26B43"/>
          </p15:clr>
        </p15:guide>
        <p15:guide id="13" orient="horz" pos="436" userDrawn="1">
          <p15:clr>
            <a:srgbClr val="F26B43"/>
          </p15:clr>
        </p15:guide>
        <p15:guide id="14" orient="horz" pos="3929" userDrawn="1">
          <p15:clr>
            <a:srgbClr val="F26B43"/>
          </p15:clr>
        </p15:guide>
        <p15:guide id="15" pos="393" userDrawn="1">
          <p15:clr>
            <a:srgbClr val="F26B43"/>
          </p15:clr>
        </p15:guide>
        <p15:guide id="16" orient="horz" pos="1026" userDrawn="1">
          <p15:clr>
            <a:srgbClr val="F26B43"/>
          </p15:clr>
        </p15:guide>
        <p15:guide id="17" orient="horz" pos="111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9E70B2-D8FD-9D45-860A-CB64FFD98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92150"/>
            <a:ext cx="10944226" cy="936625"/>
          </a:xfrm>
          <a:prstGeom prst="rect">
            <a:avLst/>
          </a:prstGeom>
        </p:spPr>
        <p:txBody>
          <a:bodyPr vert="horz" lIns="72000" tIns="36000" rIns="72000" bIns="3600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5F611-E480-3449-98CB-887BD17AD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773238"/>
            <a:ext cx="10944225" cy="4464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A58F8-64E9-C844-95F7-D37FFF4BE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3887" y="6381751"/>
            <a:ext cx="2946627" cy="287338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431774B-31D2-CD47-A8E2-D0A2EF7DC09F}" type="datetimeFigureOut">
              <a:rPr lang="en-GB" smtClean="0"/>
              <a:pPr/>
              <a:t>30/11/2021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1F022-1B1E-424F-85AA-A693F2711E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599" y="6381749"/>
            <a:ext cx="5802313" cy="287339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9" r:id="rId2"/>
    <p:sldLayoutId id="214748367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9E70B2-D8FD-9D45-860A-CB64FFD98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92150"/>
            <a:ext cx="10944226" cy="936625"/>
          </a:xfrm>
          <a:prstGeom prst="rect">
            <a:avLst/>
          </a:prstGeom>
        </p:spPr>
        <p:txBody>
          <a:bodyPr vert="horz" lIns="72000" tIns="36000" rIns="72000" bIns="3600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5F611-E480-3449-98CB-887BD17AD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773238"/>
            <a:ext cx="10944225" cy="4464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A58F8-64E9-C844-95F7-D37FFF4BE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3887" y="6381751"/>
            <a:ext cx="2946627" cy="287338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431774B-31D2-CD47-A8E2-D0A2EF7DC09F}" type="datetimeFigureOut">
              <a:rPr lang="en-GB" smtClean="0"/>
              <a:pPr/>
              <a:t>30/11/2021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1F022-1B1E-424F-85AA-A693F2711E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599" y="6381749"/>
            <a:ext cx="5802313" cy="287339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92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3" r:id="rId2"/>
    <p:sldLayoutId id="214748367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8730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965CC-9FEC-7749-8025-1B28B24FB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NoteCards</a:t>
            </a:r>
            <a:r>
              <a:rPr lang="en-GB" dirty="0"/>
              <a:t> (1985)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FA946-F367-CF44-91AF-8084C1DDEE4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Developed at Xerox PARC (Trigg, Moran and </a:t>
            </a:r>
            <a:r>
              <a:rPr lang="en-US" dirty="0" err="1"/>
              <a:t>Halasz</a:t>
            </a:r>
            <a:r>
              <a:rPr lang="en-US" dirty="0"/>
              <a:t>)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Features:</a:t>
            </a:r>
          </a:p>
          <a:p>
            <a:pPr lvl="1"/>
            <a:r>
              <a:rPr lang="en-US" dirty="0"/>
              <a:t>Hierarchical browser</a:t>
            </a:r>
          </a:p>
          <a:p>
            <a:pPr lvl="1"/>
            <a:r>
              <a:rPr lang="en-US" dirty="0"/>
              <a:t>Programmable API</a:t>
            </a:r>
          </a:p>
          <a:p>
            <a:pPr lvl="1"/>
            <a:r>
              <a:rPr lang="en-US" dirty="0"/>
              <a:t>Graphics</a:t>
            </a:r>
          </a:p>
          <a:p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976F342-62BA-E641-8907-684381E6343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819" y="1773236"/>
            <a:ext cx="5396294" cy="3146613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F20EFC-BF6D-2D40-A79A-9A403457CA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>
                <a:cs typeface="Georgia"/>
              </a:rPr>
              <a:t>Halasz</a:t>
            </a:r>
            <a:r>
              <a:rPr lang="en-US" dirty="0">
                <a:cs typeface="Georgia"/>
              </a:rPr>
              <a:t>, F.G. et al (1986) </a:t>
            </a:r>
            <a:r>
              <a:rPr lang="en-US" i="1" dirty="0" err="1">
                <a:cs typeface="Georgia"/>
              </a:rPr>
              <a:t>NoteCards</a:t>
            </a:r>
            <a:r>
              <a:rPr lang="en-US" i="1" dirty="0">
                <a:cs typeface="Georgia"/>
              </a:rPr>
              <a:t> in a Nutshell</a:t>
            </a:r>
            <a:r>
              <a:rPr lang="en-US" dirty="0">
                <a:cs typeface="Georgia"/>
              </a:rPr>
              <a:t>. SIGCHI Bulletin, 18(4), pp.45-52.</a:t>
            </a:r>
          </a:p>
        </p:txBody>
      </p:sp>
    </p:spTree>
    <p:extLst>
      <p:ext uri="{BB962C8B-B14F-4D97-AF65-F5344CB8AC3E}">
        <p14:creationId xmlns:p14="http://schemas.microsoft.com/office/powerpoint/2010/main" val="2095845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F6FCB-2CBF-164A-9A83-CC6DC350F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HyperCard (1987)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5A1D8-407B-7B48-8B26-0AE84E628CB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Developed by Apple Computer Inc., and bundled with new Mac SEs.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Features:</a:t>
            </a:r>
          </a:p>
          <a:p>
            <a:pPr lvl="1"/>
            <a:r>
              <a:rPr lang="en-US" dirty="0"/>
              <a:t>OO programming language (</a:t>
            </a:r>
            <a:r>
              <a:rPr lang="en-US" dirty="0" err="1"/>
              <a:t>HyperTalk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Graphics</a:t>
            </a:r>
          </a:p>
          <a:p>
            <a:pPr lvl="1"/>
            <a:r>
              <a:rPr lang="en-US" dirty="0"/>
              <a:t>Widely used for application development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A808CD8-AB7C-2D42-9121-E04CD990BFF6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3" b="17744"/>
          <a:stretch/>
        </p:blipFill>
        <p:spPr>
          <a:xfrm>
            <a:off x="6167438" y="1746958"/>
            <a:ext cx="5393989" cy="3816449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9AE60F-C814-4B46-93EB-7057176B91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882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822969F-F1A4-9D43-90B8-73087C2A99E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13DEF8-7D74-2340-8596-09FC036353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tIns="36000"/>
          <a:lstStyle/>
          <a:p>
            <a:r>
              <a:rPr lang="en-GB" dirty="0"/>
              <a:t>Miller, R. and Miller, R. (1993) </a:t>
            </a:r>
            <a:r>
              <a:rPr lang="en-GB" i="1" dirty="0" err="1"/>
              <a:t>Myst</a:t>
            </a:r>
            <a:r>
              <a:rPr lang="en-GB" i="1" dirty="0"/>
              <a:t> </a:t>
            </a:r>
            <a:r>
              <a:rPr lang="en-GB" dirty="0"/>
              <a:t>[Video game]. Mead, WA, USA: Cyan, Inc.</a:t>
            </a:r>
          </a:p>
        </p:txBody>
      </p:sp>
    </p:spTree>
    <p:extLst>
      <p:ext uri="{BB962C8B-B14F-4D97-AF65-F5344CB8AC3E}">
        <p14:creationId xmlns:p14="http://schemas.microsoft.com/office/powerpoint/2010/main" val="790285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A7CAE-F037-0D47-8774-0B50C80B1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Conklin on Hypertext</a:t>
            </a:r>
          </a:p>
        </p:txBody>
      </p:sp>
    </p:spTree>
    <p:extLst>
      <p:ext uri="{BB962C8B-B14F-4D97-AF65-F5344CB8AC3E}">
        <p14:creationId xmlns:p14="http://schemas.microsoft.com/office/powerpoint/2010/main" val="3141093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Hypertext: An Introduction and Survey</a:t>
            </a:r>
            <a:endParaRPr lang="en-US" dirty="0"/>
          </a:p>
        </p:txBody>
      </p:sp>
      <p:sp>
        <p:nvSpPr>
          <p:cNvPr id="22529" name="Rectangle 3"/>
          <p:cNvSpPr>
            <a:spLocks noGrp="1" noChangeArrowheads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pPr marL="0" indent="0" algn="ctr">
              <a:buNone/>
            </a:pPr>
            <a:r>
              <a:rPr lang="en-GB" dirty="0"/>
              <a:t>“The concept of hypertext is quite simple: windows on the screen are associated with objects in a data base and links are provided between these objects, both graphically (i.e. as labelled icons) and in the data base (i.e. as pointers).”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74D35D5-8445-0149-A381-B0066063B9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b"/>
          <a:lstStyle/>
          <a:p>
            <a:r>
              <a:rPr lang="en-US" dirty="0"/>
              <a:t>Conklin, J. (1987) </a:t>
            </a:r>
            <a:r>
              <a:rPr lang="en-US" i="1" dirty="0"/>
              <a:t>Hypertext: An introduction and survey</a:t>
            </a:r>
            <a:r>
              <a:rPr lang="en-US" dirty="0"/>
              <a:t>. IEEE Computer, 20(9), pp.17-41.</a:t>
            </a:r>
          </a:p>
        </p:txBody>
      </p:sp>
    </p:spTree>
    <p:extLst>
      <p:ext uri="{BB962C8B-B14F-4D97-AF65-F5344CB8AC3E}">
        <p14:creationId xmlns:p14="http://schemas.microsoft.com/office/powerpoint/2010/main" val="3747269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Disadvantages of hypertext</a:t>
            </a:r>
          </a:p>
        </p:txBody>
      </p:sp>
      <p:sp>
        <p:nvSpPr>
          <p:cNvPr id="30721" name="Rectangle 3"/>
          <p:cNvSpPr>
            <a:spLocks noGrp="1" noChangeArrowheads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Disorientation</a:t>
            </a:r>
          </a:p>
          <a:p>
            <a:pPr lvl="1"/>
            <a:r>
              <a:rPr lang="en-US" dirty="0"/>
              <a:t>The tendency to lose one's sense of location and direction in a non-linear document</a:t>
            </a:r>
          </a:p>
          <a:p>
            <a:pPr lvl="1"/>
            <a:r>
              <a:rPr lang="ja-JP" altLang="en-US"/>
              <a:t>“</a:t>
            </a:r>
            <a:r>
              <a:rPr lang="en-US" altLang="ja-JP" dirty="0"/>
              <a:t>Lost in Hyperspace</a:t>
            </a:r>
            <a:r>
              <a:rPr lang="ja-JP" altLang="en-US"/>
              <a:t>”</a:t>
            </a:r>
            <a:endParaRPr lang="en-US" altLang="ja-JP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Cognitive overhead</a:t>
            </a:r>
          </a:p>
          <a:p>
            <a:pPr lvl="1"/>
            <a:r>
              <a:rPr lang="en-US" dirty="0"/>
              <a:t>The additional effort and concentration necessary to maintain several tasks or trails at one time. </a:t>
            </a: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2473DB5-08C8-D748-BE86-130D59917F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193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05816-2A03-764D-A255-A2B1B260F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hypertext typology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5A813-91CB-4243-8C91-3D29CA6A1DD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Macro Literary Systems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79E1A6-E4B7-6C48-BB67-C1B148AF65E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Large on-line libraries in which inter-document links are machine supported; all publishing, reading, collaboration, and criticism takes place within the network</a:t>
            </a:r>
          </a:p>
          <a:p>
            <a:r>
              <a:rPr lang="en-GB" dirty="0"/>
              <a:t>e.g. </a:t>
            </a:r>
            <a:r>
              <a:rPr lang="en-GB" dirty="0" err="1"/>
              <a:t>Memex</a:t>
            </a:r>
            <a:r>
              <a:rPr lang="en-GB" dirty="0"/>
              <a:t>, NLS/Augment, Xanadu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8D7221-18FF-C946-803F-029646C239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544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611D9-DF6F-3C4B-B9D2-FF3CB3EB3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hypertext typology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E65CB-0217-B046-98F1-53AC7999A13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Macro Literary Systems</a:t>
            </a:r>
          </a:p>
          <a:p>
            <a:r>
              <a:rPr lang="en-GB" dirty="0"/>
              <a:t>Problem Exploration Tools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64CBD9-A5C7-BB4D-BD3B-D26950CCB2D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Tools to support early unstructured thinking on a problem when many disconnected ideas come to mind</a:t>
            </a:r>
          </a:p>
          <a:p>
            <a:pPr lvl="1"/>
            <a:r>
              <a:rPr lang="en-GB" dirty="0"/>
              <a:t>Early authoring and outlining</a:t>
            </a:r>
          </a:p>
          <a:p>
            <a:pPr lvl="1"/>
            <a:r>
              <a:rPr lang="en-GB" dirty="0"/>
              <a:t>Problem solving</a:t>
            </a:r>
          </a:p>
          <a:p>
            <a:pPr lvl="1"/>
            <a:r>
              <a:rPr lang="en-GB" dirty="0"/>
              <a:t>Programming and design</a:t>
            </a:r>
          </a:p>
          <a:p>
            <a:endParaRPr lang="en-GB" dirty="0"/>
          </a:p>
          <a:p>
            <a:r>
              <a:rPr lang="en-GB" dirty="0"/>
              <a:t>e.g. </a:t>
            </a:r>
            <a:r>
              <a:rPr lang="en-GB" dirty="0" err="1"/>
              <a:t>gIBIS</a:t>
            </a:r>
            <a:endParaRPr lang="en-GB" dirty="0"/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85086B-701D-054E-AFB9-5EFC163D18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546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B0AD5-C325-B144-A13C-F5F416B3F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hypertext typology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E1B92-911A-0B49-AB72-9DBF8962CF4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Macro Literary Systems</a:t>
            </a:r>
          </a:p>
          <a:p>
            <a:r>
              <a:rPr lang="en-GB" dirty="0">
                <a:solidFill>
                  <a:schemeClr val="accent1"/>
                </a:solidFill>
              </a:rPr>
              <a:t>Problem Exploration Tools</a:t>
            </a:r>
          </a:p>
          <a:p>
            <a:r>
              <a:rPr lang="en-GB" dirty="0"/>
              <a:t>Structured Browsing Systems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DBCC34-62EC-BD4B-B31B-D2E24BC32C0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Smaller-scale systems for teaching, reference, and public information, where speed of access and ease of use is crucial</a:t>
            </a:r>
          </a:p>
          <a:p>
            <a:pPr lvl="1"/>
            <a:r>
              <a:rPr lang="en-GB" dirty="0"/>
              <a:t>Typically designed only for reading, not for authoring</a:t>
            </a:r>
          </a:p>
          <a:p>
            <a:endParaRPr lang="en-GB" dirty="0"/>
          </a:p>
          <a:p>
            <a:r>
              <a:rPr lang="en-GB" dirty="0"/>
              <a:t>e.g. ZOG/KMS, </a:t>
            </a:r>
            <a:r>
              <a:rPr lang="en-GB" dirty="0" err="1"/>
              <a:t>Hyperties</a:t>
            </a:r>
            <a:endParaRPr lang="en-GB" dirty="0"/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E73EF5-261B-FB4A-AA82-3979056EBE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9764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E2866-8013-3D4C-9BFB-E1F3C1FBF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hypertext typology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9B8DB-E06B-5F4F-8D42-A8F85D0CFBB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Macro Literary Systems</a:t>
            </a:r>
          </a:p>
          <a:p>
            <a:r>
              <a:rPr lang="en-GB" dirty="0">
                <a:solidFill>
                  <a:schemeClr val="accent1"/>
                </a:solidFill>
              </a:rPr>
              <a:t>Problem Exploration Tools</a:t>
            </a:r>
          </a:p>
          <a:p>
            <a:r>
              <a:rPr lang="en-GB" dirty="0">
                <a:solidFill>
                  <a:schemeClr val="accent1"/>
                </a:solidFill>
              </a:rPr>
              <a:t>Structured Browsing Systems</a:t>
            </a:r>
          </a:p>
          <a:p>
            <a:r>
              <a:rPr lang="en-GB" dirty="0"/>
              <a:t>General Hypertext Technology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0EA43-B612-7947-B5B6-59C06638F29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Research platforms to allow experimentation with a range of hypertext applications; most commonly applied to reading, writing, collaboration</a:t>
            </a:r>
          </a:p>
          <a:p>
            <a:endParaRPr lang="en-GB" dirty="0"/>
          </a:p>
          <a:p>
            <a:r>
              <a:rPr lang="en-GB" dirty="0"/>
              <a:t>e.g. </a:t>
            </a:r>
            <a:r>
              <a:rPr lang="en-GB" dirty="0" err="1"/>
              <a:t>NoteCards</a:t>
            </a:r>
            <a:r>
              <a:rPr lang="en-GB" dirty="0"/>
              <a:t>, Intermedia, HES/FRESS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98DA9A-540E-D545-B456-ADEB56FF9A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059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1318C-DE3D-8A42-A719-37D07A643B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Trailblazers: History </a:t>
            </a:r>
            <a:r>
              <a:rPr lang="en-GB"/>
              <a:t>of Hypertext</a:t>
            </a:r>
            <a:br>
              <a:rPr lang="en-GB"/>
            </a:br>
            <a:r>
              <a:rPr lang="en-GB"/>
              <a:t>Part 3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8B458D-8B13-454B-9914-4DD3430BEE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COMP3220 Web Infrastructure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FA1687-7BDC-5547-99F5-E22EA23D8A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Dr Nicholas Gibbins – </a:t>
            </a:r>
            <a:r>
              <a:rPr lang="en-GB" dirty="0" err="1"/>
              <a:t>nmg@ecs.soton.ac.uk</a:t>
            </a:r>
            <a:endParaRPr lang="en-GB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E42A3BA-0A56-4C4F-BF8A-65E94DB48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079" y="4651373"/>
            <a:ext cx="1809034" cy="160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1616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Halasz</a:t>
            </a:r>
            <a:r>
              <a:rPr lang="en-US" dirty="0"/>
              <a:t> on Hypertext</a:t>
            </a:r>
          </a:p>
        </p:txBody>
      </p:sp>
    </p:spTree>
    <p:extLst>
      <p:ext uri="{BB962C8B-B14F-4D97-AF65-F5344CB8AC3E}">
        <p14:creationId xmlns:p14="http://schemas.microsoft.com/office/powerpoint/2010/main" val="1660327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Reflections on Notecards</a:t>
            </a:r>
            <a:endParaRPr lang="en-GB" dirty="0"/>
          </a:p>
        </p:txBody>
      </p:sp>
      <p:sp>
        <p:nvSpPr>
          <p:cNvPr id="44033" name="Rectangle 3"/>
          <p:cNvSpPr>
            <a:spLocks noGrp="1" noChangeArrowheads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In 1989, </a:t>
            </a:r>
            <a:r>
              <a:rPr lang="en-GB" dirty="0" err="1"/>
              <a:t>Halasz</a:t>
            </a:r>
            <a:r>
              <a:rPr lang="en-GB" dirty="0"/>
              <a:t> identified seven issues for the next generation of hypertext systems:</a:t>
            </a:r>
          </a:p>
          <a:p>
            <a:pPr lvl="1"/>
            <a:r>
              <a:rPr lang="en-GB" dirty="0"/>
              <a:t>Search and query</a:t>
            </a:r>
          </a:p>
          <a:p>
            <a:pPr lvl="1"/>
            <a:r>
              <a:rPr lang="en-GB" dirty="0"/>
              <a:t>Composites</a:t>
            </a:r>
          </a:p>
          <a:p>
            <a:pPr lvl="1"/>
            <a:r>
              <a:rPr lang="en-GB" dirty="0"/>
              <a:t>Virtual Structures</a:t>
            </a:r>
          </a:p>
          <a:p>
            <a:pPr lvl="1"/>
            <a:r>
              <a:rPr lang="en-GB" dirty="0"/>
              <a:t>Computation over networks</a:t>
            </a:r>
          </a:p>
          <a:p>
            <a:pPr lvl="1"/>
            <a:r>
              <a:rPr lang="en-GB" dirty="0"/>
              <a:t>Versioning</a:t>
            </a:r>
          </a:p>
          <a:p>
            <a:pPr lvl="1"/>
            <a:r>
              <a:rPr lang="en-GB" dirty="0"/>
              <a:t>Support for collaboration</a:t>
            </a:r>
          </a:p>
          <a:p>
            <a:pPr lvl="1"/>
            <a:r>
              <a:rPr lang="en-GB" dirty="0"/>
              <a:t>Extensibility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42DDE50-3DB9-0E4C-9A5B-667A73E6FD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b">
            <a:normAutofit fontScale="92500"/>
          </a:bodyPr>
          <a:lstStyle/>
          <a:p>
            <a:r>
              <a:rPr lang="en-US" dirty="0" err="1">
                <a:cs typeface="Georgia"/>
              </a:rPr>
              <a:t>Halasz</a:t>
            </a:r>
            <a:r>
              <a:rPr lang="en-US" dirty="0">
                <a:cs typeface="Georgia"/>
              </a:rPr>
              <a:t>, F. (1989) </a:t>
            </a:r>
            <a:r>
              <a:rPr lang="en-US" i="1" dirty="0">
                <a:cs typeface="Georgia"/>
              </a:rPr>
              <a:t>Reflections on Notecards: seven issues for the next generation of hypermedia systems</a:t>
            </a:r>
            <a:r>
              <a:rPr lang="en-US" dirty="0">
                <a:cs typeface="Georgia"/>
              </a:rPr>
              <a:t>, Communications of the ACM, 31(7), pp. 836-852.</a:t>
            </a:r>
          </a:p>
        </p:txBody>
      </p:sp>
    </p:spTree>
    <p:extLst>
      <p:ext uri="{BB962C8B-B14F-4D97-AF65-F5344CB8AC3E}">
        <p14:creationId xmlns:p14="http://schemas.microsoft.com/office/powerpoint/2010/main" val="2479569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seven issues</a:t>
            </a:r>
          </a:p>
        </p:txBody>
      </p:sp>
      <p:sp>
        <p:nvSpPr>
          <p:cNvPr id="46081" name="Rectangle 3"/>
          <p:cNvSpPr>
            <a:spLocks noGrp="1" noChangeArrowheads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Issue 1: Search and query in a hypermedia network</a:t>
            </a:r>
          </a:p>
          <a:p>
            <a:pPr lvl="1"/>
            <a:r>
              <a:rPr lang="en-US" dirty="0"/>
              <a:t>Link navigation is not always the best way to find things</a:t>
            </a:r>
          </a:p>
          <a:p>
            <a:pPr lvl="1"/>
            <a:r>
              <a:rPr lang="en-US" dirty="0"/>
              <a:t>Better might be content-based or structural search</a:t>
            </a:r>
          </a:p>
          <a:p>
            <a:pPr marL="0" indent="0">
              <a:buNone/>
            </a:pPr>
            <a:r>
              <a:rPr lang="en-US" dirty="0"/>
              <a:t>Issue 2: Composites - augmenting the basic model</a:t>
            </a:r>
          </a:p>
          <a:p>
            <a:pPr lvl="1"/>
            <a:r>
              <a:rPr lang="en-US" dirty="0"/>
              <a:t>A way of representing and dealing with sets (or sub-networks) of nodes and links as unique entities separate from their components</a:t>
            </a:r>
          </a:p>
          <a:p>
            <a:pPr marL="0" indent="0">
              <a:buNone/>
            </a:pPr>
            <a:r>
              <a:rPr lang="en-US" dirty="0"/>
              <a:t>Issue 3: Virtual structures</a:t>
            </a:r>
          </a:p>
          <a:p>
            <a:pPr lvl="1"/>
            <a:r>
              <a:rPr lang="en-US" dirty="0"/>
              <a:t>Documents created/defined by queries </a:t>
            </a:r>
            <a:br>
              <a:rPr lang="en-US" dirty="0"/>
            </a:br>
            <a:r>
              <a:rPr lang="en-US" dirty="0"/>
              <a:t>(could be considered equivalent to views in a relational database)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F6FABD-0FBA-CD44-90BF-1E0ABFC7B9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510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seven issues</a:t>
            </a:r>
          </a:p>
        </p:txBody>
      </p:sp>
      <p:sp>
        <p:nvSpPr>
          <p:cNvPr id="48129" name="Rectangle 3"/>
          <p:cNvSpPr>
            <a:spLocks noGrp="1" noChangeArrowheads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Issue 4: Computation in (over) hypermedia networks</a:t>
            </a:r>
          </a:p>
          <a:p>
            <a:pPr lvl="1"/>
            <a:r>
              <a:rPr lang="en-US" dirty="0"/>
              <a:t>APIs allow cards to be orchestrated and scripts to be executed when certain events occur</a:t>
            </a:r>
          </a:p>
          <a:p>
            <a:pPr marL="0" indent="0">
              <a:buNone/>
            </a:pPr>
            <a:r>
              <a:rPr lang="en-US" dirty="0"/>
              <a:t>Issue 5: Versioning </a:t>
            </a:r>
          </a:p>
          <a:p>
            <a:pPr lvl="1"/>
            <a:r>
              <a:rPr lang="en-US" dirty="0"/>
              <a:t>Versioning was a natural feature of early OSs that was discarded by Microsoft for DOS</a:t>
            </a:r>
            <a:br>
              <a:rPr lang="en-US" dirty="0"/>
            </a:br>
            <a:r>
              <a:rPr lang="en-US" dirty="0"/>
              <a:t>(versioning of hypertext is difficult)</a:t>
            </a:r>
          </a:p>
          <a:p>
            <a:pPr marL="0" indent="0">
              <a:buNone/>
            </a:pPr>
            <a:r>
              <a:rPr lang="en-US" dirty="0"/>
              <a:t>Issue 6: Support for collaborative work</a:t>
            </a:r>
          </a:p>
          <a:p>
            <a:pPr marL="0" indent="0">
              <a:buNone/>
            </a:pPr>
            <a:r>
              <a:rPr lang="en-US" dirty="0"/>
              <a:t>Issue 7: Extensibility and </a:t>
            </a:r>
            <a:r>
              <a:rPr lang="en-US" dirty="0" err="1"/>
              <a:t>tailorability</a:t>
            </a:r>
            <a:endParaRPr lang="en-US" dirty="0"/>
          </a:p>
          <a:p>
            <a:pPr lvl="1"/>
            <a:r>
              <a:rPr lang="en-US" dirty="0"/>
              <a:t>The ability to change the system to extend and change </a:t>
            </a:r>
            <a:r>
              <a:rPr lang="en-US" dirty="0" err="1"/>
              <a:t>behaviours</a:t>
            </a:r>
            <a:r>
              <a:rPr lang="en-US" dirty="0"/>
              <a:t>, have different appearances and use different hypertext models</a:t>
            </a: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889747-2563-E449-8EAB-AA1E8DA059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977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Halasz</a:t>
            </a:r>
            <a:r>
              <a:rPr lang="en-US" dirty="0"/>
              <a:t> on Hypertext (part 2)</a:t>
            </a:r>
          </a:p>
        </p:txBody>
      </p:sp>
    </p:spTree>
    <p:extLst>
      <p:ext uri="{BB962C8B-B14F-4D97-AF65-F5344CB8AC3E}">
        <p14:creationId xmlns:p14="http://schemas.microsoft.com/office/powerpoint/2010/main" val="30987456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692696"/>
            <a:ext cx="10944721" cy="936104"/>
          </a:xfrm>
        </p:spPr>
        <p:txBody>
          <a:bodyPr/>
          <a:lstStyle/>
          <a:p>
            <a:r>
              <a:rPr lang="en-US"/>
              <a:t>Seven Issues Revisited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623393" y="1773239"/>
            <a:ext cx="10944720" cy="4464646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Halasz</a:t>
            </a:r>
            <a:r>
              <a:rPr lang="en-US" dirty="0"/>
              <a:t> gave a keynote at Hypertext ‘91 in San Antonio that reconsidered and amended his seven issues:</a:t>
            </a:r>
          </a:p>
          <a:p>
            <a:pPr lvl="1"/>
            <a:r>
              <a:rPr lang="en-US" dirty="0"/>
              <a:t>Ending the tyranny of the link</a:t>
            </a:r>
          </a:p>
          <a:p>
            <a:pPr lvl="1"/>
            <a:r>
              <a:rPr lang="en-US" dirty="0"/>
              <a:t>Open Systems</a:t>
            </a:r>
          </a:p>
          <a:p>
            <a:pPr lvl="1"/>
            <a:r>
              <a:rPr lang="en-US" dirty="0"/>
              <a:t>User interfaces for large information spaces</a:t>
            </a:r>
          </a:p>
          <a:p>
            <a:pPr lvl="1"/>
            <a:r>
              <a:rPr lang="en-US" dirty="0"/>
              <a:t>Very large hypertexts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D49A61-E0C1-5044-8174-118BC182D3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8" y="6381750"/>
            <a:ext cx="10944225" cy="287338"/>
          </a:xfrm>
        </p:spPr>
        <p:txBody>
          <a:bodyPr anchor="b"/>
          <a:lstStyle/>
          <a:p>
            <a:r>
              <a:rPr lang="en-US" dirty="0"/>
              <a:t>http://www2.parc.com/</a:t>
            </a:r>
            <a:r>
              <a:rPr lang="en-US" dirty="0" err="1"/>
              <a:t>spl</a:t>
            </a:r>
            <a:r>
              <a:rPr lang="en-US" dirty="0"/>
              <a:t>/projects/</a:t>
            </a:r>
            <a:r>
              <a:rPr lang="en-US" dirty="0" err="1"/>
              <a:t>halasz</a:t>
            </a:r>
            <a:r>
              <a:rPr lang="en-US" dirty="0"/>
              <a:t>-keynote/</a:t>
            </a:r>
          </a:p>
        </p:txBody>
      </p:sp>
    </p:spTree>
    <p:extLst>
      <p:ext uri="{BB962C8B-B14F-4D97-AF65-F5344CB8AC3E}">
        <p14:creationId xmlns:p14="http://schemas.microsoft.com/office/powerpoint/2010/main" val="10674090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Ending the Tyranny of the Link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Hypermedia that includes non-network structures as well as virtual structures on an equal footing with network structures.</a:t>
            </a:r>
          </a:p>
          <a:p>
            <a:pPr lvl="1"/>
            <a:r>
              <a:rPr lang="en-US" dirty="0"/>
              <a:t>Wider variety of hypermedia “data models”</a:t>
            </a:r>
          </a:p>
          <a:p>
            <a:pPr lvl="1"/>
            <a:r>
              <a:rPr lang="en-US" dirty="0"/>
              <a:t>Provides increased opportunity for integration with a variety of complementary systems and technologies</a:t>
            </a:r>
          </a:p>
          <a:p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1EFBC36-FE7C-BE42-9288-FED483A306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5159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Open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“The monolithic hypermedia system of the 1980s is no longer a viable species (!)”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Introduction of open hypermedia systems:</a:t>
            </a:r>
          </a:p>
          <a:p>
            <a:pPr lvl="1"/>
            <a:r>
              <a:rPr lang="en-US" dirty="0"/>
              <a:t>Decompose hypertext system into separate components</a:t>
            </a:r>
          </a:p>
          <a:p>
            <a:pPr lvl="1"/>
            <a:r>
              <a:rPr lang="en-US" dirty="0"/>
              <a:t>Define communications protocols and formats for coordination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5810BD-9398-4947-B830-ED01430117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1888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Interfaces for Large Information Spaces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Interfaces that allow users to manipulate large network structures on a workstation screen is a long-standing problem for many hypermedia systems</a:t>
            </a:r>
          </a:p>
          <a:p>
            <a:pPr lvl="1"/>
            <a:r>
              <a:rPr lang="en-US" dirty="0"/>
              <a:t>Many previous systems used some form of network browser, but not always successfully</a:t>
            </a:r>
          </a:p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6DCA4B2-0265-E543-8983-7DBF696783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6844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Very Large Hypertexts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Very large: &gt;10s or 100s of thousands of documents (!)</a:t>
            </a:r>
          </a:p>
          <a:p>
            <a:pPr lvl="1"/>
            <a:r>
              <a:rPr lang="en-US" dirty="0"/>
              <a:t>Large hypertexts uncommon at this time</a:t>
            </a:r>
          </a:p>
          <a:p>
            <a:pPr lvl="1"/>
            <a:r>
              <a:rPr lang="en-US" dirty="0"/>
              <a:t>One of the main selling points in the hypertext vision has been its proficiency in helping to manage VERY LARGE document collections</a:t>
            </a:r>
          </a:p>
          <a:p>
            <a:pPr marL="0" indent="0">
              <a:buNone/>
            </a:pPr>
            <a:r>
              <a:rPr lang="en-US" dirty="0"/>
              <a:t>Challenge is to build a useable industrial-strength hypertext system capable of handling 10,000 documents (!)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36167AB-8555-074F-BD39-C71AD734E4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53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7B7CD30-DA83-DA4C-89FF-58AADF29C21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E7BE36B-079D-DE4A-8F79-E94E30AC5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Hypertext Systems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E89245-0ABC-2D46-9B87-A8AB9E6854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mwichary</a:t>
            </a:r>
            <a:r>
              <a:rPr lang="en-US" dirty="0"/>
              <a:t>/2355783479/</a:t>
            </a:r>
          </a:p>
        </p:txBody>
      </p:sp>
    </p:spTree>
    <p:extLst>
      <p:ext uri="{BB962C8B-B14F-4D97-AF65-F5344CB8AC3E}">
        <p14:creationId xmlns:p14="http://schemas.microsoft.com/office/powerpoint/2010/main" val="9989849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sitting, water, table, truck&#10;&#10;Description automatically generated">
            <a:extLst>
              <a:ext uri="{FF2B5EF4-FFF2-40B4-BE49-F238E27FC236}">
                <a16:creationId xmlns:a16="http://schemas.microsoft.com/office/drawing/2014/main" id="{D1E43F4B-EDE8-B045-ACC5-FF166C64F42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41" b="7841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2CE8106-984D-5B49-B0B9-BF9ABE03F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732463"/>
            <a:ext cx="10944224" cy="9366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...and then the Web happened</a:t>
            </a:r>
          </a:p>
        </p:txBody>
      </p:sp>
    </p:spTree>
    <p:extLst>
      <p:ext uri="{BB962C8B-B14F-4D97-AF65-F5344CB8AC3E}">
        <p14:creationId xmlns:p14="http://schemas.microsoft.com/office/powerpoint/2010/main" val="18975096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1990</a:t>
            </a:r>
          </a:p>
        </p:txBody>
      </p:sp>
      <p:sp>
        <p:nvSpPr>
          <p:cNvPr id="239619" name="Rectangle 3"/>
          <p:cNvSpPr>
            <a:spLocks noGrp="1" noChangeArrowheads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Three new Hypertext systems made their first appearance</a:t>
            </a:r>
          </a:p>
          <a:p>
            <a:pPr lvl="1"/>
            <a:r>
              <a:rPr lang="en-US" dirty="0"/>
              <a:t>The World Wide Web</a:t>
            </a:r>
          </a:p>
          <a:p>
            <a:pPr lvl="1"/>
            <a:r>
              <a:rPr lang="en-US" dirty="0"/>
              <a:t>Hyper-G</a:t>
            </a:r>
          </a:p>
          <a:p>
            <a:pPr lvl="1"/>
            <a:r>
              <a:rPr lang="en-US" dirty="0"/>
              <a:t>Microcosm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The above list is roughly in ascending order of the degree to which they addressed </a:t>
            </a:r>
            <a:r>
              <a:rPr lang="en-US" dirty="0" err="1"/>
              <a:t>Halasz’s</a:t>
            </a:r>
            <a:r>
              <a:rPr lang="en-US" dirty="0"/>
              <a:t> seven issues…</a:t>
            </a:r>
          </a:p>
          <a:p>
            <a:pPr marL="0" indent="0">
              <a:buNone/>
            </a:pPr>
            <a:r>
              <a:rPr lang="en-US" dirty="0"/>
              <a:t>…and in descending order of their uptake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A452044-DB40-8748-AA11-BA5C9E5983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707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19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Growth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642A59-E6F0-DD40-9B44-0973CBE9DC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0" rIns="0" anchor="b"/>
          <a:lstStyle/>
          <a:p>
            <a:r>
              <a:rPr lang="en-US" dirty="0" err="1"/>
              <a:t>Netcraft</a:t>
            </a:r>
            <a:r>
              <a:rPr lang="en-US" dirty="0"/>
              <a:t> (2020) </a:t>
            </a:r>
            <a:r>
              <a:rPr lang="en-US" i="1" dirty="0"/>
              <a:t>Web Server Survey</a:t>
            </a:r>
            <a:r>
              <a:rPr lang="en-US" dirty="0"/>
              <a:t>. Available online at: https://</a:t>
            </a:r>
            <a:r>
              <a:rPr lang="en-US" dirty="0" err="1"/>
              <a:t>news.netcraft.com</a:t>
            </a:r>
            <a:r>
              <a:rPr lang="en-US" dirty="0"/>
              <a:t>/archives/category/web-server-survey/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947864D2-674D-4A40-B272-3F0E35624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419" y="692150"/>
            <a:ext cx="8142694" cy="568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12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(was) the Web?</a:t>
            </a:r>
          </a:p>
        </p:txBody>
      </p:sp>
      <p:sp>
        <p:nvSpPr>
          <p:cNvPr id="58369" name="Rectangle 3"/>
          <p:cNvSpPr>
            <a:spLocks noGrp="1" noChangeArrowheads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idea of a boundless information world in which there is:</a:t>
            </a:r>
          </a:p>
          <a:p>
            <a:pPr lvl="1"/>
            <a:r>
              <a:rPr lang="en-US" dirty="0"/>
              <a:t>A system of identifiers for resources (URIs)</a:t>
            </a:r>
          </a:p>
          <a:p>
            <a:pPr lvl="1"/>
            <a:r>
              <a:rPr lang="en-US" dirty="0"/>
              <a:t>A network protocol that can be used to interact with those resources (HTTP)</a:t>
            </a:r>
          </a:p>
          <a:p>
            <a:pPr lvl="1"/>
            <a:r>
              <a:rPr lang="en-US" dirty="0"/>
              <a:t>A mark-up language used for representing resources (HTML) which every client must understand how to </a:t>
            </a:r>
            <a:r>
              <a:rPr lang="en-US"/>
              <a:t>render – </a:t>
            </a:r>
            <a:r>
              <a:rPr lang="en-US" dirty="0"/>
              <a:t>and </a:t>
            </a:r>
            <a:r>
              <a:rPr lang="en-US"/>
              <a:t>which can contain </a:t>
            </a:r>
            <a:r>
              <a:rPr lang="en-US" dirty="0"/>
              <a:t>links to other resources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B98CB9-9DD1-A544-B649-CB9B7C386B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2857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8C958-137E-524A-8374-C4AAF0A55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3AEB56-F4D8-8840-B8AA-3AF91B5341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on a stage in front of a crowd&#10;&#10;Description automatically generated">
            <a:extLst>
              <a:ext uri="{FF2B5EF4-FFF2-40B4-BE49-F238E27FC236}">
                <a16:creationId xmlns:a16="http://schemas.microsoft.com/office/drawing/2014/main" id="{62BE02DB-CE04-8347-A851-785131D84C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4" t="5992" r="644" b="14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948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EBD73-674D-9E44-9949-524F493FC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Lecture: Open Hypermedia</a:t>
            </a:r>
          </a:p>
        </p:txBody>
      </p:sp>
    </p:spTree>
    <p:extLst>
      <p:ext uri="{BB962C8B-B14F-4D97-AF65-F5344CB8AC3E}">
        <p14:creationId xmlns:p14="http://schemas.microsoft.com/office/powerpoint/2010/main" val="4005669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B22C2-623C-A64A-A4DE-7829710E9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HES/FRESS (1967)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DECA8-ADFF-144B-9D96-EE7C60A498B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Hypertext Editing System developed at Brown University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Used by NASA to produce and manage documentation for the Apollo </a:t>
            </a:r>
            <a:r>
              <a:rPr lang="en-US" dirty="0" err="1"/>
              <a:t>programme</a:t>
            </a:r>
            <a:endParaRPr lang="en-US" dirty="0"/>
          </a:p>
          <a:p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7DE1BC7-EFE6-5642-9943-F64CFD752AD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813925" y="1773236"/>
            <a:ext cx="4264763" cy="4464051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0D125-9941-EB42-B739-9A9CA5BB64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197084"/>
            <a:ext cx="10944225" cy="478387"/>
          </a:xfrm>
        </p:spPr>
        <p:txBody>
          <a:bodyPr anchor="b" anchorCtr="0"/>
          <a:lstStyle/>
          <a:p>
            <a:r>
              <a:rPr lang="en-US" dirty="0"/>
              <a:t>Carmody, S. et al (1969) </a:t>
            </a:r>
            <a:r>
              <a:rPr lang="en-US" i="1" dirty="0"/>
              <a:t>A Hypertext Editing System for the /360</a:t>
            </a:r>
            <a:r>
              <a:rPr lang="en-US" dirty="0"/>
              <a:t>. Pertinent Concepts in Computer Graphics: Proceedings of the Second University of Illinois Conference on Computer Graphics, pp.291-330.</a:t>
            </a:r>
          </a:p>
        </p:txBody>
      </p:sp>
    </p:spTree>
    <p:extLst>
      <p:ext uri="{BB962C8B-B14F-4D97-AF65-F5344CB8AC3E}">
        <p14:creationId xmlns:p14="http://schemas.microsoft.com/office/powerpoint/2010/main" val="32967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A5970-C7B1-824A-ADA1-25F875811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ZOG (1972)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CA658-1D61-7E4C-BBEC-204FC625A1A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Developed at Carnegie-Mellon University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Features:</a:t>
            </a:r>
          </a:p>
          <a:p>
            <a:r>
              <a:rPr lang="en-US" dirty="0"/>
              <a:t>Early proponent of the “card” or “frame” model of hypertext </a:t>
            </a:r>
            <a:br>
              <a:rPr lang="en-US" dirty="0"/>
            </a:br>
            <a:r>
              <a:rPr lang="en-US" dirty="0"/>
              <a:t>(c.f. index cards)</a:t>
            </a:r>
          </a:p>
          <a:p>
            <a:r>
              <a:rPr lang="en-US" dirty="0"/>
              <a:t>One-way links, embedded in frames</a:t>
            </a:r>
          </a:p>
          <a:p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949FC5C-452F-3C41-99D1-E2346E90C5F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438" y="2675398"/>
            <a:ext cx="5400675" cy="265973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003118-68A4-3142-817F-9EC951A95D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cs typeface="Georgia"/>
              </a:rPr>
              <a:t>Robertson, G. et al (1981) </a:t>
            </a:r>
            <a:r>
              <a:rPr lang="en-US" i="1" dirty="0">
                <a:cs typeface="Georgia"/>
              </a:rPr>
              <a:t>The ZOG approach to man-machine communication</a:t>
            </a:r>
            <a:r>
              <a:rPr lang="en-US" dirty="0">
                <a:cs typeface="Georgia"/>
              </a:rPr>
              <a:t>. Int. J. Man-Machine Studies, 14, pp.461-488.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6309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EB52DEE-C642-0F42-AA94-8C4A00AA957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6"/>
          <a:stretch/>
        </p:blipFill>
        <p:spPr>
          <a:xfrm>
            <a:off x="1" y="0"/>
            <a:ext cx="12192000" cy="6858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14D0B7-B871-A344-999A-B0DDDF1B5C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tIns="36000" anchor="b" anchorCtr="0">
            <a:noAutofit/>
          </a:bodyPr>
          <a:lstStyle/>
          <a:p>
            <a:r>
              <a:rPr lang="en-GB" dirty="0" err="1"/>
              <a:t>Akscyn</a:t>
            </a:r>
            <a:r>
              <a:rPr lang="en-GB" dirty="0"/>
              <a:t> R.M. and McCracken D.L. (1981) </a:t>
            </a:r>
            <a:r>
              <a:rPr lang="en-GB" i="1" dirty="0"/>
              <a:t>ZOG and the USS CARL VINSON. </a:t>
            </a:r>
            <a:r>
              <a:rPr lang="en-GB" dirty="0"/>
              <a:t>Computer Science Research Review 1980-1981. USA: Carnegie Mellon University.</a:t>
            </a:r>
          </a:p>
        </p:txBody>
      </p:sp>
    </p:spTree>
    <p:extLst>
      <p:ext uri="{BB962C8B-B14F-4D97-AF65-F5344CB8AC3E}">
        <p14:creationId xmlns:p14="http://schemas.microsoft.com/office/powerpoint/2010/main" val="32995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B92D8E7-EA9A-594E-BB59-720C68920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KMS (1983)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F3A0E51-C3A9-7E4D-81C5-6A3870F96C7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764" y="1773238"/>
            <a:ext cx="6460472" cy="446405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66737D-BA3A-8047-A1C6-9429A26901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anchor="b" anchorCtr="0">
            <a:noAutofit/>
          </a:bodyPr>
          <a:lstStyle/>
          <a:p>
            <a:r>
              <a:rPr lang="en-US" dirty="0" err="1">
                <a:cs typeface="Georgia"/>
              </a:rPr>
              <a:t>Akscyn</a:t>
            </a:r>
            <a:r>
              <a:rPr lang="en-US" dirty="0">
                <a:cs typeface="Georgia"/>
              </a:rPr>
              <a:t>, R.M. et al (1988) </a:t>
            </a:r>
            <a:r>
              <a:rPr lang="en-US" i="1" dirty="0">
                <a:cs typeface="Georgia"/>
              </a:rPr>
              <a:t>KMS: A distributed hypermedia system for managing knowledge in organizations.</a:t>
            </a:r>
            <a:r>
              <a:rPr lang="en-US" dirty="0">
                <a:cs typeface="Georgia"/>
              </a:rPr>
              <a:t> Communications of the ACM, 31(7), pp. 820-835.</a:t>
            </a:r>
          </a:p>
        </p:txBody>
      </p:sp>
    </p:spTree>
    <p:extLst>
      <p:ext uri="{BB962C8B-B14F-4D97-AF65-F5344CB8AC3E}">
        <p14:creationId xmlns:p14="http://schemas.microsoft.com/office/powerpoint/2010/main" val="3975158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32BEE-8514-3D49-8D52-B6ACD80B9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Hyperties</a:t>
            </a:r>
            <a:r>
              <a:rPr lang="en-GB" dirty="0"/>
              <a:t> (1983)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5ACBE-FE0E-0442-9E2D-668CDBD0A7A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Developed by Ben </a:t>
            </a:r>
            <a:r>
              <a:rPr lang="en-US" dirty="0" err="1"/>
              <a:t>Shneiderman</a:t>
            </a:r>
            <a:r>
              <a:rPr lang="en-US" dirty="0"/>
              <a:t> at the University of Maryland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Features:</a:t>
            </a:r>
          </a:p>
          <a:p>
            <a:pPr lvl="1"/>
            <a:r>
              <a:rPr lang="en-US" dirty="0"/>
              <a:t>Link previews</a:t>
            </a:r>
          </a:p>
          <a:p>
            <a:pPr lvl="1"/>
            <a:r>
              <a:rPr lang="en-US" dirty="0"/>
              <a:t>Links point to whole documents</a:t>
            </a:r>
          </a:p>
          <a:p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5BD228E-64A8-A54A-9401-B6CF872541D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2" b="17742"/>
          <a:stretch/>
        </p:blipFill>
        <p:spPr>
          <a:xfrm>
            <a:off x="6167438" y="1628775"/>
            <a:ext cx="5400675" cy="3848629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B7C874-9E64-3643-9586-C3AF53DA4A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GB" dirty="0" err="1"/>
              <a:t>Shneiderman</a:t>
            </a:r>
            <a:r>
              <a:rPr lang="en-GB" dirty="0"/>
              <a:t>, B. (1987) </a:t>
            </a:r>
            <a:r>
              <a:rPr lang="en-GB" i="1" dirty="0"/>
              <a:t>User interface design for the Hyperties electronic </a:t>
            </a:r>
            <a:r>
              <a:rPr lang="en-GB" i="1" dirty="0" err="1"/>
              <a:t>encyclopedia</a:t>
            </a:r>
            <a:r>
              <a:rPr lang="en-GB" i="1" dirty="0"/>
              <a:t>. </a:t>
            </a:r>
            <a:r>
              <a:rPr lang="en-GB" dirty="0"/>
              <a:t>Proceedings of Hypertext '87</a:t>
            </a:r>
            <a:r>
              <a:rPr lang="en-GB" i="1" dirty="0"/>
              <a:t>,</a:t>
            </a:r>
            <a:r>
              <a:rPr lang="en-GB" dirty="0"/>
              <a:t> pp. 199-205.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8790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BC9AF-8968-5647-B6AA-E5A10E1C3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Intermedia (1985)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D1009-1724-394C-81F2-D62E3D8A9F8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Developed at Brown University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Features:</a:t>
            </a:r>
          </a:p>
          <a:p>
            <a:pPr lvl="1"/>
            <a:r>
              <a:rPr lang="en-US" dirty="0"/>
              <a:t>Links stored separately from text</a:t>
            </a:r>
          </a:p>
          <a:p>
            <a:pPr lvl="1"/>
            <a:r>
              <a:rPr lang="en-US" dirty="0"/>
              <a:t>Bidirectional linking</a:t>
            </a:r>
          </a:p>
          <a:p>
            <a:pPr lvl="1"/>
            <a:r>
              <a:rPr lang="en-US" dirty="0"/>
              <a:t>Graphics</a:t>
            </a:r>
          </a:p>
          <a:p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2FE1496-8CB6-D448-994B-23BFC4B82C0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3" b="11266"/>
          <a:stretch/>
        </p:blipFill>
        <p:spPr>
          <a:xfrm>
            <a:off x="6167439" y="1487913"/>
            <a:ext cx="5400674" cy="4587424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141EE8-8FD8-794F-81C2-A3C5965DFF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1"/>
            <a:ext cx="10944225" cy="287338"/>
          </a:xfrm>
        </p:spPr>
        <p:txBody>
          <a:bodyPr anchor="b" anchorCtr="0">
            <a:noAutofit/>
          </a:bodyPr>
          <a:lstStyle/>
          <a:p>
            <a:r>
              <a:rPr lang="en-US" dirty="0">
                <a:cs typeface="Georgia"/>
              </a:rPr>
              <a:t>Garrett, L.N. et al (1986) </a:t>
            </a:r>
            <a:r>
              <a:rPr lang="en-US" i="1" dirty="0">
                <a:cs typeface="Georgia"/>
              </a:rPr>
              <a:t>Intermedia: issues, strategies, and tactics in the design of a hypermedia document system. </a:t>
            </a:r>
            <a:r>
              <a:rPr lang="en-US" dirty="0">
                <a:cs typeface="Georgia"/>
              </a:rPr>
              <a:t>Proceedings of the 1986 ACM Conference on Computer-Supported Cooperative Work, pp.163-174.</a:t>
            </a:r>
          </a:p>
        </p:txBody>
      </p:sp>
    </p:spTree>
    <p:extLst>
      <p:ext uri="{BB962C8B-B14F-4D97-AF65-F5344CB8AC3E}">
        <p14:creationId xmlns:p14="http://schemas.microsoft.com/office/powerpoint/2010/main" val="38754516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a75cd8e1-d669-4606-82cf-6fa4a3efdce2"/>
</p:tagLst>
</file>

<file path=ppt/theme/theme1.xml><?xml version="1.0" encoding="utf-8"?>
<a:theme xmlns:a="http://schemas.openxmlformats.org/drawingml/2006/main" name="Plain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495961"/>
      </a:lt2>
      <a:accent1>
        <a:srgbClr val="9FB1BD"/>
      </a:accent1>
      <a:accent2>
        <a:srgbClr val="E73037"/>
      </a:accent2>
      <a:accent3>
        <a:srgbClr val="C1D100"/>
      </a:accent3>
      <a:accent4>
        <a:srgbClr val="8D3970"/>
      </a:accent4>
      <a:accent5>
        <a:srgbClr val="3BBAC6"/>
      </a:accent5>
      <a:accent6>
        <a:srgbClr val="EF7D00"/>
      </a:accent6>
      <a:hlink>
        <a:srgbClr val="74C9E5"/>
      </a:hlink>
      <a:folHlink>
        <a:srgbClr val="D5007F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3487BDBC-95BE-DE4B-9D64-FFA444B48A62}" vid="{AFB76918-1A07-CB41-B983-F886F8F6E360}"/>
    </a:ext>
  </a:extLst>
</a:theme>
</file>

<file path=ppt/theme/theme2.xml><?xml version="1.0" encoding="utf-8"?>
<a:theme xmlns:a="http://schemas.openxmlformats.org/drawingml/2006/main" name="Prussian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495961"/>
      </a:lt2>
      <a:accent1>
        <a:srgbClr val="9FB1BD"/>
      </a:accent1>
      <a:accent2>
        <a:srgbClr val="E73037"/>
      </a:accent2>
      <a:accent3>
        <a:srgbClr val="C1D100"/>
      </a:accent3>
      <a:accent4>
        <a:srgbClr val="8D3970"/>
      </a:accent4>
      <a:accent5>
        <a:srgbClr val="3BBAC6"/>
      </a:accent5>
      <a:accent6>
        <a:srgbClr val="EF7D00"/>
      </a:accent6>
      <a:hlink>
        <a:srgbClr val="74C9E5"/>
      </a:hlink>
      <a:folHlink>
        <a:srgbClr val="D5007F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3487BDBC-95BE-DE4B-9D64-FFA444B48A62}" vid="{E327603C-A4DA-D247-AC31-BADF1A0FCF7B}"/>
    </a:ext>
  </a:extLst>
</a:theme>
</file>

<file path=ppt/theme/theme3.xml><?xml version="1.0" encoding="utf-8"?>
<a:theme xmlns:a="http://schemas.openxmlformats.org/drawingml/2006/main" name="Coral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495961"/>
      </a:lt2>
      <a:accent1>
        <a:srgbClr val="9FB1BD"/>
      </a:accent1>
      <a:accent2>
        <a:srgbClr val="E73037"/>
      </a:accent2>
      <a:accent3>
        <a:srgbClr val="C1D100"/>
      </a:accent3>
      <a:accent4>
        <a:srgbClr val="8D3970"/>
      </a:accent4>
      <a:accent5>
        <a:srgbClr val="3BBAC6"/>
      </a:accent5>
      <a:accent6>
        <a:srgbClr val="EF7D00"/>
      </a:accent6>
      <a:hlink>
        <a:srgbClr val="74C9E5"/>
      </a:hlink>
      <a:folHlink>
        <a:srgbClr val="D5007F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3487BDBC-95BE-DE4B-9D64-FFA444B48A62}" vid="{3837027A-4545-5A49-B167-284656E4BC08}"/>
    </a:ext>
  </a:extLst>
</a:theme>
</file>

<file path=ppt/theme/theme4.xml><?xml version="1.0" encoding="utf-8"?>
<a:theme xmlns:a="http://schemas.openxmlformats.org/drawingml/2006/main" name="Aqua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495961"/>
      </a:lt2>
      <a:accent1>
        <a:srgbClr val="9FB1BD"/>
      </a:accent1>
      <a:accent2>
        <a:srgbClr val="E73037"/>
      </a:accent2>
      <a:accent3>
        <a:srgbClr val="C1D100"/>
      </a:accent3>
      <a:accent4>
        <a:srgbClr val="8D3970"/>
      </a:accent4>
      <a:accent5>
        <a:srgbClr val="3BBAC6"/>
      </a:accent5>
      <a:accent6>
        <a:srgbClr val="EF7D00"/>
      </a:accent6>
      <a:hlink>
        <a:srgbClr val="74C9E5"/>
      </a:hlink>
      <a:folHlink>
        <a:srgbClr val="D5007F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3487BDBC-95BE-DE4B-9D64-FFA444B48A62}" vid="{6DA9175E-A729-B049-B687-92AF89C176CC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Plain</Template>
  <TotalTime>688</TotalTime>
  <Words>1740</Words>
  <Application>Microsoft Macintosh PowerPoint</Application>
  <PresentationFormat>Widescreen</PresentationFormat>
  <Paragraphs>211</Paragraphs>
  <Slides>35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Lucida Sans</vt:lpstr>
      <vt:lpstr>Calibri</vt:lpstr>
      <vt:lpstr>Plain</vt:lpstr>
      <vt:lpstr>Prussian</vt:lpstr>
      <vt:lpstr>Coral</vt:lpstr>
      <vt:lpstr>Aqua</vt:lpstr>
      <vt:lpstr>PowerPoint Presentation</vt:lpstr>
      <vt:lpstr>Trailblazers: History of Hypertext Part 3</vt:lpstr>
      <vt:lpstr>Hypertext Systems</vt:lpstr>
      <vt:lpstr>HES/FRESS (1967)</vt:lpstr>
      <vt:lpstr>ZOG (1972)</vt:lpstr>
      <vt:lpstr>PowerPoint Presentation</vt:lpstr>
      <vt:lpstr>KMS (1983)</vt:lpstr>
      <vt:lpstr>Hyperties (1983)</vt:lpstr>
      <vt:lpstr>Intermedia (1985)</vt:lpstr>
      <vt:lpstr>NoteCards (1985)</vt:lpstr>
      <vt:lpstr>HyperCard (1987)</vt:lpstr>
      <vt:lpstr>PowerPoint Presentation</vt:lpstr>
      <vt:lpstr>Conklin on Hypertext</vt:lpstr>
      <vt:lpstr>Hypertext: An Introduction and Survey</vt:lpstr>
      <vt:lpstr>Disadvantages of hypertext</vt:lpstr>
      <vt:lpstr>A hypertext typology</vt:lpstr>
      <vt:lpstr>A hypertext typology</vt:lpstr>
      <vt:lpstr>A hypertext typology</vt:lpstr>
      <vt:lpstr>A hypertext typology</vt:lpstr>
      <vt:lpstr>Halasz on Hypertext</vt:lpstr>
      <vt:lpstr>Reflections on Notecards</vt:lpstr>
      <vt:lpstr>The seven issues</vt:lpstr>
      <vt:lpstr>The seven issues</vt:lpstr>
      <vt:lpstr>Halasz on Hypertext (part 2)</vt:lpstr>
      <vt:lpstr>Seven Issues Revisited</vt:lpstr>
      <vt:lpstr>Ending the Tyranny of the Link</vt:lpstr>
      <vt:lpstr>Open Systems</vt:lpstr>
      <vt:lpstr>User Interfaces for Large Information Spaces</vt:lpstr>
      <vt:lpstr>Very Large Hypertexts</vt:lpstr>
      <vt:lpstr>...and then the Web happened</vt:lpstr>
      <vt:lpstr>1990</vt:lpstr>
      <vt:lpstr>Web Growth</vt:lpstr>
      <vt:lpstr>What is (was) the Web?</vt:lpstr>
      <vt:lpstr>PowerPoint Presentation</vt:lpstr>
      <vt:lpstr>Next Lecture: Open Hypermedia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Gibbins</dc:creator>
  <cp:lastModifiedBy>Nicholas Gibbins</cp:lastModifiedBy>
  <cp:revision>40</cp:revision>
  <dcterms:created xsi:type="dcterms:W3CDTF">2018-09-25T14:58:11Z</dcterms:created>
  <dcterms:modified xsi:type="dcterms:W3CDTF">2021-11-30T13:05:40Z</dcterms:modified>
</cp:coreProperties>
</file>