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706" r:id="rId2"/>
    <p:sldMasterId id="2147483660" r:id="rId3"/>
    <p:sldMasterId id="2147483668" r:id="rId4"/>
    <p:sldMasterId id="2147483672" r:id="rId5"/>
  </p:sldMasterIdLst>
  <p:notesMasterIdLst>
    <p:notesMasterId r:id="rId50"/>
  </p:notesMasterIdLst>
  <p:sldIdLst>
    <p:sldId id="258" r:id="rId6"/>
    <p:sldId id="361" r:id="rId7"/>
    <p:sldId id="286" r:id="rId8"/>
    <p:sldId id="287" r:id="rId9"/>
    <p:sldId id="288" r:id="rId10"/>
    <p:sldId id="289" r:id="rId11"/>
    <p:sldId id="290" r:id="rId12"/>
    <p:sldId id="291" r:id="rId13"/>
    <p:sldId id="293" r:id="rId14"/>
    <p:sldId id="292" r:id="rId15"/>
    <p:sldId id="366" r:id="rId16"/>
    <p:sldId id="295" r:id="rId17"/>
    <p:sldId id="294" r:id="rId18"/>
    <p:sldId id="296" r:id="rId19"/>
    <p:sldId id="298" r:id="rId20"/>
    <p:sldId id="297" r:id="rId21"/>
    <p:sldId id="299" r:id="rId22"/>
    <p:sldId id="300" r:id="rId23"/>
    <p:sldId id="301" r:id="rId24"/>
    <p:sldId id="356" r:id="rId25"/>
    <p:sldId id="303" r:id="rId26"/>
    <p:sldId id="357" r:id="rId27"/>
    <p:sldId id="304" r:id="rId28"/>
    <p:sldId id="372" r:id="rId29"/>
    <p:sldId id="373" r:id="rId30"/>
    <p:sldId id="365" r:id="rId31"/>
    <p:sldId id="363" r:id="rId32"/>
    <p:sldId id="367" r:id="rId33"/>
    <p:sldId id="305" r:id="rId34"/>
    <p:sldId id="308" r:id="rId35"/>
    <p:sldId id="371" r:id="rId36"/>
    <p:sldId id="309" r:id="rId37"/>
    <p:sldId id="310" r:id="rId38"/>
    <p:sldId id="311" r:id="rId39"/>
    <p:sldId id="370" r:id="rId40"/>
    <p:sldId id="314" r:id="rId41"/>
    <p:sldId id="325" r:id="rId42"/>
    <p:sldId id="323" r:id="rId43"/>
    <p:sldId id="324" r:id="rId44"/>
    <p:sldId id="322" r:id="rId45"/>
    <p:sldId id="321" r:id="rId46"/>
    <p:sldId id="368" r:id="rId47"/>
    <p:sldId id="313" r:id="rId48"/>
    <p:sldId id="362"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Lucida Sans" panose="020B0602030504020204" pitchFamily="34" charset="77"/>
      <p:regular r:id="rId55"/>
      <p:bold r:id="rId56"/>
      <p:italic r:id="rId57"/>
      <p:boldItalic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2BF639-42B7-024E-8171-94CC0A15FEB7}" v="101" dt="2020-10-29T14:32:49.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0"/>
    <p:restoredTop sz="72837" autoAdjust="0"/>
  </p:normalViewPr>
  <p:slideViewPr>
    <p:cSldViewPr snapToGrid="0" snapToObjects="1" showGuides="1">
      <p:cViewPr varScale="1">
        <p:scale>
          <a:sx n="100" d="100"/>
          <a:sy n="100" d="100"/>
        </p:scale>
        <p:origin x="376"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bins N.M." userId="6a0e944c-4d97-467d-bb7a-7c3315791fe4" providerId="ADAL" clId="{302BF8C7-29C9-DB41-B8A7-0819952C9AC2}"/>
    <pc:docChg chg="custSel delSld modSld">
      <pc:chgData name="Gibbins N.M." userId="6a0e944c-4d97-467d-bb7a-7c3315791fe4" providerId="ADAL" clId="{302BF8C7-29C9-DB41-B8A7-0819952C9AC2}" dt="2019-10-13T20:58:29.611" v="31" actId="20577"/>
      <pc:docMkLst>
        <pc:docMk/>
      </pc:docMkLst>
      <pc:sldChg chg="delSp modSp">
        <pc:chgData name="Gibbins N.M." userId="6a0e944c-4d97-467d-bb7a-7c3315791fe4" providerId="ADAL" clId="{302BF8C7-29C9-DB41-B8A7-0819952C9AC2}" dt="2019-10-09T13:50:28.079" v="29" actId="478"/>
        <pc:sldMkLst>
          <pc:docMk/>
          <pc:sldMk cId="2095886019" sldId="267"/>
        </pc:sldMkLst>
        <pc:spChg chg="del">
          <ac:chgData name="Gibbins N.M." userId="6a0e944c-4d97-467d-bb7a-7c3315791fe4" providerId="ADAL" clId="{302BF8C7-29C9-DB41-B8A7-0819952C9AC2}" dt="2019-10-09T13:50:22.111" v="27" actId="478"/>
          <ac:spMkLst>
            <pc:docMk/>
            <pc:sldMk cId="2095886019" sldId="267"/>
            <ac:spMk id="2" creationId="{B52CD935-3F6F-8444-B97D-85713B02E578}"/>
          </ac:spMkLst>
        </pc:spChg>
        <pc:spChg chg="del mod">
          <ac:chgData name="Gibbins N.M." userId="6a0e944c-4d97-467d-bb7a-7c3315791fe4" providerId="ADAL" clId="{302BF8C7-29C9-DB41-B8A7-0819952C9AC2}" dt="2019-10-09T13:50:28.079" v="29" actId="478"/>
          <ac:spMkLst>
            <pc:docMk/>
            <pc:sldMk cId="2095886019" sldId="267"/>
            <ac:spMk id="3" creationId="{BBE20E7B-1908-224A-972B-B79645C3151E}"/>
          </ac:spMkLst>
        </pc:spChg>
      </pc:sldChg>
      <pc:sldChg chg="modSp">
        <pc:chgData name="Gibbins N.M." userId="6a0e944c-4d97-467d-bb7a-7c3315791fe4" providerId="ADAL" clId="{302BF8C7-29C9-DB41-B8A7-0819952C9AC2}" dt="2019-10-13T20:58:29.611" v="31" actId="20577"/>
        <pc:sldMkLst>
          <pc:docMk/>
          <pc:sldMk cId="2893835588" sldId="270"/>
        </pc:sldMkLst>
        <pc:spChg chg="mod">
          <ac:chgData name="Gibbins N.M." userId="6a0e944c-4d97-467d-bb7a-7c3315791fe4" providerId="ADAL" clId="{302BF8C7-29C9-DB41-B8A7-0819952C9AC2}" dt="2019-10-13T20:58:29.611" v="31" actId="20577"/>
          <ac:spMkLst>
            <pc:docMk/>
            <pc:sldMk cId="2893835588" sldId="270"/>
            <ac:spMk id="2" creationId="{715071A2-3F33-4F46-AF51-FDC10E379F13}"/>
          </ac:spMkLst>
        </pc:spChg>
      </pc:sldChg>
      <pc:sldChg chg="modNotesTx">
        <pc:chgData name="Gibbins N.M." userId="6a0e944c-4d97-467d-bb7a-7c3315791fe4" providerId="ADAL" clId="{302BF8C7-29C9-DB41-B8A7-0819952C9AC2}" dt="2019-10-09T13:54:47.190" v="30" actId="113"/>
        <pc:sldMkLst>
          <pc:docMk/>
          <pc:sldMk cId="2115832206" sldId="274"/>
        </pc:sldMkLst>
      </pc:sldChg>
      <pc:sldChg chg="modSp">
        <pc:chgData name="Gibbins N.M." userId="6a0e944c-4d97-467d-bb7a-7c3315791fe4" providerId="ADAL" clId="{302BF8C7-29C9-DB41-B8A7-0819952C9AC2}" dt="2019-10-09T13:49:06.216" v="25" actId="20577"/>
        <pc:sldMkLst>
          <pc:docMk/>
          <pc:sldMk cId="3099161626" sldId="361"/>
        </pc:sldMkLst>
        <pc:spChg chg="mod">
          <ac:chgData name="Gibbins N.M." userId="6a0e944c-4d97-467d-bb7a-7c3315791fe4" providerId="ADAL" clId="{302BF8C7-29C9-DB41-B8A7-0819952C9AC2}" dt="2019-10-09T13:48:54.716" v="1" actId="27636"/>
          <ac:spMkLst>
            <pc:docMk/>
            <pc:sldMk cId="3099161626" sldId="361"/>
            <ac:spMk id="3" creationId="{D58B458D-8B13-454B-9914-4DD3430BEE4A}"/>
          </ac:spMkLst>
        </pc:spChg>
        <pc:spChg chg="mod">
          <ac:chgData name="Gibbins N.M." userId="6a0e944c-4d97-467d-bb7a-7c3315791fe4" providerId="ADAL" clId="{302BF8C7-29C9-DB41-B8A7-0819952C9AC2}" dt="2019-10-09T13:49:06.216" v="25" actId="20577"/>
          <ac:spMkLst>
            <pc:docMk/>
            <pc:sldMk cId="3099161626" sldId="361"/>
            <ac:spMk id="5" creationId="{0AFA1687-7BDC-5547-99F5-E22EA23D8AA2}"/>
          </ac:spMkLst>
        </pc:spChg>
      </pc:sldChg>
    </pc:docChg>
  </pc:docChgLst>
  <pc:docChgLst>
    <pc:chgData name="Nicholas Gibbins" userId="6a0e944c-4d97-467d-bb7a-7c3315791fe4" providerId="ADAL" clId="{4E2BF639-42B7-024E-8171-94CC0A15FEB7}"/>
    <pc:docChg chg="undo custSel addSld delSld modSld sldOrd addMainMaster delMainMaster modMainMaster">
      <pc:chgData name="Nicholas Gibbins" userId="6a0e944c-4d97-467d-bb7a-7c3315791fe4" providerId="ADAL" clId="{4E2BF639-42B7-024E-8171-94CC0A15FEB7}" dt="2020-11-04T14:12:08.909" v="4864" actId="20577"/>
      <pc:docMkLst>
        <pc:docMk/>
      </pc:docMkLst>
      <pc:sldChg chg="modNotesTx">
        <pc:chgData name="Nicholas Gibbins" userId="6a0e944c-4d97-467d-bb7a-7c3315791fe4" providerId="ADAL" clId="{4E2BF639-42B7-024E-8171-94CC0A15FEB7}" dt="2020-11-04T14:05:47.731" v="4380" actId="20577"/>
        <pc:sldMkLst>
          <pc:docMk/>
          <pc:sldMk cId="816291709" sldId="286"/>
        </pc:sldMkLst>
      </pc:sldChg>
      <pc:sldChg chg="addSp delSp modSp mod modNotesTx">
        <pc:chgData name="Nicholas Gibbins" userId="6a0e944c-4d97-467d-bb7a-7c3315791fe4" providerId="ADAL" clId="{4E2BF639-42B7-024E-8171-94CC0A15FEB7}" dt="2020-10-26T09:50:54.626" v="2150" actId="20577"/>
        <pc:sldMkLst>
          <pc:docMk/>
          <pc:sldMk cId="2082341607" sldId="287"/>
        </pc:sldMkLst>
        <pc:spChg chg="add del mod">
          <ac:chgData name="Nicholas Gibbins" userId="6a0e944c-4d97-467d-bb7a-7c3315791fe4" providerId="ADAL" clId="{4E2BF639-42B7-024E-8171-94CC0A15FEB7}" dt="2020-10-25T22:46:53.732" v="1265" actId="478"/>
          <ac:spMkLst>
            <pc:docMk/>
            <pc:sldMk cId="2082341607" sldId="287"/>
            <ac:spMk id="3" creationId="{EABE86E6-9D91-D341-9CD6-04F94B652107}"/>
          </ac:spMkLst>
        </pc:spChg>
        <pc:spChg chg="add del mod">
          <ac:chgData name="Nicholas Gibbins" userId="6a0e944c-4d97-467d-bb7a-7c3315791fe4" providerId="ADAL" clId="{4E2BF639-42B7-024E-8171-94CC0A15FEB7}" dt="2020-10-25T22:45:43.483" v="1244"/>
          <ac:spMkLst>
            <pc:docMk/>
            <pc:sldMk cId="2082341607" sldId="287"/>
            <ac:spMk id="6" creationId="{7BBDC192-C864-5D4F-AF8D-1D193AED1278}"/>
          </ac:spMkLst>
        </pc:spChg>
        <pc:spChg chg="mod">
          <ac:chgData name="Nicholas Gibbins" userId="6a0e944c-4d97-467d-bb7a-7c3315791fe4" providerId="ADAL" clId="{4E2BF639-42B7-024E-8171-94CC0A15FEB7}" dt="2020-10-26T09:38:20.266" v="1552" actId="20577"/>
          <ac:spMkLst>
            <pc:docMk/>
            <pc:sldMk cId="2082341607" sldId="287"/>
            <ac:spMk id="9" creationId="{1EB3ABB3-6923-A244-8458-C103EA84C607}"/>
          </ac:spMkLst>
        </pc:spChg>
        <pc:spChg chg="add del mod">
          <ac:chgData name="Nicholas Gibbins" userId="6a0e944c-4d97-467d-bb7a-7c3315791fe4" providerId="ADAL" clId="{4E2BF639-42B7-024E-8171-94CC0A15FEB7}" dt="2020-10-25T22:47:01.384" v="1266" actId="114"/>
          <ac:spMkLst>
            <pc:docMk/>
            <pc:sldMk cId="2082341607" sldId="287"/>
            <ac:spMk id="10" creationId="{B016766E-1435-AD4A-9B2F-C9282B486E7A}"/>
          </ac:spMkLst>
        </pc:spChg>
        <pc:spChg chg="add del mod">
          <ac:chgData name="Nicholas Gibbins" userId="6a0e944c-4d97-467d-bb7a-7c3315791fe4" providerId="ADAL" clId="{4E2BF639-42B7-024E-8171-94CC0A15FEB7}" dt="2020-10-25T22:45:47.683" v="1248"/>
          <ac:spMkLst>
            <pc:docMk/>
            <pc:sldMk cId="2082341607" sldId="287"/>
            <ac:spMk id="11" creationId="{6C1CF22B-2DED-EF4C-9ED2-D2844CB3B728}"/>
          </ac:spMkLst>
        </pc:spChg>
      </pc:sldChg>
      <pc:sldChg chg="modSp mod modNotesTx">
        <pc:chgData name="Nicholas Gibbins" userId="6a0e944c-4d97-467d-bb7a-7c3315791fe4" providerId="ADAL" clId="{4E2BF639-42B7-024E-8171-94CC0A15FEB7}" dt="2020-10-29T14:26:25.152" v="2797" actId="20577"/>
        <pc:sldMkLst>
          <pc:docMk/>
          <pc:sldMk cId="347626926" sldId="288"/>
        </pc:sldMkLst>
        <pc:spChg chg="mod">
          <ac:chgData name="Nicholas Gibbins" userId="6a0e944c-4d97-467d-bb7a-7c3315791fe4" providerId="ADAL" clId="{4E2BF639-42B7-024E-8171-94CC0A15FEB7}" dt="2020-10-25T22:48:00.073" v="1275"/>
          <ac:spMkLst>
            <pc:docMk/>
            <pc:sldMk cId="347626926" sldId="288"/>
            <ac:spMk id="4" creationId="{305610B7-2BD0-9040-8D94-C297B041330B}"/>
          </ac:spMkLst>
        </pc:spChg>
        <pc:picChg chg="mod">
          <ac:chgData name="Nicholas Gibbins" userId="6a0e944c-4d97-467d-bb7a-7c3315791fe4" providerId="ADAL" clId="{4E2BF639-42B7-024E-8171-94CC0A15FEB7}" dt="2020-10-26T20:08:01.147" v="2186" actId="1076"/>
          <ac:picMkLst>
            <pc:docMk/>
            <pc:sldMk cId="347626926" sldId="288"/>
            <ac:picMk id="6" creationId="{4DA12D2B-2F70-6D4C-9AEE-61F16AECF3FD}"/>
          </ac:picMkLst>
        </pc:picChg>
      </pc:sldChg>
      <pc:sldChg chg="modNotesTx">
        <pc:chgData name="Nicholas Gibbins" userId="6a0e944c-4d97-467d-bb7a-7c3315791fe4" providerId="ADAL" clId="{4E2BF639-42B7-024E-8171-94CC0A15FEB7}" dt="2020-10-29T14:37:43.460" v="3390" actId="20577"/>
        <pc:sldMkLst>
          <pc:docMk/>
          <pc:sldMk cId="1536496329" sldId="289"/>
        </pc:sldMkLst>
      </pc:sldChg>
      <pc:sldChg chg="modNotesTx">
        <pc:chgData name="Nicholas Gibbins" userId="6a0e944c-4d97-467d-bb7a-7c3315791fe4" providerId="ADAL" clId="{4E2BF639-42B7-024E-8171-94CC0A15FEB7}" dt="2020-10-29T14:29:53.210" v="3202" actId="20577"/>
        <pc:sldMkLst>
          <pc:docMk/>
          <pc:sldMk cId="4216232189" sldId="290"/>
        </pc:sldMkLst>
      </pc:sldChg>
      <pc:sldChg chg="modNotesTx">
        <pc:chgData name="Nicholas Gibbins" userId="6a0e944c-4d97-467d-bb7a-7c3315791fe4" providerId="ADAL" clId="{4E2BF639-42B7-024E-8171-94CC0A15FEB7}" dt="2020-10-29T14:37:56.286" v="3392" actId="20577"/>
        <pc:sldMkLst>
          <pc:docMk/>
          <pc:sldMk cId="3307193660" sldId="291"/>
        </pc:sldMkLst>
      </pc:sldChg>
      <pc:sldChg chg="addSp delSp modSp mod modNotesTx">
        <pc:chgData name="Nicholas Gibbins" userId="6a0e944c-4d97-467d-bb7a-7c3315791fe4" providerId="ADAL" clId="{4E2BF639-42B7-024E-8171-94CC0A15FEB7}" dt="2020-10-29T14:45:06.872" v="3734" actId="14100"/>
        <pc:sldMkLst>
          <pc:docMk/>
          <pc:sldMk cId="2078650481" sldId="292"/>
        </pc:sldMkLst>
        <pc:spChg chg="add del mod">
          <ac:chgData name="Nicholas Gibbins" userId="6a0e944c-4d97-467d-bb7a-7c3315791fe4" providerId="ADAL" clId="{4E2BF639-42B7-024E-8171-94CC0A15FEB7}" dt="2020-10-25T22:49:13.385" v="1284" actId="478"/>
          <ac:spMkLst>
            <pc:docMk/>
            <pc:sldMk cId="2078650481" sldId="292"/>
            <ac:spMk id="4" creationId="{D8387E24-7716-1947-BB4F-81E64A3F395D}"/>
          </ac:spMkLst>
        </pc:spChg>
        <pc:spChg chg="add del mod">
          <ac:chgData name="Nicholas Gibbins" userId="6a0e944c-4d97-467d-bb7a-7c3315791fe4" providerId="ADAL" clId="{4E2BF639-42B7-024E-8171-94CC0A15FEB7}" dt="2020-10-25T22:49:26.752" v="1288" actId="1076"/>
          <ac:spMkLst>
            <pc:docMk/>
            <pc:sldMk cId="2078650481" sldId="292"/>
            <ac:spMk id="5" creationId="{C89DF72C-5526-3B45-A2CF-C151FA5DFBE6}"/>
          </ac:spMkLst>
        </pc:spChg>
        <pc:spChg chg="mod">
          <ac:chgData name="Nicholas Gibbins" userId="6a0e944c-4d97-467d-bb7a-7c3315791fe4" providerId="ADAL" clId="{4E2BF639-42B7-024E-8171-94CC0A15FEB7}" dt="2020-10-29T14:45:06.872" v="3734" actId="14100"/>
          <ac:spMkLst>
            <pc:docMk/>
            <pc:sldMk cId="2078650481" sldId="292"/>
            <ac:spMk id="17" creationId="{0D9EA457-9655-294F-87F7-B28FD9093D27}"/>
          </ac:spMkLst>
        </pc:spChg>
      </pc:sldChg>
      <pc:sldChg chg="modNotesTx">
        <pc:chgData name="Nicholas Gibbins" userId="6a0e944c-4d97-467d-bb7a-7c3315791fe4" providerId="ADAL" clId="{4E2BF639-42B7-024E-8171-94CC0A15FEB7}" dt="2020-10-29T14:40:31.301" v="3686" actId="20577"/>
        <pc:sldMkLst>
          <pc:docMk/>
          <pc:sldMk cId="2260263383" sldId="293"/>
        </pc:sldMkLst>
      </pc:sldChg>
      <pc:sldChg chg="modNotesTx">
        <pc:chgData name="Nicholas Gibbins" userId="6a0e944c-4d97-467d-bb7a-7c3315791fe4" providerId="ADAL" clId="{4E2BF639-42B7-024E-8171-94CC0A15FEB7}" dt="2020-10-29T14:40:24.436" v="3677" actId="20577"/>
        <pc:sldMkLst>
          <pc:docMk/>
          <pc:sldMk cId="914054706" sldId="294"/>
        </pc:sldMkLst>
      </pc:sldChg>
      <pc:sldChg chg="addSp delSp modSp mod">
        <pc:chgData name="Nicholas Gibbins" userId="6a0e944c-4d97-467d-bb7a-7c3315791fe4" providerId="ADAL" clId="{4E2BF639-42B7-024E-8171-94CC0A15FEB7}" dt="2020-10-29T14:45:14.279" v="3736" actId="14100"/>
        <pc:sldMkLst>
          <pc:docMk/>
          <pc:sldMk cId="3295769621" sldId="295"/>
        </pc:sldMkLst>
        <pc:spChg chg="add del mod">
          <ac:chgData name="Nicholas Gibbins" userId="6a0e944c-4d97-467d-bb7a-7c3315791fe4" providerId="ADAL" clId="{4E2BF639-42B7-024E-8171-94CC0A15FEB7}" dt="2020-10-25T22:49:44.464" v="1291" actId="478"/>
          <ac:spMkLst>
            <pc:docMk/>
            <pc:sldMk cId="3295769621" sldId="295"/>
            <ac:spMk id="4" creationId="{58B98962-B34A-6548-BCEB-4B8300AACB89}"/>
          </ac:spMkLst>
        </pc:spChg>
        <pc:spChg chg="del">
          <ac:chgData name="Nicholas Gibbins" userId="6a0e944c-4d97-467d-bb7a-7c3315791fe4" providerId="ADAL" clId="{4E2BF639-42B7-024E-8171-94CC0A15FEB7}" dt="2020-10-25T22:49:43.067" v="1290" actId="478"/>
          <ac:spMkLst>
            <pc:docMk/>
            <pc:sldMk cId="3295769621" sldId="295"/>
            <ac:spMk id="5" creationId="{C89DF72C-5526-3B45-A2CF-C151FA5DFBE6}"/>
          </ac:spMkLst>
        </pc:spChg>
        <pc:spChg chg="add mod">
          <ac:chgData name="Nicholas Gibbins" userId="6a0e944c-4d97-467d-bb7a-7c3315791fe4" providerId="ADAL" clId="{4E2BF639-42B7-024E-8171-94CC0A15FEB7}" dt="2020-10-25T22:49:45.187" v="1292"/>
          <ac:spMkLst>
            <pc:docMk/>
            <pc:sldMk cId="3295769621" sldId="295"/>
            <ac:spMk id="8" creationId="{883434B8-A282-6B4F-8841-3EF7964047B3}"/>
          </ac:spMkLst>
        </pc:spChg>
        <pc:spChg chg="mod">
          <ac:chgData name="Nicholas Gibbins" userId="6a0e944c-4d97-467d-bb7a-7c3315791fe4" providerId="ADAL" clId="{4E2BF639-42B7-024E-8171-94CC0A15FEB7}" dt="2020-10-29T14:45:14.279" v="3736" actId="14100"/>
          <ac:spMkLst>
            <pc:docMk/>
            <pc:sldMk cId="3295769621" sldId="295"/>
            <ac:spMk id="17" creationId="{0D9EA457-9655-294F-87F7-B28FD9093D27}"/>
          </ac:spMkLst>
        </pc:spChg>
      </pc:sldChg>
      <pc:sldChg chg="modSp">
        <pc:chgData name="Nicholas Gibbins" userId="6a0e944c-4d97-467d-bb7a-7c3315791fe4" providerId="ADAL" clId="{4E2BF639-42B7-024E-8171-94CC0A15FEB7}" dt="2020-10-24T20:33:16.518" v="18" actId="114"/>
        <pc:sldMkLst>
          <pc:docMk/>
          <pc:sldMk cId="1866456370" sldId="296"/>
        </pc:sldMkLst>
        <pc:spChg chg="mod">
          <ac:chgData name="Nicholas Gibbins" userId="6a0e944c-4d97-467d-bb7a-7c3315791fe4" providerId="ADAL" clId="{4E2BF639-42B7-024E-8171-94CC0A15FEB7}" dt="2020-10-24T20:33:16.518" v="18" actId="114"/>
          <ac:spMkLst>
            <pc:docMk/>
            <pc:sldMk cId="1866456370" sldId="296"/>
            <ac:spMk id="3" creationId="{29763C9D-A9AF-3A4A-8CF7-060FA9E67A0C}"/>
          </ac:spMkLst>
        </pc:spChg>
      </pc:sldChg>
      <pc:sldChg chg="addSp delSp modSp mod modNotesTx">
        <pc:chgData name="Nicholas Gibbins" userId="6a0e944c-4d97-467d-bb7a-7c3315791fe4" providerId="ADAL" clId="{4E2BF639-42B7-024E-8171-94CC0A15FEB7}" dt="2020-10-25T22:50:00.450" v="1296" actId="20577"/>
        <pc:sldMkLst>
          <pc:docMk/>
          <pc:sldMk cId="2162790846" sldId="298"/>
        </pc:sldMkLst>
        <pc:spChg chg="add del mod">
          <ac:chgData name="Nicholas Gibbins" userId="6a0e944c-4d97-467d-bb7a-7c3315791fe4" providerId="ADAL" clId="{4E2BF639-42B7-024E-8171-94CC0A15FEB7}" dt="2020-10-25T22:49:56.712" v="1294" actId="478"/>
          <ac:spMkLst>
            <pc:docMk/>
            <pc:sldMk cId="2162790846" sldId="298"/>
            <ac:spMk id="4" creationId="{376F893F-B07C-484F-8C66-498C777A1227}"/>
          </ac:spMkLst>
        </pc:spChg>
        <pc:spChg chg="del">
          <ac:chgData name="Nicholas Gibbins" userId="6a0e944c-4d97-467d-bb7a-7c3315791fe4" providerId="ADAL" clId="{4E2BF639-42B7-024E-8171-94CC0A15FEB7}" dt="2020-10-25T22:49:54.914" v="1293" actId="478"/>
          <ac:spMkLst>
            <pc:docMk/>
            <pc:sldMk cId="2162790846" sldId="298"/>
            <ac:spMk id="5" creationId="{C89DF72C-5526-3B45-A2CF-C151FA5DFBE6}"/>
          </ac:spMkLst>
        </pc:spChg>
        <pc:spChg chg="add mod">
          <ac:chgData name="Nicholas Gibbins" userId="6a0e944c-4d97-467d-bb7a-7c3315791fe4" providerId="ADAL" clId="{4E2BF639-42B7-024E-8171-94CC0A15FEB7}" dt="2020-10-25T22:49:57.582" v="1295"/>
          <ac:spMkLst>
            <pc:docMk/>
            <pc:sldMk cId="2162790846" sldId="298"/>
            <ac:spMk id="9" creationId="{4F9921A1-77E9-D747-9D31-73F357FE56E6}"/>
          </ac:spMkLst>
        </pc:spChg>
      </pc:sldChg>
      <pc:sldChg chg="modSp mod modNotesTx">
        <pc:chgData name="Nicholas Gibbins" userId="6a0e944c-4d97-467d-bb7a-7c3315791fe4" providerId="ADAL" clId="{4E2BF639-42B7-024E-8171-94CC0A15FEB7}" dt="2020-10-29T19:10:50.840" v="3946" actId="20577"/>
        <pc:sldMkLst>
          <pc:docMk/>
          <pc:sldMk cId="763713372" sldId="300"/>
        </pc:sldMkLst>
        <pc:spChg chg="mod">
          <ac:chgData name="Nicholas Gibbins" userId="6a0e944c-4d97-467d-bb7a-7c3315791fe4" providerId="ADAL" clId="{4E2BF639-42B7-024E-8171-94CC0A15FEB7}" dt="2020-10-29T19:10:50.840" v="3946" actId="20577"/>
          <ac:spMkLst>
            <pc:docMk/>
            <pc:sldMk cId="763713372" sldId="300"/>
            <ac:spMk id="4" creationId="{F160B644-470E-D646-8EDC-B22C2DCAC136}"/>
          </ac:spMkLst>
        </pc:spChg>
      </pc:sldChg>
      <pc:sldChg chg="modNotesTx">
        <pc:chgData name="Nicholas Gibbins" userId="6a0e944c-4d97-467d-bb7a-7c3315791fe4" providerId="ADAL" clId="{4E2BF639-42B7-024E-8171-94CC0A15FEB7}" dt="2020-10-29T12:27:42.665" v="2316" actId="20577"/>
        <pc:sldMkLst>
          <pc:docMk/>
          <pc:sldMk cId="2826085680" sldId="303"/>
        </pc:sldMkLst>
      </pc:sldChg>
      <pc:sldChg chg="addSp delSp modSp mod modClrScheme chgLayout modNotesTx">
        <pc:chgData name="Nicholas Gibbins" userId="6a0e944c-4d97-467d-bb7a-7c3315791fe4" providerId="ADAL" clId="{4E2BF639-42B7-024E-8171-94CC0A15FEB7}" dt="2020-11-04T14:07:47.577" v="4440" actId="20577"/>
        <pc:sldMkLst>
          <pc:docMk/>
          <pc:sldMk cId="747847070" sldId="304"/>
        </pc:sldMkLst>
        <pc:spChg chg="del">
          <ac:chgData name="Nicholas Gibbins" userId="6a0e944c-4d97-467d-bb7a-7c3315791fe4" providerId="ADAL" clId="{4E2BF639-42B7-024E-8171-94CC0A15FEB7}" dt="2020-10-25T10:07:29.180" v="949" actId="478"/>
          <ac:spMkLst>
            <pc:docMk/>
            <pc:sldMk cId="747847070" sldId="304"/>
            <ac:spMk id="2" creationId="{F779225A-85F3-CC4E-834F-82BCFB2A4520}"/>
          </ac:spMkLst>
        </pc:spChg>
        <pc:spChg chg="add del mod">
          <ac:chgData name="Nicholas Gibbins" userId="6a0e944c-4d97-467d-bb7a-7c3315791fe4" providerId="ADAL" clId="{4E2BF639-42B7-024E-8171-94CC0A15FEB7}" dt="2020-10-25T10:07:32.264" v="950" actId="478"/>
          <ac:spMkLst>
            <pc:docMk/>
            <pc:sldMk cId="747847070" sldId="304"/>
            <ac:spMk id="4" creationId="{E452825B-13DE-5744-94EB-A16B4F767641}"/>
          </ac:spMkLst>
        </pc:spChg>
        <pc:spChg chg="mod ord">
          <ac:chgData name="Nicholas Gibbins" userId="6a0e944c-4d97-467d-bb7a-7c3315791fe4" providerId="ADAL" clId="{4E2BF639-42B7-024E-8171-94CC0A15FEB7}" dt="2020-10-25T10:11:15.148" v="964" actId="700"/>
          <ac:spMkLst>
            <pc:docMk/>
            <pc:sldMk cId="747847070" sldId="304"/>
            <ac:spMk id="5" creationId="{7B37DC6B-F4D8-0F46-8662-D640081F7FEB}"/>
          </ac:spMkLst>
        </pc:spChg>
        <pc:spChg chg="add del mod">
          <ac:chgData name="Nicholas Gibbins" userId="6a0e944c-4d97-467d-bb7a-7c3315791fe4" providerId="ADAL" clId="{4E2BF639-42B7-024E-8171-94CC0A15FEB7}" dt="2020-10-25T10:11:10.415" v="963" actId="478"/>
          <ac:spMkLst>
            <pc:docMk/>
            <pc:sldMk cId="747847070" sldId="304"/>
            <ac:spMk id="8" creationId="{607AAB4A-F274-A845-BF3B-04E716601024}"/>
          </ac:spMkLst>
        </pc:spChg>
        <pc:spChg chg="add del mod ord">
          <ac:chgData name="Nicholas Gibbins" userId="6a0e944c-4d97-467d-bb7a-7c3315791fe4" providerId="ADAL" clId="{4E2BF639-42B7-024E-8171-94CC0A15FEB7}" dt="2020-10-25T10:11:16.924" v="965" actId="478"/>
          <ac:spMkLst>
            <pc:docMk/>
            <pc:sldMk cId="747847070" sldId="304"/>
            <ac:spMk id="10" creationId="{7ED2A45F-B4AF-6B4B-B0A8-0CA568D620A8}"/>
          </ac:spMkLst>
        </pc:spChg>
        <pc:picChg chg="del">
          <ac:chgData name="Nicholas Gibbins" userId="6a0e944c-4d97-467d-bb7a-7c3315791fe4" providerId="ADAL" clId="{4E2BF639-42B7-024E-8171-94CC0A15FEB7}" dt="2020-10-25T10:11:08.325" v="962" actId="478"/>
          <ac:picMkLst>
            <pc:docMk/>
            <pc:sldMk cId="747847070" sldId="304"/>
            <ac:picMk id="7" creationId="{7A8E8CEC-499F-EF49-90F0-60AF8CC830BF}"/>
          </ac:picMkLst>
        </pc:picChg>
        <pc:picChg chg="del">
          <ac:chgData name="Nicholas Gibbins" userId="6a0e944c-4d97-467d-bb7a-7c3315791fe4" providerId="ADAL" clId="{4E2BF639-42B7-024E-8171-94CC0A15FEB7}" dt="2020-10-25T10:07:25.227" v="947" actId="478"/>
          <ac:picMkLst>
            <pc:docMk/>
            <pc:sldMk cId="747847070" sldId="304"/>
            <ac:picMk id="9" creationId="{FF71FF40-1302-AC43-B7EA-040D436C7495}"/>
          </ac:picMkLst>
        </pc:picChg>
        <pc:picChg chg="del">
          <ac:chgData name="Nicholas Gibbins" userId="6a0e944c-4d97-467d-bb7a-7c3315791fe4" providerId="ADAL" clId="{4E2BF639-42B7-024E-8171-94CC0A15FEB7}" dt="2020-10-25T10:07:26.986" v="948" actId="478"/>
          <ac:picMkLst>
            <pc:docMk/>
            <pc:sldMk cId="747847070" sldId="304"/>
            <ac:picMk id="11" creationId="{234BE7F3-5699-E14C-BDDF-99FAAE8B567A}"/>
          </ac:picMkLst>
        </pc:picChg>
        <pc:picChg chg="add mod">
          <ac:chgData name="Nicholas Gibbins" userId="6a0e944c-4d97-467d-bb7a-7c3315791fe4" providerId="ADAL" clId="{4E2BF639-42B7-024E-8171-94CC0A15FEB7}" dt="2020-10-25T10:12:46.569" v="1014" actId="14861"/>
          <ac:picMkLst>
            <pc:docMk/>
            <pc:sldMk cId="747847070" sldId="304"/>
            <ac:picMk id="13" creationId="{7FC5D79D-315D-1746-B3BC-30F575E8946F}"/>
          </ac:picMkLst>
        </pc:picChg>
      </pc:sldChg>
      <pc:sldChg chg="modNotesTx">
        <pc:chgData name="Nicholas Gibbins" userId="6a0e944c-4d97-467d-bb7a-7c3315791fe4" providerId="ADAL" clId="{4E2BF639-42B7-024E-8171-94CC0A15FEB7}" dt="2020-10-24T22:10:30.795" v="946" actId="20577"/>
        <pc:sldMkLst>
          <pc:docMk/>
          <pc:sldMk cId="1387184416" sldId="305"/>
        </pc:sldMkLst>
      </pc:sldChg>
      <pc:sldChg chg="addSp delSp modSp del mod modClrScheme addAnim delAnim modAnim chgLayout">
        <pc:chgData name="Nicholas Gibbins" userId="6a0e944c-4d97-467d-bb7a-7c3315791fe4" providerId="ADAL" clId="{4E2BF639-42B7-024E-8171-94CC0A15FEB7}" dt="2020-10-25T12:31:56.678" v="1221" actId="2696"/>
        <pc:sldMkLst>
          <pc:docMk/>
          <pc:sldMk cId="1143455126" sldId="307"/>
        </pc:sldMkLst>
        <pc:spChg chg="add del mod ord">
          <ac:chgData name="Nicholas Gibbins" userId="6a0e944c-4d97-467d-bb7a-7c3315791fe4" providerId="ADAL" clId="{4E2BF639-42B7-024E-8171-94CC0A15FEB7}" dt="2020-10-25T12:30:10.981" v="1208" actId="700"/>
          <ac:spMkLst>
            <pc:docMk/>
            <pc:sldMk cId="1143455126" sldId="307"/>
            <ac:spMk id="3" creationId="{976FBCFE-7DD3-1547-8A70-35F1DF1A6991}"/>
          </ac:spMkLst>
        </pc:spChg>
        <pc:picChg chg="del mod">
          <ac:chgData name="Nicholas Gibbins" userId="6a0e944c-4d97-467d-bb7a-7c3315791fe4" providerId="ADAL" clId="{4E2BF639-42B7-024E-8171-94CC0A15FEB7}" dt="2020-10-25T12:18:38.518" v="1163" actId="478"/>
          <ac:picMkLst>
            <pc:docMk/>
            <pc:sldMk cId="1143455126" sldId="307"/>
            <ac:picMk id="4" creationId="{ABDAD3D1-6838-5D4D-BF18-D489B3CA5955}"/>
          </ac:picMkLst>
        </pc:picChg>
      </pc:sldChg>
      <pc:sldChg chg="modNotesTx">
        <pc:chgData name="Nicholas Gibbins" userId="6a0e944c-4d97-467d-bb7a-7c3315791fe4" providerId="ADAL" clId="{4E2BF639-42B7-024E-8171-94CC0A15FEB7}" dt="2020-11-04T14:09:35.776" v="4633" actId="20577"/>
        <pc:sldMkLst>
          <pc:docMk/>
          <pc:sldMk cId="2307108029" sldId="308"/>
        </pc:sldMkLst>
      </pc:sldChg>
      <pc:sldChg chg="modSp mod modNotesTx">
        <pc:chgData name="Nicholas Gibbins" userId="6a0e944c-4d97-467d-bb7a-7c3315791fe4" providerId="ADAL" clId="{4E2BF639-42B7-024E-8171-94CC0A15FEB7}" dt="2020-11-04T14:10:26.503" v="4689" actId="20577"/>
        <pc:sldMkLst>
          <pc:docMk/>
          <pc:sldMk cId="759654937" sldId="311"/>
        </pc:sldMkLst>
        <pc:spChg chg="mod">
          <ac:chgData name="Nicholas Gibbins" userId="6a0e944c-4d97-467d-bb7a-7c3315791fe4" providerId="ADAL" clId="{4E2BF639-42B7-024E-8171-94CC0A15FEB7}" dt="2020-10-24T20:30:31.319" v="4" actId="20577"/>
          <ac:spMkLst>
            <pc:docMk/>
            <pc:sldMk cId="759654937" sldId="311"/>
            <ac:spMk id="3" creationId="{91999C93-B6F2-164B-BBAB-FDD294FCE605}"/>
          </ac:spMkLst>
        </pc:spChg>
      </pc:sldChg>
      <pc:sldChg chg="addSp delSp modSp mod chgLayout">
        <pc:chgData name="Nicholas Gibbins" userId="6a0e944c-4d97-467d-bb7a-7c3315791fe4" providerId="ADAL" clId="{4E2BF639-42B7-024E-8171-94CC0A15FEB7}" dt="2020-10-29T14:46:43.216" v="3739" actId="114"/>
        <pc:sldMkLst>
          <pc:docMk/>
          <pc:sldMk cId="3302898934" sldId="313"/>
        </pc:sldMkLst>
        <pc:spChg chg="mod ord">
          <ac:chgData name="Nicholas Gibbins" userId="6a0e944c-4d97-467d-bb7a-7c3315791fe4" providerId="ADAL" clId="{4E2BF639-42B7-024E-8171-94CC0A15FEB7}" dt="2020-10-24T21:54:47.359" v="692" actId="6264"/>
          <ac:spMkLst>
            <pc:docMk/>
            <pc:sldMk cId="3302898934" sldId="313"/>
            <ac:spMk id="2" creationId="{64162500-5540-2347-B692-9477E8C6C0AA}"/>
          </ac:spMkLst>
        </pc:spChg>
        <pc:spChg chg="add del mod">
          <ac:chgData name="Nicholas Gibbins" userId="6a0e944c-4d97-467d-bb7a-7c3315791fe4" providerId="ADAL" clId="{4E2BF639-42B7-024E-8171-94CC0A15FEB7}" dt="2020-10-24T21:54:47.359" v="692" actId="6264"/>
          <ac:spMkLst>
            <pc:docMk/>
            <pc:sldMk cId="3302898934" sldId="313"/>
            <ac:spMk id="3" creationId="{6B466355-1798-1C44-9068-D1F49DA94107}"/>
          </ac:spMkLst>
        </pc:spChg>
        <pc:spChg chg="add del mod">
          <ac:chgData name="Nicholas Gibbins" userId="6a0e944c-4d97-467d-bb7a-7c3315791fe4" providerId="ADAL" clId="{4E2BF639-42B7-024E-8171-94CC0A15FEB7}" dt="2020-10-24T21:54:47.359" v="692" actId="6264"/>
          <ac:spMkLst>
            <pc:docMk/>
            <pc:sldMk cId="3302898934" sldId="313"/>
            <ac:spMk id="4" creationId="{DD748855-B1E5-2F40-A101-C5F4F0F34D01}"/>
          </ac:spMkLst>
        </pc:spChg>
        <pc:spChg chg="add del mod ord">
          <ac:chgData name="Nicholas Gibbins" userId="6a0e944c-4d97-467d-bb7a-7c3315791fe4" providerId="ADAL" clId="{4E2BF639-42B7-024E-8171-94CC0A15FEB7}" dt="2020-10-24T21:54:51.891" v="693" actId="478"/>
          <ac:spMkLst>
            <pc:docMk/>
            <pc:sldMk cId="3302898934" sldId="313"/>
            <ac:spMk id="5" creationId="{F8D61082-18B5-724D-985F-8D800CBBB500}"/>
          </ac:spMkLst>
        </pc:spChg>
        <pc:spChg chg="mod">
          <ac:chgData name="Nicholas Gibbins" userId="6a0e944c-4d97-467d-bb7a-7c3315791fe4" providerId="ADAL" clId="{4E2BF639-42B7-024E-8171-94CC0A15FEB7}" dt="2020-10-29T14:46:43.216" v="3739" actId="114"/>
          <ac:spMkLst>
            <pc:docMk/>
            <pc:sldMk cId="3302898934" sldId="313"/>
            <ac:spMk id="11" creationId="{4CE24EB8-2704-0E46-A621-16CAF943C532}"/>
          </ac:spMkLst>
        </pc:spChg>
        <pc:picChg chg="mod ord modCrop">
          <ac:chgData name="Nicholas Gibbins" userId="6a0e944c-4d97-467d-bb7a-7c3315791fe4" providerId="ADAL" clId="{4E2BF639-42B7-024E-8171-94CC0A15FEB7}" dt="2020-10-24T22:02:31.577" v="771" actId="1076"/>
          <ac:picMkLst>
            <pc:docMk/>
            <pc:sldMk cId="3302898934" sldId="313"/>
            <ac:picMk id="10" creationId="{B693AF97-344B-2747-8655-72AD3839566B}"/>
          </ac:picMkLst>
        </pc:picChg>
      </pc:sldChg>
      <pc:sldChg chg="modNotesTx">
        <pc:chgData name="Nicholas Gibbins" userId="6a0e944c-4d97-467d-bb7a-7c3315791fe4" providerId="ADAL" clId="{4E2BF639-42B7-024E-8171-94CC0A15FEB7}" dt="2020-11-04T14:11:09.024" v="4776" actId="20577"/>
        <pc:sldMkLst>
          <pc:docMk/>
          <pc:sldMk cId="3483752863" sldId="314"/>
        </pc:sldMkLst>
      </pc:sldChg>
      <pc:sldChg chg="modSp mod modNotesTx">
        <pc:chgData name="Nicholas Gibbins" userId="6a0e944c-4d97-467d-bb7a-7c3315791fe4" providerId="ADAL" clId="{4E2BF639-42B7-024E-8171-94CC0A15FEB7}" dt="2020-11-04T14:12:08.909" v="4864" actId="20577"/>
        <pc:sldMkLst>
          <pc:docMk/>
          <pc:sldMk cId="3241307316" sldId="323"/>
        </pc:sldMkLst>
        <pc:spChg chg="mod">
          <ac:chgData name="Nicholas Gibbins" userId="6a0e944c-4d97-467d-bb7a-7c3315791fe4" providerId="ADAL" clId="{4E2BF639-42B7-024E-8171-94CC0A15FEB7}" dt="2020-11-04T14:11:31.064" v="4778" actId="114"/>
          <ac:spMkLst>
            <pc:docMk/>
            <pc:sldMk cId="3241307316" sldId="323"/>
            <ac:spMk id="7" creationId="{BDF585EE-0B2B-D647-8838-4B340ADCFCFF}"/>
          </ac:spMkLst>
        </pc:spChg>
      </pc:sldChg>
      <pc:sldChg chg="delSp modSp mod">
        <pc:chgData name="Nicholas Gibbins" userId="6a0e944c-4d97-467d-bb7a-7c3315791fe4" providerId="ADAL" clId="{4E2BF639-42B7-024E-8171-94CC0A15FEB7}" dt="2020-10-29T14:46:01.036" v="3737" actId="114"/>
        <pc:sldMkLst>
          <pc:docMk/>
          <pc:sldMk cId="2227441583" sldId="356"/>
        </pc:sldMkLst>
        <pc:spChg chg="mod">
          <ac:chgData name="Nicholas Gibbins" userId="6a0e944c-4d97-467d-bb7a-7c3315791fe4" providerId="ADAL" clId="{4E2BF639-42B7-024E-8171-94CC0A15FEB7}" dt="2020-10-29T14:03:59.785" v="2386" actId="20577"/>
          <ac:spMkLst>
            <pc:docMk/>
            <pc:sldMk cId="2227441583" sldId="356"/>
            <ac:spMk id="2" creationId="{475743BF-9577-9B43-B85F-10E3482DF1CA}"/>
          </ac:spMkLst>
        </pc:spChg>
        <pc:spChg chg="del mod">
          <ac:chgData name="Nicholas Gibbins" userId="6a0e944c-4d97-467d-bb7a-7c3315791fe4" providerId="ADAL" clId="{4E2BF639-42B7-024E-8171-94CC0A15FEB7}" dt="2020-10-29T14:04:07.177" v="2388" actId="478"/>
          <ac:spMkLst>
            <pc:docMk/>
            <pc:sldMk cId="2227441583" sldId="356"/>
            <ac:spMk id="4" creationId="{4BF4C138-884A-024B-900E-B7B2210EAF98}"/>
          </ac:spMkLst>
        </pc:spChg>
        <pc:spChg chg="mod">
          <ac:chgData name="Nicholas Gibbins" userId="6a0e944c-4d97-467d-bb7a-7c3315791fe4" providerId="ADAL" clId="{4E2BF639-42B7-024E-8171-94CC0A15FEB7}" dt="2020-10-29T14:46:01.036" v="3737" actId="114"/>
          <ac:spMkLst>
            <pc:docMk/>
            <pc:sldMk cId="2227441583" sldId="356"/>
            <ac:spMk id="14" creationId="{769AFEE9-EC8E-824E-B9C4-CF88EDB4C4B7}"/>
          </ac:spMkLst>
        </pc:spChg>
      </pc:sldChg>
      <pc:sldChg chg="modSp mod ord">
        <pc:chgData name="Nicholas Gibbins" userId="6a0e944c-4d97-467d-bb7a-7c3315791fe4" providerId="ADAL" clId="{4E2BF639-42B7-024E-8171-94CC0A15FEB7}" dt="2020-10-29T14:46:05.089" v="3738" actId="114"/>
        <pc:sldMkLst>
          <pc:docMk/>
          <pc:sldMk cId="1854562151" sldId="357"/>
        </pc:sldMkLst>
        <pc:spChg chg="mod">
          <ac:chgData name="Nicholas Gibbins" userId="6a0e944c-4d97-467d-bb7a-7c3315791fe4" providerId="ADAL" clId="{4E2BF639-42B7-024E-8171-94CC0A15FEB7}" dt="2020-10-29T14:01:33.576" v="2328" actId="20577"/>
          <ac:spMkLst>
            <pc:docMk/>
            <pc:sldMk cId="1854562151" sldId="357"/>
            <ac:spMk id="2" creationId="{475743BF-9577-9B43-B85F-10E3482DF1CA}"/>
          </ac:spMkLst>
        </pc:spChg>
        <pc:spChg chg="mod">
          <ac:chgData name="Nicholas Gibbins" userId="6a0e944c-4d97-467d-bb7a-7c3315791fe4" providerId="ADAL" clId="{4E2BF639-42B7-024E-8171-94CC0A15FEB7}" dt="2020-10-29T14:46:05.089" v="3738" actId="114"/>
          <ac:spMkLst>
            <pc:docMk/>
            <pc:sldMk cId="1854562151" sldId="357"/>
            <ac:spMk id="7" creationId="{8D0C6C7D-B02C-534E-ABA7-F006EAA4B6A7}"/>
          </ac:spMkLst>
        </pc:spChg>
      </pc:sldChg>
      <pc:sldChg chg="modNotesTx">
        <pc:chgData name="Nicholas Gibbins" userId="6a0e944c-4d97-467d-bb7a-7c3315791fe4" providerId="ADAL" clId="{4E2BF639-42B7-024E-8171-94CC0A15FEB7}" dt="2020-10-24T21:05:02.729" v="523" actId="20577"/>
        <pc:sldMkLst>
          <pc:docMk/>
          <pc:sldMk cId="4224828256" sldId="363"/>
        </pc:sldMkLst>
      </pc:sldChg>
      <pc:sldChg chg="del">
        <pc:chgData name="Nicholas Gibbins" userId="6a0e944c-4d97-467d-bb7a-7c3315791fe4" providerId="ADAL" clId="{4E2BF639-42B7-024E-8171-94CC0A15FEB7}" dt="2020-10-24T20:51:14.224" v="112" actId="2696"/>
        <pc:sldMkLst>
          <pc:docMk/>
          <pc:sldMk cId="4237929319" sldId="364"/>
        </pc:sldMkLst>
      </pc:sldChg>
      <pc:sldChg chg="addSp delSp modSp mod modNotesTx">
        <pc:chgData name="Nicholas Gibbins" userId="6a0e944c-4d97-467d-bb7a-7c3315791fe4" providerId="ADAL" clId="{4E2BF639-42B7-024E-8171-94CC0A15FEB7}" dt="2020-10-29T20:53:41.688" v="4314" actId="20577"/>
        <pc:sldMkLst>
          <pc:docMk/>
          <pc:sldMk cId="3893696588" sldId="365"/>
        </pc:sldMkLst>
        <pc:spChg chg="del">
          <ac:chgData name="Nicholas Gibbins" userId="6a0e944c-4d97-467d-bb7a-7c3315791fe4" providerId="ADAL" clId="{4E2BF639-42B7-024E-8171-94CC0A15FEB7}" dt="2020-10-24T21:50:51.360" v="686" actId="478"/>
          <ac:spMkLst>
            <pc:docMk/>
            <pc:sldMk cId="3893696588" sldId="365"/>
            <ac:spMk id="2" creationId="{AA714B34-FFE3-FD4E-B60C-9F9C3981B2AE}"/>
          </ac:spMkLst>
        </pc:spChg>
        <pc:spChg chg="add del mod">
          <ac:chgData name="Nicholas Gibbins" userId="6a0e944c-4d97-467d-bb7a-7c3315791fe4" providerId="ADAL" clId="{4E2BF639-42B7-024E-8171-94CC0A15FEB7}" dt="2020-10-24T21:50:55.115" v="687" actId="478"/>
          <ac:spMkLst>
            <pc:docMk/>
            <pc:sldMk cId="3893696588" sldId="365"/>
            <ac:spMk id="5" creationId="{F8CB92A0-8B02-0340-8925-08072C9504E0}"/>
          </ac:spMkLst>
        </pc:spChg>
        <pc:picChg chg="mod">
          <ac:chgData name="Nicholas Gibbins" userId="6a0e944c-4d97-467d-bb7a-7c3315791fe4" providerId="ADAL" clId="{4E2BF639-42B7-024E-8171-94CC0A15FEB7}" dt="2020-10-24T21:51:16.494" v="691" actId="1076"/>
          <ac:picMkLst>
            <pc:docMk/>
            <pc:sldMk cId="3893696588" sldId="365"/>
            <ac:picMk id="2049" creationId="{6B5B2DB4-7EB7-2E4E-9DE7-FBBF6C3AD657}"/>
          </ac:picMkLst>
        </pc:picChg>
      </pc:sldChg>
      <pc:sldChg chg="addSp delSp modSp mod modNotesTx">
        <pc:chgData name="Nicholas Gibbins" userId="6a0e944c-4d97-467d-bb7a-7c3315791fe4" providerId="ADAL" clId="{4E2BF639-42B7-024E-8171-94CC0A15FEB7}" dt="2020-10-29T14:44:59.984" v="3733" actId="114"/>
        <pc:sldMkLst>
          <pc:docMk/>
          <pc:sldMk cId="2637796240" sldId="366"/>
        </pc:sldMkLst>
        <pc:spChg chg="add del mod">
          <ac:chgData name="Nicholas Gibbins" userId="6a0e944c-4d97-467d-bb7a-7c3315791fe4" providerId="ADAL" clId="{4E2BF639-42B7-024E-8171-94CC0A15FEB7}" dt="2020-10-25T22:49:19.704" v="1286" actId="478"/>
          <ac:spMkLst>
            <pc:docMk/>
            <pc:sldMk cId="2637796240" sldId="366"/>
            <ac:spMk id="4" creationId="{E207B18A-AAE5-D94B-A7ED-2E2E59486578}"/>
          </ac:spMkLst>
        </pc:spChg>
        <pc:spChg chg="del">
          <ac:chgData name="Nicholas Gibbins" userId="6a0e944c-4d97-467d-bb7a-7c3315791fe4" providerId="ADAL" clId="{4E2BF639-42B7-024E-8171-94CC0A15FEB7}" dt="2020-10-25T22:49:18.290" v="1285" actId="478"/>
          <ac:spMkLst>
            <pc:docMk/>
            <pc:sldMk cId="2637796240" sldId="366"/>
            <ac:spMk id="5" creationId="{C89DF72C-5526-3B45-A2CF-C151FA5DFBE6}"/>
          </ac:spMkLst>
        </pc:spChg>
        <pc:spChg chg="add mod">
          <ac:chgData name="Nicholas Gibbins" userId="6a0e944c-4d97-467d-bb7a-7c3315791fe4" providerId="ADAL" clId="{4E2BF639-42B7-024E-8171-94CC0A15FEB7}" dt="2020-10-25T22:49:30.873" v="1289"/>
          <ac:spMkLst>
            <pc:docMk/>
            <pc:sldMk cId="2637796240" sldId="366"/>
            <ac:spMk id="8" creationId="{5B3479F4-A756-DC4F-AB0B-DDD22039289C}"/>
          </ac:spMkLst>
        </pc:spChg>
        <pc:spChg chg="mod">
          <ac:chgData name="Nicholas Gibbins" userId="6a0e944c-4d97-467d-bb7a-7c3315791fe4" providerId="ADAL" clId="{4E2BF639-42B7-024E-8171-94CC0A15FEB7}" dt="2020-10-29T14:44:59.984" v="3733" actId="114"/>
          <ac:spMkLst>
            <pc:docMk/>
            <pc:sldMk cId="2637796240" sldId="366"/>
            <ac:spMk id="17" creationId="{0D9EA457-9655-294F-87F7-B28FD9093D27}"/>
          </ac:spMkLst>
        </pc:spChg>
      </pc:sldChg>
      <pc:sldChg chg="addSp modSp new mod modNotesTx">
        <pc:chgData name="Nicholas Gibbins" userId="6a0e944c-4d97-467d-bb7a-7c3315791fe4" providerId="ADAL" clId="{4E2BF639-42B7-024E-8171-94CC0A15FEB7}" dt="2020-10-24T21:07:52.667" v="664" actId="20577"/>
        <pc:sldMkLst>
          <pc:docMk/>
          <pc:sldMk cId="162745011" sldId="367"/>
        </pc:sldMkLst>
        <pc:spChg chg="mod">
          <ac:chgData name="Nicholas Gibbins" userId="6a0e944c-4d97-467d-bb7a-7c3315791fe4" providerId="ADAL" clId="{4E2BF639-42B7-024E-8171-94CC0A15FEB7}" dt="2020-10-24T20:49:06.980" v="84" actId="20577"/>
          <ac:spMkLst>
            <pc:docMk/>
            <pc:sldMk cId="162745011" sldId="367"/>
            <ac:spMk id="2" creationId="{DC4E4C61-9881-AE4F-B5EB-35C616C61E92}"/>
          </ac:spMkLst>
        </pc:spChg>
        <pc:picChg chg="add mod">
          <ac:chgData name="Nicholas Gibbins" userId="6a0e944c-4d97-467d-bb7a-7c3315791fe4" providerId="ADAL" clId="{4E2BF639-42B7-024E-8171-94CC0A15FEB7}" dt="2020-10-24T20:50:36.428" v="92" actId="14100"/>
          <ac:picMkLst>
            <pc:docMk/>
            <pc:sldMk cId="162745011" sldId="367"/>
            <ac:picMk id="5" creationId="{876440F6-B56A-774B-8B26-81229A7256AA}"/>
          </ac:picMkLst>
        </pc:picChg>
      </pc:sldChg>
      <pc:sldChg chg="addSp delSp modSp new mod">
        <pc:chgData name="Nicholas Gibbins" userId="6a0e944c-4d97-467d-bb7a-7c3315791fe4" providerId="ADAL" clId="{4E2BF639-42B7-024E-8171-94CC0A15FEB7}" dt="2020-10-24T21:14:50.149" v="680" actId="478"/>
        <pc:sldMkLst>
          <pc:docMk/>
          <pc:sldMk cId="1991641506" sldId="368"/>
        </pc:sldMkLst>
        <pc:spChg chg="del">
          <ac:chgData name="Nicholas Gibbins" userId="6a0e944c-4d97-467d-bb7a-7c3315791fe4" providerId="ADAL" clId="{4E2BF639-42B7-024E-8171-94CC0A15FEB7}" dt="2020-10-24T21:14:50.149" v="680" actId="478"/>
          <ac:spMkLst>
            <pc:docMk/>
            <pc:sldMk cId="1991641506" sldId="368"/>
            <ac:spMk id="2" creationId="{3EF4813D-5EA0-784D-8BAA-DA6B04973F05}"/>
          </ac:spMkLst>
        </pc:spChg>
        <pc:spChg chg="mod">
          <ac:chgData name="Nicholas Gibbins" userId="6a0e944c-4d97-467d-bb7a-7c3315791fe4" providerId="ADAL" clId="{4E2BF639-42B7-024E-8171-94CC0A15FEB7}" dt="2020-10-24T21:11:33.882" v="679" actId="20577"/>
          <ac:spMkLst>
            <pc:docMk/>
            <pc:sldMk cId="1991641506" sldId="368"/>
            <ac:spMk id="3" creationId="{457BE172-4068-0E44-8DB4-0C898C9FFAC0}"/>
          </ac:spMkLst>
        </pc:spChg>
        <pc:picChg chg="add mod">
          <ac:chgData name="Nicholas Gibbins" userId="6a0e944c-4d97-467d-bb7a-7c3315791fe4" providerId="ADAL" clId="{4E2BF639-42B7-024E-8171-94CC0A15FEB7}" dt="2020-10-24T21:09:50.422" v="669" actId="1076"/>
          <ac:picMkLst>
            <pc:docMk/>
            <pc:sldMk cId="1991641506" sldId="368"/>
            <ac:picMk id="5" creationId="{AE3297E3-10F1-8446-BD37-FCA74E3BDB4D}"/>
          </ac:picMkLst>
        </pc:picChg>
      </pc:sldChg>
      <pc:sldChg chg="addSp delSp modSp new del mod delAnim modAnim">
        <pc:chgData name="Nicholas Gibbins" userId="6a0e944c-4d97-467d-bb7a-7c3315791fe4" providerId="ADAL" clId="{4E2BF639-42B7-024E-8171-94CC0A15FEB7}" dt="2020-10-25T12:34:10.540" v="1226" actId="2696"/>
        <pc:sldMkLst>
          <pc:docMk/>
          <pc:sldMk cId="1418852045" sldId="369"/>
        </pc:sldMkLst>
        <pc:spChg chg="del mod">
          <ac:chgData name="Nicholas Gibbins" userId="6a0e944c-4d97-467d-bb7a-7c3315791fe4" providerId="ADAL" clId="{4E2BF639-42B7-024E-8171-94CC0A15FEB7}" dt="2020-10-25T11:23:28.440" v="1123" actId="478"/>
          <ac:spMkLst>
            <pc:docMk/>
            <pc:sldMk cId="1418852045" sldId="369"/>
            <ac:spMk id="2" creationId="{ECFDFC5C-10AD-4042-B024-40DC97288DA8}"/>
          </ac:spMkLst>
        </pc:spChg>
        <pc:spChg chg="add mod">
          <ac:chgData name="Nicholas Gibbins" userId="6a0e944c-4d97-467d-bb7a-7c3315791fe4" providerId="ADAL" clId="{4E2BF639-42B7-024E-8171-94CC0A15FEB7}" dt="2020-10-25T11:23:37.353" v="1137" actId="20577"/>
          <ac:spMkLst>
            <pc:docMk/>
            <pc:sldMk cId="1418852045" sldId="369"/>
            <ac:spMk id="7" creationId="{B2B8F684-FD62-0E47-A6C5-7D603AAA0E7E}"/>
          </ac:spMkLst>
        </pc:spChg>
        <pc:spChg chg="add mod">
          <ac:chgData name="Nicholas Gibbins" userId="6a0e944c-4d97-467d-bb7a-7c3315791fe4" providerId="ADAL" clId="{4E2BF639-42B7-024E-8171-94CC0A15FEB7}" dt="2020-10-25T11:24:05.613" v="1142" actId="14100"/>
          <ac:spMkLst>
            <pc:docMk/>
            <pc:sldMk cId="1418852045" sldId="369"/>
            <ac:spMk id="8" creationId="{8FDD9EA6-E068-F540-977D-4843FE1A8E16}"/>
          </ac:spMkLst>
        </pc:spChg>
        <pc:picChg chg="add mod">
          <ac:chgData name="Nicholas Gibbins" userId="6a0e944c-4d97-467d-bb7a-7c3315791fe4" providerId="ADAL" clId="{4E2BF639-42B7-024E-8171-94CC0A15FEB7}" dt="2020-10-25T11:25:05.164" v="1149"/>
          <ac:picMkLst>
            <pc:docMk/>
            <pc:sldMk cId="1418852045" sldId="369"/>
            <ac:picMk id="4" creationId="{BB6D417C-B163-954A-9DFD-98B9FFA76E50}"/>
          </ac:picMkLst>
        </pc:picChg>
        <pc:picChg chg="add del mod">
          <ac:chgData name="Nicholas Gibbins" userId="6a0e944c-4d97-467d-bb7a-7c3315791fe4" providerId="ADAL" clId="{4E2BF639-42B7-024E-8171-94CC0A15FEB7}" dt="2020-10-25T11:23:22.061" v="1121" actId="478"/>
          <ac:picMkLst>
            <pc:docMk/>
            <pc:sldMk cId="1418852045" sldId="369"/>
            <ac:picMk id="5" creationId="{E9FE4523-D5D6-514F-8EC2-7960799240A3}"/>
          </ac:picMkLst>
        </pc:picChg>
      </pc:sldChg>
      <pc:sldChg chg="addSp delSp modSp new del mod">
        <pc:chgData name="Nicholas Gibbins" userId="6a0e944c-4d97-467d-bb7a-7c3315791fe4" providerId="ADAL" clId="{4E2BF639-42B7-024E-8171-94CC0A15FEB7}" dt="2020-10-24T22:02:34.015" v="772" actId="2696"/>
        <pc:sldMkLst>
          <pc:docMk/>
          <pc:sldMk cId="2733347635" sldId="369"/>
        </pc:sldMkLst>
        <pc:spChg chg="add del mod">
          <ac:chgData name="Nicholas Gibbins" userId="6a0e944c-4d97-467d-bb7a-7c3315791fe4" providerId="ADAL" clId="{4E2BF639-42B7-024E-8171-94CC0A15FEB7}" dt="2020-10-24T22:02:16.054" v="769" actId="20577"/>
          <ac:spMkLst>
            <pc:docMk/>
            <pc:sldMk cId="2733347635" sldId="369"/>
            <ac:spMk id="4" creationId="{8551DD12-C550-3B45-ABD9-5981DC7EC0C0}"/>
          </ac:spMkLst>
        </pc:spChg>
      </pc:sldChg>
      <pc:sldChg chg="addSp delSp modSp new mod modClrScheme modAnim chgLayout">
        <pc:chgData name="Nicholas Gibbins" userId="6a0e944c-4d97-467d-bb7a-7c3315791fe4" providerId="ADAL" clId="{4E2BF639-42B7-024E-8171-94CC0A15FEB7}" dt="2020-10-25T12:32:54.567" v="1225"/>
        <pc:sldMkLst>
          <pc:docMk/>
          <pc:sldMk cId="172165409" sldId="370"/>
        </pc:sldMkLst>
        <pc:spChg chg="del mod ord">
          <ac:chgData name="Nicholas Gibbins" userId="6a0e944c-4d97-467d-bb7a-7c3315791fe4" providerId="ADAL" clId="{4E2BF639-42B7-024E-8171-94CC0A15FEB7}" dt="2020-10-25T12:29:10.912" v="1201" actId="478"/>
          <ac:spMkLst>
            <pc:docMk/>
            <pc:sldMk cId="172165409" sldId="370"/>
            <ac:spMk id="2" creationId="{E4765196-1F4A-3948-A4E6-065F19C0BE34}"/>
          </ac:spMkLst>
        </pc:spChg>
        <pc:spChg chg="del">
          <ac:chgData name="Nicholas Gibbins" userId="6a0e944c-4d97-467d-bb7a-7c3315791fe4" providerId="ADAL" clId="{4E2BF639-42B7-024E-8171-94CC0A15FEB7}" dt="2020-10-25T12:29:08.611" v="1200" actId="700"/>
          <ac:spMkLst>
            <pc:docMk/>
            <pc:sldMk cId="172165409" sldId="370"/>
            <ac:spMk id="3" creationId="{A2A307B7-A6C0-1E46-B7EF-682C5A2C58CF}"/>
          </ac:spMkLst>
        </pc:spChg>
        <pc:spChg chg="add mod">
          <ac:chgData name="Nicholas Gibbins" userId="6a0e944c-4d97-467d-bb7a-7c3315791fe4" providerId="ADAL" clId="{4E2BF639-42B7-024E-8171-94CC0A15FEB7}" dt="2020-10-25T12:32:47.811" v="1223"/>
          <ac:spMkLst>
            <pc:docMk/>
            <pc:sldMk cId="172165409" sldId="370"/>
            <ac:spMk id="5" creationId="{D3875E32-5229-6241-9176-4E681C09C7AF}"/>
          </ac:spMkLst>
        </pc:spChg>
        <pc:picChg chg="add mod">
          <ac:chgData name="Nicholas Gibbins" userId="6a0e944c-4d97-467d-bb7a-7c3315791fe4" providerId="ADAL" clId="{4E2BF639-42B7-024E-8171-94CC0A15FEB7}" dt="2020-10-25T12:29:51.267" v="1204" actId="1076"/>
          <ac:picMkLst>
            <pc:docMk/>
            <pc:sldMk cId="172165409" sldId="370"/>
            <ac:picMk id="4" creationId="{E745BE8C-B8E9-B647-B646-4881B5F213BC}"/>
          </ac:picMkLst>
        </pc:picChg>
      </pc:sldChg>
      <pc:sldChg chg="addSp modSp new mod modAnim">
        <pc:chgData name="Nicholas Gibbins" userId="6a0e944c-4d97-467d-bb7a-7c3315791fe4" providerId="ADAL" clId="{4E2BF639-42B7-024E-8171-94CC0A15FEB7}" dt="2020-10-25T12:32:05.198" v="1222"/>
        <pc:sldMkLst>
          <pc:docMk/>
          <pc:sldMk cId="2992302541" sldId="371"/>
        </pc:sldMkLst>
        <pc:spChg chg="add mod">
          <ac:chgData name="Nicholas Gibbins" userId="6a0e944c-4d97-467d-bb7a-7c3315791fe4" providerId="ADAL" clId="{4E2BF639-42B7-024E-8171-94CC0A15FEB7}" dt="2020-10-25T12:31:49.141" v="1220"/>
          <ac:spMkLst>
            <pc:docMk/>
            <pc:sldMk cId="2992302541" sldId="371"/>
            <ac:spMk id="3" creationId="{01B85E28-2F5E-D04E-AC99-015779FBBD8B}"/>
          </ac:spMkLst>
        </pc:spChg>
        <pc:picChg chg="add mod">
          <ac:chgData name="Nicholas Gibbins" userId="6a0e944c-4d97-467d-bb7a-7c3315791fe4" providerId="ADAL" clId="{4E2BF639-42B7-024E-8171-94CC0A15FEB7}" dt="2020-10-25T12:30:30.792" v="1213" actId="1076"/>
          <ac:picMkLst>
            <pc:docMk/>
            <pc:sldMk cId="2992302541" sldId="371"/>
            <ac:picMk id="2" creationId="{ADF5CEC7-875A-BC46-AADF-FEA2AA1D4E12}"/>
          </ac:picMkLst>
        </pc:picChg>
      </pc:sldChg>
      <pc:sldChg chg="addSp modSp new mod modAnim modNotesTx">
        <pc:chgData name="Nicholas Gibbins" userId="6a0e944c-4d97-467d-bb7a-7c3315791fe4" providerId="ADAL" clId="{4E2BF639-42B7-024E-8171-94CC0A15FEB7}" dt="2020-11-04T14:08:04.084" v="4491" actId="20577"/>
        <pc:sldMkLst>
          <pc:docMk/>
          <pc:sldMk cId="2198667435" sldId="372"/>
        </pc:sldMkLst>
        <pc:picChg chg="add mod">
          <ac:chgData name="Nicholas Gibbins" userId="6a0e944c-4d97-467d-bb7a-7c3315791fe4" providerId="ADAL" clId="{4E2BF639-42B7-024E-8171-94CC0A15FEB7}" dt="2020-10-25T12:45:41.120" v="1230" actId="1076"/>
          <ac:picMkLst>
            <pc:docMk/>
            <pc:sldMk cId="2198667435" sldId="372"/>
            <ac:picMk id="2" creationId="{4337A8B4-48C0-9246-A8CF-55C2A4C9971B}"/>
          </ac:picMkLst>
        </pc:picChg>
      </pc:sldChg>
      <pc:sldChg chg="addSp modSp new mod modAnim modNotesTx">
        <pc:chgData name="Nicholas Gibbins" userId="6a0e944c-4d97-467d-bb7a-7c3315791fe4" providerId="ADAL" clId="{4E2BF639-42B7-024E-8171-94CC0A15FEB7}" dt="2020-10-29T20:43:06.545" v="4209" actId="20577"/>
        <pc:sldMkLst>
          <pc:docMk/>
          <pc:sldMk cId="1409214843" sldId="373"/>
        </pc:sldMkLst>
        <pc:picChg chg="add mod">
          <ac:chgData name="Nicholas Gibbins" userId="6a0e944c-4d97-467d-bb7a-7c3315791fe4" providerId="ADAL" clId="{4E2BF639-42B7-024E-8171-94CC0A15FEB7}" dt="2020-10-25T12:47:08.744" v="1238" actId="1076"/>
          <ac:picMkLst>
            <pc:docMk/>
            <pc:sldMk cId="1409214843" sldId="373"/>
            <ac:picMk id="2" creationId="{903B93B8-B3C7-EE47-8E55-44916283BD88}"/>
          </ac:picMkLst>
        </pc:picChg>
      </pc:sldChg>
      <pc:sldMasterChg chg="addSp delSp modSp new mod setBg addSldLayout delSldLayout modSldLayout">
        <pc:chgData name="Nicholas Gibbins" userId="6a0e944c-4d97-467d-bb7a-7c3315791fe4" providerId="ADAL" clId="{4E2BF639-42B7-024E-8171-94CC0A15FEB7}" dt="2020-10-25T12:28:57.255" v="1199" actId="478"/>
        <pc:sldMasterMkLst>
          <pc:docMk/>
          <pc:sldMasterMk cId="1013622359" sldId="2147483706"/>
        </pc:sldMasterMkLst>
        <pc:spChg chg="del">
          <ac:chgData name="Nicholas Gibbins" userId="6a0e944c-4d97-467d-bb7a-7c3315791fe4" providerId="ADAL" clId="{4E2BF639-42B7-024E-8171-94CC0A15FEB7}" dt="2020-10-25T12:27:17.995" v="1191" actId="478"/>
          <ac:spMkLst>
            <pc:docMk/>
            <pc:sldMasterMk cId="1013622359" sldId="2147483706"/>
            <ac:spMk id="2" creationId="{BE595A97-A88E-BD48-A724-076BD5CB14D7}"/>
          </ac:spMkLst>
        </pc:spChg>
        <pc:spChg chg="del">
          <ac:chgData name="Nicholas Gibbins" userId="6a0e944c-4d97-467d-bb7a-7c3315791fe4" providerId="ADAL" clId="{4E2BF639-42B7-024E-8171-94CC0A15FEB7}" dt="2020-10-25T12:27:17.995" v="1191" actId="478"/>
          <ac:spMkLst>
            <pc:docMk/>
            <pc:sldMasterMk cId="1013622359" sldId="2147483706"/>
            <ac:spMk id="3" creationId="{704B6F01-28AA-4541-B7B1-D83AEA0DA1F3}"/>
          </ac:spMkLst>
        </pc:spChg>
        <pc:spChg chg="del">
          <ac:chgData name="Nicholas Gibbins" userId="6a0e944c-4d97-467d-bb7a-7c3315791fe4" providerId="ADAL" clId="{4E2BF639-42B7-024E-8171-94CC0A15FEB7}" dt="2020-10-25T12:27:17.995" v="1191" actId="478"/>
          <ac:spMkLst>
            <pc:docMk/>
            <pc:sldMasterMk cId="1013622359" sldId="2147483706"/>
            <ac:spMk id="4" creationId="{C6044A73-4511-9843-BE01-805D754E2100}"/>
          </ac:spMkLst>
        </pc:spChg>
        <pc:spChg chg="del">
          <ac:chgData name="Nicholas Gibbins" userId="6a0e944c-4d97-467d-bb7a-7c3315791fe4" providerId="ADAL" clId="{4E2BF639-42B7-024E-8171-94CC0A15FEB7}" dt="2020-10-25T12:27:17.995" v="1191" actId="478"/>
          <ac:spMkLst>
            <pc:docMk/>
            <pc:sldMasterMk cId="1013622359" sldId="2147483706"/>
            <ac:spMk id="5" creationId="{C3C93AA4-A814-1D4D-94D2-1EFA9079711F}"/>
          </ac:spMkLst>
        </pc:spChg>
        <pc:spChg chg="del">
          <ac:chgData name="Nicholas Gibbins" userId="6a0e944c-4d97-467d-bb7a-7c3315791fe4" providerId="ADAL" clId="{4E2BF639-42B7-024E-8171-94CC0A15FEB7}" dt="2020-10-25T12:27:17.995" v="1191" actId="478"/>
          <ac:spMkLst>
            <pc:docMk/>
            <pc:sldMasterMk cId="1013622359" sldId="2147483706"/>
            <ac:spMk id="6" creationId="{C45473DD-C972-7C44-835F-8A389FE24DC7}"/>
          </ac:spMkLst>
        </pc:spChg>
        <pc:spChg chg="add del mod">
          <ac:chgData name="Nicholas Gibbins" userId="6a0e944c-4d97-467d-bb7a-7c3315791fe4" providerId="ADAL" clId="{4E2BF639-42B7-024E-8171-94CC0A15FEB7}" dt="2020-10-25T12:28:08.911" v="1195" actId="478"/>
          <ac:spMkLst>
            <pc:docMk/>
            <pc:sldMasterMk cId="1013622359" sldId="2147483706"/>
            <ac:spMk id="7" creationId="{EE767BA8-4E9C-5344-A805-8B08F897FF35}"/>
          </ac:spMkLst>
        </pc:spChg>
        <pc:spChg chg="add del mod">
          <ac:chgData name="Nicholas Gibbins" userId="6a0e944c-4d97-467d-bb7a-7c3315791fe4" providerId="ADAL" clId="{4E2BF639-42B7-024E-8171-94CC0A15FEB7}" dt="2020-10-25T12:28:04.118" v="1194" actId="478"/>
          <ac:spMkLst>
            <pc:docMk/>
            <pc:sldMasterMk cId="1013622359" sldId="2147483706"/>
            <ac:spMk id="8" creationId="{59B353EC-EB55-B547-98EE-D27CA5F1CE3D}"/>
          </ac:spMkLst>
        </pc:spChg>
        <pc:sldLayoutChg chg="delSp new mod replId">
          <pc:chgData name="Nicholas Gibbins" userId="6a0e944c-4d97-467d-bb7a-7c3315791fe4" providerId="ADAL" clId="{4E2BF639-42B7-024E-8171-94CC0A15FEB7}" dt="2020-10-25T12:28:57.255" v="1199" actId="478"/>
          <pc:sldLayoutMkLst>
            <pc:docMk/>
            <pc:sldMasterMk cId="1013622359" sldId="2147483706"/>
            <pc:sldLayoutMk cId="453906592" sldId="2147483707"/>
          </pc:sldLayoutMkLst>
          <pc:spChg chg="del">
            <ac:chgData name="Nicholas Gibbins" userId="6a0e944c-4d97-467d-bb7a-7c3315791fe4" providerId="ADAL" clId="{4E2BF639-42B7-024E-8171-94CC0A15FEB7}" dt="2020-10-25T12:28:57.255" v="1199" actId="478"/>
            <ac:spMkLst>
              <pc:docMk/>
              <pc:sldMasterMk cId="1013622359" sldId="2147483706"/>
              <pc:sldLayoutMk cId="453906592" sldId="2147483707"/>
              <ac:spMk id="2" creationId="{1CACA571-939C-2D44-B397-45F8AB08C776}"/>
            </ac:spMkLst>
          </pc:spChg>
        </pc:sldLayoutChg>
        <pc:sldLayoutChg chg="new del replId">
          <pc:chgData name="Nicholas Gibbins" userId="6a0e944c-4d97-467d-bb7a-7c3315791fe4" providerId="ADAL" clId="{4E2BF639-42B7-024E-8171-94CC0A15FEB7}" dt="2020-10-25T12:27:07.777" v="1180" actId="2696"/>
          <pc:sldLayoutMkLst>
            <pc:docMk/>
            <pc:sldMasterMk cId="1013622359" sldId="2147483706"/>
            <pc:sldLayoutMk cId="2534213321" sldId="2147483707"/>
          </pc:sldLayoutMkLst>
        </pc:sldLayoutChg>
        <pc:sldLayoutChg chg="new del replId">
          <pc:chgData name="Nicholas Gibbins" userId="6a0e944c-4d97-467d-bb7a-7c3315791fe4" providerId="ADAL" clId="{4E2BF639-42B7-024E-8171-94CC0A15FEB7}" dt="2020-10-25T12:27:07.827" v="1188" actId="2696"/>
          <pc:sldLayoutMkLst>
            <pc:docMk/>
            <pc:sldMasterMk cId="1013622359" sldId="2147483706"/>
            <pc:sldLayoutMk cId="1750720252" sldId="2147483708"/>
          </pc:sldLayoutMkLst>
        </pc:sldLayoutChg>
        <pc:sldLayoutChg chg="new del replId">
          <pc:chgData name="Nicholas Gibbins" userId="6a0e944c-4d97-467d-bb7a-7c3315791fe4" providerId="ADAL" clId="{4E2BF639-42B7-024E-8171-94CC0A15FEB7}" dt="2020-10-25T12:27:07.797" v="1182" actId="2696"/>
          <pc:sldLayoutMkLst>
            <pc:docMk/>
            <pc:sldMasterMk cId="1013622359" sldId="2147483706"/>
            <pc:sldLayoutMk cId="57605648" sldId="2147483709"/>
          </pc:sldLayoutMkLst>
        </pc:sldLayoutChg>
        <pc:sldLayoutChg chg="new del replId">
          <pc:chgData name="Nicholas Gibbins" userId="6a0e944c-4d97-467d-bb7a-7c3315791fe4" providerId="ADAL" clId="{4E2BF639-42B7-024E-8171-94CC0A15FEB7}" dt="2020-10-25T12:27:07.792" v="1181" actId="2696"/>
          <pc:sldLayoutMkLst>
            <pc:docMk/>
            <pc:sldMasterMk cId="1013622359" sldId="2147483706"/>
            <pc:sldLayoutMk cId="137219488" sldId="2147483710"/>
          </pc:sldLayoutMkLst>
        </pc:sldLayoutChg>
        <pc:sldLayoutChg chg="new del replId">
          <pc:chgData name="Nicholas Gibbins" userId="6a0e944c-4d97-467d-bb7a-7c3315791fe4" providerId="ADAL" clId="{4E2BF639-42B7-024E-8171-94CC0A15FEB7}" dt="2020-10-25T12:27:07.822" v="1187" actId="2696"/>
          <pc:sldLayoutMkLst>
            <pc:docMk/>
            <pc:sldMasterMk cId="1013622359" sldId="2147483706"/>
            <pc:sldLayoutMk cId="2788217295" sldId="2147483711"/>
          </pc:sldLayoutMkLst>
        </pc:sldLayoutChg>
        <pc:sldLayoutChg chg="new del replId">
          <pc:chgData name="Nicholas Gibbins" userId="6a0e944c-4d97-467d-bb7a-7c3315791fe4" providerId="ADAL" clId="{4E2BF639-42B7-024E-8171-94CC0A15FEB7}" dt="2020-10-25T12:27:07.817" v="1186" actId="2696"/>
          <pc:sldLayoutMkLst>
            <pc:docMk/>
            <pc:sldMasterMk cId="1013622359" sldId="2147483706"/>
            <pc:sldLayoutMk cId="3139184174" sldId="2147483712"/>
          </pc:sldLayoutMkLst>
        </pc:sldLayoutChg>
        <pc:sldLayoutChg chg="new del replId">
          <pc:chgData name="Nicholas Gibbins" userId="6a0e944c-4d97-467d-bb7a-7c3315791fe4" providerId="ADAL" clId="{4E2BF639-42B7-024E-8171-94CC0A15FEB7}" dt="2020-10-25T12:27:07.838" v="1189" actId="2696"/>
          <pc:sldLayoutMkLst>
            <pc:docMk/>
            <pc:sldMasterMk cId="1013622359" sldId="2147483706"/>
            <pc:sldLayoutMk cId="2092676792" sldId="2147483713"/>
          </pc:sldLayoutMkLst>
        </pc:sldLayoutChg>
        <pc:sldLayoutChg chg="new del replId">
          <pc:chgData name="Nicholas Gibbins" userId="6a0e944c-4d97-467d-bb7a-7c3315791fe4" providerId="ADAL" clId="{4E2BF639-42B7-024E-8171-94CC0A15FEB7}" dt="2020-10-25T12:27:07.802" v="1183" actId="2696"/>
          <pc:sldLayoutMkLst>
            <pc:docMk/>
            <pc:sldMasterMk cId="1013622359" sldId="2147483706"/>
            <pc:sldLayoutMk cId="2168938723" sldId="2147483714"/>
          </pc:sldLayoutMkLst>
        </pc:sldLayoutChg>
        <pc:sldLayoutChg chg="new del replId">
          <pc:chgData name="Nicholas Gibbins" userId="6a0e944c-4d97-467d-bb7a-7c3315791fe4" providerId="ADAL" clId="{4E2BF639-42B7-024E-8171-94CC0A15FEB7}" dt="2020-10-25T12:27:07.812" v="1185" actId="2696"/>
          <pc:sldLayoutMkLst>
            <pc:docMk/>
            <pc:sldMasterMk cId="1013622359" sldId="2147483706"/>
            <pc:sldLayoutMk cId="2730971900" sldId="2147483715"/>
          </pc:sldLayoutMkLst>
        </pc:sldLayoutChg>
        <pc:sldLayoutChg chg="new del replId">
          <pc:chgData name="Nicholas Gibbins" userId="6a0e944c-4d97-467d-bb7a-7c3315791fe4" providerId="ADAL" clId="{4E2BF639-42B7-024E-8171-94CC0A15FEB7}" dt="2020-10-25T12:27:07.807" v="1184" actId="2696"/>
          <pc:sldLayoutMkLst>
            <pc:docMk/>
            <pc:sldMasterMk cId="1013622359" sldId="2147483706"/>
            <pc:sldLayoutMk cId="3774020105" sldId="2147483716"/>
          </pc:sldLayoutMkLst>
        </pc:sldLayoutChg>
        <pc:sldLayoutChg chg="new del replId">
          <pc:chgData name="Nicholas Gibbins" userId="6a0e944c-4d97-467d-bb7a-7c3315791fe4" providerId="ADAL" clId="{4E2BF639-42B7-024E-8171-94CC0A15FEB7}" dt="2020-10-25T12:27:07.851" v="1190" actId="2696"/>
          <pc:sldLayoutMkLst>
            <pc:docMk/>
            <pc:sldMasterMk cId="1013622359" sldId="2147483706"/>
            <pc:sldLayoutMk cId="600667569" sldId="2147483717"/>
          </pc:sldLayoutMkLst>
        </pc:sldLayoutChg>
      </pc:sldMasterChg>
      <pc:sldMasterChg chg="new del mod addSldLayout delSldLayout">
        <pc:chgData name="Nicholas Gibbins" userId="6a0e944c-4d97-467d-bb7a-7c3315791fe4" providerId="ADAL" clId="{4E2BF639-42B7-024E-8171-94CC0A15FEB7}" dt="2020-10-25T12:28:49.907" v="1197" actId="6938"/>
        <pc:sldMasterMkLst>
          <pc:docMk/>
          <pc:sldMasterMk cId="1217860179" sldId="2147483707"/>
        </pc:sldMasterMkLst>
        <pc:sldLayoutChg chg="new del replId">
          <pc:chgData name="Nicholas Gibbins" userId="6a0e944c-4d97-467d-bb7a-7c3315791fe4" providerId="ADAL" clId="{4E2BF639-42B7-024E-8171-94CC0A15FEB7}" dt="2020-10-25T12:28:49.907" v="1197" actId="6938"/>
          <pc:sldLayoutMkLst>
            <pc:docMk/>
            <pc:sldMasterMk cId="1217860179" sldId="2147483707"/>
            <pc:sldLayoutMk cId="2169390307" sldId="2147483708"/>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1177275763" sldId="2147483709"/>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3110412732" sldId="2147483710"/>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6622116" sldId="2147483711"/>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1767600830" sldId="2147483712"/>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4039903757" sldId="2147483713"/>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1316276582" sldId="2147483714"/>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2875731785" sldId="2147483715"/>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3327231999" sldId="2147483716"/>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3891069070" sldId="2147483717"/>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2865602693" sldId="2147483718"/>
          </pc:sldLayoutMkLst>
        </pc:sldLayoutChg>
      </pc:sldMasterChg>
    </pc:docChg>
  </pc:docChgLst>
  <pc:docChgLst>
    <pc:chgData name="Nicholas Gibbins" userId="6a0e944c-4d97-467d-bb7a-7c3315791fe4" providerId="ADAL" clId="{E5D0E4A1-E35B-A64F-A53E-D95BE7B44A87}"/>
    <pc:docChg chg="modSld">
      <pc:chgData name="Nicholas Gibbins" userId="6a0e944c-4d97-467d-bb7a-7c3315791fe4" providerId="ADAL" clId="{E5D0E4A1-E35B-A64F-A53E-D95BE7B44A87}" dt="2020-09-23T20:07:02.667" v="2" actId="2711"/>
      <pc:docMkLst>
        <pc:docMk/>
      </pc:docMkLst>
      <pc:sldChg chg="modSp">
        <pc:chgData name="Nicholas Gibbins" userId="6a0e944c-4d97-467d-bb7a-7c3315791fe4" providerId="ADAL" clId="{E5D0E4A1-E35B-A64F-A53E-D95BE7B44A87}" dt="2020-09-23T20:07:02.667" v="2" actId="2711"/>
        <pc:sldMkLst>
          <pc:docMk/>
          <pc:sldMk cId="2340592924" sldId="263"/>
        </pc:sldMkLst>
        <pc:spChg chg="mod">
          <ac:chgData name="Nicholas Gibbins" userId="6a0e944c-4d97-467d-bb7a-7c3315791fe4" providerId="ADAL" clId="{E5D0E4A1-E35B-A64F-A53E-D95BE7B44A87}" dt="2020-09-23T20:07:02.667" v="2" actId="2711"/>
          <ac:spMkLst>
            <pc:docMk/>
            <pc:sldMk cId="2340592924" sldId="263"/>
            <ac:spMk id="16" creationId="{100726D1-43C2-7142-8BA3-869AFAFC6C51}"/>
          </ac:spMkLst>
        </pc:spChg>
      </pc:sldChg>
      <pc:sldChg chg="modSp mod">
        <pc:chgData name="Nicholas Gibbins" userId="6a0e944c-4d97-467d-bb7a-7c3315791fe4" providerId="ADAL" clId="{E5D0E4A1-E35B-A64F-A53E-D95BE7B44A87}" dt="2020-09-23T20:06:25.995" v="1" actId="20577"/>
        <pc:sldMkLst>
          <pc:docMk/>
          <pc:sldMk cId="3099161626" sldId="361"/>
        </pc:sldMkLst>
        <pc:spChg chg="mod">
          <ac:chgData name="Nicholas Gibbins" userId="6a0e944c-4d97-467d-bb7a-7c3315791fe4" providerId="ADAL" clId="{E5D0E4A1-E35B-A64F-A53E-D95BE7B44A87}" dt="2020-09-23T20:06:25.995" v="1" actId="20577"/>
          <ac:spMkLst>
            <pc:docMk/>
            <pc:sldMk cId="3099161626" sldId="361"/>
            <ac:spMk id="3" creationId="{D58B458D-8B13-454B-9914-4DD3430BEE4A}"/>
          </ac:spMkLst>
        </pc:spChg>
      </pc:sldChg>
    </pc:docChg>
  </pc:docChgLst>
  <pc:docChgLst>
    <pc:chgData name="Nicholas Gibbins" userId="6a0e944c-4d97-467d-bb7a-7c3315791fe4" providerId="ADAL" clId="{4B93BAC0-80FF-8541-BE8E-418C89A528BD}"/>
    <pc:docChg chg="undo custSel addSld delSld modSld">
      <pc:chgData name="Nicholas Gibbins" userId="6a0e944c-4d97-467d-bb7a-7c3315791fe4" providerId="ADAL" clId="{4B93BAC0-80FF-8541-BE8E-418C89A528BD}" dt="2020-10-04T13:17:09.486" v="1481"/>
      <pc:docMkLst>
        <pc:docMk/>
      </pc:docMkLst>
      <pc:sldChg chg="del">
        <pc:chgData name="Nicholas Gibbins" userId="6a0e944c-4d97-467d-bb7a-7c3315791fe4" providerId="ADAL" clId="{4B93BAC0-80FF-8541-BE8E-418C89A528BD}" dt="2020-09-23T21:26:15.527" v="0" actId="2696"/>
        <pc:sldMkLst>
          <pc:docMk/>
          <pc:sldMk cId="431800310" sldId="260"/>
        </pc:sldMkLst>
      </pc:sldChg>
      <pc:sldChg chg="del">
        <pc:chgData name="Nicholas Gibbins" userId="6a0e944c-4d97-467d-bb7a-7c3315791fe4" providerId="ADAL" clId="{4B93BAC0-80FF-8541-BE8E-418C89A528BD}" dt="2020-09-23T21:26:15.616" v="8" actId="2696"/>
        <pc:sldMkLst>
          <pc:docMk/>
          <pc:sldMk cId="1613182963" sldId="261"/>
        </pc:sldMkLst>
      </pc:sldChg>
      <pc:sldChg chg="del">
        <pc:chgData name="Nicholas Gibbins" userId="6a0e944c-4d97-467d-bb7a-7c3315791fe4" providerId="ADAL" clId="{4B93BAC0-80FF-8541-BE8E-418C89A528BD}" dt="2020-09-23T21:26:15.671" v="11" actId="2696"/>
        <pc:sldMkLst>
          <pc:docMk/>
          <pc:sldMk cId="452276236" sldId="262"/>
        </pc:sldMkLst>
      </pc:sldChg>
      <pc:sldChg chg="del">
        <pc:chgData name="Nicholas Gibbins" userId="6a0e944c-4d97-467d-bb7a-7c3315791fe4" providerId="ADAL" clId="{4B93BAC0-80FF-8541-BE8E-418C89A528BD}" dt="2020-09-23T21:26:15.769" v="23" actId="2696"/>
        <pc:sldMkLst>
          <pc:docMk/>
          <pc:sldMk cId="2340592924" sldId="263"/>
        </pc:sldMkLst>
      </pc:sldChg>
      <pc:sldChg chg="del">
        <pc:chgData name="Nicholas Gibbins" userId="6a0e944c-4d97-467d-bb7a-7c3315791fe4" providerId="ADAL" clId="{4B93BAC0-80FF-8541-BE8E-418C89A528BD}" dt="2020-09-23T21:26:15.630" v="10" actId="2696"/>
        <pc:sldMkLst>
          <pc:docMk/>
          <pc:sldMk cId="3067662477" sldId="264"/>
        </pc:sldMkLst>
      </pc:sldChg>
      <pc:sldChg chg="del">
        <pc:chgData name="Nicholas Gibbins" userId="6a0e944c-4d97-467d-bb7a-7c3315791fe4" providerId="ADAL" clId="{4B93BAC0-80FF-8541-BE8E-418C89A528BD}" dt="2020-09-23T21:26:15.821" v="29" actId="2696"/>
        <pc:sldMkLst>
          <pc:docMk/>
          <pc:sldMk cId="1611520107" sldId="265"/>
        </pc:sldMkLst>
      </pc:sldChg>
      <pc:sldChg chg="del">
        <pc:chgData name="Nicholas Gibbins" userId="6a0e944c-4d97-467d-bb7a-7c3315791fe4" providerId="ADAL" clId="{4B93BAC0-80FF-8541-BE8E-418C89A528BD}" dt="2020-09-23T21:26:15.679" v="12" actId="2696"/>
        <pc:sldMkLst>
          <pc:docMk/>
          <pc:sldMk cId="195989309" sldId="266"/>
        </pc:sldMkLst>
      </pc:sldChg>
      <pc:sldChg chg="del">
        <pc:chgData name="Nicholas Gibbins" userId="6a0e944c-4d97-467d-bb7a-7c3315791fe4" providerId="ADAL" clId="{4B93BAC0-80FF-8541-BE8E-418C89A528BD}" dt="2020-09-23T21:26:15.698" v="15" actId="2696"/>
        <pc:sldMkLst>
          <pc:docMk/>
          <pc:sldMk cId="2095886019" sldId="267"/>
        </pc:sldMkLst>
      </pc:sldChg>
      <pc:sldChg chg="del">
        <pc:chgData name="Nicholas Gibbins" userId="6a0e944c-4d97-467d-bb7a-7c3315791fe4" providerId="ADAL" clId="{4B93BAC0-80FF-8541-BE8E-418C89A528BD}" dt="2020-09-23T21:26:15.692" v="14" actId="2696"/>
        <pc:sldMkLst>
          <pc:docMk/>
          <pc:sldMk cId="2510191583" sldId="268"/>
        </pc:sldMkLst>
      </pc:sldChg>
      <pc:sldChg chg="del">
        <pc:chgData name="Nicholas Gibbins" userId="6a0e944c-4d97-467d-bb7a-7c3315791fe4" providerId="ADAL" clId="{4B93BAC0-80FF-8541-BE8E-418C89A528BD}" dt="2020-09-23T21:26:15.739" v="21" actId="2696"/>
        <pc:sldMkLst>
          <pc:docMk/>
          <pc:sldMk cId="1962889572" sldId="269"/>
        </pc:sldMkLst>
      </pc:sldChg>
      <pc:sldChg chg="del">
        <pc:chgData name="Nicholas Gibbins" userId="6a0e944c-4d97-467d-bb7a-7c3315791fe4" providerId="ADAL" clId="{4B93BAC0-80FF-8541-BE8E-418C89A528BD}" dt="2020-09-23T21:26:15.572" v="6" actId="2696"/>
        <pc:sldMkLst>
          <pc:docMk/>
          <pc:sldMk cId="2893835588" sldId="270"/>
        </pc:sldMkLst>
      </pc:sldChg>
      <pc:sldChg chg="del">
        <pc:chgData name="Nicholas Gibbins" userId="6a0e944c-4d97-467d-bb7a-7c3315791fe4" providerId="ADAL" clId="{4B93BAC0-80FF-8541-BE8E-418C89A528BD}" dt="2020-09-23T21:26:15.776" v="24" actId="2696"/>
        <pc:sldMkLst>
          <pc:docMk/>
          <pc:sldMk cId="96967690" sldId="271"/>
        </pc:sldMkLst>
      </pc:sldChg>
      <pc:sldChg chg="del">
        <pc:chgData name="Nicholas Gibbins" userId="6a0e944c-4d97-467d-bb7a-7c3315791fe4" providerId="ADAL" clId="{4B93BAC0-80FF-8541-BE8E-418C89A528BD}" dt="2020-09-23T21:26:15.580" v="7" actId="2696"/>
        <pc:sldMkLst>
          <pc:docMk/>
          <pc:sldMk cId="222057217" sldId="272"/>
        </pc:sldMkLst>
      </pc:sldChg>
      <pc:sldChg chg="del">
        <pc:chgData name="Nicholas Gibbins" userId="6a0e944c-4d97-467d-bb7a-7c3315791fe4" providerId="ADAL" clId="{4B93BAC0-80FF-8541-BE8E-418C89A528BD}" dt="2020-09-23T21:26:15.746" v="22" actId="2696"/>
        <pc:sldMkLst>
          <pc:docMk/>
          <pc:sldMk cId="2115832206" sldId="274"/>
        </pc:sldMkLst>
      </pc:sldChg>
      <pc:sldChg chg="del">
        <pc:chgData name="Nicholas Gibbins" userId="6a0e944c-4d97-467d-bb7a-7c3315791fe4" providerId="ADAL" clId="{4B93BAC0-80FF-8541-BE8E-418C89A528BD}" dt="2020-09-23T21:26:15.623" v="9" actId="2696"/>
        <pc:sldMkLst>
          <pc:docMk/>
          <pc:sldMk cId="2207553103" sldId="275"/>
        </pc:sldMkLst>
      </pc:sldChg>
      <pc:sldChg chg="del">
        <pc:chgData name="Nicholas Gibbins" userId="6a0e944c-4d97-467d-bb7a-7c3315791fe4" providerId="ADAL" clId="{4B93BAC0-80FF-8541-BE8E-418C89A528BD}" dt="2020-09-23T21:26:15.711" v="17" actId="2696"/>
        <pc:sldMkLst>
          <pc:docMk/>
          <pc:sldMk cId="3118589952" sldId="276"/>
        </pc:sldMkLst>
      </pc:sldChg>
      <pc:sldChg chg="del">
        <pc:chgData name="Nicholas Gibbins" userId="6a0e944c-4d97-467d-bb7a-7c3315791fe4" providerId="ADAL" clId="{4B93BAC0-80FF-8541-BE8E-418C89A528BD}" dt="2020-09-23T21:26:15.788" v="26" actId="2696"/>
        <pc:sldMkLst>
          <pc:docMk/>
          <pc:sldMk cId="28213797" sldId="277"/>
        </pc:sldMkLst>
      </pc:sldChg>
      <pc:sldChg chg="del">
        <pc:chgData name="Nicholas Gibbins" userId="6a0e944c-4d97-467d-bb7a-7c3315791fe4" providerId="ADAL" clId="{4B93BAC0-80FF-8541-BE8E-418C89A528BD}" dt="2020-09-23T21:26:15.555" v="4" actId="2696"/>
        <pc:sldMkLst>
          <pc:docMk/>
          <pc:sldMk cId="230549324" sldId="278"/>
        </pc:sldMkLst>
      </pc:sldChg>
      <pc:sldChg chg="del">
        <pc:chgData name="Nicholas Gibbins" userId="6a0e944c-4d97-467d-bb7a-7c3315791fe4" providerId="ADAL" clId="{4B93BAC0-80FF-8541-BE8E-418C89A528BD}" dt="2020-09-23T21:26:15.685" v="13" actId="2696"/>
        <pc:sldMkLst>
          <pc:docMk/>
          <pc:sldMk cId="1175278574" sldId="279"/>
        </pc:sldMkLst>
      </pc:sldChg>
      <pc:sldChg chg="del">
        <pc:chgData name="Nicholas Gibbins" userId="6a0e944c-4d97-467d-bb7a-7c3315791fe4" providerId="ADAL" clId="{4B93BAC0-80FF-8541-BE8E-418C89A528BD}" dt="2020-09-23T21:26:15.730" v="20" actId="2696"/>
        <pc:sldMkLst>
          <pc:docMk/>
          <pc:sldMk cId="3521158690" sldId="280"/>
        </pc:sldMkLst>
      </pc:sldChg>
      <pc:sldChg chg="del">
        <pc:chgData name="Nicholas Gibbins" userId="6a0e944c-4d97-467d-bb7a-7c3315791fe4" providerId="ADAL" clId="{4B93BAC0-80FF-8541-BE8E-418C89A528BD}" dt="2020-09-23T21:26:15.717" v="18" actId="2696"/>
        <pc:sldMkLst>
          <pc:docMk/>
          <pc:sldMk cId="241350319" sldId="281"/>
        </pc:sldMkLst>
      </pc:sldChg>
      <pc:sldChg chg="del">
        <pc:chgData name="Nicholas Gibbins" userId="6a0e944c-4d97-467d-bb7a-7c3315791fe4" providerId="ADAL" clId="{4B93BAC0-80FF-8541-BE8E-418C89A528BD}" dt="2020-09-23T21:26:15.548" v="3" actId="2696"/>
        <pc:sldMkLst>
          <pc:docMk/>
          <pc:sldMk cId="3844647494" sldId="282"/>
        </pc:sldMkLst>
      </pc:sldChg>
      <pc:sldChg chg="del">
        <pc:chgData name="Nicholas Gibbins" userId="6a0e944c-4d97-467d-bb7a-7c3315791fe4" providerId="ADAL" clId="{4B93BAC0-80FF-8541-BE8E-418C89A528BD}" dt="2020-09-23T21:26:15.705" v="16" actId="2696"/>
        <pc:sldMkLst>
          <pc:docMk/>
          <pc:sldMk cId="173401274" sldId="283"/>
        </pc:sldMkLst>
      </pc:sldChg>
      <pc:sldChg chg="del">
        <pc:chgData name="Nicholas Gibbins" userId="6a0e944c-4d97-467d-bb7a-7c3315791fe4" providerId="ADAL" clId="{4B93BAC0-80FF-8541-BE8E-418C89A528BD}" dt="2020-09-23T21:26:15.724" v="19" actId="2696"/>
        <pc:sldMkLst>
          <pc:docMk/>
          <pc:sldMk cId="3633808867" sldId="284"/>
        </pc:sldMkLst>
      </pc:sldChg>
      <pc:sldChg chg="del">
        <pc:chgData name="Nicholas Gibbins" userId="6a0e944c-4d97-467d-bb7a-7c3315791fe4" providerId="ADAL" clId="{4B93BAC0-80FF-8541-BE8E-418C89A528BD}" dt="2020-09-23T21:26:15.542" v="2" actId="2696"/>
        <pc:sldMkLst>
          <pc:docMk/>
          <pc:sldMk cId="1455032608" sldId="285"/>
        </pc:sldMkLst>
      </pc:sldChg>
      <pc:sldChg chg="modSp mod">
        <pc:chgData name="Nicholas Gibbins" userId="6a0e944c-4d97-467d-bb7a-7c3315791fe4" providerId="ADAL" clId="{4B93BAC0-80FF-8541-BE8E-418C89A528BD}" dt="2020-09-29T13:04:29.903" v="789" actId="20577"/>
        <pc:sldMkLst>
          <pc:docMk/>
          <pc:sldMk cId="2082341607" sldId="287"/>
        </pc:sldMkLst>
        <pc:spChg chg="mod">
          <ac:chgData name="Nicholas Gibbins" userId="6a0e944c-4d97-467d-bb7a-7c3315791fe4" providerId="ADAL" clId="{4B93BAC0-80FF-8541-BE8E-418C89A528BD}" dt="2020-09-29T13:04:29.903" v="789" actId="20577"/>
          <ac:spMkLst>
            <pc:docMk/>
            <pc:sldMk cId="2082341607" sldId="287"/>
            <ac:spMk id="9" creationId="{1EB3ABB3-6923-A244-8458-C103EA84C607}"/>
          </ac:spMkLst>
        </pc:spChg>
      </pc:sldChg>
      <pc:sldChg chg="modSp mod">
        <pc:chgData name="Nicholas Gibbins" userId="6a0e944c-4d97-467d-bb7a-7c3315791fe4" providerId="ADAL" clId="{4B93BAC0-80FF-8541-BE8E-418C89A528BD}" dt="2020-10-04T12:34:45.427" v="827" actId="242"/>
        <pc:sldMkLst>
          <pc:docMk/>
          <pc:sldMk cId="2078650481" sldId="292"/>
        </pc:sldMkLst>
        <pc:spChg chg="mod">
          <ac:chgData name="Nicholas Gibbins" userId="6a0e944c-4d97-467d-bb7a-7c3315791fe4" providerId="ADAL" clId="{4B93BAC0-80FF-8541-BE8E-418C89A528BD}" dt="2020-10-04T12:34:45.427" v="827" actId="242"/>
          <ac:spMkLst>
            <pc:docMk/>
            <pc:sldMk cId="2078650481" sldId="292"/>
            <ac:spMk id="5" creationId="{C89DF72C-5526-3B45-A2CF-C151FA5DFBE6}"/>
          </ac:spMkLst>
        </pc:spChg>
      </pc:sldChg>
      <pc:sldChg chg="addSp delSp modSp mod modAnim">
        <pc:chgData name="Nicholas Gibbins" userId="6a0e944c-4d97-467d-bb7a-7c3315791fe4" providerId="ADAL" clId="{4B93BAC0-80FF-8541-BE8E-418C89A528BD}" dt="2020-10-04T13:09:32.117" v="1477"/>
        <pc:sldMkLst>
          <pc:docMk/>
          <pc:sldMk cId="914054706" sldId="294"/>
        </pc:sldMkLst>
        <pc:spChg chg="add mod">
          <ac:chgData name="Nicholas Gibbins" userId="6a0e944c-4d97-467d-bb7a-7c3315791fe4" providerId="ADAL" clId="{4B93BAC0-80FF-8541-BE8E-418C89A528BD}" dt="2020-10-04T13:08:39.414" v="1470" actId="164"/>
          <ac:spMkLst>
            <pc:docMk/>
            <pc:sldMk cId="914054706" sldId="294"/>
            <ac:spMk id="2" creationId="{E6F1368E-E95C-4545-A40C-EA4088A4588A}"/>
          </ac:spMkLst>
        </pc:spChg>
        <pc:spChg chg="del">
          <ac:chgData name="Nicholas Gibbins" userId="6a0e944c-4d97-467d-bb7a-7c3315791fe4" providerId="ADAL" clId="{4B93BAC0-80FF-8541-BE8E-418C89A528BD}" dt="2020-10-04T12:58:28.063" v="1295" actId="478"/>
          <ac:spMkLst>
            <pc:docMk/>
            <pc:sldMk cId="914054706" sldId="294"/>
            <ac:spMk id="3" creationId="{0B4E1B00-E301-BF46-ACC6-4CEBBF2B3868}"/>
          </ac:spMkLst>
        </pc:spChg>
        <pc:spChg chg="add mod">
          <ac:chgData name="Nicholas Gibbins" userId="6a0e944c-4d97-467d-bb7a-7c3315791fe4" providerId="ADAL" clId="{4B93BAC0-80FF-8541-BE8E-418C89A528BD}" dt="2020-10-04T13:08:58.355" v="1472" actId="164"/>
          <ac:spMkLst>
            <pc:docMk/>
            <pc:sldMk cId="914054706" sldId="294"/>
            <ac:spMk id="4" creationId="{14FD820B-AFCE-454B-87FC-BF33D11BAA0A}"/>
          </ac:spMkLst>
        </pc:spChg>
        <pc:spChg chg="add mod">
          <ac:chgData name="Nicholas Gibbins" userId="6a0e944c-4d97-467d-bb7a-7c3315791fe4" providerId="ADAL" clId="{4B93BAC0-80FF-8541-BE8E-418C89A528BD}" dt="2020-10-04T13:08:23.486" v="1468" actId="164"/>
          <ac:spMkLst>
            <pc:docMk/>
            <pc:sldMk cId="914054706" sldId="294"/>
            <ac:spMk id="6" creationId="{B0922182-0F87-764E-8417-05E442E8B39A}"/>
          </ac:spMkLst>
        </pc:spChg>
        <pc:spChg chg="add mod">
          <ac:chgData name="Nicholas Gibbins" userId="6a0e944c-4d97-467d-bb7a-7c3315791fe4" providerId="ADAL" clId="{4B93BAC0-80FF-8541-BE8E-418C89A528BD}" dt="2020-10-04T13:08:31.926" v="1469" actId="164"/>
          <ac:spMkLst>
            <pc:docMk/>
            <pc:sldMk cId="914054706" sldId="294"/>
            <ac:spMk id="7" creationId="{4230C0A9-7D9D-6641-9566-D6A19F5BD9B1}"/>
          </ac:spMkLst>
        </pc:spChg>
        <pc:spChg chg="add mod">
          <ac:chgData name="Nicholas Gibbins" userId="6a0e944c-4d97-467d-bb7a-7c3315791fe4" providerId="ADAL" clId="{4B93BAC0-80FF-8541-BE8E-418C89A528BD}" dt="2020-10-04T13:08:48.937" v="1471" actId="164"/>
          <ac:spMkLst>
            <pc:docMk/>
            <pc:sldMk cId="914054706" sldId="294"/>
            <ac:spMk id="8" creationId="{AF55AC7E-F506-524E-B292-8BFEFAD96DB0}"/>
          </ac:spMkLst>
        </pc:spChg>
        <pc:spChg chg="add del mod">
          <ac:chgData name="Nicholas Gibbins" userId="6a0e944c-4d97-467d-bb7a-7c3315791fe4" providerId="ADAL" clId="{4B93BAC0-80FF-8541-BE8E-418C89A528BD}" dt="2020-10-04T12:56:48.993" v="1280" actId="478"/>
          <ac:spMkLst>
            <pc:docMk/>
            <pc:sldMk cId="914054706" sldId="294"/>
            <ac:spMk id="9" creationId="{0601D36F-1FAD-C348-940B-209E44E7F4F9}"/>
          </ac:spMkLst>
        </pc:spChg>
        <pc:spChg chg="add mod">
          <ac:chgData name="Nicholas Gibbins" userId="6a0e944c-4d97-467d-bb7a-7c3315791fe4" providerId="ADAL" clId="{4B93BAC0-80FF-8541-BE8E-418C89A528BD}" dt="2020-10-04T13:08:23.486" v="1468" actId="164"/>
          <ac:spMkLst>
            <pc:docMk/>
            <pc:sldMk cId="914054706" sldId="294"/>
            <ac:spMk id="10" creationId="{215A6166-2493-E54C-8A05-23C392CE9185}"/>
          </ac:spMkLst>
        </pc:spChg>
        <pc:spChg chg="add mod">
          <ac:chgData name="Nicholas Gibbins" userId="6a0e944c-4d97-467d-bb7a-7c3315791fe4" providerId="ADAL" clId="{4B93BAC0-80FF-8541-BE8E-418C89A528BD}" dt="2020-10-04T12:58:22.691" v="1294" actId="14100"/>
          <ac:spMkLst>
            <pc:docMk/>
            <pc:sldMk cId="914054706" sldId="294"/>
            <ac:spMk id="11" creationId="{3862267C-F4C7-D34F-8173-DED342077F38}"/>
          </ac:spMkLst>
        </pc:spChg>
        <pc:spChg chg="add mod">
          <ac:chgData name="Nicholas Gibbins" userId="6a0e944c-4d97-467d-bb7a-7c3315791fe4" providerId="ADAL" clId="{4B93BAC0-80FF-8541-BE8E-418C89A528BD}" dt="2020-10-04T13:08:39.414" v="1470" actId="164"/>
          <ac:spMkLst>
            <pc:docMk/>
            <pc:sldMk cId="914054706" sldId="294"/>
            <ac:spMk id="12" creationId="{37F32C9D-1931-734D-9FEC-96B8B303EC00}"/>
          </ac:spMkLst>
        </pc:spChg>
        <pc:spChg chg="add del mod">
          <ac:chgData name="Nicholas Gibbins" userId="6a0e944c-4d97-467d-bb7a-7c3315791fe4" providerId="ADAL" clId="{4B93BAC0-80FF-8541-BE8E-418C89A528BD}" dt="2020-10-04T13:02:48.900" v="1391" actId="478"/>
          <ac:spMkLst>
            <pc:docMk/>
            <pc:sldMk cId="914054706" sldId="294"/>
            <ac:spMk id="13" creationId="{4E0B1F5E-99D8-5A4F-877C-4AF3F3002875}"/>
          </ac:spMkLst>
        </pc:spChg>
        <pc:spChg chg="add mod">
          <ac:chgData name="Nicholas Gibbins" userId="6a0e944c-4d97-467d-bb7a-7c3315791fe4" providerId="ADAL" clId="{4B93BAC0-80FF-8541-BE8E-418C89A528BD}" dt="2020-10-04T13:08:31.926" v="1469" actId="164"/>
          <ac:spMkLst>
            <pc:docMk/>
            <pc:sldMk cId="914054706" sldId="294"/>
            <ac:spMk id="14" creationId="{5692D735-2131-CE49-A8BF-D2094B1C268A}"/>
          </ac:spMkLst>
        </pc:spChg>
        <pc:spChg chg="add del">
          <ac:chgData name="Nicholas Gibbins" userId="6a0e944c-4d97-467d-bb7a-7c3315791fe4" providerId="ADAL" clId="{4B93BAC0-80FF-8541-BE8E-418C89A528BD}" dt="2020-10-04T13:01:55.371" v="1359" actId="478"/>
          <ac:spMkLst>
            <pc:docMk/>
            <pc:sldMk cId="914054706" sldId="294"/>
            <ac:spMk id="15" creationId="{9A812110-2A44-AE49-B6F3-67437188C47E}"/>
          </ac:spMkLst>
        </pc:spChg>
        <pc:spChg chg="add mod">
          <ac:chgData name="Nicholas Gibbins" userId="6a0e944c-4d97-467d-bb7a-7c3315791fe4" providerId="ADAL" clId="{4B93BAC0-80FF-8541-BE8E-418C89A528BD}" dt="2020-10-04T13:08:58.355" v="1472" actId="164"/>
          <ac:spMkLst>
            <pc:docMk/>
            <pc:sldMk cId="914054706" sldId="294"/>
            <ac:spMk id="16" creationId="{2A4F782F-D283-0B47-A81B-822A028A8071}"/>
          </ac:spMkLst>
        </pc:spChg>
        <pc:spChg chg="add mod">
          <ac:chgData name="Nicholas Gibbins" userId="6a0e944c-4d97-467d-bb7a-7c3315791fe4" providerId="ADAL" clId="{4B93BAC0-80FF-8541-BE8E-418C89A528BD}" dt="2020-10-04T13:08:48.937" v="1471" actId="164"/>
          <ac:spMkLst>
            <pc:docMk/>
            <pc:sldMk cId="914054706" sldId="294"/>
            <ac:spMk id="17" creationId="{AAC48B78-D164-9848-807F-8EE03A643925}"/>
          </ac:spMkLst>
        </pc:spChg>
        <pc:grpChg chg="add mod">
          <ac:chgData name="Nicholas Gibbins" userId="6a0e944c-4d97-467d-bb7a-7c3315791fe4" providerId="ADAL" clId="{4B93BAC0-80FF-8541-BE8E-418C89A528BD}" dt="2020-10-04T13:08:23.486" v="1468" actId="164"/>
          <ac:grpSpMkLst>
            <pc:docMk/>
            <pc:sldMk cId="914054706" sldId="294"/>
            <ac:grpSpMk id="36" creationId="{A7BF664C-69FA-2248-8839-C32BC521FD32}"/>
          </ac:grpSpMkLst>
        </pc:grpChg>
        <pc:grpChg chg="add mod">
          <ac:chgData name="Nicholas Gibbins" userId="6a0e944c-4d97-467d-bb7a-7c3315791fe4" providerId="ADAL" clId="{4B93BAC0-80FF-8541-BE8E-418C89A528BD}" dt="2020-10-04T13:08:31.926" v="1469" actId="164"/>
          <ac:grpSpMkLst>
            <pc:docMk/>
            <pc:sldMk cId="914054706" sldId="294"/>
            <ac:grpSpMk id="37" creationId="{47AB32F0-E8C6-5D48-9C22-2263B2C96823}"/>
          </ac:grpSpMkLst>
        </pc:grpChg>
        <pc:grpChg chg="add mod">
          <ac:chgData name="Nicholas Gibbins" userId="6a0e944c-4d97-467d-bb7a-7c3315791fe4" providerId="ADAL" clId="{4B93BAC0-80FF-8541-BE8E-418C89A528BD}" dt="2020-10-04T13:08:39.414" v="1470" actId="164"/>
          <ac:grpSpMkLst>
            <pc:docMk/>
            <pc:sldMk cId="914054706" sldId="294"/>
            <ac:grpSpMk id="38" creationId="{238141F4-4E61-FA4A-8AE7-FF57ECF00DFC}"/>
          </ac:grpSpMkLst>
        </pc:grpChg>
        <pc:grpChg chg="add mod">
          <ac:chgData name="Nicholas Gibbins" userId="6a0e944c-4d97-467d-bb7a-7c3315791fe4" providerId="ADAL" clId="{4B93BAC0-80FF-8541-BE8E-418C89A528BD}" dt="2020-10-04T13:08:48.937" v="1471" actId="164"/>
          <ac:grpSpMkLst>
            <pc:docMk/>
            <pc:sldMk cId="914054706" sldId="294"/>
            <ac:grpSpMk id="39" creationId="{32A56FDB-1CB7-EE43-A53E-89D80A6EB549}"/>
          </ac:grpSpMkLst>
        </pc:grpChg>
        <pc:grpChg chg="add mod">
          <ac:chgData name="Nicholas Gibbins" userId="6a0e944c-4d97-467d-bb7a-7c3315791fe4" providerId="ADAL" clId="{4B93BAC0-80FF-8541-BE8E-418C89A528BD}" dt="2020-10-04T13:08:58.355" v="1472" actId="164"/>
          <ac:grpSpMkLst>
            <pc:docMk/>
            <pc:sldMk cId="914054706" sldId="294"/>
            <ac:grpSpMk id="40" creationId="{DFEA3FB0-6358-8A4E-972E-71C78C94D0F4}"/>
          </ac:grpSpMkLst>
        </pc:grpChg>
        <pc:picChg chg="add del mod">
          <ac:chgData name="Nicholas Gibbins" userId="6a0e944c-4d97-467d-bb7a-7c3315791fe4" providerId="ADAL" clId="{4B93BAC0-80FF-8541-BE8E-418C89A528BD}" dt="2020-10-04T13:01:49.494" v="1358" actId="478"/>
          <ac:picMkLst>
            <pc:docMk/>
            <pc:sldMk cId="914054706" sldId="294"/>
            <ac:picMk id="5" creationId="{2AD1B252-CC8A-614A-B99A-E3852D2A3228}"/>
          </ac:picMkLst>
        </pc:picChg>
        <pc:cxnChg chg="add del mod">
          <ac:chgData name="Nicholas Gibbins" userId="6a0e944c-4d97-467d-bb7a-7c3315791fe4" providerId="ADAL" clId="{4B93BAC0-80FF-8541-BE8E-418C89A528BD}" dt="2020-10-04T13:06:37.770" v="1437" actId="478"/>
          <ac:cxnSpMkLst>
            <pc:docMk/>
            <pc:sldMk cId="914054706" sldId="294"/>
            <ac:cxnSpMk id="19" creationId="{D81C469E-09E5-8243-88CD-95731D08E4CE}"/>
          </ac:cxnSpMkLst>
        </pc:cxnChg>
        <pc:cxnChg chg="add mod">
          <ac:chgData name="Nicholas Gibbins" userId="6a0e944c-4d97-467d-bb7a-7c3315791fe4" providerId="ADAL" clId="{4B93BAC0-80FF-8541-BE8E-418C89A528BD}" dt="2020-10-04T13:08:39.414" v="1470" actId="164"/>
          <ac:cxnSpMkLst>
            <pc:docMk/>
            <pc:sldMk cId="914054706" sldId="294"/>
            <ac:cxnSpMk id="22" creationId="{B27ED541-95F6-5C46-8AEC-D8D0341DDA75}"/>
          </ac:cxnSpMkLst>
        </pc:cxnChg>
        <pc:cxnChg chg="add mod">
          <ac:chgData name="Nicholas Gibbins" userId="6a0e944c-4d97-467d-bb7a-7c3315791fe4" providerId="ADAL" clId="{4B93BAC0-80FF-8541-BE8E-418C89A528BD}" dt="2020-10-04T13:08:58.355" v="1472" actId="164"/>
          <ac:cxnSpMkLst>
            <pc:docMk/>
            <pc:sldMk cId="914054706" sldId="294"/>
            <ac:cxnSpMk id="24" creationId="{74DE0A8B-9B9F-9645-B2B5-D5EF110DB6B9}"/>
          </ac:cxnSpMkLst>
        </pc:cxnChg>
        <pc:cxnChg chg="add mod">
          <ac:chgData name="Nicholas Gibbins" userId="6a0e944c-4d97-467d-bb7a-7c3315791fe4" providerId="ADAL" clId="{4B93BAC0-80FF-8541-BE8E-418C89A528BD}" dt="2020-10-04T13:08:23.486" v="1468" actId="164"/>
          <ac:cxnSpMkLst>
            <pc:docMk/>
            <pc:sldMk cId="914054706" sldId="294"/>
            <ac:cxnSpMk id="27" creationId="{6F3BD025-5F8E-ED42-AEEB-A2998B6FD7CD}"/>
          </ac:cxnSpMkLst>
        </pc:cxnChg>
        <pc:cxnChg chg="add mod">
          <ac:chgData name="Nicholas Gibbins" userId="6a0e944c-4d97-467d-bb7a-7c3315791fe4" providerId="ADAL" clId="{4B93BAC0-80FF-8541-BE8E-418C89A528BD}" dt="2020-10-04T13:08:48.937" v="1471" actId="164"/>
          <ac:cxnSpMkLst>
            <pc:docMk/>
            <pc:sldMk cId="914054706" sldId="294"/>
            <ac:cxnSpMk id="28" creationId="{4F383B09-1D54-4143-AF89-66730D49E0A8}"/>
          </ac:cxnSpMkLst>
        </pc:cxnChg>
        <pc:cxnChg chg="add mod">
          <ac:chgData name="Nicholas Gibbins" userId="6a0e944c-4d97-467d-bb7a-7c3315791fe4" providerId="ADAL" clId="{4B93BAC0-80FF-8541-BE8E-418C89A528BD}" dt="2020-10-04T13:08:31.926" v="1469" actId="164"/>
          <ac:cxnSpMkLst>
            <pc:docMk/>
            <pc:sldMk cId="914054706" sldId="294"/>
            <ac:cxnSpMk id="29" creationId="{DED64943-D0CF-D540-B3B9-451ED905D3AC}"/>
          </ac:cxnSpMkLst>
        </pc:cxnChg>
      </pc:sldChg>
      <pc:sldChg chg="modSp mod">
        <pc:chgData name="Nicholas Gibbins" userId="6a0e944c-4d97-467d-bb7a-7c3315791fe4" providerId="ADAL" clId="{4B93BAC0-80FF-8541-BE8E-418C89A528BD}" dt="2020-10-04T12:46:11.043" v="844" actId="1076"/>
        <pc:sldMkLst>
          <pc:docMk/>
          <pc:sldMk cId="3295769621" sldId="295"/>
        </pc:sldMkLst>
        <pc:spChg chg="mod">
          <ac:chgData name="Nicholas Gibbins" userId="6a0e944c-4d97-467d-bb7a-7c3315791fe4" providerId="ADAL" clId="{4B93BAC0-80FF-8541-BE8E-418C89A528BD}" dt="2020-10-04T12:34:37.472" v="826" actId="20577"/>
          <ac:spMkLst>
            <pc:docMk/>
            <pc:sldMk cId="3295769621" sldId="295"/>
            <ac:spMk id="5" creationId="{C89DF72C-5526-3B45-A2CF-C151FA5DFBE6}"/>
          </ac:spMkLst>
        </pc:spChg>
        <pc:spChg chg="mod">
          <ac:chgData name="Nicholas Gibbins" userId="6a0e944c-4d97-467d-bb7a-7c3315791fe4" providerId="ADAL" clId="{4B93BAC0-80FF-8541-BE8E-418C89A528BD}" dt="2020-10-04T12:46:11.043" v="844" actId="1076"/>
          <ac:spMkLst>
            <pc:docMk/>
            <pc:sldMk cId="3295769621" sldId="295"/>
            <ac:spMk id="17" creationId="{0D9EA457-9655-294F-87F7-B28FD9093D27}"/>
          </ac:spMkLst>
        </pc:spChg>
      </pc:sldChg>
      <pc:sldChg chg="modSp mod modAnim modNotesTx">
        <pc:chgData name="Nicholas Gibbins" userId="6a0e944c-4d97-467d-bb7a-7c3315791fe4" providerId="ADAL" clId="{4B93BAC0-80FF-8541-BE8E-418C89A528BD}" dt="2020-10-04T13:17:09.486" v="1481"/>
        <pc:sldMkLst>
          <pc:docMk/>
          <pc:sldMk cId="1866456370" sldId="296"/>
        </pc:sldMkLst>
        <pc:spChg chg="mod">
          <ac:chgData name="Nicholas Gibbins" userId="6a0e944c-4d97-467d-bb7a-7c3315791fe4" providerId="ADAL" clId="{4B93BAC0-80FF-8541-BE8E-418C89A528BD}" dt="2020-10-04T12:54:22.891" v="1210" actId="114"/>
          <ac:spMkLst>
            <pc:docMk/>
            <pc:sldMk cId="1866456370" sldId="296"/>
            <ac:spMk id="3" creationId="{29763C9D-A9AF-3A4A-8CF7-060FA9E67A0C}"/>
          </ac:spMkLst>
        </pc:spChg>
      </pc:sldChg>
      <pc:sldChg chg="modNotesTx">
        <pc:chgData name="Nicholas Gibbins" userId="6a0e944c-4d97-467d-bb7a-7c3315791fe4" providerId="ADAL" clId="{4B93BAC0-80FF-8541-BE8E-418C89A528BD}" dt="2020-09-29T13:26:34.869" v="796" actId="20577"/>
        <pc:sldMkLst>
          <pc:docMk/>
          <pc:sldMk cId="2084933235" sldId="297"/>
        </pc:sldMkLst>
      </pc:sldChg>
      <pc:sldChg chg="modNotesTx">
        <pc:chgData name="Nicholas Gibbins" userId="6a0e944c-4d97-467d-bb7a-7c3315791fe4" providerId="ADAL" clId="{4B93BAC0-80FF-8541-BE8E-418C89A528BD}" dt="2020-10-04T12:35:45.465" v="828" actId="20577"/>
        <pc:sldMkLst>
          <pc:docMk/>
          <pc:sldMk cId="2162790846" sldId="298"/>
        </pc:sldMkLst>
      </pc:sldChg>
      <pc:sldChg chg="modSp mod modNotesTx">
        <pc:chgData name="Nicholas Gibbins" userId="6a0e944c-4d97-467d-bb7a-7c3315791fe4" providerId="ADAL" clId="{4B93BAC0-80FF-8541-BE8E-418C89A528BD}" dt="2020-09-29T09:46:09.433" v="637" actId="20577"/>
        <pc:sldMkLst>
          <pc:docMk/>
          <pc:sldMk cId="763713372" sldId="300"/>
        </pc:sldMkLst>
        <pc:spChg chg="mod">
          <ac:chgData name="Nicholas Gibbins" userId="6a0e944c-4d97-467d-bb7a-7c3315791fe4" providerId="ADAL" clId="{4B93BAC0-80FF-8541-BE8E-418C89A528BD}" dt="2020-09-29T09:45:43.667" v="592" actId="20577"/>
          <ac:spMkLst>
            <pc:docMk/>
            <pc:sldMk cId="763713372" sldId="300"/>
            <ac:spMk id="4" creationId="{F160B644-470E-D646-8EDC-B22C2DCAC136}"/>
          </ac:spMkLst>
        </pc:spChg>
      </pc:sldChg>
      <pc:sldChg chg="del">
        <pc:chgData name="Nicholas Gibbins" userId="6a0e944c-4d97-467d-bb7a-7c3315791fe4" providerId="ADAL" clId="{4B93BAC0-80FF-8541-BE8E-418C89A528BD}" dt="2020-09-23T21:26:29.776" v="30" actId="2696"/>
        <pc:sldMkLst>
          <pc:docMk/>
          <pc:sldMk cId="998984921" sldId="315"/>
        </pc:sldMkLst>
      </pc:sldChg>
      <pc:sldChg chg="del">
        <pc:chgData name="Nicholas Gibbins" userId="6a0e944c-4d97-467d-bb7a-7c3315791fe4" providerId="ADAL" clId="{4B93BAC0-80FF-8541-BE8E-418C89A528BD}" dt="2020-09-23T21:26:29.836" v="35" actId="2696"/>
        <pc:sldMkLst>
          <pc:docMk/>
          <pc:sldMk cId="32967395" sldId="316"/>
        </pc:sldMkLst>
      </pc:sldChg>
      <pc:sldChg chg="del">
        <pc:chgData name="Nicholas Gibbins" userId="6a0e944c-4d97-467d-bb7a-7c3315791fe4" providerId="ADAL" clId="{4B93BAC0-80FF-8541-BE8E-418C89A528BD}" dt="2020-09-23T21:26:29.787" v="32" actId="2696"/>
        <pc:sldMkLst>
          <pc:docMk/>
          <pc:sldMk cId="3747269383" sldId="318"/>
        </pc:sldMkLst>
      </pc:sldChg>
      <pc:sldChg chg="del">
        <pc:chgData name="Nicholas Gibbins" userId="6a0e944c-4d97-467d-bb7a-7c3315791fe4" providerId="ADAL" clId="{4B93BAC0-80FF-8541-BE8E-418C89A528BD}" dt="2020-09-23T21:26:29.929" v="51" actId="2696"/>
        <pc:sldMkLst>
          <pc:docMk/>
          <pc:sldMk cId="2866309205" sldId="328"/>
        </pc:sldMkLst>
      </pc:sldChg>
      <pc:sldChg chg="del">
        <pc:chgData name="Nicholas Gibbins" userId="6a0e944c-4d97-467d-bb7a-7c3315791fe4" providerId="ADAL" clId="{4B93BAC0-80FF-8541-BE8E-418C89A528BD}" dt="2020-09-23T21:26:29.846" v="37" actId="2696"/>
        <pc:sldMkLst>
          <pc:docMk/>
          <pc:sldMk cId="3975158129" sldId="329"/>
        </pc:sldMkLst>
      </pc:sldChg>
      <pc:sldChg chg="del">
        <pc:chgData name="Nicholas Gibbins" userId="6a0e944c-4d97-467d-bb7a-7c3315791fe4" providerId="ADAL" clId="{4B93BAC0-80FF-8541-BE8E-418C89A528BD}" dt="2020-09-23T21:26:29.965" v="55" actId="2696"/>
        <pc:sldMkLst>
          <pc:docMk/>
          <pc:sldMk cId="3875451626" sldId="330"/>
        </pc:sldMkLst>
      </pc:sldChg>
      <pc:sldChg chg="del">
        <pc:chgData name="Nicholas Gibbins" userId="6a0e944c-4d97-467d-bb7a-7c3315791fe4" providerId="ADAL" clId="{4B93BAC0-80FF-8541-BE8E-418C89A528BD}" dt="2020-09-23T21:26:29.987" v="57" actId="2696"/>
        <pc:sldMkLst>
          <pc:docMk/>
          <pc:sldMk cId="2095845164" sldId="331"/>
        </pc:sldMkLst>
      </pc:sldChg>
      <pc:sldChg chg="del">
        <pc:chgData name="Nicholas Gibbins" userId="6a0e944c-4d97-467d-bb7a-7c3315791fe4" providerId="ADAL" clId="{4B93BAC0-80FF-8541-BE8E-418C89A528BD}" dt="2020-09-23T21:26:29.878" v="44" actId="2696"/>
        <pc:sldMkLst>
          <pc:docMk/>
          <pc:sldMk cId="3808790587" sldId="332"/>
        </pc:sldMkLst>
      </pc:sldChg>
      <pc:sldChg chg="del">
        <pc:chgData name="Nicholas Gibbins" userId="6a0e944c-4d97-467d-bb7a-7c3315791fe4" providerId="ADAL" clId="{4B93BAC0-80FF-8541-BE8E-418C89A528BD}" dt="2020-09-23T21:26:29.942" v="54" actId="2696"/>
        <pc:sldMkLst>
          <pc:docMk/>
          <pc:sldMk cId="415882884" sldId="333"/>
        </pc:sldMkLst>
      </pc:sldChg>
      <pc:sldChg chg="del">
        <pc:chgData name="Nicholas Gibbins" userId="6a0e944c-4d97-467d-bb7a-7c3315791fe4" providerId="ADAL" clId="{4B93BAC0-80FF-8541-BE8E-418C89A528BD}" dt="2020-09-23T21:26:30.013" v="58" actId="2696"/>
        <pc:sldMkLst>
          <pc:docMk/>
          <pc:sldMk cId="3141093574" sldId="334"/>
        </pc:sldMkLst>
      </pc:sldChg>
      <pc:sldChg chg="del">
        <pc:chgData name="Nicholas Gibbins" userId="6a0e944c-4d97-467d-bb7a-7c3315791fe4" providerId="ADAL" clId="{4B93BAC0-80FF-8541-BE8E-418C89A528BD}" dt="2020-09-23T21:26:29.782" v="31" actId="2696"/>
        <pc:sldMkLst>
          <pc:docMk/>
          <pc:sldMk cId="2081193142" sldId="339"/>
        </pc:sldMkLst>
      </pc:sldChg>
      <pc:sldChg chg="del">
        <pc:chgData name="Nicholas Gibbins" userId="6a0e944c-4d97-467d-bb7a-7c3315791fe4" providerId="ADAL" clId="{4B93BAC0-80FF-8541-BE8E-418C89A528BD}" dt="2020-09-23T21:26:29.903" v="49" actId="2696"/>
        <pc:sldMkLst>
          <pc:docMk/>
          <pc:sldMk cId="1660327318" sldId="340"/>
        </pc:sldMkLst>
      </pc:sldChg>
      <pc:sldChg chg="del">
        <pc:chgData name="Nicholas Gibbins" userId="6a0e944c-4d97-467d-bb7a-7c3315791fe4" providerId="ADAL" clId="{4B93BAC0-80FF-8541-BE8E-418C89A528BD}" dt="2020-09-23T21:26:29.841" v="36" actId="2696"/>
        <pc:sldMkLst>
          <pc:docMk/>
          <pc:sldMk cId="2479569573" sldId="341"/>
        </pc:sldMkLst>
      </pc:sldChg>
      <pc:sldChg chg="del">
        <pc:chgData name="Nicholas Gibbins" userId="6a0e944c-4d97-467d-bb7a-7c3315791fe4" providerId="ADAL" clId="{4B93BAC0-80FF-8541-BE8E-418C89A528BD}" dt="2020-09-23T21:26:29.887" v="46" actId="2696"/>
        <pc:sldMkLst>
          <pc:docMk/>
          <pc:sldMk cId="4078510730" sldId="342"/>
        </pc:sldMkLst>
      </pc:sldChg>
      <pc:sldChg chg="del">
        <pc:chgData name="Nicholas Gibbins" userId="6a0e944c-4d97-467d-bb7a-7c3315791fe4" providerId="ADAL" clId="{4B93BAC0-80FF-8541-BE8E-418C89A528BD}" dt="2020-09-23T21:26:29.882" v="45" actId="2696"/>
        <pc:sldMkLst>
          <pc:docMk/>
          <pc:sldMk cId="3617977184" sldId="343"/>
        </pc:sldMkLst>
      </pc:sldChg>
      <pc:sldChg chg="del">
        <pc:chgData name="Nicholas Gibbins" userId="6a0e944c-4d97-467d-bb7a-7c3315791fe4" providerId="ADAL" clId="{4B93BAC0-80FF-8541-BE8E-418C89A528BD}" dt="2020-09-23T21:26:29.869" v="42" actId="2696"/>
        <pc:sldMkLst>
          <pc:docMk/>
          <pc:sldMk cId="3098745675" sldId="344"/>
        </pc:sldMkLst>
      </pc:sldChg>
      <pc:sldChg chg="del">
        <pc:chgData name="Nicholas Gibbins" userId="6a0e944c-4d97-467d-bb7a-7c3315791fe4" providerId="ADAL" clId="{4B93BAC0-80FF-8541-BE8E-418C89A528BD}" dt="2020-09-23T21:26:29.865" v="41" actId="2696"/>
        <pc:sldMkLst>
          <pc:docMk/>
          <pc:sldMk cId="1067409038" sldId="345"/>
        </pc:sldMkLst>
      </pc:sldChg>
      <pc:sldChg chg="del">
        <pc:chgData name="Nicholas Gibbins" userId="6a0e944c-4d97-467d-bb7a-7c3315791fe4" providerId="ADAL" clId="{4B93BAC0-80FF-8541-BE8E-418C89A528BD}" dt="2020-09-23T21:26:29.933" v="52" actId="2696"/>
        <pc:sldMkLst>
          <pc:docMk/>
          <pc:sldMk cId="2849515955" sldId="346"/>
        </pc:sldMkLst>
      </pc:sldChg>
      <pc:sldChg chg="del">
        <pc:chgData name="Nicholas Gibbins" userId="6a0e944c-4d97-467d-bb7a-7c3315791fe4" providerId="ADAL" clId="{4B93BAC0-80FF-8541-BE8E-418C89A528BD}" dt="2020-09-23T21:26:29.891" v="47" actId="2696"/>
        <pc:sldMkLst>
          <pc:docMk/>
          <pc:sldMk cId="472188884" sldId="347"/>
        </pc:sldMkLst>
      </pc:sldChg>
      <pc:sldChg chg="del">
        <pc:chgData name="Nicholas Gibbins" userId="6a0e944c-4d97-467d-bb7a-7c3315791fe4" providerId="ADAL" clId="{4B93BAC0-80FF-8541-BE8E-418C89A528BD}" dt="2020-09-23T21:26:30.056" v="60" actId="2696"/>
        <pc:sldMkLst>
          <pc:docMk/>
          <pc:sldMk cId="2938684435" sldId="348"/>
        </pc:sldMkLst>
      </pc:sldChg>
      <pc:sldChg chg="del">
        <pc:chgData name="Nicholas Gibbins" userId="6a0e944c-4d97-467d-bb7a-7c3315791fe4" providerId="ADAL" clId="{4B93BAC0-80FF-8541-BE8E-418C89A528BD}" dt="2020-09-23T21:26:29.907" v="50" actId="2696"/>
        <pc:sldMkLst>
          <pc:docMk/>
          <pc:sldMk cId="3194539122" sldId="349"/>
        </pc:sldMkLst>
      </pc:sldChg>
      <pc:sldChg chg="del">
        <pc:chgData name="Nicholas Gibbins" userId="6a0e944c-4d97-467d-bb7a-7c3315791fe4" providerId="ADAL" clId="{4B93BAC0-80FF-8541-BE8E-418C89A528BD}" dt="2020-09-23T21:26:29.899" v="48" actId="2696"/>
        <pc:sldMkLst>
          <pc:docMk/>
          <pc:sldMk cId="2012698825" sldId="350"/>
        </pc:sldMkLst>
      </pc:sldChg>
      <pc:sldChg chg="del">
        <pc:chgData name="Nicholas Gibbins" userId="6a0e944c-4d97-467d-bb7a-7c3315791fe4" providerId="ADAL" clId="{4B93BAC0-80FF-8541-BE8E-418C89A528BD}" dt="2020-09-23T21:26:29.851" v="38" actId="2696"/>
        <pc:sldMkLst>
          <pc:docMk/>
          <pc:sldMk cId="4257076977" sldId="351"/>
        </pc:sldMkLst>
      </pc:sldChg>
      <pc:sldChg chg="del">
        <pc:chgData name="Nicholas Gibbins" userId="6a0e944c-4d97-467d-bb7a-7c3315791fe4" providerId="ADAL" clId="{4B93BAC0-80FF-8541-BE8E-418C89A528BD}" dt="2020-09-23T21:26:29.808" v="34" actId="2696"/>
        <pc:sldMkLst>
          <pc:docMk/>
          <pc:sldMk cId="308971227" sldId="352"/>
        </pc:sldMkLst>
      </pc:sldChg>
      <pc:sldChg chg="del">
        <pc:chgData name="Nicholas Gibbins" userId="6a0e944c-4d97-467d-bb7a-7c3315791fe4" providerId="ADAL" clId="{4B93BAC0-80FF-8541-BE8E-418C89A528BD}" dt="2020-09-23T21:26:29.970" v="56" actId="2696"/>
        <pc:sldMkLst>
          <pc:docMk/>
          <pc:sldMk cId="1589285757" sldId="353"/>
        </pc:sldMkLst>
      </pc:sldChg>
      <pc:sldChg chg="del">
        <pc:chgData name="Nicholas Gibbins" userId="6a0e944c-4d97-467d-bb7a-7c3315791fe4" providerId="ADAL" clId="{4B93BAC0-80FF-8541-BE8E-418C89A528BD}" dt="2020-09-23T21:26:15.565" v="5" actId="2696"/>
        <pc:sldMkLst>
          <pc:docMk/>
          <pc:sldMk cId="13435922" sldId="354"/>
        </pc:sldMkLst>
      </pc:sldChg>
      <pc:sldChg chg="del">
        <pc:chgData name="Nicholas Gibbins" userId="6a0e944c-4d97-467d-bb7a-7c3315791fe4" providerId="ADAL" clId="{4B93BAC0-80FF-8541-BE8E-418C89A528BD}" dt="2020-09-23T21:26:29.856" v="39" actId="2696"/>
        <pc:sldMkLst>
          <pc:docMk/>
          <pc:sldMk cId="32995745" sldId="355"/>
        </pc:sldMkLst>
      </pc:sldChg>
      <pc:sldChg chg="del">
        <pc:chgData name="Nicholas Gibbins" userId="6a0e944c-4d97-467d-bb7a-7c3315791fe4" providerId="ADAL" clId="{4B93BAC0-80FF-8541-BE8E-418C89A528BD}" dt="2020-09-23T21:26:15.535" v="1" actId="2696"/>
        <pc:sldMkLst>
          <pc:docMk/>
          <pc:sldMk cId="1332155206" sldId="358"/>
        </pc:sldMkLst>
      </pc:sldChg>
      <pc:sldChg chg="del">
        <pc:chgData name="Nicholas Gibbins" userId="6a0e944c-4d97-467d-bb7a-7c3315791fe4" providerId="ADAL" clId="{4B93BAC0-80FF-8541-BE8E-418C89A528BD}" dt="2020-09-23T21:26:15.801" v="28" actId="2696"/>
        <pc:sldMkLst>
          <pc:docMk/>
          <pc:sldMk cId="3610672283" sldId="359"/>
        </pc:sldMkLst>
      </pc:sldChg>
      <pc:sldChg chg="del">
        <pc:chgData name="Nicholas Gibbins" userId="6a0e944c-4d97-467d-bb7a-7c3315791fe4" providerId="ADAL" clId="{4B93BAC0-80FF-8541-BE8E-418C89A528BD}" dt="2020-09-23T21:26:15.794" v="27" actId="2696"/>
        <pc:sldMkLst>
          <pc:docMk/>
          <pc:sldMk cId="3881272071" sldId="360"/>
        </pc:sldMkLst>
      </pc:sldChg>
      <pc:sldChg chg="addSp modSp mod">
        <pc:chgData name="Nicholas Gibbins" userId="6a0e944c-4d97-467d-bb7a-7c3315791fe4" providerId="ADAL" clId="{4B93BAC0-80FF-8541-BE8E-418C89A528BD}" dt="2020-10-04T12:28:33.143" v="803" actId="20577"/>
        <pc:sldMkLst>
          <pc:docMk/>
          <pc:sldMk cId="3099161626" sldId="361"/>
        </pc:sldMkLst>
        <pc:spChg chg="mod">
          <ac:chgData name="Nicholas Gibbins" userId="6a0e944c-4d97-467d-bb7a-7c3315791fe4" providerId="ADAL" clId="{4B93BAC0-80FF-8541-BE8E-418C89A528BD}" dt="2020-10-04T12:28:33.143" v="803" actId="20577"/>
          <ac:spMkLst>
            <pc:docMk/>
            <pc:sldMk cId="3099161626" sldId="361"/>
            <ac:spMk id="2" creationId="{75D1318C-DE3D-8A42-A719-37D07A643B13}"/>
          </ac:spMkLst>
        </pc:spChg>
        <pc:picChg chg="add mod">
          <ac:chgData name="Nicholas Gibbins" userId="6a0e944c-4d97-467d-bb7a-7c3315791fe4" providerId="ADAL" clId="{4B93BAC0-80FF-8541-BE8E-418C89A528BD}" dt="2020-09-24T12:07:42.295" v="76"/>
          <ac:picMkLst>
            <pc:docMk/>
            <pc:sldMk cId="3099161626" sldId="361"/>
            <ac:picMk id="6" creationId="{6535B7CE-239B-8640-99AB-C16B3F1C2535}"/>
          </ac:picMkLst>
        </pc:picChg>
      </pc:sldChg>
      <pc:sldChg chg="modSp add mod">
        <pc:chgData name="Nicholas Gibbins" userId="6a0e944c-4d97-467d-bb7a-7c3315791fe4" providerId="ADAL" clId="{4B93BAC0-80FF-8541-BE8E-418C89A528BD}" dt="2020-10-04T12:28:48.855" v="824" actId="20577"/>
        <pc:sldMkLst>
          <pc:docMk/>
          <pc:sldMk cId="2394270167" sldId="362"/>
        </pc:sldMkLst>
        <pc:spChg chg="mod">
          <ac:chgData name="Nicholas Gibbins" userId="6a0e944c-4d97-467d-bb7a-7c3315791fe4" providerId="ADAL" clId="{4B93BAC0-80FF-8541-BE8E-418C89A528BD}" dt="2020-10-04T12:28:48.855" v="824" actId="20577"/>
          <ac:spMkLst>
            <pc:docMk/>
            <pc:sldMk cId="2394270167" sldId="362"/>
            <ac:spMk id="2" creationId="{49DB6437-00F0-C74B-BCDF-C7E01320A20A}"/>
          </ac:spMkLst>
        </pc:spChg>
      </pc:sldChg>
      <pc:sldChg chg="del">
        <pc:chgData name="Nicholas Gibbins" userId="6a0e944c-4d97-467d-bb7a-7c3315791fe4" providerId="ADAL" clId="{4B93BAC0-80FF-8541-BE8E-418C89A528BD}" dt="2020-09-23T21:26:29.797" v="33" actId="2696"/>
        <pc:sldMkLst>
          <pc:docMk/>
          <pc:sldMk cId="2448544265" sldId="362"/>
        </pc:sldMkLst>
      </pc:sldChg>
      <pc:sldChg chg="del">
        <pc:chgData name="Nicholas Gibbins" userId="6a0e944c-4d97-467d-bb7a-7c3315791fe4" providerId="ADAL" clId="{4B93BAC0-80FF-8541-BE8E-418C89A528BD}" dt="2020-09-23T21:26:30.032" v="59" actId="2696"/>
        <pc:sldMkLst>
          <pc:docMk/>
          <pc:sldMk cId="3905546798" sldId="363"/>
        </pc:sldMkLst>
      </pc:sldChg>
      <pc:sldChg chg="addSp delSp modSp add mod modClrScheme chgLayout modNotesTx">
        <pc:chgData name="Nicholas Gibbins" userId="6a0e944c-4d97-467d-bb7a-7c3315791fe4" providerId="ADAL" clId="{4B93BAC0-80FF-8541-BE8E-418C89A528BD}" dt="2020-09-29T09:30:21.735" v="508" actId="20577"/>
        <pc:sldMkLst>
          <pc:docMk/>
          <pc:sldMk cId="4224828256" sldId="363"/>
        </pc:sldMkLst>
        <pc:spChg chg="del mod ord">
          <ac:chgData name="Nicholas Gibbins" userId="6a0e944c-4d97-467d-bb7a-7c3315791fe4" providerId="ADAL" clId="{4B93BAC0-80FF-8541-BE8E-418C89A528BD}" dt="2020-09-29T08:56:12.974" v="86" actId="700"/>
          <ac:spMkLst>
            <pc:docMk/>
            <pc:sldMk cId="4224828256" sldId="363"/>
            <ac:spMk id="2" creationId="{607537CF-BE75-5943-9493-449F75572527}"/>
          </ac:spMkLst>
        </pc:spChg>
        <pc:spChg chg="del">
          <ac:chgData name="Nicholas Gibbins" userId="6a0e944c-4d97-467d-bb7a-7c3315791fe4" providerId="ADAL" clId="{4B93BAC0-80FF-8541-BE8E-418C89A528BD}" dt="2020-09-29T08:56:12.974" v="86" actId="700"/>
          <ac:spMkLst>
            <pc:docMk/>
            <pc:sldMk cId="4224828256" sldId="363"/>
            <ac:spMk id="3" creationId="{EB9C0AF5-D134-7F4C-8BAA-EFEF0626103B}"/>
          </ac:spMkLst>
        </pc:spChg>
        <pc:spChg chg="del mod ord">
          <ac:chgData name="Nicholas Gibbins" userId="6a0e944c-4d97-467d-bb7a-7c3315791fe4" providerId="ADAL" clId="{4B93BAC0-80FF-8541-BE8E-418C89A528BD}" dt="2020-09-29T08:56:12.974" v="86" actId="700"/>
          <ac:spMkLst>
            <pc:docMk/>
            <pc:sldMk cId="4224828256" sldId="363"/>
            <ac:spMk id="4" creationId="{39A85824-98C3-F44C-B668-679D2425660A}"/>
          </ac:spMkLst>
        </pc:spChg>
        <pc:spChg chg="add mod ord">
          <ac:chgData name="Nicholas Gibbins" userId="6a0e944c-4d97-467d-bb7a-7c3315791fe4" providerId="ADAL" clId="{4B93BAC0-80FF-8541-BE8E-418C89A528BD}" dt="2020-09-29T08:56:43.393" v="143" actId="20577"/>
          <ac:spMkLst>
            <pc:docMk/>
            <pc:sldMk cId="4224828256" sldId="363"/>
            <ac:spMk id="5" creationId="{1D75A207-9EF3-4447-A441-EE325D3F5FD9}"/>
          </ac:spMkLst>
        </pc:spChg>
        <pc:spChg chg="add mod ord">
          <ac:chgData name="Nicholas Gibbins" userId="6a0e944c-4d97-467d-bb7a-7c3315791fe4" providerId="ADAL" clId="{4B93BAC0-80FF-8541-BE8E-418C89A528BD}" dt="2020-09-29T08:56:12.974" v="86" actId="700"/>
          <ac:spMkLst>
            <pc:docMk/>
            <pc:sldMk cId="4224828256" sldId="363"/>
            <ac:spMk id="6" creationId="{D4F56510-A98C-004F-8FEE-76AF5344B956}"/>
          </ac:spMkLst>
        </pc:spChg>
        <pc:picChg chg="add mod">
          <ac:chgData name="Nicholas Gibbins" userId="6a0e944c-4d97-467d-bb7a-7c3315791fe4" providerId="ADAL" clId="{4B93BAC0-80FF-8541-BE8E-418C89A528BD}" dt="2020-09-29T08:56:36.644" v="118" actId="1037"/>
          <ac:picMkLst>
            <pc:docMk/>
            <pc:sldMk cId="4224828256" sldId="363"/>
            <ac:picMk id="7" creationId="{65B5F412-2F81-A741-8E19-48DBC2C0ED62}"/>
          </ac:picMkLst>
        </pc:picChg>
      </pc:sldChg>
      <pc:sldChg chg="del">
        <pc:chgData name="Nicholas Gibbins" userId="6a0e944c-4d97-467d-bb7a-7c3315791fe4" providerId="ADAL" clId="{4B93BAC0-80FF-8541-BE8E-418C89A528BD}" dt="2020-09-23T21:26:29.861" v="40" actId="2696"/>
        <pc:sldMkLst>
          <pc:docMk/>
          <pc:sldMk cId="3396976476" sldId="364"/>
        </pc:sldMkLst>
      </pc:sldChg>
      <pc:sldChg chg="addSp modSp add mod modNotesTx">
        <pc:chgData name="Nicholas Gibbins" userId="6a0e944c-4d97-467d-bb7a-7c3315791fe4" providerId="ADAL" clId="{4B93BAC0-80FF-8541-BE8E-418C89A528BD}" dt="2020-09-29T09:50:22.253" v="788" actId="20577"/>
        <pc:sldMkLst>
          <pc:docMk/>
          <pc:sldMk cId="4237929319" sldId="364"/>
        </pc:sldMkLst>
        <pc:spChg chg="mod">
          <ac:chgData name="Nicholas Gibbins" userId="6a0e944c-4d97-467d-bb7a-7c3315791fe4" providerId="ADAL" clId="{4B93BAC0-80FF-8541-BE8E-418C89A528BD}" dt="2020-09-29T09:26:29.030" v="399" actId="14100"/>
          <ac:spMkLst>
            <pc:docMk/>
            <pc:sldMk cId="4237929319" sldId="364"/>
            <ac:spMk id="2" creationId="{239173A0-57AF-6044-801D-7F9A8D8AD427}"/>
          </ac:spMkLst>
        </pc:spChg>
        <pc:picChg chg="add mod">
          <ac:chgData name="Nicholas Gibbins" userId="6a0e944c-4d97-467d-bb7a-7c3315791fe4" providerId="ADAL" clId="{4B93BAC0-80FF-8541-BE8E-418C89A528BD}" dt="2020-09-29T09:28:44.807" v="418" actId="1076"/>
          <ac:picMkLst>
            <pc:docMk/>
            <pc:sldMk cId="4237929319" sldId="364"/>
            <ac:picMk id="1025" creationId="{3561679A-4BC4-9A45-B022-1274F6327E32}"/>
          </ac:picMkLst>
        </pc:picChg>
      </pc:sldChg>
      <pc:sldChg chg="del">
        <pc:chgData name="Nicholas Gibbins" userId="6a0e944c-4d97-467d-bb7a-7c3315791fe4" providerId="ADAL" clId="{4B93BAC0-80FF-8541-BE8E-418C89A528BD}" dt="2020-09-23T21:26:29.873" v="43" actId="2696"/>
        <pc:sldMkLst>
          <pc:docMk/>
          <pc:sldMk cId="2523059975" sldId="365"/>
        </pc:sldMkLst>
      </pc:sldChg>
      <pc:sldChg chg="addSp delSp modSp add mod modNotesTx">
        <pc:chgData name="Nicholas Gibbins" userId="6a0e944c-4d97-467d-bb7a-7c3315791fe4" providerId="ADAL" clId="{4B93BAC0-80FF-8541-BE8E-418C89A528BD}" dt="2020-09-29T09:41:36.130" v="587" actId="20577"/>
        <pc:sldMkLst>
          <pc:docMk/>
          <pc:sldMk cId="3893696588" sldId="365"/>
        </pc:sldMkLst>
        <pc:spChg chg="mod">
          <ac:chgData name="Nicholas Gibbins" userId="6a0e944c-4d97-467d-bb7a-7c3315791fe4" providerId="ADAL" clId="{4B93BAC0-80FF-8541-BE8E-418C89A528BD}" dt="2020-09-29T09:31:06.922" v="536" actId="20577"/>
          <ac:spMkLst>
            <pc:docMk/>
            <pc:sldMk cId="3893696588" sldId="365"/>
            <ac:spMk id="2" creationId="{AA714B34-FFE3-FD4E-B60C-9F9C3981B2AE}"/>
          </ac:spMkLst>
        </pc:spChg>
        <pc:spChg chg="del mod">
          <ac:chgData name="Nicholas Gibbins" userId="6a0e944c-4d97-467d-bb7a-7c3315791fe4" providerId="ADAL" clId="{4B93BAC0-80FF-8541-BE8E-418C89A528BD}" dt="2020-09-29T09:31:14.934" v="538" actId="478"/>
          <ac:spMkLst>
            <pc:docMk/>
            <pc:sldMk cId="3893696588" sldId="365"/>
            <ac:spMk id="3" creationId="{8C60A94E-851D-4F4D-9EDC-C9D29547F902}"/>
          </ac:spMkLst>
        </pc:spChg>
        <pc:spChg chg="add del mod">
          <ac:chgData name="Nicholas Gibbins" userId="6a0e944c-4d97-467d-bb7a-7c3315791fe4" providerId="ADAL" clId="{4B93BAC0-80FF-8541-BE8E-418C89A528BD}" dt="2020-09-29T09:31:17.220" v="539" actId="478"/>
          <ac:spMkLst>
            <pc:docMk/>
            <pc:sldMk cId="3893696588" sldId="365"/>
            <ac:spMk id="6" creationId="{B35B78BB-EDAE-874C-B897-4D2FA1308F64}"/>
          </ac:spMkLst>
        </pc:spChg>
        <pc:picChg chg="add mod">
          <ac:chgData name="Nicholas Gibbins" userId="6a0e944c-4d97-467d-bb7a-7c3315791fe4" providerId="ADAL" clId="{4B93BAC0-80FF-8541-BE8E-418C89A528BD}" dt="2020-09-29T09:31:53.376" v="575" actId="14861"/>
          <ac:picMkLst>
            <pc:docMk/>
            <pc:sldMk cId="3893696588" sldId="365"/>
            <ac:picMk id="2049" creationId="{6B5B2DB4-7EB7-2E4E-9DE7-FBBF6C3AD657}"/>
          </ac:picMkLst>
        </pc:picChg>
      </pc:sldChg>
      <pc:sldChg chg="del">
        <pc:chgData name="Nicholas Gibbins" userId="6a0e944c-4d97-467d-bb7a-7c3315791fe4" providerId="ADAL" clId="{4B93BAC0-80FF-8541-BE8E-418C89A528BD}" dt="2020-09-23T21:26:29.938" v="53" actId="2696"/>
        <pc:sldMkLst>
          <pc:docMk/>
          <pc:sldMk cId="790285497" sldId="366"/>
        </pc:sldMkLst>
      </pc:sldChg>
      <pc:sldChg chg="modSp add mod">
        <pc:chgData name="Nicholas Gibbins" userId="6a0e944c-4d97-467d-bb7a-7c3315791fe4" providerId="ADAL" clId="{4B93BAC0-80FF-8541-BE8E-418C89A528BD}" dt="2020-10-04T12:46:44.658" v="853" actId="14100"/>
        <pc:sldMkLst>
          <pc:docMk/>
          <pc:sldMk cId="2637796240" sldId="366"/>
        </pc:sldMkLst>
        <pc:spChg chg="mod">
          <ac:chgData name="Nicholas Gibbins" userId="6a0e944c-4d97-467d-bb7a-7c3315791fe4" providerId="ADAL" clId="{4B93BAC0-80FF-8541-BE8E-418C89A528BD}" dt="2020-10-04T12:46:44.658" v="853" actId="14100"/>
          <ac:spMkLst>
            <pc:docMk/>
            <pc:sldMk cId="2637796240" sldId="366"/>
            <ac:spMk id="17" creationId="{0D9EA457-9655-294F-87F7-B28FD9093D27}"/>
          </ac:spMkLst>
        </pc:spChg>
      </pc:sldChg>
      <pc:sldMasterChg chg="delSldLayout">
        <pc:chgData name="Nicholas Gibbins" userId="6a0e944c-4d97-467d-bb7a-7c3315791fe4" providerId="ADAL" clId="{4B93BAC0-80FF-8541-BE8E-418C89A528BD}" dt="2020-09-23T21:26:30.061" v="61" actId="2696"/>
        <pc:sldMasterMkLst>
          <pc:docMk/>
          <pc:sldMasterMk cId="3932909308" sldId="2147483648"/>
        </pc:sldMasterMkLst>
        <pc:sldLayoutChg chg="del">
          <pc:chgData name="Nicholas Gibbins" userId="6a0e944c-4d97-467d-bb7a-7c3315791fe4" providerId="ADAL" clId="{4B93BAC0-80FF-8541-BE8E-418C89A528BD}" dt="2020-09-23T21:26:15.781" v="25" actId="2696"/>
          <pc:sldLayoutMkLst>
            <pc:docMk/>
            <pc:sldMasterMk cId="3932909308" sldId="2147483648"/>
            <pc:sldLayoutMk cId="401989020" sldId="2147483701"/>
          </pc:sldLayoutMkLst>
        </pc:sldLayoutChg>
        <pc:sldLayoutChg chg="del">
          <pc:chgData name="Nicholas Gibbins" userId="6a0e944c-4d97-467d-bb7a-7c3315791fe4" providerId="ADAL" clId="{4B93BAC0-80FF-8541-BE8E-418C89A528BD}" dt="2020-09-23T21:26:30.061" v="61" actId="2696"/>
          <pc:sldLayoutMkLst>
            <pc:docMk/>
            <pc:sldMasterMk cId="3932909308" sldId="2147483648"/>
            <pc:sldLayoutMk cId="2941922287"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04/11/2020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Mundaneum</a:t>
            </a:r>
            <a:r>
              <a:rPr lang="en-US" baseline="0" dirty="0"/>
              <a:t> damaged in 1940 during German occupation (building was used to exhibit art of the Third Reich)</a:t>
            </a:r>
          </a:p>
          <a:p>
            <a:endParaRPr lang="en-US" baseline="0" dirty="0"/>
          </a:p>
          <a:p>
            <a:r>
              <a:rPr lang="en-US" baseline="0" dirty="0"/>
              <a:t>Ostwald died in 1932</a:t>
            </a:r>
          </a:p>
          <a:p>
            <a:r>
              <a:rPr lang="en-US" baseline="0" dirty="0" err="1"/>
              <a:t>Otlet</a:t>
            </a:r>
            <a:r>
              <a:rPr lang="en-US" baseline="0" dirty="0"/>
              <a:t> died in 1944</a:t>
            </a:r>
          </a:p>
          <a:p>
            <a:r>
              <a:rPr lang="en-US" baseline="0" dirty="0"/>
              <a:t>Wells died in 1946</a:t>
            </a:r>
          </a:p>
          <a:p>
            <a:endParaRPr lang="en-US" baseline="0" dirty="0"/>
          </a:p>
          <a:p>
            <a:r>
              <a:rPr lang="en-US" baseline="0" dirty="0"/>
              <a:t>Slide shows the Trinity Test explosion – the first atomic bomb.</a:t>
            </a: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dirty="0" err="1"/>
              <a:t>Memex</a:t>
            </a:r>
            <a:r>
              <a:rPr lang="en-GB" dirty="0"/>
              <a:t> – a thought experiment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is from LIFE magazine.</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29490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Ideas first formulated c. 1932.</a:t>
            </a:r>
          </a:p>
          <a:p>
            <a:endParaRPr lang="en-GB" dirty="0"/>
          </a:p>
          <a:p>
            <a:r>
              <a:rPr lang="en-GB" dirty="0"/>
              <a:t>When the user is building a trail, he names it, inserts the name in his code book, and taps it out on his keyboard. Before him are the two items to be joined, projected onto adjacent viewing positions. At the bottom of each there are a number of blank code spaces, and a pointer is set to indicate one of these on each item. The user taps a single key, and the items are permanently joined. In each code space appears the code word. Out of view, but also in the code space, is inserted a set of dots for photocell viewing; and on each item these dots by their positions designate the index number of the other item.</a:t>
            </a:r>
          </a:p>
        </p:txBody>
      </p:sp>
      <p:sp>
        <p:nvSpPr>
          <p:cNvPr id="4" name="Slide Number Placeholder 3"/>
          <p:cNvSpPr>
            <a:spLocks noGrp="1"/>
          </p:cNvSpPr>
          <p:nvPr>
            <p:ph type="sldNum" sz="quarter" idx="5"/>
          </p:nvPr>
        </p:nvSpPr>
        <p:spPr/>
        <p:txBody>
          <a:bodyPr/>
          <a:lstStyle/>
          <a:p>
            <a:fld id="{C2FA50D6-6132-4FF4-AFC5-01B946DDB4AB}" type="slidenum">
              <a:rPr lang="en-GB" smtClean="0"/>
              <a:t>14</a:t>
            </a:fld>
            <a:endParaRPr lang="en-GB"/>
          </a:p>
        </p:txBody>
      </p:sp>
    </p:spTree>
    <p:extLst>
      <p:ext uri="{BB962C8B-B14F-4D97-AF65-F5344CB8AC3E}">
        <p14:creationId xmlns:p14="http://schemas.microsoft.com/office/powerpoint/2010/main" val="54933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15</a:t>
            </a:fld>
            <a:endParaRPr lang="en-GB"/>
          </a:p>
        </p:txBody>
      </p:sp>
    </p:spTree>
    <p:extLst>
      <p:ext uri="{BB962C8B-B14F-4D97-AF65-F5344CB8AC3E}">
        <p14:creationId xmlns:p14="http://schemas.microsoft.com/office/powerpoint/2010/main" val="3124963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Gordon Bell</a:t>
            </a:r>
          </a:p>
          <a:p>
            <a:pPr marL="171450" indent="-171450">
              <a:buFont typeface="Arial"/>
              <a:buChar char="•"/>
            </a:pPr>
            <a:r>
              <a:rPr lang="en-US" dirty="0"/>
              <a:t>architect of the PDP-4 and PDP-6, VP in charge of the development of the DEC VAX. </a:t>
            </a:r>
          </a:p>
          <a:p>
            <a:pPr marL="171450" indent="-171450">
              <a:buFont typeface="Arial"/>
              <a:buChar char="•"/>
            </a:pPr>
            <a:r>
              <a:rPr lang="en-US" dirty="0"/>
              <a:t>In later years, the experiment</a:t>
            </a:r>
            <a:r>
              <a:rPr lang="en-US" baseline="0" dirty="0"/>
              <a:t>al subject of the Microsoft </a:t>
            </a:r>
            <a:r>
              <a:rPr lang="en-US" baseline="0" dirty="0" err="1"/>
              <a:t>MyLifeBits</a:t>
            </a:r>
            <a:r>
              <a:rPr lang="en-US" baseline="0" dirty="0"/>
              <a:t> project – lifelogging experiment inspired by Bush’s </a:t>
            </a:r>
            <a:r>
              <a:rPr lang="en-US" baseline="0" dirty="0" err="1"/>
              <a:t>Memex</a:t>
            </a:r>
            <a:endParaRPr lang="en-US" baseline="0" dirty="0"/>
          </a:p>
          <a:p>
            <a:pPr marL="171450" indent="-171450">
              <a:buFont typeface="Arial"/>
              <a:buChar char="•"/>
            </a:pPr>
            <a:endParaRPr lang="en-US" baseline="0" dirty="0"/>
          </a:p>
          <a:p>
            <a:pPr marL="0" indent="0">
              <a:buFont typeface="Arial"/>
              <a:buNone/>
            </a:pPr>
            <a:r>
              <a:rPr lang="en-US" baseline="0" dirty="0"/>
              <a:t>Seated: Alan Kotok</a:t>
            </a:r>
          </a:p>
          <a:p>
            <a:pPr marL="171450" indent="-171450">
              <a:buFont typeface="Arial"/>
              <a:buChar char="•"/>
            </a:pPr>
            <a:r>
              <a:rPr lang="en-US" baseline="0" dirty="0"/>
              <a:t>As </a:t>
            </a:r>
            <a:r>
              <a:rPr lang="en-US" baseline="0"/>
              <a:t>an undergraduate at MIT, </a:t>
            </a:r>
            <a:r>
              <a:rPr lang="en-US" baseline="0" dirty="0"/>
              <a:t>helped develop the first video game: </a:t>
            </a:r>
            <a:r>
              <a:rPr lang="en-US" baseline="0" dirty="0" err="1"/>
              <a:t>Spacewar</a:t>
            </a:r>
            <a:endParaRPr lang="en-US" baseline="0" dirty="0"/>
          </a:p>
          <a:p>
            <a:pPr marL="171450" indent="-171450">
              <a:buFont typeface="Arial"/>
              <a:buChar char="•"/>
            </a:pPr>
            <a:r>
              <a:rPr lang="en-US" baseline="0" dirty="0"/>
              <a:t>While at Digital in 1994, encouraged Berners-Lee to start a new </a:t>
            </a:r>
            <a:r>
              <a:rPr lang="en-US" baseline="0" dirty="0" err="1"/>
              <a:t>organisation</a:t>
            </a:r>
            <a:r>
              <a:rPr lang="en-US" baseline="0" dirty="0"/>
              <a:t> at MIT to coordinate Web development</a:t>
            </a:r>
          </a:p>
          <a:p>
            <a:pPr marL="171450" indent="-171450">
              <a:buFont typeface="Arial"/>
              <a:buChar char="•"/>
            </a:pPr>
            <a:r>
              <a:rPr lang="en-US" dirty="0"/>
              <a:t>Associate chairman of W3C from 1997</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99199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important sense, there are no “subjects” at all; there is only all knowledge, since the cross-connections among the myriad topics of this world cannot be divided up neatly.</a:t>
            </a:r>
          </a:p>
          <a:p>
            <a:endParaRPr lang="en-GB" dirty="0"/>
          </a:p>
          <a:p>
            <a:r>
              <a:rPr lang="en-GB" dirty="0"/>
              <a:t>Hypertext at last offers the possibility of representing and exploring it all without carving it up destructively”</a:t>
            </a:r>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2871026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Served in the Philippines after WW2 as a radar technician (ironically, his ship left San Francisco on VJ Day)</a:t>
            </a:r>
          </a:p>
          <a:p>
            <a:pPr>
              <a:defRPr/>
            </a:pPr>
            <a:r>
              <a:rPr lang="en-US" dirty="0">
                <a:cs typeface="+mn-cs"/>
              </a:rPr>
              <a:t>While stationed on Leyte in 1945, he read Bush’s article in the Atlantic.</a:t>
            </a:r>
          </a:p>
          <a:p>
            <a:pPr>
              <a:defRPr/>
            </a:pPr>
            <a:endParaRPr lang="en-US" dirty="0">
              <a:cs typeface="+mn-cs"/>
            </a:endParaRPr>
          </a:p>
          <a:p>
            <a:pPr>
              <a:defRPr/>
            </a:pPr>
            <a:r>
              <a:rPr lang="en-US" dirty="0">
                <a:cs typeface="+mn-cs"/>
              </a:rPr>
              <a:t>When ARC folded in the 70s, many researchers went to Xerox PARC, creators of the modern GUI (windows, icons, menus) on the Xerox Star</a:t>
            </a:r>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19385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772697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734594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Ergonomic workstation designed by Jack Kelley of Herman Miller, based around an Eames Shell chair.</a:t>
            </a:r>
          </a:p>
        </p:txBody>
      </p:sp>
      <p:sp>
        <p:nvSpPr>
          <p:cNvPr id="4" name="Slide Number Placeholder 3"/>
          <p:cNvSpPr>
            <a:spLocks noGrp="1"/>
          </p:cNvSpPr>
          <p:nvPr>
            <p:ph type="sldNum" sz="quarter" idx="5"/>
          </p:nvPr>
        </p:nvSpPr>
        <p:spPr/>
        <p:txBody>
          <a:bodyPr/>
          <a:lstStyle/>
          <a:p>
            <a:fld id="{75D4DA00-7454-BF4E-9465-7D8AE93A7E83}" type="slidenum">
              <a:rPr lang="en-GB" smtClean="0"/>
              <a:t>21</a:t>
            </a:fld>
            <a:endParaRPr lang="en-GB"/>
          </a:p>
        </p:txBody>
      </p:sp>
    </p:spTree>
    <p:extLst>
      <p:ext uri="{BB962C8B-B14F-4D97-AF65-F5344CB8AC3E}">
        <p14:creationId xmlns:p14="http://schemas.microsoft.com/office/powerpoint/2010/main" val="1137490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425449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cs typeface="+mn-cs"/>
              </a:rPr>
              <a:t>While a professor at MIT, had Claude Shannon as a PhD student (founded the discipline of information theory, coined the term bit)</a:t>
            </a:r>
          </a:p>
          <a:p>
            <a:pPr marL="171450" indent="-171450">
              <a:buFont typeface="Arial" panose="020B0604020202020204" pitchFamily="34" charset="0"/>
              <a:buChar char="•"/>
              <a:defRPr/>
            </a:pPr>
            <a:r>
              <a:rPr lang="en-US" dirty="0">
                <a:cs typeface="+mn-cs"/>
              </a:rPr>
              <a:t>NACA </a:t>
            </a:r>
            <a:r>
              <a:rPr lang="mr-IN" dirty="0">
                <a:cs typeface="+mn-cs"/>
              </a:rPr>
              <a:t>–</a:t>
            </a:r>
            <a:r>
              <a:rPr lang="en-US" dirty="0">
                <a:cs typeface="+mn-cs"/>
              </a:rPr>
              <a:t> predecessor of the National Aeronautics</a:t>
            </a:r>
            <a:r>
              <a:rPr lang="en-US" baseline="0" dirty="0">
                <a:cs typeface="+mn-cs"/>
              </a:rPr>
              <a:t> and Space Administration</a:t>
            </a:r>
          </a:p>
          <a:p>
            <a:pPr marL="171450" indent="-171450">
              <a:buFont typeface="Arial" panose="020B0604020202020204" pitchFamily="34" charset="0"/>
              <a:buChar char="•"/>
              <a:defRPr/>
            </a:pPr>
            <a:r>
              <a:rPr lang="en-US" baseline="0" dirty="0">
                <a:cs typeface="+mn-cs"/>
              </a:rPr>
              <a:t>OSRD succeeded the earlier National Defense Research Committee (of which Bush was the first chair, and which he had been instrumental in setting up in 1940 – made proposal directly to FDR)</a:t>
            </a:r>
          </a:p>
          <a:p>
            <a:pPr marL="171450" indent="-171450">
              <a:buFont typeface="Arial" panose="020B0604020202020204" pitchFamily="34" charset="0"/>
              <a:buChar char="•"/>
              <a:defRPr/>
            </a:pPr>
            <a:r>
              <a:rPr lang="en-US" baseline="0" dirty="0">
                <a:cs typeface="+mn-cs"/>
              </a:rPr>
              <a:t>NDRC/OSRD work included liaison with the Tizard Mission (cavity magnetron, radar proximity fuse, jet engine, Frisch-</a:t>
            </a:r>
            <a:r>
              <a:rPr lang="en-US" baseline="0" dirty="0" err="1">
                <a:cs typeface="+mn-cs"/>
              </a:rPr>
              <a:t>Peirls</a:t>
            </a:r>
            <a:r>
              <a:rPr lang="en-US" baseline="0" dirty="0">
                <a:cs typeface="+mn-cs"/>
              </a:rPr>
              <a:t> memo/MAUD Committee/Tube Alloys)</a:t>
            </a:r>
          </a:p>
          <a:p>
            <a:pPr marL="171450" indent="-171450">
              <a:buFont typeface="Arial" panose="020B0604020202020204" pitchFamily="34" charset="0"/>
              <a:buChar char="•"/>
              <a:defRPr/>
            </a:pPr>
            <a:r>
              <a:rPr lang="en-US" baseline="0" dirty="0">
                <a:cs typeface="+mn-cs"/>
              </a:rPr>
              <a:t>Uranium Committee reported directly to Bush in both NDRC and OSRD, pivotal role in proposing Manhattan Project to FDR</a:t>
            </a:r>
          </a:p>
        </p:txBody>
      </p:sp>
      <p:sp>
        <p:nvSpPr>
          <p:cNvPr id="4" name="Slide Number Placeholder 3"/>
          <p:cNvSpPr>
            <a:spLocks noGrp="1"/>
          </p:cNvSpPr>
          <p:nvPr>
            <p:ph type="sldNum" sz="quarter" idx="5"/>
          </p:nvPr>
        </p:nvSpPr>
        <p:spPr/>
        <p:txBody>
          <a:bodyPr/>
          <a:lstStyle/>
          <a:p>
            <a:fld id="{C2FA50D6-6132-4FF4-AFC5-01B946DDB4AB}" type="slidenum">
              <a:rPr lang="en-GB" smtClean="0"/>
              <a:t>4</a:t>
            </a:fld>
            <a:endParaRPr lang="en-GB"/>
          </a:p>
        </p:txBody>
      </p:sp>
    </p:spTree>
    <p:extLst>
      <p:ext uri="{BB962C8B-B14F-4D97-AF65-F5344CB8AC3E}">
        <p14:creationId xmlns:p14="http://schemas.microsoft.com/office/powerpoint/2010/main" val="3508900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December 1968 in San Francisco</a:t>
            </a:r>
          </a:p>
          <a:p>
            <a:endParaRPr lang="en-US" dirty="0"/>
          </a:p>
          <a:p>
            <a:r>
              <a:rPr lang="en-US" dirty="0"/>
              <a:t>Nicknamed “the mother of all demos” by Stephen Levy in his 1994 history of the Apple Macintosh.</a:t>
            </a:r>
          </a:p>
          <a:p>
            <a:endParaRPr lang="en-US" dirty="0"/>
          </a:p>
          <a:p>
            <a:r>
              <a:rPr lang="en-US" dirty="0"/>
              <a:t>Next slide – Engelbart demonstrating links in NLS</a:t>
            </a:r>
          </a:p>
        </p:txBody>
      </p:sp>
      <p:sp>
        <p:nvSpPr>
          <p:cNvPr id="4" name="Slide Number Placeholder 3"/>
          <p:cNvSpPr>
            <a:spLocks noGrp="1"/>
          </p:cNvSpPr>
          <p:nvPr>
            <p:ph type="sldNum" sz="quarter" idx="5"/>
          </p:nvPr>
        </p:nvSpPr>
        <p:spPr/>
        <p:txBody>
          <a:bodyPr/>
          <a:lstStyle/>
          <a:p>
            <a:fld id="{75D4DA00-7454-BF4E-9465-7D8AE93A7E83}" type="slidenum">
              <a:rPr lang="en-GB" smtClean="0"/>
              <a:t>23</a:t>
            </a:fld>
            <a:endParaRPr lang="en-GB"/>
          </a:p>
        </p:txBody>
      </p:sp>
    </p:spTree>
    <p:extLst>
      <p:ext uri="{BB962C8B-B14F-4D97-AF65-F5344CB8AC3E}">
        <p14:creationId xmlns:p14="http://schemas.microsoft.com/office/powerpoint/2010/main" val="362120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 a live demonstration of the mouse</a:t>
            </a:r>
          </a:p>
        </p:txBody>
      </p:sp>
      <p:sp>
        <p:nvSpPr>
          <p:cNvPr id="4" name="Slide Number Placeholder 3"/>
          <p:cNvSpPr>
            <a:spLocks noGrp="1"/>
          </p:cNvSpPr>
          <p:nvPr>
            <p:ph type="sldNum" sz="quarter" idx="5"/>
          </p:nvPr>
        </p:nvSpPr>
        <p:spPr/>
        <p:txBody>
          <a:bodyPr/>
          <a:lstStyle/>
          <a:p>
            <a:fld id="{75D4DA00-7454-BF4E-9465-7D8AE93A7E83}" type="slidenum">
              <a:rPr lang="en-GB" smtClean="0"/>
              <a:t>24</a:t>
            </a:fld>
            <a:endParaRPr lang="en-GB"/>
          </a:p>
        </p:txBody>
      </p:sp>
    </p:spTree>
    <p:extLst>
      <p:ext uri="{BB962C8B-B14F-4D97-AF65-F5344CB8AC3E}">
        <p14:creationId xmlns:p14="http://schemas.microsoft.com/office/powerpoint/2010/main" val="3433693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to NLS? SRI sold the system to </a:t>
            </a:r>
            <a:r>
              <a:rPr lang="en-US" dirty="0" err="1"/>
              <a:t>Tymshare</a:t>
            </a:r>
            <a:r>
              <a:rPr lang="en-US" dirty="0"/>
              <a:t> in 1977, who then marketed the technologies as AUGMENT.</a:t>
            </a:r>
          </a:p>
          <a:p>
            <a:endParaRPr lang="en-US" dirty="0"/>
          </a:p>
          <a:p>
            <a:r>
              <a:rPr lang="en-US" dirty="0"/>
              <a:t>About half of the members of ARC (including Engelbart) went to </a:t>
            </a:r>
            <a:r>
              <a:rPr lang="en-US" dirty="0" err="1"/>
              <a:t>Tymshare</a:t>
            </a:r>
            <a:r>
              <a:rPr lang="en-US" dirty="0"/>
              <a:t>.</a:t>
            </a:r>
          </a:p>
          <a:p>
            <a:endParaRPr lang="en-US" dirty="0"/>
          </a:p>
          <a:p>
            <a:r>
              <a:rPr lang="en-US" dirty="0"/>
              <a:t>Most of the remainder (notably including Bill English) went to the nascent Xerox PARC.</a:t>
            </a:r>
          </a:p>
        </p:txBody>
      </p:sp>
      <p:sp>
        <p:nvSpPr>
          <p:cNvPr id="4" name="Slide Number Placeholder 3"/>
          <p:cNvSpPr>
            <a:spLocks noGrp="1"/>
          </p:cNvSpPr>
          <p:nvPr>
            <p:ph type="sldNum" sz="quarter" idx="5"/>
          </p:nvPr>
        </p:nvSpPr>
        <p:spPr/>
        <p:txBody>
          <a:bodyPr/>
          <a:lstStyle/>
          <a:p>
            <a:fld id="{75D4DA00-7454-BF4E-9465-7D8AE93A7E83}" type="slidenum">
              <a:rPr lang="en-GB" smtClean="0"/>
              <a:t>25</a:t>
            </a:fld>
            <a:endParaRPr lang="en-GB"/>
          </a:p>
        </p:txBody>
      </p:sp>
    </p:spTree>
    <p:extLst>
      <p:ext uri="{BB962C8B-B14F-4D97-AF65-F5344CB8AC3E}">
        <p14:creationId xmlns:p14="http://schemas.microsoft.com/office/powerpoint/2010/main" val="2692897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Less than a year after the NLS demo</a:t>
            </a:r>
            <a:endParaRPr lang="en-US" dirty="0">
              <a:cs typeface="+mn-cs"/>
            </a:endParaRPr>
          </a:p>
          <a:p>
            <a:pPr>
              <a:defRPr/>
            </a:pPr>
            <a:endParaRPr lang="en-US" dirty="0">
              <a:cs typeface="+mn-cs"/>
            </a:endParaRPr>
          </a:p>
          <a:p>
            <a:pPr>
              <a:defRPr/>
            </a:pPr>
            <a:r>
              <a:rPr lang="en-US" dirty="0">
                <a:cs typeface="+mn-cs"/>
              </a:rPr>
              <a:t>ARC played key role in early history of the Internet (or as it was then, ARPANET)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First message </a:t>
            </a:r>
            <a:r>
              <a:rPr lang="en-US" dirty="0">
                <a:cs typeface="+mn-cs"/>
              </a:rPr>
              <a:t>on ARPANET </a:t>
            </a:r>
            <a:r>
              <a:rPr lang="en-US" sz="1200" dirty="0">
                <a:solidFill>
                  <a:schemeClr val="accent5">
                    <a:lumMod val="75000"/>
                  </a:schemeClr>
                </a:solidFill>
              </a:rPr>
              <a:t>from UCLA to SRI on 29 October 1969 at 2230 PST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cs typeface="+mn-cs"/>
              </a:rPr>
              <a:t>The host at SRI that received the message was the SDS940 on which NLS ran</a:t>
            </a:r>
            <a:endParaRPr lang="en-US" dirty="0">
              <a:cs typeface="+mn-cs"/>
            </a:endParaRPr>
          </a:p>
          <a:p>
            <a:pPr>
              <a:defRPr/>
            </a:pPr>
            <a:r>
              <a:rPr lang="en-US" dirty="0">
                <a:cs typeface="+mn-cs"/>
              </a:rPr>
              <a:t>ARC-run ARPANET reference</a:t>
            </a:r>
            <a:r>
              <a:rPr lang="en-US" baseline="0" dirty="0">
                <a:cs typeface="+mn-cs"/>
              </a:rPr>
              <a:t> library service turned into </a:t>
            </a:r>
            <a:r>
              <a:rPr lang="en-US" baseline="0" dirty="0" err="1">
                <a:cs typeface="+mn-cs"/>
              </a:rPr>
              <a:t>InterNIC</a:t>
            </a:r>
            <a:r>
              <a:rPr lang="en-US" baseline="0" dirty="0">
                <a:cs typeface="+mn-cs"/>
              </a:rPr>
              <a:t> (domain name and IP address allocations until 1998 -&gt; ICANN)</a:t>
            </a:r>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26</a:t>
            </a:fld>
            <a:endParaRPr lang="en-GB"/>
          </a:p>
        </p:txBody>
      </p:sp>
    </p:spTree>
    <p:extLst>
      <p:ext uri="{BB962C8B-B14F-4D97-AF65-F5344CB8AC3E}">
        <p14:creationId xmlns:p14="http://schemas.microsoft.com/office/powerpoint/2010/main" val="2992207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5">
                    <a:lumMod val="75000"/>
                  </a:schemeClr>
                </a:solidFill>
              </a:rPr>
              <a:t>ARPANET Email invented by Ray Tomlinson in 1971 (also the creator of Creeper, the first computer virus)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FTP invented Abhay Bhushan in 1971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On this map ILLINOIS is the University of Illinois at Urbana-Champaign (later home of the National Center for Supercomputing Applications, creators of the Mosaic web browser)</a:t>
            </a:r>
          </a:p>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27</a:t>
            </a:fld>
            <a:endParaRPr lang="en-GB"/>
          </a:p>
        </p:txBody>
      </p:sp>
    </p:spTree>
    <p:extLst>
      <p:ext uri="{BB962C8B-B14F-4D97-AF65-F5344CB8AC3E}">
        <p14:creationId xmlns:p14="http://schemas.microsoft.com/office/powerpoint/2010/main" val="643131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September 1973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satellite link from SDAC (Seismic Data Analysis Centre) to NORSAR (Norwegian Seismic Array) and ongoing link to London (UCL)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also </a:t>
            </a:r>
            <a:r>
              <a:rPr lang="en-US" dirty="0" err="1"/>
              <a:t>Tymshare</a:t>
            </a:r>
            <a:r>
              <a:rPr lang="en-US" dirty="0"/>
              <a:t> and XEROX – two destinations of ex-ARC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solidFill>
                  <a:schemeClr val="accent5">
                    <a:lumMod val="75000"/>
                  </a:schemeClr>
                </a:solidFill>
              </a:rPr>
              <a:t>1974: TCP (Transmission Control Program) created by </a:t>
            </a:r>
            <a:r>
              <a:rPr lang="en-US" sz="1200" dirty="0" err="1">
                <a:solidFill>
                  <a:schemeClr val="accent5">
                    <a:lumMod val="75000"/>
                  </a:schemeClr>
                </a:solidFill>
              </a:rPr>
              <a:t>Vint</a:t>
            </a:r>
            <a:r>
              <a:rPr lang="en-US" sz="1200" dirty="0">
                <a:solidFill>
                  <a:schemeClr val="accent5">
                    <a:lumMod val="75000"/>
                  </a:schemeClr>
                </a:solidFill>
              </a:rPr>
              <a:t> Cerf and Paul Kahn</a:t>
            </a:r>
          </a:p>
          <a:p>
            <a:r>
              <a:rPr lang="en-US" sz="1200" dirty="0">
                <a:solidFill>
                  <a:schemeClr val="accent5">
                    <a:lumMod val="75000"/>
                  </a:schemeClr>
                </a:solidFill>
              </a:rPr>
              <a:t>1978: Split into Transmission Control Protocol and Internet Protocol: TCP/IP</a:t>
            </a:r>
          </a:p>
          <a:p>
            <a:r>
              <a:rPr lang="en-US" sz="1200" dirty="0">
                <a:solidFill>
                  <a:schemeClr val="accent5">
                    <a:lumMod val="75000"/>
                  </a:schemeClr>
                </a:solidFill>
              </a:rPr>
              <a:t>1982: ARPANET adopts TCP/IP</a:t>
            </a:r>
          </a:p>
        </p:txBody>
      </p:sp>
      <p:sp>
        <p:nvSpPr>
          <p:cNvPr id="4" name="Slide Number Placeholder 3"/>
          <p:cNvSpPr>
            <a:spLocks noGrp="1"/>
          </p:cNvSpPr>
          <p:nvPr>
            <p:ph type="sldNum" sz="quarter" idx="5"/>
          </p:nvPr>
        </p:nvSpPr>
        <p:spPr/>
        <p:txBody>
          <a:bodyPr/>
          <a:lstStyle/>
          <a:p>
            <a:fld id="{75D4DA00-7454-BF4E-9465-7D8AE93A7E83}" type="slidenum">
              <a:rPr lang="en-GB" smtClean="0"/>
              <a:t>28</a:t>
            </a:fld>
            <a:endParaRPr lang="en-GB"/>
          </a:p>
        </p:txBody>
      </p:sp>
    </p:spTree>
    <p:extLst>
      <p:ext uri="{BB962C8B-B14F-4D97-AF65-F5344CB8AC3E}">
        <p14:creationId xmlns:p14="http://schemas.microsoft.com/office/powerpoint/2010/main" val="1631852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Son of Ralph Nelson (film director best known for Charly, Lilies of the Field, and Father Goose) and Celeste Holm (actress best known for her roles in All About Eve and High Society)</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29</a:t>
            </a:fld>
            <a:endParaRPr lang="en-GB"/>
          </a:p>
        </p:txBody>
      </p:sp>
    </p:spTree>
    <p:extLst>
      <p:ext uri="{BB962C8B-B14F-4D97-AF65-F5344CB8AC3E}">
        <p14:creationId xmlns:p14="http://schemas.microsoft.com/office/powerpoint/2010/main" val="4261791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use of the term “hypertext” – this is where we came in.</a:t>
            </a:r>
          </a:p>
          <a:p>
            <a:endParaRPr lang="en-GB" dirty="0"/>
          </a:p>
          <a:p>
            <a:r>
              <a:rPr lang="en-GB" dirty="0"/>
              <a:t>Next slide – clip from 1990 documentary </a:t>
            </a:r>
            <a:r>
              <a:rPr lang="en-GB" dirty="0" err="1"/>
              <a:t>Hyperland</a:t>
            </a:r>
            <a:r>
              <a:rPr lang="en-GB" dirty="0"/>
              <a:t> in which Nelson talks about hypertext</a:t>
            </a:r>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1054619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"Down with Cybercrud" </a:t>
            </a:r>
          </a:p>
          <a:p>
            <a:pPr>
              <a:defRPr/>
            </a:pPr>
            <a:r>
              <a:rPr lang="en-US" dirty="0">
                <a:cs typeface="+mn-cs"/>
              </a:rPr>
              <a:t>anti </a:t>
            </a:r>
            <a:r>
              <a:rPr lang="en-US" dirty="0" err="1">
                <a:cs typeface="+mn-cs"/>
              </a:rPr>
              <a:t>centralisation</a:t>
            </a:r>
            <a:endParaRPr lang="en-US" dirty="0">
              <a:cs typeface="+mn-cs"/>
            </a:endParaRPr>
          </a:p>
          <a:p>
            <a:pPr>
              <a:defRPr/>
            </a:pPr>
            <a:r>
              <a:rPr lang="en-US" dirty="0" err="1">
                <a:cs typeface="+mn-cs"/>
              </a:rPr>
              <a:t>democratisation</a:t>
            </a:r>
            <a:r>
              <a:rPr lang="en-US" dirty="0">
                <a:cs typeface="+mn-cs"/>
              </a:rPr>
              <a:t> of computing – computer experts intentionally obscure</a:t>
            </a:r>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35454457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"longest-running vaporware story in the history of the computer industry” – Gary Wolf in </a:t>
            </a:r>
            <a:r>
              <a:rPr lang="en-US" dirty="0" err="1">
                <a:cs typeface="+mn-cs"/>
              </a:rPr>
              <a:t>WiReD</a:t>
            </a:r>
            <a:r>
              <a:rPr lang="en-US" dirty="0">
                <a:cs typeface="+mn-cs"/>
              </a:rPr>
              <a:t> (rather unkind)</a:t>
            </a:r>
          </a:p>
          <a:p>
            <a:pPr>
              <a:defRPr/>
            </a:pPr>
            <a:endParaRPr lang="en-US" dirty="0">
              <a:cs typeface="+mn-cs"/>
            </a:endParaRPr>
          </a:p>
          <a:p>
            <a:pPr>
              <a:defRPr/>
            </a:pPr>
            <a:r>
              <a:rPr lang="en-US" dirty="0">
                <a:cs typeface="+mn-cs"/>
              </a:rPr>
              <a:t>First demo version in 1972</a:t>
            </a:r>
          </a:p>
          <a:p>
            <a:pPr>
              <a:defRPr/>
            </a:pPr>
            <a:r>
              <a:rPr lang="en-US" dirty="0">
                <a:cs typeface="+mn-cs"/>
              </a:rPr>
              <a:t>With Roger Gregory, Mark Miller, Stuart Greene in 1979</a:t>
            </a:r>
          </a:p>
          <a:p>
            <a:pPr>
              <a:defRPr/>
            </a:pPr>
            <a:r>
              <a:rPr lang="en-US" dirty="0">
                <a:cs typeface="+mn-cs"/>
              </a:rPr>
              <a:t>1983-1992 – With Autodesk</a:t>
            </a:r>
          </a:p>
          <a:p>
            <a:pPr>
              <a:defRPr/>
            </a:pPr>
            <a:r>
              <a:rPr lang="en-US" dirty="0">
                <a:cs typeface="+mn-cs"/>
              </a:rPr>
              <a:t>1992- Xanadu Operating Company</a:t>
            </a:r>
          </a:p>
          <a:p>
            <a:pPr>
              <a:defRPr/>
            </a:pPr>
            <a:r>
              <a:rPr lang="en-US" dirty="0">
                <a:cs typeface="+mn-cs"/>
              </a:rPr>
              <a:t>Open-sourced in 1998</a:t>
            </a:r>
          </a:p>
          <a:p>
            <a:pPr>
              <a:defRPr/>
            </a:pPr>
            <a:r>
              <a:rPr lang="en-US" dirty="0">
                <a:cs typeface="+mn-cs"/>
              </a:rPr>
              <a:t>2007 - </a:t>
            </a:r>
            <a:r>
              <a:rPr lang="en-US" dirty="0" err="1">
                <a:cs typeface="+mn-cs"/>
              </a:rPr>
              <a:t>XanaduSpace</a:t>
            </a:r>
            <a:endParaRPr lang="en-US" dirty="0">
              <a:cs typeface="+mn-cs"/>
            </a:endParaRPr>
          </a:p>
          <a:p>
            <a:pPr>
              <a:defRPr/>
            </a:pPr>
            <a:endParaRPr lang="en-US" dirty="0">
              <a:cs typeface="+mn-cs"/>
            </a:endParaRPr>
          </a:p>
          <a:p>
            <a:pPr>
              <a:defRPr/>
            </a:pPr>
            <a:r>
              <a:rPr lang="en-US" dirty="0">
                <a:cs typeface="+mn-cs"/>
              </a:rPr>
              <a:t>Literary machines – first published 1980</a:t>
            </a:r>
          </a:p>
          <a:p>
            <a:pPr>
              <a:defRPr/>
            </a:pPr>
            <a:endParaRPr lang="en-US" dirty="0">
              <a:cs typeface="+mn-cs"/>
            </a:endParaRPr>
          </a:p>
          <a:p>
            <a:pPr>
              <a:defRPr/>
            </a:pPr>
            <a:r>
              <a:rPr lang="en-US" dirty="0">
                <a:cs typeface="+mn-cs"/>
              </a:rPr>
              <a:t>Next slide – Nelson on Xanadu</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34</a:t>
            </a:fld>
            <a:endParaRPr lang="en-GB"/>
          </a:p>
        </p:txBody>
      </p:sp>
    </p:spTree>
    <p:extLst>
      <p:ext uri="{BB962C8B-B14F-4D97-AF65-F5344CB8AC3E}">
        <p14:creationId xmlns:p14="http://schemas.microsoft.com/office/powerpoint/2010/main" val="2405739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a:t>
            </a:r>
            <a:r>
              <a:rPr lang="en-US" dirty="0" err="1"/>
              <a:t>Analyser</a:t>
            </a:r>
            <a:r>
              <a:rPr lang="en-US" dirty="0"/>
              <a:t> – analogue computer built in 1931 (Shannon hired in 1936 to run it)</a:t>
            </a:r>
          </a:p>
          <a:p>
            <a:endParaRPr lang="en-US" dirty="0"/>
          </a:p>
          <a:p>
            <a:r>
              <a:rPr lang="en-US" dirty="0"/>
              <a:t>Long rods running through machine represent terms in a differential equation, with rotation representing value.</a:t>
            </a:r>
          </a:p>
          <a:p>
            <a:r>
              <a:rPr lang="en-US" dirty="0"/>
              <a:t>Rods are geared together using differentials (for addition). Multiplication and integration handled by disc integrators (visible on left, with their torque amplifiers)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Work on the Differential </a:t>
            </a:r>
            <a:r>
              <a:rPr lang="en-US" sz="1200" kern="1200" dirty="0" err="1">
                <a:solidFill>
                  <a:schemeClr val="tx1"/>
                </a:solidFill>
                <a:latin typeface="Times New Roman" charset="0"/>
                <a:ea typeface="ＭＳ Ｐゴシック" charset="0"/>
                <a:cs typeface="ＭＳ Ｐゴシック" charset="0"/>
              </a:rPr>
              <a:t>Analyser</a:t>
            </a:r>
            <a:r>
              <a:rPr lang="en-US" sz="1200" kern="1200" dirty="0">
                <a:solidFill>
                  <a:schemeClr val="tx1"/>
                </a:solidFill>
                <a:latin typeface="Times New Roman" charset="0"/>
                <a:ea typeface="ＭＳ Ｐゴシック" charset="0"/>
                <a:cs typeface="ＭＳ Ｐゴシック" charset="0"/>
              </a:rPr>
              <a:t> informed US developments in military fire control</a:t>
            </a:r>
            <a:r>
              <a:rPr lang="en-US" sz="1200" kern="1200" baseline="0" dirty="0">
                <a:solidFill>
                  <a:schemeClr val="tx1"/>
                </a:solidFill>
                <a:latin typeface="Times New Roman" charset="0"/>
                <a:ea typeface="ＭＳ Ｐゴシック" charset="0"/>
                <a:cs typeface="ＭＳ Ｐゴシック" charset="0"/>
              </a:rPr>
              <a:t> (everything from the Norden Bombsight to the Mark I Fire Control Computer, both of which were in use as late as the Vietnam War)</a:t>
            </a:r>
            <a:endParaRPr lang="en-US" sz="1200" kern="1200" dirty="0">
              <a:solidFill>
                <a:schemeClr val="tx1"/>
              </a:solidFill>
              <a:latin typeface="Times New Roman" charset="0"/>
              <a:ea typeface="ＭＳ Ｐゴシック" charset="0"/>
              <a:cs typeface="ＭＳ Ｐゴシック" charset="0"/>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1257970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35</a:t>
            </a:fld>
            <a:endParaRPr lang="en-GB"/>
          </a:p>
        </p:txBody>
      </p:sp>
    </p:spTree>
    <p:extLst>
      <p:ext uri="{BB962C8B-B14F-4D97-AF65-F5344CB8AC3E}">
        <p14:creationId xmlns:p14="http://schemas.microsoft.com/office/powerpoint/2010/main" val="4072100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Photograph in As We Will Think is a simulation of Xanadu – tape stuck on a screen</a:t>
            </a:r>
          </a:p>
        </p:txBody>
      </p:sp>
      <p:sp>
        <p:nvSpPr>
          <p:cNvPr id="4" name="Slide Number Placeholder 3"/>
          <p:cNvSpPr>
            <a:spLocks noGrp="1"/>
          </p:cNvSpPr>
          <p:nvPr>
            <p:ph type="sldNum" sz="quarter" idx="5"/>
          </p:nvPr>
        </p:nvSpPr>
        <p:spPr/>
        <p:txBody>
          <a:bodyPr/>
          <a:lstStyle/>
          <a:p>
            <a:fld id="{75D4DA00-7454-BF4E-9465-7D8AE93A7E83}" type="slidenum">
              <a:rPr lang="en-GB" smtClean="0"/>
              <a:t>36</a:t>
            </a:fld>
            <a:endParaRPr lang="en-GB"/>
          </a:p>
        </p:txBody>
      </p:sp>
    </p:spTree>
    <p:extLst>
      <p:ext uri="{BB962C8B-B14F-4D97-AF65-F5344CB8AC3E}">
        <p14:creationId xmlns:p14="http://schemas.microsoft.com/office/powerpoint/2010/main" val="2947284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Stand-off markup later </a:t>
            </a:r>
            <a:r>
              <a:rPr lang="en-US" dirty="0" err="1"/>
              <a:t>popularised</a:t>
            </a:r>
            <a:r>
              <a:rPr lang="en-US" dirty="0"/>
              <a:t> by the Text Encoding Initiative (TEI)</a:t>
            </a:r>
          </a:p>
        </p:txBody>
      </p:sp>
      <p:sp>
        <p:nvSpPr>
          <p:cNvPr id="4" name="Slide Number Placeholder 3"/>
          <p:cNvSpPr>
            <a:spLocks noGrp="1"/>
          </p:cNvSpPr>
          <p:nvPr>
            <p:ph type="sldNum" sz="quarter" idx="5"/>
          </p:nvPr>
        </p:nvSpPr>
        <p:spPr/>
        <p:txBody>
          <a:bodyPr/>
          <a:lstStyle/>
          <a:p>
            <a:fld id="{75D4DA00-7454-BF4E-9465-7D8AE93A7E83}" type="slidenum">
              <a:rPr lang="en-GB" smtClean="0"/>
              <a:t>38</a:t>
            </a:fld>
            <a:endParaRPr lang="en-GB"/>
          </a:p>
        </p:txBody>
      </p:sp>
    </p:spTree>
    <p:extLst>
      <p:ext uri="{BB962C8B-B14F-4D97-AF65-F5344CB8AC3E}">
        <p14:creationId xmlns:p14="http://schemas.microsoft.com/office/powerpoint/2010/main" val="2055109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FEBE described in some detail in Literary Machines, BEBE didn’t exist...</a:t>
            </a:r>
          </a:p>
        </p:txBody>
      </p:sp>
      <p:sp>
        <p:nvSpPr>
          <p:cNvPr id="4" name="Slide Number Placeholder 3"/>
          <p:cNvSpPr>
            <a:spLocks noGrp="1"/>
          </p:cNvSpPr>
          <p:nvPr>
            <p:ph type="sldNum" sz="quarter" idx="5"/>
          </p:nvPr>
        </p:nvSpPr>
        <p:spPr/>
        <p:txBody>
          <a:bodyPr/>
          <a:lstStyle/>
          <a:p>
            <a:fld id="{75D4DA00-7454-BF4E-9465-7D8AE93A7E83}" type="slidenum">
              <a:rPr lang="en-GB" smtClean="0"/>
              <a:t>41</a:t>
            </a:fld>
            <a:endParaRPr lang="en-GB"/>
          </a:p>
        </p:txBody>
      </p:sp>
    </p:spTree>
    <p:extLst>
      <p:ext uri="{BB962C8B-B14F-4D97-AF65-F5344CB8AC3E}">
        <p14:creationId xmlns:p14="http://schemas.microsoft.com/office/powerpoint/2010/main" val="3058180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already seen microfiche as a type of microphotography.</a:t>
            </a:r>
          </a:p>
          <a:p>
            <a:r>
              <a:rPr lang="en-US" dirty="0"/>
              <a:t>Microfilm uses spools of 16mm film with up to 6000 pages per spool (compared to ~100 per microfiche sheet).</a:t>
            </a:r>
          </a:p>
          <a:p>
            <a:endParaRPr lang="en-US" dirty="0"/>
          </a:p>
          <a:p>
            <a:r>
              <a:rPr lang="en-US" dirty="0"/>
              <a:t>Storage density is offset by its physical affordances as a linear medium – need to spool through to find a given page.</a:t>
            </a:r>
          </a:p>
        </p:txBody>
      </p:sp>
      <p:sp>
        <p:nvSpPr>
          <p:cNvPr id="4" name="Slide Number Placeholder 3"/>
          <p:cNvSpPr>
            <a:spLocks noGrp="1"/>
          </p:cNvSpPr>
          <p:nvPr>
            <p:ph type="sldNum" sz="quarter" idx="5"/>
          </p:nvPr>
        </p:nvSpPr>
        <p:spPr/>
        <p:txBody>
          <a:bodyPr/>
          <a:lstStyle/>
          <a:p>
            <a:fld id="{75D4DA00-7454-BF4E-9465-7D8AE93A7E83}" type="slidenum">
              <a:rPr lang="en-GB" smtClean="0"/>
              <a:t>6</a:t>
            </a:fld>
            <a:endParaRPr lang="en-GB"/>
          </a:p>
        </p:txBody>
      </p:sp>
    </p:spTree>
    <p:extLst>
      <p:ext uri="{BB962C8B-B14F-4D97-AF65-F5344CB8AC3E}">
        <p14:creationId xmlns:p14="http://schemas.microsoft.com/office/powerpoint/2010/main" val="408958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Photoelectric microfilm selector developed at MIT in 1938</a:t>
            </a:r>
          </a:p>
          <a:p>
            <a:endParaRPr lang="en-US" dirty="0"/>
          </a:p>
          <a:p>
            <a:r>
              <a:rPr lang="en-US" dirty="0"/>
              <a:t>Metadata about page encoded as a bitmap</a:t>
            </a:r>
          </a:p>
          <a:p>
            <a:endParaRPr lang="en-US" dirty="0"/>
          </a:p>
          <a:p>
            <a:r>
              <a:rPr lang="en-US" dirty="0"/>
              <a:t>Based on earlier (patented!) work by Emanuel Goldberg of Zeiss Ikon (US Patent 1838389) from 1931 (the</a:t>
            </a:r>
            <a:r>
              <a:rPr lang="en-US" baseline="0" dirty="0"/>
              <a:t> Statistical Machine)</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89485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shown, master reel of 35mm film with bitmaps is spooled at high speed</a:t>
            </a:r>
          </a:p>
          <a:p>
            <a:r>
              <a:rPr lang="en-GB" dirty="0"/>
              <a:t>Every time a page matching the selection mask is found, page is copied to conventional 16mm microfilm</a:t>
            </a:r>
          </a:p>
        </p:txBody>
      </p:sp>
      <p:sp>
        <p:nvSpPr>
          <p:cNvPr id="4" name="Slide Number Placeholder 3"/>
          <p:cNvSpPr>
            <a:spLocks noGrp="1"/>
          </p:cNvSpPr>
          <p:nvPr>
            <p:ph type="sldNum" sz="quarter" idx="5"/>
          </p:nvPr>
        </p:nvSpPr>
        <p:spPr/>
        <p:txBody>
          <a:bodyPr/>
          <a:lstStyle/>
          <a:p>
            <a:fld id="{C2FA50D6-6132-4FF4-AFC5-01B946DDB4AB}" type="slidenum">
              <a:rPr lang="en-GB" smtClean="0"/>
              <a:t>8</a:t>
            </a:fld>
            <a:endParaRPr lang="en-GB"/>
          </a:p>
        </p:txBody>
      </p:sp>
    </p:spTree>
    <p:extLst>
      <p:ext uri="{BB962C8B-B14F-4D97-AF65-F5344CB8AC3E}">
        <p14:creationId xmlns:p14="http://schemas.microsoft.com/office/powerpoint/2010/main" val="191824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Article published in Atlantic Monthly July 1945 (illustration comes from a later republication in LIFE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41223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May Think is based in a large part on Bush's experience of managing the OSRD</a:t>
            </a:r>
          </a:p>
        </p:txBody>
      </p:sp>
      <p:sp>
        <p:nvSpPr>
          <p:cNvPr id="4" name="Slide Number Placeholder 3"/>
          <p:cNvSpPr>
            <a:spLocks noGrp="1"/>
          </p:cNvSpPr>
          <p:nvPr>
            <p:ph type="sldNum" sz="quarter" idx="5"/>
          </p:nvPr>
        </p:nvSpPr>
        <p:spPr/>
        <p:txBody>
          <a:bodyPr/>
          <a:lstStyle/>
          <a:p>
            <a:fld id="{75D4DA00-7454-BF4E-9465-7D8AE93A7E83}" type="slidenum">
              <a:rPr lang="en-GB" smtClean="0"/>
              <a:t>10</a:t>
            </a:fld>
            <a:endParaRPr lang="en-GB"/>
          </a:p>
        </p:txBody>
      </p:sp>
    </p:spTree>
    <p:extLst>
      <p:ext uri="{BB962C8B-B14F-4D97-AF65-F5344CB8AC3E}">
        <p14:creationId xmlns:p14="http://schemas.microsoft.com/office/powerpoint/2010/main" val="391026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direct critique of things like </a:t>
            </a:r>
            <a:r>
              <a:rPr lang="en-US" dirty="0" err="1"/>
              <a:t>Otlet's</a:t>
            </a:r>
            <a:r>
              <a:rPr lang="en-US" dirty="0"/>
              <a:t> UDC?</a:t>
            </a:r>
          </a:p>
        </p:txBody>
      </p:sp>
      <p:sp>
        <p:nvSpPr>
          <p:cNvPr id="4" name="Slide Number Placeholder 3"/>
          <p:cNvSpPr>
            <a:spLocks noGrp="1"/>
          </p:cNvSpPr>
          <p:nvPr>
            <p:ph type="sldNum" sz="quarter" idx="5"/>
          </p:nvPr>
        </p:nvSpPr>
        <p:spPr/>
        <p:txBody>
          <a:bodyPr/>
          <a:lstStyle/>
          <a:p>
            <a:fld id="{75D4DA00-7454-BF4E-9465-7D8AE93A7E83}" type="slidenum">
              <a:rPr lang="en-GB" smtClean="0"/>
              <a:t>11</a:t>
            </a:fld>
            <a:endParaRPr lang="en-GB"/>
          </a:p>
        </p:txBody>
      </p:sp>
    </p:spTree>
    <p:extLst>
      <p:ext uri="{BB962C8B-B14F-4D97-AF65-F5344CB8AC3E}">
        <p14:creationId xmlns:p14="http://schemas.microsoft.com/office/powerpoint/2010/main" val="274742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orizontal Split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4DB0-E542-B941-8225-0E02950CDBF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854F344E-EB63-5742-81D5-6FB01FB18AB8}"/>
              </a:ext>
            </a:extLst>
          </p:cNvPr>
          <p:cNvSpPr>
            <a:spLocks noGrp="1"/>
          </p:cNvSpPr>
          <p:nvPr>
            <p:ph sz="quarter" idx="10"/>
          </p:nvPr>
        </p:nvSpPr>
        <p:spPr>
          <a:xfrm>
            <a:off x="623888" y="1773238"/>
            <a:ext cx="10944225" cy="32400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D64926CA-F81E-1C44-AA32-9FA10715A8A4}"/>
              </a:ext>
            </a:extLst>
          </p:cNvPr>
          <p:cNvSpPr>
            <a:spLocks noGrp="1"/>
          </p:cNvSpPr>
          <p:nvPr>
            <p:ph sz="quarter" idx="11"/>
          </p:nvPr>
        </p:nvSpPr>
        <p:spPr>
          <a:xfrm>
            <a:off x="623888" y="5157788"/>
            <a:ext cx="10944225" cy="1079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D325CC76-3875-634F-984B-39418958372D}"/>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95758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Section">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a:xfrm>
            <a:off x="623392" y="5301208"/>
            <a:ext cx="10944721" cy="936104"/>
          </a:xfrm>
        </p:spPr>
        <p:txBody>
          <a:bodyPr/>
          <a:lstStyle>
            <a:lvl1pPr>
              <a:defRPr baseline="0">
                <a:solidFill>
                  <a:schemeClr val="bg1"/>
                </a:solidFill>
              </a:defRPr>
            </a:lvl1pPr>
          </a:lstStyle>
          <a:p>
            <a:r>
              <a:rPr lang="en-GB" dirty="0"/>
              <a:t>SECTION TITLE</a:t>
            </a:r>
          </a:p>
        </p:txBody>
      </p:sp>
      <p:pic>
        <p:nvPicPr>
          <p:cNvPr id="5" name="Picture 4">
            <a:extLst>
              <a:ext uri="{FF2B5EF4-FFF2-40B4-BE49-F238E27FC236}">
                <a16:creationId xmlns:a16="http://schemas.microsoft.com/office/drawing/2014/main" id="{EE72A8B8-CD80-4749-A013-97F291E0DC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6CFD4E71-4240-A442-A0F4-7EC6231AD9EF}"/>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8729515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and Portrait Bleed Righ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3" name="Title Placeholder 1"/>
          <p:cNvSpPr>
            <a:spLocks noGrp="1"/>
          </p:cNvSpPr>
          <p:nvPr>
            <p:ph type="title" hasCustomPrompt="1"/>
          </p:nvPr>
        </p:nvSpPr>
        <p:spPr>
          <a:xfrm>
            <a:off x="623392" y="692696"/>
            <a:ext cx="5401170" cy="936104"/>
          </a:xfrm>
          <a:prstGeom prst="rect">
            <a:avLst/>
          </a:prstGeom>
        </p:spPr>
        <p:txBody>
          <a:bodyPr vert="horz" lIns="91440" tIns="45720" rIns="91440" bIns="45720" rtlCol="0" anchor="b" anchorCtr="0">
            <a:noAutofit/>
          </a:bodyPr>
          <a:lstStyle>
            <a:lvl1pPr>
              <a:defRPr>
                <a:solidFill>
                  <a:schemeClr val="tx1"/>
                </a:solidFill>
              </a:defRPr>
            </a:lvl1pPr>
          </a:lstStyle>
          <a:p>
            <a:r>
              <a:rPr lang="en-US" dirty="0"/>
              <a:t>TITLE</a:t>
            </a:r>
            <a:endParaRPr lang="en-GB" dirty="0"/>
          </a:p>
        </p:txBody>
      </p:sp>
      <p:sp>
        <p:nvSpPr>
          <p:cNvPr id="12" name="Text Placeholder 10"/>
          <p:cNvSpPr>
            <a:spLocks noGrp="1"/>
          </p:cNvSpPr>
          <p:nvPr>
            <p:ph type="body" sz="quarter" idx="11" hasCustomPrompt="1"/>
          </p:nvPr>
        </p:nvSpPr>
        <p:spPr>
          <a:xfrm>
            <a:off x="624417" y="1773238"/>
            <a:ext cx="5400145" cy="4464050"/>
          </a:xfrm>
          <a:prstGeom prst="rect">
            <a:avLst/>
          </a:prstGeom>
        </p:spPr>
        <p:txBody>
          <a:bodyPr anchor="t" anchorCtr="0"/>
          <a:lstStyle>
            <a:lvl1pPr>
              <a:spcBef>
                <a:spcPts val="0"/>
              </a:spcBef>
              <a:spcAft>
                <a:spcPts val="1200"/>
              </a:spcAft>
              <a:defRPr sz="2000">
                <a:solidFill>
                  <a:schemeClr val="tx1"/>
                </a:solidFill>
              </a:defRPr>
            </a:lvl1pPr>
            <a:lvl2pPr>
              <a:spcBef>
                <a:spcPts val="0"/>
              </a:spcBef>
              <a:spcAft>
                <a:spcPts val="1200"/>
              </a:spcAft>
              <a:defRPr sz="1800">
                <a:solidFill>
                  <a:schemeClr val="tx1"/>
                </a:solidFill>
              </a:defRPr>
            </a:lvl2pPr>
            <a:lvl3pPr>
              <a:spcBef>
                <a:spcPts val="0"/>
              </a:spcBef>
              <a:spcAft>
                <a:spcPts val="1200"/>
              </a:spcAft>
              <a:defRPr sz="1800">
                <a:solidFill>
                  <a:schemeClr val="tx1"/>
                </a:solidFill>
              </a:defRPr>
            </a:lvl3pPr>
            <a:lvl4pPr>
              <a:spcBef>
                <a:spcPts val="0"/>
              </a:spcBef>
              <a:spcAft>
                <a:spcPts val="1200"/>
              </a:spcAft>
              <a:defRPr sz="1600">
                <a:solidFill>
                  <a:schemeClr val="tx1"/>
                </a:solidFill>
              </a:defRPr>
            </a:lvl4pPr>
            <a:lvl5pPr>
              <a:spcBef>
                <a:spcPts val="0"/>
              </a:spcBef>
              <a:spcAft>
                <a:spcPts val="1200"/>
              </a:spcAf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7" name="Text Placeholder 13">
            <a:extLst>
              <a:ext uri="{FF2B5EF4-FFF2-40B4-BE49-F238E27FC236}">
                <a16:creationId xmlns:a16="http://schemas.microsoft.com/office/drawing/2014/main" id="{B412C3D8-2F67-0F41-B7E4-21DD11D6FF21}"/>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84435521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7684-F27E-1343-BACE-854B89B1033C}"/>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71FCC647-8EB6-5641-AC35-27C0A404973E}"/>
              </a:ext>
            </a:extLst>
          </p:cNvPr>
          <p:cNvSpPr>
            <a:spLocks noGrp="1"/>
          </p:cNvSpPr>
          <p:nvPr>
            <p:ph sz="quarter" idx="10"/>
          </p:nvPr>
        </p:nvSpPr>
        <p:spPr>
          <a:xfrm>
            <a:off x="62388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3158DD79-FD5D-9847-BA4B-276F5C9E965D}"/>
              </a:ext>
            </a:extLst>
          </p:cNvPr>
          <p:cNvSpPr>
            <a:spLocks noGrp="1"/>
          </p:cNvSpPr>
          <p:nvPr>
            <p:ph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2391DEFD-295B-7746-95D6-F1D00C20BCA2}"/>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721709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ndscape Full Bleed">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p:txBody>
          <a:bodyPr/>
          <a:lstStyle>
            <a:lvl1pPr>
              <a:defRPr>
                <a:solidFill>
                  <a:schemeClr val="bg1"/>
                </a:solidFill>
              </a:defRPr>
            </a:lvl1pPr>
          </a:lstStyle>
          <a:p>
            <a:r>
              <a:rPr lang="en-GB" dirty="0"/>
              <a:t>TITLE</a:t>
            </a:r>
          </a:p>
        </p:txBody>
      </p:sp>
      <p:pic>
        <p:nvPicPr>
          <p:cNvPr id="16" name="Picture 15">
            <a:extLst>
              <a:ext uri="{FF2B5EF4-FFF2-40B4-BE49-F238E27FC236}">
                <a16:creationId xmlns:a16="http://schemas.microsoft.com/office/drawing/2014/main" id="{A18CD50A-41B4-004D-95F3-2347D0D7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00EBE503-9DE1-C945-AAB9-C785E919C0FB}"/>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61570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DBFF-62E6-AE4C-BF03-31AA176B98F9}"/>
              </a:ext>
            </a:extLst>
          </p:cNvPr>
          <p:cNvSpPr>
            <a:spLocks noGrp="1"/>
          </p:cNvSpPr>
          <p:nvPr>
            <p:ph type="title" hasCustomPrompt="1"/>
          </p:nvPr>
        </p:nvSpPr>
        <p:spPr>
          <a:xfrm>
            <a:off x="6167438" y="692696"/>
            <a:ext cx="5400675" cy="936104"/>
          </a:xfrm>
        </p:spPr>
        <p:txBody>
          <a:bodyPr/>
          <a:lstStyle>
            <a:lvl1pPr>
              <a:defRPr>
                <a:solidFill>
                  <a:schemeClr val="tx1"/>
                </a:solidFill>
              </a:defRPr>
            </a:lvl1pPr>
          </a:lstStyle>
          <a:p>
            <a:r>
              <a:rPr lang="en-US" dirty="0"/>
              <a:t>TITLE</a:t>
            </a:r>
            <a:endParaRPr lang="en-GB" dirty="0"/>
          </a:p>
        </p:txBody>
      </p:sp>
      <p:sp>
        <p:nvSpPr>
          <p:cNvPr id="3" name="Picture Placeholder 8">
            <a:extLst>
              <a:ext uri="{FF2B5EF4-FFF2-40B4-BE49-F238E27FC236}">
                <a16:creationId xmlns:a16="http://schemas.microsoft.com/office/drawing/2014/main" id="{38C34D86-3162-B244-81BB-74A52BDDFB8B}"/>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5" name="Text Placeholder 4">
            <a:extLst>
              <a:ext uri="{FF2B5EF4-FFF2-40B4-BE49-F238E27FC236}">
                <a16:creationId xmlns:a16="http://schemas.microsoft.com/office/drawing/2014/main" id="{857D59C4-C678-9D4F-B8BC-614AD7C19951}"/>
              </a:ext>
            </a:extLst>
          </p:cNvPr>
          <p:cNvSpPr>
            <a:spLocks noGrp="1"/>
          </p:cNvSpPr>
          <p:nvPr>
            <p:ph type="body"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213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530406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9D74-BB42-C748-88CF-EB5CDACD321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9FA8153F-C1B4-EF48-9DC9-DEA26298D62B}"/>
              </a:ext>
            </a:extLst>
          </p:cNvPr>
          <p:cNvSpPr>
            <a:spLocks noGrp="1"/>
          </p:cNvSpPr>
          <p:nvPr>
            <p:ph sz="quarter" idx="10"/>
          </p:nvPr>
        </p:nvSpPr>
        <p:spPr>
          <a:xfrm>
            <a:off x="623888" y="1773238"/>
            <a:ext cx="10944225" cy="4464050"/>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13">
            <a:extLst>
              <a:ext uri="{FF2B5EF4-FFF2-40B4-BE49-F238E27FC236}">
                <a16:creationId xmlns:a16="http://schemas.microsoft.com/office/drawing/2014/main" id="{3B1D6E10-AACF-A440-904C-7CC0F17B4F5A}"/>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735200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141104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18FF-3A3A-7741-A555-4A3E16DDEFD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5B49C97B-08B8-3940-A392-4A3851B68C02}"/>
              </a:ext>
            </a:extLst>
          </p:cNvPr>
          <p:cNvSpPr>
            <a:spLocks noGrp="1"/>
          </p:cNvSpPr>
          <p:nvPr>
            <p:ph sz="quarter" idx="10"/>
          </p:nvPr>
        </p:nvSpPr>
        <p:spPr>
          <a:xfrm>
            <a:off x="623888" y="1773238"/>
            <a:ext cx="10944225" cy="2160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07F890D8-943D-7D45-956B-E03F4F752F4C}"/>
              </a:ext>
            </a:extLst>
          </p:cNvPr>
          <p:cNvSpPr>
            <a:spLocks noGrp="1"/>
          </p:cNvSpPr>
          <p:nvPr>
            <p:ph sz="quarter" idx="11"/>
          </p:nvPr>
        </p:nvSpPr>
        <p:spPr>
          <a:xfrm>
            <a:off x="623888" y="4076700"/>
            <a:ext cx="10944225" cy="2160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A7FDA02F-8E1E-BC4D-A6BC-C3E2D68B156A}"/>
              </a:ext>
            </a:extLst>
          </p:cNvPr>
          <p:cNvSpPr>
            <a:spLocks noGrp="1"/>
          </p:cNvSpPr>
          <p:nvPr>
            <p:ph type="body" sz="quarter" idx="12" hasCustomPrompt="1"/>
          </p:nvPr>
        </p:nvSpPr>
        <p:spPr>
          <a:xfrm>
            <a:off x="623888" y="6381328"/>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952233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D35C-2296-6143-9D8C-96DBE1F2CA71}"/>
              </a:ext>
            </a:extLst>
          </p:cNvPr>
          <p:cNvSpPr>
            <a:spLocks noGrp="1"/>
          </p:cNvSpPr>
          <p:nvPr>
            <p:ph type="title" hasCustomPrompt="1"/>
          </p:nvPr>
        </p:nvSpPr>
        <p:spPr>
          <a:xfrm>
            <a:off x="2355954" y="2133600"/>
            <a:ext cx="7484959" cy="2591544"/>
          </a:xfrm>
          <a:prstGeom prst="rect">
            <a:avLst/>
          </a:prstGeom>
        </p:spPr>
        <p:txBody>
          <a:bodyPr anchor="ctr" anchorCtr="0"/>
          <a:lstStyle>
            <a:lvl1pPr>
              <a:defRPr sz="3200" baseline="0">
                <a:solidFill>
                  <a:schemeClr val="bg1"/>
                </a:solidFill>
              </a:defRPr>
            </a:lvl1pPr>
          </a:lstStyle>
          <a:p>
            <a:r>
              <a:rPr lang="en-US" dirty="0"/>
              <a:t>SECTION TITLE</a:t>
            </a:r>
            <a:endParaRPr lang="en-GB" dirty="0"/>
          </a:p>
        </p:txBody>
      </p:sp>
      <p:pic>
        <p:nvPicPr>
          <p:cNvPr id="3" name="Picture 2">
            <a:extLst>
              <a:ext uri="{FF2B5EF4-FFF2-40B4-BE49-F238E27FC236}">
                <a16:creationId xmlns:a16="http://schemas.microsoft.com/office/drawing/2014/main" id="{4148C2F6-775E-8844-B497-A294415EF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6023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0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52638501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44268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63553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01206869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332745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8348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04/11/2020</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76" r:id="rId2"/>
    <p:sldLayoutId id="2147483679" r:id="rId3"/>
    <p:sldLayoutId id="2147483680" r:id="rId4"/>
    <p:sldLayoutId id="2147483677" r:id="rId5"/>
    <p:sldLayoutId id="2147483678" r:id="rId6"/>
    <p:sldLayoutId id="2147483682" r:id="rId7"/>
    <p:sldLayoutId id="2147483683" r:id="rId8"/>
    <p:sldLayoutId id="2147483684" r:id="rId9"/>
    <p:sldLayoutId id="2147483685" r:id="rId10"/>
    <p:sldLayoutId id="2147483687" r:id="rId11"/>
    <p:sldLayoutId id="2147483686"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2" r:id="rId26"/>
    <p:sldLayoutId id="2147483703" r:id="rId27"/>
    <p:sldLayoutId id="2147483704" r:id="rId28"/>
    <p:sldLayoutId id="2147483705" r:id="rId29"/>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22359"/>
      </p:ext>
    </p:extLst>
  </p:cSld>
  <p:clrMap bg1="dk1" tx1="lt1" bg2="dk2" tx2="lt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04/11/2020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04/11/2020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000772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04/11/2020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8492427"/>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74"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tIns="54000" bIns="54000" anchor="b">
            <a:noAutofit/>
          </a:bodyPr>
          <a:lstStyle/>
          <a:p>
            <a:r>
              <a:rPr lang="en-US" dirty="0">
                <a:cs typeface="Georgia"/>
              </a:rPr>
              <a:t>Bush, V. (1945) </a:t>
            </a:r>
            <a:r>
              <a:rPr lang="en-US" i="1" dirty="0">
                <a:cs typeface="Georgia"/>
              </a:rPr>
              <a:t>As We May Think</a:t>
            </a:r>
            <a:r>
              <a:rPr lang="en-US" dirty="0">
                <a:cs typeface="Georgia"/>
              </a:rPr>
              <a:t>. The Atlantic Monthly, 176, pp.101-108.</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650211"/>
            <a:ext cx="5400674" cy="265060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The difficulty seems to be, not so much that we publish unduly in view of the extent and variety of present-day interests, but rather that publication has been extended far beyond our present ability to make real use of the record.</a:t>
            </a:r>
          </a:p>
        </p:txBody>
      </p:sp>
    </p:spTree>
    <p:extLst>
      <p:ext uri="{BB962C8B-B14F-4D97-AF65-F5344CB8AC3E}">
        <p14:creationId xmlns:p14="http://schemas.microsoft.com/office/powerpoint/2010/main" val="2078650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168290"/>
            <a:ext cx="5400674" cy="3673970"/>
          </a:xfrm>
          <a:prstGeom prst="wedgeRoundRectCallout">
            <a:avLst>
              <a:gd name="adj1" fmla="val 74316"/>
              <a:gd name="adj2" fmla="val 14958"/>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dirty="0"/>
              <a:t>Our ineptitude in getting at the record is largely caused by the artificiality of systems of indexing. When data of any sort are placed in storage, they are filed alphabetically or numerically, and information is found (when it is) by tracing it down from subclass to subclass. [...] Having found one item, moreover, one has to emerge from the system and re-enter on a new path.</a:t>
            </a:r>
          </a:p>
        </p:txBody>
      </p:sp>
      <p:sp>
        <p:nvSpPr>
          <p:cNvPr id="8" name="Text Placeholder 4">
            <a:extLst>
              <a:ext uri="{FF2B5EF4-FFF2-40B4-BE49-F238E27FC236}">
                <a16:creationId xmlns:a16="http://schemas.microsoft.com/office/drawing/2014/main" id="{5B3479F4-A756-DC4F-AB0B-DDD22039289C}"/>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endParaRPr lang="en-US" dirty="0">
              <a:cs typeface="Georgia"/>
            </a:endParaRPr>
          </a:p>
        </p:txBody>
      </p:sp>
    </p:spTree>
    <p:extLst>
      <p:ext uri="{BB962C8B-B14F-4D97-AF65-F5344CB8AC3E}">
        <p14:creationId xmlns:p14="http://schemas.microsoft.com/office/powerpoint/2010/main" val="2637796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851688"/>
            <a:ext cx="5400674" cy="2605285"/>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dirty="0"/>
              <a:t>The human mind does not work that way. It operates by association. With one item in its grasp, it snaps instantly to the next that is suggested by the association of thoughts, in accordance with some intricate web of trails carried by the cells of the brain.</a:t>
            </a:r>
          </a:p>
        </p:txBody>
      </p:sp>
      <p:sp>
        <p:nvSpPr>
          <p:cNvPr id="8" name="Text Placeholder 4">
            <a:extLst>
              <a:ext uri="{FF2B5EF4-FFF2-40B4-BE49-F238E27FC236}">
                <a16:creationId xmlns:a16="http://schemas.microsoft.com/office/drawing/2014/main" id="{883434B8-A282-6B4F-8841-3EF7964047B3}"/>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endParaRPr lang="en-US" dirty="0">
              <a:cs typeface="Georgia"/>
            </a:endParaRPr>
          </a:p>
        </p:txBody>
      </p:sp>
    </p:spTree>
    <p:extLst>
      <p:ext uri="{BB962C8B-B14F-4D97-AF65-F5344CB8AC3E}">
        <p14:creationId xmlns:p14="http://schemas.microsoft.com/office/powerpoint/2010/main" val="329576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1B252-CC8A-614A-B99A-E3852D2A3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079" y="197728"/>
            <a:ext cx="9187842" cy="6455048"/>
          </a:xfrm>
          <a:prstGeom prst="rect">
            <a:avLst/>
          </a:prstGeom>
        </p:spPr>
      </p:pic>
      <p:sp>
        <p:nvSpPr>
          <p:cNvPr id="11" name="Rectangle 10">
            <a:extLst>
              <a:ext uri="{FF2B5EF4-FFF2-40B4-BE49-F238E27FC236}">
                <a16:creationId xmlns:a16="http://schemas.microsoft.com/office/drawing/2014/main" id="{3862267C-F4C7-D34F-8173-DED342077F38}"/>
              </a:ext>
            </a:extLst>
          </p:cNvPr>
          <p:cNvSpPr/>
          <p:nvPr/>
        </p:nvSpPr>
        <p:spPr>
          <a:xfrm>
            <a:off x="10193311" y="48883"/>
            <a:ext cx="1806602" cy="64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38141F4-4E61-FA4A-8AE7-FF57ECF00DFC}"/>
              </a:ext>
            </a:extLst>
          </p:cNvPr>
          <p:cNvGrpSpPr/>
          <p:nvPr/>
        </p:nvGrpSpPr>
        <p:grpSpPr>
          <a:xfrm>
            <a:off x="2263515" y="188912"/>
            <a:ext cx="5503058" cy="1799689"/>
            <a:chOff x="2263515" y="188912"/>
            <a:chExt cx="5503058" cy="1799689"/>
          </a:xfrm>
        </p:grpSpPr>
        <p:sp>
          <p:nvSpPr>
            <p:cNvPr id="2" name="TextBox 1">
              <a:extLst>
                <a:ext uri="{FF2B5EF4-FFF2-40B4-BE49-F238E27FC236}">
                  <a16:creationId xmlns:a16="http://schemas.microsoft.com/office/drawing/2014/main" id="{E6F1368E-E95C-4545-A40C-EA4088A4588A}"/>
                </a:ext>
              </a:extLst>
            </p:cNvPr>
            <p:cNvSpPr txBox="1"/>
            <p:nvPr/>
          </p:nvSpPr>
          <p:spPr>
            <a:xfrm>
              <a:off x="2263515" y="188912"/>
              <a:ext cx="2238113" cy="369332"/>
            </a:xfrm>
            <a:prstGeom prst="rect">
              <a:avLst/>
            </a:prstGeom>
            <a:noFill/>
          </p:spPr>
          <p:txBody>
            <a:bodyPr wrap="none" rtlCol="0">
              <a:spAutoFit/>
            </a:bodyPr>
            <a:lstStyle/>
            <a:p>
              <a:r>
                <a:rPr lang="en-US" dirty="0"/>
                <a:t>microfilm displays</a:t>
              </a:r>
            </a:p>
          </p:txBody>
        </p:sp>
        <p:sp>
          <p:nvSpPr>
            <p:cNvPr id="12" name="Rectangle 11">
              <a:extLst>
                <a:ext uri="{FF2B5EF4-FFF2-40B4-BE49-F238E27FC236}">
                  <a16:creationId xmlns:a16="http://schemas.microsoft.com/office/drawing/2014/main" id="{37F32C9D-1931-734D-9FEC-96B8B303EC00}"/>
                </a:ext>
              </a:extLst>
            </p:cNvPr>
            <p:cNvSpPr/>
            <p:nvPr/>
          </p:nvSpPr>
          <p:spPr>
            <a:xfrm>
              <a:off x="4463527" y="251405"/>
              <a:ext cx="3303046" cy="1737196"/>
            </a:xfrm>
            <a:custGeom>
              <a:avLst/>
              <a:gdLst>
                <a:gd name="connsiteX0" fmla="*/ 0 w 3188746"/>
                <a:gd name="connsiteY0" fmla="*/ 0 h 2011516"/>
                <a:gd name="connsiteX1" fmla="*/ 3188746 w 3188746"/>
                <a:gd name="connsiteY1" fmla="*/ 0 h 2011516"/>
                <a:gd name="connsiteX2" fmla="*/ 3188746 w 3188746"/>
                <a:gd name="connsiteY2" fmla="*/ 2011516 h 2011516"/>
                <a:gd name="connsiteX3" fmla="*/ 0 w 3188746"/>
                <a:gd name="connsiteY3" fmla="*/ 2011516 h 2011516"/>
                <a:gd name="connsiteX4" fmla="*/ 0 w 3188746"/>
                <a:gd name="connsiteY4" fmla="*/ 0 h 2011516"/>
                <a:gd name="connsiteX0" fmla="*/ 30480 w 3219226"/>
                <a:gd name="connsiteY0" fmla="*/ 0 h 2011516"/>
                <a:gd name="connsiteX1" fmla="*/ 3219226 w 3219226"/>
                <a:gd name="connsiteY1" fmla="*/ 0 h 2011516"/>
                <a:gd name="connsiteX2" fmla="*/ 3219226 w 3219226"/>
                <a:gd name="connsiteY2" fmla="*/ 2011516 h 2011516"/>
                <a:gd name="connsiteX3" fmla="*/ 0 w 3219226"/>
                <a:gd name="connsiteY3" fmla="*/ 1721956 h 2011516"/>
                <a:gd name="connsiteX4" fmla="*/ 30480 w 3219226"/>
                <a:gd name="connsiteY4" fmla="*/ 0 h 2011516"/>
                <a:gd name="connsiteX0" fmla="*/ 30480 w 3295426"/>
                <a:gd name="connsiteY0" fmla="*/ 0 h 1729576"/>
                <a:gd name="connsiteX1" fmla="*/ 3219226 w 3295426"/>
                <a:gd name="connsiteY1" fmla="*/ 0 h 1729576"/>
                <a:gd name="connsiteX2" fmla="*/ 3295426 w 3295426"/>
                <a:gd name="connsiteY2" fmla="*/ 1729576 h 1729576"/>
                <a:gd name="connsiteX3" fmla="*/ 0 w 3295426"/>
                <a:gd name="connsiteY3" fmla="*/ 1721956 h 1729576"/>
                <a:gd name="connsiteX4" fmla="*/ 30480 w 3295426"/>
                <a:gd name="connsiteY4" fmla="*/ 0 h 1729576"/>
                <a:gd name="connsiteX0" fmla="*/ 30480 w 3295426"/>
                <a:gd name="connsiteY0" fmla="*/ 7620 h 1737196"/>
                <a:gd name="connsiteX1" fmla="*/ 3112546 w 3295426"/>
                <a:gd name="connsiteY1" fmla="*/ 0 h 1737196"/>
                <a:gd name="connsiteX2" fmla="*/ 3295426 w 3295426"/>
                <a:gd name="connsiteY2" fmla="*/ 1737196 h 1737196"/>
                <a:gd name="connsiteX3" fmla="*/ 0 w 3295426"/>
                <a:gd name="connsiteY3" fmla="*/ 1729576 h 1737196"/>
                <a:gd name="connsiteX4" fmla="*/ 30480 w 3295426"/>
                <a:gd name="connsiteY4" fmla="*/ 7620 h 1737196"/>
                <a:gd name="connsiteX0" fmla="*/ 190500 w 3295426"/>
                <a:gd name="connsiteY0" fmla="*/ 7620 h 1737196"/>
                <a:gd name="connsiteX1" fmla="*/ 3112546 w 3295426"/>
                <a:gd name="connsiteY1" fmla="*/ 0 h 1737196"/>
                <a:gd name="connsiteX2" fmla="*/ 3295426 w 3295426"/>
                <a:gd name="connsiteY2" fmla="*/ 1737196 h 1737196"/>
                <a:gd name="connsiteX3" fmla="*/ 0 w 3295426"/>
                <a:gd name="connsiteY3" fmla="*/ 1729576 h 1737196"/>
                <a:gd name="connsiteX4" fmla="*/ 190500 w 3295426"/>
                <a:gd name="connsiteY4" fmla="*/ 7620 h 1737196"/>
                <a:gd name="connsiteX0" fmla="*/ 213360 w 3318286"/>
                <a:gd name="connsiteY0" fmla="*/ 7620 h 1737196"/>
                <a:gd name="connsiteX1" fmla="*/ 3135406 w 3318286"/>
                <a:gd name="connsiteY1" fmla="*/ 0 h 1737196"/>
                <a:gd name="connsiteX2" fmla="*/ 3318286 w 3318286"/>
                <a:gd name="connsiteY2" fmla="*/ 1737196 h 1737196"/>
                <a:gd name="connsiteX3" fmla="*/ 0 w 3318286"/>
                <a:gd name="connsiteY3" fmla="*/ 1737196 h 1737196"/>
                <a:gd name="connsiteX4" fmla="*/ 213360 w 3318286"/>
                <a:gd name="connsiteY4" fmla="*/ 7620 h 1737196"/>
                <a:gd name="connsiteX0" fmla="*/ 198120 w 3303046"/>
                <a:gd name="connsiteY0" fmla="*/ 7620 h 1737196"/>
                <a:gd name="connsiteX1" fmla="*/ 3120166 w 3303046"/>
                <a:gd name="connsiteY1" fmla="*/ 0 h 1737196"/>
                <a:gd name="connsiteX2" fmla="*/ 3303046 w 3303046"/>
                <a:gd name="connsiteY2" fmla="*/ 1737196 h 1737196"/>
                <a:gd name="connsiteX3" fmla="*/ 0 w 3303046"/>
                <a:gd name="connsiteY3" fmla="*/ 1737196 h 1737196"/>
                <a:gd name="connsiteX4" fmla="*/ 198120 w 3303046"/>
                <a:gd name="connsiteY4" fmla="*/ 7620 h 173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046" h="1737196">
                  <a:moveTo>
                    <a:pt x="198120" y="7620"/>
                  </a:moveTo>
                  <a:lnTo>
                    <a:pt x="3120166" y="0"/>
                  </a:lnTo>
                  <a:lnTo>
                    <a:pt x="3303046" y="1737196"/>
                  </a:lnTo>
                  <a:lnTo>
                    <a:pt x="0" y="1737196"/>
                  </a:lnTo>
                  <a:lnTo>
                    <a:pt x="198120" y="7620"/>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27ED541-95F6-5C46-8AEC-D8D0341DDA75}"/>
                </a:ext>
              </a:extLst>
            </p:cNvPr>
            <p:cNvCxnSpPr>
              <a:cxnSpLocks/>
            </p:cNvCxnSpPr>
            <p:nvPr/>
          </p:nvCxnSpPr>
          <p:spPr>
            <a:xfrm>
              <a:off x="3382571" y="558244"/>
              <a:ext cx="1184969" cy="47212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FEA3FB0-6358-8A4E-972E-71C78C94D0F4}"/>
              </a:ext>
            </a:extLst>
          </p:cNvPr>
          <p:cNvGrpSpPr/>
          <p:nvPr/>
        </p:nvGrpSpPr>
        <p:grpSpPr>
          <a:xfrm>
            <a:off x="771358" y="942450"/>
            <a:ext cx="3517560" cy="1509226"/>
            <a:chOff x="771358" y="942450"/>
            <a:chExt cx="3517560" cy="1509226"/>
          </a:xfrm>
        </p:grpSpPr>
        <p:sp>
          <p:nvSpPr>
            <p:cNvPr id="4" name="TextBox 3">
              <a:extLst>
                <a:ext uri="{FF2B5EF4-FFF2-40B4-BE49-F238E27FC236}">
                  <a16:creationId xmlns:a16="http://schemas.microsoft.com/office/drawing/2014/main" id="{14FD820B-AFCE-454B-87FC-BF33D11BAA0A}"/>
                </a:ext>
              </a:extLst>
            </p:cNvPr>
            <p:cNvSpPr txBox="1"/>
            <p:nvPr/>
          </p:nvSpPr>
          <p:spPr>
            <a:xfrm>
              <a:off x="771358" y="942450"/>
              <a:ext cx="1683474" cy="646331"/>
            </a:xfrm>
            <a:prstGeom prst="rect">
              <a:avLst/>
            </a:prstGeom>
            <a:noFill/>
          </p:spPr>
          <p:txBody>
            <a:bodyPr wrap="none" rtlCol="0">
              <a:spAutoFit/>
            </a:bodyPr>
            <a:lstStyle/>
            <a:p>
              <a:r>
                <a:rPr lang="en-US" dirty="0"/>
                <a:t>photographic</a:t>
              </a:r>
              <a:br>
                <a:rPr lang="en-US" dirty="0"/>
              </a:br>
              <a:r>
                <a:rPr lang="en-US" dirty="0"/>
                <a:t>platen</a:t>
              </a:r>
            </a:p>
          </p:txBody>
        </p:sp>
        <p:sp>
          <p:nvSpPr>
            <p:cNvPr id="16" name="Parallelogram 15">
              <a:extLst>
                <a:ext uri="{FF2B5EF4-FFF2-40B4-BE49-F238E27FC236}">
                  <a16:creationId xmlns:a16="http://schemas.microsoft.com/office/drawing/2014/main" id="{2A4F782F-D283-0B47-A81B-822A028A8071}"/>
                </a:ext>
              </a:extLst>
            </p:cNvPr>
            <p:cNvSpPr/>
            <p:nvPr/>
          </p:nvSpPr>
          <p:spPr>
            <a:xfrm>
              <a:off x="2631083" y="1381427"/>
              <a:ext cx="1657835" cy="1070249"/>
            </a:xfrm>
            <a:custGeom>
              <a:avLst/>
              <a:gdLst>
                <a:gd name="connsiteX0" fmla="*/ 0 w 1726415"/>
                <a:gd name="connsiteY0" fmla="*/ 1070249 h 1070249"/>
                <a:gd name="connsiteX1" fmla="*/ 381865 w 1726415"/>
                <a:gd name="connsiteY1" fmla="*/ 0 h 1070249"/>
                <a:gd name="connsiteX2" fmla="*/ 1726415 w 1726415"/>
                <a:gd name="connsiteY2" fmla="*/ 0 h 1070249"/>
                <a:gd name="connsiteX3" fmla="*/ 1344550 w 1726415"/>
                <a:gd name="connsiteY3" fmla="*/ 1070249 h 1070249"/>
                <a:gd name="connsiteX4" fmla="*/ 0 w 1726415"/>
                <a:gd name="connsiteY4" fmla="*/ 1070249 h 1070249"/>
                <a:gd name="connsiteX0" fmla="*/ 0 w 1726415"/>
                <a:gd name="connsiteY0" fmla="*/ 1070249 h 1070249"/>
                <a:gd name="connsiteX1" fmla="*/ 496165 w 1726415"/>
                <a:gd name="connsiteY1" fmla="*/ 68580 h 1070249"/>
                <a:gd name="connsiteX2" fmla="*/ 1726415 w 1726415"/>
                <a:gd name="connsiteY2" fmla="*/ 0 h 1070249"/>
                <a:gd name="connsiteX3" fmla="*/ 1344550 w 1726415"/>
                <a:gd name="connsiteY3" fmla="*/ 1070249 h 1070249"/>
                <a:gd name="connsiteX4" fmla="*/ 0 w 1726415"/>
                <a:gd name="connsiteY4" fmla="*/ 1070249 h 1070249"/>
                <a:gd name="connsiteX0" fmla="*/ 0 w 1627355"/>
                <a:gd name="connsiteY0" fmla="*/ 1001669 h 1001669"/>
                <a:gd name="connsiteX1" fmla="*/ 496165 w 1627355"/>
                <a:gd name="connsiteY1" fmla="*/ 0 h 1001669"/>
                <a:gd name="connsiteX2" fmla="*/ 1627355 w 1627355"/>
                <a:gd name="connsiteY2" fmla="*/ 7620 h 1001669"/>
                <a:gd name="connsiteX3" fmla="*/ 1344550 w 1627355"/>
                <a:gd name="connsiteY3" fmla="*/ 1001669 h 1001669"/>
                <a:gd name="connsiteX4" fmla="*/ 0 w 1627355"/>
                <a:gd name="connsiteY4" fmla="*/ 1001669 h 1001669"/>
                <a:gd name="connsiteX0" fmla="*/ 0 w 1627355"/>
                <a:gd name="connsiteY0" fmla="*/ 1001669 h 1070249"/>
                <a:gd name="connsiteX1" fmla="*/ 496165 w 1627355"/>
                <a:gd name="connsiteY1" fmla="*/ 0 h 1070249"/>
                <a:gd name="connsiteX2" fmla="*/ 1627355 w 1627355"/>
                <a:gd name="connsiteY2" fmla="*/ 7620 h 1070249"/>
                <a:gd name="connsiteX3" fmla="*/ 1314070 w 1627355"/>
                <a:gd name="connsiteY3" fmla="*/ 1070249 h 1070249"/>
                <a:gd name="connsiteX4" fmla="*/ 0 w 1627355"/>
                <a:gd name="connsiteY4" fmla="*/ 1001669 h 1070249"/>
                <a:gd name="connsiteX0" fmla="*/ 0 w 1657835"/>
                <a:gd name="connsiteY0" fmla="*/ 1055009 h 1070249"/>
                <a:gd name="connsiteX1" fmla="*/ 526645 w 1657835"/>
                <a:gd name="connsiteY1" fmla="*/ 0 h 1070249"/>
                <a:gd name="connsiteX2" fmla="*/ 1657835 w 1657835"/>
                <a:gd name="connsiteY2" fmla="*/ 7620 h 1070249"/>
                <a:gd name="connsiteX3" fmla="*/ 1344550 w 1657835"/>
                <a:gd name="connsiteY3" fmla="*/ 1070249 h 1070249"/>
                <a:gd name="connsiteX4" fmla="*/ 0 w 1657835"/>
                <a:gd name="connsiteY4" fmla="*/ 1055009 h 107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835" h="1070249">
                  <a:moveTo>
                    <a:pt x="0" y="1055009"/>
                  </a:moveTo>
                  <a:lnTo>
                    <a:pt x="526645" y="0"/>
                  </a:lnTo>
                  <a:lnTo>
                    <a:pt x="1657835" y="7620"/>
                  </a:lnTo>
                  <a:lnTo>
                    <a:pt x="1344550" y="1070249"/>
                  </a:lnTo>
                  <a:lnTo>
                    <a:pt x="0" y="1055009"/>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74DE0A8B-9B9F-9645-B2B5-D5EF110DB6B9}"/>
                </a:ext>
              </a:extLst>
            </p:cNvPr>
            <p:cNvCxnSpPr>
              <a:cxnSpLocks/>
              <a:stCxn id="4" idx="2"/>
            </p:cNvCxnSpPr>
            <p:nvPr/>
          </p:nvCxnSpPr>
          <p:spPr>
            <a:xfrm>
              <a:off x="1613095" y="1588781"/>
              <a:ext cx="1253600" cy="32777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A7BF664C-69FA-2248-8839-C32BC521FD32}"/>
              </a:ext>
            </a:extLst>
          </p:cNvPr>
          <p:cNvGrpSpPr/>
          <p:nvPr/>
        </p:nvGrpSpPr>
        <p:grpSpPr>
          <a:xfrm>
            <a:off x="4632685" y="2563319"/>
            <a:ext cx="5411449" cy="3421530"/>
            <a:chOff x="4632685" y="2563319"/>
            <a:chExt cx="5411449" cy="3421530"/>
          </a:xfrm>
        </p:grpSpPr>
        <p:sp>
          <p:nvSpPr>
            <p:cNvPr id="6" name="TextBox 5">
              <a:extLst>
                <a:ext uri="{FF2B5EF4-FFF2-40B4-BE49-F238E27FC236}">
                  <a16:creationId xmlns:a16="http://schemas.microsoft.com/office/drawing/2014/main" id="{B0922182-0F87-764E-8417-05E442E8B39A}"/>
                </a:ext>
              </a:extLst>
            </p:cNvPr>
            <p:cNvSpPr txBox="1"/>
            <p:nvPr/>
          </p:nvSpPr>
          <p:spPr>
            <a:xfrm>
              <a:off x="5182944" y="5338518"/>
              <a:ext cx="2387192" cy="646331"/>
            </a:xfrm>
            <a:prstGeom prst="rect">
              <a:avLst/>
            </a:prstGeom>
            <a:noFill/>
          </p:spPr>
          <p:txBody>
            <a:bodyPr wrap="none" rtlCol="0">
              <a:spAutoFit/>
            </a:bodyPr>
            <a:lstStyle/>
            <a:p>
              <a:r>
                <a:rPr lang="en-US" dirty="0"/>
                <a:t>microfilm storage</a:t>
              </a:r>
              <a:br>
                <a:rPr lang="en-US" dirty="0"/>
              </a:br>
              <a:r>
                <a:rPr lang="en-US" dirty="0"/>
                <a:t>with rapid selectors</a:t>
              </a:r>
            </a:p>
          </p:txBody>
        </p:sp>
        <p:sp>
          <p:nvSpPr>
            <p:cNvPr id="10" name="Rectangle 9">
              <a:extLst>
                <a:ext uri="{FF2B5EF4-FFF2-40B4-BE49-F238E27FC236}">
                  <a16:creationId xmlns:a16="http://schemas.microsoft.com/office/drawing/2014/main" id="{215A6166-2493-E54C-8A05-23C392CE9185}"/>
                </a:ext>
              </a:extLst>
            </p:cNvPr>
            <p:cNvSpPr/>
            <p:nvPr/>
          </p:nvSpPr>
          <p:spPr>
            <a:xfrm>
              <a:off x="4632685" y="2563319"/>
              <a:ext cx="5411449" cy="2107272"/>
            </a:xfrm>
            <a:prstGeom prst="rect">
              <a:avLst/>
            </a:pr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F3BD025-5F8E-ED42-AEEB-A2998B6FD7CD}"/>
                </a:ext>
              </a:extLst>
            </p:cNvPr>
            <p:cNvCxnSpPr>
              <a:cxnSpLocks/>
              <a:stCxn id="6" idx="0"/>
              <a:endCxn id="10" idx="2"/>
            </p:cNvCxnSpPr>
            <p:nvPr/>
          </p:nvCxnSpPr>
          <p:spPr>
            <a:xfrm flipV="1">
              <a:off x="6376540" y="4670591"/>
              <a:ext cx="961870" cy="66792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32A56FDB-1CB7-EE43-A53E-89D80A6EB549}"/>
              </a:ext>
            </a:extLst>
          </p:cNvPr>
          <p:cNvGrpSpPr/>
          <p:nvPr/>
        </p:nvGrpSpPr>
        <p:grpSpPr>
          <a:xfrm>
            <a:off x="8341940" y="942450"/>
            <a:ext cx="3226173" cy="1529499"/>
            <a:chOff x="8341940" y="942450"/>
            <a:chExt cx="3226173" cy="1529499"/>
          </a:xfrm>
        </p:grpSpPr>
        <p:sp>
          <p:nvSpPr>
            <p:cNvPr id="8" name="TextBox 7">
              <a:extLst>
                <a:ext uri="{FF2B5EF4-FFF2-40B4-BE49-F238E27FC236}">
                  <a16:creationId xmlns:a16="http://schemas.microsoft.com/office/drawing/2014/main" id="{AF55AC7E-F506-524E-B292-8BFEFAD96DB0}"/>
                </a:ext>
              </a:extLst>
            </p:cNvPr>
            <p:cNvSpPr txBox="1"/>
            <p:nvPr/>
          </p:nvSpPr>
          <p:spPr>
            <a:xfrm>
              <a:off x="10474544" y="942450"/>
              <a:ext cx="1093569" cy="369332"/>
            </a:xfrm>
            <a:prstGeom prst="rect">
              <a:avLst/>
            </a:prstGeom>
            <a:noFill/>
          </p:spPr>
          <p:txBody>
            <a:bodyPr wrap="none" rtlCol="0">
              <a:spAutoFit/>
            </a:bodyPr>
            <a:lstStyle/>
            <a:p>
              <a:r>
                <a:rPr lang="en-US" dirty="0"/>
                <a:t>controls</a:t>
              </a:r>
            </a:p>
          </p:txBody>
        </p:sp>
        <p:sp>
          <p:nvSpPr>
            <p:cNvPr id="17" name="Parallelogram 16">
              <a:extLst>
                <a:ext uri="{FF2B5EF4-FFF2-40B4-BE49-F238E27FC236}">
                  <a16:creationId xmlns:a16="http://schemas.microsoft.com/office/drawing/2014/main" id="{AAC48B78-D164-9848-807F-8EE03A643925}"/>
                </a:ext>
              </a:extLst>
            </p:cNvPr>
            <p:cNvSpPr/>
            <p:nvPr/>
          </p:nvSpPr>
          <p:spPr>
            <a:xfrm>
              <a:off x="8341940" y="1080951"/>
              <a:ext cx="2022402" cy="1390998"/>
            </a:xfrm>
            <a:custGeom>
              <a:avLst/>
              <a:gdLst>
                <a:gd name="connsiteX0" fmla="*/ 0 w 1726415"/>
                <a:gd name="connsiteY0" fmla="*/ 1070249 h 1070249"/>
                <a:gd name="connsiteX1" fmla="*/ 724762 w 1726415"/>
                <a:gd name="connsiteY1" fmla="*/ 0 h 1070249"/>
                <a:gd name="connsiteX2" fmla="*/ 1726415 w 1726415"/>
                <a:gd name="connsiteY2" fmla="*/ 0 h 1070249"/>
                <a:gd name="connsiteX3" fmla="*/ 1001653 w 1726415"/>
                <a:gd name="connsiteY3" fmla="*/ 1070249 h 1070249"/>
                <a:gd name="connsiteX4" fmla="*/ 0 w 1726415"/>
                <a:gd name="connsiteY4" fmla="*/ 1070249 h 1070249"/>
                <a:gd name="connsiteX0" fmla="*/ 0 w 2258953"/>
                <a:gd name="connsiteY0" fmla="*/ 1070249 h 1362349"/>
                <a:gd name="connsiteX1" fmla="*/ 724762 w 2258953"/>
                <a:gd name="connsiteY1" fmla="*/ 0 h 1362349"/>
                <a:gd name="connsiteX2" fmla="*/ 1726415 w 2258953"/>
                <a:gd name="connsiteY2" fmla="*/ 0 h 1362349"/>
                <a:gd name="connsiteX3" fmla="*/ 2258953 w 2258953"/>
                <a:gd name="connsiteY3" fmla="*/ 1362349 h 1362349"/>
                <a:gd name="connsiteX4" fmla="*/ 0 w 2258953"/>
                <a:gd name="connsiteY4" fmla="*/ 1070249 h 1362349"/>
                <a:gd name="connsiteX0" fmla="*/ 164238 w 1534191"/>
                <a:gd name="connsiteY0" fmla="*/ 1349649 h 1362349"/>
                <a:gd name="connsiteX1" fmla="*/ 0 w 1534191"/>
                <a:gd name="connsiteY1" fmla="*/ 0 h 1362349"/>
                <a:gd name="connsiteX2" fmla="*/ 1001653 w 1534191"/>
                <a:gd name="connsiteY2" fmla="*/ 0 h 1362349"/>
                <a:gd name="connsiteX3" fmla="*/ 1534191 w 1534191"/>
                <a:gd name="connsiteY3" fmla="*/ 1362349 h 1362349"/>
                <a:gd name="connsiteX4" fmla="*/ 164238 w 1534191"/>
                <a:gd name="connsiteY4" fmla="*/ 1349649 h 1362349"/>
                <a:gd name="connsiteX0" fmla="*/ 583338 w 1953291"/>
                <a:gd name="connsiteY0" fmla="*/ 1375049 h 1387749"/>
                <a:gd name="connsiteX1" fmla="*/ 0 w 1953291"/>
                <a:gd name="connsiteY1" fmla="*/ 0 h 1387749"/>
                <a:gd name="connsiteX2" fmla="*/ 1420753 w 1953291"/>
                <a:gd name="connsiteY2" fmla="*/ 25400 h 1387749"/>
                <a:gd name="connsiteX3" fmla="*/ 1953291 w 1953291"/>
                <a:gd name="connsiteY3" fmla="*/ 1387749 h 1387749"/>
                <a:gd name="connsiteX4" fmla="*/ 583338 w 1953291"/>
                <a:gd name="connsiteY4" fmla="*/ 1375049 h 1387749"/>
                <a:gd name="connsiteX0" fmla="*/ 583338 w 1953291"/>
                <a:gd name="connsiteY0" fmla="*/ 1375049 h 1387749"/>
                <a:gd name="connsiteX1" fmla="*/ 0 w 1953291"/>
                <a:gd name="connsiteY1" fmla="*/ 0 h 1387749"/>
                <a:gd name="connsiteX2" fmla="*/ 1192153 w 1953291"/>
                <a:gd name="connsiteY2" fmla="*/ 12700 h 1387749"/>
                <a:gd name="connsiteX3" fmla="*/ 1953291 w 1953291"/>
                <a:gd name="connsiteY3" fmla="*/ 1387749 h 1387749"/>
                <a:gd name="connsiteX4" fmla="*/ 583338 w 1953291"/>
                <a:gd name="connsiteY4" fmla="*/ 1375049 h 1387749"/>
                <a:gd name="connsiteX0" fmla="*/ 588654 w 1953291"/>
                <a:gd name="connsiteY0" fmla="*/ 1401630 h 1401630"/>
                <a:gd name="connsiteX1" fmla="*/ 0 w 1953291"/>
                <a:gd name="connsiteY1" fmla="*/ 0 h 1401630"/>
                <a:gd name="connsiteX2" fmla="*/ 1192153 w 1953291"/>
                <a:gd name="connsiteY2" fmla="*/ 12700 h 1401630"/>
                <a:gd name="connsiteX3" fmla="*/ 1953291 w 1953291"/>
                <a:gd name="connsiteY3" fmla="*/ 1387749 h 1401630"/>
                <a:gd name="connsiteX4" fmla="*/ 588654 w 1953291"/>
                <a:gd name="connsiteY4" fmla="*/ 1401630 h 1401630"/>
                <a:gd name="connsiteX0" fmla="*/ 588654 w 2011770"/>
                <a:gd name="connsiteY0" fmla="*/ 1401630 h 1403698"/>
                <a:gd name="connsiteX1" fmla="*/ 0 w 2011770"/>
                <a:gd name="connsiteY1" fmla="*/ 0 h 1403698"/>
                <a:gd name="connsiteX2" fmla="*/ 1192153 w 2011770"/>
                <a:gd name="connsiteY2" fmla="*/ 12700 h 1403698"/>
                <a:gd name="connsiteX3" fmla="*/ 2011770 w 2011770"/>
                <a:gd name="connsiteY3" fmla="*/ 1403698 h 1403698"/>
                <a:gd name="connsiteX4" fmla="*/ 588654 w 2011770"/>
                <a:gd name="connsiteY4" fmla="*/ 1401630 h 1403698"/>
                <a:gd name="connsiteX0" fmla="*/ 599286 w 2022402"/>
                <a:gd name="connsiteY0" fmla="*/ 1388930 h 1390998"/>
                <a:gd name="connsiteX1" fmla="*/ 0 w 2022402"/>
                <a:gd name="connsiteY1" fmla="*/ 13881 h 1390998"/>
                <a:gd name="connsiteX2" fmla="*/ 1202785 w 2022402"/>
                <a:gd name="connsiteY2" fmla="*/ 0 h 1390998"/>
                <a:gd name="connsiteX3" fmla="*/ 2022402 w 2022402"/>
                <a:gd name="connsiteY3" fmla="*/ 1390998 h 1390998"/>
                <a:gd name="connsiteX4" fmla="*/ 599286 w 2022402"/>
                <a:gd name="connsiteY4" fmla="*/ 1388930 h 13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02" h="1390998">
                  <a:moveTo>
                    <a:pt x="599286" y="1388930"/>
                  </a:moveTo>
                  <a:lnTo>
                    <a:pt x="0" y="13881"/>
                  </a:lnTo>
                  <a:lnTo>
                    <a:pt x="1202785" y="0"/>
                  </a:lnTo>
                  <a:lnTo>
                    <a:pt x="2022402" y="1390998"/>
                  </a:lnTo>
                  <a:lnTo>
                    <a:pt x="599286" y="1388930"/>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F383B09-1D54-4143-AF89-66730D49E0A8}"/>
                </a:ext>
              </a:extLst>
            </p:cNvPr>
            <p:cNvCxnSpPr>
              <a:cxnSpLocks/>
              <a:endCxn id="8" idx="2"/>
            </p:cNvCxnSpPr>
            <p:nvPr/>
          </p:nvCxnSpPr>
          <p:spPr>
            <a:xfrm flipV="1">
              <a:off x="9928485" y="1311782"/>
              <a:ext cx="1092844" cy="44088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7AB32F0-E8C6-5D48-9C22-2263B2C96823}"/>
              </a:ext>
            </a:extLst>
          </p:cNvPr>
          <p:cNvGrpSpPr/>
          <p:nvPr/>
        </p:nvGrpSpPr>
        <p:grpSpPr>
          <a:xfrm>
            <a:off x="283918" y="2563319"/>
            <a:ext cx="4217710" cy="2107272"/>
            <a:chOff x="283918" y="2563319"/>
            <a:chExt cx="4217710" cy="2107272"/>
          </a:xfrm>
        </p:grpSpPr>
        <p:sp>
          <p:nvSpPr>
            <p:cNvPr id="7" name="TextBox 6">
              <a:extLst>
                <a:ext uri="{FF2B5EF4-FFF2-40B4-BE49-F238E27FC236}">
                  <a16:creationId xmlns:a16="http://schemas.microsoft.com/office/drawing/2014/main" id="{4230C0A9-7D9D-6641-9566-D6A19F5BD9B1}"/>
                </a:ext>
              </a:extLst>
            </p:cNvPr>
            <p:cNvSpPr txBox="1"/>
            <p:nvPr/>
          </p:nvSpPr>
          <p:spPr>
            <a:xfrm>
              <a:off x="283918" y="3151282"/>
              <a:ext cx="1284326" cy="646331"/>
            </a:xfrm>
            <a:prstGeom prst="rect">
              <a:avLst/>
            </a:prstGeom>
            <a:noFill/>
          </p:spPr>
          <p:txBody>
            <a:bodyPr wrap="none" rtlCol="0">
              <a:spAutoFit/>
            </a:bodyPr>
            <a:lstStyle/>
            <a:p>
              <a:r>
                <a:rPr lang="en-US" dirty="0"/>
                <a:t>microfilm</a:t>
              </a:r>
              <a:br>
                <a:rPr lang="en-US" dirty="0"/>
              </a:br>
              <a:r>
                <a:rPr lang="en-US" dirty="0"/>
                <a:t>developer</a:t>
              </a:r>
            </a:p>
          </p:txBody>
        </p:sp>
        <p:sp>
          <p:nvSpPr>
            <p:cNvPr id="14" name="Rectangle 13">
              <a:extLst>
                <a:ext uri="{FF2B5EF4-FFF2-40B4-BE49-F238E27FC236}">
                  <a16:creationId xmlns:a16="http://schemas.microsoft.com/office/drawing/2014/main" id="{5692D735-2131-CE49-A8BF-D2094B1C268A}"/>
                </a:ext>
              </a:extLst>
            </p:cNvPr>
            <p:cNvSpPr/>
            <p:nvPr/>
          </p:nvSpPr>
          <p:spPr>
            <a:xfrm>
              <a:off x="1933604" y="2563319"/>
              <a:ext cx="2568024" cy="2107272"/>
            </a:xfrm>
            <a:prstGeom prst="rect">
              <a:avLst/>
            </a:pr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ED64943-D0CF-D540-B3B9-451ED905D3AC}"/>
                </a:ext>
              </a:extLst>
            </p:cNvPr>
            <p:cNvCxnSpPr>
              <a:cxnSpLocks/>
              <a:stCxn id="7" idx="2"/>
            </p:cNvCxnSpPr>
            <p:nvPr/>
          </p:nvCxnSpPr>
          <p:spPr>
            <a:xfrm>
              <a:off x="926081" y="3797613"/>
              <a:ext cx="1007523" cy="51807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405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74D5-48B6-6B43-A9F2-19DF93CBB3B9}"/>
              </a:ext>
            </a:extLst>
          </p:cNvPr>
          <p:cNvSpPr>
            <a:spLocks noGrp="1"/>
          </p:cNvSpPr>
          <p:nvPr>
            <p:ph type="title"/>
          </p:nvPr>
        </p:nvSpPr>
        <p:spPr/>
        <p:txBody>
          <a:bodyPr/>
          <a:lstStyle/>
          <a:p>
            <a:r>
              <a:rPr lang="en-GB" dirty="0"/>
              <a:t>The </a:t>
            </a:r>
            <a:r>
              <a:rPr lang="en-GB" dirty="0" err="1"/>
              <a:t>Memex</a:t>
            </a:r>
            <a:endParaRPr lang="en-GB" dirty="0"/>
          </a:p>
        </p:txBody>
      </p:sp>
      <p:sp>
        <p:nvSpPr>
          <p:cNvPr id="3" name="Content Placeholder 2">
            <a:extLst>
              <a:ext uri="{FF2B5EF4-FFF2-40B4-BE49-F238E27FC236}">
                <a16:creationId xmlns:a16="http://schemas.microsoft.com/office/drawing/2014/main" id="{29763C9D-A9AF-3A4A-8CF7-060FA9E67A0C}"/>
              </a:ext>
            </a:extLst>
          </p:cNvPr>
          <p:cNvSpPr>
            <a:spLocks noGrp="1"/>
          </p:cNvSpPr>
          <p:nvPr>
            <p:ph sz="quarter" idx="10"/>
          </p:nvPr>
        </p:nvSpPr>
        <p:spPr/>
        <p:txBody>
          <a:bodyPr/>
          <a:lstStyle/>
          <a:p>
            <a:pPr marL="0" indent="0">
              <a:buNone/>
            </a:pPr>
            <a:r>
              <a:rPr lang="en-US" i="1" dirty="0"/>
              <a:t>“The process of tying two things together is the important thing”</a:t>
            </a:r>
          </a:p>
          <a:p>
            <a:pPr marL="0" indent="0">
              <a:buNone/>
            </a:pPr>
            <a:endParaRPr lang="en-US" dirty="0"/>
          </a:p>
          <a:p>
            <a:pPr marL="0" indent="0">
              <a:buNone/>
            </a:pPr>
            <a:r>
              <a:rPr lang="en-US" dirty="0"/>
              <a:t>Key notion is of a </a:t>
            </a:r>
            <a:r>
              <a:rPr lang="en-US" i="1" dirty="0"/>
              <a:t>trail:</a:t>
            </a:r>
          </a:p>
          <a:p>
            <a:r>
              <a:rPr lang="en-US" dirty="0"/>
              <a:t>Link between pages</a:t>
            </a:r>
          </a:p>
          <a:p>
            <a:r>
              <a:rPr lang="en-US" dirty="0"/>
              <a:t>Stored (branching) sequence of pages</a:t>
            </a:r>
          </a:p>
          <a:p>
            <a:pPr marL="0" indent="0">
              <a:buNone/>
            </a:pPr>
            <a:endParaRPr lang="en-US" dirty="0"/>
          </a:p>
          <a:p>
            <a:pPr marL="0" indent="0">
              <a:buNone/>
            </a:pPr>
            <a:r>
              <a:rPr lang="en-GB" i="1" dirty="0"/>
              <a:t>“a new profession of trail blazers, those who find delight in the task of establishing useful trails through the enormous mass of the common record”</a:t>
            </a:r>
            <a:endParaRPr lang="en-US" i="1" dirty="0"/>
          </a:p>
        </p:txBody>
      </p:sp>
      <p:pic>
        <p:nvPicPr>
          <p:cNvPr id="7" name="Content Placeholder 6">
            <a:extLst>
              <a:ext uri="{FF2B5EF4-FFF2-40B4-BE49-F238E27FC236}">
                <a16:creationId xmlns:a16="http://schemas.microsoft.com/office/drawing/2014/main" id="{4C8B8246-BC7F-8349-89AD-9E0E911160F9}"/>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167438" y="2108103"/>
            <a:ext cx="5400675" cy="3794320"/>
          </a:xfrm>
        </p:spPr>
      </p:pic>
      <p:sp>
        <p:nvSpPr>
          <p:cNvPr id="5" name="Text Placeholder 4">
            <a:extLst>
              <a:ext uri="{FF2B5EF4-FFF2-40B4-BE49-F238E27FC236}">
                <a16:creationId xmlns:a16="http://schemas.microsoft.com/office/drawing/2014/main" id="{0ABFD9B9-47C6-9048-A74C-CB6EF83DCB6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8664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1773238"/>
            <a:ext cx="5400674" cy="446405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t" anchorCtr="0" compatLnSpc="1">
            <a:prstTxWarp prst="textNoShape">
              <a:avLst/>
            </a:prstTxWarp>
            <a:noAutofit/>
          </a:bodyPr>
          <a:lstStyle/>
          <a:p>
            <a:pPr marL="17463">
              <a:buNone/>
            </a:pPr>
            <a:r>
              <a:rPr lang="en-US" sz="2000" i="1" dirty="0">
                <a:ea typeface="ＭＳ Ｐゴシック" charset="0"/>
                <a:cs typeface="ＭＳ Ｐゴシック" charset="0"/>
              </a:rPr>
              <a:t>Wholly new forms of encyclopedias will appear, ready made with a mesh of associative trails running through them, ready to be dropped into the </a:t>
            </a:r>
            <a:r>
              <a:rPr lang="en-US" sz="2000" i="1" dirty="0" err="1">
                <a:ea typeface="ＭＳ Ｐゴシック" charset="0"/>
                <a:cs typeface="ＭＳ Ｐゴシック" charset="0"/>
              </a:rPr>
              <a:t>memex</a:t>
            </a:r>
            <a:r>
              <a:rPr lang="en-US" sz="2000" i="1" dirty="0">
                <a:ea typeface="ＭＳ Ｐゴシック" charset="0"/>
                <a:cs typeface="ＭＳ Ｐゴシック" charset="0"/>
              </a:rPr>
              <a:t> and there amplified.</a:t>
            </a:r>
            <a:endParaRPr lang="en-GB" sz="2000" i="1" dirty="0"/>
          </a:p>
        </p:txBody>
      </p:sp>
      <p:pic>
        <p:nvPicPr>
          <p:cNvPr id="6" name="Picture 4">
            <a:extLst>
              <a:ext uri="{FF2B5EF4-FFF2-40B4-BE49-F238E27FC236}">
                <a16:creationId xmlns:a16="http://schemas.microsoft.com/office/drawing/2014/main" id="{D0B537C4-8B1E-BD4E-9D32-4D24150041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7456" y="3429000"/>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4">
            <a:extLst>
              <a:ext uri="{FF2B5EF4-FFF2-40B4-BE49-F238E27FC236}">
                <a16:creationId xmlns:a16="http://schemas.microsoft.com/office/drawing/2014/main" id="{4F9921A1-77E9-D747-9D31-73F357FE56E6}"/>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endParaRPr lang="en-US" dirty="0">
              <a:cs typeface="Georgia"/>
            </a:endParaRPr>
          </a:p>
        </p:txBody>
      </p:sp>
    </p:spTree>
    <p:extLst>
      <p:ext uri="{BB962C8B-B14F-4D97-AF65-F5344CB8AC3E}">
        <p14:creationId xmlns:p14="http://schemas.microsoft.com/office/powerpoint/2010/main" val="21627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A61145-B491-5B44-9443-1477551D9E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1" t="5417" r="-131" b="19583"/>
          <a:stretch/>
        </p:blipFill>
        <p:spPr>
          <a:xfrm>
            <a:off x="1" y="0"/>
            <a:ext cx="12192000" cy="6858000"/>
          </a:xfrm>
        </p:spPr>
      </p:pic>
      <p:sp>
        <p:nvSpPr>
          <p:cNvPr id="3" name="Title 2">
            <a:extLst>
              <a:ext uri="{FF2B5EF4-FFF2-40B4-BE49-F238E27FC236}">
                <a16:creationId xmlns:a16="http://schemas.microsoft.com/office/drawing/2014/main" id="{2063C4C0-1B8B-3946-BCB7-73BC5A1E4F9C}"/>
              </a:ext>
            </a:extLst>
          </p:cNvPr>
          <p:cNvSpPr>
            <a:spLocks noGrp="1"/>
          </p:cNvSpPr>
          <p:nvPr>
            <p:ph type="title"/>
          </p:nvPr>
        </p:nvSpPr>
        <p:spPr/>
        <p:txBody>
          <a:bodyPr/>
          <a:lstStyle/>
          <a:p>
            <a:r>
              <a:rPr lang="en-GB" dirty="0"/>
              <a:t>The Information Age</a:t>
            </a:r>
          </a:p>
        </p:txBody>
      </p:sp>
      <p:sp>
        <p:nvSpPr>
          <p:cNvPr id="4" name="Text Placeholder 3">
            <a:extLst>
              <a:ext uri="{FF2B5EF4-FFF2-40B4-BE49-F238E27FC236}">
                <a16:creationId xmlns:a16="http://schemas.microsoft.com/office/drawing/2014/main" id="{4FC212F7-4DDE-DC41-BBDB-8C50AA5D9F4E}"/>
              </a:ext>
            </a:extLst>
          </p:cNvPr>
          <p:cNvSpPr>
            <a:spLocks noGrp="1"/>
          </p:cNvSpPr>
          <p:nvPr>
            <p:ph type="body" sz="quarter" idx="11"/>
          </p:nvPr>
        </p:nvSpPr>
        <p:spPr/>
        <p:txBody>
          <a:bodyPr/>
          <a:lstStyle/>
          <a:p>
            <a:r>
              <a:rPr lang="en-GB" dirty="0"/>
              <a:t>Computer History Museum</a:t>
            </a:r>
          </a:p>
        </p:txBody>
      </p:sp>
    </p:spTree>
    <p:extLst>
      <p:ext uri="{BB962C8B-B14F-4D97-AF65-F5344CB8AC3E}">
        <p14:creationId xmlns:p14="http://schemas.microsoft.com/office/powerpoint/2010/main" val="208493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4C03CA-7378-8940-87FC-D29EE3A39A0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21752" y="692150"/>
            <a:ext cx="8938744" cy="5526499"/>
          </a:xfrm>
        </p:spPr>
      </p:pic>
      <p:sp>
        <p:nvSpPr>
          <p:cNvPr id="4" name="Text Placeholder 3">
            <a:extLst>
              <a:ext uri="{FF2B5EF4-FFF2-40B4-BE49-F238E27FC236}">
                <a16:creationId xmlns:a16="http://schemas.microsoft.com/office/drawing/2014/main" id="{B1BA26CB-F753-984C-986D-00E25B1258E4}"/>
              </a:ext>
            </a:extLst>
          </p:cNvPr>
          <p:cNvSpPr>
            <a:spLocks noGrp="1"/>
          </p:cNvSpPr>
          <p:nvPr>
            <p:ph type="body" sz="quarter" idx="11"/>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339130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1ECF0-7BE8-C145-975E-4763305C4140}"/>
              </a:ext>
            </a:extLst>
          </p:cNvPr>
          <p:cNvSpPr>
            <a:spLocks noGrp="1"/>
          </p:cNvSpPr>
          <p:nvPr>
            <p:ph type="title"/>
          </p:nvPr>
        </p:nvSpPr>
        <p:spPr/>
        <p:txBody>
          <a:bodyPr/>
          <a:lstStyle/>
          <a:p>
            <a:r>
              <a:rPr lang="en-GB" dirty="0"/>
              <a:t>Doug Engelbart</a:t>
            </a:r>
          </a:p>
        </p:txBody>
      </p:sp>
      <p:sp>
        <p:nvSpPr>
          <p:cNvPr id="4" name="Text Placeholder 3">
            <a:extLst>
              <a:ext uri="{FF2B5EF4-FFF2-40B4-BE49-F238E27FC236}">
                <a16:creationId xmlns:a16="http://schemas.microsoft.com/office/drawing/2014/main" id="{F160B644-470E-D646-8EDC-B22C2DCAC136}"/>
              </a:ext>
            </a:extLst>
          </p:cNvPr>
          <p:cNvSpPr>
            <a:spLocks noGrp="1"/>
          </p:cNvSpPr>
          <p:nvPr>
            <p:ph type="body" sz="quarter" idx="11"/>
          </p:nvPr>
        </p:nvSpPr>
        <p:spPr/>
        <p:txBody>
          <a:bodyPr/>
          <a:lstStyle/>
          <a:p>
            <a:pPr marL="0" indent="0">
              <a:buNone/>
            </a:pPr>
            <a:r>
              <a:rPr lang="en-US" dirty="0"/>
              <a:t>Member of the Stanford Research Institute</a:t>
            </a:r>
          </a:p>
          <a:p>
            <a:pPr marL="0" indent="0">
              <a:buNone/>
            </a:pPr>
            <a:r>
              <a:rPr lang="en-US" dirty="0"/>
              <a:t>While at SRI, founded the </a:t>
            </a:r>
            <a:br>
              <a:rPr lang="en-US" dirty="0"/>
            </a:br>
            <a:r>
              <a:rPr lang="en-US" dirty="0"/>
              <a:t>Augmentation Research Center</a:t>
            </a:r>
          </a:p>
          <a:p>
            <a:pPr marL="0" indent="0">
              <a:buNone/>
            </a:pPr>
            <a:endParaRPr lang="en-US" dirty="0"/>
          </a:p>
          <a:p>
            <a:endParaRPr lang="en-GB" dirty="0"/>
          </a:p>
        </p:txBody>
      </p:sp>
      <p:sp>
        <p:nvSpPr>
          <p:cNvPr id="5" name="Text Placeholder 4">
            <a:extLst>
              <a:ext uri="{FF2B5EF4-FFF2-40B4-BE49-F238E27FC236}">
                <a16:creationId xmlns:a16="http://schemas.microsoft.com/office/drawing/2014/main" id="{9B0BEB8E-579E-0740-B595-C1B42195D570}"/>
              </a:ext>
            </a:extLst>
          </p:cNvPr>
          <p:cNvSpPr>
            <a:spLocks noGrp="1"/>
          </p:cNvSpPr>
          <p:nvPr>
            <p:ph type="body" sz="quarter" idx="12"/>
          </p:nvPr>
        </p:nvSpPr>
        <p:spPr/>
        <p:txBody>
          <a:bodyPr/>
          <a:lstStyle/>
          <a:p>
            <a:endParaRPr lang="en-GB"/>
          </a:p>
        </p:txBody>
      </p:sp>
      <p:pic>
        <p:nvPicPr>
          <p:cNvPr id="11" name="Picture Placeholder 10">
            <a:extLst>
              <a:ext uri="{FF2B5EF4-FFF2-40B4-BE49-F238E27FC236}">
                <a16:creationId xmlns:a16="http://schemas.microsoft.com/office/drawing/2014/main" id="{6E6D3F2F-C62D-9F46-A180-497C5892240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915" r="36269"/>
          <a:stretch/>
        </p:blipFill>
        <p:spPr>
          <a:xfrm>
            <a:off x="6167439" y="0"/>
            <a:ext cx="6024562" cy="6858000"/>
          </a:xfrm>
        </p:spPr>
      </p:pic>
    </p:spTree>
    <p:extLst>
      <p:ext uri="{BB962C8B-B14F-4D97-AF65-F5344CB8AC3E}">
        <p14:creationId xmlns:p14="http://schemas.microsoft.com/office/powerpoint/2010/main" val="76371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48DA669-B9CA-2845-B5AC-EB1248139D3D}"/>
              </a:ext>
            </a:extLst>
          </p:cNvPr>
          <p:cNvSpPr>
            <a:spLocks noGrp="1"/>
          </p:cNvSpPr>
          <p:nvPr>
            <p:ph type="body" sz="quarter" idx="11"/>
          </p:nvPr>
        </p:nvSpPr>
        <p:spPr/>
        <p:txBody>
          <a:bodyPr/>
          <a:lstStyle/>
          <a:p>
            <a:r>
              <a:rPr lang="en-GB" dirty="0"/>
              <a:t>Engelbart, D.C. (1970) </a:t>
            </a:r>
            <a:r>
              <a:rPr lang="en-GB" i="1" dirty="0"/>
              <a:t>X-Y Position Indicator for a Display System</a:t>
            </a:r>
            <a:r>
              <a:rPr lang="en-GB" dirty="0"/>
              <a:t>. US Patent 3,541,541.</a:t>
            </a:r>
          </a:p>
        </p:txBody>
      </p:sp>
      <p:pic>
        <p:nvPicPr>
          <p:cNvPr id="9" name="Picture 8">
            <a:extLst>
              <a:ext uri="{FF2B5EF4-FFF2-40B4-BE49-F238E27FC236}">
                <a16:creationId xmlns:a16="http://schemas.microsoft.com/office/drawing/2014/main" id="{437D68B0-A005-9A43-99D4-863CCD687085}"/>
              </a:ext>
            </a:extLst>
          </p:cNvPr>
          <p:cNvPicPr>
            <a:picLocks noChangeAspect="1"/>
          </p:cNvPicPr>
          <p:nvPr/>
        </p:nvPicPr>
        <p:blipFill rotWithShape="1">
          <a:blip r:embed="rId3">
            <a:extLst>
              <a:ext uri="{28A0092B-C50C-407E-A947-70E740481C1C}">
                <a14:useLocalDpi xmlns:a14="http://schemas.microsoft.com/office/drawing/2010/main" val="0"/>
              </a:ext>
            </a:extLst>
          </a:blip>
          <a:srcRect t="13250" b="8840"/>
          <a:stretch/>
        </p:blipFill>
        <p:spPr>
          <a:xfrm>
            <a:off x="3264272" y="176419"/>
            <a:ext cx="5532028" cy="6060869"/>
          </a:xfrm>
          <a:prstGeom prst="rect">
            <a:avLst/>
          </a:prstGeom>
        </p:spPr>
      </p:pic>
      <p:sp>
        <p:nvSpPr>
          <p:cNvPr id="10" name="Rectangle 9">
            <a:extLst>
              <a:ext uri="{FF2B5EF4-FFF2-40B4-BE49-F238E27FC236}">
                <a16:creationId xmlns:a16="http://schemas.microsoft.com/office/drawing/2014/main" id="{C6AB4BF8-D310-A843-91E5-1D8118E9CE12}"/>
              </a:ext>
            </a:extLst>
          </p:cNvPr>
          <p:cNvSpPr/>
          <p:nvPr/>
        </p:nvSpPr>
        <p:spPr>
          <a:xfrm>
            <a:off x="6600056" y="6093296"/>
            <a:ext cx="14406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724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dirty="0"/>
              <a:t>Trailblazers: History of Hypertext</a:t>
            </a:r>
            <a:br>
              <a:rPr lang="en-GB" dirty="0"/>
            </a:br>
            <a:r>
              <a:rPr lang="en-GB" dirty="0"/>
              <a:t>Part 2</a:t>
            </a:r>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a:bodyPr>
          <a:lstStyle/>
          <a:p>
            <a:r>
              <a:rPr lang="en-GB" dirty="0"/>
              <a:t>COMP3220 Web Infrastructure</a:t>
            </a:r>
          </a:p>
        </p:txBody>
      </p:sp>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r>
              <a:rPr lang="en-GB" dirty="0"/>
              <a:t>Dr Nicholas Gibbins – </a:t>
            </a:r>
            <a:r>
              <a:rPr lang="en-GB" dirty="0" err="1"/>
              <a:t>nmg@ecs.soton.ac.uk</a:t>
            </a:r>
            <a:endParaRPr lang="en-GB" dirty="0"/>
          </a:p>
        </p:txBody>
      </p:sp>
      <p:pic>
        <p:nvPicPr>
          <p:cNvPr id="6" name="Picture 2">
            <a:extLst>
              <a:ext uri="{FF2B5EF4-FFF2-40B4-BE49-F238E27FC236}">
                <a16:creationId xmlns:a16="http://schemas.microsoft.com/office/drawing/2014/main" id="{6535B7CE-239B-8640-99AB-C16B3F1C2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9079" y="4651373"/>
            <a:ext cx="1809034" cy="16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Augmented external symbol manipulation</a:t>
            </a:r>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(1962) </a:t>
            </a:r>
            <a:r>
              <a:rPr lang="en-US" sz="1200" i="1" dirty="0">
                <a:solidFill>
                  <a:schemeClr val="tx1"/>
                </a:solidFill>
              </a:rPr>
              <a:t>Augmenting Human Intellect: A Conceptual Framework</a:t>
            </a:r>
            <a:r>
              <a:rPr lang="en-US" sz="1200" dirty="0">
                <a:solidFill>
                  <a:schemeClr val="tx1"/>
                </a:solidFill>
              </a:rPr>
              <a:t>. SRI Summary Report AFOSR-3223. USA: Stanford Research Institute.</a:t>
            </a:r>
          </a:p>
        </p:txBody>
      </p:sp>
      <p:sp>
        <p:nvSpPr>
          <p:cNvPr id="14" name="Rounded Rectangular Callout 13">
            <a:extLst>
              <a:ext uri="{FF2B5EF4-FFF2-40B4-BE49-F238E27FC236}">
                <a16:creationId xmlns:a16="http://schemas.microsoft.com/office/drawing/2014/main" id="{769AFEE9-EC8E-824E-B9C4-CF88EDB4C4B7}"/>
              </a:ext>
            </a:extLst>
          </p:cNvPr>
          <p:cNvSpPr/>
          <p:nvPr/>
        </p:nvSpPr>
        <p:spPr bwMode="auto">
          <a:xfrm>
            <a:off x="6383958" y="1906292"/>
            <a:ext cx="5400674" cy="4330996"/>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In this stage [of the evolution of individual human intellectual capability], symbols with which the human represents the concepts he is manipulating can be arranged before his eyes, moved, stored, recalled, operated upon according to extremely complex rules—all in very rapid response to a minimum amount of information supplied by the human, by means of special cooperative technological devices.</a:t>
            </a:r>
          </a:p>
        </p:txBody>
      </p:sp>
    </p:spTree>
    <p:extLst>
      <p:ext uri="{BB962C8B-B14F-4D97-AF65-F5344CB8AC3E}">
        <p14:creationId xmlns:p14="http://schemas.microsoft.com/office/powerpoint/2010/main" val="2227441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9B1597-4909-C748-AC64-BB5355E92A8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294" r="27820"/>
          <a:stretch/>
        </p:blipFill>
        <p:spPr>
          <a:xfrm>
            <a:off x="6167439" y="0"/>
            <a:ext cx="6024562" cy="6858000"/>
          </a:xfrm>
        </p:spPr>
      </p:pic>
      <p:sp>
        <p:nvSpPr>
          <p:cNvPr id="3" name="Title 2">
            <a:extLst>
              <a:ext uri="{FF2B5EF4-FFF2-40B4-BE49-F238E27FC236}">
                <a16:creationId xmlns:a16="http://schemas.microsoft.com/office/drawing/2014/main" id="{1C8DE839-17CC-2645-96A2-6F7FC5CCC2D0}"/>
              </a:ext>
            </a:extLst>
          </p:cNvPr>
          <p:cNvSpPr>
            <a:spLocks noGrp="1"/>
          </p:cNvSpPr>
          <p:nvPr>
            <p:ph type="title"/>
          </p:nvPr>
        </p:nvSpPr>
        <p:spPr/>
        <p:txBody>
          <a:bodyPr/>
          <a:lstStyle/>
          <a:p>
            <a:r>
              <a:rPr lang="en-GB" dirty="0"/>
              <a:t>NLS: the </a:t>
            </a:r>
            <a:r>
              <a:rPr lang="en-GB" dirty="0" err="1"/>
              <a:t>oN-Line</a:t>
            </a:r>
            <a:r>
              <a:rPr lang="en-GB" dirty="0"/>
              <a:t> System</a:t>
            </a:r>
          </a:p>
        </p:txBody>
      </p:sp>
      <p:sp>
        <p:nvSpPr>
          <p:cNvPr id="4" name="Text Placeholder 3">
            <a:extLst>
              <a:ext uri="{FF2B5EF4-FFF2-40B4-BE49-F238E27FC236}">
                <a16:creationId xmlns:a16="http://schemas.microsoft.com/office/drawing/2014/main" id="{A59B5AC3-E44F-2C49-9A3C-D5BC22BEC9AA}"/>
              </a:ext>
            </a:extLst>
          </p:cNvPr>
          <p:cNvSpPr>
            <a:spLocks noGrp="1"/>
          </p:cNvSpPr>
          <p:nvPr>
            <p:ph type="body" sz="quarter" idx="11"/>
          </p:nvPr>
        </p:nvSpPr>
        <p:spPr/>
        <p:txBody>
          <a:bodyPr/>
          <a:lstStyle/>
          <a:p>
            <a:pPr marL="0" indent="0">
              <a:buNone/>
            </a:pPr>
            <a:r>
              <a:rPr lang="en-GB" dirty="0">
                <a:ea typeface="ＭＳ Ｐゴシック" charset="0"/>
                <a:cs typeface="ＭＳ Ｐゴシック" charset="0"/>
              </a:rPr>
              <a:t>Timesharing computer with multiple consoles</a:t>
            </a:r>
          </a:p>
          <a:p>
            <a:pPr marL="0" indent="0">
              <a:buNone/>
            </a:pPr>
            <a:r>
              <a:rPr lang="en-GB" dirty="0">
                <a:ea typeface="ＭＳ Ｐゴシック" charset="0"/>
                <a:cs typeface="ＭＳ Ｐゴシック" charset="0"/>
              </a:rPr>
              <a:t>UI features:</a:t>
            </a:r>
          </a:p>
          <a:p>
            <a:pPr marL="612775" lvl="1" indent="-342900"/>
            <a:r>
              <a:rPr lang="en-GB" dirty="0">
                <a:ea typeface="ＭＳ Ｐゴシック" charset="0"/>
              </a:rPr>
              <a:t>Windowed display</a:t>
            </a:r>
          </a:p>
          <a:p>
            <a:pPr marL="612775" lvl="1" indent="-342900"/>
            <a:r>
              <a:rPr lang="en-GB" dirty="0">
                <a:ea typeface="ＭＳ Ｐゴシック" charset="0"/>
              </a:rPr>
              <a:t>Mouse</a:t>
            </a:r>
          </a:p>
          <a:p>
            <a:pPr marL="612775" lvl="1" indent="-342900"/>
            <a:r>
              <a:rPr lang="en-GB" dirty="0">
                <a:ea typeface="ＭＳ Ｐゴシック" charset="0"/>
              </a:rPr>
              <a:t>Chorded keyboard</a:t>
            </a:r>
          </a:p>
          <a:p>
            <a:pPr marL="612775" lvl="1" indent="-342900"/>
            <a:r>
              <a:rPr lang="en-GB" dirty="0">
                <a:ea typeface="ＭＳ Ｐゴシック" charset="0"/>
              </a:rPr>
              <a:t>Videoconferencing</a:t>
            </a:r>
          </a:p>
          <a:p>
            <a:pPr marL="612775" lvl="1" indent="-342900"/>
            <a:r>
              <a:rPr lang="en-GB" dirty="0">
                <a:ea typeface="ＭＳ Ｐゴシック" charset="0"/>
              </a:rPr>
              <a:t>Links in content!</a:t>
            </a:r>
          </a:p>
        </p:txBody>
      </p:sp>
      <p:sp>
        <p:nvSpPr>
          <p:cNvPr id="5" name="Text Placeholder 4">
            <a:extLst>
              <a:ext uri="{FF2B5EF4-FFF2-40B4-BE49-F238E27FC236}">
                <a16:creationId xmlns:a16="http://schemas.microsoft.com/office/drawing/2014/main" id="{B7037AFB-5C79-484B-8A43-612176F1A4FB}"/>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826085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Augmenting </a:t>
            </a:r>
            <a:br>
              <a:rPr lang="en-GB" dirty="0"/>
            </a:br>
            <a:r>
              <a:rPr lang="en-GB" dirty="0"/>
              <a:t>human intellect</a:t>
            </a:r>
          </a:p>
        </p:txBody>
      </p:sp>
      <p:sp>
        <p:nvSpPr>
          <p:cNvPr id="7" name="Rounded Rectangular Callout 6">
            <a:extLst>
              <a:ext uri="{FF2B5EF4-FFF2-40B4-BE49-F238E27FC236}">
                <a16:creationId xmlns:a16="http://schemas.microsoft.com/office/drawing/2014/main" id="{8D0C6C7D-B02C-534E-ABA7-F006EAA4B6A7}"/>
              </a:ext>
            </a:extLst>
          </p:cNvPr>
          <p:cNvSpPr/>
          <p:nvPr/>
        </p:nvSpPr>
        <p:spPr bwMode="auto">
          <a:xfrm>
            <a:off x="6383958" y="1784394"/>
            <a:ext cx="5400674" cy="4236894"/>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44000" tIns="72000" rIns="144000" bIns="72000" numCol="1" rtlCol="0" anchor="ctr" anchorCtr="0" compatLnSpc="1">
            <a:prstTxWarp prst="textNoShape">
              <a:avLst/>
            </a:prstTxWarp>
            <a:spAutoFit/>
          </a:bodyPr>
          <a:lstStyle/>
          <a:p>
            <a:r>
              <a:rPr lang="en-GB" sz="2000" i="1" dirty="0">
                <a:ea typeface="ＭＳ Ｐゴシック" charset="0"/>
              </a:rPr>
              <a:t>[...] we are concentrating fully upon reaching the point where we can do all of our work on line — placing in computer store all of our specifications, plans, designs, programs, documentation, reports, memos, bibliography and reference notes, etc., and doing all of our scratch work, planning, designing, debugging, etc., and a good deal of our intercommunication, via the consoles.</a:t>
            </a:r>
            <a:endParaRPr lang="en-GB" sz="2000" i="1" dirty="0"/>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and English W.K. (1968) </a:t>
            </a:r>
            <a:r>
              <a:rPr lang="en-US" sz="1200" i="1" dirty="0">
                <a:solidFill>
                  <a:schemeClr val="tx1"/>
                </a:solidFill>
              </a:rPr>
              <a:t>A Research Center for Augmenting Human Intellect</a:t>
            </a:r>
            <a:r>
              <a:rPr lang="en-US" sz="1200" dirty="0">
                <a:solidFill>
                  <a:schemeClr val="tx1"/>
                </a:solidFill>
              </a:rPr>
              <a:t>. AFIPS Conference Proceedings of the 1968 Fall Joint Computer Conference. Vol.33, pp.395-410.</a:t>
            </a:r>
          </a:p>
        </p:txBody>
      </p:sp>
    </p:spTree>
    <p:extLst>
      <p:ext uri="{BB962C8B-B14F-4D97-AF65-F5344CB8AC3E}">
        <p14:creationId xmlns:p14="http://schemas.microsoft.com/office/powerpoint/2010/main" val="1854562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37DC6B-F4D8-0F46-8662-D640081F7FEB}"/>
              </a:ext>
            </a:extLst>
          </p:cNvPr>
          <p:cNvSpPr>
            <a:spLocks noGrp="1"/>
          </p:cNvSpPr>
          <p:nvPr>
            <p:ph type="body" sz="quarter" idx="11"/>
          </p:nvPr>
        </p:nvSpPr>
        <p:spPr/>
        <p:txBody>
          <a:bodyPr/>
          <a:lstStyle/>
          <a:p>
            <a:r>
              <a:rPr lang="en-US" dirty="0"/>
              <a:t>http://</a:t>
            </a:r>
            <a:r>
              <a:rPr lang="en-US" dirty="0" err="1"/>
              <a:t>thedemo.org</a:t>
            </a:r>
            <a:r>
              <a:rPr lang="en-US" dirty="0"/>
              <a:t>/</a:t>
            </a:r>
          </a:p>
        </p:txBody>
      </p:sp>
      <p:pic>
        <p:nvPicPr>
          <p:cNvPr id="13" name="Picture 12" descr="Graphical user interface, text, application&#10;&#10;Description automatically generated">
            <a:extLst>
              <a:ext uri="{FF2B5EF4-FFF2-40B4-BE49-F238E27FC236}">
                <a16:creationId xmlns:a16="http://schemas.microsoft.com/office/drawing/2014/main" id="{7FC5D79D-315D-1746-B3BC-30F575E8946F}"/>
              </a:ext>
            </a:extLst>
          </p:cNvPr>
          <p:cNvPicPr>
            <a:picLocks noChangeAspect="1"/>
          </p:cNvPicPr>
          <p:nvPr/>
        </p:nvPicPr>
        <p:blipFill>
          <a:blip r:embed="rId3"/>
          <a:stretch>
            <a:fillRect/>
          </a:stretch>
        </p:blipFill>
        <p:spPr>
          <a:xfrm>
            <a:off x="4073401" y="692151"/>
            <a:ext cx="4127804" cy="5545138"/>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747847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nking" descr="Linking">
            <a:hlinkClick r:id="" action="ppaction://media"/>
            <a:extLst>
              <a:ext uri="{FF2B5EF4-FFF2-40B4-BE49-F238E27FC236}">
                <a16:creationId xmlns:a16="http://schemas.microsoft.com/office/drawing/2014/main" id="{4337A8B4-48C0-9246-A8CF-55C2A4C997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5058" y="1588"/>
            <a:ext cx="9141883" cy="6856412"/>
          </a:xfrm>
          <a:prstGeom prst="rect">
            <a:avLst/>
          </a:prstGeom>
        </p:spPr>
      </p:pic>
    </p:spTree>
    <p:extLst>
      <p:ext uri="{BB962C8B-B14F-4D97-AF65-F5344CB8AC3E}">
        <p14:creationId xmlns:p14="http://schemas.microsoft.com/office/powerpoint/2010/main" val="219866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use" descr="Mouse">
            <a:hlinkClick r:id="" action="ppaction://media"/>
            <a:extLst>
              <a:ext uri="{FF2B5EF4-FFF2-40B4-BE49-F238E27FC236}">
                <a16:creationId xmlns:a16="http://schemas.microsoft.com/office/drawing/2014/main" id="{903B93B8-B3C7-EE47-8E55-44916283BD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5058" y="1588"/>
            <a:ext cx="9141883" cy="6856412"/>
          </a:xfrm>
          <a:prstGeom prst="rect">
            <a:avLst/>
          </a:prstGeom>
        </p:spPr>
      </p:pic>
    </p:spTree>
    <p:extLst>
      <p:ext uri="{BB962C8B-B14F-4D97-AF65-F5344CB8AC3E}">
        <p14:creationId xmlns:p14="http://schemas.microsoft.com/office/powerpoint/2010/main" val="140921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C73788-2816-2A46-B128-DA3149CD86F4}"/>
              </a:ext>
            </a:extLst>
          </p:cNvPr>
          <p:cNvSpPr>
            <a:spLocks noGrp="1"/>
          </p:cNvSpPr>
          <p:nvPr>
            <p:ph type="body" sz="quarter" idx="15"/>
          </p:nvPr>
        </p:nvSpPr>
        <p:spPr/>
        <p:txBody>
          <a:bodyPr/>
          <a:lstStyle/>
          <a:p>
            <a:endParaRPr lang="en-US"/>
          </a:p>
        </p:txBody>
      </p:sp>
      <p:pic>
        <p:nvPicPr>
          <p:cNvPr id="2049" name="Picture 1">
            <a:extLst>
              <a:ext uri="{FF2B5EF4-FFF2-40B4-BE49-F238E27FC236}">
                <a16:creationId xmlns:a16="http://schemas.microsoft.com/office/drawing/2014/main" id="{6B5B2DB4-7EB7-2E4E-9DE7-FBBF6C3AD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521" y="1202477"/>
            <a:ext cx="7986958" cy="4453046"/>
          </a:xfrm>
          <a:prstGeom prst="rect">
            <a:avLst/>
          </a:prstGeom>
          <a:noFill/>
          <a:effectLst>
            <a:outerShdw blurRad="190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696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5A207-9EF3-4447-A441-EE325D3F5FD9}"/>
              </a:ext>
            </a:extLst>
          </p:cNvPr>
          <p:cNvSpPr>
            <a:spLocks noGrp="1"/>
          </p:cNvSpPr>
          <p:nvPr>
            <p:ph type="title"/>
          </p:nvPr>
        </p:nvSpPr>
        <p:spPr/>
        <p:txBody>
          <a:bodyPr/>
          <a:lstStyle/>
          <a:p>
            <a:r>
              <a:rPr lang="en-US" dirty="0"/>
              <a:t>The birth of the Internet</a:t>
            </a:r>
          </a:p>
        </p:txBody>
      </p:sp>
      <p:sp>
        <p:nvSpPr>
          <p:cNvPr id="6" name="Text Placeholder 5">
            <a:extLst>
              <a:ext uri="{FF2B5EF4-FFF2-40B4-BE49-F238E27FC236}">
                <a16:creationId xmlns:a16="http://schemas.microsoft.com/office/drawing/2014/main" id="{D4F56510-A98C-004F-8FEE-76AF5344B956}"/>
              </a:ext>
            </a:extLst>
          </p:cNvPr>
          <p:cNvSpPr>
            <a:spLocks noGrp="1"/>
          </p:cNvSpPr>
          <p:nvPr>
            <p:ph type="body" sz="quarter" idx="11"/>
          </p:nvPr>
        </p:nvSpPr>
        <p:spPr/>
        <p:txBody>
          <a:bodyPr/>
          <a:lstStyle/>
          <a:p>
            <a:endParaRPr lang="en-US"/>
          </a:p>
        </p:txBody>
      </p:sp>
      <p:pic>
        <p:nvPicPr>
          <p:cNvPr id="7" name="Picture 6" descr="arpanet3.png">
            <a:extLst>
              <a:ext uri="{FF2B5EF4-FFF2-40B4-BE49-F238E27FC236}">
                <a16:creationId xmlns:a16="http://schemas.microsoft.com/office/drawing/2014/main" id="{65B5F412-2F81-A741-8E19-48DBC2C0E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358" y="1485106"/>
            <a:ext cx="8154435" cy="5372894"/>
          </a:xfrm>
          <a:prstGeom prst="rect">
            <a:avLst/>
          </a:prstGeom>
        </p:spPr>
      </p:pic>
    </p:spTree>
    <p:extLst>
      <p:ext uri="{BB962C8B-B14F-4D97-AF65-F5344CB8AC3E}">
        <p14:creationId xmlns:p14="http://schemas.microsoft.com/office/powerpoint/2010/main" val="4224828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4C61-9881-AE4F-B5EB-35C616C61E92}"/>
              </a:ext>
            </a:extLst>
          </p:cNvPr>
          <p:cNvSpPr>
            <a:spLocks noGrp="1"/>
          </p:cNvSpPr>
          <p:nvPr>
            <p:ph type="title"/>
          </p:nvPr>
        </p:nvSpPr>
        <p:spPr/>
        <p:txBody>
          <a:bodyPr/>
          <a:lstStyle/>
          <a:p>
            <a:r>
              <a:rPr lang="en-US" dirty="0"/>
              <a:t>The birth of the Internet</a:t>
            </a:r>
          </a:p>
        </p:txBody>
      </p:sp>
      <p:sp>
        <p:nvSpPr>
          <p:cNvPr id="3" name="Text Placeholder 2">
            <a:extLst>
              <a:ext uri="{FF2B5EF4-FFF2-40B4-BE49-F238E27FC236}">
                <a16:creationId xmlns:a16="http://schemas.microsoft.com/office/drawing/2014/main" id="{7D6C80B7-830A-F940-AACB-312374D47BEE}"/>
              </a:ext>
            </a:extLst>
          </p:cNvPr>
          <p:cNvSpPr>
            <a:spLocks noGrp="1"/>
          </p:cNvSpPr>
          <p:nvPr>
            <p:ph type="body" sz="quarter" idx="1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876440F6-B56A-774B-8B26-81229A7256AA}"/>
              </a:ext>
            </a:extLst>
          </p:cNvPr>
          <p:cNvPicPr>
            <a:picLocks noChangeAspect="1"/>
          </p:cNvPicPr>
          <p:nvPr/>
        </p:nvPicPr>
        <p:blipFill>
          <a:blip r:embed="rId3"/>
          <a:stretch>
            <a:fillRect/>
          </a:stretch>
        </p:blipFill>
        <p:spPr>
          <a:xfrm>
            <a:off x="656271" y="1773238"/>
            <a:ext cx="10911841" cy="4546600"/>
          </a:xfrm>
          <a:prstGeom prst="rect">
            <a:avLst/>
          </a:prstGeom>
        </p:spPr>
      </p:pic>
    </p:spTree>
    <p:extLst>
      <p:ext uri="{BB962C8B-B14F-4D97-AF65-F5344CB8AC3E}">
        <p14:creationId xmlns:p14="http://schemas.microsoft.com/office/powerpoint/2010/main" val="16274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9BD43-2C4A-4D4F-8CA3-D0EF7EFD25CC}"/>
              </a:ext>
            </a:extLst>
          </p:cNvPr>
          <p:cNvSpPr>
            <a:spLocks noGrp="1"/>
          </p:cNvSpPr>
          <p:nvPr>
            <p:ph type="title"/>
          </p:nvPr>
        </p:nvSpPr>
        <p:spPr/>
        <p:txBody>
          <a:bodyPr/>
          <a:lstStyle/>
          <a:p>
            <a:r>
              <a:rPr lang="en-GB" dirty="0"/>
              <a:t>Ted Nelson</a:t>
            </a:r>
          </a:p>
        </p:txBody>
      </p:sp>
      <p:pic>
        <p:nvPicPr>
          <p:cNvPr id="9" name="Picture Placeholder 8">
            <a:extLst>
              <a:ext uri="{FF2B5EF4-FFF2-40B4-BE49-F238E27FC236}">
                <a16:creationId xmlns:a16="http://schemas.microsoft.com/office/drawing/2014/main" id="{590067E2-0CF6-5B4A-B9DD-379AC1A8CF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233" b="7233"/>
          <a:stretch>
            <a:fillRect/>
          </a:stretch>
        </p:blipFill>
        <p:spPr/>
      </p:pic>
      <p:sp>
        <p:nvSpPr>
          <p:cNvPr id="4" name="Text Placeholder 3">
            <a:extLst>
              <a:ext uri="{FF2B5EF4-FFF2-40B4-BE49-F238E27FC236}">
                <a16:creationId xmlns:a16="http://schemas.microsoft.com/office/drawing/2014/main" id="{D7FA0E0A-A8E5-EA44-8005-4E689A056A21}"/>
              </a:ext>
            </a:extLst>
          </p:cNvPr>
          <p:cNvSpPr>
            <a:spLocks noGrp="1"/>
          </p:cNvSpPr>
          <p:nvPr>
            <p:ph type="body" sz="quarter" idx="11"/>
          </p:nvPr>
        </p:nvSpPr>
        <p:spPr/>
        <p:txBody>
          <a:bodyPr/>
          <a:lstStyle/>
          <a:p>
            <a:pPr marL="0" indent="0">
              <a:buNone/>
              <a:defRPr/>
            </a:pPr>
            <a:r>
              <a:rPr lang="en-US" dirty="0"/>
              <a:t>Sociologist, philosopher and film maker</a:t>
            </a:r>
          </a:p>
          <a:p>
            <a:pPr marL="0" indent="0">
              <a:buNone/>
              <a:defRPr/>
            </a:pPr>
            <a:r>
              <a:rPr lang="en-US" dirty="0"/>
              <a:t>Coined the term “hypertext” in 1965</a:t>
            </a:r>
          </a:p>
          <a:p>
            <a:pPr marL="90000" indent="0">
              <a:buNone/>
              <a:defRPr/>
            </a:pPr>
            <a:endParaRPr lang="en-US" dirty="0"/>
          </a:p>
          <a:p>
            <a:pPr marL="90000" indent="0">
              <a:buFont typeface="Arial"/>
              <a:buNone/>
              <a:defRPr/>
            </a:pPr>
            <a:endParaRPr lang="en-US" i="1" dirty="0"/>
          </a:p>
          <a:p>
            <a:pPr marL="90000" indent="0">
              <a:buFont typeface="Arial"/>
              <a:buNone/>
              <a:defRPr/>
            </a:pPr>
            <a:endParaRPr lang="en-US" i="1" dirty="0"/>
          </a:p>
        </p:txBody>
      </p:sp>
      <p:sp>
        <p:nvSpPr>
          <p:cNvPr id="10" name="Rounded Rectangular Callout 9">
            <a:extLst>
              <a:ext uri="{FF2B5EF4-FFF2-40B4-BE49-F238E27FC236}">
                <a16:creationId xmlns:a16="http://schemas.microsoft.com/office/drawing/2014/main" id="{47C37EA4-C691-6B49-9AA1-09DC738B3EC9}"/>
              </a:ext>
            </a:extLst>
          </p:cNvPr>
          <p:cNvSpPr/>
          <p:nvPr/>
        </p:nvSpPr>
        <p:spPr bwMode="auto">
          <a:xfrm>
            <a:off x="6383958" y="2945446"/>
            <a:ext cx="5400674" cy="1275642"/>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A user interface should be so simple that a beginner in an emergency can understand it within ten seconds.”</a:t>
            </a:r>
            <a:endParaRPr lang="en-GB" sz="2000" i="1" dirty="0"/>
          </a:p>
        </p:txBody>
      </p:sp>
      <p:sp>
        <p:nvSpPr>
          <p:cNvPr id="11" name="Rounded Rectangular Callout 10">
            <a:extLst>
              <a:ext uri="{FF2B5EF4-FFF2-40B4-BE49-F238E27FC236}">
                <a16:creationId xmlns:a16="http://schemas.microsoft.com/office/drawing/2014/main" id="{55F7D3AF-7149-B24E-A384-2D356286EC27}"/>
              </a:ext>
            </a:extLst>
          </p:cNvPr>
          <p:cNvSpPr/>
          <p:nvPr/>
        </p:nvSpPr>
        <p:spPr bwMode="auto">
          <a:xfrm>
            <a:off x="6383958" y="4653136"/>
            <a:ext cx="5400674" cy="1197346"/>
          </a:xfrm>
          <a:prstGeom prst="wedgeRoundRectCallout">
            <a:avLst>
              <a:gd name="adj1" fmla="val -64606"/>
              <a:gd name="adj2" fmla="val 223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Most people are fools, most authority is malignant, God does not exist, and everything is wrong.</a:t>
            </a:r>
            <a:endParaRPr lang="en-GB" sz="2000" i="1" dirty="0"/>
          </a:p>
        </p:txBody>
      </p:sp>
    </p:spTree>
    <p:extLst>
      <p:ext uri="{BB962C8B-B14F-4D97-AF65-F5344CB8AC3E}">
        <p14:creationId xmlns:p14="http://schemas.microsoft.com/office/powerpoint/2010/main" val="138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dirty="0"/>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16291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2827-5C97-0B44-B4C5-9115F03EC4A4}"/>
              </a:ext>
            </a:extLst>
          </p:cNvPr>
          <p:cNvSpPr>
            <a:spLocks noGrp="1"/>
          </p:cNvSpPr>
          <p:nvPr>
            <p:ph type="body" sz="quarter" idx="11"/>
          </p:nvPr>
        </p:nvSpPr>
        <p:spPr/>
        <p:txBody>
          <a:bodyPr>
            <a:normAutofit fontScale="92500"/>
          </a:bodyPr>
          <a:lstStyle/>
          <a:p>
            <a:pPr>
              <a:defRPr/>
            </a:pPr>
            <a:r>
              <a:rPr lang="en-GB" dirty="0"/>
              <a:t>Nelson, T.H. (1965) </a:t>
            </a:r>
            <a:r>
              <a:rPr lang="en-US" i="1" dirty="0"/>
              <a:t>A File Structure for the Complex, the Changing and the Indeterminate</a:t>
            </a:r>
            <a:r>
              <a:rPr lang="en-US" dirty="0"/>
              <a:t>. Proceedings of the ACM 20th National Conference, pp. 84-100</a:t>
            </a:r>
          </a:p>
          <a:p>
            <a:endParaRPr lang="en-GB" dirty="0"/>
          </a:p>
        </p:txBody>
      </p:sp>
      <p:pic>
        <p:nvPicPr>
          <p:cNvPr id="5" name="Picture 4">
            <a:extLst>
              <a:ext uri="{FF2B5EF4-FFF2-40B4-BE49-F238E27FC236}">
                <a16:creationId xmlns:a16="http://schemas.microsoft.com/office/drawing/2014/main" id="{3FE89922-F41F-424A-91FB-8595FCE1977D}"/>
              </a:ext>
            </a:extLst>
          </p:cNvPr>
          <p:cNvPicPr>
            <a:picLocks noChangeAspect="1"/>
          </p:cNvPicPr>
          <p:nvPr/>
        </p:nvPicPr>
        <p:blipFill rotWithShape="1">
          <a:blip r:embed="rId3">
            <a:extLst>
              <a:ext uri="{28A0092B-C50C-407E-A947-70E740481C1C}">
                <a14:useLocalDpi xmlns:a14="http://schemas.microsoft.com/office/drawing/2010/main" val="0"/>
              </a:ext>
            </a:extLst>
          </a:blip>
          <a:srcRect b="9051"/>
          <a:stretch/>
        </p:blipFill>
        <p:spPr>
          <a:xfrm>
            <a:off x="2302330" y="692150"/>
            <a:ext cx="7587340" cy="5545138"/>
          </a:xfrm>
          <a:prstGeom prst="rect">
            <a:avLst/>
          </a:prstGeom>
        </p:spPr>
      </p:pic>
    </p:spTree>
    <p:extLst>
      <p:ext uri="{BB962C8B-B14F-4D97-AF65-F5344CB8AC3E}">
        <p14:creationId xmlns:p14="http://schemas.microsoft.com/office/powerpoint/2010/main" val="230710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lson o Hypertext" descr="Nelson o Hypertext">
            <a:hlinkClick r:id="" action="ppaction://media"/>
            <a:extLst>
              <a:ext uri="{FF2B5EF4-FFF2-40B4-BE49-F238E27FC236}">
                <a16:creationId xmlns:a16="http://schemas.microsoft.com/office/drawing/2014/main" id="{ADF5CEC7-875A-BC46-AADF-FEA2AA1D4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5475" y="0"/>
            <a:ext cx="8401050" cy="6858000"/>
          </a:xfrm>
          <a:prstGeom prst="rect">
            <a:avLst/>
          </a:prstGeom>
        </p:spPr>
      </p:pic>
      <p:sp>
        <p:nvSpPr>
          <p:cNvPr id="3" name="Text Placeholder 2">
            <a:extLst>
              <a:ext uri="{FF2B5EF4-FFF2-40B4-BE49-F238E27FC236}">
                <a16:creationId xmlns:a16="http://schemas.microsoft.com/office/drawing/2014/main" id="{01B85E28-2F5E-D04E-AC99-015779FBBD8B}"/>
              </a:ext>
            </a:extLst>
          </p:cNvPr>
          <p:cNvSpPr txBox="1">
            <a:spLocks/>
          </p:cNvSpPr>
          <p:nvPr/>
        </p:nvSpPr>
        <p:spPr>
          <a:xfrm>
            <a:off x="623888" y="6381750"/>
            <a:ext cx="10944225" cy="287338"/>
          </a:xfrm>
          <a:prstGeom prst="rect">
            <a:avLst/>
          </a:prstGeom>
          <a:solidFill>
            <a:schemeClr val="bg1"/>
          </a:solidFill>
        </p:spPr>
        <p:txBody>
          <a:bodyPr tIns="36000" bIns="36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err="1">
                <a:latin typeface="Lucida Sans" panose="020B0602030504020204" pitchFamily="34" charset="77"/>
              </a:rPr>
              <a:t>Hyperland</a:t>
            </a:r>
            <a:r>
              <a:rPr lang="en-GB" sz="1200" dirty="0">
                <a:latin typeface="Lucida Sans" panose="020B0602030504020204" pitchFamily="34" charset="77"/>
              </a:rPr>
              <a:t> (1990) Produced by Max Whitby [Television Programme]. London: British Broadcasting Corporation.</a:t>
            </a:r>
          </a:p>
        </p:txBody>
      </p:sp>
    </p:spTree>
    <p:extLst>
      <p:ext uri="{BB962C8B-B14F-4D97-AF65-F5344CB8AC3E}">
        <p14:creationId xmlns:p14="http://schemas.microsoft.com/office/powerpoint/2010/main" val="299230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BEE6E3-52F0-574F-88F1-ADF0C48D4C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a:solidFill>
            <a:schemeClr val="bg1"/>
          </a:solidFill>
        </p:spPr>
      </p:pic>
      <p:sp>
        <p:nvSpPr>
          <p:cNvPr id="3" name="Title 2">
            <a:extLst>
              <a:ext uri="{FF2B5EF4-FFF2-40B4-BE49-F238E27FC236}">
                <a16:creationId xmlns:a16="http://schemas.microsoft.com/office/drawing/2014/main" id="{D82E4CB2-DD96-224C-BEC3-6EF617A015ED}"/>
              </a:ext>
            </a:extLst>
          </p:cNvPr>
          <p:cNvSpPr>
            <a:spLocks noGrp="1"/>
          </p:cNvSpPr>
          <p:nvPr>
            <p:ph type="title"/>
          </p:nvPr>
        </p:nvSpPr>
        <p:spPr/>
        <p:txBody>
          <a:bodyPr/>
          <a:lstStyle/>
          <a:p>
            <a:r>
              <a:rPr lang="en-GB" dirty="0"/>
              <a:t>Computer Lib /</a:t>
            </a:r>
            <a:br>
              <a:rPr lang="en-GB" dirty="0"/>
            </a:br>
            <a:r>
              <a:rPr lang="en-GB" dirty="0"/>
              <a:t>Dream Machines</a:t>
            </a:r>
          </a:p>
        </p:txBody>
      </p:sp>
      <p:sp>
        <p:nvSpPr>
          <p:cNvPr id="4" name="Text Placeholder 3">
            <a:extLst>
              <a:ext uri="{FF2B5EF4-FFF2-40B4-BE49-F238E27FC236}">
                <a16:creationId xmlns:a16="http://schemas.microsoft.com/office/drawing/2014/main" id="{FD626E9C-4CCE-F84C-9509-04CDF1D652C7}"/>
              </a:ext>
            </a:extLst>
          </p:cNvPr>
          <p:cNvSpPr>
            <a:spLocks noGrp="1"/>
          </p:cNvSpPr>
          <p:nvPr>
            <p:ph type="body" sz="quarter" idx="11"/>
          </p:nvPr>
        </p:nvSpPr>
        <p:spPr/>
        <p:txBody>
          <a:bodyPr/>
          <a:lstStyle/>
          <a:p>
            <a:pPr marL="0" indent="0" algn="ctr">
              <a:buNone/>
            </a:pPr>
            <a:r>
              <a:rPr lang="en-US" i="1" dirty="0"/>
              <a:t>“No one's life has yet been simplified by a computer.”</a:t>
            </a:r>
          </a:p>
          <a:p>
            <a:endParaRPr lang="en-US" dirty="0"/>
          </a:p>
          <a:p>
            <a:pPr marL="0" indent="0">
              <a:buNone/>
            </a:pPr>
            <a:r>
              <a:rPr lang="en-US" dirty="0"/>
              <a:t>Two books in a dos-a-dos binding:</a:t>
            </a:r>
          </a:p>
          <a:p>
            <a:r>
              <a:rPr lang="en-US" dirty="0"/>
              <a:t>Computer Lib is a clarion call for people to understand computers deeply</a:t>
            </a:r>
          </a:p>
          <a:p>
            <a:r>
              <a:rPr lang="en-US" dirty="0"/>
              <a:t>Dream Machines is a sketch of the flexible media potential of computers</a:t>
            </a:r>
          </a:p>
          <a:p>
            <a:pPr marL="0" indent="0">
              <a:buNone/>
            </a:pPr>
            <a:endParaRPr lang="en-GB" dirty="0"/>
          </a:p>
        </p:txBody>
      </p:sp>
      <p:sp>
        <p:nvSpPr>
          <p:cNvPr id="5" name="Text Placeholder 4">
            <a:extLst>
              <a:ext uri="{FF2B5EF4-FFF2-40B4-BE49-F238E27FC236}">
                <a16:creationId xmlns:a16="http://schemas.microsoft.com/office/drawing/2014/main" id="{44B7E9DD-80AA-6D4E-8DF0-3F4E1B570ED0}"/>
              </a:ext>
            </a:extLst>
          </p:cNvPr>
          <p:cNvSpPr>
            <a:spLocks noGrp="1"/>
          </p:cNvSpPr>
          <p:nvPr>
            <p:ph type="body" sz="quarter" idx="12"/>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2443498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3EA1A92-03AA-B245-ADFB-7A4457A287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2" name="Title 1">
            <a:extLst>
              <a:ext uri="{FF2B5EF4-FFF2-40B4-BE49-F238E27FC236}">
                <a16:creationId xmlns:a16="http://schemas.microsoft.com/office/drawing/2014/main" id="{C6AEB3BB-E385-D140-BEF8-A34E9ACF9632}"/>
              </a:ext>
            </a:extLst>
          </p:cNvPr>
          <p:cNvSpPr>
            <a:spLocks noGrp="1"/>
          </p:cNvSpPr>
          <p:nvPr>
            <p:ph type="title"/>
          </p:nvPr>
        </p:nvSpPr>
        <p:spPr/>
        <p:txBody>
          <a:bodyPr/>
          <a:lstStyle/>
          <a:p>
            <a:r>
              <a:rPr lang="en-GB" dirty="0"/>
              <a:t>A Vision in a Dream</a:t>
            </a:r>
          </a:p>
        </p:txBody>
      </p:sp>
      <p:sp>
        <p:nvSpPr>
          <p:cNvPr id="8" name="Text Placeholder 7">
            <a:extLst>
              <a:ext uri="{FF2B5EF4-FFF2-40B4-BE49-F238E27FC236}">
                <a16:creationId xmlns:a16="http://schemas.microsoft.com/office/drawing/2014/main" id="{087CBD28-E8D3-5E47-A539-702521221590}"/>
              </a:ext>
            </a:extLst>
          </p:cNvPr>
          <p:cNvSpPr>
            <a:spLocks noGrp="1"/>
          </p:cNvSpPr>
          <p:nvPr>
            <p:ph type="body" sz="quarter" idx="11"/>
          </p:nvPr>
        </p:nvSpPr>
        <p:spPr/>
        <p:txBody>
          <a:bodyPr/>
          <a:lstStyle/>
          <a:p>
            <a:pPr marL="0" indent="0">
              <a:buNone/>
            </a:pPr>
            <a:r>
              <a:rPr lang="en-US" dirty="0"/>
              <a:t>In 1797, Samuel Taylor Coleridge (supposedly) wrote the poem </a:t>
            </a:r>
            <a:r>
              <a:rPr lang="en-US" dirty="0" err="1"/>
              <a:t>Kubla</a:t>
            </a:r>
            <a:r>
              <a:rPr lang="en-US" dirty="0"/>
              <a:t> Khan after awaking from an opium dream:</a:t>
            </a:r>
          </a:p>
          <a:p>
            <a:pPr marL="184150" indent="0">
              <a:buNone/>
            </a:pPr>
            <a:r>
              <a:rPr lang="en-US" i="1" dirty="0"/>
              <a:t>In Xanadu did </a:t>
            </a:r>
            <a:r>
              <a:rPr lang="en-US" i="1" dirty="0" err="1"/>
              <a:t>Kubla</a:t>
            </a:r>
            <a:r>
              <a:rPr lang="en-US" i="1" dirty="0"/>
              <a:t> Khan</a:t>
            </a:r>
            <a:br>
              <a:rPr lang="en-US" i="1" dirty="0"/>
            </a:br>
            <a:r>
              <a:rPr lang="en-US" i="1" dirty="0"/>
              <a:t>A stately pleasure-dome decree: </a:t>
            </a:r>
            <a:br>
              <a:rPr lang="en-US" i="1" dirty="0"/>
            </a:br>
            <a:r>
              <a:rPr lang="en-US" i="1" dirty="0"/>
              <a:t>Where </a:t>
            </a:r>
            <a:r>
              <a:rPr lang="en-US" i="1" dirty="0" err="1"/>
              <a:t>Alph</a:t>
            </a:r>
            <a:r>
              <a:rPr lang="en-US" i="1" dirty="0"/>
              <a:t>, the sacred river, ran</a:t>
            </a:r>
            <a:br>
              <a:rPr lang="en-US" i="1" dirty="0"/>
            </a:br>
            <a:r>
              <a:rPr lang="en-US" i="1" dirty="0"/>
              <a:t>Through caverns measureless to man</a:t>
            </a:r>
            <a:br>
              <a:rPr lang="en-US" i="1" dirty="0"/>
            </a:br>
            <a:r>
              <a:rPr lang="en-US" i="1" dirty="0"/>
              <a:t>Down to a sunless sea.</a:t>
            </a:r>
          </a:p>
          <a:p>
            <a:pPr marL="0" indent="0">
              <a:buNone/>
            </a:pPr>
            <a:r>
              <a:rPr lang="en-US" dirty="0"/>
              <a:t>He was interrupted by a visitor from </a:t>
            </a:r>
            <a:r>
              <a:rPr lang="en-US" dirty="0" err="1"/>
              <a:t>Porlock</a:t>
            </a:r>
            <a:r>
              <a:rPr lang="en-US" dirty="0"/>
              <a:t>, and never completed the poem…</a:t>
            </a:r>
          </a:p>
        </p:txBody>
      </p:sp>
      <p:sp>
        <p:nvSpPr>
          <p:cNvPr id="9" name="Text Placeholder 8">
            <a:extLst>
              <a:ext uri="{FF2B5EF4-FFF2-40B4-BE49-F238E27FC236}">
                <a16:creationId xmlns:a16="http://schemas.microsoft.com/office/drawing/2014/main" id="{2F705D27-5C27-8248-A6F1-430EC7072F7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734715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E271-2644-1E43-B012-64C58FA46F28}"/>
              </a:ext>
            </a:extLst>
          </p:cNvPr>
          <p:cNvSpPr>
            <a:spLocks noGrp="1"/>
          </p:cNvSpPr>
          <p:nvPr>
            <p:ph type="title"/>
          </p:nvPr>
        </p:nvSpPr>
        <p:spPr/>
        <p:txBody>
          <a:bodyPr/>
          <a:lstStyle/>
          <a:p>
            <a:r>
              <a:rPr lang="en-GB" dirty="0"/>
              <a:t>Project Xanadu (1960-)</a:t>
            </a:r>
          </a:p>
        </p:txBody>
      </p:sp>
      <p:sp>
        <p:nvSpPr>
          <p:cNvPr id="3" name="Content Placeholder 2">
            <a:extLst>
              <a:ext uri="{FF2B5EF4-FFF2-40B4-BE49-F238E27FC236}">
                <a16:creationId xmlns:a16="http://schemas.microsoft.com/office/drawing/2014/main" id="{91999C93-B6F2-164B-BBAB-FDD294FCE605}"/>
              </a:ext>
            </a:extLst>
          </p:cNvPr>
          <p:cNvSpPr>
            <a:spLocks noGrp="1"/>
          </p:cNvSpPr>
          <p:nvPr>
            <p:ph sz="quarter" idx="10"/>
          </p:nvPr>
        </p:nvSpPr>
        <p:spPr/>
        <p:txBody>
          <a:bodyPr/>
          <a:lstStyle/>
          <a:p>
            <a:pPr marL="0" indent="0">
              <a:buNone/>
            </a:pPr>
            <a:r>
              <a:rPr lang="en-US" dirty="0"/>
              <a:t>Founded in 1960, still ongoing </a:t>
            </a:r>
            <a:br>
              <a:rPr lang="en-US" dirty="0"/>
            </a:br>
            <a:r>
              <a:rPr lang="en-US" dirty="0"/>
              <a:t>(also famously never completed...)</a:t>
            </a:r>
          </a:p>
          <a:p>
            <a:pPr marL="0" indent="0">
              <a:buNone/>
            </a:pPr>
            <a:endParaRPr lang="en-US" dirty="0"/>
          </a:p>
          <a:p>
            <a:pPr marL="0" indent="0">
              <a:buNone/>
            </a:pPr>
            <a:r>
              <a:rPr lang="en-US" dirty="0"/>
              <a:t>Hugely influential, nonetheless</a:t>
            </a:r>
          </a:p>
          <a:p>
            <a:pPr marL="0" indent="0">
              <a:buNone/>
            </a:pPr>
            <a:endParaRPr lang="en-US" dirty="0"/>
          </a:p>
          <a:p>
            <a:pPr marL="0" indent="0">
              <a:buNone/>
            </a:pPr>
            <a:r>
              <a:rPr lang="en-US" dirty="0"/>
              <a:t>Described in </a:t>
            </a:r>
            <a:r>
              <a:rPr lang="en-US" i="1" dirty="0"/>
              <a:t>Dream Machines</a:t>
            </a:r>
            <a:r>
              <a:rPr lang="en-US" dirty="0"/>
              <a:t>, and Nelson’s subsequent book </a:t>
            </a:r>
            <a:r>
              <a:rPr lang="en-US" i="1" dirty="0"/>
              <a:t>Literary Machines</a:t>
            </a:r>
          </a:p>
        </p:txBody>
      </p:sp>
      <p:pic>
        <p:nvPicPr>
          <p:cNvPr id="7" name="Content Placeholder 6">
            <a:extLst>
              <a:ext uri="{FF2B5EF4-FFF2-40B4-BE49-F238E27FC236}">
                <a16:creationId xmlns:a16="http://schemas.microsoft.com/office/drawing/2014/main" id="{364DE922-D266-F24C-B610-F8EABDFEE088}"/>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312024" y="630359"/>
            <a:ext cx="5113137" cy="5606929"/>
          </a:xfrm>
        </p:spPr>
      </p:pic>
      <p:sp>
        <p:nvSpPr>
          <p:cNvPr id="5" name="Text Placeholder 4">
            <a:extLst>
              <a:ext uri="{FF2B5EF4-FFF2-40B4-BE49-F238E27FC236}">
                <a16:creationId xmlns:a16="http://schemas.microsoft.com/office/drawing/2014/main" id="{42914E4D-AB02-C64E-9C42-F04E20522515}"/>
              </a:ext>
            </a:extLst>
          </p:cNvPr>
          <p:cNvSpPr>
            <a:spLocks noGrp="1"/>
          </p:cNvSpPr>
          <p:nvPr>
            <p:ph type="body" sz="quarter" idx="12"/>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759654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lson on Xanadu" descr="Nelson on Xanadu">
            <a:hlinkClick r:id="" action="ppaction://media"/>
            <a:extLst>
              <a:ext uri="{FF2B5EF4-FFF2-40B4-BE49-F238E27FC236}">
                <a16:creationId xmlns:a16="http://schemas.microsoft.com/office/drawing/2014/main" id="{E745BE8C-B8E9-B647-B646-4881B5F213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7419" y="3174"/>
            <a:ext cx="8397161" cy="6854825"/>
          </a:xfrm>
          <a:prstGeom prst="rect">
            <a:avLst/>
          </a:prstGeom>
        </p:spPr>
      </p:pic>
      <p:sp>
        <p:nvSpPr>
          <p:cNvPr id="5" name="Text Placeholder 2">
            <a:extLst>
              <a:ext uri="{FF2B5EF4-FFF2-40B4-BE49-F238E27FC236}">
                <a16:creationId xmlns:a16="http://schemas.microsoft.com/office/drawing/2014/main" id="{D3875E32-5229-6241-9176-4E681C09C7AF}"/>
              </a:ext>
            </a:extLst>
          </p:cNvPr>
          <p:cNvSpPr txBox="1">
            <a:spLocks/>
          </p:cNvSpPr>
          <p:nvPr/>
        </p:nvSpPr>
        <p:spPr>
          <a:xfrm>
            <a:off x="623888" y="6381750"/>
            <a:ext cx="10944225" cy="287338"/>
          </a:xfrm>
          <a:prstGeom prst="rect">
            <a:avLst/>
          </a:prstGeom>
          <a:solidFill>
            <a:schemeClr val="bg1"/>
          </a:solidFill>
        </p:spPr>
        <p:txBody>
          <a:bodyPr tIns="36000" bIns="36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err="1">
                <a:latin typeface="Lucida Sans" panose="020B0602030504020204" pitchFamily="34" charset="77"/>
              </a:rPr>
              <a:t>Hyperland</a:t>
            </a:r>
            <a:r>
              <a:rPr lang="en-GB" sz="1200" dirty="0">
                <a:latin typeface="Lucida Sans" panose="020B0602030504020204" pitchFamily="34" charset="77"/>
              </a:rPr>
              <a:t> (1990) Produced by Max Whitby [Television Programme]. London: British Broadcasting Corporation.</a:t>
            </a:r>
          </a:p>
        </p:txBody>
      </p:sp>
    </p:spTree>
    <p:extLst>
      <p:ext uri="{BB962C8B-B14F-4D97-AF65-F5344CB8AC3E}">
        <p14:creationId xmlns:p14="http://schemas.microsoft.com/office/powerpoint/2010/main" val="1721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1833FED-21D3-E547-B595-CAB18B4163B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b="25376"/>
          <a:stretch/>
        </p:blipFill>
        <p:spPr>
          <a:xfrm>
            <a:off x="6167439" y="0"/>
            <a:ext cx="6024562" cy="6858000"/>
          </a:xfrm>
        </p:spPr>
      </p:pic>
      <p:sp>
        <p:nvSpPr>
          <p:cNvPr id="2" name="Title 1">
            <a:extLst>
              <a:ext uri="{FF2B5EF4-FFF2-40B4-BE49-F238E27FC236}">
                <a16:creationId xmlns:a16="http://schemas.microsoft.com/office/drawing/2014/main" id="{7B1982A6-3158-0844-A9EF-064DB270E140}"/>
              </a:ext>
            </a:extLst>
          </p:cNvPr>
          <p:cNvSpPr>
            <a:spLocks noGrp="1"/>
          </p:cNvSpPr>
          <p:nvPr>
            <p:ph type="title"/>
          </p:nvPr>
        </p:nvSpPr>
        <p:spPr/>
        <p:txBody>
          <a:bodyPr/>
          <a:lstStyle/>
          <a:p>
            <a:r>
              <a:rPr lang="en-GB" dirty="0"/>
              <a:t>Project Xanadu</a:t>
            </a:r>
          </a:p>
        </p:txBody>
      </p:sp>
      <p:sp>
        <p:nvSpPr>
          <p:cNvPr id="6" name="Text Placeholder 5">
            <a:extLst>
              <a:ext uri="{FF2B5EF4-FFF2-40B4-BE49-F238E27FC236}">
                <a16:creationId xmlns:a16="http://schemas.microsoft.com/office/drawing/2014/main" id="{50B5FE62-32FC-7648-9F27-608992631D62}"/>
              </a:ext>
            </a:extLst>
          </p:cNvPr>
          <p:cNvSpPr>
            <a:spLocks noGrp="1"/>
          </p:cNvSpPr>
          <p:nvPr>
            <p:ph sz="quarter" idx="13"/>
          </p:nvPr>
        </p:nvSpPr>
        <p:spPr/>
        <p:txBody>
          <a:bodyPr>
            <a:normAutofit/>
          </a:bodyPr>
          <a:lstStyle/>
          <a:p>
            <a:r>
              <a:rPr lang="en-GB" dirty="0" err="1"/>
              <a:t>Intercomparison</a:t>
            </a:r>
            <a:r>
              <a:rPr lang="en-GB" dirty="0"/>
              <a:t> of parallel documents</a:t>
            </a:r>
          </a:p>
          <a:p>
            <a:r>
              <a:rPr lang="en-GB" dirty="0"/>
              <a:t>World-wide publishing without barriers</a:t>
            </a:r>
          </a:p>
          <a:p>
            <a:r>
              <a:rPr lang="en-GB" dirty="0" err="1"/>
              <a:t>Transclusion</a:t>
            </a:r>
            <a:r>
              <a:rPr lang="en-GB" dirty="0"/>
              <a:t> </a:t>
            </a:r>
          </a:p>
          <a:p>
            <a:r>
              <a:rPr lang="en-GB" dirty="0" err="1"/>
              <a:t>Transcopyright</a:t>
            </a:r>
            <a:endParaRPr lang="en-US" dirty="0"/>
          </a:p>
          <a:p>
            <a:r>
              <a:rPr lang="en-GB" dirty="0"/>
              <a:t>Versioning</a:t>
            </a:r>
          </a:p>
          <a:p>
            <a:r>
              <a:rPr lang="en-GB" dirty="0"/>
              <a:t>Links that don't break</a:t>
            </a:r>
          </a:p>
          <a:p>
            <a:endParaRPr lang="en-GB" dirty="0"/>
          </a:p>
        </p:txBody>
      </p:sp>
      <p:sp>
        <p:nvSpPr>
          <p:cNvPr id="3" name="Content Placeholder 2">
            <a:extLst>
              <a:ext uri="{FF2B5EF4-FFF2-40B4-BE49-F238E27FC236}">
                <a16:creationId xmlns:a16="http://schemas.microsoft.com/office/drawing/2014/main" id="{5F4D3253-E162-0343-A648-2F08F24E06F6}"/>
              </a:ext>
            </a:extLst>
          </p:cNvPr>
          <p:cNvSpPr>
            <a:spLocks noGrp="1"/>
          </p:cNvSpPr>
          <p:nvPr>
            <p:ph type="body" sz="quarter" idx="15"/>
          </p:nvPr>
        </p:nvSpPr>
        <p:spPr>
          <a:xfrm>
            <a:off x="623888" y="6381750"/>
            <a:ext cx="10944225" cy="293721"/>
          </a:xfrm>
        </p:spPr>
        <p:txBody>
          <a:bodyPr/>
          <a:lstStyle/>
          <a:p>
            <a:r>
              <a:rPr lang="en-US" dirty="0">
                <a:cs typeface="Georgia"/>
              </a:rPr>
              <a:t>Nelson, T.H. (1972) </a:t>
            </a:r>
            <a:r>
              <a:rPr lang="en-US" i="1" dirty="0">
                <a:cs typeface="Georgia"/>
              </a:rPr>
              <a:t>As We Will Think</a:t>
            </a:r>
            <a:r>
              <a:rPr lang="en-US" dirty="0">
                <a:cs typeface="Georgia"/>
              </a:rPr>
              <a:t>. Proceedings of Online 72 Conference, Uxbridge, England.</a:t>
            </a:r>
            <a:endParaRPr lang="en-US" dirty="0"/>
          </a:p>
        </p:txBody>
      </p:sp>
    </p:spTree>
    <p:extLst>
      <p:ext uri="{BB962C8B-B14F-4D97-AF65-F5344CB8AC3E}">
        <p14:creationId xmlns:p14="http://schemas.microsoft.com/office/powerpoint/2010/main" val="3483752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83B-17FD-1642-B102-F12B06B33953}"/>
              </a:ext>
            </a:extLst>
          </p:cNvPr>
          <p:cNvSpPr>
            <a:spLocks noGrp="1"/>
          </p:cNvSpPr>
          <p:nvPr>
            <p:ph type="title"/>
          </p:nvPr>
        </p:nvSpPr>
        <p:spPr/>
        <p:txBody>
          <a:bodyPr/>
          <a:lstStyle/>
          <a:p>
            <a:r>
              <a:rPr lang="en-GB" dirty="0"/>
              <a:t>Addressing</a:t>
            </a:r>
          </a:p>
        </p:txBody>
      </p:sp>
      <p:sp>
        <p:nvSpPr>
          <p:cNvPr id="3" name="Content Placeholder 2">
            <a:extLst>
              <a:ext uri="{FF2B5EF4-FFF2-40B4-BE49-F238E27FC236}">
                <a16:creationId xmlns:a16="http://schemas.microsoft.com/office/drawing/2014/main" id="{91D17731-6800-D240-8F4C-12E5142F6BF8}"/>
              </a:ext>
            </a:extLst>
          </p:cNvPr>
          <p:cNvSpPr>
            <a:spLocks noGrp="1"/>
          </p:cNvSpPr>
          <p:nvPr>
            <p:ph sz="quarter" idx="13"/>
          </p:nvPr>
        </p:nvSpPr>
        <p:spPr/>
        <p:txBody>
          <a:bodyPr>
            <a:normAutofit/>
          </a:bodyPr>
          <a:lstStyle/>
          <a:p>
            <a:pPr marL="0" indent="0">
              <a:buNone/>
            </a:pPr>
            <a:r>
              <a:rPr lang="en-GB" dirty="0"/>
              <a:t>Document addressing in Xanadu uses numeric identifiers known as </a:t>
            </a:r>
            <a:r>
              <a:rPr lang="en-GB" i="1" dirty="0"/>
              <a:t>tumblers</a:t>
            </a:r>
          </a:p>
          <a:p>
            <a:pPr marL="0" indent="0">
              <a:buNone/>
            </a:pPr>
            <a:r>
              <a:rPr lang="en-GB" dirty="0"/>
              <a:t>Expandable, write-once address space that allows referencing of document fragments</a:t>
            </a:r>
          </a:p>
        </p:txBody>
      </p:sp>
      <p:sp>
        <p:nvSpPr>
          <p:cNvPr id="7" name="Content Placeholder 6">
            <a:extLst>
              <a:ext uri="{FF2B5EF4-FFF2-40B4-BE49-F238E27FC236}">
                <a16:creationId xmlns:a16="http://schemas.microsoft.com/office/drawing/2014/main" id="{119CC683-97F8-7448-A27B-83FC72A06143}"/>
              </a:ext>
            </a:extLst>
          </p:cNvPr>
          <p:cNvSpPr>
            <a:spLocks noGrp="1"/>
          </p:cNvSpPr>
          <p:nvPr>
            <p:ph sz="quarter" idx="14"/>
          </p:nvPr>
        </p:nvSpPr>
        <p:spPr/>
        <p:txBody>
          <a:bodyPr/>
          <a:lstStyle/>
          <a:p>
            <a:endParaRPr lang="en-GB"/>
          </a:p>
        </p:txBody>
      </p:sp>
      <p:sp>
        <p:nvSpPr>
          <p:cNvPr id="8" name="Text Placeholder 7">
            <a:extLst>
              <a:ext uri="{FF2B5EF4-FFF2-40B4-BE49-F238E27FC236}">
                <a16:creationId xmlns:a16="http://schemas.microsoft.com/office/drawing/2014/main" id="{C578C90F-94A5-FD44-A6E7-50A527F010E0}"/>
              </a:ext>
            </a:extLst>
          </p:cNvPr>
          <p:cNvSpPr>
            <a:spLocks noGrp="1"/>
          </p:cNvSpPr>
          <p:nvPr>
            <p:ph type="body" sz="quarter" idx="15"/>
          </p:nvPr>
        </p:nvSpPr>
        <p:spPr>
          <a:xfrm>
            <a:off x="623888" y="6381750"/>
            <a:ext cx="10944225" cy="478387"/>
          </a:xfrm>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pic>
        <p:nvPicPr>
          <p:cNvPr id="6" name="Picture 5" descr="tumbler_4_27">
            <a:extLst>
              <a:ext uri="{FF2B5EF4-FFF2-40B4-BE49-F238E27FC236}">
                <a16:creationId xmlns:a16="http://schemas.microsoft.com/office/drawing/2014/main" id="{DCADA016-8353-7741-963F-15412F7B2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621"/>
          <a:stretch>
            <a:fillRect/>
          </a:stretch>
        </p:blipFill>
        <p:spPr>
          <a:xfrm>
            <a:off x="550863" y="2996258"/>
            <a:ext cx="5616575" cy="311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tumbler_4_22">
            <a:extLst>
              <a:ext uri="{FF2B5EF4-FFF2-40B4-BE49-F238E27FC236}">
                <a16:creationId xmlns:a16="http://schemas.microsoft.com/office/drawing/2014/main" id="{7962BF21-A030-B74B-8818-807D166F9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8" y="2996258"/>
            <a:ext cx="5400675" cy="2675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189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405BCB8-B2A2-9043-9CD9-AC5C658C534E}"/>
              </a:ext>
            </a:extLst>
          </p:cNvPr>
          <p:cNvPicPr>
            <a:picLocks noGrp="1" noChangeAspect="1"/>
          </p:cNvPicPr>
          <p:nvPr>
            <p:ph type="pic" sz="quarter" idx="10"/>
          </p:nvPr>
        </p:nvPicPr>
        <p:blipFill rotWithShape="1">
          <a:blip r:embed="rId3"/>
          <a:srcRect l="-24991" t="-44570" r="-34067" b="-27805"/>
          <a:stretch/>
        </p:blipFill>
        <p:spPr>
          <a:xfrm>
            <a:off x="6167439" y="0"/>
            <a:ext cx="6024562" cy="6858000"/>
          </a:xfrm>
          <a:solidFill>
            <a:schemeClr val="bg1"/>
          </a:solidFill>
        </p:spPr>
      </p:pic>
      <p:sp>
        <p:nvSpPr>
          <p:cNvPr id="6" name="Title 5">
            <a:extLst>
              <a:ext uri="{FF2B5EF4-FFF2-40B4-BE49-F238E27FC236}">
                <a16:creationId xmlns:a16="http://schemas.microsoft.com/office/drawing/2014/main" id="{571A9ACE-DA12-E240-A469-C2F26D1C1232}"/>
              </a:ext>
            </a:extLst>
          </p:cNvPr>
          <p:cNvSpPr>
            <a:spLocks noGrp="1"/>
          </p:cNvSpPr>
          <p:nvPr>
            <p:ph type="title"/>
          </p:nvPr>
        </p:nvSpPr>
        <p:spPr/>
        <p:txBody>
          <a:bodyPr/>
          <a:lstStyle/>
          <a:p>
            <a:r>
              <a:rPr lang="en-GB" dirty="0"/>
              <a:t>Links</a:t>
            </a:r>
          </a:p>
        </p:txBody>
      </p:sp>
      <p:sp>
        <p:nvSpPr>
          <p:cNvPr id="7" name="Content Placeholder 6">
            <a:extLst>
              <a:ext uri="{FF2B5EF4-FFF2-40B4-BE49-F238E27FC236}">
                <a16:creationId xmlns:a16="http://schemas.microsoft.com/office/drawing/2014/main" id="{BDF585EE-0B2B-D647-8838-4B340ADCFCFF}"/>
              </a:ext>
            </a:extLst>
          </p:cNvPr>
          <p:cNvSpPr>
            <a:spLocks noGrp="1"/>
          </p:cNvSpPr>
          <p:nvPr>
            <p:ph sz="quarter" idx="13"/>
          </p:nvPr>
        </p:nvSpPr>
        <p:spPr/>
        <p:txBody>
          <a:bodyPr/>
          <a:lstStyle/>
          <a:p>
            <a:pPr marL="0" indent="0">
              <a:buNone/>
            </a:pPr>
            <a:r>
              <a:rPr lang="en-GB" dirty="0"/>
              <a:t>Can be stored separately from documents (i.e. first-class)</a:t>
            </a:r>
          </a:p>
          <a:p>
            <a:pPr marL="0" indent="0">
              <a:buNone/>
            </a:pPr>
            <a:r>
              <a:rPr lang="en-GB" dirty="0"/>
              <a:t>Can be stored within a document </a:t>
            </a:r>
            <a:br>
              <a:rPr lang="en-GB" dirty="0"/>
            </a:br>
            <a:r>
              <a:rPr lang="en-GB" dirty="0"/>
              <a:t>(in its </a:t>
            </a:r>
            <a:r>
              <a:rPr lang="en-GB" i="1" dirty="0"/>
              <a:t>link-train</a:t>
            </a:r>
            <a:r>
              <a:rPr lang="en-GB" dirty="0"/>
              <a:t>)</a:t>
            </a:r>
          </a:p>
          <a:p>
            <a:pPr marL="0" indent="0">
              <a:buNone/>
            </a:pPr>
            <a:endParaRPr lang="en-GB" dirty="0"/>
          </a:p>
          <a:p>
            <a:pPr marL="0" indent="0">
              <a:buNone/>
            </a:pPr>
            <a:r>
              <a:rPr lang="en-GB" dirty="0"/>
              <a:t>N-</a:t>
            </a:r>
            <a:r>
              <a:rPr lang="en-GB" dirty="0" err="1"/>
              <a:t>ary</a:t>
            </a:r>
            <a:r>
              <a:rPr lang="en-GB" dirty="0"/>
              <a:t> – multiple addresses in the from-set and to-set</a:t>
            </a:r>
          </a:p>
          <a:p>
            <a:pPr marL="0" indent="0">
              <a:buNone/>
            </a:pPr>
            <a:endParaRPr lang="en-GB" dirty="0"/>
          </a:p>
          <a:p>
            <a:pPr marL="0" indent="0">
              <a:buNone/>
            </a:pPr>
            <a:r>
              <a:rPr lang="en-GB" dirty="0"/>
              <a:t>Multiple types associated with the link (via the three-set – more addresses)</a:t>
            </a:r>
          </a:p>
          <a:p>
            <a:r>
              <a:rPr lang="en-GB" dirty="0" err="1"/>
              <a:t>Markup</a:t>
            </a:r>
            <a:r>
              <a:rPr lang="en-GB" dirty="0"/>
              <a:t> considered as link type!</a:t>
            </a:r>
          </a:p>
          <a:p>
            <a:pPr marL="0" indent="0">
              <a:buNone/>
            </a:pPr>
            <a:endParaRPr lang="en-GB" dirty="0"/>
          </a:p>
        </p:txBody>
      </p:sp>
      <p:sp>
        <p:nvSpPr>
          <p:cNvPr id="5" name="Text Placeholder 4">
            <a:extLst>
              <a:ext uri="{FF2B5EF4-FFF2-40B4-BE49-F238E27FC236}">
                <a16:creationId xmlns:a16="http://schemas.microsoft.com/office/drawing/2014/main" id="{EF495ED2-9D88-2041-A345-020265788E14}"/>
              </a:ext>
            </a:extLst>
          </p:cNvPr>
          <p:cNvSpPr>
            <a:spLocks noGrp="1"/>
          </p:cNvSpPr>
          <p:nvPr>
            <p:ph type="body" sz="quarter" idx="15"/>
          </p:nvPr>
        </p:nvSpPr>
        <p:spPr/>
        <p:txBody>
          <a:bodyPr/>
          <a:lstStyle/>
          <a:p>
            <a:r>
              <a:rPr lang="en-GB" dirty="0"/>
              <a:t>Nelson, T.H. (1997) </a:t>
            </a:r>
            <a:r>
              <a:rPr lang="en-GB" i="1" dirty="0"/>
              <a:t>Embedded </a:t>
            </a:r>
            <a:r>
              <a:rPr lang="en-GB" i="1" dirty="0" err="1"/>
              <a:t>markup</a:t>
            </a:r>
            <a:r>
              <a:rPr lang="en-GB" i="1" dirty="0"/>
              <a:t> considered harmful</a:t>
            </a:r>
            <a:r>
              <a:rPr lang="en-GB" dirty="0"/>
              <a:t>, World Wide Web Journal 2(4).</a:t>
            </a:r>
          </a:p>
        </p:txBody>
      </p:sp>
    </p:spTree>
    <p:extLst>
      <p:ext uri="{BB962C8B-B14F-4D97-AF65-F5344CB8AC3E}">
        <p14:creationId xmlns:p14="http://schemas.microsoft.com/office/powerpoint/2010/main" val="3241307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6C5AF-A61F-1B46-8B1C-B715B9FE4786}"/>
              </a:ext>
            </a:extLst>
          </p:cNvPr>
          <p:cNvSpPr>
            <a:spLocks noGrp="1"/>
          </p:cNvSpPr>
          <p:nvPr>
            <p:ph type="pic" sz="quarter" idx="10"/>
          </p:nvPr>
        </p:nvSpPr>
        <p:spPr>
          <a:solidFill>
            <a:schemeClr val="bg1"/>
          </a:solidFill>
        </p:spPr>
      </p:sp>
      <p:sp>
        <p:nvSpPr>
          <p:cNvPr id="2" name="Title 1">
            <a:extLst>
              <a:ext uri="{FF2B5EF4-FFF2-40B4-BE49-F238E27FC236}">
                <a16:creationId xmlns:a16="http://schemas.microsoft.com/office/drawing/2014/main" id="{3256320F-E20C-FE4B-A2C3-8204BE3196D3}"/>
              </a:ext>
            </a:extLst>
          </p:cNvPr>
          <p:cNvSpPr>
            <a:spLocks noGrp="1"/>
          </p:cNvSpPr>
          <p:nvPr>
            <p:ph type="title"/>
          </p:nvPr>
        </p:nvSpPr>
        <p:spPr/>
        <p:txBody>
          <a:bodyPr/>
          <a:lstStyle/>
          <a:p>
            <a:r>
              <a:rPr lang="en-GB"/>
              <a:t>Transclusion</a:t>
            </a:r>
            <a:endParaRPr lang="en-GB" dirty="0"/>
          </a:p>
        </p:txBody>
      </p:sp>
      <p:sp>
        <p:nvSpPr>
          <p:cNvPr id="3" name="Content Placeholder 2">
            <a:extLst>
              <a:ext uri="{FF2B5EF4-FFF2-40B4-BE49-F238E27FC236}">
                <a16:creationId xmlns:a16="http://schemas.microsoft.com/office/drawing/2014/main" id="{E7AF9ACB-2B1C-E84E-BB5D-FEB62A07F881}"/>
              </a:ext>
            </a:extLst>
          </p:cNvPr>
          <p:cNvSpPr>
            <a:spLocks noGrp="1"/>
          </p:cNvSpPr>
          <p:nvPr>
            <p:ph sz="quarter" idx="13"/>
          </p:nvPr>
        </p:nvSpPr>
        <p:spPr/>
        <p:txBody>
          <a:bodyPr/>
          <a:lstStyle/>
          <a:p>
            <a:pPr marL="0" indent="0">
              <a:buNone/>
            </a:pPr>
            <a:r>
              <a:rPr lang="en-GB" altLang="en-US" dirty="0"/>
              <a:t>Documents are composite objects that can contain parts of other documents, via special links: </a:t>
            </a:r>
            <a:r>
              <a:rPr lang="en-GB" altLang="en-US" dirty="0" err="1"/>
              <a:t>transclusions</a:t>
            </a:r>
            <a:endParaRPr lang="en-GB" altLang="en-US" dirty="0"/>
          </a:p>
          <a:p>
            <a:pPr marL="0" indent="0">
              <a:buNone/>
            </a:pPr>
            <a:r>
              <a:rPr lang="en-GB" altLang="en-US" dirty="0"/>
              <a:t>Instead of copy and pasting, the address of a fragment of another document is inserted and the referenced content is retrieved and displayed at runtime</a:t>
            </a:r>
          </a:p>
          <a:p>
            <a:pPr marL="0" indent="0">
              <a:buNone/>
            </a:pPr>
            <a:r>
              <a:rPr lang="en-GB" altLang="en-US" dirty="0"/>
              <a:t>(also provides a mechanism for tracking fractional royalties for use of these fragments – </a:t>
            </a:r>
            <a:r>
              <a:rPr lang="en-GB" altLang="en-US" dirty="0" err="1"/>
              <a:t>transcopyright</a:t>
            </a:r>
            <a:r>
              <a:rPr lang="en-GB" altLang="en-US" dirty="0"/>
              <a:t>)</a:t>
            </a:r>
          </a:p>
          <a:p>
            <a:endParaRPr lang="en-GB" altLang="en-US" dirty="0"/>
          </a:p>
        </p:txBody>
      </p:sp>
      <p:sp>
        <p:nvSpPr>
          <p:cNvPr id="5" name="Text Placeholder 4">
            <a:extLst>
              <a:ext uri="{FF2B5EF4-FFF2-40B4-BE49-F238E27FC236}">
                <a16:creationId xmlns:a16="http://schemas.microsoft.com/office/drawing/2014/main" id="{406A514A-8C43-2548-97E5-CFEB52815A67}"/>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6" name="Picture 9" descr="windowing_1_17">
            <a:extLst>
              <a:ext uri="{FF2B5EF4-FFF2-40B4-BE49-F238E27FC236}">
                <a16:creationId xmlns:a16="http://schemas.microsoft.com/office/drawing/2014/main" id="{4B075EF1-F6D9-6F46-8B09-E234764D1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67438" y="1773237"/>
            <a:ext cx="5400675" cy="3493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5263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5FB55E-E114-1547-9AF3-7619BF1CD13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74" t="447" r="1827" b="-1"/>
          <a:stretch/>
        </p:blipFill>
        <p:spPr>
          <a:xfrm>
            <a:off x="6167439" y="0"/>
            <a:ext cx="6024562" cy="6858000"/>
          </a:xfrm>
        </p:spPr>
      </p:pic>
      <p:sp>
        <p:nvSpPr>
          <p:cNvPr id="8" name="Title 7">
            <a:extLst>
              <a:ext uri="{FF2B5EF4-FFF2-40B4-BE49-F238E27FC236}">
                <a16:creationId xmlns:a16="http://schemas.microsoft.com/office/drawing/2014/main" id="{B847C11A-5582-A34A-A697-8FEF674D1B4C}"/>
              </a:ext>
            </a:extLst>
          </p:cNvPr>
          <p:cNvSpPr>
            <a:spLocks noGrp="1"/>
          </p:cNvSpPr>
          <p:nvPr>
            <p:ph type="title"/>
          </p:nvPr>
        </p:nvSpPr>
        <p:spPr/>
        <p:txBody>
          <a:bodyPr/>
          <a:lstStyle/>
          <a:p>
            <a:r>
              <a:rPr lang="en-GB" dirty="0" err="1"/>
              <a:t>Vannevar</a:t>
            </a:r>
            <a:r>
              <a:rPr lang="en-GB" dirty="0"/>
              <a:t> Bush</a:t>
            </a:r>
          </a:p>
        </p:txBody>
      </p:sp>
      <p:sp>
        <p:nvSpPr>
          <p:cNvPr id="9" name="Text Placeholder 8">
            <a:extLst>
              <a:ext uri="{FF2B5EF4-FFF2-40B4-BE49-F238E27FC236}">
                <a16:creationId xmlns:a16="http://schemas.microsoft.com/office/drawing/2014/main" id="{1EB3ABB3-6923-A244-8458-C103EA84C607}"/>
              </a:ext>
            </a:extLst>
          </p:cNvPr>
          <p:cNvSpPr>
            <a:spLocks noGrp="1"/>
          </p:cNvSpPr>
          <p:nvPr>
            <p:ph type="body" sz="quarter" idx="11"/>
          </p:nvPr>
        </p:nvSpPr>
        <p:spPr/>
        <p:txBody>
          <a:bodyPr/>
          <a:lstStyle/>
          <a:p>
            <a:pPr marL="0" indent="0">
              <a:buNone/>
            </a:pPr>
            <a:r>
              <a:rPr lang="en-US" dirty="0"/>
              <a:t>Engineer, inventor and </a:t>
            </a:r>
            <a:br>
              <a:rPr lang="en-US" dirty="0"/>
            </a:br>
            <a:r>
              <a:rPr lang="en-US" dirty="0"/>
              <a:t>science administrator</a:t>
            </a:r>
          </a:p>
          <a:p>
            <a:r>
              <a:rPr lang="en-US" dirty="0"/>
              <a:t>Co-founder of Raytheon (1922)</a:t>
            </a:r>
          </a:p>
          <a:p>
            <a:r>
              <a:rPr lang="en-US" dirty="0"/>
              <a:t>First vice-president of MIT (1932)</a:t>
            </a:r>
          </a:p>
          <a:p>
            <a:r>
              <a:rPr lang="en-US" dirty="0"/>
              <a:t>Chair of the National Advisory Committee for Aeronautics (1940-41)</a:t>
            </a:r>
          </a:p>
          <a:p>
            <a:r>
              <a:rPr lang="en-US" dirty="0"/>
              <a:t>Director of the US Office of Scientific Research and Development during WWII</a:t>
            </a:r>
            <a:br>
              <a:rPr lang="en-US" dirty="0"/>
            </a:br>
            <a:r>
              <a:rPr lang="en-US" dirty="0"/>
              <a:t>(1941-47)</a:t>
            </a:r>
          </a:p>
          <a:p>
            <a:r>
              <a:rPr lang="en-US" dirty="0"/>
              <a:t>De facto director of the Manhattan Project until 1943</a:t>
            </a:r>
          </a:p>
        </p:txBody>
      </p:sp>
      <p:sp>
        <p:nvSpPr>
          <p:cNvPr id="10" name="Text Placeholder 9">
            <a:extLst>
              <a:ext uri="{FF2B5EF4-FFF2-40B4-BE49-F238E27FC236}">
                <a16:creationId xmlns:a16="http://schemas.microsoft.com/office/drawing/2014/main" id="{B016766E-1435-AD4A-9B2F-C9282B486E7A}"/>
              </a:ext>
            </a:extLst>
          </p:cNvPr>
          <p:cNvSpPr>
            <a:spLocks noGrp="1"/>
          </p:cNvSpPr>
          <p:nvPr>
            <p:ph type="body" sz="quarter" idx="12"/>
          </p:nvPr>
        </p:nvSpPr>
        <p:spPr>
          <a:xfrm>
            <a:off x="623888" y="6375367"/>
            <a:ext cx="10944225" cy="293721"/>
          </a:xfrm>
        </p:spPr>
        <p:txBody>
          <a:bodyPr tIns="54000" bIns="54000" anchor="b" anchorCtr="0">
            <a:spAutoFit/>
          </a:bodyPr>
          <a:lstStyle/>
          <a:p>
            <a:r>
              <a:rPr lang="en-GB" dirty="0"/>
              <a:t>Zachary, G.P. (1995) </a:t>
            </a:r>
            <a:r>
              <a:rPr lang="en-GB" i="1" dirty="0" err="1"/>
              <a:t>Vannevar</a:t>
            </a:r>
            <a:r>
              <a:rPr lang="en-GB" i="1" dirty="0"/>
              <a:t> Bush</a:t>
            </a:r>
            <a:r>
              <a:rPr lang="en-GB" dirty="0"/>
              <a:t>, IEEE Spectrum, 32(7) pp. 65-69.</a:t>
            </a:r>
          </a:p>
        </p:txBody>
      </p:sp>
    </p:spTree>
    <p:extLst>
      <p:ext uri="{BB962C8B-B14F-4D97-AF65-F5344CB8AC3E}">
        <p14:creationId xmlns:p14="http://schemas.microsoft.com/office/powerpoint/2010/main" val="2082341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versions_2_19">
            <a:extLst>
              <a:ext uri="{FF2B5EF4-FFF2-40B4-BE49-F238E27FC236}">
                <a16:creationId xmlns:a16="http://schemas.microsoft.com/office/drawing/2014/main" id="{E9143DD0-5143-E942-AFAB-54D832B4882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2897" t="-66568" r="-12253" b="-41000"/>
          <a:stretch/>
        </p:blipFill>
        <p:spPr>
          <a:xfrm>
            <a:off x="6167439" y="0"/>
            <a:ext cx="60245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28F77E1A-320E-194F-A9B7-C52BC45262BC}"/>
              </a:ext>
            </a:extLst>
          </p:cNvPr>
          <p:cNvSpPr>
            <a:spLocks noGrp="1"/>
          </p:cNvSpPr>
          <p:nvPr>
            <p:ph type="title"/>
          </p:nvPr>
        </p:nvSpPr>
        <p:spPr/>
        <p:txBody>
          <a:bodyPr/>
          <a:lstStyle/>
          <a:p>
            <a:r>
              <a:rPr lang="en-GB" dirty="0"/>
              <a:t>Versioning</a:t>
            </a:r>
          </a:p>
        </p:txBody>
      </p:sp>
      <p:sp>
        <p:nvSpPr>
          <p:cNvPr id="3" name="Content Placeholder 2">
            <a:extLst>
              <a:ext uri="{FF2B5EF4-FFF2-40B4-BE49-F238E27FC236}">
                <a16:creationId xmlns:a16="http://schemas.microsoft.com/office/drawing/2014/main" id="{27745934-8553-5D4E-8BFC-49EF22BDDF5D}"/>
              </a:ext>
            </a:extLst>
          </p:cNvPr>
          <p:cNvSpPr>
            <a:spLocks noGrp="1"/>
          </p:cNvSpPr>
          <p:nvPr>
            <p:ph sz="quarter" idx="13"/>
          </p:nvPr>
        </p:nvSpPr>
        <p:spPr/>
        <p:txBody>
          <a:bodyPr>
            <a:normAutofit/>
          </a:bodyPr>
          <a:lstStyle/>
          <a:p>
            <a:pPr marL="0" indent="0">
              <a:buNone/>
            </a:pPr>
            <a:r>
              <a:rPr lang="en-GB" altLang="en-US" dirty="0"/>
              <a:t>Transparent versioning of documents</a:t>
            </a:r>
          </a:p>
          <a:p>
            <a:r>
              <a:rPr lang="en-GB" altLang="en-US" dirty="0"/>
              <a:t>Editing a document creates a new </a:t>
            </a:r>
            <a:r>
              <a:rPr lang="en-GB" altLang="en-US" i="1" dirty="0"/>
              <a:t>revision</a:t>
            </a:r>
            <a:r>
              <a:rPr lang="en-GB" altLang="en-US" dirty="0"/>
              <a:t> (possibly with </a:t>
            </a:r>
            <a:r>
              <a:rPr lang="en-GB" altLang="en-US" dirty="0" err="1"/>
              <a:t>transclusion</a:t>
            </a:r>
            <a:r>
              <a:rPr lang="en-GB" altLang="en-US" dirty="0"/>
              <a:t> of material from previous version)</a:t>
            </a:r>
          </a:p>
          <a:p>
            <a:r>
              <a:rPr lang="en-GB" altLang="en-US" dirty="0"/>
              <a:t>Versioning also permits different </a:t>
            </a:r>
            <a:r>
              <a:rPr lang="en-GB" altLang="en-US" i="1" dirty="0"/>
              <a:t>variants</a:t>
            </a:r>
            <a:r>
              <a:rPr lang="en-GB" altLang="en-US" dirty="0"/>
              <a:t> (alternative versions) of a document</a:t>
            </a:r>
          </a:p>
        </p:txBody>
      </p:sp>
      <p:sp>
        <p:nvSpPr>
          <p:cNvPr id="5" name="Text Placeholder 4">
            <a:extLst>
              <a:ext uri="{FF2B5EF4-FFF2-40B4-BE49-F238E27FC236}">
                <a16:creationId xmlns:a16="http://schemas.microsoft.com/office/drawing/2014/main" id="{7E4E4AD6-E1A3-B94B-B46A-D31C848E940E}"/>
              </a:ext>
            </a:extLst>
          </p:cNvPr>
          <p:cNvSpPr>
            <a:spLocks noGrp="1"/>
          </p:cNvSpPr>
          <p:nvPr>
            <p:ph type="body" sz="quarter" idx="15"/>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948580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3243C7-0725-2C44-987D-8843E6CC6019}"/>
              </a:ext>
            </a:extLst>
          </p:cNvPr>
          <p:cNvSpPr>
            <a:spLocks noGrp="1"/>
          </p:cNvSpPr>
          <p:nvPr>
            <p:ph type="title"/>
          </p:nvPr>
        </p:nvSpPr>
        <p:spPr/>
        <p:txBody>
          <a:bodyPr/>
          <a:lstStyle/>
          <a:p>
            <a:r>
              <a:rPr lang="en-GB" dirty="0"/>
              <a:t>Distribution</a:t>
            </a:r>
          </a:p>
        </p:txBody>
      </p:sp>
      <p:sp>
        <p:nvSpPr>
          <p:cNvPr id="7" name="Content Placeholder 6">
            <a:extLst>
              <a:ext uri="{FF2B5EF4-FFF2-40B4-BE49-F238E27FC236}">
                <a16:creationId xmlns:a16="http://schemas.microsoft.com/office/drawing/2014/main" id="{B1BACD24-A3A0-D244-8A57-6D372430316C}"/>
              </a:ext>
            </a:extLst>
          </p:cNvPr>
          <p:cNvSpPr>
            <a:spLocks noGrp="1"/>
          </p:cNvSpPr>
          <p:nvPr>
            <p:ph sz="quarter" idx="13"/>
          </p:nvPr>
        </p:nvSpPr>
        <p:spPr/>
        <p:txBody>
          <a:bodyPr>
            <a:normAutofit/>
          </a:bodyPr>
          <a:lstStyle/>
          <a:p>
            <a:pPr marL="0" indent="0">
              <a:buNone/>
            </a:pPr>
            <a:r>
              <a:rPr lang="en-GB" altLang="en-US" dirty="0"/>
              <a:t>Xanadu separates the front end clients that display content to users from the back end servers that manage that content</a:t>
            </a:r>
          </a:p>
          <a:p>
            <a:pPr marL="0" indent="0">
              <a:buNone/>
            </a:pPr>
            <a:endParaRPr lang="en-GB" altLang="en-US" dirty="0"/>
          </a:p>
          <a:p>
            <a:pPr marL="0" indent="0">
              <a:buNone/>
            </a:pPr>
            <a:r>
              <a:rPr lang="en-GB" altLang="en-US" dirty="0"/>
              <a:t>Front End to Back End (FEBE) Protocol</a:t>
            </a:r>
          </a:p>
          <a:p>
            <a:pPr lvl="1"/>
            <a:r>
              <a:rPr lang="en-GB" altLang="en-US" dirty="0"/>
              <a:t>Used for user interaction</a:t>
            </a:r>
          </a:p>
          <a:p>
            <a:pPr marL="0" indent="0">
              <a:buNone/>
            </a:pPr>
            <a:r>
              <a:rPr lang="en-GB" altLang="en-US" dirty="0"/>
              <a:t>Back End to Back End (BEBE) Protocol</a:t>
            </a:r>
          </a:p>
          <a:p>
            <a:pPr lvl="1"/>
            <a:r>
              <a:rPr lang="en-GB" altLang="en-US" dirty="0"/>
              <a:t>Used to manage consistency between back end servers</a:t>
            </a:r>
          </a:p>
        </p:txBody>
      </p:sp>
      <p:sp>
        <p:nvSpPr>
          <p:cNvPr id="13" name="Text Placeholder 12">
            <a:extLst>
              <a:ext uri="{FF2B5EF4-FFF2-40B4-BE49-F238E27FC236}">
                <a16:creationId xmlns:a16="http://schemas.microsoft.com/office/drawing/2014/main" id="{3F9FFD3E-181C-EF48-812D-D646B11213DF}"/>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14" name="Picture 4" descr="protocol_4_62">
            <a:extLst>
              <a:ext uri="{FF2B5EF4-FFF2-40B4-BE49-F238E27FC236}">
                <a16:creationId xmlns:a16="http://schemas.microsoft.com/office/drawing/2014/main" id="{97FC0E8D-676C-E34A-8F1F-E25422A5B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7" y="1773236"/>
            <a:ext cx="5400675" cy="45286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4">
            <a:extLst>
              <a:ext uri="{FF2B5EF4-FFF2-40B4-BE49-F238E27FC236}">
                <a16:creationId xmlns:a16="http://schemas.microsoft.com/office/drawing/2014/main" id="{9BA6DC7B-0E7F-8E4A-8E30-0716491E4269}"/>
              </a:ext>
            </a:extLst>
          </p:cNvPr>
          <p:cNvSpPr/>
          <p:nvPr/>
        </p:nvSpPr>
        <p:spPr>
          <a:xfrm>
            <a:off x="6167438" y="4183117"/>
            <a:ext cx="2871459" cy="109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583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7BE172-4068-0E44-8DB4-0C898C9FFAC0}"/>
              </a:ext>
            </a:extLst>
          </p:cNvPr>
          <p:cNvSpPr>
            <a:spLocks noGrp="1"/>
          </p:cNvSpPr>
          <p:nvPr>
            <p:ph type="body" sz="quarter" idx="11"/>
          </p:nvPr>
        </p:nvSpPr>
        <p:spPr/>
        <p:txBody>
          <a:bodyPr/>
          <a:lstStyle/>
          <a:p>
            <a:r>
              <a:rPr lang="en-US" dirty="0"/>
              <a:t>Nelson, TH. (1980) </a:t>
            </a:r>
            <a:r>
              <a:rPr lang="en-US" i="1" dirty="0"/>
              <a:t>Literary Machines</a:t>
            </a:r>
            <a:r>
              <a:rPr lang="en-US" dirty="0"/>
              <a:t>. Sausalito, CA: Mindful Press.</a:t>
            </a:r>
          </a:p>
        </p:txBody>
      </p:sp>
      <p:pic>
        <p:nvPicPr>
          <p:cNvPr id="5" name="Picture 4" descr="Text, letter&#10;&#10;Description automatically generated">
            <a:extLst>
              <a:ext uri="{FF2B5EF4-FFF2-40B4-BE49-F238E27FC236}">
                <a16:creationId xmlns:a16="http://schemas.microsoft.com/office/drawing/2014/main" id="{AE3297E3-10F1-8446-BD37-FCA74E3BDB4D}"/>
              </a:ext>
            </a:extLst>
          </p:cNvPr>
          <p:cNvPicPr>
            <a:picLocks noChangeAspect="1"/>
          </p:cNvPicPr>
          <p:nvPr/>
        </p:nvPicPr>
        <p:blipFill>
          <a:blip r:embed="rId2"/>
          <a:stretch>
            <a:fillRect/>
          </a:stretch>
        </p:blipFill>
        <p:spPr>
          <a:xfrm>
            <a:off x="3765550" y="649288"/>
            <a:ext cx="4660900" cy="5588000"/>
          </a:xfrm>
          <a:prstGeom prst="rect">
            <a:avLst/>
          </a:prstGeom>
        </p:spPr>
      </p:pic>
    </p:spTree>
    <p:extLst>
      <p:ext uri="{BB962C8B-B14F-4D97-AF65-F5344CB8AC3E}">
        <p14:creationId xmlns:p14="http://schemas.microsoft.com/office/powerpoint/2010/main" val="1991641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500-5540-2347-B692-9477E8C6C0AA}"/>
              </a:ext>
            </a:extLst>
          </p:cNvPr>
          <p:cNvSpPr>
            <a:spLocks noGrp="1"/>
          </p:cNvSpPr>
          <p:nvPr>
            <p:ph type="title"/>
          </p:nvPr>
        </p:nvSpPr>
        <p:spPr>
          <a:xfrm>
            <a:off x="6167438" y="692696"/>
            <a:ext cx="5400675" cy="936104"/>
          </a:xfrm>
        </p:spPr>
        <p:txBody>
          <a:bodyPr/>
          <a:lstStyle/>
          <a:p>
            <a:r>
              <a:rPr lang="en-GB" dirty="0"/>
              <a:t>Nelson on the Web</a:t>
            </a:r>
          </a:p>
        </p:txBody>
      </p:sp>
      <p:pic>
        <p:nvPicPr>
          <p:cNvPr id="10" name="Picture Placeholder 9">
            <a:extLst>
              <a:ext uri="{FF2B5EF4-FFF2-40B4-BE49-F238E27FC236}">
                <a16:creationId xmlns:a16="http://schemas.microsoft.com/office/drawing/2014/main" id="{B693AF97-344B-2747-8655-72AD3839566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233" b="7233"/>
          <a:stretch/>
        </p:blipFill>
        <p:spPr>
          <a:xfrm>
            <a:off x="0" y="0"/>
            <a:ext cx="6024563" cy="6858000"/>
          </a:xfrm>
        </p:spPr>
      </p:pic>
      <p:sp>
        <p:nvSpPr>
          <p:cNvPr id="11" name="Rounded Rectangular Callout 10">
            <a:extLst>
              <a:ext uri="{FF2B5EF4-FFF2-40B4-BE49-F238E27FC236}">
                <a16:creationId xmlns:a16="http://schemas.microsoft.com/office/drawing/2014/main" id="{4CE24EB8-2704-0E46-A621-16CAF943C532}"/>
              </a:ext>
            </a:extLst>
          </p:cNvPr>
          <p:cNvSpPr/>
          <p:nvPr/>
        </p:nvSpPr>
        <p:spPr bwMode="auto">
          <a:xfrm>
            <a:off x="6383958" y="2394476"/>
            <a:ext cx="5400674" cy="2544506"/>
          </a:xfrm>
          <a:prstGeom prst="wedgeRoundRectCallout">
            <a:avLst>
              <a:gd name="adj1" fmla="val -74868"/>
              <a:gd name="adj2" fmla="val 24112"/>
              <a:gd name="adj3" fmla="val 16667"/>
            </a:avLst>
          </a:prstGeom>
          <a:solidFill>
            <a:schemeClr val="bg1"/>
          </a:solidFill>
          <a:ln w="25400" cap="sq" cmpd="sng" algn="ctr">
            <a:solidFill>
              <a:schemeClr val="tx1">
                <a:lumMod val="50000"/>
              </a:schemeClr>
            </a:solidFill>
            <a:prstDash val="solid"/>
            <a:round/>
            <a:headEnd type="none" w="med" len="med"/>
            <a:tailEnd type="none" w="med" len="med"/>
          </a:ln>
          <a:effectLst/>
        </p:spPr>
        <p:txBody>
          <a:bodyPr vert="horz" wrap="square" lIns="144000" tIns="72000" rIns="144000" bIns="72000" numCol="1" rtlCol="0" anchor="ctr" anchorCtr="0" compatLnSpc="1">
            <a:prstTxWarp prst="textNoShape">
              <a:avLst/>
            </a:prstTxWarp>
            <a:spAutoFit/>
          </a:bodyPr>
          <a:lstStyle/>
          <a:p>
            <a:r>
              <a:rPr lang="en-US" sz="2000" i="1" dirty="0"/>
              <a:t>The </a:t>
            </a:r>
            <a:r>
              <a:rPr lang="en-US" sz="2000" i="1" dirty="0" err="1"/>
              <a:t>Xanadu</a:t>
            </a:r>
            <a:r>
              <a:rPr lang="en-US" sz="2000" i="1" dirty="0"/>
              <a:t> project did not ‘fail to invent HTML’.  HTML is precisely what we were trying to PREVENT – ever-breaking links, links going outward only, quotes you can't follow to their origins, no version management, no rights management.</a:t>
            </a:r>
            <a:endParaRPr kumimoji="0" lang="en-US" sz="2000" b="0" i="1" u="none" strike="noStrike" cap="none" normalizeH="0" baseline="0" dirty="0">
              <a:ln>
                <a:noFill/>
              </a:ln>
              <a:solidFill>
                <a:schemeClr val="tx1"/>
              </a:solidFill>
              <a:effectLst/>
              <a:ea typeface="ＭＳ Ｐゴシック" pitchFamily="-106" charset="-128"/>
              <a:cs typeface="Georgia"/>
            </a:endParaRPr>
          </a:p>
        </p:txBody>
      </p:sp>
    </p:spTree>
    <p:extLst>
      <p:ext uri="{BB962C8B-B14F-4D97-AF65-F5344CB8AC3E}">
        <p14:creationId xmlns:p14="http://schemas.microsoft.com/office/powerpoint/2010/main" val="3302898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6437-00F0-C74B-BCDF-C7E01320A20A}"/>
              </a:ext>
            </a:extLst>
          </p:cNvPr>
          <p:cNvSpPr>
            <a:spLocks noGrp="1"/>
          </p:cNvSpPr>
          <p:nvPr>
            <p:ph type="title"/>
          </p:nvPr>
        </p:nvSpPr>
        <p:spPr/>
        <p:txBody>
          <a:bodyPr/>
          <a:lstStyle/>
          <a:p>
            <a:r>
              <a:rPr lang="en-US" dirty="0"/>
              <a:t>Next Lecture: Trailblazers, Part 3</a:t>
            </a:r>
          </a:p>
        </p:txBody>
      </p:sp>
    </p:spTree>
    <p:extLst>
      <p:ext uri="{BB962C8B-B14F-4D97-AF65-F5344CB8AC3E}">
        <p14:creationId xmlns:p14="http://schemas.microsoft.com/office/powerpoint/2010/main" val="239427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A12D2B-2F70-6D4C-9AEE-61F16AECF3F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979" b="18020"/>
          <a:stretch/>
        </p:blipFill>
        <p:spPr>
          <a:xfrm>
            <a:off x="-32000" y="-18000"/>
            <a:ext cx="12224000" cy="6876000"/>
          </a:xfrm>
        </p:spPr>
      </p:pic>
      <p:sp>
        <p:nvSpPr>
          <p:cNvPr id="4" name="Text Placeholder 3">
            <a:extLst>
              <a:ext uri="{FF2B5EF4-FFF2-40B4-BE49-F238E27FC236}">
                <a16:creationId xmlns:a16="http://schemas.microsoft.com/office/drawing/2014/main" id="{305610B7-2BD0-9040-8D94-C297B041330B}"/>
              </a:ext>
            </a:extLst>
          </p:cNvPr>
          <p:cNvSpPr>
            <a:spLocks noGrp="1"/>
          </p:cNvSpPr>
          <p:nvPr>
            <p:ph type="body" sz="quarter" idx="11"/>
          </p:nvPr>
        </p:nvSpPr>
        <p:spPr>
          <a:xfrm>
            <a:off x="623888" y="6381750"/>
            <a:ext cx="10944225" cy="287338"/>
          </a:xfrm>
          <a:solidFill>
            <a:schemeClr val="bg1"/>
          </a:solidFill>
        </p:spPr>
        <p:txBody>
          <a:bodyPr tIns="54000" bIns="54000" anchor="b" anchorCtr="0">
            <a:noAutofit/>
          </a:bodyPr>
          <a:lstStyle/>
          <a:p>
            <a:r>
              <a:rPr lang="en-US" dirty="0">
                <a:solidFill>
                  <a:schemeClr val="tx1"/>
                </a:solidFill>
              </a:rPr>
              <a:t>Bush, V. (1931) </a:t>
            </a:r>
            <a:r>
              <a:rPr lang="en-GB" i="1" dirty="0">
                <a:solidFill>
                  <a:schemeClr val="tx1"/>
                </a:solidFill>
              </a:rPr>
              <a:t>The differential </a:t>
            </a:r>
            <a:r>
              <a:rPr lang="en-GB" i="1" dirty="0" err="1">
                <a:solidFill>
                  <a:schemeClr val="tx1"/>
                </a:solidFill>
              </a:rPr>
              <a:t>analyzer</a:t>
            </a:r>
            <a:r>
              <a:rPr lang="en-GB" i="1" dirty="0">
                <a:solidFill>
                  <a:schemeClr val="tx1"/>
                </a:solidFill>
              </a:rPr>
              <a:t>. A new machine for solving differential equations</a:t>
            </a:r>
            <a:r>
              <a:rPr lang="en-GB" dirty="0">
                <a:solidFill>
                  <a:schemeClr val="tx1"/>
                </a:solidFill>
              </a:rPr>
              <a:t>. Journal of the Franklin Institute. 212(4), 447-488.</a:t>
            </a:r>
          </a:p>
        </p:txBody>
      </p:sp>
    </p:spTree>
    <p:extLst>
      <p:ext uri="{BB962C8B-B14F-4D97-AF65-F5344CB8AC3E}">
        <p14:creationId xmlns:p14="http://schemas.microsoft.com/office/powerpoint/2010/main" val="347626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90CC0E-0A43-5843-BE8D-AB2AD044814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815" b="10815"/>
          <a:stretch>
            <a:fillRect/>
          </a:stretch>
        </p:blipFill>
        <p:spPr/>
      </p:pic>
    </p:spTree>
    <p:extLst>
      <p:ext uri="{BB962C8B-B14F-4D97-AF65-F5344CB8AC3E}">
        <p14:creationId xmlns:p14="http://schemas.microsoft.com/office/powerpoint/2010/main" val="153649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B4D6-A529-3A4C-9CFD-884585414CDE}"/>
              </a:ext>
            </a:extLst>
          </p:cNvPr>
          <p:cNvSpPr>
            <a:spLocks noGrp="1"/>
          </p:cNvSpPr>
          <p:nvPr>
            <p:ph type="title"/>
          </p:nvPr>
        </p:nvSpPr>
        <p:spPr/>
        <p:txBody>
          <a:bodyPr/>
          <a:lstStyle/>
          <a:p>
            <a:r>
              <a:rPr lang="en-GB" dirty="0"/>
              <a:t>The Rapid Selector</a:t>
            </a:r>
          </a:p>
        </p:txBody>
      </p:sp>
      <p:pic>
        <p:nvPicPr>
          <p:cNvPr id="8" name="Content Placeholder 7">
            <a:extLst>
              <a:ext uri="{FF2B5EF4-FFF2-40B4-BE49-F238E27FC236}">
                <a16:creationId xmlns:a16="http://schemas.microsoft.com/office/drawing/2014/main" id="{55309314-5D52-5147-8FFB-9C1BE5BF279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5324" t="-756" r="25344" b="-1"/>
          <a:stretch/>
        </p:blipFill>
        <p:spPr>
          <a:xfrm>
            <a:off x="1199456" y="1773238"/>
            <a:ext cx="4159676" cy="4464050"/>
          </a:xfrm>
        </p:spPr>
      </p:pic>
      <p:pic>
        <p:nvPicPr>
          <p:cNvPr id="10" name="Content Placeholder 9">
            <a:extLst>
              <a:ext uri="{FF2B5EF4-FFF2-40B4-BE49-F238E27FC236}">
                <a16:creationId xmlns:a16="http://schemas.microsoft.com/office/drawing/2014/main" id="{79363595-4E09-0947-9CB6-546317E1054A}"/>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7181217" y="1773238"/>
            <a:ext cx="3373116" cy="4464050"/>
          </a:xfrm>
        </p:spPr>
      </p:pic>
      <p:sp>
        <p:nvSpPr>
          <p:cNvPr id="3" name="Text Placeholder 2">
            <a:extLst>
              <a:ext uri="{FF2B5EF4-FFF2-40B4-BE49-F238E27FC236}">
                <a16:creationId xmlns:a16="http://schemas.microsoft.com/office/drawing/2014/main" id="{122B4836-4680-494D-AE2D-BEC9B35DDC78}"/>
              </a:ext>
            </a:extLst>
          </p:cNvPr>
          <p:cNvSpPr>
            <a:spLocks noGrp="1"/>
          </p:cNvSpPr>
          <p:nvPr>
            <p:ph type="body" sz="quarter" idx="12"/>
          </p:nvPr>
        </p:nvSpPr>
        <p:spPr>
          <a:xfrm>
            <a:off x="623888" y="6381750"/>
            <a:ext cx="10944225" cy="476250"/>
          </a:xfrm>
        </p:spPr>
        <p:txBody>
          <a:bodyPr>
            <a:normAutofit/>
          </a:bodyPr>
          <a:lstStyle/>
          <a:p>
            <a:r>
              <a:rPr lang="en-US" dirty="0">
                <a:cs typeface="Georgia"/>
              </a:rPr>
              <a:t>Buckland, M.K. (1992) </a:t>
            </a:r>
            <a:r>
              <a:rPr lang="en-US" i="1" dirty="0">
                <a:cs typeface="Georgia"/>
              </a:rPr>
              <a:t>Emanuel Goldberg, electronic document retrieval, and </a:t>
            </a:r>
            <a:r>
              <a:rPr lang="en-US" i="1" dirty="0" err="1">
                <a:cs typeface="Georgia"/>
              </a:rPr>
              <a:t>Vannevar</a:t>
            </a:r>
            <a:r>
              <a:rPr lang="en-US" i="1" dirty="0">
                <a:cs typeface="Georgia"/>
              </a:rPr>
              <a:t> Bush's </a:t>
            </a:r>
            <a:r>
              <a:rPr lang="en-US" i="1" dirty="0" err="1">
                <a:cs typeface="Georgia"/>
              </a:rPr>
              <a:t>Memex</a:t>
            </a:r>
            <a:r>
              <a:rPr lang="en-US" dirty="0">
                <a:cs typeface="Georgia"/>
              </a:rPr>
              <a:t>. Journal of the American Society of Information Science, 43(4), pp. 284-294.</a:t>
            </a:r>
          </a:p>
        </p:txBody>
      </p:sp>
    </p:spTree>
    <p:extLst>
      <p:ext uri="{BB962C8B-B14F-4D97-AF65-F5344CB8AC3E}">
        <p14:creationId xmlns:p14="http://schemas.microsoft.com/office/powerpoint/2010/main" val="4216232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A5ACD-0F7C-D24A-93BD-CA6CF36CD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47" y="87666"/>
            <a:ext cx="8108379" cy="6682668"/>
          </a:xfrm>
          <a:prstGeom prst="rect">
            <a:avLst/>
          </a:prstGeom>
        </p:spPr>
      </p:pic>
    </p:spTree>
    <p:extLst>
      <p:ext uri="{BB962C8B-B14F-4D97-AF65-F5344CB8AC3E}">
        <p14:creationId xmlns:p14="http://schemas.microsoft.com/office/powerpoint/2010/main" val="330719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CDDA205-77C2-EB44-8130-D9520A7256E3}"/>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l="-22761" r="-22761" b="39437"/>
          <a:stretch/>
        </p:blipFill>
        <p:spPr>
          <a:xfrm>
            <a:off x="1" y="0"/>
            <a:ext cx="12192000" cy="6858000"/>
          </a:xfrm>
          <a:solidFill>
            <a:schemeClr val="bg1"/>
          </a:solidFill>
        </p:spPr>
      </p:pic>
    </p:spTree>
    <p:extLst>
      <p:ext uri="{BB962C8B-B14F-4D97-AF65-F5344CB8AC3E}">
        <p14:creationId xmlns:p14="http://schemas.microsoft.com/office/powerpoint/2010/main" val="22602633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75cd8e1-d669-4606-82cf-6fa4a3efdce2"/>
</p:tagLst>
</file>

<file path=ppt/theme/theme1.xml><?xml version="1.0" encoding="utf-8"?>
<a:theme xmlns:a="http://schemas.openxmlformats.org/drawingml/2006/main" name="Plai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AFB76918-1A07-CB41-B983-F886F8F6E36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ussia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E327603C-A4DA-D247-AC31-BADF1A0FCF7B}"/>
    </a:ext>
  </a:extLst>
</a:theme>
</file>

<file path=ppt/theme/theme4.xml><?xml version="1.0" encoding="utf-8"?>
<a:theme xmlns:a="http://schemas.openxmlformats.org/drawingml/2006/main" name="Coral">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3837027A-4545-5A49-B167-284656E4BC08}"/>
    </a:ext>
  </a:extLst>
</a:theme>
</file>

<file path=ppt/theme/theme5.xml><?xml version="1.0" encoding="utf-8"?>
<a:theme xmlns:a="http://schemas.openxmlformats.org/drawingml/2006/main" name="Aqua">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6DA9175E-A729-B049-B687-92AF89C176C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2542</TotalTime>
  <Words>2971</Words>
  <Application>Microsoft Macintosh PowerPoint</Application>
  <PresentationFormat>Widescreen</PresentationFormat>
  <Paragraphs>272</Paragraphs>
  <Slides>44</Slides>
  <Notes>33</Notes>
  <HiddenSlides>0</HiddenSlides>
  <MMClips>4</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44</vt:i4>
      </vt:variant>
    </vt:vector>
  </HeadingPairs>
  <TitlesOfParts>
    <vt:vector size="53" baseType="lpstr">
      <vt:lpstr>Times New Roman</vt:lpstr>
      <vt:lpstr>Lucida Sans</vt:lpstr>
      <vt:lpstr>Calibri</vt:lpstr>
      <vt:lpstr>Arial</vt:lpstr>
      <vt:lpstr>Plain</vt:lpstr>
      <vt:lpstr>Custom Design</vt:lpstr>
      <vt:lpstr>Prussian</vt:lpstr>
      <vt:lpstr>Coral</vt:lpstr>
      <vt:lpstr>Aqua</vt:lpstr>
      <vt:lpstr>PowerPoint Presentation</vt:lpstr>
      <vt:lpstr>Trailblazers: History of Hypertext Part 2</vt:lpstr>
      <vt:lpstr>Interlude, 1939-1945</vt:lpstr>
      <vt:lpstr>Vannevar Bush</vt:lpstr>
      <vt:lpstr>PowerPoint Presentation</vt:lpstr>
      <vt:lpstr>PowerPoint Presentation</vt:lpstr>
      <vt:lpstr>The Rapid Selector</vt:lpstr>
      <vt:lpstr>PowerPoint Presentation</vt:lpstr>
      <vt:lpstr>PowerPoint Presentation</vt:lpstr>
      <vt:lpstr>As We May Think</vt:lpstr>
      <vt:lpstr>As We May Think</vt:lpstr>
      <vt:lpstr>As We May Think</vt:lpstr>
      <vt:lpstr>PowerPoint Presentation</vt:lpstr>
      <vt:lpstr>The Memex</vt:lpstr>
      <vt:lpstr>As We May Think</vt:lpstr>
      <vt:lpstr>The Information Age</vt:lpstr>
      <vt:lpstr>PowerPoint Presentation</vt:lpstr>
      <vt:lpstr>Doug Engelbart</vt:lpstr>
      <vt:lpstr>PowerPoint Presentation</vt:lpstr>
      <vt:lpstr>Augmented external symbol manipulation</vt:lpstr>
      <vt:lpstr>NLS: the oN-Line System</vt:lpstr>
      <vt:lpstr>Augmenting  human intellect</vt:lpstr>
      <vt:lpstr>PowerPoint Presentation</vt:lpstr>
      <vt:lpstr>PowerPoint Presentation</vt:lpstr>
      <vt:lpstr>PowerPoint Presentation</vt:lpstr>
      <vt:lpstr>PowerPoint Presentation</vt:lpstr>
      <vt:lpstr>The birth of the Internet</vt:lpstr>
      <vt:lpstr>The birth of the Internet</vt:lpstr>
      <vt:lpstr>Ted Nelson</vt:lpstr>
      <vt:lpstr>PowerPoint Presentation</vt:lpstr>
      <vt:lpstr>PowerPoint Presentation</vt:lpstr>
      <vt:lpstr>Computer Lib / Dream Machines</vt:lpstr>
      <vt:lpstr>A Vision in a Dream</vt:lpstr>
      <vt:lpstr>Project Xanadu (1960-)</vt:lpstr>
      <vt:lpstr>PowerPoint Presentation</vt:lpstr>
      <vt:lpstr>Project Xanadu</vt:lpstr>
      <vt:lpstr>Addressing</vt:lpstr>
      <vt:lpstr>Links</vt:lpstr>
      <vt:lpstr>Transclusion</vt:lpstr>
      <vt:lpstr>Versioning</vt:lpstr>
      <vt:lpstr>Distribution</vt:lpstr>
      <vt:lpstr>PowerPoint Presentation</vt:lpstr>
      <vt:lpstr>Nelson on the Web</vt:lpstr>
      <vt:lpstr>Next Lecture: Trailblazers, Part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Nicholas Gibbins</cp:lastModifiedBy>
  <cp:revision>40</cp:revision>
  <dcterms:created xsi:type="dcterms:W3CDTF">2018-09-25T14:58:11Z</dcterms:created>
  <dcterms:modified xsi:type="dcterms:W3CDTF">2020-11-04T14:12:35Z</dcterms:modified>
</cp:coreProperties>
</file>