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 id="2147483668" r:id="rId3"/>
    <p:sldMasterId id="2147483672" r:id="rId4"/>
  </p:sldMasterIdLst>
  <p:notesMasterIdLst>
    <p:notesMasterId r:id="rId38"/>
  </p:notesMasterIdLst>
  <p:sldIdLst>
    <p:sldId id="258" r:id="rId5"/>
    <p:sldId id="361" r:id="rId6"/>
    <p:sldId id="260" r:id="rId7"/>
    <p:sldId id="261" r:id="rId8"/>
    <p:sldId id="262" r:id="rId9"/>
    <p:sldId id="263" r:id="rId10"/>
    <p:sldId id="264" r:id="rId11"/>
    <p:sldId id="265" r:id="rId12"/>
    <p:sldId id="266" r:id="rId13"/>
    <p:sldId id="267" r:id="rId14"/>
    <p:sldId id="358" r:id="rId15"/>
    <p:sldId id="359" r:id="rId16"/>
    <p:sldId id="360" r:id="rId17"/>
    <p:sldId id="268" r:id="rId18"/>
    <p:sldId id="354" r:id="rId19"/>
    <p:sldId id="269" r:id="rId20"/>
    <p:sldId id="270" r:id="rId21"/>
    <p:sldId id="271" r:id="rId22"/>
    <p:sldId id="272" r:id="rId23"/>
    <p:sldId id="274" r:id="rId24"/>
    <p:sldId id="275" r:id="rId25"/>
    <p:sldId id="276" r:id="rId26"/>
    <p:sldId id="277" r:id="rId27"/>
    <p:sldId id="278" r:id="rId28"/>
    <p:sldId id="279" r:id="rId29"/>
    <p:sldId id="280" r:id="rId30"/>
    <p:sldId id="282" r:id="rId31"/>
    <p:sldId id="281" r:id="rId32"/>
    <p:sldId id="283" r:id="rId33"/>
    <p:sldId id="284" r:id="rId34"/>
    <p:sldId id="285" r:id="rId35"/>
    <p:sldId id="362" r:id="rId36"/>
    <p:sldId id="374"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omic Sans MS" panose="030F0902030302020204" pitchFamily="66" charset="0"/>
      <p:regular r:id="rId43"/>
    </p:embeddedFont>
    <p:embeddedFont>
      <p:font typeface="Lucida Sans" panose="020B0602030504020204" pitchFamily="34" charset="77"/>
      <p:regular r:id="rId44"/>
      <p:bold r:id="rId45"/>
      <p:italic r:id="rId46"/>
      <p:boldItalic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CE1ACA-98F4-8542-938D-4AB30A146055}" v="6" dt="2021-11-08T11:14:50.1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33"/>
    <p:restoredTop sz="57551" autoAdjust="0"/>
  </p:normalViewPr>
  <p:slideViewPr>
    <p:cSldViewPr snapToGrid="0" snapToObjects="1" showGuides="1">
      <p:cViewPr varScale="1">
        <p:scale>
          <a:sx n="66" d="100"/>
          <a:sy n="66" d="100"/>
        </p:scale>
        <p:origin x="260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Gibbins" userId="6a0e944c-4d97-467d-bb7a-7c3315791fe4" providerId="ADAL" clId="{61CE1ACA-98F4-8542-938D-4AB30A146055}"/>
    <pc:docChg chg="custSel addSld delSld modSld">
      <pc:chgData name="Nicholas Gibbins" userId="6a0e944c-4d97-467d-bb7a-7c3315791fe4" providerId="ADAL" clId="{61CE1ACA-98F4-8542-938D-4AB30A146055}" dt="2021-11-08T11:29:06.727" v="258" actId="700"/>
      <pc:docMkLst>
        <pc:docMk/>
      </pc:docMkLst>
      <pc:sldChg chg="modNotesTx">
        <pc:chgData name="Nicholas Gibbins" userId="6a0e944c-4d97-467d-bb7a-7c3315791fe4" providerId="ADAL" clId="{61CE1ACA-98F4-8542-938D-4AB30A146055}" dt="2021-11-08T10:54:33.854" v="27" actId="20577"/>
        <pc:sldMkLst>
          <pc:docMk/>
          <pc:sldMk cId="2115832206" sldId="274"/>
        </pc:sldMkLst>
      </pc:sldChg>
      <pc:sldChg chg="del">
        <pc:chgData name="Nicholas Gibbins" userId="6a0e944c-4d97-467d-bb7a-7c3315791fe4" providerId="ADAL" clId="{61CE1ACA-98F4-8542-938D-4AB30A146055}" dt="2021-11-08T11:07:27.608" v="30" actId="2696"/>
        <pc:sldMkLst>
          <pc:docMk/>
          <pc:sldMk cId="816291709" sldId="286"/>
        </pc:sldMkLst>
      </pc:sldChg>
      <pc:sldChg chg="add">
        <pc:chgData name="Nicholas Gibbins" userId="6a0e944c-4d97-467d-bb7a-7c3315791fe4" providerId="ADAL" clId="{61CE1ACA-98F4-8542-938D-4AB30A146055}" dt="2021-11-08T11:07:19.716" v="29"/>
        <pc:sldMkLst>
          <pc:docMk/>
          <pc:sldMk cId="2082341607" sldId="287"/>
        </pc:sldMkLst>
      </pc:sldChg>
      <pc:sldChg chg="add modNotesTx">
        <pc:chgData name="Nicholas Gibbins" userId="6a0e944c-4d97-467d-bb7a-7c3315791fe4" providerId="ADAL" clId="{61CE1ACA-98F4-8542-938D-4AB30A146055}" dt="2021-11-08T11:16:46.073" v="257" actId="20577"/>
        <pc:sldMkLst>
          <pc:docMk/>
          <pc:sldMk cId="347626926" sldId="288"/>
        </pc:sldMkLst>
      </pc:sldChg>
      <pc:sldChg chg="add">
        <pc:chgData name="Nicholas Gibbins" userId="6a0e944c-4d97-467d-bb7a-7c3315791fe4" providerId="ADAL" clId="{61CE1ACA-98F4-8542-938D-4AB30A146055}" dt="2021-11-08T11:07:19.716" v="29"/>
        <pc:sldMkLst>
          <pc:docMk/>
          <pc:sldMk cId="1536496329" sldId="289"/>
        </pc:sldMkLst>
      </pc:sldChg>
      <pc:sldChg chg="add">
        <pc:chgData name="Nicholas Gibbins" userId="6a0e944c-4d97-467d-bb7a-7c3315791fe4" providerId="ADAL" clId="{61CE1ACA-98F4-8542-938D-4AB30A146055}" dt="2021-11-08T11:07:19.716" v="29"/>
        <pc:sldMkLst>
          <pc:docMk/>
          <pc:sldMk cId="4216232189" sldId="290"/>
        </pc:sldMkLst>
      </pc:sldChg>
      <pc:sldChg chg="add">
        <pc:chgData name="Nicholas Gibbins" userId="6a0e944c-4d97-467d-bb7a-7c3315791fe4" providerId="ADAL" clId="{61CE1ACA-98F4-8542-938D-4AB30A146055}" dt="2021-11-08T11:07:19.716" v="29"/>
        <pc:sldMkLst>
          <pc:docMk/>
          <pc:sldMk cId="3307193660" sldId="291"/>
        </pc:sldMkLst>
      </pc:sldChg>
      <pc:sldChg chg="add">
        <pc:chgData name="Nicholas Gibbins" userId="6a0e944c-4d97-467d-bb7a-7c3315791fe4" providerId="ADAL" clId="{61CE1ACA-98F4-8542-938D-4AB30A146055}" dt="2021-11-08T11:07:19.716" v="29"/>
        <pc:sldMkLst>
          <pc:docMk/>
          <pc:sldMk cId="2078650481" sldId="292"/>
        </pc:sldMkLst>
      </pc:sldChg>
      <pc:sldChg chg="add">
        <pc:chgData name="Nicholas Gibbins" userId="6a0e944c-4d97-467d-bb7a-7c3315791fe4" providerId="ADAL" clId="{61CE1ACA-98F4-8542-938D-4AB30A146055}" dt="2021-11-08T11:07:19.716" v="29"/>
        <pc:sldMkLst>
          <pc:docMk/>
          <pc:sldMk cId="2260263383" sldId="293"/>
        </pc:sldMkLst>
      </pc:sldChg>
      <pc:sldChg chg="add">
        <pc:chgData name="Nicholas Gibbins" userId="6a0e944c-4d97-467d-bb7a-7c3315791fe4" providerId="ADAL" clId="{61CE1ACA-98F4-8542-938D-4AB30A146055}" dt="2021-11-08T11:07:19.716" v="29"/>
        <pc:sldMkLst>
          <pc:docMk/>
          <pc:sldMk cId="914054706" sldId="294"/>
        </pc:sldMkLst>
      </pc:sldChg>
      <pc:sldChg chg="add">
        <pc:chgData name="Nicholas Gibbins" userId="6a0e944c-4d97-467d-bb7a-7c3315791fe4" providerId="ADAL" clId="{61CE1ACA-98F4-8542-938D-4AB30A146055}" dt="2021-11-08T11:07:19.716" v="29"/>
        <pc:sldMkLst>
          <pc:docMk/>
          <pc:sldMk cId="3295769621" sldId="295"/>
        </pc:sldMkLst>
      </pc:sldChg>
      <pc:sldChg chg="add">
        <pc:chgData name="Nicholas Gibbins" userId="6a0e944c-4d97-467d-bb7a-7c3315791fe4" providerId="ADAL" clId="{61CE1ACA-98F4-8542-938D-4AB30A146055}" dt="2021-11-08T11:07:19.716" v="29"/>
        <pc:sldMkLst>
          <pc:docMk/>
          <pc:sldMk cId="1866456370" sldId="296"/>
        </pc:sldMkLst>
      </pc:sldChg>
      <pc:sldChg chg="add">
        <pc:chgData name="Nicholas Gibbins" userId="6a0e944c-4d97-467d-bb7a-7c3315791fe4" providerId="ADAL" clId="{61CE1ACA-98F4-8542-938D-4AB30A146055}" dt="2021-11-08T11:07:19.716" v="29"/>
        <pc:sldMkLst>
          <pc:docMk/>
          <pc:sldMk cId="2084933235" sldId="297"/>
        </pc:sldMkLst>
      </pc:sldChg>
      <pc:sldChg chg="add">
        <pc:chgData name="Nicholas Gibbins" userId="6a0e944c-4d97-467d-bb7a-7c3315791fe4" providerId="ADAL" clId="{61CE1ACA-98F4-8542-938D-4AB30A146055}" dt="2021-11-08T11:07:19.716" v="29"/>
        <pc:sldMkLst>
          <pc:docMk/>
          <pc:sldMk cId="2162790846" sldId="298"/>
        </pc:sldMkLst>
      </pc:sldChg>
      <pc:sldChg chg="add">
        <pc:chgData name="Nicholas Gibbins" userId="6a0e944c-4d97-467d-bb7a-7c3315791fe4" providerId="ADAL" clId="{61CE1ACA-98F4-8542-938D-4AB30A146055}" dt="2021-11-08T11:07:19.716" v="29"/>
        <pc:sldMkLst>
          <pc:docMk/>
          <pc:sldMk cId="3391300175" sldId="299"/>
        </pc:sldMkLst>
      </pc:sldChg>
      <pc:sldChg chg="add">
        <pc:chgData name="Nicholas Gibbins" userId="6a0e944c-4d97-467d-bb7a-7c3315791fe4" providerId="ADAL" clId="{61CE1ACA-98F4-8542-938D-4AB30A146055}" dt="2021-11-08T11:07:19.716" v="29"/>
        <pc:sldMkLst>
          <pc:docMk/>
          <pc:sldMk cId="763713372" sldId="300"/>
        </pc:sldMkLst>
      </pc:sldChg>
      <pc:sldChg chg="add">
        <pc:chgData name="Nicholas Gibbins" userId="6a0e944c-4d97-467d-bb7a-7c3315791fe4" providerId="ADAL" clId="{61CE1ACA-98F4-8542-938D-4AB30A146055}" dt="2021-11-08T11:07:19.716" v="29"/>
        <pc:sldMkLst>
          <pc:docMk/>
          <pc:sldMk cId="2938724728" sldId="301"/>
        </pc:sldMkLst>
      </pc:sldChg>
      <pc:sldChg chg="add">
        <pc:chgData name="Nicholas Gibbins" userId="6a0e944c-4d97-467d-bb7a-7c3315791fe4" providerId="ADAL" clId="{61CE1ACA-98F4-8542-938D-4AB30A146055}" dt="2021-11-08T11:07:19.716" v="29"/>
        <pc:sldMkLst>
          <pc:docMk/>
          <pc:sldMk cId="2826085680" sldId="303"/>
        </pc:sldMkLst>
      </pc:sldChg>
      <pc:sldChg chg="add">
        <pc:chgData name="Nicholas Gibbins" userId="6a0e944c-4d97-467d-bb7a-7c3315791fe4" providerId="ADAL" clId="{61CE1ACA-98F4-8542-938D-4AB30A146055}" dt="2021-11-08T11:07:19.716" v="29"/>
        <pc:sldMkLst>
          <pc:docMk/>
          <pc:sldMk cId="747847070" sldId="304"/>
        </pc:sldMkLst>
      </pc:sldChg>
      <pc:sldChg chg="add">
        <pc:chgData name="Nicholas Gibbins" userId="6a0e944c-4d97-467d-bb7a-7c3315791fe4" providerId="ADAL" clId="{61CE1ACA-98F4-8542-938D-4AB30A146055}" dt="2021-11-08T11:07:19.716" v="29"/>
        <pc:sldMkLst>
          <pc:docMk/>
          <pc:sldMk cId="1387184416" sldId="305"/>
        </pc:sldMkLst>
      </pc:sldChg>
      <pc:sldChg chg="add">
        <pc:chgData name="Nicholas Gibbins" userId="6a0e944c-4d97-467d-bb7a-7c3315791fe4" providerId="ADAL" clId="{61CE1ACA-98F4-8542-938D-4AB30A146055}" dt="2021-11-08T11:07:19.716" v="29"/>
        <pc:sldMkLst>
          <pc:docMk/>
          <pc:sldMk cId="2307108029" sldId="308"/>
        </pc:sldMkLst>
      </pc:sldChg>
      <pc:sldChg chg="add">
        <pc:chgData name="Nicholas Gibbins" userId="6a0e944c-4d97-467d-bb7a-7c3315791fe4" providerId="ADAL" clId="{61CE1ACA-98F4-8542-938D-4AB30A146055}" dt="2021-11-08T11:07:19.716" v="29"/>
        <pc:sldMkLst>
          <pc:docMk/>
          <pc:sldMk cId="2443498472" sldId="309"/>
        </pc:sldMkLst>
      </pc:sldChg>
      <pc:sldChg chg="add">
        <pc:chgData name="Nicholas Gibbins" userId="6a0e944c-4d97-467d-bb7a-7c3315791fe4" providerId="ADAL" clId="{61CE1ACA-98F4-8542-938D-4AB30A146055}" dt="2021-11-08T11:07:19.716" v="29"/>
        <pc:sldMkLst>
          <pc:docMk/>
          <pc:sldMk cId="2734715886" sldId="310"/>
        </pc:sldMkLst>
      </pc:sldChg>
      <pc:sldChg chg="add">
        <pc:chgData name="Nicholas Gibbins" userId="6a0e944c-4d97-467d-bb7a-7c3315791fe4" providerId="ADAL" clId="{61CE1ACA-98F4-8542-938D-4AB30A146055}" dt="2021-11-08T11:07:19.716" v="29"/>
        <pc:sldMkLst>
          <pc:docMk/>
          <pc:sldMk cId="759654937" sldId="311"/>
        </pc:sldMkLst>
      </pc:sldChg>
      <pc:sldChg chg="add">
        <pc:chgData name="Nicholas Gibbins" userId="6a0e944c-4d97-467d-bb7a-7c3315791fe4" providerId="ADAL" clId="{61CE1ACA-98F4-8542-938D-4AB30A146055}" dt="2021-11-08T11:07:19.716" v="29"/>
        <pc:sldMkLst>
          <pc:docMk/>
          <pc:sldMk cId="3302898934" sldId="313"/>
        </pc:sldMkLst>
      </pc:sldChg>
      <pc:sldChg chg="add">
        <pc:chgData name="Nicholas Gibbins" userId="6a0e944c-4d97-467d-bb7a-7c3315791fe4" providerId="ADAL" clId="{61CE1ACA-98F4-8542-938D-4AB30A146055}" dt="2021-11-08T11:07:19.716" v="29"/>
        <pc:sldMkLst>
          <pc:docMk/>
          <pc:sldMk cId="3483752863" sldId="314"/>
        </pc:sldMkLst>
      </pc:sldChg>
      <pc:sldChg chg="add">
        <pc:chgData name="Nicholas Gibbins" userId="6a0e944c-4d97-467d-bb7a-7c3315791fe4" providerId="ADAL" clId="{61CE1ACA-98F4-8542-938D-4AB30A146055}" dt="2021-11-08T11:07:19.716" v="29"/>
        <pc:sldMkLst>
          <pc:docMk/>
          <pc:sldMk cId="2944583243" sldId="321"/>
        </pc:sldMkLst>
      </pc:sldChg>
      <pc:sldChg chg="add">
        <pc:chgData name="Nicholas Gibbins" userId="6a0e944c-4d97-467d-bb7a-7c3315791fe4" providerId="ADAL" clId="{61CE1ACA-98F4-8542-938D-4AB30A146055}" dt="2021-11-08T11:07:19.716" v="29"/>
        <pc:sldMkLst>
          <pc:docMk/>
          <pc:sldMk cId="948580097" sldId="322"/>
        </pc:sldMkLst>
      </pc:sldChg>
      <pc:sldChg chg="add">
        <pc:chgData name="Nicholas Gibbins" userId="6a0e944c-4d97-467d-bb7a-7c3315791fe4" providerId="ADAL" clId="{61CE1ACA-98F4-8542-938D-4AB30A146055}" dt="2021-11-08T11:07:19.716" v="29"/>
        <pc:sldMkLst>
          <pc:docMk/>
          <pc:sldMk cId="3241307316" sldId="323"/>
        </pc:sldMkLst>
      </pc:sldChg>
      <pc:sldChg chg="add">
        <pc:chgData name="Nicholas Gibbins" userId="6a0e944c-4d97-467d-bb7a-7c3315791fe4" providerId="ADAL" clId="{61CE1ACA-98F4-8542-938D-4AB30A146055}" dt="2021-11-08T11:07:19.716" v="29"/>
        <pc:sldMkLst>
          <pc:docMk/>
          <pc:sldMk cId="3475263842" sldId="324"/>
        </pc:sldMkLst>
      </pc:sldChg>
      <pc:sldChg chg="add">
        <pc:chgData name="Nicholas Gibbins" userId="6a0e944c-4d97-467d-bb7a-7c3315791fe4" providerId="ADAL" clId="{61CE1ACA-98F4-8542-938D-4AB30A146055}" dt="2021-11-08T11:07:19.716" v="29"/>
        <pc:sldMkLst>
          <pc:docMk/>
          <pc:sldMk cId="511897298" sldId="325"/>
        </pc:sldMkLst>
      </pc:sldChg>
      <pc:sldChg chg="add">
        <pc:chgData name="Nicholas Gibbins" userId="6a0e944c-4d97-467d-bb7a-7c3315791fe4" providerId="ADAL" clId="{61CE1ACA-98F4-8542-938D-4AB30A146055}" dt="2021-11-08T11:07:19.716" v="29"/>
        <pc:sldMkLst>
          <pc:docMk/>
          <pc:sldMk cId="2227441583" sldId="356"/>
        </pc:sldMkLst>
      </pc:sldChg>
      <pc:sldChg chg="add">
        <pc:chgData name="Nicholas Gibbins" userId="6a0e944c-4d97-467d-bb7a-7c3315791fe4" providerId="ADAL" clId="{61CE1ACA-98F4-8542-938D-4AB30A146055}" dt="2021-11-08T11:07:19.716" v="29"/>
        <pc:sldMkLst>
          <pc:docMk/>
          <pc:sldMk cId="1854562151" sldId="357"/>
        </pc:sldMkLst>
      </pc:sldChg>
      <pc:sldChg chg="del">
        <pc:chgData name="Nicholas Gibbins" userId="6a0e944c-4d97-467d-bb7a-7c3315791fe4" providerId="ADAL" clId="{61CE1ACA-98F4-8542-938D-4AB30A146055}" dt="2021-11-08T11:07:15.813" v="28" actId="2696"/>
        <pc:sldMkLst>
          <pc:docMk/>
          <pc:sldMk cId="1602793200" sldId="362"/>
        </pc:sldMkLst>
      </pc:sldChg>
      <pc:sldChg chg="add">
        <pc:chgData name="Nicholas Gibbins" userId="6a0e944c-4d97-467d-bb7a-7c3315791fe4" providerId="ADAL" clId="{61CE1ACA-98F4-8542-938D-4AB30A146055}" dt="2021-11-08T11:07:19.716" v="29"/>
        <pc:sldMkLst>
          <pc:docMk/>
          <pc:sldMk cId="4123470577" sldId="362"/>
        </pc:sldMkLst>
      </pc:sldChg>
      <pc:sldChg chg="add">
        <pc:chgData name="Nicholas Gibbins" userId="6a0e944c-4d97-467d-bb7a-7c3315791fe4" providerId="ADAL" clId="{61CE1ACA-98F4-8542-938D-4AB30A146055}" dt="2021-11-08T11:07:19.716" v="29"/>
        <pc:sldMkLst>
          <pc:docMk/>
          <pc:sldMk cId="4224828256" sldId="363"/>
        </pc:sldMkLst>
      </pc:sldChg>
      <pc:sldChg chg="add">
        <pc:chgData name="Nicholas Gibbins" userId="6a0e944c-4d97-467d-bb7a-7c3315791fe4" providerId="ADAL" clId="{61CE1ACA-98F4-8542-938D-4AB30A146055}" dt="2021-11-08T11:07:19.716" v="29"/>
        <pc:sldMkLst>
          <pc:docMk/>
          <pc:sldMk cId="3893696588" sldId="365"/>
        </pc:sldMkLst>
      </pc:sldChg>
      <pc:sldChg chg="add">
        <pc:chgData name="Nicholas Gibbins" userId="6a0e944c-4d97-467d-bb7a-7c3315791fe4" providerId="ADAL" clId="{61CE1ACA-98F4-8542-938D-4AB30A146055}" dt="2021-11-08T11:07:19.716" v="29"/>
        <pc:sldMkLst>
          <pc:docMk/>
          <pc:sldMk cId="2637796240" sldId="366"/>
        </pc:sldMkLst>
      </pc:sldChg>
      <pc:sldChg chg="add">
        <pc:chgData name="Nicholas Gibbins" userId="6a0e944c-4d97-467d-bb7a-7c3315791fe4" providerId="ADAL" clId="{61CE1ACA-98F4-8542-938D-4AB30A146055}" dt="2021-11-08T11:07:19.716" v="29"/>
        <pc:sldMkLst>
          <pc:docMk/>
          <pc:sldMk cId="162745011" sldId="367"/>
        </pc:sldMkLst>
      </pc:sldChg>
      <pc:sldChg chg="add">
        <pc:chgData name="Nicholas Gibbins" userId="6a0e944c-4d97-467d-bb7a-7c3315791fe4" providerId="ADAL" clId="{61CE1ACA-98F4-8542-938D-4AB30A146055}" dt="2021-11-08T11:07:19.716" v="29"/>
        <pc:sldMkLst>
          <pc:docMk/>
          <pc:sldMk cId="1991641506" sldId="368"/>
        </pc:sldMkLst>
      </pc:sldChg>
      <pc:sldChg chg="add">
        <pc:chgData name="Nicholas Gibbins" userId="6a0e944c-4d97-467d-bb7a-7c3315791fe4" providerId="ADAL" clId="{61CE1ACA-98F4-8542-938D-4AB30A146055}" dt="2021-11-08T11:07:19.716" v="29"/>
        <pc:sldMkLst>
          <pc:docMk/>
          <pc:sldMk cId="172165409" sldId="370"/>
        </pc:sldMkLst>
      </pc:sldChg>
      <pc:sldChg chg="add">
        <pc:chgData name="Nicholas Gibbins" userId="6a0e944c-4d97-467d-bb7a-7c3315791fe4" providerId="ADAL" clId="{61CE1ACA-98F4-8542-938D-4AB30A146055}" dt="2021-11-08T11:07:19.716" v="29"/>
        <pc:sldMkLst>
          <pc:docMk/>
          <pc:sldMk cId="2992302541" sldId="371"/>
        </pc:sldMkLst>
      </pc:sldChg>
      <pc:sldChg chg="add">
        <pc:chgData name="Nicholas Gibbins" userId="6a0e944c-4d97-467d-bb7a-7c3315791fe4" providerId="ADAL" clId="{61CE1ACA-98F4-8542-938D-4AB30A146055}" dt="2021-11-08T11:07:19.716" v="29"/>
        <pc:sldMkLst>
          <pc:docMk/>
          <pc:sldMk cId="2198667435" sldId="372"/>
        </pc:sldMkLst>
      </pc:sldChg>
      <pc:sldChg chg="add">
        <pc:chgData name="Nicholas Gibbins" userId="6a0e944c-4d97-467d-bb7a-7c3315791fe4" providerId="ADAL" clId="{61CE1ACA-98F4-8542-938D-4AB30A146055}" dt="2021-11-08T11:07:19.716" v="29"/>
        <pc:sldMkLst>
          <pc:docMk/>
          <pc:sldMk cId="1409214843" sldId="373"/>
        </pc:sldMkLst>
      </pc:sldChg>
      <pc:sldChg chg="modSp add mod modClrScheme chgLayout">
        <pc:chgData name="Nicholas Gibbins" userId="6a0e944c-4d97-467d-bb7a-7c3315791fe4" providerId="ADAL" clId="{61CE1ACA-98F4-8542-938D-4AB30A146055}" dt="2021-11-08T11:29:06.727" v="258" actId="700"/>
        <pc:sldMkLst>
          <pc:docMk/>
          <pc:sldMk cId="2394270167" sldId="374"/>
        </pc:sldMkLst>
        <pc:spChg chg="mod ord">
          <ac:chgData name="Nicholas Gibbins" userId="6a0e944c-4d97-467d-bb7a-7c3315791fe4" providerId="ADAL" clId="{61CE1ACA-98F4-8542-938D-4AB30A146055}" dt="2021-11-08T11:29:06.727" v="258" actId="700"/>
          <ac:spMkLst>
            <pc:docMk/>
            <pc:sldMk cId="2394270167" sldId="374"/>
            <ac:spMk id="2" creationId="{49DB6437-00F0-C74B-BCDF-C7E01320A20A}"/>
          </ac:spMkLst>
        </pc:spChg>
      </pc:sldChg>
    </pc:docChg>
  </pc:docChgLst>
  <pc:docChgLst>
    <pc:chgData name="Nicholas Gibbins" userId="6a0e944c-4d97-467d-bb7a-7c3315791fe4" providerId="ADAL" clId="{7B1EA97E-8DC0-9849-B0AB-12DF9F790455}"/>
    <pc:docChg chg="modSld">
      <pc:chgData name="Nicholas Gibbins" userId="6a0e944c-4d97-467d-bb7a-7c3315791fe4" providerId="ADAL" clId="{7B1EA97E-8DC0-9849-B0AB-12DF9F790455}" dt="2020-11-04T11:46:05.347" v="145" actId="20577"/>
      <pc:docMkLst>
        <pc:docMk/>
      </pc:docMkLst>
      <pc:sldChg chg="modNotesTx">
        <pc:chgData name="Nicholas Gibbins" userId="6a0e944c-4d97-467d-bb7a-7c3315791fe4" providerId="ADAL" clId="{7B1EA97E-8DC0-9849-B0AB-12DF9F790455}" dt="2020-11-04T11:41:15.182" v="74" actId="20577"/>
        <pc:sldMkLst>
          <pc:docMk/>
          <pc:sldMk cId="2893835588" sldId="270"/>
        </pc:sldMkLst>
      </pc:sldChg>
      <pc:sldChg chg="modNotesTx">
        <pc:chgData name="Nicholas Gibbins" userId="6a0e944c-4d97-467d-bb7a-7c3315791fe4" providerId="ADAL" clId="{7B1EA97E-8DC0-9849-B0AB-12DF9F790455}" dt="2020-11-04T11:46:05.347" v="145" actId="20577"/>
        <pc:sldMkLst>
          <pc:docMk/>
          <pc:sldMk cId="222057217" sldId="272"/>
        </pc:sldMkLst>
      </pc:sldChg>
      <pc:sldChg chg="modNotesTx">
        <pc:chgData name="Nicholas Gibbins" userId="6a0e944c-4d97-467d-bb7a-7c3315791fe4" providerId="ADAL" clId="{7B1EA97E-8DC0-9849-B0AB-12DF9F790455}" dt="2020-10-27T16:18:13.794" v="47" actId="20577"/>
        <pc:sldMkLst>
          <pc:docMk/>
          <pc:sldMk cId="230549324" sldId="278"/>
        </pc:sldMkLst>
      </pc:sldChg>
    </pc:docChg>
  </pc:docChgLst>
  <pc:docChgLst>
    <pc:chgData name="Gibbins N.M." userId="6a0e944c-4d97-467d-bb7a-7c3315791fe4" providerId="ADAL" clId="{302BF8C7-29C9-DB41-B8A7-0819952C9AC2}"/>
    <pc:docChg chg="custSel delSld modSld">
      <pc:chgData name="Gibbins N.M." userId="6a0e944c-4d97-467d-bb7a-7c3315791fe4" providerId="ADAL" clId="{302BF8C7-29C9-DB41-B8A7-0819952C9AC2}" dt="2019-10-13T20:58:29.611" v="31" actId="20577"/>
      <pc:docMkLst>
        <pc:docMk/>
      </pc:docMkLst>
      <pc:sldChg chg="delSp modSp">
        <pc:chgData name="Gibbins N.M." userId="6a0e944c-4d97-467d-bb7a-7c3315791fe4" providerId="ADAL" clId="{302BF8C7-29C9-DB41-B8A7-0819952C9AC2}" dt="2019-10-09T13:50:28.079" v="29" actId="478"/>
        <pc:sldMkLst>
          <pc:docMk/>
          <pc:sldMk cId="2095886019" sldId="267"/>
        </pc:sldMkLst>
        <pc:spChg chg="del">
          <ac:chgData name="Gibbins N.M." userId="6a0e944c-4d97-467d-bb7a-7c3315791fe4" providerId="ADAL" clId="{302BF8C7-29C9-DB41-B8A7-0819952C9AC2}" dt="2019-10-09T13:50:22.111" v="27" actId="478"/>
          <ac:spMkLst>
            <pc:docMk/>
            <pc:sldMk cId="2095886019" sldId="267"/>
            <ac:spMk id="2" creationId="{B52CD935-3F6F-8444-B97D-85713B02E578}"/>
          </ac:spMkLst>
        </pc:spChg>
        <pc:spChg chg="del mod">
          <ac:chgData name="Gibbins N.M." userId="6a0e944c-4d97-467d-bb7a-7c3315791fe4" providerId="ADAL" clId="{302BF8C7-29C9-DB41-B8A7-0819952C9AC2}" dt="2019-10-09T13:50:28.079" v="29" actId="478"/>
          <ac:spMkLst>
            <pc:docMk/>
            <pc:sldMk cId="2095886019" sldId="267"/>
            <ac:spMk id="3" creationId="{BBE20E7B-1908-224A-972B-B79645C3151E}"/>
          </ac:spMkLst>
        </pc:spChg>
      </pc:sldChg>
      <pc:sldChg chg="modSp">
        <pc:chgData name="Gibbins N.M." userId="6a0e944c-4d97-467d-bb7a-7c3315791fe4" providerId="ADAL" clId="{302BF8C7-29C9-DB41-B8A7-0819952C9AC2}" dt="2019-10-13T20:58:29.611" v="31" actId="20577"/>
        <pc:sldMkLst>
          <pc:docMk/>
          <pc:sldMk cId="2893835588" sldId="270"/>
        </pc:sldMkLst>
        <pc:spChg chg="mod">
          <ac:chgData name="Gibbins N.M." userId="6a0e944c-4d97-467d-bb7a-7c3315791fe4" providerId="ADAL" clId="{302BF8C7-29C9-DB41-B8A7-0819952C9AC2}" dt="2019-10-13T20:58:29.611" v="31" actId="20577"/>
          <ac:spMkLst>
            <pc:docMk/>
            <pc:sldMk cId="2893835588" sldId="270"/>
            <ac:spMk id="2" creationId="{715071A2-3F33-4F46-AF51-FDC10E379F13}"/>
          </ac:spMkLst>
        </pc:spChg>
      </pc:sldChg>
      <pc:sldChg chg="modNotesTx">
        <pc:chgData name="Gibbins N.M." userId="6a0e944c-4d97-467d-bb7a-7c3315791fe4" providerId="ADAL" clId="{302BF8C7-29C9-DB41-B8A7-0819952C9AC2}" dt="2019-10-09T13:54:47.190" v="30" actId="113"/>
        <pc:sldMkLst>
          <pc:docMk/>
          <pc:sldMk cId="2115832206" sldId="274"/>
        </pc:sldMkLst>
      </pc:sldChg>
      <pc:sldChg chg="modSp">
        <pc:chgData name="Gibbins N.M." userId="6a0e944c-4d97-467d-bb7a-7c3315791fe4" providerId="ADAL" clId="{302BF8C7-29C9-DB41-B8A7-0819952C9AC2}" dt="2019-10-09T13:49:06.216" v="25" actId="20577"/>
        <pc:sldMkLst>
          <pc:docMk/>
          <pc:sldMk cId="3099161626" sldId="361"/>
        </pc:sldMkLst>
        <pc:spChg chg="mod">
          <ac:chgData name="Gibbins N.M." userId="6a0e944c-4d97-467d-bb7a-7c3315791fe4" providerId="ADAL" clId="{302BF8C7-29C9-DB41-B8A7-0819952C9AC2}" dt="2019-10-09T13:48:54.716" v="1" actId="27636"/>
          <ac:spMkLst>
            <pc:docMk/>
            <pc:sldMk cId="3099161626" sldId="361"/>
            <ac:spMk id="3" creationId="{D58B458D-8B13-454B-9914-4DD3430BEE4A}"/>
          </ac:spMkLst>
        </pc:spChg>
        <pc:spChg chg="mod">
          <ac:chgData name="Gibbins N.M." userId="6a0e944c-4d97-467d-bb7a-7c3315791fe4" providerId="ADAL" clId="{302BF8C7-29C9-DB41-B8A7-0819952C9AC2}" dt="2019-10-09T13:49:06.216" v="25" actId="20577"/>
          <ac:spMkLst>
            <pc:docMk/>
            <pc:sldMk cId="3099161626" sldId="361"/>
            <ac:spMk id="5" creationId="{0AFA1687-7BDC-5547-99F5-E22EA23D8AA2}"/>
          </ac:spMkLst>
        </pc:spChg>
      </pc:sldChg>
    </pc:docChg>
  </pc:docChgLst>
  <pc:docChgLst>
    <pc:chgData name="Nicholas Gibbins" userId="6a0e944c-4d97-467d-bb7a-7c3315791fe4" providerId="ADAL" clId="{D6C0D50B-3DE3-164E-A1DE-DB7C5AA490B5}"/>
    <pc:docChg chg="custSel addSld delSld modSld">
      <pc:chgData name="Nicholas Gibbins" userId="6a0e944c-4d97-467d-bb7a-7c3315791fe4" providerId="ADAL" clId="{D6C0D50B-3DE3-164E-A1DE-DB7C5AA490B5}" dt="2020-10-04T12:27:51.812" v="176" actId="20577"/>
      <pc:docMkLst>
        <pc:docMk/>
      </pc:docMkLst>
      <pc:sldChg chg="addSp delSp modSp mod">
        <pc:chgData name="Nicholas Gibbins" userId="6a0e944c-4d97-467d-bb7a-7c3315791fe4" providerId="ADAL" clId="{D6C0D50B-3DE3-164E-A1DE-DB7C5AA490B5}" dt="2020-09-24T12:07:10.615" v="116" actId="21"/>
        <pc:sldMkLst>
          <pc:docMk/>
          <pc:sldMk cId="3608730627" sldId="258"/>
        </pc:sldMkLst>
        <pc:picChg chg="add del mod">
          <ac:chgData name="Nicholas Gibbins" userId="6a0e944c-4d97-467d-bb7a-7c3315791fe4" providerId="ADAL" clId="{D6C0D50B-3DE3-164E-A1DE-DB7C5AA490B5}" dt="2020-09-24T12:06:43.200" v="114" actId="478"/>
          <ac:picMkLst>
            <pc:docMk/>
            <pc:sldMk cId="3608730627" sldId="258"/>
            <ac:picMk id="2" creationId="{98347893-FE69-5641-A3C1-D65B3CB1C484}"/>
          </ac:picMkLst>
        </pc:picChg>
        <pc:picChg chg="add del mod">
          <ac:chgData name="Nicholas Gibbins" userId="6a0e944c-4d97-467d-bb7a-7c3315791fe4" providerId="ADAL" clId="{D6C0D50B-3DE3-164E-A1DE-DB7C5AA490B5}" dt="2020-09-24T12:07:10.615" v="116" actId="21"/>
          <ac:picMkLst>
            <pc:docMk/>
            <pc:sldMk cId="3608730627" sldId="258"/>
            <ac:picMk id="1026" creationId="{F612CABE-93C3-A04E-98A2-A3318FD84C43}"/>
          </ac:picMkLst>
        </pc:picChg>
      </pc:sldChg>
      <pc:sldChg chg="del">
        <pc:chgData name="Nicholas Gibbins" userId="6a0e944c-4d97-467d-bb7a-7c3315791fe4" providerId="ADAL" clId="{D6C0D50B-3DE3-164E-A1DE-DB7C5AA490B5}" dt="2020-09-23T21:25:35.079" v="0" actId="2696"/>
        <pc:sldMkLst>
          <pc:docMk/>
          <pc:sldMk cId="2082341607" sldId="287"/>
        </pc:sldMkLst>
      </pc:sldChg>
      <pc:sldChg chg="del">
        <pc:chgData name="Nicholas Gibbins" userId="6a0e944c-4d97-467d-bb7a-7c3315791fe4" providerId="ADAL" clId="{D6C0D50B-3DE3-164E-A1DE-DB7C5AA490B5}" dt="2020-09-23T21:25:35.263" v="30" actId="2696"/>
        <pc:sldMkLst>
          <pc:docMk/>
          <pc:sldMk cId="347626926" sldId="288"/>
        </pc:sldMkLst>
      </pc:sldChg>
      <pc:sldChg chg="del">
        <pc:chgData name="Nicholas Gibbins" userId="6a0e944c-4d97-467d-bb7a-7c3315791fe4" providerId="ADAL" clId="{D6C0D50B-3DE3-164E-A1DE-DB7C5AA490B5}" dt="2020-09-23T21:25:35.452" v="65" actId="2696"/>
        <pc:sldMkLst>
          <pc:docMk/>
          <pc:sldMk cId="1536496329" sldId="289"/>
        </pc:sldMkLst>
      </pc:sldChg>
      <pc:sldChg chg="del">
        <pc:chgData name="Nicholas Gibbins" userId="6a0e944c-4d97-467d-bb7a-7c3315791fe4" providerId="ADAL" clId="{D6C0D50B-3DE3-164E-A1DE-DB7C5AA490B5}" dt="2020-09-23T21:25:35.412" v="60" actId="2696"/>
        <pc:sldMkLst>
          <pc:docMk/>
          <pc:sldMk cId="4216232189" sldId="290"/>
        </pc:sldMkLst>
      </pc:sldChg>
      <pc:sldChg chg="del">
        <pc:chgData name="Nicholas Gibbins" userId="6a0e944c-4d97-467d-bb7a-7c3315791fe4" providerId="ADAL" clId="{D6C0D50B-3DE3-164E-A1DE-DB7C5AA490B5}" dt="2020-09-23T21:25:35.183" v="19" actId="2696"/>
        <pc:sldMkLst>
          <pc:docMk/>
          <pc:sldMk cId="3307193660" sldId="291"/>
        </pc:sldMkLst>
      </pc:sldChg>
      <pc:sldChg chg="del">
        <pc:chgData name="Nicholas Gibbins" userId="6a0e944c-4d97-467d-bb7a-7c3315791fe4" providerId="ADAL" clId="{D6C0D50B-3DE3-164E-A1DE-DB7C5AA490B5}" dt="2020-09-23T21:25:35.312" v="39" actId="2696"/>
        <pc:sldMkLst>
          <pc:docMk/>
          <pc:sldMk cId="2078650481" sldId="292"/>
        </pc:sldMkLst>
      </pc:sldChg>
      <pc:sldChg chg="del">
        <pc:chgData name="Nicholas Gibbins" userId="6a0e944c-4d97-467d-bb7a-7c3315791fe4" providerId="ADAL" clId="{D6C0D50B-3DE3-164E-A1DE-DB7C5AA490B5}" dt="2020-09-23T21:25:35.317" v="40" actId="2696"/>
        <pc:sldMkLst>
          <pc:docMk/>
          <pc:sldMk cId="2260263383" sldId="293"/>
        </pc:sldMkLst>
      </pc:sldChg>
      <pc:sldChg chg="del">
        <pc:chgData name="Nicholas Gibbins" userId="6a0e944c-4d97-467d-bb7a-7c3315791fe4" providerId="ADAL" clId="{D6C0D50B-3DE3-164E-A1DE-DB7C5AA490B5}" dt="2020-09-23T21:25:35.350" v="47" actId="2696"/>
        <pc:sldMkLst>
          <pc:docMk/>
          <pc:sldMk cId="914054706" sldId="294"/>
        </pc:sldMkLst>
      </pc:sldChg>
      <pc:sldChg chg="del">
        <pc:chgData name="Nicholas Gibbins" userId="6a0e944c-4d97-467d-bb7a-7c3315791fe4" providerId="ADAL" clId="{D6C0D50B-3DE3-164E-A1DE-DB7C5AA490B5}" dt="2020-09-23T21:25:35.115" v="6" actId="2696"/>
        <pc:sldMkLst>
          <pc:docMk/>
          <pc:sldMk cId="3295769621" sldId="295"/>
        </pc:sldMkLst>
      </pc:sldChg>
      <pc:sldChg chg="del">
        <pc:chgData name="Nicholas Gibbins" userId="6a0e944c-4d97-467d-bb7a-7c3315791fe4" providerId="ADAL" clId="{D6C0D50B-3DE3-164E-A1DE-DB7C5AA490B5}" dt="2020-09-23T21:25:35.345" v="46" actId="2696"/>
        <pc:sldMkLst>
          <pc:docMk/>
          <pc:sldMk cId="1866456370" sldId="296"/>
        </pc:sldMkLst>
      </pc:sldChg>
      <pc:sldChg chg="del">
        <pc:chgData name="Nicholas Gibbins" userId="6a0e944c-4d97-467d-bb7a-7c3315791fe4" providerId="ADAL" clId="{D6C0D50B-3DE3-164E-A1DE-DB7C5AA490B5}" dt="2020-09-23T21:25:35.238" v="28" actId="2696"/>
        <pc:sldMkLst>
          <pc:docMk/>
          <pc:sldMk cId="2084933235" sldId="297"/>
        </pc:sldMkLst>
      </pc:sldChg>
      <pc:sldChg chg="del">
        <pc:chgData name="Nicholas Gibbins" userId="6a0e944c-4d97-467d-bb7a-7c3315791fe4" providerId="ADAL" clId="{D6C0D50B-3DE3-164E-A1DE-DB7C5AA490B5}" dt="2020-09-23T21:25:35.360" v="49" actId="2696"/>
        <pc:sldMkLst>
          <pc:docMk/>
          <pc:sldMk cId="2162790846" sldId="298"/>
        </pc:sldMkLst>
      </pc:sldChg>
      <pc:sldChg chg="del">
        <pc:chgData name="Nicholas Gibbins" userId="6a0e944c-4d97-467d-bb7a-7c3315791fe4" providerId="ADAL" clId="{D6C0D50B-3DE3-164E-A1DE-DB7C5AA490B5}" dt="2020-09-23T21:25:35.375" v="52" actId="2696"/>
        <pc:sldMkLst>
          <pc:docMk/>
          <pc:sldMk cId="3391300175" sldId="299"/>
        </pc:sldMkLst>
      </pc:sldChg>
      <pc:sldChg chg="del">
        <pc:chgData name="Nicholas Gibbins" userId="6a0e944c-4d97-467d-bb7a-7c3315791fe4" providerId="ADAL" clId="{D6C0D50B-3DE3-164E-A1DE-DB7C5AA490B5}" dt="2020-09-23T21:25:35.396" v="57" actId="2696"/>
        <pc:sldMkLst>
          <pc:docMk/>
          <pc:sldMk cId="763713372" sldId="300"/>
        </pc:sldMkLst>
      </pc:sldChg>
      <pc:sldChg chg="del">
        <pc:chgData name="Nicholas Gibbins" userId="6a0e944c-4d97-467d-bb7a-7c3315791fe4" providerId="ADAL" clId="{D6C0D50B-3DE3-164E-A1DE-DB7C5AA490B5}" dt="2020-09-23T21:25:35.108" v="5" actId="2696"/>
        <pc:sldMkLst>
          <pc:docMk/>
          <pc:sldMk cId="2938724728" sldId="301"/>
        </pc:sldMkLst>
      </pc:sldChg>
      <pc:sldChg chg="del">
        <pc:chgData name="Nicholas Gibbins" userId="6a0e944c-4d97-467d-bb7a-7c3315791fe4" providerId="ADAL" clId="{D6C0D50B-3DE3-164E-A1DE-DB7C5AA490B5}" dt="2020-09-23T21:25:35.285" v="34" actId="2696"/>
        <pc:sldMkLst>
          <pc:docMk/>
          <pc:sldMk cId="2826085680" sldId="303"/>
        </pc:sldMkLst>
      </pc:sldChg>
      <pc:sldChg chg="del">
        <pc:chgData name="Nicholas Gibbins" userId="6a0e944c-4d97-467d-bb7a-7c3315791fe4" providerId="ADAL" clId="{D6C0D50B-3DE3-164E-A1DE-DB7C5AA490B5}" dt="2020-09-23T21:25:35.355" v="48" actId="2696"/>
        <pc:sldMkLst>
          <pc:docMk/>
          <pc:sldMk cId="747847070" sldId="304"/>
        </pc:sldMkLst>
      </pc:sldChg>
      <pc:sldChg chg="del">
        <pc:chgData name="Nicholas Gibbins" userId="6a0e944c-4d97-467d-bb7a-7c3315791fe4" providerId="ADAL" clId="{D6C0D50B-3DE3-164E-A1DE-DB7C5AA490B5}" dt="2020-09-23T21:25:35.293" v="35" actId="2696"/>
        <pc:sldMkLst>
          <pc:docMk/>
          <pc:sldMk cId="1387184416" sldId="305"/>
        </pc:sldMkLst>
      </pc:sldChg>
      <pc:sldChg chg="del">
        <pc:chgData name="Nicholas Gibbins" userId="6a0e944c-4d97-467d-bb7a-7c3315791fe4" providerId="ADAL" clId="{D6C0D50B-3DE3-164E-A1DE-DB7C5AA490B5}" dt="2020-09-23T21:25:35.223" v="25" actId="2696"/>
        <pc:sldMkLst>
          <pc:docMk/>
          <pc:sldMk cId="1143455126" sldId="307"/>
        </pc:sldMkLst>
      </pc:sldChg>
      <pc:sldChg chg="del">
        <pc:chgData name="Nicholas Gibbins" userId="6a0e944c-4d97-467d-bb7a-7c3315791fe4" providerId="ADAL" clId="{D6C0D50B-3DE3-164E-A1DE-DB7C5AA490B5}" dt="2020-09-23T21:25:35.178" v="18" actId="2696"/>
        <pc:sldMkLst>
          <pc:docMk/>
          <pc:sldMk cId="2307108029" sldId="308"/>
        </pc:sldMkLst>
      </pc:sldChg>
      <pc:sldChg chg="del">
        <pc:chgData name="Nicholas Gibbins" userId="6a0e944c-4d97-467d-bb7a-7c3315791fe4" providerId="ADAL" clId="{D6C0D50B-3DE3-164E-A1DE-DB7C5AA490B5}" dt="2020-09-23T21:25:35.365" v="50" actId="2696"/>
        <pc:sldMkLst>
          <pc:docMk/>
          <pc:sldMk cId="2443498472" sldId="309"/>
        </pc:sldMkLst>
      </pc:sldChg>
      <pc:sldChg chg="del">
        <pc:chgData name="Nicholas Gibbins" userId="6a0e944c-4d97-467d-bb7a-7c3315791fe4" providerId="ADAL" clId="{D6C0D50B-3DE3-164E-A1DE-DB7C5AA490B5}" dt="2020-09-23T21:25:35.092" v="2" actId="2696"/>
        <pc:sldMkLst>
          <pc:docMk/>
          <pc:sldMk cId="2734715886" sldId="310"/>
        </pc:sldMkLst>
      </pc:sldChg>
      <pc:sldChg chg="del">
        <pc:chgData name="Nicholas Gibbins" userId="6a0e944c-4d97-467d-bb7a-7c3315791fe4" providerId="ADAL" clId="{D6C0D50B-3DE3-164E-A1DE-DB7C5AA490B5}" dt="2020-09-23T21:25:35.275" v="32" actId="2696"/>
        <pc:sldMkLst>
          <pc:docMk/>
          <pc:sldMk cId="759654937" sldId="311"/>
        </pc:sldMkLst>
      </pc:sldChg>
      <pc:sldChg chg="del">
        <pc:chgData name="Nicholas Gibbins" userId="6a0e944c-4d97-467d-bb7a-7c3315791fe4" providerId="ADAL" clId="{D6C0D50B-3DE3-164E-A1DE-DB7C5AA490B5}" dt="2020-09-23T21:25:35.326" v="42" actId="2696"/>
        <pc:sldMkLst>
          <pc:docMk/>
          <pc:sldMk cId="3302898934" sldId="313"/>
        </pc:sldMkLst>
      </pc:sldChg>
      <pc:sldChg chg="del">
        <pc:chgData name="Nicholas Gibbins" userId="6a0e944c-4d97-467d-bb7a-7c3315791fe4" providerId="ADAL" clId="{D6C0D50B-3DE3-164E-A1DE-DB7C5AA490B5}" dt="2020-09-23T21:25:35.269" v="31" actId="2696"/>
        <pc:sldMkLst>
          <pc:docMk/>
          <pc:sldMk cId="3483752863" sldId="314"/>
        </pc:sldMkLst>
      </pc:sldChg>
      <pc:sldChg chg="del">
        <pc:chgData name="Nicholas Gibbins" userId="6a0e944c-4d97-467d-bb7a-7c3315791fe4" providerId="ADAL" clId="{D6C0D50B-3DE3-164E-A1DE-DB7C5AA490B5}" dt="2020-09-23T21:25:35.500" v="69" actId="2696"/>
        <pc:sldMkLst>
          <pc:docMk/>
          <pc:sldMk cId="998984921" sldId="315"/>
        </pc:sldMkLst>
      </pc:sldChg>
      <pc:sldChg chg="del">
        <pc:chgData name="Nicholas Gibbins" userId="6a0e944c-4d97-467d-bb7a-7c3315791fe4" providerId="ADAL" clId="{D6C0D50B-3DE3-164E-A1DE-DB7C5AA490B5}" dt="2020-09-23T21:25:35.407" v="59" actId="2696"/>
        <pc:sldMkLst>
          <pc:docMk/>
          <pc:sldMk cId="32967395" sldId="316"/>
        </pc:sldMkLst>
      </pc:sldChg>
      <pc:sldChg chg="del">
        <pc:chgData name="Nicholas Gibbins" userId="6a0e944c-4d97-467d-bb7a-7c3315791fe4" providerId="ADAL" clId="{D6C0D50B-3DE3-164E-A1DE-DB7C5AA490B5}" dt="2020-09-23T21:25:35.145" v="12" actId="2696"/>
        <pc:sldMkLst>
          <pc:docMk/>
          <pc:sldMk cId="3747269383" sldId="318"/>
        </pc:sldMkLst>
      </pc:sldChg>
      <pc:sldChg chg="del">
        <pc:chgData name="Nicholas Gibbins" userId="6a0e944c-4d97-467d-bb7a-7c3315791fe4" providerId="ADAL" clId="{D6C0D50B-3DE3-164E-A1DE-DB7C5AA490B5}" dt="2020-09-23T21:25:35.336" v="44" actId="2696"/>
        <pc:sldMkLst>
          <pc:docMk/>
          <pc:sldMk cId="2944583243" sldId="321"/>
        </pc:sldMkLst>
      </pc:sldChg>
      <pc:sldChg chg="del">
        <pc:chgData name="Nicholas Gibbins" userId="6a0e944c-4d97-467d-bb7a-7c3315791fe4" providerId="ADAL" clId="{D6C0D50B-3DE3-164E-A1DE-DB7C5AA490B5}" dt="2020-09-23T21:25:35.232" v="27" actId="2696"/>
        <pc:sldMkLst>
          <pc:docMk/>
          <pc:sldMk cId="948580097" sldId="322"/>
        </pc:sldMkLst>
      </pc:sldChg>
      <pc:sldChg chg="del">
        <pc:chgData name="Nicholas Gibbins" userId="6a0e944c-4d97-467d-bb7a-7c3315791fe4" providerId="ADAL" clId="{D6C0D50B-3DE3-164E-A1DE-DB7C5AA490B5}" dt="2020-09-23T21:25:35.168" v="16" actId="2696"/>
        <pc:sldMkLst>
          <pc:docMk/>
          <pc:sldMk cId="3241307316" sldId="323"/>
        </pc:sldMkLst>
      </pc:sldChg>
      <pc:sldChg chg="del">
        <pc:chgData name="Nicholas Gibbins" userId="6a0e944c-4d97-467d-bb7a-7c3315791fe4" providerId="ADAL" clId="{D6C0D50B-3DE3-164E-A1DE-DB7C5AA490B5}" dt="2020-09-23T21:25:35.199" v="21" actId="2696"/>
        <pc:sldMkLst>
          <pc:docMk/>
          <pc:sldMk cId="3475263842" sldId="324"/>
        </pc:sldMkLst>
      </pc:sldChg>
      <pc:sldChg chg="del">
        <pc:chgData name="Nicholas Gibbins" userId="6a0e944c-4d97-467d-bb7a-7c3315791fe4" providerId="ADAL" clId="{D6C0D50B-3DE3-164E-A1DE-DB7C5AA490B5}" dt="2020-09-23T21:25:35.097" v="3" actId="2696"/>
        <pc:sldMkLst>
          <pc:docMk/>
          <pc:sldMk cId="511897298" sldId="325"/>
        </pc:sldMkLst>
      </pc:sldChg>
      <pc:sldChg chg="del">
        <pc:chgData name="Nicholas Gibbins" userId="6a0e944c-4d97-467d-bb7a-7c3315791fe4" providerId="ADAL" clId="{D6C0D50B-3DE3-164E-A1DE-DB7C5AA490B5}" dt="2020-09-23T21:25:35.279" v="33" actId="2696"/>
        <pc:sldMkLst>
          <pc:docMk/>
          <pc:sldMk cId="2866309205" sldId="328"/>
        </pc:sldMkLst>
      </pc:sldChg>
      <pc:sldChg chg="del">
        <pc:chgData name="Nicholas Gibbins" userId="6a0e944c-4d97-467d-bb7a-7c3315791fe4" providerId="ADAL" clId="{D6C0D50B-3DE3-164E-A1DE-DB7C5AA490B5}" dt="2020-09-23T21:25:35.387" v="55" actId="2696"/>
        <pc:sldMkLst>
          <pc:docMk/>
          <pc:sldMk cId="3975158129" sldId="329"/>
        </pc:sldMkLst>
      </pc:sldChg>
      <pc:sldChg chg="del">
        <pc:chgData name="Nicholas Gibbins" userId="6a0e944c-4d97-467d-bb7a-7c3315791fe4" providerId="ADAL" clId="{D6C0D50B-3DE3-164E-A1DE-DB7C5AA490B5}" dt="2020-09-23T21:25:35.163" v="15" actId="2696"/>
        <pc:sldMkLst>
          <pc:docMk/>
          <pc:sldMk cId="3875451626" sldId="330"/>
        </pc:sldMkLst>
      </pc:sldChg>
      <pc:sldChg chg="del">
        <pc:chgData name="Nicholas Gibbins" userId="6a0e944c-4d97-467d-bb7a-7c3315791fe4" providerId="ADAL" clId="{D6C0D50B-3DE3-164E-A1DE-DB7C5AA490B5}" dt="2020-09-23T21:25:35.331" v="43" actId="2696"/>
        <pc:sldMkLst>
          <pc:docMk/>
          <pc:sldMk cId="2095845164" sldId="331"/>
        </pc:sldMkLst>
      </pc:sldChg>
      <pc:sldChg chg="del">
        <pc:chgData name="Nicholas Gibbins" userId="6a0e944c-4d97-467d-bb7a-7c3315791fe4" providerId="ADAL" clId="{D6C0D50B-3DE3-164E-A1DE-DB7C5AA490B5}" dt="2020-09-23T21:25:35.297" v="36" actId="2696"/>
        <pc:sldMkLst>
          <pc:docMk/>
          <pc:sldMk cId="3808790587" sldId="332"/>
        </pc:sldMkLst>
      </pc:sldChg>
      <pc:sldChg chg="del">
        <pc:chgData name="Nicholas Gibbins" userId="6a0e944c-4d97-467d-bb7a-7c3315791fe4" providerId="ADAL" clId="{D6C0D50B-3DE3-164E-A1DE-DB7C5AA490B5}" dt="2020-09-23T21:25:35.086" v="1" actId="2696"/>
        <pc:sldMkLst>
          <pc:docMk/>
          <pc:sldMk cId="415882884" sldId="333"/>
        </pc:sldMkLst>
      </pc:sldChg>
      <pc:sldChg chg="del">
        <pc:chgData name="Nicholas Gibbins" userId="6a0e944c-4d97-467d-bb7a-7c3315791fe4" providerId="ADAL" clId="{D6C0D50B-3DE3-164E-A1DE-DB7C5AA490B5}" dt="2020-09-23T21:25:35.158" v="14" actId="2696"/>
        <pc:sldMkLst>
          <pc:docMk/>
          <pc:sldMk cId="3141093574" sldId="334"/>
        </pc:sldMkLst>
      </pc:sldChg>
      <pc:sldChg chg="del">
        <pc:chgData name="Nicholas Gibbins" userId="6a0e944c-4d97-467d-bb7a-7c3315791fe4" providerId="ADAL" clId="{D6C0D50B-3DE3-164E-A1DE-DB7C5AA490B5}" dt="2020-09-23T21:25:35.213" v="24" actId="2696"/>
        <pc:sldMkLst>
          <pc:docMk/>
          <pc:sldMk cId="2081193142" sldId="339"/>
        </pc:sldMkLst>
      </pc:sldChg>
      <pc:sldChg chg="del">
        <pc:chgData name="Nicholas Gibbins" userId="6a0e944c-4d97-467d-bb7a-7c3315791fe4" providerId="ADAL" clId="{D6C0D50B-3DE3-164E-A1DE-DB7C5AA490B5}" dt="2020-09-23T21:25:35.133" v="10" actId="2696"/>
        <pc:sldMkLst>
          <pc:docMk/>
          <pc:sldMk cId="1660327318" sldId="340"/>
        </pc:sldMkLst>
      </pc:sldChg>
      <pc:sldChg chg="del">
        <pc:chgData name="Nicholas Gibbins" userId="6a0e944c-4d97-467d-bb7a-7c3315791fe4" providerId="ADAL" clId="{D6C0D50B-3DE3-164E-A1DE-DB7C5AA490B5}" dt="2020-09-23T21:25:35.204" v="22" actId="2696"/>
        <pc:sldMkLst>
          <pc:docMk/>
          <pc:sldMk cId="2479569573" sldId="341"/>
        </pc:sldMkLst>
      </pc:sldChg>
      <pc:sldChg chg="del">
        <pc:chgData name="Nicholas Gibbins" userId="6a0e944c-4d97-467d-bb7a-7c3315791fe4" providerId="ADAL" clId="{D6C0D50B-3DE3-164E-A1DE-DB7C5AA490B5}" dt="2020-09-23T21:25:35.153" v="13" actId="2696"/>
        <pc:sldMkLst>
          <pc:docMk/>
          <pc:sldMk cId="4078510730" sldId="342"/>
        </pc:sldMkLst>
      </pc:sldChg>
      <pc:sldChg chg="del">
        <pc:chgData name="Nicholas Gibbins" userId="6a0e944c-4d97-467d-bb7a-7c3315791fe4" providerId="ADAL" clId="{D6C0D50B-3DE3-164E-A1DE-DB7C5AA490B5}" dt="2020-09-23T21:25:35.370" v="51" actId="2696"/>
        <pc:sldMkLst>
          <pc:docMk/>
          <pc:sldMk cId="3617977184" sldId="343"/>
        </pc:sldMkLst>
      </pc:sldChg>
      <pc:sldChg chg="del">
        <pc:chgData name="Nicholas Gibbins" userId="6a0e944c-4d97-467d-bb7a-7c3315791fe4" providerId="ADAL" clId="{D6C0D50B-3DE3-164E-A1DE-DB7C5AA490B5}" dt="2020-09-23T21:25:35.124" v="8" actId="2696"/>
        <pc:sldMkLst>
          <pc:docMk/>
          <pc:sldMk cId="3098745675" sldId="344"/>
        </pc:sldMkLst>
      </pc:sldChg>
      <pc:sldChg chg="del">
        <pc:chgData name="Nicholas Gibbins" userId="6a0e944c-4d97-467d-bb7a-7c3315791fe4" providerId="ADAL" clId="{D6C0D50B-3DE3-164E-A1DE-DB7C5AA490B5}" dt="2020-09-23T21:25:35.392" v="56" actId="2696"/>
        <pc:sldMkLst>
          <pc:docMk/>
          <pc:sldMk cId="1067409038" sldId="345"/>
        </pc:sldMkLst>
      </pc:sldChg>
      <pc:sldChg chg="del">
        <pc:chgData name="Nicholas Gibbins" userId="6a0e944c-4d97-467d-bb7a-7c3315791fe4" providerId="ADAL" clId="{D6C0D50B-3DE3-164E-A1DE-DB7C5AA490B5}" dt="2020-09-23T21:25:35.424" v="63" actId="2696"/>
        <pc:sldMkLst>
          <pc:docMk/>
          <pc:sldMk cId="2849515955" sldId="346"/>
        </pc:sldMkLst>
      </pc:sldChg>
      <pc:sldChg chg="del">
        <pc:chgData name="Nicholas Gibbins" userId="6a0e944c-4d97-467d-bb7a-7c3315791fe4" providerId="ADAL" clId="{D6C0D50B-3DE3-164E-A1DE-DB7C5AA490B5}" dt="2020-09-23T21:25:35.321" v="41" actId="2696"/>
        <pc:sldMkLst>
          <pc:docMk/>
          <pc:sldMk cId="472188884" sldId="347"/>
        </pc:sldMkLst>
      </pc:sldChg>
      <pc:sldChg chg="del">
        <pc:chgData name="Nicholas Gibbins" userId="6a0e944c-4d97-467d-bb7a-7c3315791fe4" providerId="ADAL" clId="{D6C0D50B-3DE3-164E-A1DE-DB7C5AA490B5}" dt="2020-09-23T21:25:35.119" v="7" actId="2696"/>
        <pc:sldMkLst>
          <pc:docMk/>
          <pc:sldMk cId="2938684435" sldId="348"/>
        </pc:sldMkLst>
      </pc:sldChg>
      <pc:sldChg chg="del">
        <pc:chgData name="Nicholas Gibbins" userId="6a0e944c-4d97-467d-bb7a-7c3315791fe4" providerId="ADAL" clId="{D6C0D50B-3DE3-164E-A1DE-DB7C5AA490B5}" dt="2020-09-23T21:25:35.307" v="38" actId="2696"/>
        <pc:sldMkLst>
          <pc:docMk/>
          <pc:sldMk cId="3194539122" sldId="349"/>
        </pc:sldMkLst>
      </pc:sldChg>
      <pc:sldChg chg="del">
        <pc:chgData name="Nicholas Gibbins" userId="6a0e944c-4d97-467d-bb7a-7c3315791fe4" providerId="ADAL" clId="{D6C0D50B-3DE3-164E-A1DE-DB7C5AA490B5}" dt="2020-09-23T21:25:35.340" v="45" actId="2696"/>
        <pc:sldMkLst>
          <pc:docMk/>
          <pc:sldMk cId="2012698825" sldId="350"/>
        </pc:sldMkLst>
      </pc:sldChg>
      <pc:sldChg chg="del">
        <pc:chgData name="Nicholas Gibbins" userId="6a0e944c-4d97-467d-bb7a-7c3315791fe4" providerId="ADAL" clId="{D6C0D50B-3DE3-164E-A1DE-DB7C5AA490B5}" dt="2020-09-23T21:25:35.379" v="53" actId="2696"/>
        <pc:sldMkLst>
          <pc:docMk/>
          <pc:sldMk cId="4257076977" sldId="351"/>
        </pc:sldMkLst>
      </pc:sldChg>
      <pc:sldChg chg="del">
        <pc:chgData name="Nicholas Gibbins" userId="6a0e944c-4d97-467d-bb7a-7c3315791fe4" providerId="ADAL" clId="{D6C0D50B-3DE3-164E-A1DE-DB7C5AA490B5}" dt="2020-09-23T21:25:35.193" v="20" actId="2696"/>
        <pc:sldMkLst>
          <pc:docMk/>
          <pc:sldMk cId="308971227" sldId="352"/>
        </pc:sldMkLst>
      </pc:sldChg>
      <pc:sldChg chg="del">
        <pc:chgData name="Nicholas Gibbins" userId="6a0e944c-4d97-467d-bb7a-7c3315791fe4" providerId="ADAL" clId="{D6C0D50B-3DE3-164E-A1DE-DB7C5AA490B5}" dt="2020-09-23T21:25:35.209" v="23" actId="2696"/>
        <pc:sldMkLst>
          <pc:docMk/>
          <pc:sldMk cId="1589285757" sldId="353"/>
        </pc:sldMkLst>
      </pc:sldChg>
      <pc:sldChg chg="del">
        <pc:chgData name="Nicholas Gibbins" userId="6a0e944c-4d97-467d-bb7a-7c3315791fe4" providerId="ADAL" clId="{D6C0D50B-3DE3-164E-A1DE-DB7C5AA490B5}" dt="2020-09-23T21:25:35.302" v="37" actId="2696"/>
        <pc:sldMkLst>
          <pc:docMk/>
          <pc:sldMk cId="32995745" sldId="355"/>
        </pc:sldMkLst>
      </pc:sldChg>
      <pc:sldChg chg="del">
        <pc:chgData name="Nicholas Gibbins" userId="6a0e944c-4d97-467d-bb7a-7c3315791fe4" providerId="ADAL" clId="{D6C0D50B-3DE3-164E-A1DE-DB7C5AA490B5}" dt="2020-09-23T21:25:35.477" v="67" actId="2696"/>
        <pc:sldMkLst>
          <pc:docMk/>
          <pc:sldMk cId="2227441583" sldId="356"/>
        </pc:sldMkLst>
      </pc:sldChg>
      <pc:sldChg chg="del">
        <pc:chgData name="Nicholas Gibbins" userId="6a0e944c-4d97-467d-bb7a-7c3315791fe4" providerId="ADAL" clId="{D6C0D50B-3DE3-164E-A1DE-DB7C5AA490B5}" dt="2020-09-23T21:25:35.139" v="11" actId="2696"/>
        <pc:sldMkLst>
          <pc:docMk/>
          <pc:sldMk cId="1854562151" sldId="357"/>
        </pc:sldMkLst>
      </pc:sldChg>
      <pc:sldChg chg="modSp mod">
        <pc:chgData name="Nicholas Gibbins" userId="6a0e944c-4d97-467d-bb7a-7c3315791fe4" providerId="ADAL" clId="{D6C0D50B-3DE3-164E-A1DE-DB7C5AA490B5}" dt="2020-09-23T21:49:17.398" v="71" actId="20577"/>
        <pc:sldMkLst>
          <pc:docMk/>
          <pc:sldMk cId="1332155206" sldId="358"/>
        </pc:sldMkLst>
        <pc:spChg chg="mod">
          <ac:chgData name="Nicholas Gibbins" userId="6a0e944c-4d97-467d-bb7a-7c3315791fe4" providerId="ADAL" clId="{D6C0D50B-3DE3-164E-A1DE-DB7C5AA490B5}" dt="2020-09-23T21:49:17.398" v="71" actId="20577"/>
          <ac:spMkLst>
            <pc:docMk/>
            <pc:sldMk cId="1332155206" sldId="358"/>
            <ac:spMk id="3" creationId="{EF26EF77-E945-AB42-808D-8368F40448F1}"/>
          </ac:spMkLst>
        </pc:spChg>
      </pc:sldChg>
      <pc:sldChg chg="addSp modSp mod">
        <pc:chgData name="Nicholas Gibbins" userId="6a0e944c-4d97-467d-bb7a-7c3315791fe4" providerId="ADAL" clId="{D6C0D50B-3DE3-164E-A1DE-DB7C5AA490B5}" dt="2020-10-04T12:27:31.909" v="135" actId="20577"/>
        <pc:sldMkLst>
          <pc:docMk/>
          <pc:sldMk cId="3099161626" sldId="361"/>
        </pc:sldMkLst>
        <pc:spChg chg="mod">
          <ac:chgData name="Nicholas Gibbins" userId="6a0e944c-4d97-467d-bb7a-7c3315791fe4" providerId="ADAL" clId="{D6C0D50B-3DE3-164E-A1DE-DB7C5AA490B5}" dt="2020-10-04T12:27:31.909" v="135" actId="20577"/>
          <ac:spMkLst>
            <pc:docMk/>
            <pc:sldMk cId="3099161626" sldId="361"/>
            <ac:spMk id="2" creationId="{75D1318C-DE3D-8A42-A719-37D07A643B13}"/>
          </ac:spMkLst>
        </pc:spChg>
        <pc:picChg chg="add mod">
          <ac:chgData name="Nicholas Gibbins" userId="6a0e944c-4d97-467d-bb7a-7c3315791fe4" providerId="ADAL" clId="{D6C0D50B-3DE3-164E-A1DE-DB7C5AA490B5}" dt="2020-09-24T12:07:28.975" v="119" actId="14100"/>
          <ac:picMkLst>
            <pc:docMk/>
            <pc:sldMk cId="3099161626" sldId="361"/>
            <ac:picMk id="6" creationId="{B7AA7072-9D5C-F547-B8DF-E12D968BB6F5}"/>
          </ac:picMkLst>
        </pc:picChg>
      </pc:sldChg>
      <pc:sldChg chg="modSp add mod">
        <pc:chgData name="Nicholas Gibbins" userId="6a0e944c-4d97-467d-bb7a-7c3315791fe4" providerId="ADAL" clId="{D6C0D50B-3DE3-164E-A1DE-DB7C5AA490B5}" dt="2020-10-04T12:27:51.812" v="176" actId="20577"/>
        <pc:sldMkLst>
          <pc:docMk/>
          <pc:sldMk cId="1602793200" sldId="362"/>
        </pc:sldMkLst>
        <pc:spChg chg="mod">
          <ac:chgData name="Nicholas Gibbins" userId="6a0e944c-4d97-467d-bb7a-7c3315791fe4" providerId="ADAL" clId="{D6C0D50B-3DE3-164E-A1DE-DB7C5AA490B5}" dt="2020-10-04T12:27:51.812" v="176" actId="20577"/>
          <ac:spMkLst>
            <pc:docMk/>
            <pc:sldMk cId="1602793200" sldId="362"/>
            <ac:spMk id="2" creationId="{E39F9B07-8512-5C4C-AC6A-F7350A6EBCB7}"/>
          </ac:spMkLst>
        </pc:spChg>
      </pc:sldChg>
      <pc:sldChg chg="del">
        <pc:chgData name="Nicholas Gibbins" userId="6a0e944c-4d97-467d-bb7a-7c3315791fe4" providerId="ADAL" clId="{D6C0D50B-3DE3-164E-A1DE-DB7C5AA490B5}" dt="2020-09-23T21:25:35.102" v="4" actId="2696"/>
        <pc:sldMkLst>
          <pc:docMk/>
          <pc:sldMk cId="2448544265" sldId="362"/>
        </pc:sldMkLst>
      </pc:sldChg>
      <pc:sldChg chg="del">
        <pc:chgData name="Nicholas Gibbins" userId="6a0e944c-4d97-467d-bb7a-7c3315791fe4" providerId="ADAL" clId="{D6C0D50B-3DE3-164E-A1DE-DB7C5AA490B5}" dt="2020-09-23T21:25:35.420" v="62" actId="2696"/>
        <pc:sldMkLst>
          <pc:docMk/>
          <pc:sldMk cId="3905546798" sldId="363"/>
        </pc:sldMkLst>
      </pc:sldChg>
      <pc:sldChg chg="del">
        <pc:chgData name="Nicholas Gibbins" userId="6a0e944c-4d97-467d-bb7a-7c3315791fe4" providerId="ADAL" clId="{D6C0D50B-3DE3-164E-A1DE-DB7C5AA490B5}" dt="2020-09-23T21:25:35.172" v="17" actId="2696"/>
        <pc:sldMkLst>
          <pc:docMk/>
          <pc:sldMk cId="3396976476" sldId="364"/>
        </pc:sldMkLst>
      </pc:sldChg>
      <pc:sldChg chg="del">
        <pc:chgData name="Nicholas Gibbins" userId="6a0e944c-4d97-467d-bb7a-7c3315791fe4" providerId="ADAL" clId="{D6C0D50B-3DE3-164E-A1DE-DB7C5AA490B5}" dt="2020-09-23T21:25:35.129" v="9" actId="2696"/>
        <pc:sldMkLst>
          <pc:docMk/>
          <pc:sldMk cId="2523059975" sldId="365"/>
        </pc:sldMkLst>
      </pc:sldChg>
      <pc:sldChg chg="del">
        <pc:chgData name="Nicholas Gibbins" userId="6a0e944c-4d97-467d-bb7a-7c3315791fe4" providerId="ADAL" clId="{D6C0D50B-3DE3-164E-A1DE-DB7C5AA490B5}" dt="2020-09-23T21:25:35.243" v="29" actId="2696"/>
        <pc:sldMkLst>
          <pc:docMk/>
          <pc:sldMk cId="790285497" sldId="366"/>
        </pc:sldMkLst>
      </pc:sldChg>
      <pc:sldMasterChg chg="delSldLayout">
        <pc:chgData name="Nicholas Gibbins" userId="6a0e944c-4d97-467d-bb7a-7c3315791fe4" providerId="ADAL" clId="{D6C0D50B-3DE3-164E-A1DE-DB7C5AA490B5}" dt="2020-09-23T21:25:35.504" v="70" actId="2696"/>
        <pc:sldMasterMkLst>
          <pc:docMk/>
          <pc:sldMasterMk cId="3932909308" sldId="2147483648"/>
        </pc:sldMasterMkLst>
        <pc:sldLayoutChg chg="del">
          <pc:chgData name="Nicholas Gibbins" userId="6a0e944c-4d97-467d-bb7a-7c3315791fe4" providerId="ADAL" clId="{D6C0D50B-3DE3-164E-A1DE-DB7C5AA490B5}" dt="2020-09-23T21:25:35.504" v="70" actId="2696"/>
          <pc:sldLayoutMkLst>
            <pc:docMk/>
            <pc:sldMasterMk cId="3932909308" sldId="2147483648"/>
            <pc:sldLayoutMk cId="1887295155" sldId="2147483695"/>
          </pc:sldLayoutMkLst>
        </pc:sldLayoutChg>
        <pc:sldLayoutChg chg="del">
          <pc:chgData name="Nicholas Gibbins" userId="6a0e944c-4d97-467d-bb7a-7c3315791fe4" providerId="ADAL" clId="{D6C0D50B-3DE3-164E-A1DE-DB7C5AA490B5}" dt="2020-09-23T21:25:35.402" v="58" actId="2696"/>
          <pc:sldLayoutMkLst>
            <pc:docMk/>
            <pc:sldMasterMk cId="3932909308" sldId="2147483648"/>
            <pc:sldLayoutMk cId="2844355215" sldId="2147483696"/>
          </pc:sldLayoutMkLst>
        </pc:sldLayoutChg>
        <pc:sldLayoutChg chg="del">
          <pc:chgData name="Nicholas Gibbins" userId="6a0e944c-4d97-467d-bb7a-7c3315791fe4" providerId="ADAL" clId="{D6C0D50B-3DE3-164E-A1DE-DB7C5AA490B5}" dt="2020-09-23T21:25:35.415" v="61" actId="2696"/>
          <pc:sldLayoutMkLst>
            <pc:docMk/>
            <pc:sldMasterMk cId="3932909308" sldId="2147483648"/>
            <pc:sldLayoutMk cId="2721709681" sldId="2147483697"/>
          </pc:sldLayoutMkLst>
        </pc:sldLayoutChg>
        <pc:sldLayoutChg chg="del">
          <pc:chgData name="Nicholas Gibbins" userId="6a0e944c-4d97-467d-bb7a-7c3315791fe4" providerId="ADAL" clId="{D6C0D50B-3DE3-164E-A1DE-DB7C5AA490B5}" dt="2020-09-23T21:25:35.456" v="66" actId="2696"/>
          <pc:sldLayoutMkLst>
            <pc:docMk/>
            <pc:sldMasterMk cId="3932909308" sldId="2147483648"/>
            <pc:sldLayoutMk cId="1861570523" sldId="2147483698"/>
          </pc:sldLayoutMkLst>
        </pc:sldLayoutChg>
        <pc:sldLayoutChg chg="del">
          <pc:chgData name="Nicholas Gibbins" userId="6a0e944c-4d97-467d-bb7a-7c3315791fe4" providerId="ADAL" clId="{D6C0D50B-3DE3-164E-A1DE-DB7C5AA490B5}" dt="2020-09-23T21:25:35.481" v="68" actId="2696"/>
          <pc:sldLayoutMkLst>
            <pc:docMk/>
            <pc:sldMasterMk cId="3932909308" sldId="2147483648"/>
            <pc:sldLayoutMk cId="1279213198" sldId="2147483699"/>
          </pc:sldLayoutMkLst>
        </pc:sldLayoutChg>
        <pc:sldLayoutChg chg="del">
          <pc:chgData name="Nicholas Gibbins" userId="6a0e944c-4d97-467d-bb7a-7c3315791fe4" providerId="ADAL" clId="{D6C0D50B-3DE3-164E-A1DE-DB7C5AA490B5}" dt="2020-09-23T21:25:35.227" v="26" actId="2696"/>
          <pc:sldLayoutMkLst>
            <pc:docMk/>
            <pc:sldMasterMk cId="3932909308" sldId="2147483648"/>
            <pc:sldLayoutMk cId="3530406877" sldId="2147483700"/>
          </pc:sldLayoutMkLst>
        </pc:sldLayoutChg>
        <pc:sldLayoutChg chg="del">
          <pc:chgData name="Nicholas Gibbins" userId="6a0e944c-4d97-467d-bb7a-7c3315791fe4" providerId="ADAL" clId="{D6C0D50B-3DE3-164E-A1DE-DB7C5AA490B5}" dt="2020-09-23T21:25:35.383" v="54" actId="2696"/>
          <pc:sldLayoutMkLst>
            <pc:docMk/>
            <pc:sldMasterMk cId="3932909308" sldId="2147483648"/>
            <pc:sldLayoutMk cId="3735200024" sldId="2147483702"/>
          </pc:sldLayoutMkLst>
        </pc:sldLayoutChg>
        <pc:sldLayoutChg chg="del">
          <pc:chgData name="Nicholas Gibbins" userId="6a0e944c-4d97-467d-bb7a-7c3315791fe4" providerId="ADAL" clId="{D6C0D50B-3DE3-164E-A1DE-DB7C5AA490B5}" dt="2020-09-23T21:25:35.427" v="64" actId="2696"/>
          <pc:sldLayoutMkLst>
            <pc:docMk/>
            <pc:sldMasterMk cId="3932909308" sldId="2147483648"/>
            <pc:sldLayoutMk cId="2941922287" sldId="2147483706"/>
          </pc:sldLayoutMkLst>
        </pc:sldLayoutChg>
      </pc:sldMasterChg>
    </pc:docChg>
  </pc:docChgLst>
  <pc:docChgLst>
    <pc:chgData name="Nicholas Gibbins" userId="6a0e944c-4d97-467d-bb7a-7c3315791fe4" providerId="ADAL" clId="{E5D0E4A1-E35B-A64F-A53E-D95BE7B44A87}"/>
    <pc:docChg chg="modSld">
      <pc:chgData name="Nicholas Gibbins" userId="6a0e944c-4d97-467d-bb7a-7c3315791fe4" providerId="ADAL" clId="{E5D0E4A1-E35B-A64F-A53E-D95BE7B44A87}" dt="2020-09-23T20:07:02.667" v="2" actId="2711"/>
      <pc:docMkLst>
        <pc:docMk/>
      </pc:docMkLst>
      <pc:sldChg chg="modSp">
        <pc:chgData name="Nicholas Gibbins" userId="6a0e944c-4d97-467d-bb7a-7c3315791fe4" providerId="ADAL" clId="{E5D0E4A1-E35B-A64F-A53E-D95BE7B44A87}" dt="2020-09-23T20:07:02.667" v="2" actId="2711"/>
        <pc:sldMkLst>
          <pc:docMk/>
          <pc:sldMk cId="2340592924" sldId="263"/>
        </pc:sldMkLst>
        <pc:spChg chg="mod">
          <ac:chgData name="Nicholas Gibbins" userId="6a0e944c-4d97-467d-bb7a-7c3315791fe4" providerId="ADAL" clId="{E5D0E4A1-E35B-A64F-A53E-D95BE7B44A87}" dt="2020-09-23T20:07:02.667" v="2" actId="2711"/>
          <ac:spMkLst>
            <pc:docMk/>
            <pc:sldMk cId="2340592924" sldId="263"/>
            <ac:spMk id="16" creationId="{100726D1-43C2-7142-8BA3-869AFAFC6C51}"/>
          </ac:spMkLst>
        </pc:spChg>
      </pc:sldChg>
      <pc:sldChg chg="modSp mod">
        <pc:chgData name="Nicholas Gibbins" userId="6a0e944c-4d97-467d-bb7a-7c3315791fe4" providerId="ADAL" clId="{E5D0E4A1-E35B-A64F-A53E-D95BE7B44A87}" dt="2020-09-23T20:06:25.995" v="1" actId="20577"/>
        <pc:sldMkLst>
          <pc:docMk/>
          <pc:sldMk cId="3099161626" sldId="361"/>
        </pc:sldMkLst>
        <pc:spChg chg="mod">
          <ac:chgData name="Nicholas Gibbins" userId="6a0e944c-4d97-467d-bb7a-7c3315791fe4" providerId="ADAL" clId="{E5D0E4A1-E35B-A64F-A53E-D95BE7B44A87}" dt="2020-09-23T20:06:25.995" v="1" actId="20577"/>
          <ac:spMkLst>
            <pc:docMk/>
            <pc:sldMk cId="3099161626" sldId="361"/>
            <ac:spMk id="3" creationId="{D58B458D-8B13-454B-9914-4DD3430BEE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30/11/2021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a:t>
            </a:fld>
            <a:endParaRPr lang="en-GB"/>
          </a:p>
        </p:txBody>
      </p:sp>
    </p:spTree>
    <p:extLst>
      <p:ext uri="{BB962C8B-B14F-4D97-AF65-F5344CB8AC3E}">
        <p14:creationId xmlns:p14="http://schemas.microsoft.com/office/powerpoint/2010/main" val="103607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Introduces the monographic principle (see later work of Ostwald), but not referred to as such.</a:t>
            </a:r>
          </a:p>
        </p:txBody>
      </p:sp>
      <p:sp>
        <p:nvSpPr>
          <p:cNvPr id="4" name="Slide Number Placeholder 3"/>
          <p:cNvSpPr>
            <a:spLocks noGrp="1"/>
          </p:cNvSpPr>
          <p:nvPr>
            <p:ph type="sldNum" sz="quarter" idx="5"/>
          </p:nvPr>
        </p:nvSpPr>
        <p:spPr/>
        <p:txBody>
          <a:bodyPr/>
          <a:lstStyle/>
          <a:p>
            <a:fld id="{75D4DA00-7454-BF4E-9465-7D8AE93A7E83}" type="slidenum">
              <a:rPr lang="en-GB" smtClean="0"/>
              <a:t>13</a:t>
            </a:fld>
            <a:endParaRPr lang="en-GB"/>
          </a:p>
        </p:txBody>
      </p:sp>
    </p:spTree>
    <p:extLst>
      <p:ext uri="{BB962C8B-B14F-4D97-AF65-F5344CB8AC3E}">
        <p14:creationId xmlns:p14="http://schemas.microsoft.com/office/powerpoint/2010/main" val="422451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RBU – fee-based service (</a:t>
            </a:r>
            <a:r>
              <a:rPr lang="en-US" dirty="0" err="1"/>
              <a:t>Otlet</a:t>
            </a:r>
            <a:r>
              <a:rPr lang="en-US" dirty="0"/>
              <a:t> visible at back)</a:t>
            </a:r>
            <a:endParaRPr lang="en-US" dirty="0">
              <a:cs typeface="+mn-cs"/>
            </a:endParaRPr>
          </a:p>
          <a:p>
            <a:pPr marL="171450" indent="-171450">
              <a:buFont typeface="Arial" panose="020B0604020202020204" pitchFamily="34" charset="0"/>
              <a:buChar char="•"/>
              <a:defRPr/>
            </a:pPr>
            <a:r>
              <a:rPr lang="en-US" dirty="0"/>
              <a:t>Human-driven</a:t>
            </a:r>
            <a:r>
              <a:rPr lang="en-US" baseline="0" dirty="0"/>
              <a:t> search engine </a:t>
            </a:r>
            <a:endParaRPr lang="en-US" dirty="0">
              <a:cs typeface="+mn-cs"/>
            </a:endParaRP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kern="1200" dirty="0">
                <a:solidFill>
                  <a:schemeClr val="tx1"/>
                </a:solidFill>
                <a:latin typeface="Times New Roman" charset="0"/>
                <a:ea typeface="ＭＳ Ｐゴシック" charset="0"/>
                <a:cs typeface="ＭＳ Ｐゴシック" charset="0"/>
              </a:rPr>
              <a:t>15 million 3x5 index cards by 1934</a:t>
            </a:r>
          </a:p>
          <a:p>
            <a:pPr marL="171450" indent="-171450">
              <a:buFont typeface="Arial"/>
              <a:buChar char="•"/>
              <a:defRPr/>
            </a:pPr>
            <a:r>
              <a:rPr lang="en-US" dirty="0"/>
              <a:t>“What works have been written by this or that author?” and “What has been written on this or that subject?”</a:t>
            </a:r>
          </a:p>
          <a:p>
            <a:pPr marL="171450" indent="-171450">
              <a:buFont typeface="Arial"/>
              <a:buChar char="•"/>
              <a:defRPr/>
            </a:pP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14</a:t>
            </a:fld>
            <a:endParaRPr lang="en-GB"/>
          </a:p>
        </p:txBody>
      </p:sp>
    </p:spTree>
    <p:extLst>
      <p:ext uri="{BB962C8B-B14F-4D97-AF65-F5344CB8AC3E}">
        <p14:creationId xmlns:p14="http://schemas.microsoft.com/office/powerpoint/2010/main" val="3468977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Still a common enough occurrence as late as the 1950s as to be the subject of a romantic comedy starring Katharine Hepburn and Spencer Tracey (Desk Set, 1957)</a:t>
            </a:r>
          </a:p>
        </p:txBody>
      </p:sp>
      <p:sp>
        <p:nvSpPr>
          <p:cNvPr id="4" name="Slide Number Placeholder 3"/>
          <p:cNvSpPr>
            <a:spLocks noGrp="1"/>
          </p:cNvSpPr>
          <p:nvPr>
            <p:ph type="sldNum" sz="quarter" idx="5"/>
          </p:nvPr>
        </p:nvSpPr>
        <p:spPr/>
        <p:txBody>
          <a:bodyPr/>
          <a:lstStyle/>
          <a:p>
            <a:fld id="{C2FA50D6-6132-4FF4-AFC5-01B946DDB4AB}" type="slidenum">
              <a:rPr lang="en-GB" smtClean="0"/>
              <a:t>15</a:t>
            </a:fld>
            <a:endParaRPr lang="en-GB"/>
          </a:p>
        </p:txBody>
      </p:sp>
    </p:spTree>
    <p:extLst>
      <p:ext uri="{BB962C8B-B14F-4D97-AF65-F5344CB8AC3E}">
        <p14:creationId xmlns:p14="http://schemas.microsoft.com/office/powerpoint/2010/main" val="212088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Championed the standard 3” x 5” index card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Proposed standard microfiche </a:t>
            </a:r>
            <a:r>
              <a:rPr lang="en-US" sz="1200" kern="1200" baseline="0" dirty="0">
                <a:solidFill>
                  <a:schemeClr val="tx1"/>
                </a:solidFill>
                <a:latin typeface="Times New Roman" charset="0"/>
                <a:ea typeface="ＭＳ Ｐゴシック" charset="0"/>
                <a:cs typeface="ＭＳ Ｐゴシック" charset="0"/>
              </a:rPr>
              <a:t>in 1906</a:t>
            </a:r>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16</a:t>
            </a:fld>
            <a:endParaRPr lang="en-GB"/>
          </a:p>
        </p:txBody>
      </p:sp>
    </p:spTree>
    <p:extLst>
      <p:ext uri="{BB962C8B-B14F-4D97-AF65-F5344CB8AC3E}">
        <p14:creationId xmlns:p14="http://schemas.microsoft.com/office/powerpoint/2010/main" val="3264261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mn-cs"/>
              </a:rPr>
              <a:t>Image above is the original location of the Mundaneum in the Palais du </a:t>
            </a:r>
            <a:r>
              <a:rPr lang="en-US" baseline="0" dirty="0" err="1">
                <a:cs typeface="+mn-cs"/>
              </a:rPr>
              <a:t>Cinquantenaire</a:t>
            </a:r>
            <a:r>
              <a:rPr lang="en-US" baseline="0" dirty="0">
                <a:cs typeface="+mn-cs"/>
              </a:rPr>
              <a:t> in Brussels </a:t>
            </a:r>
            <a:r>
              <a:rPr lang="mr-IN" baseline="0" dirty="0">
                <a:cs typeface="+mn-cs"/>
              </a:rPr>
              <a:t>–</a:t>
            </a:r>
            <a:r>
              <a:rPr lang="en-US" baseline="0" dirty="0">
                <a:cs typeface="+mn-cs"/>
              </a:rPr>
              <a:t> the Palais Mondial was </a:t>
            </a:r>
            <a:r>
              <a:rPr lang="en-US" baseline="0" dirty="0" err="1">
                <a:cs typeface="+mn-cs"/>
              </a:rPr>
              <a:t>Otlet’s</a:t>
            </a:r>
            <a:r>
              <a:rPr lang="en-US" baseline="0" dirty="0">
                <a:cs typeface="+mn-cs"/>
              </a:rPr>
              <a:t> original name for the Mundaneum</a:t>
            </a:r>
          </a:p>
          <a:p>
            <a:pPr>
              <a:defRPr/>
            </a:pPr>
            <a:endParaRPr lang="en-US" dirty="0">
              <a:cs typeface="+mn-cs"/>
            </a:endParaRPr>
          </a:p>
          <a:p>
            <a:pPr>
              <a:defRPr/>
            </a:pPr>
            <a:r>
              <a:rPr lang="en-US" dirty="0">
                <a:cs typeface="+mn-cs"/>
              </a:rPr>
              <a:t>La Fontaine at far right.</a:t>
            </a:r>
          </a:p>
          <a:p>
            <a:pPr>
              <a:defRPr/>
            </a:pPr>
            <a:endParaRPr lang="en-US" dirty="0">
              <a:cs typeface="+mn-cs"/>
            </a:endParaRPr>
          </a:p>
          <a:p>
            <a:pPr>
              <a:defRPr/>
            </a:pPr>
            <a:r>
              <a:rPr lang="en-US" dirty="0">
                <a:cs typeface="+mn-cs"/>
              </a:rPr>
              <a:t>Indexed using UDC</a:t>
            </a:r>
          </a:p>
          <a:p>
            <a:pPr>
              <a:defRPr/>
            </a:pPr>
            <a:endParaRPr lang="en-US" dirty="0">
              <a:cs typeface="+mn-cs"/>
            </a:endParaRPr>
          </a:p>
          <a:p>
            <a:pPr>
              <a:defRPr/>
            </a:pPr>
            <a:r>
              <a:rPr lang="en-US" dirty="0">
                <a:cs typeface="+mn-cs"/>
              </a:rPr>
              <a:t>100,000s of files, 1,000,000s of images</a:t>
            </a:r>
          </a:p>
          <a:p>
            <a:pPr>
              <a:defRPr/>
            </a:pPr>
            <a:r>
              <a:rPr lang="en-US" dirty="0">
                <a:cs typeface="+mn-cs"/>
              </a:rPr>
              <a:t>Cards</a:t>
            </a:r>
            <a:r>
              <a:rPr lang="en-US" baseline="0" dirty="0">
                <a:cs typeface="+mn-cs"/>
              </a:rPr>
              <a:t> contain both bibliographic and substantive information</a:t>
            </a:r>
          </a:p>
          <a:p>
            <a:pPr>
              <a:defRPr/>
            </a:pPr>
            <a:endParaRPr lang="en-US" baseline="0" dirty="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 </a:t>
            </a:r>
            <a:r>
              <a:rPr lang="en-US" dirty="0" err="1"/>
              <a:t>Réseau</a:t>
            </a:r>
            <a:r>
              <a:rPr lang="en-US" dirty="0"/>
              <a:t> </a:t>
            </a:r>
            <a:r>
              <a:rPr lang="en-US" dirty="0" err="1"/>
              <a:t>Universel</a:t>
            </a:r>
            <a:r>
              <a:rPr lang="en-US" dirty="0"/>
              <a:t> </a:t>
            </a:r>
            <a:r>
              <a:rPr lang="en-US" dirty="0" err="1"/>
              <a:t>d'lnformation</a:t>
            </a:r>
            <a:r>
              <a:rPr lang="en-US" dirty="0"/>
              <a:t> et Documentation </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17</a:t>
            </a:fld>
            <a:endParaRPr lang="en-GB"/>
          </a:p>
        </p:txBody>
      </p:sp>
    </p:spTree>
    <p:extLst>
      <p:ext uri="{BB962C8B-B14F-4D97-AF65-F5344CB8AC3E}">
        <p14:creationId xmlns:p14="http://schemas.microsoft.com/office/powerpoint/2010/main" val="380425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Criticism by</a:t>
            </a:r>
            <a:r>
              <a:rPr lang="en-US" baseline="0" dirty="0"/>
              <a:t> Czech architect Karel </a:t>
            </a:r>
            <a:r>
              <a:rPr lang="en-US" baseline="0" dirty="0" err="1"/>
              <a:t>Teige</a:t>
            </a:r>
            <a:r>
              <a:rPr lang="en-US" baseline="0" dirty="0"/>
              <a:t> in 1929:</a:t>
            </a:r>
          </a:p>
          <a:p>
            <a:endParaRPr lang="en-US" baseline="0" dirty="0"/>
          </a:p>
          <a:p>
            <a:r>
              <a:rPr lang="en-US" dirty="0"/>
              <a:t>The whole ideological scheme for the Mundaneum, as explained by </a:t>
            </a:r>
            <a:r>
              <a:rPr lang="en-US" dirty="0" err="1"/>
              <a:t>Otlet</a:t>
            </a:r>
            <a:r>
              <a:rPr lang="en-US" dirty="0"/>
              <a:t>, is an illusion, a vain wish, a utopia; a music of the future about which the only certainty is that if it does happen, it will happen differently than </a:t>
            </a:r>
            <a:r>
              <a:rPr lang="en-US" dirty="0" err="1"/>
              <a:t>Otlet</a:t>
            </a:r>
            <a:r>
              <a:rPr lang="en-US" dirty="0"/>
              <a:t> and Le Corbusier have imagined.  This is not the place to outline in detail the errors in the ideological program for the Mundaneum: [</a:t>
            </a:r>
            <a:r>
              <a:rPr lang="mr-IN" dirty="0"/>
              <a:t>…</a:t>
            </a:r>
            <a:r>
              <a:rPr lang="en-GB" dirty="0"/>
              <a:t>] </a:t>
            </a:r>
            <a:r>
              <a:rPr lang="en-US" dirty="0"/>
              <a:t>To ask how </a:t>
            </a:r>
            <a:r>
              <a:rPr lang="en-US" dirty="0" err="1"/>
              <a:t>Otlet</a:t>
            </a:r>
            <a:r>
              <a:rPr lang="en-US" dirty="0"/>
              <a:t> imagines international cooperation to be a solution to questions of political, diplomatic and vested interests of individual governments, military and national rivalry: To ask how a world institute under the supervision of the League of Nations, created from states having different social systems, could elaborate plans for the social transformation of the world.  We can only mention that this ideological proposal of Mundaneum does not have a concrete rationale or a realistic chance of realization, as long as the League of Nations is a society of governments, powers, diplomacy and armies, and </a:t>
            </a:r>
            <a:r>
              <a:rPr lang="en-US" i="1" dirty="0"/>
              <a:t>not </a:t>
            </a:r>
            <a:r>
              <a:rPr lang="en-US" dirty="0"/>
              <a:t>a “wider league”; a union of nations, </a:t>
            </a:r>
            <a:r>
              <a:rPr lang="en-US" i="1" dirty="0"/>
              <a:t>not </a:t>
            </a:r>
            <a:r>
              <a:rPr lang="en-US" dirty="0"/>
              <a:t>a government built up on the basis of cultural work; above all, not an international political alliance of modern mankind, that being a conception which is completely unknown and which is probably not even in the program of the League of Nations, as </a:t>
            </a:r>
            <a:r>
              <a:rPr lang="en-US" dirty="0" err="1"/>
              <a:t>Otlet</a:t>
            </a:r>
            <a:r>
              <a:rPr lang="en-US" dirty="0"/>
              <a:t> and Le Corbusier seem to realize.</a:t>
            </a:r>
          </a:p>
          <a:p>
            <a:endParaRPr lang="en-US" dirty="0"/>
          </a:p>
          <a:p>
            <a:r>
              <a:rPr lang="en-US" dirty="0"/>
              <a:t>Brussels Mundaneum site closed after the Belgian government withdrew funding for the Mundaneum in 1934</a:t>
            </a:r>
          </a:p>
        </p:txBody>
      </p:sp>
      <p:sp>
        <p:nvSpPr>
          <p:cNvPr id="4" name="Slide Number Placeholder 3"/>
          <p:cNvSpPr>
            <a:spLocks noGrp="1"/>
          </p:cNvSpPr>
          <p:nvPr>
            <p:ph type="sldNum" sz="quarter" idx="5"/>
          </p:nvPr>
        </p:nvSpPr>
        <p:spPr/>
        <p:txBody>
          <a:bodyPr/>
          <a:lstStyle/>
          <a:p>
            <a:fld id="{C2FA50D6-6132-4FF4-AFC5-01B946DDB4AB}" type="slidenum">
              <a:rPr lang="en-GB" smtClean="0"/>
              <a:t>18</a:t>
            </a:fld>
            <a:endParaRPr lang="en-GB"/>
          </a:p>
        </p:txBody>
      </p:sp>
    </p:spTree>
    <p:extLst>
      <p:ext uri="{BB962C8B-B14F-4D97-AF65-F5344CB8AC3E}">
        <p14:creationId xmlns:p14="http://schemas.microsoft.com/office/powerpoint/2010/main" val="4201327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Brussels Mundaneum site closed after the Belgian government withdrew funding for the Mundaneum in 1934</a:t>
            </a:r>
          </a:p>
          <a:p>
            <a:pPr>
              <a:defRPr/>
            </a:pPr>
            <a:endParaRPr lang="en-US" dirty="0"/>
          </a:p>
          <a:p>
            <a:pPr>
              <a:defRPr/>
            </a:pPr>
            <a:r>
              <a:rPr lang="en-US" dirty="0" err="1"/>
              <a:t>Traité</a:t>
            </a:r>
            <a:r>
              <a:rPr lang="en-US" dirty="0"/>
              <a:t> do Documentation: le livre sure le </a:t>
            </a:r>
            <a:r>
              <a:rPr lang="en-US"/>
              <a:t>livre </a:t>
            </a:r>
            <a:r>
              <a:rPr lang="en-US" dirty="0"/>
              <a:t>p</a:t>
            </a:r>
            <a:r>
              <a:rPr lang="en-US"/>
              <a:t>ublished </a:t>
            </a:r>
            <a:r>
              <a:rPr lang="en-US" dirty="0"/>
              <a:t>in 1934</a:t>
            </a:r>
          </a:p>
          <a:p>
            <a:pPr>
              <a:defRPr/>
            </a:pPr>
            <a:endParaRPr lang="en-US" dirty="0"/>
          </a:p>
          <a:p>
            <a:pPr>
              <a:defRPr/>
            </a:pPr>
            <a:r>
              <a:rPr lang="en-US" dirty="0"/>
              <a:t>THINGS: the universe, reality, the cosmos</a:t>
            </a:r>
          </a:p>
          <a:p>
            <a:pPr>
              <a:defRPr/>
            </a:pPr>
            <a:r>
              <a:rPr lang="en-US" dirty="0"/>
              <a:t>Our MINDS think about fragments of things</a:t>
            </a:r>
          </a:p>
          <a:p>
            <a:pPr>
              <a:defRPr/>
            </a:pPr>
            <a:r>
              <a:rPr lang="en-US" dirty="0"/>
              <a:t>SCIENCE manages and coordinates our thoughts</a:t>
            </a:r>
          </a:p>
          <a:p>
            <a:pPr>
              <a:defRPr/>
            </a:pPr>
            <a:r>
              <a:rPr lang="en-US" dirty="0"/>
              <a:t>BOOKS transcribe science by areas of knowledge (a collection of books forms a library)</a:t>
            </a:r>
          </a:p>
          <a:p>
            <a:pPr>
              <a:defRPr/>
            </a:pPr>
            <a:r>
              <a:rPr lang="en-US" dirty="0"/>
              <a:t>The BIBLIOGRAPHY inventories and catalogues books (the collection of bibliographic entries forms the Universal Bibliographic Index (RBU))</a:t>
            </a:r>
          </a:p>
          <a:p>
            <a:pPr>
              <a:defRPr/>
            </a:pPr>
            <a:r>
              <a:rPr lang="en-US" dirty="0"/>
              <a:t>The ENCYCLOPEDIA concentrates, classifies and coordinates the content of books</a:t>
            </a:r>
          </a:p>
          <a:p>
            <a:pPr>
              <a:defRPr/>
            </a:pPr>
            <a:r>
              <a:rPr lang="en-US" dirty="0"/>
              <a:t>CLASSIFICATION serves science, books, the bibliography and the encyclopedia at the same time, following the patterns that minds discover in things, </a:t>
            </a:r>
          </a:p>
        </p:txBody>
      </p:sp>
      <p:sp>
        <p:nvSpPr>
          <p:cNvPr id="4" name="Slide Number Placeholder 3"/>
          <p:cNvSpPr>
            <a:spLocks noGrp="1"/>
          </p:cNvSpPr>
          <p:nvPr>
            <p:ph type="sldNum" sz="quarter" idx="5"/>
          </p:nvPr>
        </p:nvSpPr>
        <p:spPr/>
        <p:txBody>
          <a:bodyPr/>
          <a:lstStyle/>
          <a:p>
            <a:fld id="{C2FA50D6-6132-4FF4-AFC5-01B946DDB4AB}" type="slidenum">
              <a:rPr lang="en-GB" smtClean="0"/>
              <a:t>19</a:t>
            </a:fld>
            <a:endParaRPr lang="en-GB"/>
          </a:p>
        </p:txBody>
      </p:sp>
    </p:spTree>
    <p:extLst>
      <p:ext uri="{BB962C8B-B14F-4D97-AF65-F5344CB8AC3E}">
        <p14:creationId xmlns:p14="http://schemas.microsoft.com/office/powerpoint/2010/main" val="430053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1941 drawing of a scholar’s workstation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a:t>
            </a:r>
            <a:r>
              <a:rPr lang="en-GB" dirty="0" err="1"/>
              <a:t>Traité</a:t>
            </a:r>
            <a:r>
              <a:rPr lang="en-GB"/>
              <a:t> (§52.2.C, p.428)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the Working Table is no longer loaded with any book. In their place stands a screen and within range a telephone. There in the distance, in an immense building, are all the books and all the information, with all the space required for their registration and handling, with all the apparatus of its </a:t>
            </a:r>
            <a:r>
              <a:rPr lang="en-GB" dirty="0" err="1"/>
              <a:t>catalogs</a:t>
            </a:r>
            <a:r>
              <a:rPr lang="en-GB" dirty="0"/>
              <a:t>, bibliographies and indexes, with all the redistribution data on cards, sheets and files, with the choice and combination operated by a well-qualified permanent staff. The place of storage and classification also becomes a place of distribution, remotely with or without wire, television or </a:t>
            </a:r>
            <a:r>
              <a:rPr lang="en-GB" dirty="0" err="1"/>
              <a:t>teletaugraphy</a:t>
            </a:r>
            <a:r>
              <a:rPr lang="en-GB" dirty="0"/>
              <a:t>. From there, the page to be read is displayed on the screen so that the answer to the questions posed by telephone, wired or wireless can be known. A screen would be double, quadruple or tenfold if it were to multiply the texts and the documents to be compared simultaneously; there would be a loudspeaker if the sight should be helped by a given hearing, if the vision should be supplemented by an audition. </a:t>
            </a:r>
            <a:r>
              <a:rPr lang="en-GB" b="1" dirty="0"/>
              <a:t>Such an assumption, a Wells certainly would like it. </a:t>
            </a:r>
            <a:r>
              <a:rPr lang="en-GB" dirty="0"/>
              <a:t>Utopia today because it does not exist anywhere yet, but it could become the reality of tomorrow provided that our methods and instrumentation are further perfected. And this improvement could go so far as to make automatic the call of documents on the screen (simple classification numbers, books, pages); automatic also the consecutive projection, provided that all the data has been reduced in their analytical elements and arranged to be implemented by the selection machines.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20</a:t>
            </a:fld>
            <a:endParaRPr lang="en-GB"/>
          </a:p>
        </p:txBody>
      </p:sp>
    </p:spTree>
    <p:extLst>
      <p:ext uri="{BB962C8B-B14F-4D97-AF65-F5344CB8AC3E}">
        <p14:creationId xmlns:p14="http://schemas.microsoft.com/office/powerpoint/2010/main" val="747967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Ostwald process – manufacture of nitric acid – Nobel</a:t>
            </a:r>
            <a:r>
              <a:rPr lang="en-US" baseline="0" dirty="0"/>
              <a:t> in 1909</a:t>
            </a:r>
          </a:p>
          <a:p>
            <a:r>
              <a:rPr lang="en-US" baseline="0" dirty="0"/>
              <a:t>Coined the term “mole”</a:t>
            </a:r>
          </a:p>
          <a:p>
            <a:r>
              <a:rPr lang="en-US" baseline="0" dirty="0"/>
              <a:t>Later interest in </a:t>
            </a:r>
            <a:r>
              <a:rPr lang="en-US" baseline="0" dirty="0" err="1"/>
              <a:t>colour</a:t>
            </a:r>
            <a:r>
              <a:rPr lang="en-US" baseline="0" dirty="0"/>
              <a:t> theory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err="1">
                <a:solidFill>
                  <a:schemeClr val="tx1"/>
                </a:solidFill>
                <a:effectLst/>
                <a:latin typeface="Times New Roman" charset="0"/>
                <a:ea typeface="ＭＳ Ｐゴシック" charset="0"/>
                <a:cs typeface="ＭＳ Ｐゴシック" charset="0"/>
              </a:rPr>
              <a:t>Brücke</a:t>
            </a:r>
            <a:r>
              <a:rPr lang="en-US" sz="1200" i="0" kern="1200" dirty="0">
                <a:solidFill>
                  <a:schemeClr val="tx1"/>
                </a:solidFill>
                <a:effectLst/>
                <a:latin typeface="Times New Roman" charset="0"/>
                <a:ea typeface="ＭＳ Ｐゴシック" charset="0"/>
                <a:cs typeface="ＭＳ Ｐゴシック" charset="0"/>
              </a:rPr>
              <a:t> collaborators: </a:t>
            </a:r>
            <a:r>
              <a:rPr lang="en-US" sz="1200" i="0" kern="1200" dirty="0" err="1">
                <a:solidFill>
                  <a:schemeClr val="tx1"/>
                </a:solidFill>
                <a:effectLst/>
                <a:latin typeface="Times New Roman" charset="0"/>
                <a:ea typeface="ＭＳ Ｐゴシック" charset="0"/>
                <a:cs typeface="ＭＳ Ｐゴシック" charset="0"/>
              </a:rPr>
              <a:t>Adolt</a:t>
            </a:r>
            <a:r>
              <a:rPr lang="en-US" sz="1200" i="0" kern="1200" dirty="0">
                <a:solidFill>
                  <a:schemeClr val="tx1"/>
                </a:solidFill>
                <a:effectLst/>
                <a:latin typeface="Times New Roman" charset="0"/>
                <a:ea typeface="ＭＳ Ｐゴシック" charset="0"/>
                <a:cs typeface="ＭＳ Ｐゴシック" charset="0"/>
              </a:rPr>
              <a:t> </a:t>
            </a:r>
            <a:r>
              <a:rPr lang="en-US" sz="1200" i="0" kern="1200" dirty="0" err="1">
                <a:solidFill>
                  <a:schemeClr val="tx1"/>
                </a:solidFill>
                <a:effectLst/>
                <a:latin typeface="Times New Roman" charset="0"/>
                <a:ea typeface="ＭＳ Ｐゴシック" charset="0"/>
                <a:cs typeface="ＭＳ Ｐゴシック" charset="0"/>
              </a:rPr>
              <a:t>Saager</a:t>
            </a:r>
            <a:r>
              <a:rPr lang="en-US" sz="1200" i="0" kern="1200" dirty="0">
                <a:solidFill>
                  <a:schemeClr val="tx1"/>
                </a:solidFill>
                <a:effectLst/>
                <a:latin typeface="Times New Roman" charset="0"/>
                <a:ea typeface="ＭＳ Ｐゴシック" charset="0"/>
                <a:cs typeface="ＭＳ Ｐゴシック" charset="0"/>
              </a:rPr>
              <a:t> and Karl </a:t>
            </a:r>
            <a:r>
              <a:rPr lang="en-US" sz="1200" i="0" kern="1200" dirty="0" err="1">
                <a:solidFill>
                  <a:schemeClr val="tx1"/>
                </a:solidFill>
                <a:effectLst/>
                <a:latin typeface="Times New Roman" charset="0"/>
                <a:ea typeface="ＭＳ Ｐゴシック" charset="0"/>
                <a:cs typeface="ＭＳ Ｐゴシック" charset="0"/>
              </a:rPr>
              <a:t>Bührer</a:t>
            </a:r>
            <a:endParaRPr lang="en-US" sz="1200" i="0" kern="1200" dirty="0">
              <a:solidFill>
                <a:schemeClr val="tx1"/>
              </a:solidFill>
              <a:effectLst/>
              <a:latin typeface="Times New Roman" charset="0"/>
              <a:ea typeface="ＭＳ Ｐゴシック" charset="0"/>
              <a:cs typeface="ＭＳ Ｐゴシック" charset="0"/>
            </a:endParaRPr>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21</a:t>
            </a:fld>
            <a:endParaRPr lang="en-GB"/>
          </a:p>
        </p:txBody>
      </p:sp>
    </p:spTree>
    <p:extLst>
      <p:ext uri="{BB962C8B-B14F-4D97-AF65-F5344CB8AC3E}">
        <p14:creationId xmlns:p14="http://schemas.microsoft.com/office/powerpoint/2010/main" val="2940224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monograph principle (described by </a:t>
            </a:r>
            <a:r>
              <a:rPr lang="en-US" baseline="0" dirty="0" err="1"/>
              <a:t>Otlet</a:t>
            </a:r>
            <a:r>
              <a:rPr lang="en-US" baseline="0" dirty="0"/>
              <a:t>, possibly as a result of his acquaintance with Ostwald) – one sheet, one topic</a:t>
            </a:r>
          </a:p>
          <a:p>
            <a:endParaRPr lang="en-US" baseline="0" dirty="0"/>
          </a:p>
          <a:p>
            <a:r>
              <a:rPr lang="en-US" baseline="0" dirty="0"/>
              <a:t>Mono – small card/leaflet in a </a:t>
            </a:r>
            <a:r>
              <a:rPr lang="en-US" baseline="0" dirty="0" err="1"/>
              <a:t>standardised</a:t>
            </a:r>
            <a:r>
              <a:rPr lang="en-US" baseline="0" dirty="0"/>
              <a:t> format (</a:t>
            </a:r>
            <a:r>
              <a:rPr lang="en-US" baseline="0" dirty="0" err="1"/>
              <a:t>Weltformat</a:t>
            </a:r>
            <a:r>
              <a:rPr lang="en-US"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effectLst/>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charset="0"/>
                <a:ea typeface="ＭＳ Ｐゴシック" charset="0"/>
                <a:cs typeface="ＭＳ Ｐゴシック" charset="0"/>
              </a:rPr>
              <a:t>Linked via classification</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22</a:t>
            </a:fld>
            <a:endParaRPr lang="en-GB"/>
          </a:p>
        </p:txBody>
      </p:sp>
    </p:spTree>
    <p:extLst>
      <p:ext uri="{BB962C8B-B14F-4D97-AF65-F5344CB8AC3E}">
        <p14:creationId xmlns:p14="http://schemas.microsoft.com/office/powerpoint/2010/main" val="3985975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3</a:t>
            </a:fld>
            <a:endParaRPr lang="en-GB"/>
          </a:p>
        </p:txBody>
      </p:sp>
    </p:spTree>
    <p:extLst>
      <p:ext uri="{BB962C8B-B14F-4D97-AF65-F5344CB8AC3E}">
        <p14:creationId xmlns:p14="http://schemas.microsoft.com/office/powerpoint/2010/main" val="1460208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Times New Roman" charset="0"/>
                <a:ea typeface="ＭＳ Ｐゴシック" charset="0"/>
                <a:cs typeface="ＭＳ Ｐゴシック" charset="0"/>
              </a:rPr>
              <a:t>Bankrupt in 1913, abolished in 1914</a:t>
            </a:r>
            <a:endParaRPr lang="en-US" i="0"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23</a:t>
            </a:fld>
            <a:endParaRPr lang="en-GB"/>
          </a:p>
        </p:txBody>
      </p:sp>
    </p:spTree>
    <p:extLst>
      <p:ext uri="{BB962C8B-B14F-4D97-AF65-F5344CB8AC3E}">
        <p14:creationId xmlns:p14="http://schemas.microsoft.com/office/powerpoint/2010/main" val="876274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Weltformat</a:t>
            </a:r>
            <a:r>
              <a:rPr lang="en-US" baseline="0" dirty="0"/>
              <a:t> – based on work of Karl </a:t>
            </a:r>
            <a:r>
              <a:rPr lang="en-US" baseline="0" dirty="0" err="1"/>
              <a:t>Bührer</a:t>
            </a:r>
            <a:r>
              <a:rPr lang="en-US" baseline="0" dirty="0"/>
              <a:t> (of the </a:t>
            </a:r>
            <a:r>
              <a:rPr lang="de-DE" b="1" dirty="0">
                <a:effectLst/>
              </a:rPr>
              <a:t>Central Swiss Geo-</a:t>
            </a:r>
            <a:r>
              <a:rPr lang="de-DE" b="1" dirty="0" err="1">
                <a:effectLst/>
              </a:rPr>
              <a:t>Commercielle</a:t>
            </a:r>
            <a:r>
              <a:rPr lang="de-DE" b="1" dirty="0">
                <a:effectLst/>
              </a:rPr>
              <a:t> </a:t>
            </a:r>
            <a:r>
              <a:rPr lang="de-DE" b="1" dirty="0" err="1">
                <a:effectLst/>
              </a:rPr>
              <a:t>society</a:t>
            </a:r>
            <a:r>
              <a:rPr lang="de-DE" b="1" dirty="0">
                <a:effectLst/>
              </a:rPr>
              <a:t>)</a:t>
            </a:r>
            <a:r>
              <a:rPr lang="en-US" baseline="0" dirty="0"/>
              <a:t>, who founded the “International Mono Society”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standardised</a:t>
            </a:r>
            <a:r>
              <a:rPr lang="en-US" baseline="0" dirty="0"/>
              <a:t> formats – adapted to form basis of ISO A,B,C,D series paper sizes </a:t>
            </a:r>
            <a:r>
              <a:rPr lang="en-US" baseline="0"/>
              <a:t>(ISO216 via </a:t>
            </a:r>
            <a:r>
              <a:rPr lang="en-US" baseline="0" dirty="0"/>
              <a:t>DIN476 published in 1922)</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I </a:t>
            </a:r>
            <a:r>
              <a:rPr lang="mr-IN" baseline="0" dirty="0"/>
              <a:t>–</a:t>
            </a:r>
            <a:r>
              <a:rPr lang="en-US" baseline="0" dirty="0"/>
              <a:t> 1cm x 1.41cm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II </a:t>
            </a:r>
            <a:r>
              <a:rPr lang="mr-IN" baseline="0" dirty="0"/>
              <a:t>–</a:t>
            </a:r>
            <a:r>
              <a:rPr lang="en-US" baseline="0" dirty="0"/>
              <a:t> 1.41cm x 2cm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X (22.9cm x 32.4cm) corresponds to ISO C4.</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24</a:t>
            </a:fld>
            <a:endParaRPr lang="en-GB"/>
          </a:p>
        </p:txBody>
      </p:sp>
    </p:spTree>
    <p:extLst>
      <p:ext uri="{BB962C8B-B14F-4D97-AF65-F5344CB8AC3E}">
        <p14:creationId xmlns:p14="http://schemas.microsoft.com/office/powerpoint/2010/main" val="2152903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Lack of Space</a:t>
            </a:r>
            <a:r>
              <a:rPr lang="en-GB" baseline="0" dirty="0"/>
              <a:t> and the World Format</a:t>
            </a:r>
            <a:endParaRPr lang="en-GB"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25</a:t>
            </a:fld>
            <a:endParaRPr lang="en-GB"/>
          </a:p>
        </p:txBody>
      </p:sp>
    </p:spTree>
    <p:extLst>
      <p:ext uri="{BB962C8B-B14F-4D97-AF65-F5344CB8AC3E}">
        <p14:creationId xmlns:p14="http://schemas.microsoft.com/office/powerpoint/2010/main" val="3197890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 </a:t>
            </a:r>
            <a:r>
              <a:rPr lang="en-GB" dirty="0" err="1"/>
              <a:t>Gehirn</a:t>
            </a:r>
            <a:r>
              <a:rPr lang="en-GB" dirty="0"/>
              <a:t> der Welt” = “the World Brain”</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27</a:t>
            </a:fld>
            <a:endParaRPr lang="en-GB"/>
          </a:p>
        </p:txBody>
      </p:sp>
    </p:spTree>
    <p:extLst>
      <p:ext uri="{BB962C8B-B14F-4D97-AF65-F5344CB8AC3E}">
        <p14:creationId xmlns:p14="http://schemas.microsoft.com/office/powerpoint/2010/main" val="325304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H.G. Wells</a:t>
            </a:r>
            <a:r>
              <a:rPr lang="en-GB" baseline="0" dirty="0"/>
              <a:t> on the set of Things to Come in 1936 (pictured with Raymond Massey and Pearl Argyle</a:t>
            </a:r>
            <a:endParaRPr lang="en-GB"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29</a:t>
            </a:fld>
            <a:endParaRPr lang="en-GB"/>
          </a:p>
        </p:txBody>
      </p:sp>
    </p:spTree>
    <p:extLst>
      <p:ext uri="{BB962C8B-B14F-4D97-AF65-F5344CB8AC3E}">
        <p14:creationId xmlns:p14="http://schemas.microsoft.com/office/powerpoint/2010/main" val="3474104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 </a:t>
            </a:r>
            <a:r>
              <a:rPr lang="en-US" dirty="0" err="1"/>
              <a:t>Otlet</a:t>
            </a:r>
            <a:r>
              <a:rPr lang="en-US" dirty="0"/>
              <a:t> (and</a:t>
            </a:r>
            <a:r>
              <a:rPr lang="en-US" baseline="0" dirty="0"/>
              <a:t> Emmanuel Goldberg) at the First World Congress on Documentation, </a:t>
            </a:r>
            <a:r>
              <a:rPr lang="en-US" baseline="0" dirty="0" err="1"/>
              <a:t>organised</a:t>
            </a:r>
            <a:r>
              <a:rPr lang="en-US" baseline="0" dirty="0"/>
              <a:t> by </a:t>
            </a:r>
            <a:r>
              <a:rPr lang="en-US" baseline="0" dirty="0" err="1"/>
              <a:t>Otlet</a:t>
            </a:r>
            <a:r>
              <a:rPr lang="en-US" baseline="0" dirty="0"/>
              <a:t> in Paris in 1937.</a:t>
            </a:r>
            <a:endParaRPr lang="en-US" dirty="0"/>
          </a:p>
          <a:p>
            <a:endParaRPr lang="en-US" dirty="0"/>
          </a:p>
          <a:p>
            <a:r>
              <a:rPr lang="en-US" dirty="0"/>
              <a:t>Posits a</a:t>
            </a:r>
            <a:r>
              <a:rPr lang="en-US" baseline="0" dirty="0"/>
              <a:t> World Encyclopedia as a continuation of the work of Diderot et al</a:t>
            </a:r>
            <a:endParaRPr lang="en-US" dirty="0"/>
          </a:p>
          <a:p>
            <a:endParaRPr lang="en-US" dirty="0"/>
          </a:p>
          <a:p>
            <a:r>
              <a:rPr lang="en-US" dirty="0"/>
              <a:t>Explicitly</a:t>
            </a:r>
            <a:r>
              <a:rPr lang="en-US" baseline="0" dirty="0"/>
              <a:t> draws the link with internationalist </a:t>
            </a:r>
            <a:r>
              <a:rPr lang="en-US" baseline="0" dirty="0" err="1"/>
              <a:t>organisations</a:t>
            </a:r>
            <a:r>
              <a:rPr lang="en-US" baseline="0" dirty="0"/>
              <a:t> like the League of Nations.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sz="1200" kern="1200" dirty="0">
                <a:solidFill>
                  <a:schemeClr val="tx1"/>
                </a:solidFill>
                <a:effectLst/>
                <a:latin typeface="+mn-lt"/>
                <a:ea typeface="+mn-ea"/>
                <a:cs typeface="+mn-cs"/>
              </a:rPr>
              <a:t>The time is close at hand when any student, in any part of the world, will be able to sit with his projector in his own study at his or her convenience to examine any book, any document, in an exact replica."</a:t>
            </a:r>
            <a:endParaRPr lang="en-US" dirty="0">
              <a:effectLst/>
            </a:endParaRP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30</a:t>
            </a:fld>
            <a:endParaRPr lang="en-GB"/>
          </a:p>
        </p:txBody>
      </p:sp>
    </p:spTree>
    <p:extLst>
      <p:ext uri="{BB962C8B-B14F-4D97-AF65-F5344CB8AC3E}">
        <p14:creationId xmlns:p14="http://schemas.microsoft.com/office/powerpoint/2010/main" val="848746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description seems awfully familiar...</a:t>
            </a: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31</a:t>
            </a:fld>
            <a:endParaRPr lang="en-GB"/>
          </a:p>
        </p:txBody>
      </p:sp>
    </p:spTree>
    <p:extLst>
      <p:ext uri="{BB962C8B-B14F-4D97-AF65-F5344CB8AC3E}">
        <p14:creationId xmlns:p14="http://schemas.microsoft.com/office/powerpoint/2010/main" val="3819792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Mundaneum</a:t>
            </a:r>
            <a:r>
              <a:rPr lang="en-US" baseline="0" dirty="0"/>
              <a:t> damaged in 1940 during German occupation (building was used to exhibit art of the Third Reich)</a:t>
            </a:r>
          </a:p>
          <a:p>
            <a:endParaRPr lang="en-US" baseline="0" dirty="0"/>
          </a:p>
          <a:p>
            <a:r>
              <a:rPr lang="en-US" baseline="0" dirty="0"/>
              <a:t>Ostwald died in 1932</a:t>
            </a:r>
          </a:p>
          <a:p>
            <a:r>
              <a:rPr lang="en-US" baseline="0" dirty="0" err="1"/>
              <a:t>Otlet</a:t>
            </a:r>
            <a:r>
              <a:rPr lang="en-US" baseline="0" dirty="0"/>
              <a:t> died in 1944</a:t>
            </a:r>
          </a:p>
          <a:p>
            <a:r>
              <a:rPr lang="en-US" baseline="0" dirty="0"/>
              <a:t>Wells died in 1946</a:t>
            </a:r>
          </a:p>
          <a:p>
            <a:endParaRPr lang="en-US" baseline="0" dirty="0"/>
          </a:p>
          <a:p>
            <a:r>
              <a:rPr lang="en-US" baseline="0" dirty="0"/>
              <a:t>Slide shows the Trinity Test explosion – the first atomic bomb.</a:t>
            </a:r>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32</a:t>
            </a:fld>
            <a:endParaRPr lang="en-GB"/>
          </a:p>
        </p:txBody>
      </p:sp>
    </p:spTree>
    <p:extLst>
      <p:ext uri="{BB962C8B-B14F-4D97-AF65-F5344CB8AC3E}">
        <p14:creationId xmlns:p14="http://schemas.microsoft.com/office/powerpoint/2010/main" val="1131120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text upper: Mishnah, earlier oral tradition (c.</a:t>
            </a:r>
            <a:r>
              <a:rPr lang="en-US" baseline="0" dirty="0"/>
              <a:t> 220 CE), </a:t>
            </a:r>
          </a:p>
          <a:p>
            <a:endParaRPr lang="en-US" baseline="0" dirty="0"/>
          </a:p>
          <a:p>
            <a:r>
              <a:rPr lang="en-US" baseline="0" dirty="0"/>
              <a:t>Central text lower: </a:t>
            </a:r>
            <a:r>
              <a:rPr lang="en-US" baseline="0" dirty="0" err="1"/>
              <a:t>Gemara</a:t>
            </a:r>
            <a:r>
              <a:rPr lang="en-US" baseline="0" dirty="0"/>
              <a:t>, analysis of the Mishnah (c. 450CE)</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RH: </a:t>
            </a:r>
            <a:r>
              <a:rPr lang="en-US" baseline="0" dirty="0" err="1"/>
              <a:t>Rashi</a:t>
            </a:r>
            <a:r>
              <a:rPr lang="en-US" baseline="0" dirty="0"/>
              <a:t>, early medieval commentaries by Rabbi </a:t>
            </a:r>
            <a:r>
              <a:rPr lang="en-US" baseline="0" dirty="0" err="1"/>
              <a:t>Shlomo</a:t>
            </a:r>
            <a:r>
              <a:rPr lang="en-US" baseline="0" dirty="0"/>
              <a:t> ben Yitzhak (France, C11-12)</a:t>
            </a:r>
          </a:p>
          <a:p>
            <a:endParaRPr lang="en-US" baseline="0" dirty="0"/>
          </a:p>
          <a:p>
            <a:r>
              <a:rPr lang="en-US" baseline="0" dirty="0"/>
              <a:t>LH: </a:t>
            </a:r>
            <a:r>
              <a:rPr lang="en-US" baseline="0" dirty="0" err="1"/>
              <a:t>Tosafot</a:t>
            </a:r>
            <a:r>
              <a:rPr lang="en-US" baseline="0" dirty="0"/>
              <a:t>, medieval commentaries by a variety of scholars (France/Germany, C12-13)</a:t>
            </a:r>
          </a:p>
          <a:p>
            <a:endParaRPr lang="en-US" baseline="0" dirty="0"/>
          </a:p>
          <a:p>
            <a:r>
              <a:rPr lang="en-US" baseline="0" dirty="0"/>
              <a:t>Outer columns: modern commentaries, cross references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5</a:t>
            </a:fld>
            <a:endParaRPr lang="en-GB"/>
          </a:p>
        </p:txBody>
      </p:sp>
    </p:spTree>
    <p:extLst>
      <p:ext uri="{BB962C8B-B14F-4D97-AF65-F5344CB8AC3E}">
        <p14:creationId xmlns:p14="http://schemas.microsoft.com/office/powerpoint/2010/main" val="4229195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“History books with notes of British Antiquities”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Facts mainly taken from </a:t>
            </a:r>
            <a:r>
              <a:rPr lang="en-US" dirty="0" err="1"/>
              <a:t>Annio</a:t>
            </a:r>
            <a:r>
              <a:rPr lang="en-US" dirty="0"/>
              <a:t> di </a:t>
            </a:r>
            <a:r>
              <a:rPr lang="en-US" dirty="0" err="1"/>
              <a:t>Viterbo’s</a:t>
            </a:r>
            <a:r>
              <a:rPr lang="en-US" dirty="0"/>
              <a:t> </a:t>
            </a:r>
            <a:r>
              <a:rPr lang="en-US" i="1" dirty="0" err="1"/>
              <a:t>Antiquitatum</a:t>
            </a:r>
            <a:r>
              <a:rPr lang="en-US" i="1" dirty="0"/>
              <a:t> </a:t>
            </a:r>
            <a:r>
              <a:rPr lang="en-US" i="1" dirty="0" err="1"/>
              <a:t>Variarum</a:t>
            </a:r>
            <a:r>
              <a:rPr lang="en-US" i="0" baseline="0" dirty="0"/>
              <a:t> </a:t>
            </a:r>
            <a:r>
              <a:rPr lang="en-US" i="1" dirty="0"/>
              <a:t>(1498)</a:t>
            </a:r>
            <a:r>
              <a:rPr lang="en-US" i="1" baseline="0" dirty="0"/>
              <a:t> </a:t>
            </a:r>
            <a:r>
              <a:rPr lang="en-US" dirty="0"/>
              <a:t>(thus largely fabricated)</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6</a:t>
            </a:fld>
            <a:endParaRPr lang="en-GB"/>
          </a:p>
        </p:txBody>
      </p:sp>
    </p:spTree>
    <p:extLst>
      <p:ext uri="{BB962C8B-B14F-4D97-AF65-F5344CB8AC3E}">
        <p14:creationId xmlns:p14="http://schemas.microsoft.com/office/powerpoint/2010/main" val="3639152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Encyclopaedia</a:t>
            </a:r>
            <a:r>
              <a:rPr lang="en-US" dirty="0"/>
              <a:t>, or a Systematic Dictionary of the Sciences, Arts, and Crafts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7</a:t>
            </a:fld>
            <a:endParaRPr lang="en-GB"/>
          </a:p>
        </p:txBody>
      </p:sp>
    </p:spTree>
    <p:extLst>
      <p:ext uri="{BB962C8B-B14F-4D97-AF65-F5344CB8AC3E}">
        <p14:creationId xmlns:p14="http://schemas.microsoft.com/office/powerpoint/2010/main" val="159312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history of hypertext is closely related to the history of information science and information management</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9</a:t>
            </a:fld>
            <a:endParaRPr lang="en-GB"/>
          </a:p>
        </p:txBody>
      </p:sp>
    </p:spTree>
    <p:extLst>
      <p:ext uri="{BB962C8B-B14F-4D97-AF65-F5344CB8AC3E}">
        <p14:creationId xmlns:p14="http://schemas.microsoft.com/office/powerpoint/2010/main" val="3682989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10</a:t>
            </a:fld>
            <a:endParaRPr lang="en-GB"/>
          </a:p>
        </p:txBody>
      </p:sp>
    </p:spTree>
    <p:extLst>
      <p:ext uri="{BB962C8B-B14F-4D97-AF65-F5344CB8AC3E}">
        <p14:creationId xmlns:p14="http://schemas.microsoft.com/office/powerpoint/2010/main" val="457501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mn-cs"/>
              </a:rPr>
              <a:t>La Fontaine received the Nobel Peace Prize in 1913 for his work as the head of the International Peace Bureau, and was the Belgian delegate at the Versailles Peace Conference in 1919</a:t>
            </a:r>
            <a:endParaRPr lang="en-US" dirty="0">
              <a:cs typeface="+mn-cs"/>
            </a:endParaRPr>
          </a:p>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11</a:t>
            </a:fld>
            <a:endParaRPr lang="en-GB"/>
          </a:p>
        </p:txBody>
      </p:sp>
    </p:spTree>
    <p:extLst>
      <p:ext uri="{BB962C8B-B14F-4D97-AF65-F5344CB8AC3E}">
        <p14:creationId xmlns:p14="http://schemas.microsoft.com/office/powerpoint/2010/main" val="376857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published work on knowledge organisation</a:t>
            </a:r>
          </a:p>
        </p:txBody>
      </p:sp>
      <p:sp>
        <p:nvSpPr>
          <p:cNvPr id="4" name="Slide Number Placeholder 3"/>
          <p:cNvSpPr>
            <a:spLocks noGrp="1"/>
          </p:cNvSpPr>
          <p:nvPr>
            <p:ph type="sldNum" sz="quarter" idx="5"/>
          </p:nvPr>
        </p:nvSpPr>
        <p:spPr/>
        <p:txBody>
          <a:bodyPr/>
          <a:lstStyle/>
          <a:p>
            <a:fld id="{75D4DA00-7454-BF4E-9465-7D8AE93A7E83}" type="slidenum">
              <a:rPr lang="en-GB" smtClean="0"/>
              <a:t>12</a:t>
            </a:fld>
            <a:endParaRPr lang="en-GB"/>
          </a:p>
        </p:txBody>
      </p:sp>
    </p:spTree>
    <p:extLst>
      <p:ext uri="{BB962C8B-B14F-4D97-AF65-F5344CB8AC3E}">
        <p14:creationId xmlns:p14="http://schemas.microsoft.com/office/powerpoint/2010/main" val="3071495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FC5C1B61-3120-E04E-BDC6-5BA5CDF4F06F}"/>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7" name="Content Placeholder 6">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US"/>
              <a:t>Edit Master text styles</a:t>
            </a:r>
          </a:p>
        </p:txBody>
      </p:sp>
      <p:sp>
        <p:nvSpPr>
          <p:cNvPr id="11" name="Text Placeholder 9">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US"/>
              <a:t>Edit Master text styles</a:t>
            </a:r>
          </a:p>
        </p:txBody>
      </p:sp>
      <p:sp>
        <p:nvSpPr>
          <p:cNvPr id="14" name="Text Placeholder 10">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1537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85866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041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4">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4">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4">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2" name="Picture Placeholder 4">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4" name="Text Placeholder 10">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807546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193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0" name="Picture Placeholder 8">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Picture Placeholder 8">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21649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4">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8" name="Picture Placeholder 10">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Text Placeholder 10">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49150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
        <p:nvSpPr>
          <p:cNvPr id="8" name="Text Placeholder 10">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06442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
        <p:nvSpPr>
          <p:cNvPr id="7" name="Text Placeholder 10">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708948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orizontal Split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4DB0-E542-B941-8225-0E02950CDBF2}"/>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854F344E-EB63-5742-81D5-6FB01FB18AB8}"/>
              </a:ext>
            </a:extLst>
          </p:cNvPr>
          <p:cNvSpPr>
            <a:spLocks noGrp="1"/>
          </p:cNvSpPr>
          <p:nvPr>
            <p:ph sz="quarter" idx="10"/>
          </p:nvPr>
        </p:nvSpPr>
        <p:spPr>
          <a:xfrm>
            <a:off x="623888" y="1773238"/>
            <a:ext cx="10944225" cy="32400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D64926CA-F81E-1C44-AA32-9FA10715A8A4}"/>
              </a:ext>
            </a:extLst>
          </p:cNvPr>
          <p:cNvSpPr>
            <a:spLocks noGrp="1"/>
          </p:cNvSpPr>
          <p:nvPr>
            <p:ph sz="quarter" idx="11"/>
          </p:nvPr>
        </p:nvSpPr>
        <p:spPr>
          <a:xfrm>
            <a:off x="623888" y="5157788"/>
            <a:ext cx="10944225" cy="10795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D325CC76-3875-634F-984B-39418958372D}"/>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95758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0">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17486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47ED-134F-8C4C-9E56-7F2DF243CF62}"/>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2E1F6910-47C5-A640-B726-CB4BDB875F3A}"/>
              </a:ext>
            </a:extLst>
          </p:cNvPr>
          <p:cNvSpPr>
            <a:spLocks noGrp="1"/>
          </p:cNvSpPr>
          <p:nvPr>
            <p:ph sz="quarter" idx="10"/>
          </p:nvPr>
        </p:nvSpPr>
        <p:spPr>
          <a:xfrm>
            <a:off x="623888" y="1773238"/>
            <a:ext cx="10944225" cy="143986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C9E66FFC-CC28-3F43-869C-883B7F650295}"/>
              </a:ext>
            </a:extLst>
          </p:cNvPr>
          <p:cNvSpPr>
            <a:spLocks noGrp="1"/>
          </p:cNvSpPr>
          <p:nvPr>
            <p:ph sz="quarter" idx="11"/>
          </p:nvPr>
        </p:nvSpPr>
        <p:spPr>
          <a:xfrm>
            <a:off x="623888" y="3357563"/>
            <a:ext cx="10944225" cy="287972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85646415-3A71-3148-90A3-FD66558DFC83}"/>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401989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dirty="0"/>
              <a:t>TITLE</a:t>
            </a:r>
            <a:endParaRPr lang="en-GB" dirty="0"/>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141104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18FF-3A3A-7741-A555-4A3E16DDEFDA}"/>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5B49C97B-08B8-3940-A392-4A3851B68C02}"/>
              </a:ext>
            </a:extLst>
          </p:cNvPr>
          <p:cNvSpPr>
            <a:spLocks noGrp="1"/>
          </p:cNvSpPr>
          <p:nvPr>
            <p:ph sz="quarter" idx="10"/>
          </p:nvPr>
        </p:nvSpPr>
        <p:spPr>
          <a:xfrm>
            <a:off x="623888" y="1773238"/>
            <a:ext cx="10944225" cy="21605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07F890D8-943D-7D45-956B-E03F4F752F4C}"/>
              </a:ext>
            </a:extLst>
          </p:cNvPr>
          <p:cNvSpPr>
            <a:spLocks noGrp="1"/>
          </p:cNvSpPr>
          <p:nvPr>
            <p:ph sz="quarter" idx="11"/>
          </p:nvPr>
        </p:nvSpPr>
        <p:spPr>
          <a:xfrm>
            <a:off x="623888" y="4076700"/>
            <a:ext cx="10944225" cy="21605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A7FDA02F-8E1E-BC4D-A6BC-C3E2D68B156A}"/>
              </a:ext>
            </a:extLst>
          </p:cNvPr>
          <p:cNvSpPr>
            <a:spLocks noGrp="1"/>
          </p:cNvSpPr>
          <p:nvPr>
            <p:ph type="body" sz="quarter" idx="12" hasCustomPrompt="1"/>
          </p:nvPr>
        </p:nvSpPr>
        <p:spPr>
          <a:xfrm>
            <a:off x="623888" y="6381328"/>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952233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D35C-2296-6143-9D8C-96DBE1F2CA71}"/>
              </a:ext>
            </a:extLst>
          </p:cNvPr>
          <p:cNvSpPr>
            <a:spLocks noGrp="1"/>
          </p:cNvSpPr>
          <p:nvPr>
            <p:ph type="title" hasCustomPrompt="1"/>
          </p:nvPr>
        </p:nvSpPr>
        <p:spPr>
          <a:xfrm>
            <a:off x="2355954" y="2133600"/>
            <a:ext cx="7484959" cy="2591544"/>
          </a:xfrm>
          <a:prstGeom prst="rect">
            <a:avLst/>
          </a:prstGeom>
        </p:spPr>
        <p:txBody>
          <a:bodyPr anchor="ctr" anchorCtr="0"/>
          <a:lstStyle>
            <a:lvl1pPr>
              <a:defRPr sz="3200" baseline="0">
                <a:solidFill>
                  <a:schemeClr val="bg1"/>
                </a:solidFill>
              </a:defRPr>
            </a:lvl1pPr>
          </a:lstStyle>
          <a:p>
            <a:r>
              <a:rPr lang="en-US" dirty="0"/>
              <a:t>SECTION TITLE</a:t>
            </a:r>
            <a:endParaRPr lang="en-GB" dirty="0"/>
          </a:p>
        </p:txBody>
      </p:sp>
      <p:pic>
        <p:nvPicPr>
          <p:cNvPr id="3" name="Picture 2">
            <a:extLst>
              <a:ext uri="{FF2B5EF4-FFF2-40B4-BE49-F238E27FC236}">
                <a16:creationId xmlns:a16="http://schemas.microsoft.com/office/drawing/2014/main" id="{4148C2F6-775E-8844-B497-A294415EF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60233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802309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52638501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444268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79687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563553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0120686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332745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83489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478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6424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Content Placeholder 8">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51603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5">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5">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5">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5">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2" name="Picture Placeholder 5">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5" name="Text Placeholder 10">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0196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7289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30/11/2021</a:t>
            </a:fld>
            <a:endParaRPr lang="en-GB"/>
          </a:p>
        </p:txBody>
      </p:sp>
      <p:sp>
        <p:nvSpPr>
          <p:cNvPr id="5" name="Footer Placeholder 4">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0B9BF26-FC66-2C46-9F3E-A7306A28B917}"/>
              </a:ext>
            </a:extLst>
          </p:cNvPr>
          <p:cNvSpPr>
            <a:spLocks noGrp="1"/>
          </p:cNvSpPr>
          <p:nvPr>
            <p:ph type="sldNum" sz="quarter" idx="4"/>
          </p:nvPr>
        </p:nvSpPr>
        <p:spPr>
          <a:xfrm>
            <a:off x="11568113" y="6381751"/>
            <a:ext cx="431799" cy="287338"/>
          </a:xfrm>
          <a:prstGeom prst="rect">
            <a:avLst/>
          </a:prstGeom>
        </p:spPr>
        <p:txBody>
          <a:bodyPr vert="horz" lIns="72000" tIns="54000" rIns="72000" bIns="54000" rtlCol="0" anchor="t" anchorCtr="0"/>
          <a:lstStyle>
            <a:lvl1pPr algn="r">
              <a:defRPr sz="1200">
                <a:solidFill>
                  <a:schemeClr val="tx1"/>
                </a:solidFill>
              </a:defRPr>
            </a:lvl1pPr>
          </a:lstStyle>
          <a:p>
            <a:fld id="{3BD0896E-602A-494F-99CF-AC1BD90019B0}" type="slidenum">
              <a:rPr lang="en-GB" smtClean="0"/>
              <a:pPr/>
              <a:t>‹#›</a:t>
            </a:fld>
            <a:endParaRPr lang="en-GB"/>
          </a:p>
        </p:txBody>
      </p:sp>
      <p:sp>
        <p:nvSpPr>
          <p:cNvPr id="7" name="Slide Number Placeholder 5">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pic>
        <p:nvPicPr>
          <p:cNvPr id="8" name="Picture 7">
            <a:extLst>
              <a:ext uri="{FF2B5EF4-FFF2-40B4-BE49-F238E27FC236}">
                <a16:creationId xmlns:a16="http://schemas.microsoft.com/office/drawing/2014/main" id="{A4DCCAEE-C447-EE4D-A54A-FF75ECE36C7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76" r:id="rId2"/>
    <p:sldLayoutId id="2147483679" r:id="rId3"/>
    <p:sldLayoutId id="2147483680" r:id="rId4"/>
    <p:sldLayoutId id="2147483677" r:id="rId5"/>
    <p:sldLayoutId id="2147483678" r:id="rId6"/>
    <p:sldLayoutId id="2147483682" r:id="rId7"/>
    <p:sldLayoutId id="2147483683" r:id="rId8"/>
    <p:sldLayoutId id="2147483684" r:id="rId9"/>
    <p:sldLayoutId id="2147483685" r:id="rId10"/>
    <p:sldLayoutId id="2147483687" r:id="rId11"/>
    <p:sldLayoutId id="2147483686" r:id="rId12"/>
    <p:sldLayoutId id="2147483688" r:id="rId13"/>
    <p:sldLayoutId id="2147483689" r:id="rId14"/>
    <p:sldLayoutId id="2147483690" r:id="rId15"/>
    <p:sldLayoutId id="2147483691" r:id="rId16"/>
    <p:sldLayoutId id="2147483692" r:id="rId17"/>
    <p:sldLayoutId id="2147483693" r:id="rId18"/>
    <p:sldLayoutId id="2147483694" r:id="rId19"/>
    <p:sldLayoutId id="2147483701" r:id="rId20"/>
    <p:sldLayoutId id="2147483703" r:id="rId21"/>
    <p:sldLayoutId id="2147483704" r:id="rId22"/>
    <p:sldLayoutId id="2147483705" r:id="rId23"/>
    <p:sldLayoutId id="2147483714" r:id="rId24"/>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30/11/2021</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30/11/2021</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30007724"/>
      </p:ext>
    </p:extLst>
  </p:cSld>
  <p:clrMap bg1="lt1" tx1="dk1" bg2="lt2" tx2="dk2" accent1="accent1" accent2="accent2" accent3="accent3" accent4="accent4" accent5="accent5" accent6="accent6" hlink="hlink" folHlink="folHlink"/>
  <p:sldLayoutIdLst>
    <p:sldLayoutId id="2147483671" r:id="rId1"/>
    <p:sldLayoutId id="2147483669" r:id="rId2"/>
    <p:sldLayoutId id="2147483670"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30/11/2021</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8492427"/>
      </p:ext>
    </p:extLst>
  </p:cSld>
  <p:clrMap bg1="lt1" tx1="dk1" bg2="lt2" tx2="dk2" accent1="accent1" accent2="accent2" accent3="accent3" accent4="accent4" accent5="accent5" accent6="accent6" hlink="hlink" folHlink="folHlink"/>
  <p:sldLayoutIdLst>
    <p:sldLayoutId id="2147483675" r:id="rId1"/>
    <p:sldLayoutId id="2147483673" r:id="rId2"/>
    <p:sldLayoutId id="2147483674"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730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66CD03-2701-DD49-BAD8-E2324A8028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2095886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4F2F-371E-DA4A-AB12-085136C878BC}"/>
              </a:ext>
            </a:extLst>
          </p:cNvPr>
          <p:cNvSpPr>
            <a:spLocks noGrp="1"/>
          </p:cNvSpPr>
          <p:nvPr>
            <p:ph type="title"/>
          </p:nvPr>
        </p:nvSpPr>
        <p:spPr/>
        <p:txBody>
          <a:bodyPr/>
          <a:lstStyle/>
          <a:p>
            <a:r>
              <a:rPr lang="en-GB" dirty="0"/>
              <a:t>Paul </a:t>
            </a:r>
            <a:r>
              <a:rPr lang="en-GB" dirty="0" err="1"/>
              <a:t>Otlet</a:t>
            </a:r>
            <a:r>
              <a:rPr lang="en-GB" dirty="0"/>
              <a:t> (1868-1944)</a:t>
            </a:r>
          </a:p>
        </p:txBody>
      </p:sp>
      <p:sp>
        <p:nvSpPr>
          <p:cNvPr id="3" name="Content Placeholder 2">
            <a:extLst>
              <a:ext uri="{FF2B5EF4-FFF2-40B4-BE49-F238E27FC236}">
                <a16:creationId xmlns:a16="http://schemas.microsoft.com/office/drawing/2014/main" id="{EF26EF77-E945-AB42-808D-8368F40448F1}"/>
              </a:ext>
            </a:extLst>
          </p:cNvPr>
          <p:cNvSpPr>
            <a:spLocks noGrp="1"/>
          </p:cNvSpPr>
          <p:nvPr>
            <p:ph sz="quarter" idx="14"/>
          </p:nvPr>
        </p:nvSpPr>
        <p:spPr/>
        <p:txBody>
          <a:bodyPr/>
          <a:lstStyle/>
          <a:p>
            <a:pPr marL="0" indent="0">
              <a:buNone/>
            </a:pPr>
            <a:r>
              <a:rPr lang="en-US" dirty="0"/>
              <a:t>Belgian lawyer, internationalist </a:t>
            </a:r>
            <a:r>
              <a:rPr lang="en-US"/>
              <a:t>and </a:t>
            </a:r>
            <a:br>
              <a:rPr lang="en-US"/>
            </a:br>
            <a:r>
              <a:rPr lang="en-US"/>
              <a:t>‘</a:t>
            </a:r>
            <a:r>
              <a:rPr lang="en-US" dirty="0"/>
              <a:t>father of Information Science’</a:t>
            </a:r>
          </a:p>
          <a:p>
            <a:pPr lvl="1"/>
            <a:r>
              <a:rPr lang="en-US" dirty="0"/>
              <a:t>Created the Universal Decimal Classification for libraries</a:t>
            </a:r>
            <a:br>
              <a:rPr lang="en-US" dirty="0"/>
            </a:br>
            <a:r>
              <a:rPr lang="en-US" dirty="0"/>
              <a:t>(still in use around the world)</a:t>
            </a:r>
          </a:p>
          <a:p>
            <a:pPr lvl="1"/>
            <a:r>
              <a:rPr lang="fr-FR" dirty="0" err="1"/>
              <a:t>With</a:t>
            </a:r>
            <a:r>
              <a:rPr lang="fr-FR" dirty="0"/>
              <a:t> Henri La Fontaine, </a:t>
            </a:r>
            <a:r>
              <a:rPr lang="fr-FR" dirty="0" err="1"/>
              <a:t>established</a:t>
            </a:r>
            <a:r>
              <a:rPr lang="fr-FR" dirty="0"/>
              <a:t> the Répertoire Bibliographique Universel in 1895</a:t>
            </a:r>
            <a:endParaRPr lang="en-US" dirty="0"/>
          </a:p>
          <a:p>
            <a:endParaRPr lang="en-GB" dirty="0"/>
          </a:p>
          <a:p>
            <a:endParaRPr lang="en-GB" dirty="0"/>
          </a:p>
        </p:txBody>
      </p:sp>
      <p:pic>
        <p:nvPicPr>
          <p:cNvPr id="8" name="Picture Placeholder 7">
            <a:extLst>
              <a:ext uri="{FF2B5EF4-FFF2-40B4-BE49-F238E27FC236}">
                <a16:creationId xmlns:a16="http://schemas.microsoft.com/office/drawing/2014/main" id="{4B26E7FD-40F6-FF41-8AED-F6428CC5964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Tree>
    <p:extLst>
      <p:ext uri="{BB962C8B-B14F-4D97-AF65-F5344CB8AC3E}">
        <p14:creationId xmlns:p14="http://schemas.microsoft.com/office/powerpoint/2010/main" val="133215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DADAFE-375E-2046-A4F4-8D6664F98BBD}"/>
              </a:ext>
            </a:extLst>
          </p:cNvPr>
          <p:cNvSpPr>
            <a:spLocks noGrp="1"/>
          </p:cNvSpPr>
          <p:nvPr>
            <p:ph type="body" sz="quarter" idx="15"/>
          </p:nvPr>
        </p:nvSpPr>
        <p:spPr/>
        <p:txBody>
          <a:bodyPr/>
          <a:lstStyle/>
          <a:p>
            <a:endParaRPr lang="en-GB"/>
          </a:p>
        </p:txBody>
      </p:sp>
      <p:pic>
        <p:nvPicPr>
          <p:cNvPr id="10" name="Picture Placeholder 7">
            <a:extLst>
              <a:ext uri="{FF2B5EF4-FFF2-40B4-BE49-F238E27FC236}">
                <a16:creationId xmlns:a16="http://schemas.microsoft.com/office/drawing/2014/main" id="{D2133B66-5A61-9F44-BAF1-1BD8C86343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
        <p:nvSpPr>
          <p:cNvPr id="6" name="Rounded Rectangular Callout 5">
            <a:extLst>
              <a:ext uri="{FF2B5EF4-FFF2-40B4-BE49-F238E27FC236}">
                <a16:creationId xmlns:a16="http://schemas.microsoft.com/office/drawing/2014/main" id="{7AA8E60B-194A-5146-9428-E940F7321E1A}"/>
              </a:ext>
            </a:extLst>
          </p:cNvPr>
          <p:cNvSpPr/>
          <p:nvPr/>
        </p:nvSpPr>
        <p:spPr bwMode="auto">
          <a:xfrm>
            <a:off x="6371840" y="1773238"/>
            <a:ext cx="5400674" cy="2542730"/>
          </a:xfrm>
          <a:prstGeom prst="wedgeRoundRectCallout">
            <a:avLst>
              <a:gd name="adj1" fmla="val -69250"/>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r>
              <a:rPr lang="en-GB" sz="2000" i="1" dirty="0">
                <a:solidFill>
                  <a:schemeClr val="tx1"/>
                </a:solidFill>
              </a:rPr>
              <a:t>The external make-up of a book, its format and the personality of its author are unimportant provided that its substance, its sources of information and its conclusions are preserved and can be made an integral part of the organisation of knowledge</a:t>
            </a:r>
            <a:endParaRPr lang="en-GB" sz="2000" i="1" dirty="0"/>
          </a:p>
        </p:txBody>
      </p:sp>
      <p:sp>
        <p:nvSpPr>
          <p:cNvPr id="5" name="Text Placeholder 4">
            <a:extLst>
              <a:ext uri="{FF2B5EF4-FFF2-40B4-BE49-F238E27FC236}">
                <a16:creationId xmlns:a16="http://schemas.microsoft.com/office/drawing/2014/main" id="{18EBB4A1-39EA-A24A-8794-C3159C87D265}"/>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err="1">
                <a:solidFill>
                  <a:schemeClr val="tx1"/>
                </a:solidFill>
              </a:rPr>
              <a:t>Otlet</a:t>
            </a:r>
            <a:r>
              <a:rPr lang="en-GB" sz="1200" dirty="0">
                <a:solidFill>
                  <a:schemeClr val="tx1"/>
                </a:solidFill>
              </a:rPr>
              <a:t>, P. (1892) </a:t>
            </a:r>
            <a:r>
              <a:rPr lang="en-GB" sz="1200" i="1" dirty="0">
                <a:solidFill>
                  <a:schemeClr val="tx1"/>
                </a:solidFill>
              </a:rPr>
              <a:t>Something About Bibliography</a:t>
            </a:r>
            <a:r>
              <a:rPr lang="en-GB" sz="1200" dirty="0">
                <a:solidFill>
                  <a:schemeClr val="tx1"/>
                </a:solidFill>
              </a:rPr>
              <a:t>. In </a:t>
            </a:r>
            <a:r>
              <a:rPr lang="en-GB" sz="1200" i="1" dirty="0">
                <a:solidFill>
                  <a:schemeClr val="tx1"/>
                </a:solidFill>
              </a:rPr>
              <a:t>International Organisation and Dissemination of Knowledge: Selected Essays of Paul </a:t>
            </a:r>
            <a:r>
              <a:rPr lang="en-GB" sz="1200" i="1" dirty="0" err="1">
                <a:solidFill>
                  <a:schemeClr val="tx1"/>
                </a:solidFill>
              </a:rPr>
              <a:t>Otlet</a:t>
            </a:r>
            <a:r>
              <a:rPr lang="en-GB" sz="1200" dirty="0">
                <a:solidFill>
                  <a:schemeClr val="tx1"/>
                </a:solidFill>
              </a:rPr>
              <a:t>. Edited and translated from French by W.B. </a:t>
            </a:r>
            <a:r>
              <a:rPr lang="en-GB" sz="1200" dirty="0" err="1">
                <a:solidFill>
                  <a:schemeClr val="tx1"/>
                </a:solidFill>
              </a:rPr>
              <a:t>Rayward</a:t>
            </a:r>
            <a:r>
              <a:rPr lang="en-GB" sz="1200" dirty="0">
                <a:solidFill>
                  <a:schemeClr val="tx1"/>
                </a:solidFill>
              </a:rPr>
              <a:t>., 1990. Amsterdam: Elsevier.</a:t>
            </a:r>
          </a:p>
        </p:txBody>
      </p:sp>
    </p:spTree>
    <p:extLst>
      <p:ext uri="{BB962C8B-B14F-4D97-AF65-F5344CB8AC3E}">
        <p14:creationId xmlns:p14="http://schemas.microsoft.com/office/powerpoint/2010/main" val="361067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a:extLst>
              <a:ext uri="{FF2B5EF4-FFF2-40B4-BE49-F238E27FC236}">
                <a16:creationId xmlns:a16="http://schemas.microsoft.com/office/drawing/2014/main" id="{7DAF134D-9D64-B846-BBD6-4F97B37BBCC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
        <p:nvSpPr>
          <p:cNvPr id="4" name="Text Placeholder 3">
            <a:extLst>
              <a:ext uri="{FF2B5EF4-FFF2-40B4-BE49-F238E27FC236}">
                <a16:creationId xmlns:a16="http://schemas.microsoft.com/office/drawing/2014/main" id="{14F41A4D-5527-A54E-AA3E-60AEF76BCC2F}"/>
              </a:ext>
            </a:extLst>
          </p:cNvPr>
          <p:cNvSpPr>
            <a:spLocks noGrp="1"/>
          </p:cNvSpPr>
          <p:nvPr>
            <p:ph type="body" sz="quarter" idx="15"/>
          </p:nvPr>
        </p:nvSpPr>
        <p:spPr/>
        <p:txBody>
          <a:bodyPr/>
          <a:lstStyle/>
          <a:p>
            <a:endParaRPr lang="en-GB"/>
          </a:p>
        </p:txBody>
      </p:sp>
      <p:sp>
        <p:nvSpPr>
          <p:cNvPr id="5" name="Text Placeholder 4">
            <a:extLst>
              <a:ext uri="{FF2B5EF4-FFF2-40B4-BE49-F238E27FC236}">
                <a16:creationId xmlns:a16="http://schemas.microsoft.com/office/drawing/2014/main" id="{18EBB4A1-39EA-A24A-8794-C3159C87D265}"/>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err="1">
                <a:solidFill>
                  <a:schemeClr val="tx1"/>
                </a:solidFill>
              </a:rPr>
              <a:t>Otlet</a:t>
            </a:r>
            <a:r>
              <a:rPr lang="en-GB" sz="1200" dirty="0">
                <a:solidFill>
                  <a:schemeClr val="tx1"/>
                </a:solidFill>
              </a:rPr>
              <a:t>, P. (1892) </a:t>
            </a:r>
            <a:r>
              <a:rPr lang="en-GB" sz="1200" i="1" dirty="0">
                <a:solidFill>
                  <a:schemeClr val="tx1"/>
                </a:solidFill>
              </a:rPr>
              <a:t>Something About Bibliography</a:t>
            </a:r>
            <a:r>
              <a:rPr lang="en-GB" sz="1200" dirty="0">
                <a:solidFill>
                  <a:schemeClr val="tx1"/>
                </a:solidFill>
              </a:rPr>
              <a:t>. In </a:t>
            </a:r>
            <a:r>
              <a:rPr lang="en-GB" sz="1200" i="1" dirty="0">
                <a:solidFill>
                  <a:schemeClr val="tx1"/>
                </a:solidFill>
              </a:rPr>
              <a:t>International Organisation and Dissemination of Knowledge: Selected Essays of Paul </a:t>
            </a:r>
            <a:r>
              <a:rPr lang="en-GB" sz="1200" i="1" dirty="0" err="1">
                <a:solidFill>
                  <a:schemeClr val="tx1"/>
                </a:solidFill>
              </a:rPr>
              <a:t>Otlet</a:t>
            </a:r>
            <a:r>
              <a:rPr lang="en-GB" sz="1200" dirty="0">
                <a:solidFill>
                  <a:schemeClr val="tx1"/>
                </a:solidFill>
              </a:rPr>
              <a:t>. Edited and translated from French by W.B. </a:t>
            </a:r>
            <a:r>
              <a:rPr lang="en-GB" sz="1200" dirty="0" err="1">
                <a:solidFill>
                  <a:schemeClr val="tx1"/>
                </a:solidFill>
              </a:rPr>
              <a:t>Rayward</a:t>
            </a:r>
            <a:r>
              <a:rPr lang="en-GB" sz="1200" dirty="0">
                <a:solidFill>
                  <a:schemeClr val="tx1"/>
                </a:solidFill>
              </a:rPr>
              <a:t>., 1990. Amsterdam: Elsevier.</a:t>
            </a:r>
          </a:p>
        </p:txBody>
      </p:sp>
      <p:sp>
        <p:nvSpPr>
          <p:cNvPr id="6" name="Rounded Rectangular Callout 5">
            <a:extLst>
              <a:ext uri="{FF2B5EF4-FFF2-40B4-BE49-F238E27FC236}">
                <a16:creationId xmlns:a16="http://schemas.microsoft.com/office/drawing/2014/main" id="{7AA8E60B-194A-5146-9428-E940F7321E1A}"/>
              </a:ext>
            </a:extLst>
          </p:cNvPr>
          <p:cNvSpPr/>
          <p:nvPr/>
        </p:nvSpPr>
        <p:spPr bwMode="auto">
          <a:xfrm>
            <a:off x="6362510" y="1773238"/>
            <a:ext cx="5400674" cy="4186127"/>
          </a:xfrm>
          <a:prstGeom prst="wedgeRoundRectCallout">
            <a:avLst>
              <a:gd name="adj1" fmla="val -69250"/>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r>
              <a:rPr lang="en-GB" sz="2000" i="1" dirty="0">
                <a:solidFill>
                  <a:schemeClr val="tx1"/>
                </a:solidFill>
              </a:rPr>
              <a:t>The ideal would be to strip each article or each chapter in a book of whatever is a matter of fine language or repetition or padding and to collect separately on cards whatever is new and adds to knowledge. These cards, minutely subdivided, each one annotated as to the genus and species of the information they contain, because they are separate could then be accurately placed in a general alphabetical catalogue [...]</a:t>
            </a:r>
            <a:endParaRPr lang="en-GB" sz="2000" i="1" dirty="0"/>
          </a:p>
        </p:txBody>
      </p:sp>
    </p:spTree>
    <p:extLst>
      <p:ext uri="{BB962C8B-B14F-4D97-AF65-F5344CB8AC3E}">
        <p14:creationId xmlns:p14="http://schemas.microsoft.com/office/powerpoint/2010/main" val="3881272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5EEF9A9-5025-D442-A52A-FFC399C99C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8113859D-AFD6-6446-BCFF-13DA38081B3A}"/>
              </a:ext>
            </a:extLst>
          </p:cNvPr>
          <p:cNvSpPr>
            <a:spLocks noGrp="1"/>
          </p:cNvSpPr>
          <p:nvPr>
            <p:ph type="title"/>
          </p:nvPr>
        </p:nvSpPr>
        <p:spPr/>
        <p:txBody>
          <a:bodyPr/>
          <a:lstStyle/>
          <a:p>
            <a:r>
              <a:rPr lang="fr-FR" dirty="0"/>
              <a:t>Répertoire Bibliographique Universel</a:t>
            </a:r>
            <a:endParaRPr lang="en-GB" dirty="0"/>
          </a:p>
        </p:txBody>
      </p:sp>
      <p:sp>
        <p:nvSpPr>
          <p:cNvPr id="2" name="Text Placeholder 1">
            <a:extLst>
              <a:ext uri="{FF2B5EF4-FFF2-40B4-BE49-F238E27FC236}">
                <a16:creationId xmlns:a16="http://schemas.microsoft.com/office/drawing/2014/main" id="{835C850F-312D-5445-BAC7-C8083DADADBC}"/>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510191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1540D74-FBDC-844D-ACFB-FF51B13941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290" r="12290"/>
          <a:stretch>
            <a:fillRect/>
          </a:stretch>
        </p:blipFill>
        <p:spPr/>
      </p:pic>
      <p:sp>
        <p:nvSpPr>
          <p:cNvPr id="4" name="Text Placeholder 3">
            <a:extLst>
              <a:ext uri="{FF2B5EF4-FFF2-40B4-BE49-F238E27FC236}">
                <a16:creationId xmlns:a16="http://schemas.microsoft.com/office/drawing/2014/main" id="{34F90B67-7903-DB47-A29F-BC02B49E21D9}"/>
              </a:ext>
            </a:extLst>
          </p:cNvPr>
          <p:cNvSpPr>
            <a:spLocks noGrp="1"/>
          </p:cNvSpPr>
          <p:nvPr>
            <p:ph type="body" sz="quarter" idx="15"/>
          </p:nvPr>
        </p:nvSpPr>
        <p:spPr/>
        <p:txBody>
          <a:bodyPr/>
          <a:lstStyle/>
          <a:p>
            <a:r>
              <a:rPr lang="en-GB" i="1" dirty="0"/>
              <a:t>Desk Set </a:t>
            </a:r>
            <a:r>
              <a:rPr lang="en-GB" dirty="0"/>
              <a:t>(1957) Directed by Walter Lang [Film]. USA: 20</a:t>
            </a:r>
            <a:r>
              <a:rPr lang="en-GB" baseline="30000" dirty="0"/>
              <a:t>th</a:t>
            </a:r>
            <a:r>
              <a:rPr lang="en-GB" dirty="0"/>
              <a:t> Century Fox.</a:t>
            </a:r>
          </a:p>
        </p:txBody>
      </p:sp>
    </p:spTree>
    <p:extLst>
      <p:ext uri="{BB962C8B-B14F-4D97-AF65-F5344CB8AC3E}">
        <p14:creationId xmlns:p14="http://schemas.microsoft.com/office/powerpoint/2010/main" val="13435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4887AC-CD65-B542-97A5-C5E276E23096}"/>
              </a:ext>
            </a:extLst>
          </p:cNvPr>
          <p:cNvSpPr>
            <a:spLocks noGrp="1"/>
          </p:cNvSpPr>
          <p:nvPr>
            <p:ph type="body" sz="quarter" idx="15"/>
          </p:nvPr>
        </p:nvSpPr>
        <p:spPr/>
        <p:txBody>
          <a:bodyPr/>
          <a:lstStyle/>
          <a:p>
            <a:endParaRPr lang="en-GB"/>
          </a:p>
        </p:txBody>
      </p:sp>
      <p:pic>
        <p:nvPicPr>
          <p:cNvPr id="4" name="Picture 3">
            <a:extLst>
              <a:ext uri="{FF2B5EF4-FFF2-40B4-BE49-F238E27FC236}">
                <a16:creationId xmlns:a16="http://schemas.microsoft.com/office/drawing/2014/main" id="{9760D5A3-8B20-7E4A-BD99-E2E89E211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6286">
            <a:off x="1709037" y="937014"/>
            <a:ext cx="6501146" cy="3851390"/>
          </a:xfrm>
          <a:prstGeom prst="rect">
            <a:avLst/>
          </a:prstGeom>
          <a:ln>
            <a:solidFill>
              <a:schemeClr val="accent5"/>
            </a:solidFill>
          </a:ln>
          <a:effectLst>
            <a:outerShdw blurRad="101600" dist="152400" dir="2700000" algn="tl" rotWithShape="0">
              <a:prstClr val="black">
                <a:alpha val="40000"/>
              </a:prstClr>
            </a:outerShdw>
          </a:effectLst>
        </p:spPr>
      </p:pic>
      <p:pic>
        <p:nvPicPr>
          <p:cNvPr id="5" name="Picture 4">
            <a:extLst>
              <a:ext uri="{FF2B5EF4-FFF2-40B4-BE49-F238E27FC236}">
                <a16:creationId xmlns:a16="http://schemas.microsoft.com/office/drawing/2014/main" id="{B33747CC-5B10-CF4D-B474-32E88EF91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2260">
            <a:off x="3319305" y="1478593"/>
            <a:ext cx="6481754" cy="4592250"/>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19628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50" fill="hold"/>
                                        <p:tgtEl>
                                          <p:spTgt spid="5"/>
                                        </p:tgtEl>
                                        <p:attrNameLst>
                                          <p:attrName>ppt_x</p:attrName>
                                        </p:attrNameLst>
                                      </p:cBhvr>
                                      <p:tavLst>
                                        <p:tav tm="0">
                                          <p:val>
                                            <p:strVal val="#ppt_x"/>
                                          </p:val>
                                        </p:tav>
                                        <p:tav tm="100000">
                                          <p:val>
                                            <p:strVal val="#ppt_x"/>
                                          </p:val>
                                        </p:tav>
                                      </p:tavLst>
                                    </p:anim>
                                    <p:anim calcmode="lin" valueType="num">
                                      <p:cBhvr additive="base">
                                        <p:cTn id="14"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3426C37-0548-C04B-BC8B-2207CEE756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41" b="15763"/>
          <a:stretch/>
        </p:blipFill>
        <p:spPr>
          <a:xfrm>
            <a:off x="6167439" y="0"/>
            <a:ext cx="6024562" cy="6858000"/>
          </a:xfrm>
        </p:spPr>
      </p:pic>
      <p:sp>
        <p:nvSpPr>
          <p:cNvPr id="3" name="Title 2">
            <a:extLst>
              <a:ext uri="{FF2B5EF4-FFF2-40B4-BE49-F238E27FC236}">
                <a16:creationId xmlns:a16="http://schemas.microsoft.com/office/drawing/2014/main" id="{7B26D5BB-16A6-D243-8CE9-09AAC25EBE0A}"/>
              </a:ext>
            </a:extLst>
          </p:cNvPr>
          <p:cNvSpPr>
            <a:spLocks noGrp="1"/>
          </p:cNvSpPr>
          <p:nvPr>
            <p:ph type="title"/>
          </p:nvPr>
        </p:nvSpPr>
        <p:spPr/>
        <p:txBody>
          <a:bodyPr/>
          <a:lstStyle/>
          <a:p>
            <a:r>
              <a:rPr lang="en-GB" dirty="0"/>
              <a:t>The Mundaneum</a:t>
            </a:r>
          </a:p>
        </p:txBody>
      </p:sp>
      <p:sp>
        <p:nvSpPr>
          <p:cNvPr id="2" name="Content Placeholder 1">
            <a:extLst>
              <a:ext uri="{FF2B5EF4-FFF2-40B4-BE49-F238E27FC236}">
                <a16:creationId xmlns:a16="http://schemas.microsoft.com/office/drawing/2014/main" id="{715071A2-3F33-4F46-AF51-FDC10E379F13}"/>
              </a:ext>
            </a:extLst>
          </p:cNvPr>
          <p:cNvSpPr>
            <a:spLocks noGrp="1"/>
          </p:cNvSpPr>
          <p:nvPr>
            <p:ph sz="quarter" idx="13"/>
          </p:nvPr>
        </p:nvSpPr>
        <p:spPr/>
        <p:txBody>
          <a:bodyPr/>
          <a:lstStyle/>
          <a:p>
            <a:pPr marL="0" indent="0">
              <a:buNone/>
            </a:pPr>
            <a:r>
              <a:rPr lang="en-US" dirty="0"/>
              <a:t>A central repository for all the world’s knowledge!</a:t>
            </a:r>
          </a:p>
          <a:p>
            <a:pPr lvl="1"/>
            <a:r>
              <a:rPr lang="en-US" dirty="0"/>
              <a:t>First envisaged in 1910 by </a:t>
            </a:r>
            <a:r>
              <a:rPr lang="en-US" dirty="0" err="1"/>
              <a:t>Otlet</a:t>
            </a:r>
            <a:r>
              <a:rPr lang="en-US" dirty="0"/>
              <a:t> and </a:t>
            </a:r>
            <a:br>
              <a:rPr lang="en-US" dirty="0"/>
            </a:br>
            <a:r>
              <a:rPr lang="en-US" dirty="0"/>
              <a:t>La Fontaine</a:t>
            </a:r>
          </a:p>
          <a:p>
            <a:pPr lvl="1"/>
            <a:r>
              <a:rPr lang="en-US" dirty="0"/>
              <a:t>Built on the earlier </a:t>
            </a:r>
            <a:r>
              <a:rPr lang="fr-FR" dirty="0" err="1"/>
              <a:t>Repertoire</a:t>
            </a:r>
            <a:r>
              <a:rPr lang="fr-FR" dirty="0"/>
              <a:t> Bibliographique Universel</a:t>
            </a:r>
          </a:p>
          <a:p>
            <a:pPr lvl="1"/>
            <a:r>
              <a:rPr lang="en-US" dirty="0"/>
              <a:t>With support from the Belgian government, established in Brussels in 1919</a:t>
            </a:r>
          </a:p>
        </p:txBody>
      </p:sp>
    </p:spTree>
    <p:extLst>
      <p:ext uri="{BB962C8B-B14F-4D97-AF65-F5344CB8AC3E}">
        <p14:creationId xmlns:p14="http://schemas.microsoft.com/office/powerpoint/2010/main" val="2893835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4">
            <a:extLst>
              <a:ext uri="{FF2B5EF4-FFF2-40B4-BE49-F238E27FC236}">
                <a16:creationId xmlns:a16="http://schemas.microsoft.com/office/drawing/2014/main" id="{74FCFE23-D222-2241-9DDD-17A60053EDC3}"/>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5696" t="16664" r="-5700" b="35680"/>
          <a:stretch/>
        </p:blipFill>
        <p:spPr>
          <a:xfrm>
            <a:off x="0" y="3357563"/>
            <a:ext cx="12191999" cy="3500437"/>
          </a:xfrm>
        </p:spPr>
      </p:pic>
      <p:sp>
        <p:nvSpPr>
          <p:cNvPr id="2" name="Title 1">
            <a:extLst>
              <a:ext uri="{FF2B5EF4-FFF2-40B4-BE49-F238E27FC236}">
                <a16:creationId xmlns:a16="http://schemas.microsoft.com/office/drawing/2014/main" id="{1247DA48-36D6-A648-9A3E-B7CB03450D35}"/>
              </a:ext>
            </a:extLst>
          </p:cNvPr>
          <p:cNvSpPr>
            <a:spLocks noGrp="1"/>
          </p:cNvSpPr>
          <p:nvPr>
            <p:ph type="title"/>
          </p:nvPr>
        </p:nvSpPr>
        <p:spPr/>
        <p:txBody>
          <a:bodyPr/>
          <a:lstStyle/>
          <a:p>
            <a:r>
              <a:rPr lang="en-GB" dirty="0"/>
              <a:t>The World City</a:t>
            </a:r>
          </a:p>
        </p:txBody>
      </p:sp>
      <p:sp>
        <p:nvSpPr>
          <p:cNvPr id="13" name="Content Placeholder 12">
            <a:extLst>
              <a:ext uri="{FF2B5EF4-FFF2-40B4-BE49-F238E27FC236}">
                <a16:creationId xmlns:a16="http://schemas.microsoft.com/office/drawing/2014/main" id="{12515C3B-40CF-4040-9A81-A34746ABA0F8}"/>
              </a:ext>
            </a:extLst>
          </p:cNvPr>
          <p:cNvSpPr>
            <a:spLocks noGrp="1"/>
          </p:cNvSpPr>
          <p:nvPr>
            <p:ph sz="quarter" idx="10"/>
          </p:nvPr>
        </p:nvSpPr>
        <p:spPr/>
        <p:txBody>
          <a:bodyPr/>
          <a:lstStyle/>
          <a:p>
            <a:pPr marL="0" indent="0">
              <a:buNone/>
            </a:pPr>
            <a:r>
              <a:rPr lang="en-US" dirty="0" err="1"/>
              <a:t>Otlet’s</a:t>
            </a:r>
            <a:r>
              <a:rPr lang="en-US" dirty="0"/>
              <a:t> visionary plan for a city that brought together international institutions, containing the Mundaneum at its heart</a:t>
            </a:r>
          </a:p>
          <a:p>
            <a:pPr lvl="1"/>
            <a:r>
              <a:rPr lang="en-US" dirty="0"/>
              <a:t>Design by Le Corbusier in 1929, to be built outside Geneva alongside the palace of the League of Nations</a:t>
            </a:r>
            <a:endParaRPr lang="en-GB" dirty="0"/>
          </a:p>
        </p:txBody>
      </p:sp>
      <p:sp>
        <p:nvSpPr>
          <p:cNvPr id="15" name="Text Placeholder 14">
            <a:extLst>
              <a:ext uri="{FF2B5EF4-FFF2-40B4-BE49-F238E27FC236}">
                <a16:creationId xmlns:a16="http://schemas.microsoft.com/office/drawing/2014/main" id="{B938215A-EACD-8047-84EC-944F1F437EDC}"/>
              </a:ext>
            </a:extLst>
          </p:cNvPr>
          <p:cNvSpPr>
            <a:spLocks noGrp="1"/>
          </p:cNvSpPr>
          <p:nvPr>
            <p:ph type="body" sz="quarter" idx="12"/>
          </p:nvPr>
        </p:nvSpPr>
        <p:spPr>
          <a:xfrm>
            <a:off x="623889" y="6381750"/>
            <a:ext cx="1943720" cy="287338"/>
          </a:xfrm>
          <a:solidFill>
            <a:schemeClr val="bg1"/>
          </a:solidFill>
        </p:spPr>
        <p:txBody>
          <a:bodyPr anchor="ctr"/>
          <a:lstStyle/>
          <a:p>
            <a:r>
              <a:rPr lang="en-GB" dirty="0" err="1"/>
              <a:t>Fondation</a:t>
            </a:r>
            <a:r>
              <a:rPr lang="en-GB" dirty="0"/>
              <a:t> Le Corbusier</a:t>
            </a:r>
          </a:p>
        </p:txBody>
      </p:sp>
    </p:spTree>
    <p:extLst>
      <p:ext uri="{BB962C8B-B14F-4D97-AF65-F5344CB8AC3E}">
        <p14:creationId xmlns:p14="http://schemas.microsoft.com/office/powerpoint/2010/main" val="9696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1D00345-2D58-1C4D-A941-B518A0EB87A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50515" y="393837"/>
            <a:ext cx="6527386" cy="5843451"/>
          </a:xfrm>
        </p:spPr>
      </p:pic>
      <p:sp>
        <p:nvSpPr>
          <p:cNvPr id="6" name="Text Placeholder 5">
            <a:extLst>
              <a:ext uri="{FF2B5EF4-FFF2-40B4-BE49-F238E27FC236}">
                <a16:creationId xmlns:a16="http://schemas.microsoft.com/office/drawing/2014/main" id="{584D661F-CE82-DC43-8A6F-2B0E2A4C3E72}"/>
              </a:ext>
            </a:extLst>
          </p:cNvPr>
          <p:cNvSpPr>
            <a:spLocks noGrp="1"/>
          </p:cNvSpPr>
          <p:nvPr>
            <p:ph type="body" sz="quarter" idx="15"/>
          </p:nvPr>
        </p:nvSpPr>
        <p:spPr/>
        <p:txBody>
          <a:bodyPr/>
          <a:lstStyle/>
          <a:p>
            <a:r>
              <a:rPr lang="en-GB" dirty="0" err="1"/>
              <a:t>Otlet</a:t>
            </a:r>
            <a:r>
              <a:rPr lang="en-GB" dirty="0"/>
              <a:t>, P. (1934) </a:t>
            </a:r>
            <a:r>
              <a:rPr lang="en-GB" i="1" dirty="0" err="1"/>
              <a:t>Traité</a:t>
            </a:r>
            <a:r>
              <a:rPr lang="en-GB" i="1" dirty="0"/>
              <a:t> de Documentation</a:t>
            </a:r>
            <a:r>
              <a:rPr lang="en-GB" dirty="0"/>
              <a:t>. Brussels: </a:t>
            </a:r>
            <a:r>
              <a:rPr lang="en-GB" dirty="0" err="1"/>
              <a:t>Editiones</a:t>
            </a:r>
            <a:r>
              <a:rPr lang="en-GB" dirty="0"/>
              <a:t> Mundaneum, p.41.</a:t>
            </a:r>
          </a:p>
          <a:p>
            <a:endParaRPr lang="en-GB" dirty="0"/>
          </a:p>
        </p:txBody>
      </p:sp>
    </p:spTree>
    <p:extLst>
      <p:ext uri="{BB962C8B-B14F-4D97-AF65-F5344CB8AC3E}">
        <p14:creationId xmlns:p14="http://schemas.microsoft.com/office/powerpoint/2010/main" val="222057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318C-DE3D-8A42-A719-37D07A643B13}"/>
              </a:ext>
            </a:extLst>
          </p:cNvPr>
          <p:cNvSpPr>
            <a:spLocks noGrp="1"/>
          </p:cNvSpPr>
          <p:nvPr>
            <p:ph type="ctrTitle"/>
          </p:nvPr>
        </p:nvSpPr>
        <p:spPr/>
        <p:txBody>
          <a:bodyPr/>
          <a:lstStyle/>
          <a:p>
            <a:r>
              <a:rPr lang="en-GB" dirty="0"/>
              <a:t>Trailblazers: History of Hypertext</a:t>
            </a:r>
          </a:p>
        </p:txBody>
      </p:sp>
      <p:sp>
        <p:nvSpPr>
          <p:cNvPr id="3" name="Subtitle 2">
            <a:extLst>
              <a:ext uri="{FF2B5EF4-FFF2-40B4-BE49-F238E27FC236}">
                <a16:creationId xmlns:a16="http://schemas.microsoft.com/office/drawing/2014/main" id="{D58B458D-8B13-454B-9914-4DD3430BEE4A}"/>
              </a:ext>
            </a:extLst>
          </p:cNvPr>
          <p:cNvSpPr>
            <a:spLocks noGrp="1"/>
          </p:cNvSpPr>
          <p:nvPr>
            <p:ph type="subTitle" idx="1"/>
          </p:nvPr>
        </p:nvSpPr>
        <p:spPr/>
        <p:txBody>
          <a:bodyPr>
            <a:normAutofit/>
          </a:bodyPr>
          <a:lstStyle/>
          <a:p>
            <a:r>
              <a:rPr lang="en-GB" dirty="0"/>
              <a:t>COMP3220 Web Infrastructure</a:t>
            </a:r>
          </a:p>
        </p:txBody>
      </p:sp>
      <p:sp>
        <p:nvSpPr>
          <p:cNvPr id="5" name="Text Placeholder 4">
            <a:extLst>
              <a:ext uri="{FF2B5EF4-FFF2-40B4-BE49-F238E27FC236}">
                <a16:creationId xmlns:a16="http://schemas.microsoft.com/office/drawing/2014/main" id="{0AFA1687-7BDC-5547-99F5-E22EA23D8AA2}"/>
              </a:ext>
            </a:extLst>
          </p:cNvPr>
          <p:cNvSpPr>
            <a:spLocks noGrp="1"/>
          </p:cNvSpPr>
          <p:nvPr>
            <p:ph type="body" sz="quarter" idx="13"/>
          </p:nvPr>
        </p:nvSpPr>
        <p:spPr/>
        <p:txBody>
          <a:bodyPr/>
          <a:lstStyle/>
          <a:p>
            <a:r>
              <a:rPr lang="en-GB" dirty="0"/>
              <a:t>Dr Nicholas Gibbins – </a:t>
            </a:r>
            <a:r>
              <a:rPr lang="en-GB" dirty="0" err="1"/>
              <a:t>nmg@ecs.soton.ac.uk</a:t>
            </a:r>
            <a:endParaRPr lang="en-GB" dirty="0"/>
          </a:p>
        </p:txBody>
      </p:sp>
      <p:pic>
        <p:nvPicPr>
          <p:cNvPr id="6" name="Picture 2">
            <a:extLst>
              <a:ext uri="{FF2B5EF4-FFF2-40B4-BE49-F238E27FC236}">
                <a16:creationId xmlns:a16="http://schemas.microsoft.com/office/drawing/2014/main" id="{B7AA7072-9D5C-F547-B8DF-E12D968BB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9079" y="4651373"/>
            <a:ext cx="1809034" cy="160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B509494-1CF1-0646-A8DC-10AF215F74B9}"/>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tretch/>
        </p:blipFill>
        <p:spPr>
          <a:xfrm>
            <a:off x="1541921" y="38193"/>
            <a:ext cx="9081526" cy="6811145"/>
          </a:xfrm>
        </p:spPr>
      </p:pic>
    </p:spTree>
    <p:extLst>
      <p:ext uri="{BB962C8B-B14F-4D97-AF65-F5344CB8AC3E}">
        <p14:creationId xmlns:p14="http://schemas.microsoft.com/office/powerpoint/2010/main" val="2115832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281DC57-F1D4-764C-8929-6666B02DB7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15BBD551-D316-FC4D-8E1C-D2EF92703971}"/>
              </a:ext>
            </a:extLst>
          </p:cNvPr>
          <p:cNvSpPr>
            <a:spLocks noGrp="1"/>
          </p:cNvSpPr>
          <p:nvPr>
            <p:ph type="title"/>
          </p:nvPr>
        </p:nvSpPr>
        <p:spPr/>
        <p:txBody>
          <a:bodyPr/>
          <a:lstStyle/>
          <a:p>
            <a:r>
              <a:rPr lang="en-GB"/>
              <a:t>Wilhelm Ostwald</a:t>
            </a:r>
            <a:endParaRPr lang="en-GB" dirty="0"/>
          </a:p>
        </p:txBody>
      </p:sp>
      <p:sp>
        <p:nvSpPr>
          <p:cNvPr id="5" name="Text Placeholder 4">
            <a:extLst>
              <a:ext uri="{FF2B5EF4-FFF2-40B4-BE49-F238E27FC236}">
                <a16:creationId xmlns:a16="http://schemas.microsoft.com/office/drawing/2014/main" id="{3196405D-E4AE-D44D-9B70-9A6C2DC734D9}"/>
              </a:ext>
            </a:extLst>
          </p:cNvPr>
          <p:cNvSpPr>
            <a:spLocks noGrp="1"/>
          </p:cNvSpPr>
          <p:nvPr>
            <p:ph sz="quarter" idx="13"/>
          </p:nvPr>
        </p:nvSpPr>
        <p:spPr/>
        <p:txBody>
          <a:bodyPr/>
          <a:lstStyle/>
          <a:p>
            <a:pPr marL="0" indent="0">
              <a:buNone/>
            </a:pPr>
            <a:r>
              <a:rPr lang="en-US" dirty="0"/>
              <a:t>German chemist, Nobel Prize winner and polymath</a:t>
            </a:r>
          </a:p>
          <a:p>
            <a:pPr lvl="1"/>
            <a:r>
              <a:rPr lang="en-US" dirty="0"/>
              <a:t>Inspired by </a:t>
            </a:r>
            <a:r>
              <a:rPr lang="en-US" dirty="0" err="1"/>
              <a:t>Otlet’s</a:t>
            </a:r>
            <a:r>
              <a:rPr lang="en-US" dirty="0"/>
              <a:t> work, established die </a:t>
            </a:r>
            <a:r>
              <a:rPr lang="en-US" dirty="0" err="1"/>
              <a:t>Brücke</a:t>
            </a:r>
            <a:r>
              <a:rPr lang="en-US" dirty="0"/>
              <a:t> (the Bridge) in 1911 using his prize money</a:t>
            </a:r>
          </a:p>
          <a:p>
            <a:endParaRPr lang="en-US" dirty="0"/>
          </a:p>
        </p:txBody>
      </p:sp>
      <p:sp>
        <p:nvSpPr>
          <p:cNvPr id="12" name="Text Placeholder 11">
            <a:extLst>
              <a:ext uri="{FF2B5EF4-FFF2-40B4-BE49-F238E27FC236}">
                <a16:creationId xmlns:a16="http://schemas.microsoft.com/office/drawing/2014/main" id="{D73AA3E5-B349-1042-92E5-9D2D3545801F}"/>
              </a:ext>
            </a:extLst>
          </p:cNvPr>
          <p:cNvSpPr>
            <a:spLocks noGrp="1"/>
          </p:cNvSpPr>
          <p:nvPr>
            <p:ph type="body" sz="quarter" idx="15"/>
          </p:nvPr>
        </p:nvSpPr>
        <p:spPr>
          <a:xfrm>
            <a:off x="623888" y="6381750"/>
            <a:ext cx="10944225" cy="478387"/>
          </a:xfrm>
        </p:spPr>
        <p:txBody>
          <a:bodyPr/>
          <a:lstStyle/>
          <a:p>
            <a:r>
              <a:rPr lang="en-US" dirty="0" err="1"/>
              <a:t>Hapke</a:t>
            </a:r>
            <a:r>
              <a:rPr lang="en-US" dirty="0"/>
              <a:t>, T. (1998) </a:t>
            </a:r>
            <a:r>
              <a:rPr lang="en-US" i="1" dirty="0"/>
              <a:t>Wilhelm Ostwald, the “</a:t>
            </a:r>
            <a:r>
              <a:rPr lang="en-US" i="1" dirty="0" err="1"/>
              <a:t>Brücke</a:t>
            </a:r>
            <a:r>
              <a:rPr lang="en-US" i="1" dirty="0"/>
              <a:t>” (Bridge), and Connections to Other Bibliographic Activities at the Beginning of the Twentieth Century</a:t>
            </a:r>
            <a:r>
              <a:rPr lang="en-US" dirty="0"/>
              <a:t>. Proceedings of the 1998 Conference on the History and Heritage of Science Information Systems. pp.139-147.</a:t>
            </a:r>
          </a:p>
        </p:txBody>
      </p:sp>
    </p:spTree>
    <p:extLst>
      <p:ext uri="{BB962C8B-B14F-4D97-AF65-F5344CB8AC3E}">
        <p14:creationId xmlns:p14="http://schemas.microsoft.com/office/powerpoint/2010/main" val="2207553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1CBB-0168-CC43-8890-7E5E7355B993}"/>
              </a:ext>
            </a:extLst>
          </p:cNvPr>
          <p:cNvSpPr>
            <a:spLocks noGrp="1"/>
          </p:cNvSpPr>
          <p:nvPr>
            <p:ph type="title"/>
          </p:nvPr>
        </p:nvSpPr>
        <p:spPr/>
        <p:txBody>
          <a:bodyPr/>
          <a:lstStyle/>
          <a:p>
            <a:r>
              <a:rPr lang="en-GB" dirty="0"/>
              <a:t>Die </a:t>
            </a:r>
            <a:r>
              <a:rPr lang="en-GB" dirty="0" err="1"/>
              <a:t>Brücke</a:t>
            </a:r>
            <a:endParaRPr lang="en-GB" dirty="0"/>
          </a:p>
        </p:txBody>
      </p:sp>
      <p:sp>
        <p:nvSpPr>
          <p:cNvPr id="3" name="Content Placeholder 2">
            <a:extLst>
              <a:ext uri="{FF2B5EF4-FFF2-40B4-BE49-F238E27FC236}">
                <a16:creationId xmlns:a16="http://schemas.microsoft.com/office/drawing/2014/main" id="{AAAB5234-37AA-5049-B0A3-1AEEFBFFEBB9}"/>
              </a:ext>
            </a:extLst>
          </p:cNvPr>
          <p:cNvSpPr>
            <a:spLocks noGrp="1"/>
          </p:cNvSpPr>
          <p:nvPr>
            <p:ph sz="quarter" idx="13"/>
          </p:nvPr>
        </p:nvSpPr>
        <p:spPr/>
        <p:txBody>
          <a:bodyPr/>
          <a:lstStyle/>
          <a:p>
            <a:pPr marL="0" indent="0">
              <a:buNone/>
            </a:pPr>
            <a:r>
              <a:rPr lang="en-US" dirty="0"/>
              <a:t>International Institute for the Organizing of Knowledge Work</a:t>
            </a:r>
          </a:p>
          <a:p>
            <a:pPr lvl="1"/>
            <a:r>
              <a:rPr lang="en-GB" dirty="0"/>
              <a:t>Short-lived </a:t>
            </a:r>
            <a:r>
              <a:rPr lang="mr-IN" dirty="0"/>
              <a:t>–</a:t>
            </a:r>
            <a:r>
              <a:rPr lang="en-GB" dirty="0"/>
              <a:t> wound up in 1913</a:t>
            </a:r>
          </a:p>
          <a:p>
            <a:pPr lvl="1"/>
            <a:r>
              <a:rPr lang="en-US" dirty="0"/>
              <a:t>Reduced literature to small units of recorded knowledge (‘</a:t>
            </a:r>
            <a:r>
              <a:rPr lang="en-US" dirty="0" err="1"/>
              <a:t>monos</a:t>
            </a:r>
            <a:r>
              <a:rPr lang="en-US" dirty="0"/>
              <a:t>’) that could be arranged and linked with other units</a:t>
            </a:r>
          </a:p>
          <a:p>
            <a:pPr lvl="1"/>
            <a:r>
              <a:rPr lang="en-US" dirty="0" err="1"/>
              <a:t>Monos</a:t>
            </a:r>
            <a:r>
              <a:rPr lang="en-US" dirty="0"/>
              <a:t> </a:t>
            </a:r>
            <a:r>
              <a:rPr lang="en-US" dirty="0" err="1"/>
              <a:t>categorised</a:t>
            </a:r>
            <a:r>
              <a:rPr lang="en-US" dirty="0"/>
              <a:t> using Dewey Decimal Classification</a:t>
            </a:r>
          </a:p>
          <a:p>
            <a:endParaRPr lang="en-GB" dirty="0"/>
          </a:p>
        </p:txBody>
      </p:sp>
      <p:pic>
        <p:nvPicPr>
          <p:cNvPr id="7" name="Content Placeholder 6">
            <a:extLst>
              <a:ext uri="{FF2B5EF4-FFF2-40B4-BE49-F238E27FC236}">
                <a16:creationId xmlns:a16="http://schemas.microsoft.com/office/drawing/2014/main" id="{9DF7D252-052F-684C-8AC0-0C5EBAD2628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282530" y="1773238"/>
            <a:ext cx="3170490" cy="4464050"/>
          </a:xfrm>
        </p:spPr>
      </p:pic>
      <p:sp>
        <p:nvSpPr>
          <p:cNvPr id="4" name="Text Placeholder 3">
            <a:extLst>
              <a:ext uri="{FF2B5EF4-FFF2-40B4-BE49-F238E27FC236}">
                <a16:creationId xmlns:a16="http://schemas.microsoft.com/office/drawing/2014/main" id="{462171B2-9317-F24E-9E4A-9A3AD982179F}"/>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118589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dirty="0"/>
              <a:t>Die </a:t>
            </a:r>
            <a:r>
              <a:rPr lang="en-GB" dirty="0" err="1"/>
              <a:t>Brücke</a:t>
            </a:r>
            <a:endParaRPr lang="en-GB" dirty="0"/>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0"/>
            <a:ext cx="5400675" cy="478387"/>
          </a:xfrm>
        </p:spPr>
        <p:txBody>
          <a:bodyPr wrap="square">
            <a:spAutoFit/>
          </a:bodyPr>
          <a:lstStyle/>
          <a:p>
            <a:r>
              <a:rPr lang="en-GB" dirty="0"/>
              <a:t>Ostwald, W. (1913) </a:t>
            </a:r>
            <a:r>
              <a:rPr lang="en-GB" i="1" dirty="0"/>
              <a:t>Scientific Management for Scientists</a:t>
            </a:r>
            <a:r>
              <a:rPr lang="en-GB" dirty="0"/>
              <a:t>. </a:t>
            </a:r>
            <a:br>
              <a:rPr lang="en-GB" dirty="0"/>
            </a:br>
            <a:r>
              <a:rPr lang="en-GB" dirty="0"/>
              <a:t>Scientific American, 108(1), pp. 5-6.</a:t>
            </a:r>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276475"/>
            <a:ext cx="5400675" cy="2736702"/>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2000" i="1" dirty="0">
                <a:solidFill>
                  <a:schemeClr val="tx1"/>
                </a:solidFill>
                <a:ea typeface="ＭＳ Ｐゴシック" pitchFamily="-106" charset="-128"/>
                <a:cs typeface="Georgia"/>
              </a:rPr>
              <a:t>Die </a:t>
            </a:r>
            <a:r>
              <a:rPr lang="en-US" sz="2000" i="1" dirty="0" err="1">
                <a:solidFill>
                  <a:schemeClr val="tx1"/>
                </a:solidFill>
                <a:ea typeface="ＭＳ Ｐゴシック" pitchFamily="-106" charset="-128"/>
                <a:cs typeface="Georgia"/>
              </a:rPr>
              <a:t>Brücke</a:t>
            </a:r>
            <a:r>
              <a:rPr lang="en-US" sz="2000" i="1" dirty="0">
                <a:solidFill>
                  <a:schemeClr val="tx1"/>
                </a:solidFill>
                <a:ea typeface="ＭＳ Ｐゴシック" pitchFamily="-106" charset="-128"/>
                <a:cs typeface="Georgia"/>
              </a:rPr>
              <a:t> is planned as a central station, where any question which may be raised with respect to any field of intellectual work whatever finds either direct answer or else indirect, in the sense that the inquirer is advised as to the place where he can obtain sufficient information </a:t>
            </a:r>
          </a:p>
        </p:txBody>
      </p:sp>
    </p:spTree>
    <p:extLst>
      <p:ext uri="{BB962C8B-B14F-4D97-AF65-F5344CB8AC3E}">
        <p14:creationId xmlns:p14="http://schemas.microsoft.com/office/powerpoint/2010/main" val="2821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D24989F-5942-5D4C-BA90-1773566E5D1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750" b="21250"/>
          <a:stretch/>
        </p:blipFill>
        <p:spPr>
          <a:xfrm>
            <a:off x="1" y="0"/>
            <a:ext cx="12192000" cy="6858000"/>
          </a:xfrm>
        </p:spPr>
      </p:pic>
      <p:sp>
        <p:nvSpPr>
          <p:cNvPr id="8" name="Text Placeholder 7">
            <a:extLst>
              <a:ext uri="{FF2B5EF4-FFF2-40B4-BE49-F238E27FC236}">
                <a16:creationId xmlns:a16="http://schemas.microsoft.com/office/drawing/2014/main" id="{E1A89611-BF89-8E42-99A9-C097BB9F6A6C}"/>
              </a:ext>
            </a:extLst>
          </p:cNvPr>
          <p:cNvSpPr>
            <a:spLocks noGrp="1"/>
          </p:cNvSpPr>
          <p:nvPr>
            <p:ph type="body" sz="quarter" idx="15"/>
          </p:nvPr>
        </p:nvSpPr>
        <p:spPr/>
        <p:txBody>
          <a:bodyPr/>
          <a:lstStyle/>
          <a:p>
            <a:r>
              <a:rPr lang="en-US" dirty="0">
                <a:solidFill>
                  <a:srgbClr val="FFFFFF"/>
                </a:solidFill>
              </a:rPr>
              <a:t>Technical University of Hamburg-</a:t>
            </a:r>
            <a:r>
              <a:rPr lang="en-US" dirty="0" err="1">
                <a:solidFill>
                  <a:srgbClr val="FFFFFF"/>
                </a:solidFill>
              </a:rPr>
              <a:t>Harburg</a:t>
            </a:r>
            <a:endParaRPr lang="en-US" dirty="0">
              <a:solidFill>
                <a:srgbClr val="FFFFFF"/>
              </a:solidFill>
            </a:endParaRPr>
          </a:p>
          <a:p>
            <a:endParaRPr lang="en-GB" dirty="0"/>
          </a:p>
        </p:txBody>
      </p:sp>
    </p:spTree>
    <p:extLst>
      <p:ext uri="{BB962C8B-B14F-4D97-AF65-F5344CB8AC3E}">
        <p14:creationId xmlns:p14="http://schemas.microsoft.com/office/powerpoint/2010/main" val="230549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551DF2A-A3F0-FE42-AD51-8697285FC3B2}"/>
              </a:ext>
            </a:extLst>
          </p:cNvPr>
          <p:cNvSpPr>
            <a:spLocks noGrp="1"/>
          </p:cNvSpPr>
          <p:nvPr>
            <p:ph type="body" sz="quarter" idx="11"/>
          </p:nvPr>
        </p:nvSpPr>
        <p:spPr/>
        <p:txBody>
          <a:bodyPr anchor="ctr"/>
          <a:lstStyle/>
          <a:p>
            <a:r>
              <a:rPr lang="en-GB" dirty="0" err="1">
                <a:solidFill>
                  <a:srgbClr val="000000"/>
                </a:solidFill>
              </a:rPr>
              <a:t>Bührer</a:t>
            </a:r>
            <a:r>
              <a:rPr lang="en-GB" dirty="0">
                <a:solidFill>
                  <a:srgbClr val="000000"/>
                </a:solidFill>
              </a:rPr>
              <a:t>, K.W. (1912) </a:t>
            </a:r>
            <a:r>
              <a:rPr lang="en-GB" i="1" dirty="0" err="1">
                <a:solidFill>
                  <a:srgbClr val="000000"/>
                </a:solidFill>
              </a:rPr>
              <a:t>Raumnot</a:t>
            </a:r>
            <a:r>
              <a:rPr lang="en-GB" i="1" dirty="0">
                <a:solidFill>
                  <a:srgbClr val="000000"/>
                </a:solidFill>
              </a:rPr>
              <a:t> und </a:t>
            </a:r>
            <a:r>
              <a:rPr lang="en-GB" i="1" dirty="0" err="1">
                <a:solidFill>
                  <a:srgbClr val="000000"/>
                </a:solidFill>
              </a:rPr>
              <a:t>Weltformat</a:t>
            </a:r>
            <a:r>
              <a:rPr lang="en-GB" dirty="0">
                <a:solidFill>
                  <a:srgbClr val="000000"/>
                </a:solidFill>
              </a:rPr>
              <a:t>. München: Die </a:t>
            </a:r>
            <a:r>
              <a:rPr lang="en-GB" dirty="0" err="1">
                <a:solidFill>
                  <a:srgbClr val="000000"/>
                </a:solidFill>
              </a:rPr>
              <a:t>Brücke</a:t>
            </a:r>
            <a:r>
              <a:rPr lang="en-GB" dirty="0">
                <a:solidFill>
                  <a:srgbClr val="000000"/>
                </a:solidFill>
              </a:rPr>
              <a:t>, p.15.</a:t>
            </a:r>
          </a:p>
        </p:txBody>
      </p:sp>
      <p:pic>
        <p:nvPicPr>
          <p:cNvPr id="10" name="Picture 9">
            <a:extLst>
              <a:ext uri="{FF2B5EF4-FFF2-40B4-BE49-F238E27FC236}">
                <a16:creationId xmlns:a16="http://schemas.microsoft.com/office/drawing/2014/main" id="{80EAC5EF-A39C-9043-ADF8-D2C142E84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178" y="692150"/>
            <a:ext cx="7406134" cy="5533319"/>
          </a:xfrm>
          <a:prstGeom prst="rect">
            <a:avLst/>
          </a:prstGeom>
        </p:spPr>
      </p:pic>
    </p:spTree>
    <p:extLst>
      <p:ext uri="{BB962C8B-B14F-4D97-AF65-F5344CB8AC3E}">
        <p14:creationId xmlns:p14="http://schemas.microsoft.com/office/powerpoint/2010/main" val="1175278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C1DF81-D6A9-224E-9053-42DEFF2113EF}"/>
              </a:ext>
            </a:extLst>
          </p:cNvPr>
          <p:cNvSpPr>
            <a:spLocks noGrp="1"/>
          </p:cNvSpPr>
          <p:nvPr>
            <p:ph type="body" sz="quarter" idx="11"/>
          </p:nvPr>
        </p:nvSpPr>
        <p:spPr/>
        <p:txBody>
          <a:bodyPr anchor="ctr"/>
          <a:lstStyle/>
          <a:p>
            <a:r>
              <a:rPr lang="en-GB" dirty="0" err="1">
                <a:solidFill>
                  <a:srgbClr val="000000"/>
                </a:solidFill>
              </a:rPr>
              <a:t>Bührer</a:t>
            </a:r>
            <a:r>
              <a:rPr lang="en-GB" dirty="0">
                <a:solidFill>
                  <a:srgbClr val="000000"/>
                </a:solidFill>
              </a:rPr>
              <a:t>, K.W. (1912) </a:t>
            </a:r>
            <a:r>
              <a:rPr lang="en-GB" i="1" dirty="0" err="1">
                <a:solidFill>
                  <a:srgbClr val="000000"/>
                </a:solidFill>
              </a:rPr>
              <a:t>Raumnot</a:t>
            </a:r>
            <a:r>
              <a:rPr lang="en-GB" i="1" dirty="0">
                <a:solidFill>
                  <a:srgbClr val="000000"/>
                </a:solidFill>
              </a:rPr>
              <a:t> und </a:t>
            </a:r>
            <a:r>
              <a:rPr lang="en-GB" i="1" dirty="0" err="1">
                <a:solidFill>
                  <a:srgbClr val="000000"/>
                </a:solidFill>
              </a:rPr>
              <a:t>Weltformat</a:t>
            </a:r>
            <a:r>
              <a:rPr lang="en-GB" dirty="0">
                <a:solidFill>
                  <a:srgbClr val="000000"/>
                </a:solidFill>
              </a:rPr>
              <a:t>. München: Die </a:t>
            </a:r>
            <a:r>
              <a:rPr lang="en-GB" dirty="0" err="1">
                <a:solidFill>
                  <a:srgbClr val="000000"/>
                </a:solidFill>
              </a:rPr>
              <a:t>Brücke</a:t>
            </a:r>
            <a:r>
              <a:rPr lang="en-GB" dirty="0">
                <a:solidFill>
                  <a:srgbClr val="000000"/>
                </a:solidFill>
              </a:rPr>
              <a:t>, p.21.</a:t>
            </a:r>
          </a:p>
        </p:txBody>
      </p:sp>
      <p:pic>
        <p:nvPicPr>
          <p:cNvPr id="5" name="Picture 4">
            <a:extLst>
              <a:ext uri="{FF2B5EF4-FFF2-40B4-BE49-F238E27FC236}">
                <a16:creationId xmlns:a16="http://schemas.microsoft.com/office/drawing/2014/main" id="{E7389A36-F667-9A40-81A1-DFCE1A357FED}"/>
              </a:ext>
            </a:extLst>
          </p:cNvPr>
          <p:cNvPicPr>
            <a:picLocks noChangeAspect="1"/>
          </p:cNvPicPr>
          <p:nvPr/>
        </p:nvPicPr>
        <p:blipFill rotWithShape="1">
          <a:blip r:embed="rId2">
            <a:extLst>
              <a:ext uri="{28A0092B-C50C-407E-A947-70E740481C1C}">
                <a14:useLocalDpi xmlns:a14="http://schemas.microsoft.com/office/drawing/2010/main" val="0"/>
              </a:ext>
            </a:extLst>
          </a:blip>
          <a:srcRect l="10107" r="10107"/>
          <a:stretch/>
        </p:blipFill>
        <p:spPr>
          <a:xfrm rot="-60000">
            <a:off x="3169921" y="713678"/>
            <a:ext cx="5986626" cy="5616260"/>
          </a:xfrm>
          <a:prstGeom prst="rect">
            <a:avLst/>
          </a:prstGeom>
        </p:spPr>
      </p:pic>
    </p:spTree>
    <p:extLst>
      <p:ext uri="{BB962C8B-B14F-4D97-AF65-F5344CB8AC3E}">
        <p14:creationId xmlns:p14="http://schemas.microsoft.com/office/powerpoint/2010/main" val="3521158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dirty="0"/>
              <a:t>Das </a:t>
            </a:r>
            <a:r>
              <a:rPr lang="en-GB" dirty="0" err="1"/>
              <a:t>Gehirn</a:t>
            </a:r>
            <a:r>
              <a:rPr lang="en-GB" dirty="0"/>
              <a:t> der Welt</a:t>
            </a:r>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0"/>
            <a:ext cx="5400675" cy="287635"/>
          </a:xfrm>
        </p:spPr>
        <p:txBody>
          <a:bodyPr/>
          <a:lstStyle/>
          <a:p>
            <a:r>
              <a:rPr lang="en-US" dirty="0">
                <a:cs typeface="Georgia"/>
              </a:rPr>
              <a:t>Ostwald, W. (1912) </a:t>
            </a:r>
            <a:r>
              <a:rPr lang="en-US" i="1" dirty="0"/>
              <a:t>Das </a:t>
            </a:r>
            <a:r>
              <a:rPr lang="en-US" i="1" dirty="0" err="1"/>
              <a:t>Gehirn</a:t>
            </a:r>
            <a:r>
              <a:rPr lang="en-US" i="1" dirty="0"/>
              <a:t> der Welt</a:t>
            </a:r>
            <a:r>
              <a:rPr lang="en-US" dirty="0">
                <a:cs typeface="Georgia"/>
              </a:rPr>
              <a:t>. München: Die </a:t>
            </a:r>
            <a:r>
              <a:rPr lang="en-US" dirty="0" err="1">
                <a:cs typeface="Georgia"/>
              </a:rPr>
              <a:t>Brücke</a:t>
            </a:r>
            <a:r>
              <a:rPr lang="en-US" dirty="0">
                <a:cs typeface="Georgia"/>
              </a:rPr>
              <a:t>.</a:t>
            </a:r>
          </a:p>
          <a:p>
            <a:endParaRPr lang="en-GB" dirty="0"/>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420888"/>
            <a:ext cx="5400675" cy="3456384"/>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sz="2000" i="1" dirty="0">
                <a:solidFill>
                  <a:schemeClr val="tx1"/>
                </a:solidFill>
              </a:rPr>
              <a:t>[The] cerebral results of creative minds have already assumed a thoroughly international character. [...] Every member of this small community of intellectual leaders works essentially for himself, and the happiness of the individual depends on whether he can connect with his fellow workers, who perhaps live far from him in another country and in another language. </a:t>
            </a:r>
          </a:p>
        </p:txBody>
      </p:sp>
    </p:spTree>
    <p:extLst>
      <p:ext uri="{BB962C8B-B14F-4D97-AF65-F5344CB8AC3E}">
        <p14:creationId xmlns:p14="http://schemas.microsoft.com/office/powerpoint/2010/main" val="3844647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a:t>Das Gehirn der Welt</a:t>
            </a:r>
            <a:endParaRPr lang="en-GB" dirty="0"/>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1"/>
            <a:ext cx="5400675" cy="478387"/>
          </a:xfrm>
        </p:spPr>
        <p:txBody>
          <a:bodyPr/>
          <a:lstStyle/>
          <a:p>
            <a:r>
              <a:rPr lang="en-US" dirty="0"/>
              <a:t>Ostwald, W. (1912) </a:t>
            </a:r>
            <a:r>
              <a:rPr lang="en-US" i="1" dirty="0"/>
              <a:t>Das </a:t>
            </a:r>
            <a:r>
              <a:rPr lang="en-US" i="1" dirty="0" err="1"/>
              <a:t>Gehirn</a:t>
            </a:r>
            <a:r>
              <a:rPr lang="en-US" i="1" dirty="0"/>
              <a:t> der Welt</a:t>
            </a:r>
            <a:r>
              <a:rPr lang="en-US" dirty="0"/>
              <a:t>. München: Die </a:t>
            </a:r>
            <a:r>
              <a:rPr lang="en-US" dirty="0" err="1"/>
              <a:t>Brücke</a:t>
            </a:r>
            <a:r>
              <a:rPr lang="en-US" dirty="0"/>
              <a:t>.</a:t>
            </a:r>
          </a:p>
          <a:p>
            <a:endParaRPr lang="en-GB" dirty="0"/>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708920"/>
            <a:ext cx="5400675" cy="2592288"/>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sz="2000" i="1" dirty="0">
                <a:solidFill>
                  <a:schemeClr val="tx1"/>
                </a:solidFill>
              </a:rPr>
              <a:t>Thus we conclude that, with the best attitudes and the broadest and most noble mindsets of such </a:t>
            </a:r>
            <a:r>
              <a:rPr lang="en-US" sz="2000" i="1" dirty="0" err="1">
                <a:solidFill>
                  <a:schemeClr val="tx1"/>
                </a:solidFill>
              </a:rPr>
              <a:t>organisational</a:t>
            </a:r>
            <a:r>
              <a:rPr lang="en-US" sz="2000" i="1" dirty="0">
                <a:solidFill>
                  <a:schemeClr val="tx1"/>
                </a:solidFill>
              </a:rPr>
              <a:t> idealists, the means to harness such great thought for the intellectual benefit of mankind is a central organ, so to speak a brain of the whole world.</a:t>
            </a:r>
          </a:p>
        </p:txBody>
      </p:sp>
    </p:spTree>
    <p:extLst>
      <p:ext uri="{BB962C8B-B14F-4D97-AF65-F5344CB8AC3E}">
        <p14:creationId xmlns:p14="http://schemas.microsoft.com/office/powerpoint/2010/main" val="241350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30EBD5F-A382-6348-BCDC-689AF48F877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16750"/>
          <a:stretch/>
        </p:blipFill>
        <p:spPr>
          <a:xfrm>
            <a:off x="1" y="0"/>
            <a:ext cx="12192000" cy="6858000"/>
          </a:xfrm>
        </p:spPr>
      </p:pic>
      <p:sp>
        <p:nvSpPr>
          <p:cNvPr id="4" name="Text Placeholder 3">
            <a:extLst>
              <a:ext uri="{FF2B5EF4-FFF2-40B4-BE49-F238E27FC236}">
                <a16:creationId xmlns:a16="http://schemas.microsoft.com/office/drawing/2014/main" id="{715103C2-CAEB-094F-BC81-F01B1EDE5EBA}"/>
              </a:ext>
            </a:extLst>
          </p:cNvPr>
          <p:cNvSpPr>
            <a:spLocks noGrp="1"/>
          </p:cNvSpPr>
          <p:nvPr>
            <p:ph type="body" sz="quarter" idx="15"/>
          </p:nvPr>
        </p:nvSpPr>
        <p:spPr>
          <a:solidFill>
            <a:schemeClr val="bg1"/>
          </a:solidFill>
        </p:spPr>
        <p:txBody>
          <a:bodyPr anchor="ctr"/>
          <a:lstStyle/>
          <a:p>
            <a:r>
              <a:rPr lang="en-GB" dirty="0">
                <a:solidFill>
                  <a:schemeClr val="tx1"/>
                </a:solidFill>
              </a:rPr>
              <a:t>Things to Come (1936) Directed by William Cameron Menzies [Film]. London: London Films</a:t>
            </a:r>
          </a:p>
        </p:txBody>
      </p:sp>
    </p:spTree>
    <p:extLst>
      <p:ext uri="{BB962C8B-B14F-4D97-AF65-F5344CB8AC3E}">
        <p14:creationId xmlns:p14="http://schemas.microsoft.com/office/powerpoint/2010/main" val="173401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ABD7-3BD7-6141-88BC-16BB1F1F0222}"/>
              </a:ext>
            </a:extLst>
          </p:cNvPr>
          <p:cNvSpPr>
            <a:spLocks noGrp="1"/>
          </p:cNvSpPr>
          <p:nvPr>
            <p:ph type="title"/>
          </p:nvPr>
        </p:nvSpPr>
        <p:spPr/>
        <p:txBody>
          <a:bodyPr/>
          <a:lstStyle/>
          <a:p>
            <a:r>
              <a:rPr lang="en-GB" dirty="0"/>
              <a:t>Revisiting Nelson’s definition</a:t>
            </a:r>
          </a:p>
        </p:txBody>
      </p:sp>
      <p:pic>
        <p:nvPicPr>
          <p:cNvPr id="7" name="Content Placeholder 6">
            <a:extLst>
              <a:ext uri="{FF2B5EF4-FFF2-40B4-BE49-F238E27FC236}">
                <a16:creationId xmlns:a16="http://schemas.microsoft.com/office/drawing/2014/main" id="{82AF32F4-A84F-054C-B22B-438C6CCC5424}"/>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3888" y="1773238"/>
            <a:ext cx="10900770" cy="2373945"/>
          </a:xfrm>
        </p:spPr>
      </p:pic>
      <p:sp>
        <p:nvSpPr>
          <p:cNvPr id="4" name="Content Placeholder 3">
            <a:extLst>
              <a:ext uri="{FF2B5EF4-FFF2-40B4-BE49-F238E27FC236}">
                <a16:creationId xmlns:a16="http://schemas.microsoft.com/office/drawing/2014/main" id="{9DB34C8F-C6F1-E248-9FAA-B1E92E653B61}"/>
              </a:ext>
            </a:extLst>
          </p:cNvPr>
          <p:cNvSpPr>
            <a:spLocks noGrp="1"/>
          </p:cNvSpPr>
          <p:nvPr>
            <p:ph sz="quarter" idx="14"/>
          </p:nvPr>
        </p:nvSpPr>
        <p:spPr>
          <a:xfrm>
            <a:off x="623888" y="4662872"/>
            <a:ext cx="10944225" cy="1080000"/>
          </a:xfrm>
        </p:spPr>
        <p:txBody>
          <a:bodyPr>
            <a:normAutofit/>
          </a:bodyPr>
          <a:lstStyle/>
          <a:p>
            <a:pPr marL="0" indent="0" algn="ctr">
              <a:buNone/>
            </a:pPr>
            <a:r>
              <a:rPr lang="en-GB" sz="3200" dirty="0"/>
              <a:t>The history of hypertext is intrinsically bound up </a:t>
            </a:r>
            <a:br>
              <a:rPr lang="en-GB" sz="3200" dirty="0"/>
            </a:br>
            <a:r>
              <a:rPr lang="en-GB" sz="3200" dirty="0"/>
              <a:t>with the history of knowledge organisation</a:t>
            </a:r>
          </a:p>
        </p:txBody>
      </p:sp>
      <p:sp>
        <p:nvSpPr>
          <p:cNvPr id="5" name="Text Placeholder 4">
            <a:extLst>
              <a:ext uri="{FF2B5EF4-FFF2-40B4-BE49-F238E27FC236}">
                <a16:creationId xmlns:a16="http://schemas.microsoft.com/office/drawing/2014/main" id="{C78F93F3-5FCE-0343-90E2-1D7D675D9679}"/>
              </a:ext>
            </a:extLst>
          </p:cNvPr>
          <p:cNvSpPr>
            <a:spLocks noGrp="1"/>
          </p:cNvSpPr>
          <p:nvPr>
            <p:ph type="body" sz="quarter" idx="15"/>
          </p:nvPr>
        </p:nvSpPr>
        <p:spPr/>
        <p:txBody>
          <a:bodyPr/>
          <a:lstStyle/>
          <a:p>
            <a:r>
              <a:rPr lang="en-GB"/>
              <a:t>Nelson, T.H. (1965) A File Structure for the Complex, the Changing and the Indeterminate. Proceedings of the 20th ACM National Conference.</a:t>
            </a:r>
            <a:endParaRPr lang="en-GB" dirty="0"/>
          </a:p>
        </p:txBody>
      </p:sp>
      <p:sp>
        <p:nvSpPr>
          <p:cNvPr id="3" name="Rectangle 2">
            <a:extLst>
              <a:ext uri="{FF2B5EF4-FFF2-40B4-BE49-F238E27FC236}">
                <a16:creationId xmlns:a16="http://schemas.microsoft.com/office/drawing/2014/main" id="{54B00912-F279-4B48-BAFD-F8992ADE0AFD}"/>
              </a:ext>
            </a:extLst>
          </p:cNvPr>
          <p:cNvSpPr/>
          <p:nvPr/>
        </p:nvSpPr>
        <p:spPr>
          <a:xfrm>
            <a:off x="9480376" y="3871959"/>
            <a:ext cx="1728192" cy="39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180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FB0AEEA-AEE2-1D4F-BF99-C6993FA5D26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35" t="1451" r="3233"/>
          <a:stretch/>
        </p:blipFill>
        <p:spPr>
          <a:xfrm>
            <a:off x="6167439" y="0"/>
            <a:ext cx="6024561" cy="6858000"/>
          </a:xfrm>
        </p:spPr>
      </p:pic>
      <p:sp>
        <p:nvSpPr>
          <p:cNvPr id="3" name="Title 2">
            <a:extLst>
              <a:ext uri="{FF2B5EF4-FFF2-40B4-BE49-F238E27FC236}">
                <a16:creationId xmlns:a16="http://schemas.microsoft.com/office/drawing/2014/main" id="{0B93ADD5-26D0-4742-B46A-8CE1B9460B4A}"/>
              </a:ext>
            </a:extLst>
          </p:cNvPr>
          <p:cNvSpPr>
            <a:spLocks noGrp="1"/>
          </p:cNvSpPr>
          <p:nvPr>
            <p:ph type="title"/>
          </p:nvPr>
        </p:nvSpPr>
        <p:spPr/>
        <p:txBody>
          <a:bodyPr/>
          <a:lstStyle/>
          <a:p>
            <a:r>
              <a:rPr lang="en-GB"/>
              <a:t>The World Brain</a:t>
            </a:r>
            <a:endParaRPr lang="en-GB" dirty="0"/>
          </a:p>
        </p:txBody>
      </p:sp>
      <p:sp>
        <p:nvSpPr>
          <p:cNvPr id="5" name="Text Placeholder 4">
            <a:extLst>
              <a:ext uri="{FF2B5EF4-FFF2-40B4-BE49-F238E27FC236}">
                <a16:creationId xmlns:a16="http://schemas.microsoft.com/office/drawing/2014/main" id="{5B6F15DA-0342-A046-AE3F-607F89AF751B}"/>
              </a:ext>
            </a:extLst>
          </p:cNvPr>
          <p:cNvSpPr>
            <a:spLocks noGrp="1"/>
          </p:cNvSpPr>
          <p:nvPr>
            <p:ph type="body" sz="quarter" idx="15"/>
          </p:nvPr>
        </p:nvSpPr>
        <p:spPr>
          <a:xfrm>
            <a:off x="623888" y="6381751"/>
            <a:ext cx="5400675" cy="287338"/>
          </a:xfrm>
        </p:spPr>
        <p:txBody>
          <a:bodyPr/>
          <a:lstStyle/>
          <a:p>
            <a:r>
              <a:rPr lang="en-US">
                <a:cs typeface="Georgia"/>
              </a:rPr>
              <a:t>Wells, H.G. (1938) </a:t>
            </a:r>
            <a:r>
              <a:rPr lang="en-US" i="1">
                <a:cs typeface="Georgia"/>
              </a:rPr>
              <a:t>World Brain</a:t>
            </a:r>
            <a:r>
              <a:rPr lang="en-US">
                <a:cs typeface="Georgia"/>
              </a:rPr>
              <a:t>, London: Methuen and Co. Ltd.</a:t>
            </a:r>
            <a:endParaRPr lang="en-US" dirty="0">
              <a:cs typeface="Georgia"/>
            </a:endParaRPr>
          </a:p>
        </p:txBody>
      </p:sp>
      <p:sp>
        <p:nvSpPr>
          <p:cNvPr id="8" name="Rounded Rectangular Callout 7">
            <a:extLst>
              <a:ext uri="{FF2B5EF4-FFF2-40B4-BE49-F238E27FC236}">
                <a16:creationId xmlns:a16="http://schemas.microsoft.com/office/drawing/2014/main" id="{4DC6419D-AD60-0843-B53F-5EBE754AF00D}"/>
              </a:ext>
            </a:extLst>
          </p:cNvPr>
          <p:cNvSpPr/>
          <p:nvPr/>
        </p:nvSpPr>
        <p:spPr bwMode="auto">
          <a:xfrm>
            <a:off x="407368" y="2133600"/>
            <a:ext cx="5400674" cy="3743672"/>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pPr marL="0" indent="0">
              <a:buNone/>
            </a:pPr>
            <a:r>
              <a:rPr lang="en-US" sz="2000" i="1" dirty="0">
                <a:solidFill>
                  <a:schemeClr val="tx1"/>
                </a:solidFill>
              </a:rPr>
              <a:t>It is probable that the idea of an </a:t>
            </a:r>
            <a:r>
              <a:rPr lang="en-US" sz="2000" i="1" dirty="0" err="1">
                <a:solidFill>
                  <a:schemeClr val="tx1"/>
                </a:solidFill>
              </a:rPr>
              <a:t>encyclopaedia</a:t>
            </a:r>
            <a:r>
              <a:rPr lang="en-US" sz="2000" i="1" dirty="0">
                <a:solidFill>
                  <a:schemeClr val="tx1"/>
                </a:solidFill>
              </a:rPr>
              <a:t> may undergo very considerable extension and elaboration in the near future [...] the core would be a world synthesis of bibliography and documentation with the indexed archives of the world. A great number of workers would be engaged perpetually in perfecting this index of human knowledge and keeping it up to date.</a:t>
            </a:r>
          </a:p>
        </p:txBody>
      </p:sp>
    </p:spTree>
    <p:extLst>
      <p:ext uri="{BB962C8B-B14F-4D97-AF65-F5344CB8AC3E}">
        <p14:creationId xmlns:p14="http://schemas.microsoft.com/office/powerpoint/2010/main" val="3633808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FB0AEEA-AEE2-1D4F-BF99-C6993FA5D26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35" t="1638" r="3413"/>
          <a:stretch/>
        </p:blipFill>
        <p:spPr>
          <a:xfrm>
            <a:off x="6167439" y="0"/>
            <a:ext cx="6024562" cy="6858000"/>
          </a:xfrm>
        </p:spPr>
      </p:pic>
      <p:sp>
        <p:nvSpPr>
          <p:cNvPr id="3" name="Title 2">
            <a:extLst>
              <a:ext uri="{FF2B5EF4-FFF2-40B4-BE49-F238E27FC236}">
                <a16:creationId xmlns:a16="http://schemas.microsoft.com/office/drawing/2014/main" id="{0B93ADD5-26D0-4742-B46A-8CE1B9460B4A}"/>
              </a:ext>
            </a:extLst>
          </p:cNvPr>
          <p:cNvSpPr>
            <a:spLocks noGrp="1"/>
          </p:cNvSpPr>
          <p:nvPr>
            <p:ph type="title"/>
          </p:nvPr>
        </p:nvSpPr>
        <p:spPr/>
        <p:txBody>
          <a:bodyPr/>
          <a:lstStyle/>
          <a:p>
            <a:r>
              <a:rPr lang="en-GB" dirty="0"/>
              <a:t>The World Brain</a:t>
            </a:r>
          </a:p>
        </p:txBody>
      </p:sp>
      <p:sp>
        <p:nvSpPr>
          <p:cNvPr id="5" name="Text Placeholder 4">
            <a:extLst>
              <a:ext uri="{FF2B5EF4-FFF2-40B4-BE49-F238E27FC236}">
                <a16:creationId xmlns:a16="http://schemas.microsoft.com/office/drawing/2014/main" id="{5B6F15DA-0342-A046-AE3F-607F89AF751B}"/>
              </a:ext>
            </a:extLst>
          </p:cNvPr>
          <p:cNvSpPr>
            <a:spLocks noGrp="1"/>
          </p:cNvSpPr>
          <p:nvPr>
            <p:ph type="body" sz="quarter" idx="15"/>
          </p:nvPr>
        </p:nvSpPr>
        <p:spPr>
          <a:xfrm>
            <a:off x="623888" y="6381751"/>
            <a:ext cx="5400675" cy="287338"/>
          </a:xfrm>
        </p:spPr>
        <p:txBody>
          <a:bodyPr/>
          <a:lstStyle/>
          <a:p>
            <a:r>
              <a:rPr lang="en-US" dirty="0">
                <a:cs typeface="Georgia"/>
              </a:rPr>
              <a:t>Wells, H.G. (1938) </a:t>
            </a:r>
            <a:r>
              <a:rPr lang="en-US" i="1" dirty="0">
                <a:cs typeface="Georgia"/>
              </a:rPr>
              <a:t>World Brain</a:t>
            </a:r>
            <a:r>
              <a:rPr lang="en-US" dirty="0">
                <a:cs typeface="Georgia"/>
              </a:rPr>
              <a:t>, London: Methuen and Co. Ltd.</a:t>
            </a:r>
          </a:p>
        </p:txBody>
      </p:sp>
      <p:sp>
        <p:nvSpPr>
          <p:cNvPr id="6" name="Rounded Rectangular Callout 5">
            <a:extLst>
              <a:ext uri="{FF2B5EF4-FFF2-40B4-BE49-F238E27FC236}">
                <a16:creationId xmlns:a16="http://schemas.microsoft.com/office/drawing/2014/main" id="{7E3F8561-8173-464F-9C05-6770CDB30D32}"/>
              </a:ext>
            </a:extLst>
          </p:cNvPr>
          <p:cNvSpPr/>
          <p:nvPr/>
        </p:nvSpPr>
        <p:spPr bwMode="auto">
          <a:xfrm>
            <a:off x="407368" y="2276475"/>
            <a:ext cx="5385984" cy="3456782"/>
          </a:xfrm>
          <a:prstGeom prst="wedgeRoundRectCallout">
            <a:avLst>
              <a:gd name="adj1" fmla="val 67973"/>
              <a:gd name="adj2" fmla="val 18153"/>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0" rIns="72000" bIns="0" numCol="1" rtlCol="0" anchor="t" anchorCtr="0" compatLnSpc="1">
            <a:prstTxWarp prst="textNoShape">
              <a:avLst/>
            </a:prstTxWarp>
            <a:noAutofit/>
          </a:bodyPr>
          <a:lstStyle/>
          <a:p>
            <a:pPr marL="0" indent="0">
              <a:buNone/>
            </a:pPr>
            <a:endParaRPr lang="en-US" sz="2000" dirty="0"/>
          </a:p>
        </p:txBody>
      </p:sp>
      <p:pic>
        <p:nvPicPr>
          <p:cNvPr id="9" name="Picture 4">
            <a:extLst>
              <a:ext uri="{FF2B5EF4-FFF2-40B4-BE49-F238E27FC236}">
                <a16:creationId xmlns:a16="http://schemas.microsoft.com/office/drawing/2014/main" id="{8A484C60-0ECC-C842-B37E-C9DEA873C4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480" y="2767794"/>
            <a:ext cx="2376264" cy="2376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82A8B2B-43ED-E041-BA6E-8C9F4B1907FA}"/>
              </a:ext>
            </a:extLst>
          </p:cNvPr>
          <p:cNvSpPr txBox="1"/>
          <p:nvPr/>
        </p:nvSpPr>
        <p:spPr>
          <a:xfrm>
            <a:off x="3740297" y="2133600"/>
            <a:ext cx="1203575" cy="3785652"/>
          </a:xfrm>
          <a:prstGeom prst="rect">
            <a:avLst/>
          </a:prstGeom>
          <a:noFill/>
        </p:spPr>
        <p:txBody>
          <a:bodyPr wrap="none" rtlCol="0">
            <a:spAutoFit/>
          </a:bodyPr>
          <a:lstStyle/>
          <a:p>
            <a:r>
              <a:rPr lang="en-US" sz="24000" dirty="0">
                <a:latin typeface="+mj-lt"/>
                <a:cs typeface="Georgia"/>
              </a:rPr>
              <a:t>!</a:t>
            </a:r>
          </a:p>
        </p:txBody>
      </p:sp>
    </p:spTree>
    <p:extLst>
      <p:ext uri="{BB962C8B-B14F-4D97-AF65-F5344CB8AC3E}">
        <p14:creationId xmlns:p14="http://schemas.microsoft.com/office/powerpoint/2010/main" val="1455032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9D544D-6EA8-AC49-A208-2EE0F36CF11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62" b="23437"/>
          <a:stretch/>
        </p:blipFill>
        <p:spPr>
          <a:xfrm>
            <a:off x="1" y="0"/>
            <a:ext cx="12192000" cy="6858000"/>
          </a:xfrm>
        </p:spPr>
      </p:pic>
      <p:sp>
        <p:nvSpPr>
          <p:cNvPr id="3" name="Title 2">
            <a:extLst>
              <a:ext uri="{FF2B5EF4-FFF2-40B4-BE49-F238E27FC236}">
                <a16:creationId xmlns:a16="http://schemas.microsoft.com/office/drawing/2014/main" id="{6E5C68AC-628C-F341-AC6F-606AFD656DC3}"/>
              </a:ext>
            </a:extLst>
          </p:cNvPr>
          <p:cNvSpPr>
            <a:spLocks noGrp="1"/>
          </p:cNvSpPr>
          <p:nvPr>
            <p:ph type="title"/>
          </p:nvPr>
        </p:nvSpPr>
        <p:spPr/>
        <p:txBody>
          <a:bodyPr/>
          <a:lstStyle/>
          <a:p>
            <a:r>
              <a:rPr lang="en-GB" dirty="0"/>
              <a:t>Interlude, 1939-1945</a:t>
            </a:r>
          </a:p>
        </p:txBody>
      </p:sp>
      <p:sp>
        <p:nvSpPr>
          <p:cNvPr id="2" name="Text Placeholder 1">
            <a:extLst>
              <a:ext uri="{FF2B5EF4-FFF2-40B4-BE49-F238E27FC236}">
                <a16:creationId xmlns:a16="http://schemas.microsoft.com/office/drawing/2014/main" id="{A1CBF790-CF21-DD40-ADC2-78F90CA8E6D6}"/>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4123470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6437-00F0-C74B-BCDF-C7E01320A20A}"/>
              </a:ext>
            </a:extLst>
          </p:cNvPr>
          <p:cNvSpPr>
            <a:spLocks noGrp="1"/>
          </p:cNvSpPr>
          <p:nvPr>
            <p:ph type="title"/>
          </p:nvPr>
        </p:nvSpPr>
        <p:spPr/>
        <p:txBody>
          <a:bodyPr/>
          <a:lstStyle/>
          <a:p>
            <a:r>
              <a:rPr lang="en-US" dirty="0"/>
              <a:t>Next Lecture: Trailblazers, </a:t>
            </a:r>
            <a:r>
              <a:rPr lang="en-US"/>
              <a:t>Part 2</a:t>
            </a:r>
            <a:endParaRPr lang="en-US" dirty="0"/>
          </a:p>
        </p:txBody>
      </p:sp>
    </p:spTree>
    <p:extLst>
      <p:ext uri="{BB962C8B-B14F-4D97-AF65-F5344CB8AC3E}">
        <p14:creationId xmlns:p14="http://schemas.microsoft.com/office/powerpoint/2010/main" val="239427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7EBA05E-9BD0-E142-AC60-813CCFBFB5E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5000"/>
          <a:stretch/>
        </p:blipFill>
        <p:spPr>
          <a:xfrm>
            <a:off x="1" y="0"/>
            <a:ext cx="12192000" cy="6858000"/>
          </a:xfrm>
        </p:spPr>
      </p:pic>
      <p:sp>
        <p:nvSpPr>
          <p:cNvPr id="3" name="Title 2">
            <a:extLst>
              <a:ext uri="{FF2B5EF4-FFF2-40B4-BE49-F238E27FC236}">
                <a16:creationId xmlns:a16="http://schemas.microsoft.com/office/drawing/2014/main" id="{899BFE74-4CE1-1C4B-94E0-A4146048EFCA}"/>
              </a:ext>
            </a:extLst>
          </p:cNvPr>
          <p:cNvSpPr>
            <a:spLocks noGrp="1"/>
          </p:cNvSpPr>
          <p:nvPr>
            <p:ph type="title"/>
          </p:nvPr>
        </p:nvSpPr>
        <p:spPr/>
        <p:txBody>
          <a:bodyPr/>
          <a:lstStyle/>
          <a:p>
            <a:r>
              <a:rPr lang="en-GB"/>
              <a:t>From the Middle Ages to the Age of Enlightenment</a:t>
            </a:r>
            <a:endParaRPr lang="en-GB" dirty="0"/>
          </a:p>
        </p:txBody>
      </p:sp>
      <p:sp>
        <p:nvSpPr>
          <p:cNvPr id="4" name="Text Placeholder 3">
            <a:extLst>
              <a:ext uri="{FF2B5EF4-FFF2-40B4-BE49-F238E27FC236}">
                <a16:creationId xmlns:a16="http://schemas.microsoft.com/office/drawing/2014/main" id="{56BBFE10-C487-8149-AFD6-777086B66AEF}"/>
              </a:ext>
            </a:extLst>
          </p:cNvPr>
          <p:cNvSpPr>
            <a:spLocks noGrp="1"/>
          </p:cNvSpPr>
          <p:nvPr>
            <p:ph type="body" sz="quarter" idx="15"/>
          </p:nvPr>
        </p:nvSpPr>
        <p:spPr/>
        <p:txBody>
          <a:bodyPr/>
          <a:lstStyle/>
          <a:p>
            <a:r>
              <a:rPr lang="en-GB"/>
              <a:t>St Cuthbert Gospel, 7th century England</a:t>
            </a:r>
            <a:endParaRPr lang="en-GB" dirty="0"/>
          </a:p>
        </p:txBody>
      </p:sp>
    </p:spTree>
    <p:extLst>
      <p:ext uri="{BB962C8B-B14F-4D97-AF65-F5344CB8AC3E}">
        <p14:creationId xmlns:p14="http://schemas.microsoft.com/office/powerpoint/2010/main" val="161318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4F59B31-C8D4-AC46-ABC6-18AC780E539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990" t="1239" r="3436" b="19727"/>
          <a:stretch/>
        </p:blipFill>
        <p:spPr>
          <a:xfrm>
            <a:off x="6167438" y="0"/>
            <a:ext cx="6024562" cy="6858000"/>
          </a:xfrm>
        </p:spPr>
      </p:pic>
      <p:sp>
        <p:nvSpPr>
          <p:cNvPr id="3" name="Title 2">
            <a:extLst>
              <a:ext uri="{FF2B5EF4-FFF2-40B4-BE49-F238E27FC236}">
                <a16:creationId xmlns:a16="http://schemas.microsoft.com/office/drawing/2014/main" id="{2293AFB8-84C5-CE40-8A72-0379E7A78742}"/>
              </a:ext>
            </a:extLst>
          </p:cNvPr>
          <p:cNvSpPr>
            <a:spLocks noGrp="1"/>
          </p:cNvSpPr>
          <p:nvPr>
            <p:ph type="title"/>
          </p:nvPr>
        </p:nvSpPr>
        <p:spPr/>
        <p:txBody>
          <a:bodyPr/>
          <a:lstStyle/>
          <a:p>
            <a:r>
              <a:rPr lang="en-GB"/>
              <a:t>The Talmud</a:t>
            </a:r>
            <a:endParaRPr lang="en-GB" dirty="0"/>
          </a:p>
        </p:txBody>
      </p:sp>
      <p:sp>
        <p:nvSpPr>
          <p:cNvPr id="6" name="Content Placeholder 5">
            <a:extLst>
              <a:ext uri="{FF2B5EF4-FFF2-40B4-BE49-F238E27FC236}">
                <a16:creationId xmlns:a16="http://schemas.microsoft.com/office/drawing/2014/main" id="{2BE559E8-2D33-2A4C-8640-7CF2F8F6E5AB}"/>
              </a:ext>
            </a:extLst>
          </p:cNvPr>
          <p:cNvSpPr>
            <a:spLocks noGrp="1"/>
          </p:cNvSpPr>
          <p:nvPr>
            <p:ph sz="quarter" idx="13"/>
          </p:nvPr>
        </p:nvSpPr>
        <p:spPr/>
        <p:txBody>
          <a:bodyPr/>
          <a:lstStyle/>
          <a:p>
            <a:pPr marL="0" indent="0">
              <a:buNone/>
            </a:pPr>
            <a:r>
              <a:rPr lang="en-GB" dirty="0"/>
              <a:t>Central text of Rabbinical Judaism after the Jewish-Roman Wars</a:t>
            </a:r>
          </a:p>
          <a:p>
            <a:pPr lvl="1"/>
            <a:r>
              <a:rPr lang="en-GB" dirty="0"/>
              <a:t>Encoding of earlier oral tradition</a:t>
            </a:r>
          </a:p>
          <a:p>
            <a:pPr lvl="1"/>
            <a:r>
              <a:rPr lang="en-GB" dirty="0"/>
              <a:t>Commentaries on original text</a:t>
            </a:r>
          </a:p>
          <a:p>
            <a:pPr lvl="1"/>
            <a:r>
              <a:rPr lang="en-GB" dirty="0"/>
              <a:t>Commentaries on commentaries</a:t>
            </a:r>
          </a:p>
        </p:txBody>
      </p:sp>
      <p:grpSp>
        <p:nvGrpSpPr>
          <p:cNvPr id="32" name="Group 31">
            <a:extLst>
              <a:ext uri="{FF2B5EF4-FFF2-40B4-BE49-F238E27FC236}">
                <a16:creationId xmlns:a16="http://schemas.microsoft.com/office/drawing/2014/main" id="{C1F15F5C-520D-8A42-83A9-709E2DCF2522}"/>
              </a:ext>
            </a:extLst>
          </p:cNvPr>
          <p:cNvGrpSpPr/>
          <p:nvPr/>
        </p:nvGrpSpPr>
        <p:grpSpPr>
          <a:xfrm>
            <a:off x="8256240" y="908720"/>
            <a:ext cx="1944216" cy="2520726"/>
            <a:chOff x="8256240" y="908720"/>
            <a:chExt cx="1944216" cy="2520726"/>
          </a:xfrm>
        </p:grpSpPr>
        <p:grpSp>
          <p:nvGrpSpPr>
            <p:cNvPr id="22" name="Group 21">
              <a:extLst>
                <a:ext uri="{FF2B5EF4-FFF2-40B4-BE49-F238E27FC236}">
                  <a16:creationId xmlns:a16="http://schemas.microsoft.com/office/drawing/2014/main" id="{994E35E8-5D5C-1747-B7C2-9BFC344AA4ED}"/>
                </a:ext>
              </a:extLst>
            </p:cNvPr>
            <p:cNvGrpSpPr/>
            <p:nvPr/>
          </p:nvGrpSpPr>
          <p:grpSpPr>
            <a:xfrm>
              <a:off x="8256240" y="908720"/>
              <a:ext cx="1944216" cy="2520726"/>
              <a:chOff x="8256240" y="908720"/>
              <a:chExt cx="1944216" cy="2520726"/>
            </a:xfrm>
          </p:grpSpPr>
          <p:sp>
            <p:nvSpPr>
              <p:cNvPr id="8" name="Rectangle 7">
                <a:extLst>
                  <a:ext uri="{FF2B5EF4-FFF2-40B4-BE49-F238E27FC236}">
                    <a16:creationId xmlns:a16="http://schemas.microsoft.com/office/drawing/2014/main" id="{E624B339-9645-1A4B-8D6B-FF68AF47EC25}"/>
                  </a:ext>
                </a:extLst>
              </p:cNvPr>
              <p:cNvSpPr/>
              <p:nvPr/>
            </p:nvSpPr>
            <p:spPr>
              <a:xfrm>
                <a:off x="8256240" y="908720"/>
                <a:ext cx="1944216" cy="2376264"/>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E5C7691-16D6-D048-AF38-9524DBC796B0}"/>
                  </a:ext>
                </a:extLst>
              </p:cNvPr>
              <p:cNvSpPr/>
              <p:nvPr/>
            </p:nvSpPr>
            <p:spPr>
              <a:xfrm>
                <a:off x="9408368" y="3284984"/>
                <a:ext cx="792088" cy="144462"/>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6FBFED9B-14AF-C649-85DA-FF7F1A26A346}"/>
                </a:ext>
              </a:extLst>
            </p:cNvPr>
            <p:cNvSpPr txBox="1"/>
            <p:nvPr/>
          </p:nvSpPr>
          <p:spPr>
            <a:xfrm>
              <a:off x="8371427" y="2529560"/>
              <a:ext cx="1124026" cy="646331"/>
            </a:xfrm>
            <a:prstGeom prst="rect">
              <a:avLst/>
            </a:prstGeom>
            <a:solidFill>
              <a:schemeClr val="bg1"/>
            </a:solidFill>
            <a:ln>
              <a:solidFill>
                <a:schemeClr val="tx1"/>
              </a:solidFill>
            </a:ln>
          </p:spPr>
          <p:txBody>
            <a:bodyPr wrap="none" rtlCol="0">
              <a:spAutoFit/>
            </a:bodyPr>
            <a:lstStyle/>
            <a:p>
              <a:r>
                <a:rPr lang="en-GB" dirty="0"/>
                <a:t>Mishnah</a:t>
              </a:r>
              <a:br>
                <a:rPr lang="en-GB" dirty="0"/>
              </a:br>
              <a:r>
                <a:rPr lang="en-GB" dirty="0"/>
                <a:t>C2-3</a:t>
              </a:r>
              <a:r>
                <a:rPr lang="en-GB" baseline="30000" dirty="0"/>
                <a:t>rd</a:t>
              </a:r>
            </a:p>
          </p:txBody>
        </p:sp>
      </p:grpSp>
      <p:grpSp>
        <p:nvGrpSpPr>
          <p:cNvPr id="33" name="Group 32">
            <a:extLst>
              <a:ext uri="{FF2B5EF4-FFF2-40B4-BE49-F238E27FC236}">
                <a16:creationId xmlns:a16="http://schemas.microsoft.com/office/drawing/2014/main" id="{BC568425-23F8-4B48-AB87-8B04BCED9782}"/>
              </a:ext>
            </a:extLst>
          </p:cNvPr>
          <p:cNvGrpSpPr/>
          <p:nvPr/>
        </p:nvGrpSpPr>
        <p:grpSpPr>
          <a:xfrm>
            <a:off x="8256240" y="3284984"/>
            <a:ext cx="3168352" cy="2592288"/>
            <a:chOff x="8256240" y="3284984"/>
            <a:chExt cx="3168352" cy="2592288"/>
          </a:xfrm>
        </p:grpSpPr>
        <p:grpSp>
          <p:nvGrpSpPr>
            <p:cNvPr id="23" name="Group 22">
              <a:extLst>
                <a:ext uri="{FF2B5EF4-FFF2-40B4-BE49-F238E27FC236}">
                  <a16:creationId xmlns:a16="http://schemas.microsoft.com/office/drawing/2014/main" id="{3BB83CD2-6EF9-0F40-9748-E52ACD400B71}"/>
                </a:ext>
              </a:extLst>
            </p:cNvPr>
            <p:cNvGrpSpPr/>
            <p:nvPr/>
          </p:nvGrpSpPr>
          <p:grpSpPr>
            <a:xfrm>
              <a:off x="8256240" y="3284984"/>
              <a:ext cx="3168352" cy="2592288"/>
              <a:chOff x="8256240" y="3284984"/>
              <a:chExt cx="3168352" cy="2592288"/>
            </a:xfrm>
          </p:grpSpPr>
          <p:sp>
            <p:nvSpPr>
              <p:cNvPr id="9" name="Rectangle 8">
                <a:extLst>
                  <a:ext uri="{FF2B5EF4-FFF2-40B4-BE49-F238E27FC236}">
                    <a16:creationId xmlns:a16="http://schemas.microsoft.com/office/drawing/2014/main" id="{97320AB8-5F92-C348-90F0-F67BD4B43B94}"/>
                  </a:ext>
                </a:extLst>
              </p:cNvPr>
              <p:cNvSpPr/>
              <p:nvPr/>
            </p:nvSpPr>
            <p:spPr>
              <a:xfrm>
                <a:off x="8256240" y="3429446"/>
                <a:ext cx="1944216" cy="2087786"/>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A544D52-77E9-004E-B151-502329C1FC86}"/>
                  </a:ext>
                </a:extLst>
              </p:cNvPr>
              <p:cNvSpPr/>
              <p:nvPr/>
            </p:nvSpPr>
            <p:spPr>
              <a:xfrm>
                <a:off x="8256240" y="5517232"/>
                <a:ext cx="3168352" cy="360040"/>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C8FB8B4-2CF3-774E-A04B-3927B4E9AD19}"/>
                  </a:ext>
                </a:extLst>
              </p:cNvPr>
              <p:cNvSpPr/>
              <p:nvPr/>
            </p:nvSpPr>
            <p:spPr>
              <a:xfrm>
                <a:off x="8256240" y="3284984"/>
                <a:ext cx="1152128" cy="14446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C7AAA633-9306-E541-9FA9-B7568DA6CCB4}"/>
                </a:ext>
              </a:extLst>
            </p:cNvPr>
            <p:cNvSpPr txBox="1"/>
            <p:nvPr/>
          </p:nvSpPr>
          <p:spPr>
            <a:xfrm>
              <a:off x="8371427" y="5083763"/>
              <a:ext cx="1045479" cy="646331"/>
            </a:xfrm>
            <a:prstGeom prst="rect">
              <a:avLst/>
            </a:prstGeom>
            <a:solidFill>
              <a:schemeClr val="bg1"/>
            </a:solidFill>
            <a:ln>
              <a:solidFill>
                <a:schemeClr val="tx1"/>
              </a:solidFill>
            </a:ln>
          </p:spPr>
          <p:txBody>
            <a:bodyPr wrap="none" rtlCol="0">
              <a:spAutoFit/>
            </a:bodyPr>
            <a:lstStyle/>
            <a:p>
              <a:r>
                <a:rPr lang="en-GB" dirty="0" err="1"/>
                <a:t>Gemara</a:t>
              </a:r>
              <a:br>
                <a:rPr lang="en-GB" dirty="0"/>
              </a:br>
              <a:r>
                <a:rPr lang="en-GB" dirty="0"/>
                <a:t>C5-6</a:t>
              </a:r>
              <a:r>
                <a:rPr lang="en-GB" baseline="30000" dirty="0"/>
                <a:t>th</a:t>
              </a:r>
            </a:p>
          </p:txBody>
        </p:sp>
      </p:grpSp>
      <p:grpSp>
        <p:nvGrpSpPr>
          <p:cNvPr id="34" name="Group 33">
            <a:extLst>
              <a:ext uri="{FF2B5EF4-FFF2-40B4-BE49-F238E27FC236}">
                <a16:creationId xmlns:a16="http://schemas.microsoft.com/office/drawing/2014/main" id="{60401ED3-1A13-C24E-9E8C-07E9D02DC5B5}"/>
              </a:ext>
            </a:extLst>
          </p:cNvPr>
          <p:cNvGrpSpPr/>
          <p:nvPr/>
        </p:nvGrpSpPr>
        <p:grpSpPr>
          <a:xfrm>
            <a:off x="9264352" y="332656"/>
            <a:ext cx="2160240" cy="5184576"/>
            <a:chOff x="9264352" y="332656"/>
            <a:chExt cx="2160240" cy="5184576"/>
          </a:xfrm>
        </p:grpSpPr>
        <p:grpSp>
          <p:nvGrpSpPr>
            <p:cNvPr id="24" name="Group 23">
              <a:extLst>
                <a:ext uri="{FF2B5EF4-FFF2-40B4-BE49-F238E27FC236}">
                  <a16:creationId xmlns:a16="http://schemas.microsoft.com/office/drawing/2014/main" id="{9254C352-1135-D34B-8DD4-56636C05DBAD}"/>
                </a:ext>
              </a:extLst>
            </p:cNvPr>
            <p:cNvGrpSpPr/>
            <p:nvPr/>
          </p:nvGrpSpPr>
          <p:grpSpPr>
            <a:xfrm>
              <a:off x="9264352" y="332656"/>
              <a:ext cx="2160240" cy="5184576"/>
              <a:chOff x="9264352" y="332656"/>
              <a:chExt cx="2160240" cy="5184576"/>
            </a:xfrm>
          </p:grpSpPr>
          <p:sp>
            <p:nvSpPr>
              <p:cNvPr id="11" name="Rectangle 10">
                <a:extLst>
                  <a:ext uri="{FF2B5EF4-FFF2-40B4-BE49-F238E27FC236}">
                    <a16:creationId xmlns:a16="http://schemas.microsoft.com/office/drawing/2014/main" id="{4A13F5E3-DD39-194D-B956-74DA5E96EF58}"/>
                  </a:ext>
                </a:extLst>
              </p:cNvPr>
              <p:cNvSpPr/>
              <p:nvPr/>
            </p:nvSpPr>
            <p:spPr>
              <a:xfrm>
                <a:off x="9264352" y="332656"/>
                <a:ext cx="2160240" cy="576064"/>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5323D0C-11C1-0A4E-9F52-7BD92D2979A0}"/>
                  </a:ext>
                </a:extLst>
              </p:cNvPr>
              <p:cNvSpPr/>
              <p:nvPr/>
            </p:nvSpPr>
            <p:spPr>
              <a:xfrm>
                <a:off x="10200456" y="908720"/>
                <a:ext cx="1224136" cy="460851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F12E9344-8746-F542-9C07-EA06EEF8343A}"/>
                </a:ext>
              </a:extLst>
            </p:cNvPr>
            <p:cNvSpPr txBox="1"/>
            <p:nvPr/>
          </p:nvSpPr>
          <p:spPr>
            <a:xfrm>
              <a:off x="10449847" y="4655537"/>
              <a:ext cx="790601" cy="646331"/>
            </a:xfrm>
            <a:prstGeom prst="rect">
              <a:avLst/>
            </a:prstGeom>
            <a:solidFill>
              <a:schemeClr val="bg1"/>
            </a:solidFill>
            <a:ln>
              <a:solidFill>
                <a:schemeClr val="tx1"/>
              </a:solidFill>
            </a:ln>
          </p:spPr>
          <p:txBody>
            <a:bodyPr wrap="none" rtlCol="0">
              <a:spAutoFit/>
            </a:bodyPr>
            <a:lstStyle/>
            <a:p>
              <a:r>
                <a:rPr lang="en-GB" dirty="0" err="1"/>
                <a:t>Rashi</a:t>
              </a:r>
              <a:br>
                <a:rPr lang="en-GB" dirty="0"/>
              </a:br>
              <a:r>
                <a:rPr lang="en-GB" dirty="0"/>
                <a:t>C11</a:t>
              </a:r>
              <a:r>
                <a:rPr lang="en-GB" baseline="30000" dirty="0"/>
                <a:t>th</a:t>
              </a:r>
            </a:p>
          </p:txBody>
        </p:sp>
      </p:grpSp>
      <p:grpSp>
        <p:nvGrpSpPr>
          <p:cNvPr id="35" name="Group 34">
            <a:extLst>
              <a:ext uri="{FF2B5EF4-FFF2-40B4-BE49-F238E27FC236}">
                <a16:creationId xmlns:a16="http://schemas.microsoft.com/office/drawing/2014/main" id="{CF5846B5-751E-3848-9D91-C70CD63FC3B0}"/>
              </a:ext>
            </a:extLst>
          </p:cNvPr>
          <p:cNvGrpSpPr/>
          <p:nvPr/>
        </p:nvGrpSpPr>
        <p:grpSpPr>
          <a:xfrm>
            <a:off x="7032104" y="332656"/>
            <a:ext cx="4392488" cy="6525344"/>
            <a:chOff x="7032104" y="332656"/>
            <a:chExt cx="4392488" cy="6525344"/>
          </a:xfrm>
        </p:grpSpPr>
        <p:grpSp>
          <p:nvGrpSpPr>
            <p:cNvPr id="25" name="Group 24">
              <a:extLst>
                <a:ext uri="{FF2B5EF4-FFF2-40B4-BE49-F238E27FC236}">
                  <a16:creationId xmlns:a16="http://schemas.microsoft.com/office/drawing/2014/main" id="{3B355BD1-10C9-5646-A1EE-6B2B5906DC57}"/>
                </a:ext>
              </a:extLst>
            </p:cNvPr>
            <p:cNvGrpSpPr/>
            <p:nvPr/>
          </p:nvGrpSpPr>
          <p:grpSpPr>
            <a:xfrm>
              <a:off x="7032104" y="332656"/>
              <a:ext cx="4392488" cy="6525344"/>
              <a:chOff x="7032104" y="332656"/>
              <a:chExt cx="4392488" cy="6525344"/>
            </a:xfrm>
          </p:grpSpPr>
          <p:sp>
            <p:nvSpPr>
              <p:cNvPr id="16" name="Rectangle 15">
                <a:extLst>
                  <a:ext uri="{FF2B5EF4-FFF2-40B4-BE49-F238E27FC236}">
                    <a16:creationId xmlns:a16="http://schemas.microsoft.com/office/drawing/2014/main" id="{F34DEDF0-983C-7546-B10D-353671AE026C}"/>
                  </a:ext>
                </a:extLst>
              </p:cNvPr>
              <p:cNvSpPr/>
              <p:nvPr/>
            </p:nvSpPr>
            <p:spPr>
              <a:xfrm>
                <a:off x="7032104" y="332656"/>
                <a:ext cx="2232248" cy="576064"/>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BEAF055-B281-164D-93C7-DAFDA2BB9ED1}"/>
                  </a:ext>
                </a:extLst>
              </p:cNvPr>
              <p:cNvSpPr/>
              <p:nvPr/>
            </p:nvSpPr>
            <p:spPr>
              <a:xfrm>
                <a:off x="7032104" y="908720"/>
                <a:ext cx="1224136" cy="4968552"/>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17691F5-5F32-5846-B101-2C13C7113124}"/>
                  </a:ext>
                </a:extLst>
              </p:cNvPr>
              <p:cNvSpPr/>
              <p:nvPr/>
            </p:nvSpPr>
            <p:spPr>
              <a:xfrm>
                <a:off x="7032104" y="5877272"/>
                <a:ext cx="4392488" cy="98072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7242B0EB-318F-AB4C-9194-B5BEB35BE411}"/>
                </a:ext>
              </a:extLst>
            </p:cNvPr>
            <p:cNvSpPr txBox="1"/>
            <p:nvPr/>
          </p:nvSpPr>
          <p:spPr>
            <a:xfrm>
              <a:off x="7207306" y="6055450"/>
              <a:ext cx="1157689" cy="646331"/>
            </a:xfrm>
            <a:prstGeom prst="rect">
              <a:avLst/>
            </a:prstGeom>
            <a:solidFill>
              <a:schemeClr val="bg1"/>
            </a:solidFill>
            <a:ln>
              <a:solidFill>
                <a:schemeClr val="tx1"/>
              </a:solidFill>
            </a:ln>
          </p:spPr>
          <p:txBody>
            <a:bodyPr wrap="none" rtlCol="0">
              <a:spAutoFit/>
            </a:bodyPr>
            <a:lstStyle/>
            <a:p>
              <a:r>
                <a:rPr lang="en-GB" dirty="0" err="1"/>
                <a:t>Tosafot</a:t>
              </a:r>
              <a:br>
                <a:rPr lang="en-GB" dirty="0"/>
              </a:br>
              <a:r>
                <a:rPr lang="en-GB" dirty="0"/>
                <a:t>C12-13</a:t>
              </a:r>
              <a:r>
                <a:rPr lang="en-GB" baseline="30000" dirty="0"/>
                <a:t>th</a:t>
              </a:r>
            </a:p>
          </p:txBody>
        </p:sp>
      </p:grpSp>
      <p:grpSp>
        <p:nvGrpSpPr>
          <p:cNvPr id="2" name="Group 1">
            <a:extLst>
              <a:ext uri="{FF2B5EF4-FFF2-40B4-BE49-F238E27FC236}">
                <a16:creationId xmlns:a16="http://schemas.microsoft.com/office/drawing/2014/main" id="{81EC81AC-CFB6-FD4E-A1E1-2008C03BF75E}"/>
              </a:ext>
            </a:extLst>
          </p:cNvPr>
          <p:cNvGrpSpPr/>
          <p:nvPr/>
        </p:nvGrpSpPr>
        <p:grpSpPr>
          <a:xfrm>
            <a:off x="5013469" y="332656"/>
            <a:ext cx="7131203" cy="6525344"/>
            <a:chOff x="5013469" y="332656"/>
            <a:chExt cx="7131203" cy="6525344"/>
          </a:xfrm>
        </p:grpSpPr>
        <p:sp>
          <p:nvSpPr>
            <p:cNvPr id="19" name="Rectangle 18">
              <a:extLst>
                <a:ext uri="{FF2B5EF4-FFF2-40B4-BE49-F238E27FC236}">
                  <a16:creationId xmlns:a16="http://schemas.microsoft.com/office/drawing/2014/main" id="{54C4C004-13FB-0B43-9358-E03CE353080E}"/>
                </a:ext>
              </a:extLst>
            </p:cNvPr>
            <p:cNvSpPr/>
            <p:nvPr/>
          </p:nvSpPr>
          <p:spPr>
            <a:xfrm>
              <a:off x="6384032" y="332656"/>
              <a:ext cx="648072" cy="652534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D5A1D92-4936-BB42-A9E2-680FF5090DFE}"/>
                </a:ext>
              </a:extLst>
            </p:cNvPr>
            <p:cNvSpPr/>
            <p:nvPr/>
          </p:nvSpPr>
          <p:spPr>
            <a:xfrm>
              <a:off x="11424592" y="332656"/>
              <a:ext cx="720080" cy="652534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1C161924-EDDA-5043-84B5-736342E40424}"/>
                </a:ext>
              </a:extLst>
            </p:cNvPr>
            <p:cNvSpPr txBox="1"/>
            <p:nvPr/>
          </p:nvSpPr>
          <p:spPr>
            <a:xfrm>
              <a:off x="5013469" y="4727756"/>
              <a:ext cx="2504212" cy="646331"/>
            </a:xfrm>
            <a:prstGeom prst="rect">
              <a:avLst/>
            </a:prstGeom>
            <a:solidFill>
              <a:schemeClr val="bg1"/>
            </a:solidFill>
            <a:ln>
              <a:solidFill>
                <a:schemeClr val="tx1"/>
              </a:solidFill>
            </a:ln>
          </p:spPr>
          <p:txBody>
            <a:bodyPr wrap="none" rtlCol="0">
              <a:spAutoFit/>
            </a:bodyPr>
            <a:lstStyle/>
            <a:p>
              <a:r>
                <a:rPr lang="en-GB" dirty="0"/>
                <a:t>Later commentaries</a:t>
              </a:r>
              <a:endParaRPr lang="en-GB" baseline="30000" dirty="0"/>
            </a:p>
            <a:p>
              <a:r>
                <a:rPr lang="en-GB" dirty="0"/>
                <a:t>and cross-references</a:t>
              </a:r>
            </a:p>
          </p:txBody>
        </p:sp>
      </p:grpSp>
    </p:spTree>
    <p:extLst>
      <p:ext uri="{BB962C8B-B14F-4D97-AF65-F5344CB8AC3E}">
        <p14:creationId xmlns:p14="http://schemas.microsoft.com/office/powerpoint/2010/main" val="45227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7B7FD6A-EBE9-8347-B0E7-7B8BE1AABF2E}"/>
              </a:ext>
            </a:extLst>
          </p:cNvPr>
          <p:cNvSpPr>
            <a:spLocks noGrp="1"/>
          </p:cNvSpPr>
          <p:nvPr>
            <p:ph type="title"/>
          </p:nvPr>
        </p:nvSpPr>
        <p:spPr/>
        <p:txBody>
          <a:bodyPr/>
          <a:lstStyle/>
          <a:p>
            <a:r>
              <a:rPr lang="en-GB" dirty="0"/>
              <a:t>Richard White of Basingstoke</a:t>
            </a:r>
          </a:p>
        </p:txBody>
      </p:sp>
      <p:sp>
        <p:nvSpPr>
          <p:cNvPr id="11" name="Content Placeholder 10">
            <a:extLst>
              <a:ext uri="{FF2B5EF4-FFF2-40B4-BE49-F238E27FC236}">
                <a16:creationId xmlns:a16="http://schemas.microsoft.com/office/drawing/2014/main" id="{7DEB5030-93ED-294C-8F5A-4BCD37F50239}"/>
              </a:ext>
            </a:extLst>
          </p:cNvPr>
          <p:cNvSpPr>
            <a:spLocks noGrp="1"/>
          </p:cNvSpPr>
          <p:nvPr>
            <p:ph sz="quarter" idx="13"/>
          </p:nvPr>
        </p:nvSpPr>
        <p:spPr/>
        <p:txBody>
          <a:bodyPr/>
          <a:lstStyle/>
          <a:p>
            <a:pPr marL="0" indent="0">
              <a:buNone/>
            </a:pPr>
            <a:r>
              <a:rPr lang="en-US" dirty="0"/>
              <a:t>Author of </a:t>
            </a:r>
            <a:r>
              <a:rPr lang="en-US" i="1" dirty="0" err="1"/>
              <a:t>Historiarum</a:t>
            </a:r>
            <a:r>
              <a:rPr lang="en-US" i="1" dirty="0"/>
              <a:t> </a:t>
            </a:r>
            <a:r>
              <a:rPr lang="en-US" i="1" dirty="0" err="1"/>
              <a:t>libri</a:t>
            </a:r>
            <a:r>
              <a:rPr lang="en-US" i="1" dirty="0"/>
              <a:t> cum </a:t>
            </a:r>
            <a:r>
              <a:rPr lang="en-US" i="1" dirty="0" err="1"/>
              <a:t>notis</a:t>
            </a:r>
            <a:r>
              <a:rPr lang="en-US" i="1" dirty="0"/>
              <a:t> </a:t>
            </a:r>
            <a:r>
              <a:rPr lang="en-US" i="1" dirty="0" err="1"/>
              <a:t>antiquitatum</a:t>
            </a:r>
            <a:r>
              <a:rPr lang="en-US" i="1" dirty="0"/>
              <a:t> </a:t>
            </a:r>
            <a:r>
              <a:rPr lang="en-US" i="1" dirty="0" err="1"/>
              <a:t>Britannicarum</a:t>
            </a:r>
            <a:r>
              <a:rPr lang="en-US" i="1" dirty="0"/>
              <a:t> (1597-1607)</a:t>
            </a:r>
          </a:p>
          <a:p>
            <a:pPr marL="0" indent="0">
              <a:buNone/>
            </a:pPr>
            <a:r>
              <a:rPr lang="en-US" dirty="0"/>
              <a:t>One of the earliest scholars to make use of endnotes.</a:t>
            </a:r>
          </a:p>
          <a:p>
            <a:pPr marL="0" indent="0">
              <a:buNone/>
            </a:pPr>
            <a:r>
              <a:rPr lang="en-US" i="1" dirty="0"/>
              <a:t>"as bees take honey from different flowers, so we must take materials from all sorts of different authors and, once they have been systematically collected, store them away, as it were, in the proper combs.”</a:t>
            </a:r>
          </a:p>
        </p:txBody>
      </p:sp>
      <p:pic>
        <p:nvPicPr>
          <p:cNvPr id="15" name="Content Placeholder 14">
            <a:extLst>
              <a:ext uri="{FF2B5EF4-FFF2-40B4-BE49-F238E27FC236}">
                <a16:creationId xmlns:a16="http://schemas.microsoft.com/office/drawing/2014/main" id="{EF09B9E4-ED6C-B347-AC58-5F8E56D44D4A}"/>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tretch/>
        </p:blipFill>
        <p:spPr>
          <a:xfrm>
            <a:off x="6800851" y="1625923"/>
            <a:ext cx="4205250" cy="4611365"/>
          </a:xfrm>
        </p:spPr>
      </p:pic>
      <p:sp>
        <p:nvSpPr>
          <p:cNvPr id="2" name="Text Placeholder 1">
            <a:extLst>
              <a:ext uri="{FF2B5EF4-FFF2-40B4-BE49-F238E27FC236}">
                <a16:creationId xmlns:a16="http://schemas.microsoft.com/office/drawing/2014/main" id="{D5833F38-2822-4946-B672-5501A8EA94D5}"/>
              </a:ext>
            </a:extLst>
          </p:cNvPr>
          <p:cNvSpPr>
            <a:spLocks noGrp="1"/>
          </p:cNvSpPr>
          <p:nvPr>
            <p:ph type="body" sz="quarter" idx="15"/>
          </p:nvPr>
        </p:nvSpPr>
        <p:spPr/>
        <p:txBody>
          <a:bodyPr/>
          <a:lstStyle/>
          <a:p>
            <a:endParaRPr lang="en-GB"/>
          </a:p>
        </p:txBody>
      </p:sp>
      <p:sp>
        <p:nvSpPr>
          <p:cNvPr id="16" name="Isosceles Triangle 5">
            <a:extLst>
              <a:ext uri="{FF2B5EF4-FFF2-40B4-BE49-F238E27FC236}">
                <a16:creationId xmlns:a16="http://schemas.microsoft.com/office/drawing/2014/main" id="{100726D1-43C2-7142-8BA3-869AFAFC6C51}"/>
              </a:ext>
            </a:extLst>
          </p:cNvPr>
          <p:cNvSpPr/>
          <p:nvPr/>
        </p:nvSpPr>
        <p:spPr bwMode="auto">
          <a:xfrm rot="20365023">
            <a:off x="7774899" y="949296"/>
            <a:ext cx="1368152" cy="2016224"/>
          </a:xfrm>
          <a:prstGeom prst="triangle">
            <a:avLst/>
          </a:prstGeom>
          <a:gradFill flip="none" rotWithShape="1">
            <a:gsLst>
              <a:gs pos="0">
                <a:srgbClr val="302A21"/>
              </a:gs>
              <a:gs pos="100000">
                <a:srgbClr val="D0C8B4"/>
              </a:gs>
            </a:gsLst>
            <a:lin ang="720000" scaled="0"/>
            <a:tileRect/>
          </a:gradFill>
          <a:ln w="25400" cap="flat" cmpd="sng" algn="ctr">
            <a:solidFill>
              <a:srgbClr val="302A21"/>
            </a:solidFill>
            <a:prstDash val="solid"/>
            <a:round/>
            <a:headEnd type="none" w="med" len="med"/>
            <a:tailEnd type="none" w="med" len="med"/>
          </a:ln>
          <a:effectLst/>
        </p:spPr>
        <p:txBody>
          <a:bodyPr vert="horz" wrap="none" lIns="91440" tIns="45720" rIns="91440" bIns="180000" numCol="1" rtlCol="0" anchor="b"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302A21"/>
                </a:solidFill>
                <a:effectLst/>
                <a:latin typeface="Comic Sans MS" panose="030F0902030302020204" pitchFamily="66" charset="0"/>
                <a:ea typeface="ＭＳ Ｐゴシック" pitchFamily="-106" charset="-128"/>
                <a:cs typeface="Chalkboard"/>
              </a:rPr>
              <a:t>dunce</a:t>
            </a:r>
          </a:p>
        </p:txBody>
      </p:sp>
    </p:spTree>
    <p:extLst>
      <p:ext uri="{BB962C8B-B14F-4D97-AF65-F5344CB8AC3E}">
        <p14:creationId xmlns:p14="http://schemas.microsoft.com/office/powerpoint/2010/main" val="23405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CAA6198-E04B-8142-AB2E-2A15DE5EA78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36062"/>
          <a:stretch/>
        </p:blipFill>
        <p:spPr>
          <a:xfrm>
            <a:off x="6167439" y="0"/>
            <a:ext cx="6024562" cy="6858000"/>
          </a:xfrm>
          <a:solidFill>
            <a:schemeClr val="bg1"/>
          </a:solidFill>
        </p:spPr>
      </p:pic>
      <p:sp>
        <p:nvSpPr>
          <p:cNvPr id="3" name="Title 2">
            <a:extLst>
              <a:ext uri="{FF2B5EF4-FFF2-40B4-BE49-F238E27FC236}">
                <a16:creationId xmlns:a16="http://schemas.microsoft.com/office/drawing/2014/main" id="{327C3A5A-D770-B04E-88C8-8BE358BC8640}"/>
              </a:ext>
            </a:extLst>
          </p:cNvPr>
          <p:cNvSpPr>
            <a:spLocks noGrp="1"/>
          </p:cNvSpPr>
          <p:nvPr>
            <p:ph type="title"/>
          </p:nvPr>
        </p:nvSpPr>
        <p:spPr/>
        <p:txBody>
          <a:bodyPr/>
          <a:lstStyle/>
          <a:p>
            <a:r>
              <a:rPr lang="en-GB" dirty="0"/>
              <a:t>The birth of the </a:t>
            </a:r>
            <a:r>
              <a:rPr lang="en-GB" dirty="0" err="1"/>
              <a:t>encyclopedia</a:t>
            </a:r>
            <a:endParaRPr lang="en-GB" dirty="0"/>
          </a:p>
        </p:txBody>
      </p:sp>
      <p:sp>
        <p:nvSpPr>
          <p:cNvPr id="6" name="Content Placeholder 5">
            <a:extLst>
              <a:ext uri="{FF2B5EF4-FFF2-40B4-BE49-F238E27FC236}">
                <a16:creationId xmlns:a16="http://schemas.microsoft.com/office/drawing/2014/main" id="{5CB7629F-22E2-7B47-8424-3B31BFF441A1}"/>
              </a:ext>
            </a:extLst>
          </p:cNvPr>
          <p:cNvSpPr>
            <a:spLocks noGrp="1"/>
          </p:cNvSpPr>
          <p:nvPr>
            <p:ph sz="quarter" idx="13"/>
          </p:nvPr>
        </p:nvSpPr>
        <p:spPr/>
        <p:txBody>
          <a:bodyPr/>
          <a:lstStyle/>
          <a:p>
            <a:pPr marL="0" indent="0">
              <a:buNone/>
            </a:pPr>
            <a:r>
              <a:rPr lang="en-US" dirty="0"/>
              <a:t>Comprehensive in scope, systematic in </a:t>
            </a:r>
            <a:r>
              <a:rPr lang="en-US" dirty="0" err="1"/>
              <a:t>organisation</a:t>
            </a:r>
            <a:endParaRPr lang="en-US" dirty="0"/>
          </a:p>
          <a:p>
            <a:pPr lvl="1"/>
            <a:r>
              <a:rPr lang="en-US" dirty="0"/>
              <a:t>Ephraim Chambers’ </a:t>
            </a:r>
            <a:r>
              <a:rPr lang="en-US" i="1" dirty="0" err="1"/>
              <a:t>Cyclopædia</a:t>
            </a:r>
            <a:r>
              <a:rPr lang="en-US" dirty="0"/>
              <a:t> in 1728</a:t>
            </a:r>
          </a:p>
          <a:p>
            <a:pPr lvl="1"/>
            <a:r>
              <a:rPr lang="en-US" dirty="0"/>
              <a:t>Denis Diderot’s </a:t>
            </a:r>
            <a:r>
              <a:rPr lang="en-US" i="1" dirty="0" err="1"/>
              <a:t>Encyclopédie</a:t>
            </a:r>
            <a:r>
              <a:rPr lang="en-US" dirty="0"/>
              <a:t> in 1751</a:t>
            </a:r>
          </a:p>
          <a:p>
            <a:pPr marL="0" indent="0">
              <a:buNone/>
            </a:pPr>
            <a:r>
              <a:rPr lang="en-US" dirty="0"/>
              <a:t>Common features:</a:t>
            </a:r>
          </a:p>
          <a:p>
            <a:pPr lvl="1"/>
            <a:r>
              <a:rPr lang="en-US" dirty="0"/>
              <a:t>Subject-based classification of entries</a:t>
            </a:r>
          </a:p>
          <a:p>
            <a:pPr lvl="1"/>
            <a:r>
              <a:rPr lang="en-US" dirty="0"/>
              <a:t>Cross-references between entries</a:t>
            </a:r>
          </a:p>
          <a:p>
            <a:endParaRPr lang="en-GB" dirty="0"/>
          </a:p>
        </p:txBody>
      </p:sp>
    </p:spTree>
    <p:extLst>
      <p:ext uri="{BB962C8B-B14F-4D97-AF65-F5344CB8AC3E}">
        <p14:creationId xmlns:p14="http://schemas.microsoft.com/office/powerpoint/2010/main" val="306766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83FADF2-7864-3149-BB9F-B543795B912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24999"/>
          <a:stretch/>
        </p:blipFill>
        <p:spPr>
          <a:xfrm>
            <a:off x="1" y="0"/>
            <a:ext cx="12192000" cy="6858000"/>
          </a:xfrm>
        </p:spPr>
      </p:pic>
      <p:sp>
        <p:nvSpPr>
          <p:cNvPr id="3" name="Text Placeholder 2">
            <a:extLst>
              <a:ext uri="{FF2B5EF4-FFF2-40B4-BE49-F238E27FC236}">
                <a16:creationId xmlns:a16="http://schemas.microsoft.com/office/drawing/2014/main" id="{0B25D203-036B-454B-AB86-CBA2745F49E9}"/>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611520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FB3A27D-C357-7F48-BEE7-749A26BA85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4BA1F9D6-8770-ED43-A915-716C3AFB48FC}"/>
              </a:ext>
            </a:extLst>
          </p:cNvPr>
          <p:cNvSpPr>
            <a:spLocks noGrp="1"/>
          </p:cNvSpPr>
          <p:nvPr>
            <p:ph type="title"/>
          </p:nvPr>
        </p:nvSpPr>
        <p:spPr/>
        <p:txBody>
          <a:bodyPr/>
          <a:lstStyle/>
          <a:p>
            <a:r>
              <a:rPr lang="en-GB" dirty="0"/>
              <a:t>Organising Utopia</a:t>
            </a:r>
          </a:p>
        </p:txBody>
      </p:sp>
      <p:sp>
        <p:nvSpPr>
          <p:cNvPr id="2" name="Text Placeholder 1">
            <a:extLst>
              <a:ext uri="{FF2B5EF4-FFF2-40B4-BE49-F238E27FC236}">
                <a16:creationId xmlns:a16="http://schemas.microsoft.com/office/drawing/2014/main" id="{A99778E6-574F-A844-B398-E8C0E6916F02}"/>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959893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a75cd8e1-d669-4606-82cf-6fa4a3efdce2"/>
</p:tagLst>
</file>

<file path=ppt/theme/theme1.xml><?xml version="1.0" encoding="utf-8"?>
<a:theme xmlns:a="http://schemas.openxmlformats.org/drawingml/2006/main" name="Plai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AFB76918-1A07-CB41-B983-F886F8F6E360}"/>
    </a:ext>
  </a:extLst>
</a:theme>
</file>

<file path=ppt/theme/theme2.xml><?xml version="1.0" encoding="utf-8"?>
<a:theme xmlns:a="http://schemas.openxmlformats.org/drawingml/2006/main" name="Prussia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E327603C-A4DA-D247-AC31-BADF1A0FCF7B}"/>
    </a:ext>
  </a:extLst>
</a:theme>
</file>

<file path=ppt/theme/theme3.xml><?xml version="1.0" encoding="utf-8"?>
<a:theme xmlns:a="http://schemas.openxmlformats.org/drawingml/2006/main" name="Coral">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3837027A-4545-5A49-B167-284656E4BC08}"/>
    </a:ext>
  </a:extLst>
</a:theme>
</file>

<file path=ppt/theme/theme4.xml><?xml version="1.0" encoding="utf-8"?>
<a:theme xmlns:a="http://schemas.openxmlformats.org/drawingml/2006/main" name="Aqua">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6DA9175E-A729-B049-B687-92AF89C176C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TotalTime>698</TotalTime>
  <Words>2536</Words>
  <Application>Microsoft Macintosh PowerPoint</Application>
  <PresentationFormat>Widescreen</PresentationFormat>
  <Paragraphs>201</Paragraphs>
  <Slides>33</Slides>
  <Notes>27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33</vt:i4>
      </vt:variant>
    </vt:vector>
  </HeadingPairs>
  <TitlesOfParts>
    <vt:vector size="42" baseType="lpstr">
      <vt:lpstr>Arial</vt:lpstr>
      <vt:lpstr>Comic Sans MS</vt:lpstr>
      <vt:lpstr>Times New Roman</vt:lpstr>
      <vt:lpstr>Lucida Sans</vt:lpstr>
      <vt:lpstr>Calibri</vt:lpstr>
      <vt:lpstr>Plain</vt:lpstr>
      <vt:lpstr>Prussian</vt:lpstr>
      <vt:lpstr>Coral</vt:lpstr>
      <vt:lpstr>Aqua</vt:lpstr>
      <vt:lpstr>PowerPoint Presentation</vt:lpstr>
      <vt:lpstr>Trailblazers: History of Hypertext</vt:lpstr>
      <vt:lpstr>Revisiting Nelson’s definition</vt:lpstr>
      <vt:lpstr>From the Middle Ages to the Age of Enlightenment</vt:lpstr>
      <vt:lpstr>The Talmud</vt:lpstr>
      <vt:lpstr>Richard White of Basingstoke</vt:lpstr>
      <vt:lpstr>The birth of the encyclopedia</vt:lpstr>
      <vt:lpstr>PowerPoint Presentation</vt:lpstr>
      <vt:lpstr>Organising Utopia</vt:lpstr>
      <vt:lpstr>PowerPoint Presentation</vt:lpstr>
      <vt:lpstr>Paul Otlet (1868-1944)</vt:lpstr>
      <vt:lpstr>PowerPoint Presentation</vt:lpstr>
      <vt:lpstr>PowerPoint Presentation</vt:lpstr>
      <vt:lpstr>Répertoire Bibliographique Universel</vt:lpstr>
      <vt:lpstr>PowerPoint Presentation</vt:lpstr>
      <vt:lpstr>PowerPoint Presentation</vt:lpstr>
      <vt:lpstr>The Mundaneum</vt:lpstr>
      <vt:lpstr>The World City</vt:lpstr>
      <vt:lpstr>PowerPoint Presentation</vt:lpstr>
      <vt:lpstr>PowerPoint Presentation</vt:lpstr>
      <vt:lpstr>Wilhelm Ostwald</vt:lpstr>
      <vt:lpstr>Die Brücke</vt:lpstr>
      <vt:lpstr>Die Brücke</vt:lpstr>
      <vt:lpstr>PowerPoint Presentation</vt:lpstr>
      <vt:lpstr>PowerPoint Presentation</vt:lpstr>
      <vt:lpstr>PowerPoint Presentation</vt:lpstr>
      <vt:lpstr>Das Gehirn der Welt</vt:lpstr>
      <vt:lpstr>Das Gehirn der Welt</vt:lpstr>
      <vt:lpstr>PowerPoint Presentation</vt:lpstr>
      <vt:lpstr>The World Brain</vt:lpstr>
      <vt:lpstr>The World Brain</vt:lpstr>
      <vt:lpstr>Interlude, 1939-1945</vt:lpstr>
      <vt:lpstr>Next Lecture: Trailblazers, Part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Gibbins</dc:creator>
  <cp:lastModifiedBy>Nicholas Gibbins</cp:lastModifiedBy>
  <cp:revision>41</cp:revision>
  <dcterms:created xsi:type="dcterms:W3CDTF">2018-09-25T14:58:11Z</dcterms:created>
  <dcterms:modified xsi:type="dcterms:W3CDTF">2021-11-30T13:05:20Z</dcterms:modified>
</cp:coreProperties>
</file>