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59" r:id="rId9"/>
    <p:sldId id="257" r:id="rId10"/>
    <p:sldId id="288" r:id="rId11"/>
    <p:sldId id="295" r:id="rId12"/>
    <p:sldId id="291" r:id="rId13"/>
    <p:sldId id="273" r:id="rId14"/>
    <p:sldId id="289" r:id="rId15"/>
    <p:sldId id="274" r:id="rId16"/>
    <p:sldId id="275" r:id="rId17"/>
    <p:sldId id="276" r:id="rId18"/>
    <p:sldId id="296" r:id="rId19"/>
    <p:sldId id="277" r:id="rId20"/>
    <p:sldId id="278" r:id="rId21"/>
    <p:sldId id="279" r:id="rId22"/>
    <p:sldId id="280" r:id="rId23"/>
    <p:sldId id="292" r:id="rId24"/>
    <p:sldId id="297" r:id="rId25"/>
    <p:sldId id="260" r:id="rId26"/>
    <p:sldId id="299" r:id="rId27"/>
    <p:sldId id="300" r:id="rId28"/>
    <p:sldId id="301" r:id="rId29"/>
    <p:sldId id="302" r:id="rId30"/>
    <p:sldId id="303" r:id="rId31"/>
    <p:sldId id="304" r:id="rId32"/>
    <p:sldId id="315" r:id="rId33"/>
    <p:sldId id="316" r:id="rId34"/>
    <p:sldId id="317" r:id="rId35"/>
    <p:sldId id="312" r:id="rId36"/>
    <p:sldId id="307" r:id="rId37"/>
    <p:sldId id="308" r:id="rId38"/>
    <p:sldId id="314" r:id="rId39"/>
    <p:sldId id="313" r:id="rId40"/>
    <p:sldId id="306" r:id="rId41"/>
    <p:sldId id="310" r:id="rId42"/>
    <p:sldId id="311" r:id="rId43"/>
    <p:sldId id="318" r:id="rId44"/>
    <p:sldId id="281" r:id="rId45"/>
  </p:sldIdLst>
  <p:sldSz cx="12192000" cy="6858000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Lucida Console" panose="020B0609040504020204" pitchFamily="49" charset="0"/>
      <p:regular r:id="rId51"/>
    </p:embeddedFont>
    <p:embeddedFont>
      <p:font typeface="Lucida Sans" panose="020B0602030504020204" pitchFamily="34" charset="77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6B0ECF-4A8E-0D4E-843A-4891B10C0226}" v="31" dt="2020-10-17T16:10:01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82"/>
    <p:restoredTop sz="94694"/>
  </p:normalViewPr>
  <p:slideViewPr>
    <p:cSldViewPr snapToGrid="0">
      <p:cViewPr varScale="1">
        <p:scale>
          <a:sx n="117" d="100"/>
          <a:sy n="117" d="100"/>
        </p:scale>
        <p:origin x="376" y="168"/>
      </p:cViewPr>
      <p:guideLst>
        <p:guide orient="horz" pos="2160"/>
        <p:guide pos="55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5/10/relationships/revisionInfo" Target="revisionInfo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6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D6B0ECF-4A8E-0D4E-843A-4891B10C0226}"/>
    <pc:docChg chg="undo custSel addSld delSld modSld sldOrd">
      <pc:chgData name="Nicholas Gibbins" userId="6a0e944c-4d97-467d-bb7a-7c3315791fe4" providerId="ADAL" clId="{6D6B0ECF-4A8E-0D4E-843A-4891B10C0226}" dt="2020-10-17T16:10:16.534" v="1385" actId="114"/>
      <pc:docMkLst>
        <pc:docMk/>
      </pc:docMkLst>
      <pc:sldChg chg="modSp mod">
        <pc:chgData name="Nicholas Gibbins" userId="6a0e944c-4d97-467d-bb7a-7c3315791fe4" providerId="ADAL" clId="{6D6B0ECF-4A8E-0D4E-843A-4891B10C0226}" dt="2020-09-11T11:47:29.146" v="237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D6B0ECF-4A8E-0D4E-843A-4891B10C0226}" dt="2020-09-10T17:36:40.015" v="13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1T11:47:29.146" v="237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8.018" v="31" actId="2696"/>
        <pc:sldMkLst>
          <pc:docMk/>
          <pc:sldMk cId="377388075" sldId="258"/>
        </pc:sldMkLst>
      </pc:sldChg>
      <pc:sldChg chg="del">
        <pc:chgData name="Nicholas Gibbins" userId="6a0e944c-4d97-467d-bb7a-7c3315791fe4" providerId="ADAL" clId="{6D6B0ECF-4A8E-0D4E-843A-4891B10C0226}" dt="2020-09-10T17:36:47.905" v="16" actId="2696"/>
        <pc:sldMkLst>
          <pc:docMk/>
          <pc:sldMk cId="3638277046" sldId="260"/>
        </pc:sldMkLst>
      </pc:sldChg>
      <pc:sldChg chg="del">
        <pc:chgData name="Nicholas Gibbins" userId="6a0e944c-4d97-467d-bb7a-7c3315791fe4" providerId="ADAL" clId="{6D6B0ECF-4A8E-0D4E-843A-4891B10C0226}" dt="2020-09-10T17:36:47.970" v="26" actId="2696"/>
        <pc:sldMkLst>
          <pc:docMk/>
          <pc:sldMk cId="3779349302" sldId="261"/>
        </pc:sldMkLst>
      </pc:sldChg>
      <pc:sldChg chg="del">
        <pc:chgData name="Nicholas Gibbins" userId="6a0e944c-4d97-467d-bb7a-7c3315791fe4" providerId="ADAL" clId="{6D6B0ECF-4A8E-0D4E-843A-4891B10C0226}" dt="2020-09-10T17:36:47.913" v="17" actId="2696"/>
        <pc:sldMkLst>
          <pc:docMk/>
          <pc:sldMk cId="2071773047" sldId="262"/>
        </pc:sldMkLst>
      </pc:sldChg>
      <pc:sldChg chg="del">
        <pc:chgData name="Nicholas Gibbins" userId="6a0e944c-4d97-467d-bb7a-7c3315791fe4" providerId="ADAL" clId="{6D6B0ECF-4A8E-0D4E-843A-4891B10C0226}" dt="2020-09-10T17:36:47.977" v="27" actId="2696"/>
        <pc:sldMkLst>
          <pc:docMk/>
          <pc:sldMk cId="850310133" sldId="263"/>
        </pc:sldMkLst>
      </pc:sldChg>
      <pc:sldChg chg="del">
        <pc:chgData name="Nicholas Gibbins" userId="6a0e944c-4d97-467d-bb7a-7c3315791fe4" providerId="ADAL" clId="{6D6B0ECF-4A8E-0D4E-843A-4891B10C0226}" dt="2020-09-10T17:36:47.938" v="21" actId="2696"/>
        <pc:sldMkLst>
          <pc:docMk/>
          <pc:sldMk cId="140391365" sldId="264"/>
        </pc:sldMkLst>
      </pc:sldChg>
      <pc:sldChg chg="del">
        <pc:chgData name="Nicholas Gibbins" userId="6a0e944c-4d97-467d-bb7a-7c3315791fe4" providerId="ADAL" clId="{6D6B0ECF-4A8E-0D4E-843A-4891B10C0226}" dt="2020-09-10T17:36:47.953" v="23" actId="2696"/>
        <pc:sldMkLst>
          <pc:docMk/>
          <pc:sldMk cId="1632132894" sldId="265"/>
        </pc:sldMkLst>
      </pc:sldChg>
      <pc:sldChg chg="del">
        <pc:chgData name="Nicholas Gibbins" userId="6a0e944c-4d97-467d-bb7a-7c3315791fe4" providerId="ADAL" clId="{6D6B0ECF-4A8E-0D4E-843A-4891B10C0226}" dt="2020-09-10T17:36:47.997" v="30" actId="2696"/>
        <pc:sldMkLst>
          <pc:docMk/>
          <pc:sldMk cId="2216810620" sldId="267"/>
        </pc:sldMkLst>
      </pc:sldChg>
      <pc:sldChg chg="del">
        <pc:chgData name="Nicholas Gibbins" userId="6a0e944c-4d97-467d-bb7a-7c3315791fe4" providerId="ADAL" clId="{6D6B0ECF-4A8E-0D4E-843A-4891B10C0226}" dt="2020-09-10T17:36:47.895" v="14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D6B0ECF-4A8E-0D4E-843A-4891B10C0226}" dt="2020-09-10T17:36:47.992" v="29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D6B0ECF-4A8E-0D4E-843A-4891B10C0226}" dt="2020-09-10T17:36:47.964" v="25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D6B0ECF-4A8E-0D4E-843A-4891B10C0226}" dt="2020-09-10T17:36:47.981" v="28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D6B0ECF-4A8E-0D4E-843A-4891B10C0226}" dt="2020-09-10T17:36:47.900" v="15" actId="2696"/>
        <pc:sldMkLst>
          <pc:docMk/>
          <pc:sldMk cId="3545588406" sldId="272"/>
        </pc:sldMkLst>
      </pc:sldChg>
      <pc:sldChg chg="addSp delSp modSp mod">
        <pc:chgData name="Nicholas Gibbins" userId="6a0e944c-4d97-467d-bb7a-7c3315791fe4" providerId="ADAL" clId="{6D6B0ECF-4A8E-0D4E-843A-4891B10C0226}" dt="2020-10-05T11:54:23.574" v="1199" actId="692"/>
        <pc:sldMkLst>
          <pc:docMk/>
          <pc:sldMk cId="359969457" sldId="274"/>
        </pc:sldMkLst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0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1" creationId="{00000000-0000-0000-0000-000000000000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2" creationId="{A469A02B-35B6-CD41-918D-A8B0124FF3D5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3" creationId="{7D060F5D-4DE6-4C42-8248-334A896D995C}"/>
          </ac:picMkLst>
        </pc:pic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1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2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4:45.039" v="1202" actId="692"/>
        <pc:sldMkLst>
          <pc:docMk/>
          <pc:sldMk cId="3635259151" sldId="275"/>
        </pc:sldMkLst>
        <pc:spChg chg="mod">
          <ac:chgData name="Nicholas Gibbins" userId="6a0e944c-4d97-467d-bb7a-7c3315791fe4" providerId="ADAL" clId="{6D6B0ECF-4A8E-0D4E-843A-4891B10C0226}" dt="2020-09-18T18:00:51.696" v="824" actId="20577"/>
          <ac:spMkLst>
            <pc:docMk/>
            <pc:sldMk cId="3635259151" sldId="275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3" creationId="{01ED4917-32AF-BB40-9897-F0DE7B7EFB85}"/>
          </ac:picMkLst>
        </pc:pic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4" creationId="{90368C16-4812-044B-9A23-B115E1D90D2C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8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5:03.055" v="1205" actId="692"/>
        <pc:sldMkLst>
          <pc:docMk/>
          <pc:sldMk cId="3268626159" sldId="276"/>
        </pc:sldMkLst>
        <pc:spChg chg="mod">
          <ac:chgData name="Nicholas Gibbins" userId="6a0e944c-4d97-467d-bb7a-7c3315791fe4" providerId="ADAL" clId="{6D6B0ECF-4A8E-0D4E-843A-4891B10C0226}" dt="2020-09-18T18:00:44.481" v="820" actId="20577"/>
          <ac:spMkLst>
            <pc:docMk/>
            <pc:sldMk cId="3268626159" sldId="276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3" creationId="{902FB0B7-5DA2-9649-9B51-C0A298C5F105}"/>
          </ac:picMkLst>
        </pc:pic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4" creationId="{FEDE2AC9-141B-2640-8E8B-2C6A65D0BDCA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8" creationId="{00000000-0000-0000-0000-000000000000}"/>
          </ac:cxnSpMkLst>
        </pc:cxnChg>
      </pc:sldChg>
      <pc:sldChg chg="modSp mod">
        <pc:chgData name="Nicholas Gibbins" userId="6a0e944c-4d97-467d-bb7a-7c3315791fe4" providerId="ADAL" clId="{6D6B0ECF-4A8E-0D4E-843A-4891B10C0226}" dt="2020-10-17T16:10:16.534" v="1385" actId="114"/>
        <pc:sldMkLst>
          <pc:docMk/>
          <pc:sldMk cId="3826512719" sldId="277"/>
        </pc:sldMkLst>
        <pc:spChg chg="mod">
          <ac:chgData name="Nicholas Gibbins" userId="6a0e944c-4d97-467d-bb7a-7c3315791fe4" providerId="ADAL" clId="{6D6B0ECF-4A8E-0D4E-843A-4891B10C0226}" dt="2020-10-17T16:10:16.534" v="1385" actId="114"/>
          <ac:spMkLst>
            <pc:docMk/>
            <pc:sldMk cId="3826512719" sldId="277"/>
            <ac:spMk id="5" creationId="{E5C4DE0A-5590-6640-A8FF-0FC4331F249F}"/>
          </ac:spMkLst>
        </pc:spChg>
      </pc:sldChg>
      <pc:sldChg chg="modSp mod">
        <pc:chgData name="Nicholas Gibbins" userId="6a0e944c-4d97-467d-bb7a-7c3315791fe4" providerId="ADAL" clId="{6D6B0ECF-4A8E-0D4E-843A-4891B10C0226}" dt="2020-09-18T18:00:04.609" v="808" actId="20577"/>
        <pc:sldMkLst>
          <pc:docMk/>
          <pc:sldMk cId="4258784179" sldId="278"/>
        </pc:sldMkLst>
        <pc:spChg chg="mod">
          <ac:chgData name="Nicholas Gibbins" userId="6a0e944c-4d97-467d-bb7a-7c3315791fe4" providerId="ADAL" clId="{6D6B0ECF-4A8E-0D4E-843A-4891B10C0226}" dt="2020-09-18T18:00:04.609" v="808" actId="20577"/>
          <ac:spMkLst>
            <pc:docMk/>
            <pc:sldMk cId="4258784179" sldId="278"/>
            <ac:spMk id="2" creationId="{00000000-0000-0000-0000-000000000000}"/>
          </ac:spMkLst>
        </pc:spChg>
      </pc:sldChg>
      <pc:sldChg chg="modSp mod ord">
        <pc:chgData name="Nicholas Gibbins" userId="6a0e944c-4d97-467d-bb7a-7c3315791fe4" providerId="ADAL" clId="{6D6B0ECF-4A8E-0D4E-843A-4891B10C0226}" dt="2020-09-18T18:35:51.587" v="880" actId="255"/>
        <pc:sldMkLst>
          <pc:docMk/>
          <pc:sldMk cId="3531225276" sldId="279"/>
        </pc:sldMkLst>
        <pc:spChg chg="mod">
          <ac:chgData name="Nicholas Gibbins" userId="6a0e944c-4d97-467d-bb7a-7c3315791fe4" providerId="ADAL" clId="{6D6B0ECF-4A8E-0D4E-843A-4891B10C0226}" dt="2020-09-18T18:00:12.023" v="812" actId="20577"/>
          <ac:spMkLst>
            <pc:docMk/>
            <pc:sldMk cId="3531225276" sldId="279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8T18:35:51.587" v="880" actId="255"/>
          <ac:spMkLst>
            <pc:docMk/>
            <pc:sldMk cId="3531225276" sldId="279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09-18T18:00:17.856" v="816" actId="20577"/>
        <pc:sldMkLst>
          <pc:docMk/>
          <pc:sldMk cId="1606046126" sldId="280"/>
        </pc:sldMkLst>
        <pc:spChg chg="mod">
          <ac:chgData name="Nicholas Gibbins" userId="6a0e944c-4d97-467d-bb7a-7c3315791fe4" providerId="ADAL" clId="{6D6B0ECF-4A8E-0D4E-843A-4891B10C0226}" dt="2020-09-18T18:00:17.856" v="816" actId="20577"/>
          <ac:spMkLst>
            <pc:docMk/>
            <pc:sldMk cId="1606046126" sldId="280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10-17T16:08:05.407" v="1334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D6B0ECF-4A8E-0D4E-843A-4891B10C0226}" dt="2020-10-17T16:08:05.407" v="1334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7.959" v="24" actId="2696"/>
        <pc:sldMkLst>
          <pc:docMk/>
          <pc:sldMk cId="2410956029" sldId="283"/>
        </pc:sldMkLst>
      </pc:sldChg>
      <pc:sldChg chg="del">
        <pc:chgData name="Nicholas Gibbins" userId="6a0e944c-4d97-467d-bb7a-7c3315791fe4" providerId="ADAL" clId="{6D6B0ECF-4A8E-0D4E-843A-4891B10C0226}" dt="2020-09-10T17:36:48.042" v="32" actId="2696"/>
        <pc:sldMkLst>
          <pc:docMk/>
          <pc:sldMk cId="859468422" sldId="284"/>
        </pc:sldMkLst>
      </pc:sldChg>
      <pc:sldChg chg="del">
        <pc:chgData name="Nicholas Gibbins" userId="6a0e944c-4d97-467d-bb7a-7c3315791fe4" providerId="ADAL" clId="{6D6B0ECF-4A8E-0D4E-843A-4891B10C0226}" dt="2020-09-10T17:36:47.921" v="18" actId="2696"/>
        <pc:sldMkLst>
          <pc:docMk/>
          <pc:sldMk cId="3533574980" sldId="285"/>
        </pc:sldMkLst>
      </pc:sldChg>
      <pc:sldChg chg="del">
        <pc:chgData name="Nicholas Gibbins" userId="6a0e944c-4d97-467d-bb7a-7c3315791fe4" providerId="ADAL" clId="{6D6B0ECF-4A8E-0D4E-843A-4891B10C0226}" dt="2020-09-10T17:36:47.943" v="22" actId="2696"/>
        <pc:sldMkLst>
          <pc:docMk/>
          <pc:sldMk cId="450440308" sldId="286"/>
        </pc:sldMkLst>
      </pc:sldChg>
      <pc:sldChg chg="modSp mod ord">
        <pc:chgData name="Nicholas Gibbins" userId="6a0e944c-4d97-467d-bb7a-7c3315791fe4" providerId="ADAL" clId="{6D6B0ECF-4A8E-0D4E-843A-4891B10C0226}" dt="2020-09-11T12:25:50.328" v="437" actId="20577"/>
        <pc:sldMkLst>
          <pc:docMk/>
          <pc:sldMk cId="1696901670" sldId="288"/>
        </pc:sldMkLst>
        <pc:spChg chg="mod">
          <ac:chgData name="Nicholas Gibbins" userId="6a0e944c-4d97-467d-bb7a-7c3315791fe4" providerId="ADAL" clId="{6D6B0ECF-4A8E-0D4E-843A-4891B10C0226}" dt="2020-09-11T12:25:50.328" v="437" actId="20577"/>
          <ac:spMkLst>
            <pc:docMk/>
            <pc:sldMk cId="1696901670" sldId="288"/>
            <ac:spMk id="3" creationId="{0461605A-7116-3645-ACD6-AEE6D9422D0F}"/>
          </ac:spMkLst>
        </pc:spChg>
      </pc:sldChg>
      <pc:sldChg chg="addSp delSp modSp mod">
        <pc:chgData name="Nicholas Gibbins" userId="6a0e944c-4d97-467d-bb7a-7c3315791fe4" providerId="ADAL" clId="{6D6B0ECF-4A8E-0D4E-843A-4891B10C0226}" dt="2020-10-05T11:53:59.492" v="1186" actId="692"/>
        <pc:sldMkLst>
          <pc:docMk/>
          <pc:sldMk cId="184197013" sldId="289"/>
        </pc:sldMkLst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19" creationId="{76983438-59E6-FF41-8C91-C3AB298F75C5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0" creationId="{6B76CD7D-57E2-7E48-9F1C-34DC8B6B03E9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1" creationId="{AE0E420D-7395-CC4F-BED0-3E9105A0DDA8}"/>
          </ac:spMkLst>
        </pc:spChg>
        <pc:spChg chg="mod">
          <ac:chgData name="Nicholas Gibbins" userId="6a0e944c-4d97-467d-bb7a-7c3315791fe4" providerId="ADAL" clId="{6D6B0ECF-4A8E-0D4E-843A-4891B10C0226}" dt="2020-10-03T13:18:31.593" v="1159" actId="20577"/>
          <ac:spMkLst>
            <pc:docMk/>
            <pc:sldMk cId="184197013" sldId="289"/>
            <ac:spMk id="22" creationId="{3BA36A5C-65BF-884E-8199-6EA1EB56766A}"/>
          </ac:spMkLst>
        </pc:spChg>
        <pc:spChg chg="mod">
          <ac:chgData name="Nicholas Gibbins" userId="6a0e944c-4d97-467d-bb7a-7c3315791fe4" providerId="ADAL" clId="{6D6B0ECF-4A8E-0D4E-843A-4891B10C0226}" dt="2020-10-03T13:18:34.862" v="1161" actId="20577"/>
          <ac:spMkLst>
            <pc:docMk/>
            <pc:sldMk cId="184197013" sldId="289"/>
            <ac:spMk id="23" creationId="{BC9059EB-DA03-C842-AF39-107BB531F3F8}"/>
          </ac:spMkLst>
        </pc:spChg>
        <pc:spChg chg="mod">
          <ac:chgData name="Nicholas Gibbins" userId="6a0e944c-4d97-467d-bb7a-7c3315791fe4" providerId="ADAL" clId="{6D6B0ECF-4A8E-0D4E-843A-4891B10C0226}" dt="2020-10-03T13:18:37.517" v="1163" actId="20577"/>
          <ac:spMkLst>
            <pc:docMk/>
            <pc:sldMk cId="184197013" sldId="289"/>
            <ac:spMk id="24" creationId="{9D335273-3CF2-D54D-9921-943A4BC6BB24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5" creationId="{0E7DA674-E3DD-DE47-A971-0C03643777A7}"/>
          </ac:spMkLst>
        </pc:sp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0" creationId="{E6EE9B5F-3A34-BD4C-9896-688BBF1AF9A1}"/>
          </ac:picMkLst>
        </pc:pic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1" creationId="{003BCEE6-2AA4-F344-A82C-FD939F795ED9}"/>
          </ac:picMkLst>
        </pc:picChg>
        <pc:picChg chg="add mod">
          <ac:chgData name="Nicholas Gibbins" userId="6a0e944c-4d97-467d-bb7a-7c3315791fe4" providerId="ADAL" clId="{6D6B0ECF-4A8E-0D4E-843A-4891B10C0226}" dt="2020-10-05T11:50:45.754" v="1166" actId="1076"/>
          <ac:picMkLst>
            <pc:docMk/>
            <pc:sldMk cId="184197013" sldId="289"/>
            <ac:picMk id="27" creationId="{CCB19FB6-C0D9-DC46-B9B7-EABC2FC6B59B}"/>
          </ac:picMkLst>
        </pc:picChg>
        <pc:picChg chg="add mod">
          <ac:chgData name="Nicholas Gibbins" userId="6a0e944c-4d97-467d-bb7a-7c3315791fe4" providerId="ADAL" clId="{6D6B0ECF-4A8E-0D4E-843A-4891B10C0226}" dt="2020-10-05T11:50:51.435" v="1167" actId="1076"/>
          <ac:picMkLst>
            <pc:docMk/>
            <pc:sldMk cId="184197013" sldId="289"/>
            <ac:picMk id="28" creationId="{C5DBCD29-0845-2241-889E-86189C13A1F2}"/>
          </ac:picMkLst>
        </pc:pic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8" creationId="{CB3E641E-6EBE-5846-A1C7-F37347A6DC5F}"/>
          </ac:cxnSpMkLst>
        </pc:cxn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9" creationId="{B53DF0A2-A401-B941-A4D5-B1E9CDE9E332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2" creationId="{55F9A09F-1F5E-2547-9EE9-A39BF6E6CC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3" creationId="{F1B8793B-D994-AD4A-ABD7-3ECE74E3B7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4" creationId="{16C4B48E-072C-1D4F-8371-4A25476AA71D}"/>
          </ac:cxnSpMkLst>
        </pc:cxnChg>
      </pc:sldChg>
      <pc:sldChg chg="del">
        <pc:chgData name="Nicholas Gibbins" userId="6a0e944c-4d97-467d-bb7a-7c3315791fe4" providerId="ADAL" clId="{6D6B0ECF-4A8E-0D4E-843A-4891B10C0226}" dt="2020-09-10T17:36:47.927" v="19" actId="2696"/>
        <pc:sldMkLst>
          <pc:docMk/>
          <pc:sldMk cId="1721429626" sldId="290"/>
        </pc:sldMkLst>
      </pc:sldChg>
      <pc:sldChg chg="modSp mod">
        <pc:chgData name="Nicholas Gibbins" userId="6a0e944c-4d97-467d-bb7a-7c3315791fe4" providerId="ADAL" clId="{6D6B0ECF-4A8E-0D4E-843A-4891B10C0226}" dt="2020-10-05T11:55:55.748" v="1206" actId="2085"/>
        <pc:sldMkLst>
          <pc:docMk/>
          <pc:sldMk cId="505376456" sldId="291"/>
        </pc:sldMkLst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8" creationId="{CED5F353-2FD9-AE4B-B798-2A7E34B6B123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1" creationId="{B97C31A2-0627-114A-B50C-F59F13C976E1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2" creationId="{A006603A-6D71-F543-B1D5-4E148971205E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3" creationId="{917EC76A-6897-924B-980F-B722557341DF}"/>
          </ac:spMkLst>
        </pc:spChg>
      </pc:sldChg>
      <pc:sldChg chg="addSp modSp mod">
        <pc:chgData name="Nicholas Gibbins" userId="6a0e944c-4d97-467d-bb7a-7c3315791fe4" providerId="ADAL" clId="{6D6B0ECF-4A8E-0D4E-843A-4891B10C0226}" dt="2020-10-17T16:09:00.162" v="1356" actId="114"/>
        <pc:sldMkLst>
          <pc:docMk/>
          <pc:sldMk cId="3500436626" sldId="292"/>
        </pc:sldMkLst>
        <pc:spChg chg="mod">
          <ac:chgData name="Nicholas Gibbins" userId="6a0e944c-4d97-467d-bb7a-7c3315791fe4" providerId="ADAL" clId="{6D6B0ECF-4A8E-0D4E-843A-4891B10C0226}" dt="2020-09-18T18:44:52.946" v="1059" actId="20577"/>
          <ac:spMkLst>
            <pc:docMk/>
            <pc:sldMk cId="3500436626" sldId="292"/>
            <ac:spMk id="4" creationId="{1E225AF6-2C25-FA4D-A1F4-372190DE84A6}"/>
          </ac:spMkLst>
        </pc:spChg>
        <pc:spChg chg="mod">
          <ac:chgData name="Nicholas Gibbins" userId="6a0e944c-4d97-467d-bb7a-7c3315791fe4" providerId="ADAL" clId="{6D6B0ECF-4A8E-0D4E-843A-4891B10C0226}" dt="2020-10-17T16:09:00.162" v="1356" actId="114"/>
          <ac:spMkLst>
            <pc:docMk/>
            <pc:sldMk cId="3500436626" sldId="292"/>
            <ac:spMk id="5" creationId="{69DE5080-838A-674B-B50B-042EDC3990C8}"/>
          </ac:spMkLst>
        </pc:spChg>
        <pc:picChg chg="add mod">
          <ac:chgData name="Nicholas Gibbins" userId="6a0e944c-4d97-467d-bb7a-7c3315791fe4" providerId="ADAL" clId="{6D6B0ECF-4A8E-0D4E-843A-4891B10C0226}" dt="2020-09-24T12:12:16.101" v="1157" actId="1076"/>
          <ac:picMkLst>
            <pc:docMk/>
            <pc:sldMk cId="3500436626" sldId="292"/>
            <ac:picMk id="6" creationId="{53FEBCD0-FA40-884D-AEBD-4E2FC6FC61FA}"/>
          </ac:picMkLst>
        </pc:picChg>
      </pc:sldChg>
      <pc:sldChg chg="del">
        <pc:chgData name="Nicholas Gibbins" userId="6a0e944c-4d97-467d-bb7a-7c3315791fe4" providerId="ADAL" clId="{6D6B0ECF-4A8E-0D4E-843A-4891B10C0226}" dt="2020-09-10T17:36:47.932" v="20" actId="2696"/>
        <pc:sldMkLst>
          <pc:docMk/>
          <pc:sldMk cId="913256047" sldId="293"/>
        </pc:sldMkLst>
      </pc:sldChg>
      <pc:sldChg chg="addSp delSp modSp add del mod ord modClrScheme chgLayout">
        <pc:chgData name="Nicholas Gibbins" userId="6a0e944c-4d97-467d-bb7a-7c3315791fe4" providerId="ADAL" clId="{6D6B0ECF-4A8E-0D4E-843A-4891B10C0226}" dt="2020-09-11T12:26:46.475" v="438" actId="2696"/>
        <pc:sldMkLst>
          <pc:docMk/>
          <pc:sldMk cId="3703542052" sldId="293"/>
        </pc:sldMkLst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2" creationId="{57C30B87-1717-834D-9389-06570C21CF33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3" creationId="{6C8001BA-BAAB-7B40-8A37-D54283A061B2}"/>
          </ac:spMkLst>
        </pc:spChg>
        <pc:spChg chg="del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4" creationId="{D6F1CB9A-E989-7648-B58A-4C9F6014DE72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5" creationId="{FAA93498-CC6E-3B46-8DCE-6ED9EAA519B1}"/>
          </ac:spMkLst>
        </pc:spChg>
        <pc:spChg chg="add mod ord">
          <ac:chgData name="Nicholas Gibbins" userId="6a0e944c-4d97-467d-bb7a-7c3315791fe4" providerId="ADAL" clId="{6D6B0ECF-4A8E-0D4E-843A-4891B10C0226}" dt="2020-09-10T17:41:45.760" v="110" actId="20577"/>
          <ac:spMkLst>
            <pc:docMk/>
            <pc:sldMk cId="3703542052" sldId="293"/>
            <ac:spMk id="6" creationId="{05AF61E3-688C-664C-B31C-773A6673760F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7" creationId="{DAF16969-7120-7D42-A877-FE7880A225A7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8" creationId="{B2BCA80F-4463-D344-97FA-74D6938828E8}"/>
          </ac:spMkLst>
        </pc:spChg>
      </pc:sldChg>
      <pc:sldChg chg="addSp delSp modSp add del mod ord modClrScheme chgLayout">
        <pc:chgData name="Nicholas Gibbins" userId="6a0e944c-4d97-467d-bb7a-7c3315791fe4" providerId="ADAL" clId="{6D6B0ECF-4A8E-0D4E-843A-4891B10C0226}" dt="2020-09-18T17:59:05.525" v="796" actId="2696"/>
        <pc:sldMkLst>
          <pc:docMk/>
          <pc:sldMk cId="4289545060" sldId="294"/>
        </pc:sldMkLst>
        <pc:spChg chg="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2" creationId="{D37F60BB-C541-934E-8C6B-B8BE2EA59539}"/>
          </ac:spMkLst>
        </pc:spChg>
        <pc:spChg chg="del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3" creationId="{7C88BE58-A895-294F-87B7-3E8BD6AFFBFE}"/>
          </ac:spMkLst>
        </pc:spChg>
        <pc:spChg chg="add mod ord">
          <ac:chgData name="Nicholas Gibbins" userId="6a0e944c-4d97-467d-bb7a-7c3315791fe4" providerId="ADAL" clId="{6D6B0ECF-4A8E-0D4E-843A-4891B10C0226}" dt="2020-09-10T17:44:20.928" v="234" actId="20577"/>
          <ac:spMkLst>
            <pc:docMk/>
            <pc:sldMk cId="4289545060" sldId="294"/>
            <ac:spMk id="4" creationId="{D9E18F2A-E25C-D742-8059-0D886D66ABFA}"/>
          </ac:spMkLst>
        </pc:spChg>
        <pc:spChg chg="add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5" creationId="{6AC604BA-F452-9A41-BA4E-D800A25C8D2E}"/>
          </ac:spMkLst>
        </pc:spChg>
      </pc:sldChg>
      <pc:sldChg chg="add del">
        <pc:chgData name="Nicholas Gibbins" userId="6a0e944c-4d97-467d-bb7a-7c3315791fe4" providerId="ADAL" clId="{6D6B0ECF-4A8E-0D4E-843A-4891B10C0226}" dt="2020-09-10T17:40:46.941" v="84" actId="2696"/>
        <pc:sldMkLst>
          <pc:docMk/>
          <pc:sldMk cId="710629990" sldId="295"/>
        </pc:sldMkLst>
      </pc:sldChg>
      <pc:sldChg chg="modSp add mod">
        <pc:chgData name="Nicholas Gibbins" userId="6a0e944c-4d97-467d-bb7a-7c3315791fe4" providerId="ADAL" clId="{6D6B0ECF-4A8E-0D4E-843A-4891B10C0226}" dt="2020-09-11T12:25:15.351" v="413" actId="20577"/>
        <pc:sldMkLst>
          <pc:docMk/>
          <pc:sldMk cId="1469170730" sldId="295"/>
        </pc:sldMkLst>
        <pc:spChg chg="mod">
          <ac:chgData name="Nicholas Gibbins" userId="6a0e944c-4d97-467d-bb7a-7c3315791fe4" providerId="ADAL" clId="{6D6B0ECF-4A8E-0D4E-843A-4891B10C0226}" dt="2020-09-11T11:51:36.338" v="272" actId="20577"/>
          <ac:spMkLst>
            <pc:docMk/>
            <pc:sldMk cId="1469170730" sldId="295"/>
            <ac:spMk id="2" creationId="{CF58E3BE-36FD-2E44-BE62-615CECD25E4C}"/>
          </ac:spMkLst>
        </pc:spChg>
        <pc:spChg chg="mod">
          <ac:chgData name="Nicholas Gibbins" userId="6a0e944c-4d97-467d-bb7a-7c3315791fe4" providerId="ADAL" clId="{6D6B0ECF-4A8E-0D4E-843A-4891B10C0226}" dt="2020-09-11T12:25:15.351" v="413" actId="20577"/>
          <ac:spMkLst>
            <pc:docMk/>
            <pc:sldMk cId="1469170730" sldId="295"/>
            <ac:spMk id="3" creationId="{0461605A-7116-3645-ACD6-AEE6D9422D0F}"/>
          </ac:spMkLst>
        </pc:spChg>
        <pc:spChg chg="mod">
          <ac:chgData name="Nicholas Gibbins" userId="6a0e944c-4d97-467d-bb7a-7c3315791fe4" providerId="ADAL" clId="{6D6B0ECF-4A8E-0D4E-843A-4891B10C0226}" dt="2020-09-11T11:51:21.069" v="264" actId="20577"/>
          <ac:spMkLst>
            <pc:docMk/>
            <pc:sldMk cId="1469170730" sldId="295"/>
            <ac:spMk id="10" creationId="{DB597B80-7C93-9047-81AC-193246686DE4}"/>
          </ac:spMkLst>
        </pc:spChg>
      </pc:sldChg>
      <pc:sldChg chg="addSp delSp modSp add mod modClrScheme chgLayout">
        <pc:chgData name="Nicholas Gibbins" userId="6a0e944c-4d97-467d-bb7a-7c3315791fe4" providerId="ADAL" clId="{6D6B0ECF-4A8E-0D4E-843A-4891B10C0226}" dt="2020-09-18T18:00:41.683" v="818" actId="20577"/>
        <pc:sldMkLst>
          <pc:docMk/>
          <pc:sldMk cId="2403341678" sldId="296"/>
        </pc:sldMkLst>
        <pc:spChg chg="mod ord">
          <ac:chgData name="Nicholas Gibbins" userId="6a0e944c-4d97-467d-bb7a-7c3315791fe4" providerId="ADAL" clId="{6D6B0ECF-4A8E-0D4E-843A-4891B10C0226}" dt="2020-09-18T18:00:41.683" v="818" actId="20577"/>
          <ac:spMkLst>
            <pc:docMk/>
            <pc:sldMk cId="2403341678" sldId="296"/>
            <ac:spMk id="2" creationId="{ECB61D58-D0F1-5F4D-A2C1-0656F38E2AA6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3" creationId="{A8FDE344-70EB-8740-91A4-5F47999C1064}"/>
          </ac:spMkLst>
        </pc:spChg>
        <pc:spChg chg="del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4" creationId="{6F58E3DB-175C-3942-ADE7-AC4E79C2B10A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5" creationId="{BD10DD7B-C578-A246-BC86-2AF437ED526A}"/>
          </ac:spMkLst>
        </pc:spChg>
        <pc:spChg chg="add mod ord">
          <ac:chgData name="Nicholas Gibbins" userId="6a0e944c-4d97-467d-bb7a-7c3315791fe4" providerId="ADAL" clId="{6D6B0ECF-4A8E-0D4E-843A-4891B10C0226}" dt="2020-09-18T17:58:54.793" v="795" actId="20577"/>
          <ac:spMkLst>
            <pc:docMk/>
            <pc:sldMk cId="2403341678" sldId="296"/>
            <ac:spMk id="6" creationId="{2DAD0F6F-62F2-FF47-951F-3E8B320B4427}"/>
          </ac:spMkLst>
        </pc:spChg>
        <pc:spChg chg="add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7" creationId="{06664AB0-88D6-F047-AE09-1CDE4B1971C2}"/>
          </ac:spMkLst>
        </pc:spChg>
      </pc:sldChg>
      <pc:sldChg chg="modSp add mod">
        <pc:chgData name="Nicholas Gibbins" userId="6a0e944c-4d97-467d-bb7a-7c3315791fe4" providerId="ADAL" clId="{6D6B0ECF-4A8E-0D4E-843A-4891B10C0226}" dt="2020-10-17T16:09:41.568" v="1364" actId="20577"/>
        <pc:sldMkLst>
          <pc:docMk/>
          <pc:sldMk cId="2683912089" sldId="297"/>
        </pc:sldMkLst>
        <pc:spChg chg="mod">
          <ac:chgData name="Nicholas Gibbins" userId="6a0e944c-4d97-467d-bb7a-7c3315791fe4" providerId="ADAL" clId="{6D6B0ECF-4A8E-0D4E-843A-4891B10C0226}" dt="2020-09-18T18:45:18.064" v="1075" actId="20577"/>
          <ac:spMkLst>
            <pc:docMk/>
            <pc:sldMk cId="2683912089" sldId="297"/>
            <ac:spMk id="2" creationId="{9AD2A2FF-33DC-894D-A044-E5C224788290}"/>
          </ac:spMkLst>
        </pc:spChg>
        <pc:spChg chg="mod">
          <ac:chgData name="Nicholas Gibbins" userId="6a0e944c-4d97-467d-bb7a-7c3315791fe4" providerId="ADAL" clId="{6D6B0ECF-4A8E-0D4E-843A-4891B10C0226}" dt="2020-10-17T16:09:41.568" v="1364" actId="20577"/>
          <ac:spMkLst>
            <pc:docMk/>
            <pc:sldMk cId="2683912089" sldId="297"/>
            <ac:spMk id="3" creationId="{B40036D9-26D9-B842-88EB-3BB7D07FC28C}"/>
          </ac:spMkLst>
        </pc:sp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5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7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317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pipelining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Also available from HTTP/1.1</a:t>
            </a:r>
          </a:p>
          <a:p>
            <a:pPr marL="0" indent="0">
              <a:buNone/>
            </a:pPr>
            <a:r>
              <a:rPr lang="en-US"/>
              <a:t>Pipelining allows multiple requests to be made without waiting for responses</a:t>
            </a:r>
          </a:p>
          <a:p>
            <a:pPr lvl="1"/>
            <a:r>
              <a:rPr lang="en-US"/>
              <a:t>Server must send responses in same order as received requests</a:t>
            </a:r>
          </a:p>
          <a:p>
            <a:pPr lvl="1"/>
            <a:r>
              <a:rPr lang="en-US"/>
              <a:t>Reduces application layer latency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3B5207-D45B-8E43-B12D-195E811B2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0111" y="4351544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95646" y="4317208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06482" y="332477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0946" y="478471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6481" y="475037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04214" y="3663333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38233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7010" y="5234409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902545" y="5200073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4161886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02FB0B7-5DA2-9649-9B51-C0A298C5F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EDE2AC9-141B-2640-8E8B-2C6A65D0B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1D58-D0F1-5F4D-A2C1-0656F38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bandwidth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D0F6F-62F2-FF47-951F-3E8B320B44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Latency isn’t the only consideration</a:t>
            </a:r>
          </a:p>
          <a:p>
            <a:pPr lvl="1"/>
            <a:r>
              <a:rPr lang="en-US" dirty="0"/>
              <a:t>There are also limits to the data transfer capacity of the network</a:t>
            </a:r>
          </a:p>
          <a:p>
            <a:pPr lvl="1"/>
            <a:r>
              <a:rPr lang="en-US" dirty="0"/>
              <a:t>How long will it take to transmit a message?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Content encoding (covered in content negotiation lecture) can be used to compress message bodies</a:t>
            </a:r>
          </a:p>
          <a:p>
            <a:pPr lvl="1"/>
            <a:r>
              <a:rPr lang="en-US" dirty="0"/>
              <a:t>Smaller message body – less time taken to transmit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664AB0-88D6-F047-AE09-1CDE4B197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41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First major HTTP revision since 1997</a:t>
            </a:r>
          </a:p>
          <a:p>
            <a:pPr lvl="1"/>
            <a:r>
              <a:rPr lang="en-US"/>
              <a:t>Based in part on earlier SPDY proposal from Google</a:t>
            </a:r>
          </a:p>
          <a:p>
            <a:pPr lvl="1"/>
            <a:r>
              <a:rPr lang="en-US"/>
              <a:t>Preserves existing HTTP semantics (methods, response codes, headers,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lvl="1"/>
            <a:r>
              <a:rPr lang="en-US"/>
              <a:t>RFC7540 published 14 May 2015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Offers four improvements over HTTP/1.1:</a:t>
            </a:r>
          </a:p>
          <a:p>
            <a:pPr lvl="1"/>
            <a:r>
              <a:rPr lang="en-US"/>
              <a:t>Multiplexed requests</a:t>
            </a:r>
          </a:p>
          <a:p>
            <a:pPr lvl="1"/>
            <a:r>
              <a:rPr lang="en-US" err="1"/>
              <a:t>Prioritised</a:t>
            </a:r>
            <a:r>
              <a:rPr lang="en-US"/>
              <a:t> requests</a:t>
            </a:r>
          </a:p>
          <a:p>
            <a:pPr lvl="1"/>
            <a:r>
              <a:rPr lang="en-US"/>
              <a:t>Compressed headers</a:t>
            </a:r>
          </a:p>
          <a:p>
            <a:pPr lvl="1"/>
            <a:r>
              <a:rPr lang="en-US"/>
              <a:t>Server push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DE0A-5590-6640-A8FF-0FC4331F24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 anchor="b" anchorCtr="0"/>
          <a:lstStyle/>
          <a:p>
            <a:r>
              <a:rPr lang="en-GB" dirty="0"/>
              <a:t>Belshe, M. et al (2015) </a:t>
            </a:r>
            <a:r>
              <a:rPr lang="en-GB" i="1" dirty="0"/>
              <a:t>Hypertext Transfer Protocol Version 2 (HTTP/2)</a:t>
            </a:r>
            <a:r>
              <a:rPr lang="en-GB" dirty="0"/>
              <a:t>. RFC7540. Available at: https://</a:t>
            </a:r>
            <a:r>
              <a:rPr lang="en-GB" dirty="0" err="1"/>
              <a:t>tools.ietf.org</a:t>
            </a:r>
            <a:r>
              <a:rPr lang="en-GB" dirty="0"/>
              <a:t>/html/rfc7540</a:t>
            </a:r>
          </a:p>
        </p:txBody>
      </p:sp>
    </p:spTree>
    <p:extLst>
      <p:ext uri="{BB962C8B-B14F-4D97-AF65-F5344CB8AC3E}">
        <p14:creationId xmlns:p14="http://schemas.microsoft.com/office/powerpoint/2010/main" val="382651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</a:t>
            </a:r>
            <a:r>
              <a:rPr lang="en-US" dirty="0" err="1"/>
              <a:t>prioritised</a:t>
            </a:r>
            <a:r>
              <a:rPr lang="en-US" dirty="0"/>
              <a:t>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connection may contain multiple streams - multiplexing</a:t>
            </a:r>
          </a:p>
          <a:p>
            <a:pPr lvl="1"/>
            <a:r>
              <a:rPr lang="en-US"/>
              <a:t>Each stream consists of a sequence of frames</a:t>
            </a:r>
          </a:p>
          <a:p>
            <a:pPr lvl="1"/>
            <a:r>
              <a:rPr lang="en-US"/>
              <a:t>Each stream has an associated priority</a:t>
            </a:r>
          </a:p>
          <a:p>
            <a:pPr marL="0" indent="0">
              <a:buNone/>
            </a:pPr>
            <a:r>
              <a:rPr lang="en-US"/>
              <a:t>Frames from higher priority streams sent before those from lower priority streams</a:t>
            </a:r>
          </a:p>
          <a:p>
            <a:pPr lvl="1"/>
            <a:r>
              <a:rPr lang="en-US"/>
              <a:t>Allows asynchronous stream processing (unlike HTTP/1.1 Pipelining)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46F3E8-71A5-624A-B680-C5203C8E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compressed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can compress message bodies (using LZW/LZ77/deflate/</a:t>
            </a:r>
            <a:r>
              <a:rPr lang="en-US" dirty="0" err="1"/>
              <a:t>Brotli</a:t>
            </a:r>
            <a:r>
              <a:rPr lang="en-US" dirty="0"/>
              <a:t>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Content-Encoding:</a:t>
            </a:r>
            <a:r>
              <a:rPr lang="en-US" dirty="0"/>
              <a:t> header (see content negotiation lecture)</a:t>
            </a:r>
          </a:p>
          <a:p>
            <a:pPr lvl="1"/>
            <a:r>
              <a:rPr lang="en-US" dirty="0"/>
              <a:t>Sends headers in plain text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HTTP/2 also provides the ability to compress message headers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11842-2E4C-1247-8BA1-83972D31C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5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server push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servers only send messages in response to requests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HTTP/2 enables a server to pre-emptively send (or </a:t>
            </a:r>
            <a:r>
              <a:rPr lang="en-US" i="1"/>
              <a:t>push</a:t>
            </a:r>
            <a:r>
              <a:rPr lang="en-US"/>
              <a:t>) multiple associated resources to a client in response to a single request.</a:t>
            </a:r>
          </a:p>
          <a:p>
            <a:pPr lvl="1"/>
            <a:r>
              <a:rPr lang="en-US"/>
              <a:t>Send images, stylesheets, </a:t>
            </a:r>
            <a:r>
              <a:rPr lang="en-US" err="1"/>
              <a:t>etc</a:t>
            </a:r>
            <a:r>
              <a:rPr lang="en-US"/>
              <a:t> before they’re requested by the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018E5-AAD2-CF4D-A120-06D0AA7A6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46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3586-10BD-B349-9641-4D49745B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25AF6-2C25-FA4D-A1F4-372190DE84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Named as future planned development of HTTP in 2018</a:t>
            </a:r>
          </a:p>
          <a:p>
            <a:pPr lvl="1"/>
            <a:r>
              <a:rPr lang="en-US" dirty="0"/>
              <a:t>Replaces TCP with QUIC over User Datagram Protocol (UDP)</a:t>
            </a:r>
          </a:p>
          <a:p>
            <a:pPr lvl="1"/>
            <a:r>
              <a:rPr lang="en-US" dirty="0"/>
              <a:t>Addresses shortcoming of HTTP/2; multiplexes are not visible to TCP's loss recovery mechanism, so a lost or reordered packet stalls all active requests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UDP is an unreliable protocol</a:t>
            </a:r>
          </a:p>
          <a:p>
            <a:pPr lvl="1"/>
            <a:r>
              <a:rPr lang="en-US" dirty="0"/>
              <a:t>No guarantee of delivery or ordering</a:t>
            </a:r>
          </a:p>
          <a:p>
            <a:pPr lvl="1"/>
            <a:r>
              <a:rPr lang="en-US" dirty="0"/>
              <a:t>Lightweight, however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QUIC</a:t>
            </a:r>
          </a:p>
          <a:p>
            <a:pPr lvl="1"/>
            <a:r>
              <a:rPr lang="en-US" dirty="0"/>
              <a:t>Eliminates some issues with TCP (blocking if packets are delayed or lost)</a:t>
            </a:r>
          </a:p>
          <a:p>
            <a:pPr lvl="1"/>
            <a:r>
              <a:rPr lang="en-US" dirty="0"/>
              <a:t>Supports multiplexed connections over UDP</a:t>
            </a:r>
          </a:p>
          <a:p>
            <a:pPr lvl="1"/>
            <a:r>
              <a:rPr lang="en-US" dirty="0"/>
              <a:t>Designed to reduce TLS overhead (see next lecture)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5080-838A-674B-B50B-042EDC3990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/>
              <a:t>Bishop, M. (2020) </a:t>
            </a:r>
            <a:r>
              <a:rPr lang="en-US" i="1" dirty="0"/>
              <a:t>Hypertext Transport Protocol Version 3 (HTTP/3). </a:t>
            </a:r>
            <a:r>
              <a:rPr lang="en-US" dirty="0"/>
              <a:t>Internet Draft.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quicwg.org</a:t>
            </a:r>
            <a:r>
              <a:rPr lang="en-US" dirty="0"/>
              <a:t>/base-drafts/draft-</a:t>
            </a:r>
            <a:r>
              <a:rPr lang="en-US" dirty="0" err="1"/>
              <a:t>ietf</a:t>
            </a:r>
            <a:r>
              <a:rPr lang="en-US" dirty="0"/>
              <a:t>-</a:t>
            </a:r>
            <a:r>
              <a:rPr lang="en-US" dirty="0" err="1"/>
              <a:t>quic-http.html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FEBCD0-FA40-884D-AEBD-4E2FC6FC6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0" y="4967559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436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A2FF-33DC-894D-A044-E5C22478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036D9-26D9-B842-88EB-3BB7D07FC2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 (see §6)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Belshe, M. et al (2015) </a:t>
            </a:r>
            <a:r>
              <a:rPr lang="en-US" i="1" dirty="0"/>
              <a:t>Hypertext Transfer Protocol Version 2 (HTTP/2). </a:t>
            </a:r>
            <a:r>
              <a:rPr lang="en-US" dirty="0"/>
              <a:t>RFC7540.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/html/rfc7540</a:t>
            </a:r>
          </a:p>
          <a:p>
            <a:pPr marL="0" indent="0">
              <a:buNone/>
            </a:pPr>
            <a:r>
              <a:rPr lang="en-US" dirty="0"/>
              <a:t>Bishop, M. (2020) </a:t>
            </a:r>
            <a:r>
              <a:rPr lang="en-US" i="1" dirty="0"/>
              <a:t>Hypertext Transport Protocol Version 3 (HTTP/3).</a:t>
            </a:r>
            <a:r>
              <a:rPr lang="en-US" dirty="0"/>
              <a:t> Internet Draft.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quicwg.org</a:t>
            </a:r>
            <a:r>
              <a:rPr lang="en-US" dirty="0"/>
              <a:t>/base-drafts/draft-</a:t>
            </a:r>
            <a:r>
              <a:rPr lang="en-US" dirty="0" err="1"/>
              <a:t>ietf</a:t>
            </a:r>
            <a:r>
              <a:rPr lang="en-US" dirty="0"/>
              <a:t>-</a:t>
            </a:r>
            <a:r>
              <a:rPr lang="en-US" dirty="0" err="1"/>
              <a:t>quic-http.html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9A17-2702-B64B-A5F2-CE0F701C0D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2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3A80-CB3D-D74B-B642-315C9A97A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Caching</a:t>
            </a:r>
          </a:p>
        </p:txBody>
      </p:sp>
    </p:spTree>
    <p:extLst>
      <p:ext uri="{BB962C8B-B14F-4D97-AF65-F5344CB8AC3E}">
        <p14:creationId xmlns:p14="http://schemas.microsoft.com/office/powerpoint/2010/main" val="403914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Intermediary that acts as server and client</a:t>
            </a:r>
          </a:p>
          <a:p>
            <a:pPr lvl="1"/>
            <a:r>
              <a:rPr lang="en-US" dirty="0"/>
              <a:t>Receives request from user agent and forwards to origin server</a:t>
            </a:r>
          </a:p>
          <a:p>
            <a:pPr lvl="1"/>
            <a:r>
              <a:rPr lang="en-US" dirty="0"/>
              <a:t>Returns response to user agent</a:t>
            </a:r>
          </a:p>
          <a:p>
            <a:pPr lvl="1"/>
            <a:r>
              <a:rPr lang="en-US" dirty="0"/>
              <a:t>Can be chained in sequence</a:t>
            </a:r>
          </a:p>
          <a:p>
            <a:pPr marL="0" indent="0">
              <a:buNone/>
            </a:pPr>
            <a:r>
              <a:rPr lang="en-US" dirty="0"/>
              <a:t>Multiple uses:</a:t>
            </a:r>
          </a:p>
          <a:p>
            <a:pPr lvl="1"/>
            <a:r>
              <a:rPr lang="en-US" dirty="0"/>
              <a:t>Filtering</a:t>
            </a:r>
          </a:p>
          <a:p>
            <a:pPr lvl="1"/>
            <a:r>
              <a:rPr lang="en-US" dirty="0"/>
              <a:t>Caching</a:t>
            </a:r>
          </a:p>
          <a:p>
            <a:pPr lvl="1"/>
            <a:r>
              <a:rPr lang="en-US" dirty="0"/>
              <a:t>Content routing</a:t>
            </a:r>
          </a:p>
          <a:p>
            <a:pPr lvl="1"/>
            <a:r>
              <a:rPr lang="en-US" dirty="0" err="1"/>
              <a:t>Anonymising</a:t>
            </a:r>
            <a:endParaRPr lang="en-US" dirty="0"/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Transcoding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Fielding, R. and Reschke, J. (2014) Hypertext Transfer Protocol (HTTP/1.1): Message Syntax and Routing. RFC7230.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A54B9528-E66C-A541-AAC8-4F29FC24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FC68FB8-EBF9-4B45-A54D-39C320D96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3FB7058-B450-024E-8351-4C76CB6BA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7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Optimising</a:t>
            </a:r>
            <a:r>
              <a:rPr lang="en-US" dirty="0"/>
              <a:t>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8A82-1721-CC4D-BE06-1753302A9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HTTP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8F7F93-5FBF-7E47-8527-AA2A0FEC9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sending requests via a proxy, user agent replaces the path in the request line with the full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Proxies add </a:t>
            </a:r>
            <a:r>
              <a:rPr lang="en-US" dirty="0">
                <a:latin typeface="Lucida Console" panose="020B0609040504020204" pitchFamily="49" charset="0"/>
              </a:rPr>
              <a:t>Via:</a:t>
            </a:r>
            <a:r>
              <a:rPr lang="en-US" dirty="0"/>
              <a:t> headers to all messages they send</a:t>
            </a:r>
          </a:p>
          <a:p>
            <a:pPr lvl="1"/>
            <a:r>
              <a:rPr lang="en-US" dirty="0"/>
              <a:t>HTTP version, hostname of proxy</a:t>
            </a:r>
          </a:p>
          <a:p>
            <a:pPr lvl="1"/>
            <a:r>
              <a:rPr lang="en-US" dirty="0"/>
              <a:t>Append to existing header if chaining proxies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976286-F848-6A4B-B691-D4B9514F4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0E130BE-DBDC-4543-A178-EEA936D62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98282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E4D54BC6-159E-3045-8563-B5D7ADBBB814}"/>
              </a:ext>
            </a:extLst>
          </p:cNvPr>
          <p:cNvSpPr/>
          <p:nvPr/>
        </p:nvSpPr>
        <p:spPr>
          <a:xfrm>
            <a:off x="2135187" y="504620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3C96C8-C0A7-FC41-8894-6F8EBC2CC6BE}"/>
              </a:ext>
            </a:extLst>
          </p:cNvPr>
          <p:cNvGrpSpPr/>
          <p:nvPr/>
        </p:nvGrpSpPr>
        <p:grpSpPr>
          <a:xfrm>
            <a:off x="2652405" y="4273658"/>
            <a:ext cx="2805777" cy="1114636"/>
            <a:chOff x="2673391" y="2311637"/>
            <a:chExt cx="2805777" cy="11146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14ED5E-D84F-984F-A927-53FC4A69354F}"/>
                </a:ext>
              </a:extLst>
            </p:cNvPr>
            <p:cNvSpPr txBox="1"/>
            <p:nvPr/>
          </p:nvSpPr>
          <p:spPr>
            <a:xfrm>
              <a:off x="3335632" y="2311637"/>
              <a:ext cx="2143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URI to be proxied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B0EF33B-4573-3243-A75A-0A465B9709F4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 bwMode="auto">
            <a:xfrm flipH="1">
              <a:off x="3875236" y="2680969"/>
              <a:ext cx="532164" cy="4933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592C02-E93C-364C-87C4-6E5919440068}"/>
                </a:ext>
              </a:extLst>
            </p:cNvPr>
            <p:cNvSpPr/>
            <p:nvPr/>
          </p:nvSpPr>
          <p:spPr bwMode="auto">
            <a:xfrm>
              <a:off x="2673391" y="3174273"/>
              <a:ext cx="2403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849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5EAE5-AE32-F345-B57E-9C8B85E4FD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1702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86615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099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7502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366193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27647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69398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451810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0329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18E1-9EA2-B541-BD19-06E72C11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Tunnels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637D9-D4EE-8E4D-BF94-667C0CE6E6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what about HTTPS?</a:t>
            </a:r>
          </a:p>
          <a:p>
            <a:pPr lvl="1"/>
            <a:r>
              <a:rPr lang="en-US" dirty="0"/>
              <a:t>TLS guarantees end-to-end encryption of both message body and headers</a:t>
            </a:r>
          </a:p>
          <a:p>
            <a:pPr lvl="1"/>
            <a:r>
              <a:rPr lang="en-US" dirty="0"/>
              <a:t>Proxies can't understand the request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CONNECT method establishes a tunnel to the destination origin server</a:t>
            </a:r>
          </a:p>
          <a:p>
            <a:pPr lvl="1"/>
            <a:r>
              <a:rPr lang="en-US" dirty="0"/>
              <a:t>Proxy will forward all subsequent packets in both directions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83E06-D657-BB46-99C1-A43888EED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5E48090-62B1-154C-9D1A-A606BFA87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734319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07558C13-7514-B340-A5D2-1EF9FB347304}"/>
              </a:ext>
            </a:extLst>
          </p:cNvPr>
          <p:cNvSpPr/>
          <p:nvPr/>
        </p:nvSpPr>
        <p:spPr>
          <a:xfrm>
            <a:off x="2135187" y="479769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CONNECT example.org:443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example.org:443</a:t>
            </a:r>
          </a:p>
        </p:txBody>
      </p:sp>
    </p:spTree>
    <p:extLst>
      <p:ext uri="{BB962C8B-B14F-4D97-AF65-F5344CB8AC3E}">
        <p14:creationId xmlns:p14="http://schemas.microsoft.com/office/powerpoint/2010/main" val="56045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B489-EB13-C742-8E39-7528A10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Autoconfiguration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29CE-5422-B943-95EA-BA1BECA6B8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file containing sandboxed JavaScript defining </a:t>
            </a:r>
            <a:r>
              <a:rPr lang="en-US" dirty="0" err="1">
                <a:latin typeface="Lucida Console" panose="020B0609040504020204" pitchFamily="49" charset="0"/>
              </a:rPr>
              <a:t>FindProxyForURL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lvl="1"/>
            <a:r>
              <a:rPr lang="en-US" dirty="0"/>
              <a:t>Configured in browser (specify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DHCP (option 252, containing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DNS (looks for host named </a:t>
            </a:r>
            <a:r>
              <a:rPr lang="en-US" dirty="0" err="1">
                <a:latin typeface="Lucida Console" panose="020B0609040504020204" pitchFamily="49" charset="0"/>
              </a:rPr>
              <a:t>wpad</a:t>
            </a:r>
            <a:r>
              <a:rPr lang="en-US" dirty="0"/>
              <a:t>, requests </a:t>
            </a:r>
            <a:r>
              <a:rPr lang="en-US" dirty="0" err="1">
                <a:latin typeface="Lucida Console" panose="020B0609040504020204" pitchFamily="49" charset="0"/>
              </a:rPr>
              <a:t>wpad.dat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Note: common practice, not a (formal) standard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function </a:t>
            </a:r>
            <a:r>
              <a:rPr lang="en-GB" dirty="0" err="1">
                <a:latin typeface="Lucida Console" panose="020B0609040504020204" pitchFamily="49" charset="0"/>
              </a:rPr>
              <a:t>FindProxyForURL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, host)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// ...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Return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DIRECT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PROXY </a:t>
            </a:r>
            <a:r>
              <a:rPr lang="en-GB" i="1" dirty="0" err="1">
                <a:latin typeface="Lucida Console" panose="020B0609040504020204" pitchFamily="49" charset="0"/>
              </a:rPr>
              <a:t>host:port</a:t>
            </a:r>
            <a:endParaRPr lang="en-US" i="1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8C3A3-0F1F-2C40-B45D-78B1A1623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39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the following REST constraint: response data must be labelled as cacheable or non-cacheable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practice, both user agents and proxies may cache representations</a:t>
            </a:r>
          </a:p>
          <a:p>
            <a:pPr lvl="1"/>
            <a:r>
              <a:rPr lang="en-US" dirty="0"/>
              <a:t>User agent private cache</a:t>
            </a:r>
          </a:p>
          <a:p>
            <a:pPr lvl="1"/>
            <a:r>
              <a:rPr lang="en-US" dirty="0"/>
              <a:t>Proxy shared cache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we know what to cache?</a:t>
            </a:r>
          </a:p>
          <a:p>
            <a:pPr marL="0" indent="0">
              <a:buNone/>
            </a:pPr>
            <a:r>
              <a:rPr lang="en-US" dirty="0"/>
              <a:t>How do we avoid stale data?</a:t>
            </a:r>
          </a:p>
          <a:p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6618"/>
            <a:ext cx="10944225" cy="293721"/>
          </a:xfrm>
        </p:spPr>
        <p:txBody>
          <a:bodyPr anchor="b" anchorCtr="0"/>
          <a:lstStyle/>
          <a:p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 Available at: 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8404776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AEC2CB-3017-BB46-9335-3A1614CF735B}"/>
              </a:ext>
            </a:extLst>
          </p:cNvPr>
          <p:cNvGrpSpPr/>
          <p:nvPr/>
        </p:nvGrpSpPr>
        <p:grpSpPr>
          <a:xfrm>
            <a:off x="6149804" y="3939009"/>
            <a:ext cx="862737" cy="2073619"/>
            <a:chOff x="3797131" y="3961811"/>
            <a:chExt cx="862737" cy="2073619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9DF247F9-DF15-4F47-8613-7C1BBD8AC547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C262567-3009-2149-9E79-8578A672D7A3}"/>
                </a:ext>
              </a:extLst>
            </p:cNvPr>
            <p:cNvCxnSpPr>
              <a:cxnSpLocks/>
              <a:stCxn id="18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9E8A46-937F-4248-8BD0-54B37ED07194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7310F86F-0B1B-C341-B883-D83CD9A5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0BEAD83-B247-1448-97EF-6DE3E12C1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82C2665-EC8A-444A-AD88-001345F00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20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8BFD-54F5-4140-B8CF-44C93DF3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9F28E-4D6A-314E-8DE1-61674E87D0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Freshness/staleness</a:t>
            </a:r>
          </a:p>
          <a:p>
            <a:pPr lvl="1"/>
            <a:r>
              <a:rPr lang="en-US" dirty="0"/>
              <a:t>How long is it since the representation was generated by the origin server?</a:t>
            </a:r>
          </a:p>
          <a:p>
            <a:pPr lvl="1"/>
            <a:r>
              <a:rPr lang="en-US" dirty="0"/>
              <a:t>Is there a lifetime (or expiration time) associated with the representation?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Revalidation</a:t>
            </a:r>
          </a:p>
          <a:p>
            <a:pPr lvl="1"/>
            <a:r>
              <a:rPr lang="en-US" dirty="0"/>
              <a:t>If a cache contains a stale representation, we need to refresh it by either: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Checking that it is still the same as the representation served by the origin server, or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Fetching a new (fresh) representation with which to replace 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0D9AC-36F7-4948-87B2-7D2EC6F021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41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C2A7-2C5F-3F42-BB45-3A6998B7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headers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119BA3-9A67-C34B-8A6F-3D5FCB83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Age: 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GB" dirty="0"/>
              <a:t>Sent by a proxy server to indicate how long ago a representation was generated by the origin server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Expires: </a:t>
            </a:r>
            <a:r>
              <a:rPr lang="en-GB" i="1" dirty="0">
                <a:latin typeface="Lucida Console" panose="020B0609040504020204" pitchFamily="49" charset="0"/>
              </a:rPr>
              <a:t>timestamp</a:t>
            </a:r>
          </a:p>
          <a:p>
            <a:pPr lvl="1"/>
            <a:r>
              <a:rPr lang="en-GB" dirty="0"/>
              <a:t>Indicates when a representation should be considered stale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Cache-Control: </a:t>
            </a:r>
            <a:r>
              <a:rPr lang="en-GB" i="1" dirty="0">
                <a:latin typeface="Lucida Console" panose="020B0609040504020204" pitchFamily="49" charset="0"/>
              </a:rPr>
              <a:t>directive, directive, ...</a:t>
            </a:r>
          </a:p>
          <a:p>
            <a:pPr lvl="1"/>
            <a:r>
              <a:rPr lang="en-US" dirty="0"/>
              <a:t>Specifies caching </a:t>
            </a:r>
            <a:r>
              <a:rPr lang="en-US" dirty="0" err="1"/>
              <a:t>behaviour</a:t>
            </a:r>
            <a:r>
              <a:rPr lang="en-US" dirty="0"/>
              <a:t>, may be sent by user agents, proxies and origin servers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3D0143-DFF7-1B41-86A7-8EA0A29992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2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Client will not accept cached representations that have not been 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not accept cached representations more than </a:t>
            </a:r>
            <a:r>
              <a:rPr lang="en-US" i="1" dirty="0"/>
              <a:t>seconds</a:t>
            </a:r>
            <a:r>
              <a:rPr lang="en-US" dirty="0"/>
              <a:t> old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max-stale=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are up to </a:t>
            </a:r>
            <a:r>
              <a:rPr lang="en-US" i="1" dirty="0"/>
              <a:t>seconds</a:t>
            </a:r>
            <a:r>
              <a:rPr lang="en-US" dirty="0"/>
              <a:t> past their freshness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min-fresh=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will remain fresh for at least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no-transform</a:t>
            </a:r>
          </a:p>
          <a:p>
            <a:pPr lvl="1"/>
            <a:r>
              <a:rPr lang="en-US" dirty="0"/>
              <a:t>Intermediary must not transform the representation (note: orthogonal to caching)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3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must-revalidate</a:t>
            </a:r>
          </a:p>
          <a:p>
            <a:pPr lvl="1"/>
            <a:r>
              <a:rPr lang="en-US" dirty="0"/>
              <a:t>Stale 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Representation is to be considered stale after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public</a:t>
            </a:r>
          </a:p>
          <a:p>
            <a:pPr lvl="1"/>
            <a:r>
              <a:rPr lang="en-US" dirty="0"/>
              <a:t>Representation may be stored in a shared cache and used for other users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private</a:t>
            </a:r>
          </a:p>
          <a:p>
            <a:pPr lvl="1"/>
            <a:r>
              <a:rPr lang="en-US" dirty="0"/>
              <a:t>Representation may not be used for other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18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19012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313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593612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528931"/>
            <a:ext cx="4500563" cy="674200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988380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721737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4721737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Physical 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Upper limit on speed of communication is the speed of light: c = 300,000,000 m/s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message sent halfway round the world on a great circle route will take a minimum of 0.067 s to reach its destination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~20,000 km</a:t>
            </a:r>
          </a:p>
        </p:txBody>
      </p:sp>
    </p:spTree>
    <p:extLst>
      <p:ext uri="{BB962C8B-B14F-4D97-AF65-F5344CB8AC3E}">
        <p14:creationId xmlns:p14="http://schemas.microsoft.com/office/powerpoint/2010/main" val="1696901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4171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9400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6000" y="266622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227647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120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B68A26D2-5A6D-9B4D-BB51-F5134BFC4B2E}"/>
              </a:ext>
            </a:extLst>
          </p:cNvPr>
          <p:cNvSpPr/>
          <p:nvPr/>
        </p:nvSpPr>
        <p:spPr>
          <a:xfrm>
            <a:off x="6635187" y="227647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4896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7030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9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4AC8-9E89-9946-94B8-765C2202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and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F2D4-3A93-1543-9CF8-B8C55530B2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We're caching representations, but there may be multiple representations of a given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when distinguish between the different cached representations of a resource?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Cached representations record the values of the headers listed in 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0AD23-A750-7C47-BACE-58F22F6CA3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42AF86-A7EC-FE42-8CD3-892530079D1D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E90AFDC-3D55-7C45-8AAA-F9F6A0E5DE76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4F9C81-547E-8448-BF77-F3A99BEE76C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DFF177-2464-BA4D-9D0F-CF595B65AAB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BD2F7A2A-DDAD-B34E-A280-827AA09B7428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D74285-3884-E843-B22A-E56E2EB9B061}"/>
                </a:ext>
              </a:extLst>
            </p:cNvPr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F3A72-0F76-EB49-9ED9-1D0C126B8E4D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3" name="Document 12">
              <a:extLst>
                <a:ext uri="{FF2B5EF4-FFF2-40B4-BE49-F238E27FC236}">
                  <a16:creationId xmlns:a16="http://schemas.microsoft.com/office/drawing/2014/main" id="{2C42EEA1-C187-4547-A4C7-E1B58CF6BF80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DAAD2-AF00-E440-950D-8F5AF51539FE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80FC5C-D176-B744-A1FB-DDE42B7E5CD2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C8B975A9-6573-184E-A957-8195F6CD7C2F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E445A-9779-144B-989D-368CED3AF48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D595F6-36B2-5849-8F62-D6C6DACCECF2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DCBC8B-2152-AD41-ADDF-3CFBE82FCCB5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0" name="Document 19">
              <a:extLst>
                <a:ext uri="{FF2B5EF4-FFF2-40B4-BE49-F238E27FC236}">
                  <a16:creationId xmlns:a16="http://schemas.microsoft.com/office/drawing/2014/main" id="{2FD21582-93B2-5A40-A713-050AF3BE2B04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1" name="Picture 20" descr="weather.png">
              <a:extLst>
                <a:ext uri="{FF2B5EF4-FFF2-40B4-BE49-F238E27FC236}">
                  <a16:creationId xmlns:a16="http://schemas.microsoft.com/office/drawing/2014/main" id="{839D52D6-3C27-AE49-B5A7-33D1EAE72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900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4171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41278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475073"/>
            <a:ext cx="4500563" cy="1166643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39236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064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35580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990F8A73-466B-1943-A14E-A10E1A6F0AD3}"/>
              </a:ext>
            </a:extLst>
          </p:cNvPr>
          <p:cNvSpPr/>
          <p:nvPr/>
        </p:nvSpPr>
        <p:spPr>
          <a:xfrm>
            <a:off x="7067549" y="4804002"/>
            <a:ext cx="4500564" cy="1152000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7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83910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76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763488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36922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856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58143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49C1CA24-759F-6F48-A333-6B9EEAC21C23}"/>
              </a:ext>
            </a:extLst>
          </p:cNvPr>
          <p:cNvSpPr/>
          <p:nvPr/>
        </p:nvSpPr>
        <p:spPr>
          <a:xfrm>
            <a:off x="623888" y="2405768"/>
            <a:ext cx="4735512" cy="1152000"/>
          </a:xfrm>
          <a:prstGeom prst="cloudCallout">
            <a:avLst>
              <a:gd name="adj1" fmla="val 53725"/>
              <a:gd name="adj2" fmla="val 369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9B9FAF32-9CA4-C249-B732-DA73467C7CF5}"/>
              </a:ext>
            </a:extLst>
          </p:cNvPr>
          <p:cNvSpPr/>
          <p:nvPr/>
        </p:nvSpPr>
        <p:spPr>
          <a:xfrm>
            <a:off x="7067550" y="4890408"/>
            <a:ext cx="4500563" cy="1152000"/>
          </a:xfrm>
          <a:prstGeom prst="cloudCallout">
            <a:avLst>
              <a:gd name="adj1" fmla="val -61337"/>
              <a:gd name="adj2" fmla="val 3366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text/plain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3F46-27D4-4B40-B71E-BDDDA56B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5AABB-A0BD-8047-AFA3-937D14C464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  <a:p>
            <a:pPr marL="0" indent="0">
              <a:buNone/>
            </a:pPr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9624C-FE50-EC4E-B8CB-36A60F5B01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97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Securing HTTP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 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time between a source sending a packet and the destination receiving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Actual speed of communication will be less than the speed of light:</a:t>
            </a:r>
          </a:p>
          <a:p>
            <a:pPr lvl="1"/>
            <a:r>
              <a:rPr lang="en-GB" dirty="0"/>
              <a:t>Optical fibre is typically ~70% of c</a:t>
            </a:r>
          </a:p>
          <a:p>
            <a:pPr lvl="1"/>
            <a:r>
              <a:rPr lang="en-GB" dirty="0"/>
              <a:t>Coaxial cable may be &gt;80% of c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Routers, switches, etc introduce delays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146917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DAA6-A65B-624A-99EB-E6074E5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Internet Protocol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29D7A-A19E-2141-B4D7-90A212AE02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F7450-D9AD-8341-9A2C-D546FEC8CB5E}"/>
              </a:ext>
            </a:extLst>
          </p:cNvPr>
          <p:cNvSpPr txBox="1"/>
          <p:nvPr/>
        </p:nvSpPr>
        <p:spPr>
          <a:xfrm>
            <a:off x="623887" y="5410121"/>
            <a:ext cx="260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Link Layer</a:t>
            </a:r>
          </a:p>
          <a:p>
            <a:r>
              <a:rPr lang="en-GB"/>
              <a:t>physical transmission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CAC26-D907-CD4F-B90E-B714067F5018}"/>
              </a:ext>
            </a:extLst>
          </p:cNvPr>
          <p:cNvSpPr txBox="1"/>
          <p:nvPr/>
        </p:nvSpPr>
        <p:spPr>
          <a:xfrm>
            <a:off x="623888" y="4265696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Internet Layer</a:t>
            </a:r>
          </a:p>
          <a:p>
            <a:r>
              <a:rPr lang="en-GB"/>
              <a:t>addressing and routing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FE2F-7E0D-694E-82FE-30CE3F7BA54D}"/>
              </a:ext>
            </a:extLst>
          </p:cNvPr>
          <p:cNvSpPr txBox="1"/>
          <p:nvPr/>
        </p:nvSpPr>
        <p:spPr>
          <a:xfrm>
            <a:off x="623887" y="3091799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Transport Layer</a:t>
            </a:r>
          </a:p>
          <a:p>
            <a:r>
              <a:rPr lang="en-GB"/>
              <a:t>host-to-host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1BA7C-177D-7C46-AA8E-27838369FB69}"/>
              </a:ext>
            </a:extLst>
          </p:cNvPr>
          <p:cNvSpPr txBox="1"/>
          <p:nvPr/>
        </p:nvSpPr>
        <p:spPr>
          <a:xfrm>
            <a:off x="623888" y="194597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Application Layer</a:t>
            </a:r>
            <a:br>
              <a:rPr lang="en-GB"/>
            </a:br>
            <a:r>
              <a:rPr lang="en-GB"/>
              <a:t>process-to-process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5F353-2FD9-AE4B-B798-2A7E34B6B123}"/>
              </a:ext>
            </a:extLst>
          </p:cNvPr>
          <p:cNvSpPr/>
          <p:nvPr/>
        </p:nvSpPr>
        <p:spPr>
          <a:xfrm>
            <a:off x="4151313" y="2925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Transmission Control Protocol (TCP)</a:t>
            </a:r>
          </a:p>
          <a:p>
            <a:pPr algn="ctr"/>
            <a:r>
              <a:rPr lang="en-GB"/>
              <a:t>User Datagram Protocol (UDP)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C31A2-0627-114A-B50C-F59F13C976E1}"/>
              </a:ext>
            </a:extLst>
          </p:cNvPr>
          <p:cNvSpPr/>
          <p:nvPr/>
        </p:nvSpPr>
        <p:spPr>
          <a:xfrm>
            <a:off x="4151313" y="4077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Internet Protocol (IP)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6603A-6D71-F543-B1D5-4E148971205E}"/>
              </a:ext>
            </a:extLst>
          </p:cNvPr>
          <p:cNvSpPr/>
          <p:nvPr/>
        </p:nvSpPr>
        <p:spPr>
          <a:xfrm>
            <a:off x="4151313" y="5229287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Ethernet</a:t>
            </a:r>
          </a:p>
          <a:p>
            <a:pPr algn="ctr"/>
            <a:r>
              <a:rPr lang="en-GB"/>
              <a:t>802.11 (</a:t>
            </a:r>
            <a:r>
              <a:rPr lang="en-GB" err="1"/>
              <a:t>WiFi</a:t>
            </a:r>
            <a:r>
              <a:rPr lang="en-GB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EC76A-6897-924B-980F-B722557341DF}"/>
              </a:ext>
            </a:extLst>
          </p:cNvPr>
          <p:cNvSpPr/>
          <p:nvPr/>
        </p:nvSpPr>
        <p:spPr>
          <a:xfrm>
            <a:off x="4151313" y="1773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HTTP</a:t>
            </a:r>
            <a:r>
              <a:rPr lang="en-GB"/>
              <a:t>  SMTP  FTP  DNS  SSH  IMAP  POP  TLS ...</a:t>
            </a:r>
          </a:p>
        </p:txBody>
      </p:sp>
    </p:spTree>
    <p:extLst>
      <p:ext uri="{BB962C8B-B14F-4D97-AF65-F5344CB8AC3E}">
        <p14:creationId xmlns:p14="http://schemas.microsoft.com/office/powerpoint/2010/main" val="50537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over TCP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HTTP runs on top of TCP (Transmission Control Protocol) </a:t>
            </a:r>
          </a:p>
          <a:p>
            <a:pPr lvl="1"/>
            <a:r>
              <a:rPr lang="en-GB"/>
              <a:t>TCP provides a reliable connection </a:t>
            </a:r>
          </a:p>
          <a:p>
            <a:pPr lvl="1"/>
            <a:r>
              <a:rPr lang="en-GB"/>
              <a:t>Guarantees that packets will eventually reach their destination</a:t>
            </a:r>
          </a:p>
          <a:p>
            <a:pPr lvl="1"/>
            <a:r>
              <a:rPr lang="en-GB"/>
              <a:t>Lost packets are resent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Opening an HTTP connection requires that a TCP connection be opened first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26F51-380D-9643-916F-4B7F93D14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1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BCDA-B8AA-814A-8832-58FCCEAC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TCP Set-up and Teardown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D83D36-C8A5-4540-873B-49D0F8CFEC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TCP establishes reliable connection using a three-way handshake</a:t>
            </a:r>
          </a:p>
          <a:p>
            <a:pPr lvl="1"/>
            <a:r>
              <a:rPr lang="en-GB"/>
              <a:t>SYN, SYN/ACK, ACK</a:t>
            </a:r>
          </a:p>
          <a:p>
            <a:pPr marL="0" indent="0">
              <a:buNone/>
            </a:pPr>
            <a:r>
              <a:rPr lang="en-GB"/>
              <a:t>Lower limit for the duration of this exchange to a host at the antipodes: 0.2 s</a:t>
            </a:r>
          </a:p>
          <a:p>
            <a:pPr lvl="1"/>
            <a:r>
              <a:rPr lang="en-GB"/>
              <a:t>for just the TCP connection (no HTTP)</a:t>
            </a:r>
          </a:p>
          <a:p>
            <a:pPr lvl="1"/>
            <a:r>
              <a:rPr lang="en-GB"/>
              <a:t>at the speed of light</a:t>
            </a:r>
          </a:p>
          <a:p>
            <a:pPr lvl="1"/>
            <a:r>
              <a:rPr lang="en-GB"/>
              <a:t>without additional delays</a:t>
            </a:r>
          </a:p>
          <a:p>
            <a:pPr lvl="1"/>
            <a:r>
              <a:rPr lang="en-GB"/>
              <a:t>before any additional overhead from the TLS handshake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3E641E-6EBE-5846-A1C7-F37347A6DC5F}"/>
              </a:ext>
            </a:extLst>
          </p:cNvPr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3DF0A2-A401-B941-A4D5-B1E9CDE9E332}"/>
              </a:ext>
            </a:extLst>
          </p:cNvPr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F9A09F-1F5E-2547-9EE9-A39BF6E6CC35}"/>
              </a:ext>
            </a:extLst>
          </p:cNvPr>
          <p:cNvCxnSpPr/>
          <p:nvPr/>
        </p:nvCxnSpPr>
        <p:spPr bwMode="auto">
          <a:xfrm flipH="1">
            <a:off x="7895646" y="3850296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B8793B-D994-AD4A-ABD7-3ECE74E3B735}"/>
              </a:ext>
            </a:extLst>
          </p:cNvPr>
          <p:cNvCxnSpPr>
            <a:cxnSpLocks/>
          </p:cNvCxnSpPr>
          <p:nvPr/>
        </p:nvCxnSpPr>
        <p:spPr bwMode="auto">
          <a:xfrm>
            <a:off x="7895646" y="2919154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C4B48E-072C-1D4F-8371-4A25476AA71D}"/>
              </a:ext>
            </a:extLst>
          </p:cNvPr>
          <p:cNvCxnSpPr/>
          <p:nvPr/>
        </p:nvCxnSpPr>
        <p:spPr bwMode="auto">
          <a:xfrm>
            <a:off x="7895646" y="4795088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D3FB99-3AB5-6C4D-9939-8364FF4026B4}"/>
              </a:ext>
            </a:extLst>
          </p:cNvPr>
          <p:cNvSpPr txBox="1"/>
          <p:nvPr/>
        </p:nvSpPr>
        <p:spPr>
          <a:xfrm>
            <a:off x="8494045" y="32113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304A7-65D3-2D45-BFED-D365CD4B28AD}"/>
              </a:ext>
            </a:extLst>
          </p:cNvPr>
          <p:cNvSpPr txBox="1"/>
          <p:nvPr/>
        </p:nvSpPr>
        <p:spPr>
          <a:xfrm>
            <a:off x="8168255" y="412382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SYN/ACK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10D220-B718-F746-8B7D-6C6C96EF1AF1}"/>
              </a:ext>
            </a:extLst>
          </p:cNvPr>
          <p:cNvSpPr txBox="1"/>
          <p:nvPr/>
        </p:nvSpPr>
        <p:spPr>
          <a:xfrm>
            <a:off x="8444773" y="5062482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ACK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6983438-59E6-FF41-8C91-C3AB298F75C5}"/>
              </a:ext>
            </a:extLst>
          </p:cNvPr>
          <p:cNvSpPr/>
          <p:nvPr/>
        </p:nvSpPr>
        <p:spPr>
          <a:xfrm>
            <a:off x="7192368" y="2919155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B76CD7D-57E2-7E48-9F1C-34DC8B6B03E9}"/>
              </a:ext>
            </a:extLst>
          </p:cNvPr>
          <p:cNvSpPr/>
          <p:nvPr/>
        </p:nvSpPr>
        <p:spPr>
          <a:xfrm>
            <a:off x="7192368" y="3863946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E0E420D-7395-CC4F-BED0-3E9105A0DDA8}"/>
              </a:ext>
            </a:extLst>
          </p:cNvPr>
          <p:cNvSpPr/>
          <p:nvPr/>
        </p:nvSpPr>
        <p:spPr>
          <a:xfrm>
            <a:off x="7187076" y="4795088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36A5C-65BF-884E-8199-6EA1EB56766A}"/>
              </a:ext>
            </a:extLst>
          </p:cNvPr>
          <p:cNvSpPr txBox="1"/>
          <p:nvPr/>
        </p:nvSpPr>
        <p:spPr>
          <a:xfrm>
            <a:off x="6211945" y="321543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9EB-DA03-C842-AF39-107BB531F3F8}"/>
              </a:ext>
            </a:extLst>
          </p:cNvPr>
          <p:cNvSpPr txBox="1"/>
          <p:nvPr/>
        </p:nvSpPr>
        <p:spPr>
          <a:xfrm>
            <a:off x="6221762" y="412630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335273-3CF2-D54D-9921-943A4BC6BB24}"/>
              </a:ext>
            </a:extLst>
          </p:cNvPr>
          <p:cNvSpPr txBox="1"/>
          <p:nvPr/>
        </p:nvSpPr>
        <p:spPr>
          <a:xfrm>
            <a:off x="6216102" y="507375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0.067 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7DA674-E3DD-DE47-A971-0C03643777A7}"/>
              </a:ext>
            </a:extLst>
          </p:cNvPr>
          <p:cNvSpPr/>
          <p:nvPr/>
        </p:nvSpPr>
        <p:spPr>
          <a:xfrm>
            <a:off x="9903279" y="2919154"/>
            <a:ext cx="360000" cy="280707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A43701-29D6-FA4A-AA88-E32F854E7F47}"/>
              </a:ext>
            </a:extLst>
          </p:cNvPr>
          <p:cNvSpPr txBox="1"/>
          <p:nvPr/>
        </p:nvSpPr>
        <p:spPr>
          <a:xfrm>
            <a:off x="10263279" y="413363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0.2 s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CCB19FB6-C0D9-DC46-B9B7-EABC2FC6B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5DBCD29-0845-2241-889E-86189C13A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HTTP/1.0 and earlier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Before HTTP/1.1, each HTTP request used a separate TCP connection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Expensive and time-consuming!</a:t>
            </a:r>
          </a:p>
          <a:p>
            <a:pPr lvl="1"/>
            <a:r>
              <a:rPr lang="en-US"/>
              <a:t>3-way handshake for each TCP open</a:t>
            </a:r>
          </a:p>
          <a:p>
            <a:pPr lvl="1"/>
            <a:r>
              <a:rPr lang="en-US"/>
              <a:t>4-way handshake for each TCP close</a:t>
            </a:r>
          </a:p>
          <a:p>
            <a:pPr lvl="1"/>
            <a:r>
              <a:rPr lang="en-US"/>
              <a:t>Latency issues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Some clients open multiple connections at same time</a:t>
            </a:r>
          </a:p>
          <a:p>
            <a:pPr lvl="1"/>
            <a:r>
              <a:rPr lang="en-US"/>
              <a:t>Increased server load to handle many simultaneous connections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4A78D7-9B64-6642-A789-61698C95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897914" y="280746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9006" y="358774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7874541" y="3553410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895646" y="3146015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924311" y="387898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5403" y="4659273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900938" y="4624937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922043" y="4217542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906482" y="495051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47574" y="5730800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883109" y="5696464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904214" y="5289069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824380" y="2946581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9020" y="368883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24380" y="4036000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020" y="4778250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4380" y="509346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9020" y="5835716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469A02B-35B6-CD41-918D-A8B0124FF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7D060F5D-4DE6-4C42-8248-334A896D99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keep-alive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introduced keep-alive</a:t>
            </a:r>
          </a:p>
          <a:p>
            <a:pPr marL="0" indent="0">
              <a:buNone/>
            </a:pPr>
            <a:r>
              <a:rPr lang="en-US"/>
              <a:t>TCP connections reused for multiple HTTP requests</a:t>
            </a:r>
          </a:p>
          <a:p>
            <a:pPr lvl="1"/>
            <a:r>
              <a:rPr lang="en-US"/>
              <a:t>one TCP open and TCP close handshake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Still latency issues, but now in the application layer rather than the transport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0C2C5-985B-F04D-AC3F-52533A052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9006" y="3578411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74541" y="3544075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24311" y="386965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65403" y="4649938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0938" y="4615602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22043" y="4208207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49411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47574" y="572146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883109" y="568712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5279734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01ED4917-32AF-BB40-9897-F0DE7B7EF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0368C16-4812-044B-9A23-B115E1D90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1403</TotalTime>
  <Words>2439</Words>
  <Application>Microsoft Macintosh PowerPoint</Application>
  <PresentationFormat>Widescreen</PresentationFormat>
  <Paragraphs>384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Arial</vt:lpstr>
      <vt:lpstr>Lucida Console</vt:lpstr>
      <vt:lpstr>Lucida Grande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Optimising HTTP</vt:lpstr>
      <vt:lpstr>Physical Limits</vt:lpstr>
      <vt:lpstr>Network Latency</vt:lpstr>
      <vt:lpstr>The Internet Protocol Suite</vt:lpstr>
      <vt:lpstr>HTTP over TCP</vt:lpstr>
      <vt:lpstr>TCP Set-up and Teardown</vt:lpstr>
      <vt:lpstr>HTTP/1.0 and earlier</vt:lpstr>
      <vt:lpstr>HTTP keep-alive</vt:lpstr>
      <vt:lpstr>HTTP pipelining</vt:lpstr>
      <vt:lpstr>Network bandwidth</vt:lpstr>
      <vt:lpstr>HTTP/2</vt:lpstr>
      <vt:lpstr>HTTP/2 prioritised requests</vt:lpstr>
      <vt:lpstr>HTTP/2 compressed headers</vt:lpstr>
      <vt:lpstr>HTTP/2 server push</vt:lpstr>
      <vt:lpstr>HTTP/3</vt:lpstr>
      <vt:lpstr>Further Reading</vt:lpstr>
      <vt:lpstr>Proxies and Caching</vt:lpstr>
      <vt:lpstr>Proxies</vt:lpstr>
      <vt:lpstr>Proxies and HTTP</vt:lpstr>
      <vt:lpstr>PowerPoint Presentation</vt:lpstr>
      <vt:lpstr>Tunnels</vt:lpstr>
      <vt:lpstr>Proxy Autoconfiguration</vt:lpstr>
      <vt:lpstr>Caching</vt:lpstr>
      <vt:lpstr>Key concepts</vt:lpstr>
      <vt:lpstr>Cache headers</vt:lpstr>
      <vt:lpstr>Request Cache-Control: directives</vt:lpstr>
      <vt:lpstr>Response Cache-Control: directives</vt:lpstr>
      <vt:lpstr>PowerPoint Presentation</vt:lpstr>
      <vt:lpstr>PowerPoint Presentation</vt:lpstr>
      <vt:lpstr>PowerPoint Presentation</vt:lpstr>
      <vt:lpstr>PowerPoint Presentation</vt:lpstr>
      <vt:lpstr>Caching and content negotiation</vt:lpstr>
      <vt:lpstr>PowerPoint Presentation</vt:lpstr>
      <vt:lpstr>PowerPoint Presentation</vt:lpstr>
      <vt:lpstr>Further reading</vt:lpstr>
      <vt:lpstr>Next Lecture: Securing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</cp:revision>
  <dcterms:created xsi:type="dcterms:W3CDTF">2018-10-04T14:31:32Z</dcterms:created>
  <dcterms:modified xsi:type="dcterms:W3CDTF">2021-09-10T18:57:11Z</dcterms:modified>
</cp:coreProperties>
</file>