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46"/>
  </p:notesMasterIdLst>
  <p:sldIdLst>
    <p:sldId id="259" r:id="rId9"/>
    <p:sldId id="257" r:id="rId10"/>
    <p:sldId id="288" r:id="rId11"/>
    <p:sldId id="295" r:id="rId12"/>
    <p:sldId id="291" r:id="rId13"/>
    <p:sldId id="273" r:id="rId14"/>
    <p:sldId id="289" r:id="rId15"/>
    <p:sldId id="274" r:id="rId16"/>
    <p:sldId id="275" r:id="rId17"/>
    <p:sldId id="276" r:id="rId18"/>
    <p:sldId id="296" r:id="rId19"/>
    <p:sldId id="277" r:id="rId20"/>
    <p:sldId id="278" r:id="rId21"/>
    <p:sldId id="279" r:id="rId22"/>
    <p:sldId id="280" r:id="rId23"/>
    <p:sldId id="292" r:id="rId24"/>
    <p:sldId id="297" r:id="rId25"/>
    <p:sldId id="260" r:id="rId26"/>
    <p:sldId id="299" r:id="rId27"/>
    <p:sldId id="300" r:id="rId28"/>
    <p:sldId id="301" r:id="rId29"/>
    <p:sldId id="302" r:id="rId30"/>
    <p:sldId id="303" r:id="rId31"/>
    <p:sldId id="304" r:id="rId32"/>
    <p:sldId id="315" r:id="rId33"/>
    <p:sldId id="316" r:id="rId34"/>
    <p:sldId id="317" r:id="rId35"/>
    <p:sldId id="312" r:id="rId36"/>
    <p:sldId id="307" r:id="rId37"/>
    <p:sldId id="308" r:id="rId38"/>
    <p:sldId id="314" r:id="rId39"/>
    <p:sldId id="313" r:id="rId40"/>
    <p:sldId id="306" r:id="rId41"/>
    <p:sldId id="310" r:id="rId42"/>
    <p:sldId id="311" r:id="rId43"/>
    <p:sldId id="318" r:id="rId44"/>
    <p:sldId id="281" r:id="rId45"/>
  </p:sldIdLst>
  <p:sldSz cx="12192000" cy="6858000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Lucida Console" panose="020B0609040504020204" pitchFamily="49" charset="0"/>
      <p:regular r:id="rId51"/>
    </p:embeddedFont>
    <p:embeddedFont>
      <p:font typeface="Lucida Sans" panose="020B0602030504020204" pitchFamily="34" charset="77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5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6B0ECF-4A8E-0D4E-843A-4891B10C0226}" v="31" dt="2020-10-17T16:10:01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82"/>
    <p:restoredTop sz="94694"/>
  </p:normalViewPr>
  <p:slideViewPr>
    <p:cSldViewPr snapToGrid="0">
      <p:cViewPr varScale="1">
        <p:scale>
          <a:sx n="117" d="100"/>
          <a:sy n="117" d="100"/>
        </p:scale>
        <p:origin x="376" y="168"/>
      </p:cViewPr>
      <p:guideLst>
        <p:guide orient="horz" pos="2160"/>
        <p:guide pos="55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font" Target="fonts/font7.fntdata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microsoft.com/office/2015/10/relationships/revisionInfo" Target="revisionInfo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font" Target="fonts/font2.fntdata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notesMaster" Target="notesMasters/notesMaster1.xml"/><Relationship Id="rId59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3.fntdata"/><Relationship Id="rId57" Type="http://schemas.openxmlformats.org/officeDocument/2006/relationships/viewProps" Target="viewProp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font" Target="fonts/font6.fntdata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6D6B0ECF-4A8E-0D4E-843A-4891B10C0226}"/>
    <pc:docChg chg="undo custSel addSld delSld modSld sldOrd">
      <pc:chgData name="Nicholas Gibbins" userId="6a0e944c-4d97-467d-bb7a-7c3315791fe4" providerId="ADAL" clId="{6D6B0ECF-4A8E-0D4E-843A-4891B10C0226}" dt="2020-10-17T16:10:16.534" v="1385" actId="114"/>
      <pc:docMkLst>
        <pc:docMk/>
      </pc:docMkLst>
      <pc:sldChg chg="modSp mod">
        <pc:chgData name="Nicholas Gibbins" userId="6a0e944c-4d97-467d-bb7a-7c3315791fe4" providerId="ADAL" clId="{6D6B0ECF-4A8E-0D4E-843A-4891B10C0226}" dt="2020-09-11T11:47:29.146" v="237" actId="20577"/>
        <pc:sldMkLst>
          <pc:docMk/>
          <pc:sldMk cId="3830604513" sldId="257"/>
        </pc:sldMkLst>
        <pc:spChg chg="mod">
          <ac:chgData name="Nicholas Gibbins" userId="6a0e944c-4d97-467d-bb7a-7c3315791fe4" providerId="ADAL" clId="{6D6B0ECF-4A8E-0D4E-843A-4891B10C0226}" dt="2020-09-10T17:36:40.015" v="13" actId="20577"/>
          <ac:spMkLst>
            <pc:docMk/>
            <pc:sldMk cId="3830604513" sldId="257"/>
            <ac:spMk id="2" creationId="{00000000-0000-0000-0000-000000000000}"/>
          </ac:spMkLst>
        </pc:spChg>
        <pc:spChg chg="mod">
          <ac:chgData name="Nicholas Gibbins" userId="6a0e944c-4d97-467d-bb7a-7c3315791fe4" providerId="ADAL" clId="{6D6B0ECF-4A8E-0D4E-843A-4891B10C0226}" dt="2020-09-11T11:47:29.146" v="237" actId="20577"/>
          <ac:spMkLst>
            <pc:docMk/>
            <pc:sldMk cId="3830604513" sldId="257"/>
            <ac:spMk id="3" creationId="{00000000-0000-0000-0000-000000000000}"/>
          </ac:spMkLst>
        </pc:spChg>
      </pc:sldChg>
      <pc:sldChg chg="del">
        <pc:chgData name="Nicholas Gibbins" userId="6a0e944c-4d97-467d-bb7a-7c3315791fe4" providerId="ADAL" clId="{6D6B0ECF-4A8E-0D4E-843A-4891B10C0226}" dt="2020-09-10T17:36:48.018" v="31" actId="2696"/>
        <pc:sldMkLst>
          <pc:docMk/>
          <pc:sldMk cId="377388075" sldId="258"/>
        </pc:sldMkLst>
      </pc:sldChg>
      <pc:sldChg chg="del">
        <pc:chgData name="Nicholas Gibbins" userId="6a0e944c-4d97-467d-bb7a-7c3315791fe4" providerId="ADAL" clId="{6D6B0ECF-4A8E-0D4E-843A-4891B10C0226}" dt="2020-09-10T17:36:47.905" v="16" actId="2696"/>
        <pc:sldMkLst>
          <pc:docMk/>
          <pc:sldMk cId="3638277046" sldId="260"/>
        </pc:sldMkLst>
      </pc:sldChg>
      <pc:sldChg chg="del">
        <pc:chgData name="Nicholas Gibbins" userId="6a0e944c-4d97-467d-bb7a-7c3315791fe4" providerId="ADAL" clId="{6D6B0ECF-4A8E-0D4E-843A-4891B10C0226}" dt="2020-09-10T17:36:47.970" v="26" actId="2696"/>
        <pc:sldMkLst>
          <pc:docMk/>
          <pc:sldMk cId="3779349302" sldId="261"/>
        </pc:sldMkLst>
      </pc:sldChg>
      <pc:sldChg chg="del">
        <pc:chgData name="Nicholas Gibbins" userId="6a0e944c-4d97-467d-bb7a-7c3315791fe4" providerId="ADAL" clId="{6D6B0ECF-4A8E-0D4E-843A-4891B10C0226}" dt="2020-09-10T17:36:47.913" v="17" actId="2696"/>
        <pc:sldMkLst>
          <pc:docMk/>
          <pc:sldMk cId="2071773047" sldId="262"/>
        </pc:sldMkLst>
      </pc:sldChg>
      <pc:sldChg chg="del">
        <pc:chgData name="Nicholas Gibbins" userId="6a0e944c-4d97-467d-bb7a-7c3315791fe4" providerId="ADAL" clId="{6D6B0ECF-4A8E-0D4E-843A-4891B10C0226}" dt="2020-09-10T17:36:47.977" v="27" actId="2696"/>
        <pc:sldMkLst>
          <pc:docMk/>
          <pc:sldMk cId="850310133" sldId="263"/>
        </pc:sldMkLst>
      </pc:sldChg>
      <pc:sldChg chg="del">
        <pc:chgData name="Nicholas Gibbins" userId="6a0e944c-4d97-467d-bb7a-7c3315791fe4" providerId="ADAL" clId="{6D6B0ECF-4A8E-0D4E-843A-4891B10C0226}" dt="2020-09-10T17:36:47.938" v="21" actId="2696"/>
        <pc:sldMkLst>
          <pc:docMk/>
          <pc:sldMk cId="140391365" sldId="264"/>
        </pc:sldMkLst>
      </pc:sldChg>
      <pc:sldChg chg="del">
        <pc:chgData name="Nicholas Gibbins" userId="6a0e944c-4d97-467d-bb7a-7c3315791fe4" providerId="ADAL" clId="{6D6B0ECF-4A8E-0D4E-843A-4891B10C0226}" dt="2020-09-10T17:36:47.953" v="23" actId="2696"/>
        <pc:sldMkLst>
          <pc:docMk/>
          <pc:sldMk cId="1632132894" sldId="265"/>
        </pc:sldMkLst>
      </pc:sldChg>
      <pc:sldChg chg="del">
        <pc:chgData name="Nicholas Gibbins" userId="6a0e944c-4d97-467d-bb7a-7c3315791fe4" providerId="ADAL" clId="{6D6B0ECF-4A8E-0D4E-843A-4891B10C0226}" dt="2020-09-10T17:36:47.997" v="30" actId="2696"/>
        <pc:sldMkLst>
          <pc:docMk/>
          <pc:sldMk cId="2216810620" sldId="267"/>
        </pc:sldMkLst>
      </pc:sldChg>
      <pc:sldChg chg="del">
        <pc:chgData name="Nicholas Gibbins" userId="6a0e944c-4d97-467d-bb7a-7c3315791fe4" providerId="ADAL" clId="{6D6B0ECF-4A8E-0D4E-843A-4891B10C0226}" dt="2020-09-10T17:36:47.895" v="14" actId="2696"/>
        <pc:sldMkLst>
          <pc:docMk/>
          <pc:sldMk cId="1108327936" sldId="268"/>
        </pc:sldMkLst>
      </pc:sldChg>
      <pc:sldChg chg="del">
        <pc:chgData name="Nicholas Gibbins" userId="6a0e944c-4d97-467d-bb7a-7c3315791fe4" providerId="ADAL" clId="{6D6B0ECF-4A8E-0D4E-843A-4891B10C0226}" dt="2020-09-10T17:36:47.992" v="29" actId="2696"/>
        <pc:sldMkLst>
          <pc:docMk/>
          <pc:sldMk cId="2508809119" sldId="269"/>
        </pc:sldMkLst>
      </pc:sldChg>
      <pc:sldChg chg="del">
        <pc:chgData name="Nicholas Gibbins" userId="6a0e944c-4d97-467d-bb7a-7c3315791fe4" providerId="ADAL" clId="{6D6B0ECF-4A8E-0D4E-843A-4891B10C0226}" dt="2020-09-10T17:36:47.964" v="25" actId="2696"/>
        <pc:sldMkLst>
          <pc:docMk/>
          <pc:sldMk cId="448638293" sldId="270"/>
        </pc:sldMkLst>
      </pc:sldChg>
      <pc:sldChg chg="del">
        <pc:chgData name="Nicholas Gibbins" userId="6a0e944c-4d97-467d-bb7a-7c3315791fe4" providerId="ADAL" clId="{6D6B0ECF-4A8E-0D4E-843A-4891B10C0226}" dt="2020-09-10T17:36:47.981" v="28" actId="2696"/>
        <pc:sldMkLst>
          <pc:docMk/>
          <pc:sldMk cId="363184450" sldId="271"/>
        </pc:sldMkLst>
      </pc:sldChg>
      <pc:sldChg chg="del">
        <pc:chgData name="Nicholas Gibbins" userId="6a0e944c-4d97-467d-bb7a-7c3315791fe4" providerId="ADAL" clId="{6D6B0ECF-4A8E-0D4E-843A-4891B10C0226}" dt="2020-09-10T17:36:47.900" v="15" actId="2696"/>
        <pc:sldMkLst>
          <pc:docMk/>
          <pc:sldMk cId="3545588406" sldId="272"/>
        </pc:sldMkLst>
      </pc:sldChg>
      <pc:sldChg chg="addSp delSp modSp mod">
        <pc:chgData name="Nicholas Gibbins" userId="6a0e944c-4d97-467d-bb7a-7c3315791fe4" providerId="ADAL" clId="{6D6B0ECF-4A8E-0D4E-843A-4891B10C0226}" dt="2020-10-05T11:54:23.574" v="1199" actId="692"/>
        <pc:sldMkLst>
          <pc:docMk/>
          <pc:sldMk cId="359969457" sldId="274"/>
        </pc:sldMkLst>
        <pc:picChg chg="del">
          <ac:chgData name="Nicholas Gibbins" userId="6a0e944c-4d97-467d-bb7a-7c3315791fe4" providerId="ADAL" clId="{6D6B0ECF-4A8E-0D4E-843A-4891B10C0226}" dt="2020-10-05T11:50:58.050" v="1168" actId="478"/>
          <ac:picMkLst>
            <pc:docMk/>
            <pc:sldMk cId="359969457" sldId="274"/>
            <ac:picMk id="30" creationId="{00000000-0000-0000-0000-000000000000}"/>
          </ac:picMkLst>
        </pc:picChg>
        <pc:picChg chg="del">
          <ac:chgData name="Nicholas Gibbins" userId="6a0e944c-4d97-467d-bb7a-7c3315791fe4" providerId="ADAL" clId="{6D6B0ECF-4A8E-0D4E-843A-4891B10C0226}" dt="2020-10-05T11:50:58.050" v="1168" actId="478"/>
          <ac:picMkLst>
            <pc:docMk/>
            <pc:sldMk cId="359969457" sldId="274"/>
            <ac:picMk id="31" creationId="{00000000-0000-0000-0000-000000000000}"/>
          </ac:picMkLst>
        </pc:picChg>
        <pc:picChg chg="add mod">
          <ac:chgData name="Nicholas Gibbins" userId="6a0e944c-4d97-467d-bb7a-7c3315791fe4" providerId="ADAL" clId="{6D6B0ECF-4A8E-0D4E-843A-4891B10C0226}" dt="2020-10-05T11:50:58.600" v="1169"/>
          <ac:picMkLst>
            <pc:docMk/>
            <pc:sldMk cId="359969457" sldId="274"/>
            <ac:picMk id="32" creationId="{A469A02B-35B6-CD41-918D-A8B0124FF3D5}"/>
          </ac:picMkLst>
        </pc:picChg>
        <pc:picChg chg="add mod">
          <ac:chgData name="Nicholas Gibbins" userId="6a0e944c-4d97-467d-bb7a-7c3315791fe4" providerId="ADAL" clId="{6D6B0ECF-4A8E-0D4E-843A-4891B10C0226}" dt="2020-10-05T11:50:58.600" v="1169"/>
          <ac:picMkLst>
            <pc:docMk/>
            <pc:sldMk cId="359969457" sldId="274"/>
            <ac:picMk id="33" creationId="{7D060F5D-4DE6-4C42-8248-334A896D995C}"/>
          </ac:picMkLst>
        </pc:picChg>
        <pc:cxnChg chg="mod">
          <ac:chgData name="Nicholas Gibbins" userId="6a0e944c-4d97-467d-bb7a-7c3315791fe4" providerId="ADAL" clId="{6D6B0ECF-4A8E-0D4E-843A-4891B10C0226}" dt="2020-10-05T11:54:23.574" v="1199" actId="692"/>
          <ac:cxnSpMkLst>
            <pc:docMk/>
            <pc:sldMk cId="359969457" sldId="274"/>
            <ac:cxnSpMk id="8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23.574" v="1199" actId="692"/>
          <ac:cxnSpMkLst>
            <pc:docMk/>
            <pc:sldMk cId="359969457" sldId="274"/>
            <ac:cxnSpMk id="10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23.574" v="1199" actId="692"/>
          <ac:cxnSpMkLst>
            <pc:docMk/>
            <pc:sldMk cId="359969457" sldId="274"/>
            <ac:cxnSpMk id="13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23.574" v="1199" actId="692"/>
          <ac:cxnSpMkLst>
            <pc:docMk/>
            <pc:sldMk cId="359969457" sldId="274"/>
            <ac:cxnSpMk id="14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23.574" v="1199" actId="692"/>
          <ac:cxnSpMkLst>
            <pc:docMk/>
            <pc:sldMk cId="359969457" sldId="274"/>
            <ac:cxnSpMk id="17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23.574" v="1199" actId="692"/>
          <ac:cxnSpMkLst>
            <pc:docMk/>
            <pc:sldMk cId="359969457" sldId="274"/>
            <ac:cxnSpMk id="18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23.574" v="1199" actId="692"/>
          <ac:cxnSpMkLst>
            <pc:docMk/>
            <pc:sldMk cId="359969457" sldId="274"/>
            <ac:cxnSpMk id="21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23.574" v="1199" actId="692"/>
          <ac:cxnSpMkLst>
            <pc:docMk/>
            <pc:sldMk cId="359969457" sldId="274"/>
            <ac:cxnSpMk id="22" creationId="{00000000-0000-0000-0000-000000000000}"/>
          </ac:cxnSpMkLst>
        </pc:cxnChg>
      </pc:sldChg>
      <pc:sldChg chg="addSp delSp modSp mod">
        <pc:chgData name="Nicholas Gibbins" userId="6a0e944c-4d97-467d-bb7a-7c3315791fe4" providerId="ADAL" clId="{6D6B0ECF-4A8E-0D4E-843A-4891B10C0226}" dt="2020-10-05T11:54:45.039" v="1202" actId="692"/>
        <pc:sldMkLst>
          <pc:docMk/>
          <pc:sldMk cId="3635259151" sldId="275"/>
        </pc:sldMkLst>
        <pc:spChg chg="mod">
          <ac:chgData name="Nicholas Gibbins" userId="6a0e944c-4d97-467d-bb7a-7c3315791fe4" providerId="ADAL" clId="{6D6B0ECF-4A8E-0D4E-843A-4891B10C0226}" dt="2020-09-18T18:00:51.696" v="824" actId="20577"/>
          <ac:spMkLst>
            <pc:docMk/>
            <pc:sldMk cId="3635259151" sldId="275"/>
            <ac:spMk id="2" creationId="{00000000-0000-0000-0000-000000000000}"/>
          </ac:spMkLst>
        </pc:spChg>
        <pc:picChg chg="add mod">
          <ac:chgData name="Nicholas Gibbins" userId="6a0e944c-4d97-467d-bb7a-7c3315791fe4" providerId="ADAL" clId="{6D6B0ECF-4A8E-0D4E-843A-4891B10C0226}" dt="2020-10-05T11:51:04.914" v="1171"/>
          <ac:picMkLst>
            <pc:docMk/>
            <pc:sldMk cId="3635259151" sldId="275"/>
            <ac:picMk id="23" creationId="{01ED4917-32AF-BB40-9897-F0DE7B7EFB85}"/>
          </ac:picMkLst>
        </pc:picChg>
        <pc:picChg chg="add mod">
          <ac:chgData name="Nicholas Gibbins" userId="6a0e944c-4d97-467d-bb7a-7c3315791fe4" providerId="ADAL" clId="{6D6B0ECF-4A8E-0D4E-843A-4891B10C0226}" dt="2020-10-05T11:51:04.914" v="1171"/>
          <ac:picMkLst>
            <pc:docMk/>
            <pc:sldMk cId="3635259151" sldId="275"/>
            <ac:picMk id="24" creationId="{90368C16-4812-044B-9A23-B115E1D90D2C}"/>
          </ac:picMkLst>
        </pc:picChg>
        <pc:picChg chg="del">
          <ac:chgData name="Nicholas Gibbins" userId="6a0e944c-4d97-467d-bb7a-7c3315791fe4" providerId="ADAL" clId="{6D6B0ECF-4A8E-0D4E-843A-4891B10C0226}" dt="2020-10-05T11:51:04.366" v="1170" actId="478"/>
          <ac:picMkLst>
            <pc:docMk/>
            <pc:sldMk cId="3635259151" sldId="275"/>
            <ac:picMk id="45" creationId="{00000000-0000-0000-0000-000000000000}"/>
          </ac:picMkLst>
        </pc:picChg>
        <pc:picChg chg="del">
          <ac:chgData name="Nicholas Gibbins" userId="6a0e944c-4d97-467d-bb7a-7c3315791fe4" providerId="ADAL" clId="{6D6B0ECF-4A8E-0D4E-843A-4891B10C0226}" dt="2020-10-05T11:51:04.366" v="1170" actId="478"/>
          <ac:picMkLst>
            <pc:docMk/>
            <pc:sldMk cId="3635259151" sldId="275"/>
            <ac:picMk id="46" creationId="{00000000-0000-0000-0000-000000000000}"/>
          </ac:picMkLst>
        </pc:picChg>
        <pc:cxnChg chg="mod">
          <ac:chgData name="Nicholas Gibbins" userId="6a0e944c-4d97-467d-bb7a-7c3315791fe4" providerId="ADAL" clId="{6D6B0ECF-4A8E-0D4E-843A-4891B10C0226}" dt="2020-10-05T11:54:45.039" v="1202" actId="692"/>
          <ac:cxnSpMkLst>
            <pc:docMk/>
            <pc:sldMk cId="3635259151" sldId="275"/>
            <ac:cxnSpMk id="25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45.039" v="1202" actId="692"/>
          <ac:cxnSpMkLst>
            <pc:docMk/>
            <pc:sldMk cId="3635259151" sldId="275"/>
            <ac:cxnSpMk id="26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45.039" v="1202" actId="692"/>
          <ac:cxnSpMkLst>
            <pc:docMk/>
            <pc:sldMk cId="3635259151" sldId="275"/>
            <ac:cxnSpMk id="29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45.039" v="1202" actId="692"/>
          <ac:cxnSpMkLst>
            <pc:docMk/>
            <pc:sldMk cId="3635259151" sldId="275"/>
            <ac:cxnSpMk id="30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45.039" v="1202" actId="692"/>
          <ac:cxnSpMkLst>
            <pc:docMk/>
            <pc:sldMk cId="3635259151" sldId="275"/>
            <ac:cxnSpMk id="33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45.039" v="1202" actId="692"/>
          <ac:cxnSpMkLst>
            <pc:docMk/>
            <pc:sldMk cId="3635259151" sldId="275"/>
            <ac:cxnSpMk id="34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45.039" v="1202" actId="692"/>
          <ac:cxnSpMkLst>
            <pc:docMk/>
            <pc:sldMk cId="3635259151" sldId="275"/>
            <ac:cxnSpMk id="37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45.039" v="1202" actId="692"/>
          <ac:cxnSpMkLst>
            <pc:docMk/>
            <pc:sldMk cId="3635259151" sldId="275"/>
            <ac:cxnSpMk id="38" creationId="{00000000-0000-0000-0000-000000000000}"/>
          </ac:cxnSpMkLst>
        </pc:cxnChg>
      </pc:sldChg>
      <pc:sldChg chg="addSp delSp modSp mod">
        <pc:chgData name="Nicholas Gibbins" userId="6a0e944c-4d97-467d-bb7a-7c3315791fe4" providerId="ADAL" clId="{6D6B0ECF-4A8E-0D4E-843A-4891B10C0226}" dt="2020-10-05T11:55:03.055" v="1205" actId="692"/>
        <pc:sldMkLst>
          <pc:docMk/>
          <pc:sldMk cId="3268626159" sldId="276"/>
        </pc:sldMkLst>
        <pc:spChg chg="mod">
          <ac:chgData name="Nicholas Gibbins" userId="6a0e944c-4d97-467d-bb7a-7c3315791fe4" providerId="ADAL" clId="{6D6B0ECF-4A8E-0D4E-843A-4891B10C0226}" dt="2020-09-18T18:00:44.481" v="820" actId="20577"/>
          <ac:spMkLst>
            <pc:docMk/>
            <pc:sldMk cId="3268626159" sldId="276"/>
            <ac:spMk id="2" creationId="{00000000-0000-0000-0000-000000000000}"/>
          </ac:spMkLst>
        </pc:spChg>
        <pc:picChg chg="add mod">
          <ac:chgData name="Nicholas Gibbins" userId="6a0e944c-4d97-467d-bb7a-7c3315791fe4" providerId="ADAL" clId="{6D6B0ECF-4A8E-0D4E-843A-4891B10C0226}" dt="2020-10-05T11:51:09.337" v="1173"/>
          <ac:picMkLst>
            <pc:docMk/>
            <pc:sldMk cId="3268626159" sldId="276"/>
            <ac:picMk id="23" creationId="{902FB0B7-5DA2-9649-9B51-C0A298C5F105}"/>
          </ac:picMkLst>
        </pc:picChg>
        <pc:picChg chg="add mod">
          <ac:chgData name="Nicholas Gibbins" userId="6a0e944c-4d97-467d-bb7a-7c3315791fe4" providerId="ADAL" clId="{6D6B0ECF-4A8E-0D4E-843A-4891B10C0226}" dt="2020-10-05T11:51:09.337" v="1173"/>
          <ac:picMkLst>
            <pc:docMk/>
            <pc:sldMk cId="3268626159" sldId="276"/>
            <ac:picMk id="24" creationId="{FEDE2AC9-141B-2640-8E8B-2C6A65D0BDCA}"/>
          </ac:picMkLst>
        </pc:picChg>
        <pc:picChg chg="del">
          <ac:chgData name="Nicholas Gibbins" userId="6a0e944c-4d97-467d-bb7a-7c3315791fe4" providerId="ADAL" clId="{6D6B0ECF-4A8E-0D4E-843A-4891B10C0226}" dt="2020-10-05T11:51:08.811" v="1172" actId="478"/>
          <ac:picMkLst>
            <pc:docMk/>
            <pc:sldMk cId="3268626159" sldId="276"/>
            <ac:picMk id="45" creationId="{00000000-0000-0000-0000-000000000000}"/>
          </ac:picMkLst>
        </pc:picChg>
        <pc:picChg chg="del">
          <ac:chgData name="Nicholas Gibbins" userId="6a0e944c-4d97-467d-bb7a-7c3315791fe4" providerId="ADAL" clId="{6D6B0ECF-4A8E-0D4E-843A-4891B10C0226}" dt="2020-10-05T11:51:08.811" v="1172" actId="478"/>
          <ac:picMkLst>
            <pc:docMk/>
            <pc:sldMk cId="3268626159" sldId="276"/>
            <ac:picMk id="46" creationId="{00000000-0000-0000-0000-000000000000}"/>
          </ac:picMkLst>
        </pc:picChg>
        <pc:cxnChg chg="mod">
          <ac:chgData name="Nicholas Gibbins" userId="6a0e944c-4d97-467d-bb7a-7c3315791fe4" providerId="ADAL" clId="{6D6B0ECF-4A8E-0D4E-843A-4891B10C0226}" dt="2020-10-05T11:55:03.055" v="1205" actId="692"/>
          <ac:cxnSpMkLst>
            <pc:docMk/>
            <pc:sldMk cId="3268626159" sldId="276"/>
            <ac:cxnSpMk id="25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5:03.055" v="1205" actId="692"/>
          <ac:cxnSpMkLst>
            <pc:docMk/>
            <pc:sldMk cId="3268626159" sldId="276"/>
            <ac:cxnSpMk id="26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5:03.055" v="1205" actId="692"/>
          <ac:cxnSpMkLst>
            <pc:docMk/>
            <pc:sldMk cId="3268626159" sldId="276"/>
            <ac:cxnSpMk id="29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5:03.055" v="1205" actId="692"/>
          <ac:cxnSpMkLst>
            <pc:docMk/>
            <pc:sldMk cId="3268626159" sldId="276"/>
            <ac:cxnSpMk id="30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5:03.055" v="1205" actId="692"/>
          <ac:cxnSpMkLst>
            <pc:docMk/>
            <pc:sldMk cId="3268626159" sldId="276"/>
            <ac:cxnSpMk id="33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5:03.055" v="1205" actId="692"/>
          <ac:cxnSpMkLst>
            <pc:docMk/>
            <pc:sldMk cId="3268626159" sldId="276"/>
            <ac:cxnSpMk id="34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5:03.055" v="1205" actId="692"/>
          <ac:cxnSpMkLst>
            <pc:docMk/>
            <pc:sldMk cId="3268626159" sldId="276"/>
            <ac:cxnSpMk id="37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5:03.055" v="1205" actId="692"/>
          <ac:cxnSpMkLst>
            <pc:docMk/>
            <pc:sldMk cId="3268626159" sldId="276"/>
            <ac:cxnSpMk id="38" creationId="{00000000-0000-0000-0000-000000000000}"/>
          </ac:cxnSpMkLst>
        </pc:cxnChg>
      </pc:sldChg>
      <pc:sldChg chg="modSp mod">
        <pc:chgData name="Nicholas Gibbins" userId="6a0e944c-4d97-467d-bb7a-7c3315791fe4" providerId="ADAL" clId="{6D6B0ECF-4A8E-0D4E-843A-4891B10C0226}" dt="2020-10-17T16:10:16.534" v="1385" actId="114"/>
        <pc:sldMkLst>
          <pc:docMk/>
          <pc:sldMk cId="3826512719" sldId="277"/>
        </pc:sldMkLst>
        <pc:spChg chg="mod">
          <ac:chgData name="Nicholas Gibbins" userId="6a0e944c-4d97-467d-bb7a-7c3315791fe4" providerId="ADAL" clId="{6D6B0ECF-4A8E-0D4E-843A-4891B10C0226}" dt="2020-10-17T16:10:16.534" v="1385" actId="114"/>
          <ac:spMkLst>
            <pc:docMk/>
            <pc:sldMk cId="3826512719" sldId="277"/>
            <ac:spMk id="5" creationId="{E5C4DE0A-5590-6640-A8FF-0FC4331F249F}"/>
          </ac:spMkLst>
        </pc:spChg>
      </pc:sldChg>
      <pc:sldChg chg="modSp mod">
        <pc:chgData name="Nicholas Gibbins" userId="6a0e944c-4d97-467d-bb7a-7c3315791fe4" providerId="ADAL" clId="{6D6B0ECF-4A8E-0D4E-843A-4891B10C0226}" dt="2020-09-18T18:00:04.609" v="808" actId="20577"/>
        <pc:sldMkLst>
          <pc:docMk/>
          <pc:sldMk cId="4258784179" sldId="278"/>
        </pc:sldMkLst>
        <pc:spChg chg="mod">
          <ac:chgData name="Nicholas Gibbins" userId="6a0e944c-4d97-467d-bb7a-7c3315791fe4" providerId="ADAL" clId="{6D6B0ECF-4A8E-0D4E-843A-4891B10C0226}" dt="2020-09-18T18:00:04.609" v="808" actId="20577"/>
          <ac:spMkLst>
            <pc:docMk/>
            <pc:sldMk cId="4258784179" sldId="278"/>
            <ac:spMk id="2" creationId="{00000000-0000-0000-0000-000000000000}"/>
          </ac:spMkLst>
        </pc:spChg>
      </pc:sldChg>
      <pc:sldChg chg="modSp mod ord">
        <pc:chgData name="Nicholas Gibbins" userId="6a0e944c-4d97-467d-bb7a-7c3315791fe4" providerId="ADAL" clId="{6D6B0ECF-4A8E-0D4E-843A-4891B10C0226}" dt="2020-09-18T18:35:51.587" v="880" actId="255"/>
        <pc:sldMkLst>
          <pc:docMk/>
          <pc:sldMk cId="3531225276" sldId="279"/>
        </pc:sldMkLst>
        <pc:spChg chg="mod">
          <ac:chgData name="Nicholas Gibbins" userId="6a0e944c-4d97-467d-bb7a-7c3315791fe4" providerId="ADAL" clId="{6D6B0ECF-4A8E-0D4E-843A-4891B10C0226}" dt="2020-09-18T18:00:12.023" v="812" actId="20577"/>
          <ac:spMkLst>
            <pc:docMk/>
            <pc:sldMk cId="3531225276" sldId="279"/>
            <ac:spMk id="2" creationId="{00000000-0000-0000-0000-000000000000}"/>
          </ac:spMkLst>
        </pc:spChg>
        <pc:spChg chg="mod">
          <ac:chgData name="Nicholas Gibbins" userId="6a0e944c-4d97-467d-bb7a-7c3315791fe4" providerId="ADAL" clId="{6D6B0ECF-4A8E-0D4E-843A-4891B10C0226}" dt="2020-09-18T18:35:51.587" v="880" actId="255"/>
          <ac:spMkLst>
            <pc:docMk/>
            <pc:sldMk cId="3531225276" sldId="279"/>
            <ac:spMk id="4" creationId="{00000000-0000-0000-0000-000000000000}"/>
          </ac:spMkLst>
        </pc:spChg>
      </pc:sldChg>
      <pc:sldChg chg="modSp mod">
        <pc:chgData name="Nicholas Gibbins" userId="6a0e944c-4d97-467d-bb7a-7c3315791fe4" providerId="ADAL" clId="{6D6B0ECF-4A8E-0D4E-843A-4891B10C0226}" dt="2020-09-18T18:00:17.856" v="816" actId="20577"/>
        <pc:sldMkLst>
          <pc:docMk/>
          <pc:sldMk cId="1606046126" sldId="280"/>
        </pc:sldMkLst>
        <pc:spChg chg="mod">
          <ac:chgData name="Nicholas Gibbins" userId="6a0e944c-4d97-467d-bb7a-7c3315791fe4" providerId="ADAL" clId="{6D6B0ECF-4A8E-0D4E-843A-4891B10C0226}" dt="2020-09-18T18:00:17.856" v="816" actId="20577"/>
          <ac:spMkLst>
            <pc:docMk/>
            <pc:sldMk cId="1606046126" sldId="280"/>
            <ac:spMk id="2" creationId="{00000000-0000-0000-0000-000000000000}"/>
          </ac:spMkLst>
        </pc:spChg>
      </pc:sldChg>
      <pc:sldChg chg="modSp mod">
        <pc:chgData name="Nicholas Gibbins" userId="6a0e944c-4d97-467d-bb7a-7c3315791fe4" providerId="ADAL" clId="{6D6B0ECF-4A8E-0D4E-843A-4891B10C0226}" dt="2020-10-17T16:08:05.407" v="1334" actId="20577"/>
        <pc:sldMkLst>
          <pc:docMk/>
          <pc:sldMk cId="2955969640" sldId="281"/>
        </pc:sldMkLst>
        <pc:spChg chg="mod">
          <ac:chgData name="Nicholas Gibbins" userId="6a0e944c-4d97-467d-bb7a-7c3315791fe4" providerId="ADAL" clId="{6D6B0ECF-4A8E-0D4E-843A-4891B10C0226}" dt="2020-10-17T16:08:05.407" v="1334" actId="20577"/>
          <ac:spMkLst>
            <pc:docMk/>
            <pc:sldMk cId="2955969640" sldId="281"/>
            <ac:spMk id="2" creationId="{00000000-0000-0000-0000-000000000000}"/>
          </ac:spMkLst>
        </pc:spChg>
      </pc:sldChg>
      <pc:sldChg chg="del">
        <pc:chgData name="Nicholas Gibbins" userId="6a0e944c-4d97-467d-bb7a-7c3315791fe4" providerId="ADAL" clId="{6D6B0ECF-4A8E-0D4E-843A-4891B10C0226}" dt="2020-09-10T17:36:47.959" v="24" actId="2696"/>
        <pc:sldMkLst>
          <pc:docMk/>
          <pc:sldMk cId="2410956029" sldId="283"/>
        </pc:sldMkLst>
      </pc:sldChg>
      <pc:sldChg chg="del">
        <pc:chgData name="Nicholas Gibbins" userId="6a0e944c-4d97-467d-bb7a-7c3315791fe4" providerId="ADAL" clId="{6D6B0ECF-4A8E-0D4E-843A-4891B10C0226}" dt="2020-09-10T17:36:48.042" v="32" actId="2696"/>
        <pc:sldMkLst>
          <pc:docMk/>
          <pc:sldMk cId="859468422" sldId="284"/>
        </pc:sldMkLst>
      </pc:sldChg>
      <pc:sldChg chg="del">
        <pc:chgData name="Nicholas Gibbins" userId="6a0e944c-4d97-467d-bb7a-7c3315791fe4" providerId="ADAL" clId="{6D6B0ECF-4A8E-0D4E-843A-4891B10C0226}" dt="2020-09-10T17:36:47.921" v="18" actId="2696"/>
        <pc:sldMkLst>
          <pc:docMk/>
          <pc:sldMk cId="3533574980" sldId="285"/>
        </pc:sldMkLst>
      </pc:sldChg>
      <pc:sldChg chg="del">
        <pc:chgData name="Nicholas Gibbins" userId="6a0e944c-4d97-467d-bb7a-7c3315791fe4" providerId="ADAL" clId="{6D6B0ECF-4A8E-0D4E-843A-4891B10C0226}" dt="2020-09-10T17:36:47.943" v="22" actId="2696"/>
        <pc:sldMkLst>
          <pc:docMk/>
          <pc:sldMk cId="450440308" sldId="286"/>
        </pc:sldMkLst>
      </pc:sldChg>
      <pc:sldChg chg="modSp mod ord">
        <pc:chgData name="Nicholas Gibbins" userId="6a0e944c-4d97-467d-bb7a-7c3315791fe4" providerId="ADAL" clId="{6D6B0ECF-4A8E-0D4E-843A-4891B10C0226}" dt="2020-09-11T12:25:50.328" v="437" actId="20577"/>
        <pc:sldMkLst>
          <pc:docMk/>
          <pc:sldMk cId="1696901670" sldId="288"/>
        </pc:sldMkLst>
        <pc:spChg chg="mod">
          <ac:chgData name="Nicholas Gibbins" userId="6a0e944c-4d97-467d-bb7a-7c3315791fe4" providerId="ADAL" clId="{6D6B0ECF-4A8E-0D4E-843A-4891B10C0226}" dt="2020-09-11T12:25:50.328" v="437" actId="20577"/>
          <ac:spMkLst>
            <pc:docMk/>
            <pc:sldMk cId="1696901670" sldId="288"/>
            <ac:spMk id="3" creationId="{0461605A-7116-3645-ACD6-AEE6D9422D0F}"/>
          </ac:spMkLst>
        </pc:spChg>
      </pc:sldChg>
      <pc:sldChg chg="addSp delSp modSp mod">
        <pc:chgData name="Nicholas Gibbins" userId="6a0e944c-4d97-467d-bb7a-7c3315791fe4" providerId="ADAL" clId="{6D6B0ECF-4A8E-0D4E-843A-4891B10C0226}" dt="2020-10-05T11:53:59.492" v="1186" actId="692"/>
        <pc:sldMkLst>
          <pc:docMk/>
          <pc:sldMk cId="184197013" sldId="289"/>
        </pc:sldMkLst>
        <pc:spChg chg="mod">
          <ac:chgData name="Nicholas Gibbins" userId="6a0e944c-4d97-467d-bb7a-7c3315791fe4" providerId="ADAL" clId="{6D6B0ECF-4A8E-0D4E-843A-4891B10C0226}" dt="2020-10-05T11:53:46.440" v="1185" actId="692"/>
          <ac:spMkLst>
            <pc:docMk/>
            <pc:sldMk cId="184197013" sldId="289"/>
            <ac:spMk id="19" creationId="{76983438-59E6-FF41-8C91-C3AB298F75C5}"/>
          </ac:spMkLst>
        </pc:spChg>
        <pc:spChg chg="mod">
          <ac:chgData name="Nicholas Gibbins" userId="6a0e944c-4d97-467d-bb7a-7c3315791fe4" providerId="ADAL" clId="{6D6B0ECF-4A8E-0D4E-843A-4891B10C0226}" dt="2020-10-05T11:53:46.440" v="1185" actId="692"/>
          <ac:spMkLst>
            <pc:docMk/>
            <pc:sldMk cId="184197013" sldId="289"/>
            <ac:spMk id="20" creationId="{6B76CD7D-57E2-7E48-9F1C-34DC8B6B03E9}"/>
          </ac:spMkLst>
        </pc:spChg>
        <pc:spChg chg="mod">
          <ac:chgData name="Nicholas Gibbins" userId="6a0e944c-4d97-467d-bb7a-7c3315791fe4" providerId="ADAL" clId="{6D6B0ECF-4A8E-0D4E-843A-4891B10C0226}" dt="2020-10-05T11:53:46.440" v="1185" actId="692"/>
          <ac:spMkLst>
            <pc:docMk/>
            <pc:sldMk cId="184197013" sldId="289"/>
            <ac:spMk id="21" creationId="{AE0E420D-7395-CC4F-BED0-3E9105A0DDA8}"/>
          </ac:spMkLst>
        </pc:spChg>
        <pc:spChg chg="mod">
          <ac:chgData name="Nicholas Gibbins" userId="6a0e944c-4d97-467d-bb7a-7c3315791fe4" providerId="ADAL" clId="{6D6B0ECF-4A8E-0D4E-843A-4891B10C0226}" dt="2020-10-03T13:18:31.593" v="1159" actId="20577"/>
          <ac:spMkLst>
            <pc:docMk/>
            <pc:sldMk cId="184197013" sldId="289"/>
            <ac:spMk id="22" creationId="{3BA36A5C-65BF-884E-8199-6EA1EB56766A}"/>
          </ac:spMkLst>
        </pc:spChg>
        <pc:spChg chg="mod">
          <ac:chgData name="Nicholas Gibbins" userId="6a0e944c-4d97-467d-bb7a-7c3315791fe4" providerId="ADAL" clId="{6D6B0ECF-4A8E-0D4E-843A-4891B10C0226}" dt="2020-10-03T13:18:34.862" v="1161" actId="20577"/>
          <ac:spMkLst>
            <pc:docMk/>
            <pc:sldMk cId="184197013" sldId="289"/>
            <ac:spMk id="23" creationId="{BC9059EB-DA03-C842-AF39-107BB531F3F8}"/>
          </ac:spMkLst>
        </pc:spChg>
        <pc:spChg chg="mod">
          <ac:chgData name="Nicholas Gibbins" userId="6a0e944c-4d97-467d-bb7a-7c3315791fe4" providerId="ADAL" clId="{6D6B0ECF-4A8E-0D4E-843A-4891B10C0226}" dt="2020-10-03T13:18:37.517" v="1163" actId="20577"/>
          <ac:spMkLst>
            <pc:docMk/>
            <pc:sldMk cId="184197013" sldId="289"/>
            <ac:spMk id="24" creationId="{9D335273-3CF2-D54D-9921-943A4BC6BB24}"/>
          </ac:spMkLst>
        </pc:spChg>
        <pc:spChg chg="mod">
          <ac:chgData name="Nicholas Gibbins" userId="6a0e944c-4d97-467d-bb7a-7c3315791fe4" providerId="ADAL" clId="{6D6B0ECF-4A8E-0D4E-843A-4891B10C0226}" dt="2020-10-05T11:53:46.440" v="1185" actId="692"/>
          <ac:spMkLst>
            <pc:docMk/>
            <pc:sldMk cId="184197013" sldId="289"/>
            <ac:spMk id="25" creationId="{0E7DA674-E3DD-DE47-A971-0C03643777A7}"/>
          </ac:spMkLst>
        </pc:spChg>
        <pc:picChg chg="del">
          <ac:chgData name="Nicholas Gibbins" userId="6a0e944c-4d97-467d-bb7a-7c3315791fe4" providerId="ADAL" clId="{6D6B0ECF-4A8E-0D4E-843A-4891B10C0226}" dt="2020-10-05T11:50:38.508" v="1165" actId="478"/>
          <ac:picMkLst>
            <pc:docMk/>
            <pc:sldMk cId="184197013" sldId="289"/>
            <ac:picMk id="10" creationId="{E6EE9B5F-3A34-BD4C-9896-688BBF1AF9A1}"/>
          </ac:picMkLst>
        </pc:picChg>
        <pc:picChg chg="del">
          <ac:chgData name="Nicholas Gibbins" userId="6a0e944c-4d97-467d-bb7a-7c3315791fe4" providerId="ADAL" clId="{6D6B0ECF-4A8E-0D4E-843A-4891B10C0226}" dt="2020-10-05T11:50:38.508" v="1165" actId="478"/>
          <ac:picMkLst>
            <pc:docMk/>
            <pc:sldMk cId="184197013" sldId="289"/>
            <ac:picMk id="11" creationId="{003BCEE6-2AA4-F344-A82C-FD939F795ED9}"/>
          </ac:picMkLst>
        </pc:picChg>
        <pc:picChg chg="add mod">
          <ac:chgData name="Nicholas Gibbins" userId="6a0e944c-4d97-467d-bb7a-7c3315791fe4" providerId="ADAL" clId="{6D6B0ECF-4A8E-0D4E-843A-4891B10C0226}" dt="2020-10-05T11:50:45.754" v="1166" actId="1076"/>
          <ac:picMkLst>
            <pc:docMk/>
            <pc:sldMk cId="184197013" sldId="289"/>
            <ac:picMk id="27" creationId="{CCB19FB6-C0D9-DC46-B9B7-EABC2FC6B59B}"/>
          </ac:picMkLst>
        </pc:picChg>
        <pc:picChg chg="add mod">
          <ac:chgData name="Nicholas Gibbins" userId="6a0e944c-4d97-467d-bb7a-7c3315791fe4" providerId="ADAL" clId="{6D6B0ECF-4A8E-0D4E-843A-4891B10C0226}" dt="2020-10-05T11:50:51.435" v="1167" actId="1076"/>
          <ac:picMkLst>
            <pc:docMk/>
            <pc:sldMk cId="184197013" sldId="289"/>
            <ac:picMk id="28" creationId="{C5DBCD29-0845-2241-889E-86189C13A1F2}"/>
          </ac:picMkLst>
        </pc:picChg>
        <pc:cxnChg chg="mod">
          <ac:chgData name="Nicholas Gibbins" userId="6a0e944c-4d97-467d-bb7a-7c3315791fe4" providerId="ADAL" clId="{6D6B0ECF-4A8E-0D4E-843A-4891B10C0226}" dt="2020-10-05T11:53:46.440" v="1185" actId="692"/>
          <ac:cxnSpMkLst>
            <pc:docMk/>
            <pc:sldMk cId="184197013" sldId="289"/>
            <ac:cxnSpMk id="8" creationId="{CB3E641E-6EBE-5846-A1C7-F37347A6DC5F}"/>
          </ac:cxnSpMkLst>
        </pc:cxnChg>
        <pc:cxnChg chg="mod">
          <ac:chgData name="Nicholas Gibbins" userId="6a0e944c-4d97-467d-bb7a-7c3315791fe4" providerId="ADAL" clId="{6D6B0ECF-4A8E-0D4E-843A-4891B10C0226}" dt="2020-10-05T11:53:46.440" v="1185" actId="692"/>
          <ac:cxnSpMkLst>
            <pc:docMk/>
            <pc:sldMk cId="184197013" sldId="289"/>
            <ac:cxnSpMk id="9" creationId="{B53DF0A2-A401-B941-A4D5-B1E9CDE9E332}"/>
          </ac:cxnSpMkLst>
        </pc:cxnChg>
        <pc:cxnChg chg="mod">
          <ac:chgData name="Nicholas Gibbins" userId="6a0e944c-4d97-467d-bb7a-7c3315791fe4" providerId="ADAL" clId="{6D6B0ECF-4A8E-0D4E-843A-4891B10C0226}" dt="2020-10-05T11:53:59.492" v="1186" actId="692"/>
          <ac:cxnSpMkLst>
            <pc:docMk/>
            <pc:sldMk cId="184197013" sldId="289"/>
            <ac:cxnSpMk id="12" creationId="{55F9A09F-1F5E-2547-9EE9-A39BF6E6CC35}"/>
          </ac:cxnSpMkLst>
        </pc:cxnChg>
        <pc:cxnChg chg="mod">
          <ac:chgData name="Nicholas Gibbins" userId="6a0e944c-4d97-467d-bb7a-7c3315791fe4" providerId="ADAL" clId="{6D6B0ECF-4A8E-0D4E-843A-4891B10C0226}" dt="2020-10-05T11:53:59.492" v="1186" actId="692"/>
          <ac:cxnSpMkLst>
            <pc:docMk/>
            <pc:sldMk cId="184197013" sldId="289"/>
            <ac:cxnSpMk id="13" creationId="{F1B8793B-D994-AD4A-ABD7-3ECE74E3B735}"/>
          </ac:cxnSpMkLst>
        </pc:cxnChg>
        <pc:cxnChg chg="mod">
          <ac:chgData name="Nicholas Gibbins" userId="6a0e944c-4d97-467d-bb7a-7c3315791fe4" providerId="ADAL" clId="{6D6B0ECF-4A8E-0D4E-843A-4891B10C0226}" dt="2020-10-05T11:53:59.492" v="1186" actId="692"/>
          <ac:cxnSpMkLst>
            <pc:docMk/>
            <pc:sldMk cId="184197013" sldId="289"/>
            <ac:cxnSpMk id="14" creationId="{16C4B48E-072C-1D4F-8371-4A25476AA71D}"/>
          </ac:cxnSpMkLst>
        </pc:cxnChg>
      </pc:sldChg>
      <pc:sldChg chg="del">
        <pc:chgData name="Nicholas Gibbins" userId="6a0e944c-4d97-467d-bb7a-7c3315791fe4" providerId="ADAL" clId="{6D6B0ECF-4A8E-0D4E-843A-4891B10C0226}" dt="2020-09-10T17:36:47.927" v="19" actId="2696"/>
        <pc:sldMkLst>
          <pc:docMk/>
          <pc:sldMk cId="1721429626" sldId="290"/>
        </pc:sldMkLst>
      </pc:sldChg>
      <pc:sldChg chg="modSp mod">
        <pc:chgData name="Nicholas Gibbins" userId="6a0e944c-4d97-467d-bb7a-7c3315791fe4" providerId="ADAL" clId="{6D6B0ECF-4A8E-0D4E-843A-4891B10C0226}" dt="2020-10-05T11:55:55.748" v="1206" actId="2085"/>
        <pc:sldMkLst>
          <pc:docMk/>
          <pc:sldMk cId="505376456" sldId="291"/>
        </pc:sldMkLst>
        <pc:spChg chg="mod">
          <ac:chgData name="Nicholas Gibbins" userId="6a0e944c-4d97-467d-bb7a-7c3315791fe4" providerId="ADAL" clId="{6D6B0ECF-4A8E-0D4E-843A-4891B10C0226}" dt="2020-10-05T11:55:55.748" v="1206" actId="2085"/>
          <ac:spMkLst>
            <pc:docMk/>
            <pc:sldMk cId="505376456" sldId="291"/>
            <ac:spMk id="8" creationId="{CED5F353-2FD9-AE4B-B798-2A7E34B6B123}"/>
          </ac:spMkLst>
        </pc:spChg>
        <pc:spChg chg="mod">
          <ac:chgData name="Nicholas Gibbins" userId="6a0e944c-4d97-467d-bb7a-7c3315791fe4" providerId="ADAL" clId="{6D6B0ECF-4A8E-0D4E-843A-4891B10C0226}" dt="2020-10-05T11:55:55.748" v="1206" actId="2085"/>
          <ac:spMkLst>
            <pc:docMk/>
            <pc:sldMk cId="505376456" sldId="291"/>
            <ac:spMk id="11" creationId="{B97C31A2-0627-114A-B50C-F59F13C976E1}"/>
          </ac:spMkLst>
        </pc:spChg>
        <pc:spChg chg="mod">
          <ac:chgData name="Nicholas Gibbins" userId="6a0e944c-4d97-467d-bb7a-7c3315791fe4" providerId="ADAL" clId="{6D6B0ECF-4A8E-0D4E-843A-4891B10C0226}" dt="2020-10-05T11:55:55.748" v="1206" actId="2085"/>
          <ac:spMkLst>
            <pc:docMk/>
            <pc:sldMk cId="505376456" sldId="291"/>
            <ac:spMk id="12" creationId="{A006603A-6D71-F543-B1D5-4E148971205E}"/>
          </ac:spMkLst>
        </pc:spChg>
        <pc:spChg chg="mod">
          <ac:chgData name="Nicholas Gibbins" userId="6a0e944c-4d97-467d-bb7a-7c3315791fe4" providerId="ADAL" clId="{6D6B0ECF-4A8E-0D4E-843A-4891B10C0226}" dt="2020-10-05T11:55:55.748" v="1206" actId="2085"/>
          <ac:spMkLst>
            <pc:docMk/>
            <pc:sldMk cId="505376456" sldId="291"/>
            <ac:spMk id="13" creationId="{917EC76A-6897-924B-980F-B722557341DF}"/>
          </ac:spMkLst>
        </pc:spChg>
      </pc:sldChg>
      <pc:sldChg chg="addSp modSp mod">
        <pc:chgData name="Nicholas Gibbins" userId="6a0e944c-4d97-467d-bb7a-7c3315791fe4" providerId="ADAL" clId="{6D6B0ECF-4A8E-0D4E-843A-4891B10C0226}" dt="2020-10-17T16:09:00.162" v="1356" actId="114"/>
        <pc:sldMkLst>
          <pc:docMk/>
          <pc:sldMk cId="3500436626" sldId="292"/>
        </pc:sldMkLst>
        <pc:spChg chg="mod">
          <ac:chgData name="Nicholas Gibbins" userId="6a0e944c-4d97-467d-bb7a-7c3315791fe4" providerId="ADAL" clId="{6D6B0ECF-4A8E-0D4E-843A-4891B10C0226}" dt="2020-09-18T18:44:52.946" v="1059" actId="20577"/>
          <ac:spMkLst>
            <pc:docMk/>
            <pc:sldMk cId="3500436626" sldId="292"/>
            <ac:spMk id="4" creationId="{1E225AF6-2C25-FA4D-A1F4-372190DE84A6}"/>
          </ac:spMkLst>
        </pc:spChg>
        <pc:spChg chg="mod">
          <ac:chgData name="Nicholas Gibbins" userId="6a0e944c-4d97-467d-bb7a-7c3315791fe4" providerId="ADAL" clId="{6D6B0ECF-4A8E-0D4E-843A-4891B10C0226}" dt="2020-10-17T16:09:00.162" v="1356" actId="114"/>
          <ac:spMkLst>
            <pc:docMk/>
            <pc:sldMk cId="3500436626" sldId="292"/>
            <ac:spMk id="5" creationId="{69DE5080-838A-674B-B50B-042EDC3990C8}"/>
          </ac:spMkLst>
        </pc:spChg>
        <pc:picChg chg="add mod">
          <ac:chgData name="Nicholas Gibbins" userId="6a0e944c-4d97-467d-bb7a-7c3315791fe4" providerId="ADAL" clId="{6D6B0ECF-4A8E-0D4E-843A-4891B10C0226}" dt="2020-09-24T12:12:16.101" v="1157" actId="1076"/>
          <ac:picMkLst>
            <pc:docMk/>
            <pc:sldMk cId="3500436626" sldId="292"/>
            <ac:picMk id="6" creationId="{53FEBCD0-FA40-884D-AEBD-4E2FC6FC61FA}"/>
          </ac:picMkLst>
        </pc:picChg>
      </pc:sldChg>
      <pc:sldChg chg="del">
        <pc:chgData name="Nicholas Gibbins" userId="6a0e944c-4d97-467d-bb7a-7c3315791fe4" providerId="ADAL" clId="{6D6B0ECF-4A8E-0D4E-843A-4891B10C0226}" dt="2020-09-10T17:36:47.932" v="20" actId="2696"/>
        <pc:sldMkLst>
          <pc:docMk/>
          <pc:sldMk cId="913256047" sldId="293"/>
        </pc:sldMkLst>
      </pc:sldChg>
      <pc:sldChg chg="addSp delSp modSp add del mod ord modClrScheme chgLayout">
        <pc:chgData name="Nicholas Gibbins" userId="6a0e944c-4d97-467d-bb7a-7c3315791fe4" providerId="ADAL" clId="{6D6B0ECF-4A8E-0D4E-843A-4891B10C0226}" dt="2020-09-11T12:26:46.475" v="438" actId="2696"/>
        <pc:sldMkLst>
          <pc:docMk/>
          <pc:sldMk cId="3703542052" sldId="293"/>
        </pc:sldMkLst>
        <pc:spChg chg="del mod ord">
          <ac:chgData name="Nicholas Gibbins" userId="6a0e944c-4d97-467d-bb7a-7c3315791fe4" providerId="ADAL" clId="{6D6B0ECF-4A8E-0D4E-843A-4891B10C0226}" dt="2020-09-10T17:37:34.554" v="34" actId="700"/>
          <ac:spMkLst>
            <pc:docMk/>
            <pc:sldMk cId="3703542052" sldId="293"/>
            <ac:spMk id="2" creationId="{57C30B87-1717-834D-9389-06570C21CF33}"/>
          </ac:spMkLst>
        </pc:spChg>
        <pc:spChg chg="del mod ord">
          <ac:chgData name="Nicholas Gibbins" userId="6a0e944c-4d97-467d-bb7a-7c3315791fe4" providerId="ADAL" clId="{6D6B0ECF-4A8E-0D4E-843A-4891B10C0226}" dt="2020-09-10T17:37:34.554" v="34" actId="700"/>
          <ac:spMkLst>
            <pc:docMk/>
            <pc:sldMk cId="3703542052" sldId="293"/>
            <ac:spMk id="3" creationId="{6C8001BA-BAAB-7B40-8A37-D54283A061B2}"/>
          </ac:spMkLst>
        </pc:spChg>
        <pc:spChg chg="del">
          <ac:chgData name="Nicholas Gibbins" userId="6a0e944c-4d97-467d-bb7a-7c3315791fe4" providerId="ADAL" clId="{6D6B0ECF-4A8E-0D4E-843A-4891B10C0226}" dt="2020-09-10T17:37:34.554" v="34" actId="700"/>
          <ac:spMkLst>
            <pc:docMk/>
            <pc:sldMk cId="3703542052" sldId="293"/>
            <ac:spMk id="4" creationId="{D6F1CB9A-E989-7648-B58A-4C9F6014DE72}"/>
          </ac:spMkLst>
        </pc:spChg>
        <pc:spChg chg="del mod ord">
          <ac:chgData name="Nicholas Gibbins" userId="6a0e944c-4d97-467d-bb7a-7c3315791fe4" providerId="ADAL" clId="{6D6B0ECF-4A8E-0D4E-843A-4891B10C0226}" dt="2020-09-10T17:37:34.554" v="34" actId="700"/>
          <ac:spMkLst>
            <pc:docMk/>
            <pc:sldMk cId="3703542052" sldId="293"/>
            <ac:spMk id="5" creationId="{FAA93498-CC6E-3B46-8DCE-6ED9EAA519B1}"/>
          </ac:spMkLst>
        </pc:spChg>
        <pc:spChg chg="add mod ord">
          <ac:chgData name="Nicholas Gibbins" userId="6a0e944c-4d97-467d-bb7a-7c3315791fe4" providerId="ADAL" clId="{6D6B0ECF-4A8E-0D4E-843A-4891B10C0226}" dt="2020-09-10T17:41:45.760" v="110" actId="20577"/>
          <ac:spMkLst>
            <pc:docMk/>
            <pc:sldMk cId="3703542052" sldId="293"/>
            <ac:spMk id="6" creationId="{05AF61E3-688C-664C-B31C-773A6673760F}"/>
          </ac:spMkLst>
        </pc:spChg>
        <pc:spChg chg="add mod ord">
          <ac:chgData name="Nicholas Gibbins" userId="6a0e944c-4d97-467d-bb7a-7c3315791fe4" providerId="ADAL" clId="{6D6B0ECF-4A8E-0D4E-843A-4891B10C0226}" dt="2020-09-10T17:37:34.554" v="34" actId="700"/>
          <ac:spMkLst>
            <pc:docMk/>
            <pc:sldMk cId="3703542052" sldId="293"/>
            <ac:spMk id="7" creationId="{DAF16969-7120-7D42-A877-FE7880A225A7}"/>
          </ac:spMkLst>
        </pc:spChg>
        <pc:spChg chg="add mod ord">
          <ac:chgData name="Nicholas Gibbins" userId="6a0e944c-4d97-467d-bb7a-7c3315791fe4" providerId="ADAL" clId="{6D6B0ECF-4A8E-0D4E-843A-4891B10C0226}" dt="2020-09-10T17:37:34.554" v="34" actId="700"/>
          <ac:spMkLst>
            <pc:docMk/>
            <pc:sldMk cId="3703542052" sldId="293"/>
            <ac:spMk id="8" creationId="{B2BCA80F-4463-D344-97FA-74D6938828E8}"/>
          </ac:spMkLst>
        </pc:spChg>
      </pc:sldChg>
      <pc:sldChg chg="addSp delSp modSp add del mod ord modClrScheme chgLayout">
        <pc:chgData name="Nicholas Gibbins" userId="6a0e944c-4d97-467d-bb7a-7c3315791fe4" providerId="ADAL" clId="{6D6B0ECF-4A8E-0D4E-843A-4891B10C0226}" dt="2020-09-18T17:59:05.525" v="796" actId="2696"/>
        <pc:sldMkLst>
          <pc:docMk/>
          <pc:sldMk cId="4289545060" sldId="294"/>
        </pc:sldMkLst>
        <pc:spChg chg="mod ord">
          <ac:chgData name="Nicholas Gibbins" userId="6a0e944c-4d97-467d-bb7a-7c3315791fe4" providerId="ADAL" clId="{6D6B0ECF-4A8E-0D4E-843A-4891B10C0226}" dt="2020-09-10T17:40:51.156" v="85" actId="700"/>
          <ac:spMkLst>
            <pc:docMk/>
            <pc:sldMk cId="4289545060" sldId="294"/>
            <ac:spMk id="2" creationId="{D37F60BB-C541-934E-8C6B-B8BE2EA59539}"/>
          </ac:spMkLst>
        </pc:spChg>
        <pc:spChg chg="del mod ord">
          <ac:chgData name="Nicholas Gibbins" userId="6a0e944c-4d97-467d-bb7a-7c3315791fe4" providerId="ADAL" clId="{6D6B0ECF-4A8E-0D4E-843A-4891B10C0226}" dt="2020-09-10T17:40:51.156" v="85" actId="700"/>
          <ac:spMkLst>
            <pc:docMk/>
            <pc:sldMk cId="4289545060" sldId="294"/>
            <ac:spMk id="3" creationId="{7C88BE58-A895-294F-87B7-3E8BD6AFFBFE}"/>
          </ac:spMkLst>
        </pc:spChg>
        <pc:spChg chg="add mod ord">
          <ac:chgData name="Nicholas Gibbins" userId="6a0e944c-4d97-467d-bb7a-7c3315791fe4" providerId="ADAL" clId="{6D6B0ECF-4A8E-0D4E-843A-4891B10C0226}" dt="2020-09-10T17:44:20.928" v="234" actId="20577"/>
          <ac:spMkLst>
            <pc:docMk/>
            <pc:sldMk cId="4289545060" sldId="294"/>
            <ac:spMk id="4" creationId="{D9E18F2A-E25C-D742-8059-0D886D66ABFA}"/>
          </ac:spMkLst>
        </pc:spChg>
        <pc:spChg chg="add mod ord">
          <ac:chgData name="Nicholas Gibbins" userId="6a0e944c-4d97-467d-bb7a-7c3315791fe4" providerId="ADAL" clId="{6D6B0ECF-4A8E-0D4E-843A-4891B10C0226}" dt="2020-09-10T17:40:51.156" v="85" actId="700"/>
          <ac:spMkLst>
            <pc:docMk/>
            <pc:sldMk cId="4289545060" sldId="294"/>
            <ac:spMk id="5" creationId="{6AC604BA-F452-9A41-BA4E-D800A25C8D2E}"/>
          </ac:spMkLst>
        </pc:spChg>
      </pc:sldChg>
      <pc:sldChg chg="add del">
        <pc:chgData name="Nicholas Gibbins" userId="6a0e944c-4d97-467d-bb7a-7c3315791fe4" providerId="ADAL" clId="{6D6B0ECF-4A8E-0D4E-843A-4891B10C0226}" dt="2020-09-10T17:40:46.941" v="84" actId="2696"/>
        <pc:sldMkLst>
          <pc:docMk/>
          <pc:sldMk cId="710629990" sldId="295"/>
        </pc:sldMkLst>
      </pc:sldChg>
      <pc:sldChg chg="modSp add mod">
        <pc:chgData name="Nicholas Gibbins" userId="6a0e944c-4d97-467d-bb7a-7c3315791fe4" providerId="ADAL" clId="{6D6B0ECF-4A8E-0D4E-843A-4891B10C0226}" dt="2020-09-11T12:25:15.351" v="413" actId="20577"/>
        <pc:sldMkLst>
          <pc:docMk/>
          <pc:sldMk cId="1469170730" sldId="295"/>
        </pc:sldMkLst>
        <pc:spChg chg="mod">
          <ac:chgData name="Nicholas Gibbins" userId="6a0e944c-4d97-467d-bb7a-7c3315791fe4" providerId="ADAL" clId="{6D6B0ECF-4A8E-0D4E-843A-4891B10C0226}" dt="2020-09-11T11:51:36.338" v="272" actId="20577"/>
          <ac:spMkLst>
            <pc:docMk/>
            <pc:sldMk cId="1469170730" sldId="295"/>
            <ac:spMk id="2" creationId="{CF58E3BE-36FD-2E44-BE62-615CECD25E4C}"/>
          </ac:spMkLst>
        </pc:spChg>
        <pc:spChg chg="mod">
          <ac:chgData name="Nicholas Gibbins" userId="6a0e944c-4d97-467d-bb7a-7c3315791fe4" providerId="ADAL" clId="{6D6B0ECF-4A8E-0D4E-843A-4891B10C0226}" dt="2020-09-11T12:25:15.351" v="413" actId="20577"/>
          <ac:spMkLst>
            <pc:docMk/>
            <pc:sldMk cId="1469170730" sldId="295"/>
            <ac:spMk id="3" creationId="{0461605A-7116-3645-ACD6-AEE6D9422D0F}"/>
          </ac:spMkLst>
        </pc:spChg>
        <pc:spChg chg="mod">
          <ac:chgData name="Nicholas Gibbins" userId="6a0e944c-4d97-467d-bb7a-7c3315791fe4" providerId="ADAL" clId="{6D6B0ECF-4A8E-0D4E-843A-4891B10C0226}" dt="2020-09-11T11:51:21.069" v="264" actId="20577"/>
          <ac:spMkLst>
            <pc:docMk/>
            <pc:sldMk cId="1469170730" sldId="295"/>
            <ac:spMk id="10" creationId="{DB597B80-7C93-9047-81AC-193246686DE4}"/>
          </ac:spMkLst>
        </pc:spChg>
      </pc:sldChg>
      <pc:sldChg chg="addSp delSp modSp add mod modClrScheme chgLayout">
        <pc:chgData name="Nicholas Gibbins" userId="6a0e944c-4d97-467d-bb7a-7c3315791fe4" providerId="ADAL" clId="{6D6B0ECF-4A8E-0D4E-843A-4891B10C0226}" dt="2020-09-18T18:00:41.683" v="818" actId="20577"/>
        <pc:sldMkLst>
          <pc:docMk/>
          <pc:sldMk cId="2403341678" sldId="296"/>
        </pc:sldMkLst>
        <pc:spChg chg="mod ord">
          <ac:chgData name="Nicholas Gibbins" userId="6a0e944c-4d97-467d-bb7a-7c3315791fe4" providerId="ADAL" clId="{6D6B0ECF-4A8E-0D4E-843A-4891B10C0226}" dt="2020-09-18T18:00:41.683" v="818" actId="20577"/>
          <ac:spMkLst>
            <pc:docMk/>
            <pc:sldMk cId="2403341678" sldId="296"/>
            <ac:spMk id="2" creationId="{ECB61D58-D0F1-5F4D-A2C1-0656F38E2AA6}"/>
          </ac:spMkLst>
        </pc:spChg>
        <pc:spChg chg="del mod ord">
          <ac:chgData name="Nicholas Gibbins" userId="6a0e944c-4d97-467d-bb7a-7c3315791fe4" providerId="ADAL" clId="{6D6B0ECF-4A8E-0D4E-843A-4891B10C0226}" dt="2020-09-11T12:27:38.848" v="458" actId="700"/>
          <ac:spMkLst>
            <pc:docMk/>
            <pc:sldMk cId="2403341678" sldId="296"/>
            <ac:spMk id="3" creationId="{A8FDE344-70EB-8740-91A4-5F47999C1064}"/>
          </ac:spMkLst>
        </pc:spChg>
        <pc:spChg chg="del">
          <ac:chgData name="Nicholas Gibbins" userId="6a0e944c-4d97-467d-bb7a-7c3315791fe4" providerId="ADAL" clId="{6D6B0ECF-4A8E-0D4E-843A-4891B10C0226}" dt="2020-09-11T12:27:38.848" v="458" actId="700"/>
          <ac:spMkLst>
            <pc:docMk/>
            <pc:sldMk cId="2403341678" sldId="296"/>
            <ac:spMk id="4" creationId="{6F58E3DB-175C-3942-ADE7-AC4E79C2B10A}"/>
          </ac:spMkLst>
        </pc:spChg>
        <pc:spChg chg="del mod ord">
          <ac:chgData name="Nicholas Gibbins" userId="6a0e944c-4d97-467d-bb7a-7c3315791fe4" providerId="ADAL" clId="{6D6B0ECF-4A8E-0D4E-843A-4891B10C0226}" dt="2020-09-11T12:27:38.848" v="458" actId="700"/>
          <ac:spMkLst>
            <pc:docMk/>
            <pc:sldMk cId="2403341678" sldId="296"/>
            <ac:spMk id="5" creationId="{BD10DD7B-C578-A246-BC86-2AF437ED526A}"/>
          </ac:spMkLst>
        </pc:spChg>
        <pc:spChg chg="add mod ord">
          <ac:chgData name="Nicholas Gibbins" userId="6a0e944c-4d97-467d-bb7a-7c3315791fe4" providerId="ADAL" clId="{6D6B0ECF-4A8E-0D4E-843A-4891B10C0226}" dt="2020-09-18T17:58:54.793" v="795" actId="20577"/>
          <ac:spMkLst>
            <pc:docMk/>
            <pc:sldMk cId="2403341678" sldId="296"/>
            <ac:spMk id="6" creationId="{2DAD0F6F-62F2-FF47-951F-3E8B320B4427}"/>
          </ac:spMkLst>
        </pc:spChg>
        <pc:spChg chg="add mod ord">
          <ac:chgData name="Nicholas Gibbins" userId="6a0e944c-4d97-467d-bb7a-7c3315791fe4" providerId="ADAL" clId="{6D6B0ECF-4A8E-0D4E-843A-4891B10C0226}" dt="2020-09-11T12:27:38.848" v="458" actId="700"/>
          <ac:spMkLst>
            <pc:docMk/>
            <pc:sldMk cId="2403341678" sldId="296"/>
            <ac:spMk id="7" creationId="{06664AB0-88D6-F047-AE09-1CDE4B1971C2}"/>
          </ac:spMkLst>
        </pc:spChg>
      </pc:sldChg>
      <pc:sldChg chg="modSp add mod">
        <pc:chgData name="Nicholas Gibbins" userId="6a0e944c-4d97-467d-bb7a-7c3315791fe4" providerId="ADAL" clId="{6D6B0ECF-4A8E-0D4E-843A-4891B10C0226}" dt="2020-10-17T16:09:41.568" v="1364" actId="20577"/>
        <pc:sldMkLst>
          <pc:docMk/>
          <pc:sldMk cId="2683912089" sldId="297"/>
        </pc:sldMkLst>
        <pc:spChg chg="mod">
          <ac:chgData name="Nicholas Gibbins" userId="6a0e944c-4d97-467d-bb7a-7c3315791fe4" providerId="ADAL" clId="{6D6B0ECF-4A8E-0D4E-843A-4891B10C0226}" dt="2020-09-18T18:45:18.064" v="1075" actId="20577"/>
          <ac:spMkLst>
            <pc:docMk/>
            <pc:sldMk cId="2683912089" sldId="297"/>
            <ac:spMk id="2" creationId="{9AD2A2FF-33DC-894D-A044-E5C224788290}"/>
          </ac:spMkLst>
        </pc:spChg>
        <pc:spChg chg="mod">
          <ac:chgData name="Nicholas Gibbins" userId="6a0e944c-4d97-467d-bb7a-7c3315791fe4" providerId="ADAL" clId="{6D6B0ECF-4A8E-0D4E-843A-4891B10C0226}" dt="2020-10-17T16:09:41.568" v="1364" actId="20577"/>
          <ac:spMkLst>
            <pc:docMk/>
            <pc:sldMk cId="2683912089" sldId="297"/>
            <ac:spMk id="3" creationId="{B40036D9-26D9-B842-88EB-3BB7D07FC28C}"/>
          </ac:spMkLst>
        </pc:spChg>
      </pc:sldChg>
    </pc:docChg>
  </pc:docChgLst>
  <pc:docChgLst>
    <pc:chgData name="Nicholas Gibbins" userId="6a0e944c-4d97-467d-bb7a-7c3315791fe4" providerId="ADAL" clId="{1CF36F0A-F618-AD4A-9AF8-30AF5749B6CA}"/>
    <pc:docChg chg="undo custSel mod addSld modSld">
      <pc:chgData name="Nicholas Gibbins" userId="6a0e944c-4d97-467d-bb7a-7c3315791fe4" providerId="ADAL" clId="{1CF36F0A-F618-AD4A-9AF8-30AF5749B6CA}" dt="2020-09-10T17:23:44.990" v="79" actId="26606"/>
      <pc:docMkLst>
        <pc:docMk/>
      </pc:docMkLst>
      <pc:sldChg chg="addSp delSp modSp mod modMedia modClrScheme delAnim chgLayout">
        <pc:chgData name="Nicholas Gibbins" userId="6a0e944c-4d97-467d-bb7a-7c3315791fe4" providerId="ADAL" clId="{1CF36F0A-F618-AD4A-9AF8-30AF5749B6CA}" dt="2020-09-10T17:23:44.990" v="79" actId="26606"/>
        <pc:sldMkLst>
          <pc:docMk/>
          <pc:sldMk cId="450440308" sldId="286"/>
        </pc:sldMkLst>
        <pc:spChg chg="mod ord modVis">
          <ac:chgData name="Nicholas Gibbins" userId="6a0e944c-4d97-467d-bb7a-7c3315791fe4" providerId="ADAL" clId="{1CF36F0A-F618-AD4A-9AF8-30AF5749B6CA}" dt="2020-09-10T17:23:44.990" v="79" actId="26606"/>
          <ac:spMkLst>
            <pc:docMk/>
            <pc:sldMk cId="450440308" sldId="286"/>
            <ac:spMk id="2" creationId="{00000000-0000-0000-0000-000000000000}"/>
          </ac:spMkLst>
        </pc:spChg>
        <pc:spChg chg="add del">
          <ac:chgData name="Nicholas Gibbins" userId="6a0e944c-4d97-467d-bb7a-7c3315791fe4" providerId="ADAL" clId="{1CF36F0A-F618-AD4A-9AF8-30AF5749B6CA}" dt="2020-09-10T17:23:44.990" v="79" actId="26606"/>
          <ac:spMkLst>
            <pc:docMk/>
            <pc:sldMk cId="450440308" sldId="286"/>
            <ac:spMk id="3" creationId="{48F30BDE-3666-864F-9E41-3E6FCF4793C7}"/>
          </ac:spMkLst>
        </pc:spChg>
        <pc:spChg chg="mod">
          <ac:chgData name="Nicholas Gibbins" userId="6a0e944c-4d97-467d-bb7a-7c3315791fe4" providerId="ADAL" clId="{1CF36F0A-F618-AD4A-9AF8-30AF5749B6CA}" dt="2020-09-10T17:23:44.990" v="79" actId="26606"/>
          <ac:spMkLst>
            <pc:docMk/>
            <pc:sldMk cId="450440308" sldId="286"/>
            <ac:spMk id="6" creationId="{00000000-0000-0000-0000-000000000000}"/>
          </ac:spMkLst>
        </pc:spChg>
        <pc:spChg chg="mod">
          <ac:chgData name="Nicholas Gibbins" userId="6a0e944c-4d97-467d-bb7a-7c3315791fe4" providerId="ADAL" clId="{1CF36F0A-F618-AD4A-9AF8-30AF5749B6CA}" dt="2020-09-10T17:23:44.990" v="79" actId="26606"/>
          <ac:spMkLst>
            <pc:docMk/>
            <pc:sldMk cId="450440308" sldId="286"/>
            <ac:spMk id="7" creationId="{00000000-0000-0000-0000-000000000000}"/>
          </ac:spMkLst>
        </pc:spChg>
        <pc:spChg chg="add del mod">
          <ac:chgData name="Nicholas Gibbins" userId="6a0e944c-4d97-467d-bb7a-7c3315791fe4" providerId="ADAL" clId="{1CF36F0A-F618-AD4A-9AF8-30AF5749B6CA}" dt="2020-09-10T17:23:44.990" v="79" actId="26606"/>
          <ac:spMkLst>
            <pc:docMk/>
            <pc:sldMk cId="450440308" sldId="286"/>
            <ac:spMk id="13" creationId="{E37BE974-5817-4A08-A2DA-8E4DA587F378}"/>
          </ac:spMkLst>
        </pc:spChg>
        <pc:picChg chg="add del mod">
          <ac:chgData name="Nicholas Gibbins" userId="6a0e944c-4d97-467d-bb7a-7c3315791fe4" providerId="ADAL" clId="{1CF36F0A-F618-AD4A-9AF8-30AF5749B6CA}" dt="2020-09-10T17:23:44.990" v="79" actId="26606"/>
          <ac:picMkLst>
            <pc:docMk/>
            <pc:sldMk cId="450440308" sldId="286"/>
            <ac:picMk id="9" creationId="{923F3863-379A-44F7-947E-D81FDB6B35BC}"/>
          </ac:picMkLst>
        </pc:picChg>
      </pc:sldChg>
      <pc:sldChg chg="addSp delSp modSp add mod modClrScheme chgLayout">
        <pc:chgData name="Nicholas Gibbins" userId="6a0e944c-4d97-467d-bb7a-7c3315791fe4" providerId="ADAL" clId="{1CF36F0A-F618-AD4A-9AF8-30AF5749B6CA}" dt="2020-09-10T17:21:36.992" v="76" actId="20577"/>
        <pc:sldMkLst>
          <pc:docMk/>
          <pc:sldMk cId="913256047" sldId="293"/>
        </pc:sldMkLst>
        <pc:spChg chg="mod ord">
          <ac:chgData name="Nicholas Gibbins" userId="6a0e944c-4d97-467d-bb7a-7c3315791fe4" providerId="ADAL" clId="{1CF36F0A-F618-AD4A-9AF8-30AF5749B6CA}" dt="2020-09-10T17:21:27.337" v="43" actId="700"/>
          <ac:spMkLst>
            <pc:docMk/>
            <pc:sldMk cId="913256047" sldId="293"/>
            <ac:spMk id="2" creationId="{53ABDEA4-A8BF-464F-8FA4-89EBA2B9B9D1}"/>
          </ac:spMkLst>
        </pc:spChg>
        <pc:spChg chg="del mod ord">
          <ac:chgData name="Nicholas Gibbins" userId="6a0e944c-4d97-467d-bb7a-7c3315791fe4" providerId="ADAL" clId="{1CF36F0A-F618-AD4A-9AF8-30AF5749B6CA}" dt="2020-09-10T17:21:27.337" v="43" actId="700"/>
          <ac:spMkLst>
            <pc:docMk/>
            <pc:sldMk cId="913256047" sldId="293"/>
            <ac:spMk id="3" creationId="{4AD82728-F68E-0049-B439-8082A736476B}"/>
          </ac:spMkLst>
        </pc:spChg>
        <pc:spChg chg="del">
          <ac:chgData name="Nicholas Gibbins" userId="6a0e944c-4d97-467d-bb7a-7c3315791fe4" providerId="ADAL" clId="{1CF36F0A-F618-AD4A-9AF8-30AF5749B6CA}" dt="2020-09-10T17:21:27.337" v="43" actId="700"/>
          <ac:spMkLst>
            <pc:docMk/>
            <pc:sldMk cId="913256047" sldId="293"/>
            <ac:spMk id="4" creationId="{030AC574-1652-CC4A-A4A9-05DA98424F53}"/>
          </ac:spMkLst>
        </pc:spChg>
        <pc:spChg chg="del mod ord">
          <ac:chgData name="Nicholas Gibbins" userId="6a0e944c-4d97-467d-bb7a-7c3315791fe4" providerId="ADAL" clId="{1CF36F0A-F618-AD4A-9AF8-30AF5749B6CA}" dt="2020-09-10T17:21:27.337" v="43" actId="700"/>
          <ac:spMkLst>
            <pc:docMk/>
            <pc:sldMk cId="913256047" sldId="293"/>
            <ac:spMk id="5" creationId="{83F555B7-D479-174A-8D89-FAF32C8BB6C3}"/>
          </ac:spMkLst>
        </pc:spChg>
        <pc:spChg chg="add mod ord">
          <ac:chgData name="Nicholas Gibbins" userId="6a0e944c-4d97-467d-bb7a-7c3315791fe4" providerId="ADAL" clId="{1CF36F0A-F618-AD4A-9AF8-30AF5749B6CA}" dt="2020-09-10T17:21:36.992" v="76" actId="20577"/>
          <ac:spMkLst>
            <pc:docMk/>
            <pc:sldMk cId="913256047" sldId="293"/>
            <ac:spMk id="6" creationId="{3F295AA3-FB39-F746-80F0-2D7C54FC8994}"/>
          </ac:spMkLst>
        </pc:spChg>
        <pc:spChg chg="add mod ord">
          <ac:chgData name="Nicholas Gibbins" userId="6a0e944c-4d97-467d-bb7a-7c3315791fe4" providerId="ADAL" clId="{1CF36F0A-F618-AD4A-9AF8-30AF5749B6CA}" dt="2020-09-10T17:21:27.337" v="43" actId="700"/>
          <ac:spMkLst>
            <pc:docMk/>
            <pc:sldMk cId="913256047" sldId="293"/>
            <ac:spMk id="7" creationId="{F597573E-FD91-5143-B982-2258797D7E5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557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37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  <a:endParaRPr lang="en-GB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/>
              <a:t>Click to add author </a:t>
            </a:r>
            <a:br>
              <a:rPr lang="en-US"/>
            </a:br>
            <a:r>
              <a:rPr lang="en-US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78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01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647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37103" y="4077073"/>
            <a:ext cx="11328400" cy="210026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221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31800" y="4076701"/>
            <a:ext cx="11328400" cy="2112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89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553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35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317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pipelining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Also available from HTTP/1.1</a:t>
            </a:r>
          </a:p>
          <a:p>
            <a:pPr marL="0" indent="0">
              <a:buNone/>
            </a:pPr>
            <a:r>
              <a:rPr lang="en-US"/>
              <a:t>Pipelining allows multiple requests to be made without waiting for responses</a:t>
            </a:r>
          </a:p>
          <a:p>
            <a:pPr lvl="1"/>
            <a:r>
              <a:rPr lang="en-US"/>
              <a:t>Server must send responses in same order as received requests</a:t>
            </a:r>
          </a:p>
          <a:p>
            <a:pPr lvl="1"/>
            <a:r>
              <a:rPr lang="en-US"/>
              <a:t>Reduces application layer latency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3B5207-D45B-8E43-B12D-195E811B2B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 bwMode="auto">
          <a:xfrm>
            <a:off x="7895647" y="2730350"/>
            <a:ext cx="2267" cy="3506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6" name="Straight Connector 25"/>
          <p:cNvCxnSpPr>
            <a:cxnSpLocks/>
          </p:cNvCxnSpPr>
          <p:nvPr/>
        </p:nvCxnSpPr>
        <p:spPr bwMode="auto">
          <a:xfrm>
            <a:off x="9648246" y="2798126"/>
            <a:ext cx="5292" cy="34391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7897914" y="279812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60111" y="4351544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7895646" y="4317208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7895646" y="3136680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7906482" y="332477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70946" y="4784715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7906481" y="4750379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7904214" y="3663333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7906482" y="382333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67010" y="5234409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7902545" y="5200073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7904214" y="4161886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24380" y="2937246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open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19020" y="5826381"/>
            <a:ext cx="114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close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902FB0B7-5DA2-9649-9B51-C0A298C5F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6225" y="1869427"/>
            <a:ext cx="900000" cy="900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EDE2AC9-141B-2640-8E8B-2C6A65D0B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4980" y="1907461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2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2" grpId="0"/>
      <p:bldP spid="35" grpId="0"/>
      <p:bldP spid="36" grpId="0"/>
      <p:bldP spid="39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61D58-D0F1-5F4D-A2C1-0656F38E2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bandwidth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AD0F6F-62F2-FF47-951F-3E8B320B44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Latency isn’t the only consideration</a:t>
            </a:r>
          </a:p>
          <a:p>
            <a:pPr lvl="1"/>
            <a:r>
              <a:rPr lang="en-US" dirty="0"/>
              <a:t>There are also limits to the data transfer capacity of the network</a:t>
            </a:r>
          </a:p>
          <a:p>
            <a:pPr lvl="1"/>
            <a:r>
              <a:rPr lang="en-US" dirty="0"/>
              <a:t>How long will it take to transmit a message?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Content encoding (covered in content negotiation lecture) can be used to compress message bodies</a:t>
            </a:r>
          </a:p>
          <a:p>
            <a:pPr lvl="1"/>
            <a:r>
              <a:rPr lang="en-US" dirty="0"/>
              <a:t>Smaller message body – less time taken to transmit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664AB0-88D6-F047-AE09-1CDE4B1971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4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HTTP/2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First major HTTP revision since 1997</a:t>
            </a:r>
          </a:p>
          <a:p>
            <a:pPr lvl="1"/>
            <a:r>
              <a:rPr lang="en-US"/>
              <a:t>Based in part on earlier SPDY proposal from Google</a:t>
            </a:r>
          </a:p>
          <a:p>
            <a:pPr lvl="1"/>
            <a:r>
              <a:rPr lang="en-US"/>
              <a:t>Preserves existing HTTP semantics (methods, response codes, headers, </a:t>
            </a:r>
            <a:r>
              <a:rPr lang="en-US" err="1"/>
              <a:t>etc</a:t>
            </a:r>
            <a:r>
              <a:rPr lang="en-US"/>
              <a:t>)</a:t>
            </a:r>
          </a:p>
          <a:p>
            <a:pPr lvl="1"/>
            <a:r>
              <a:rPr lang="en-US"/>
              <a:t>RFC7540 published 14 May 2015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Offers four improvements over HTTP/1.1:</a:t>
            </a:r>
          </a:p>
          <a:p>
            <a:pPr lvl="1"/>
            <a:r>
              <a:rPr lang="en-US"/>
              <a:t>Multiplexed requests</a:t>
            </a:r>
          </a:p>
          <a:p>
            <a:pPr lvl="1"/>
            <a:r>
              <a:rPr lang="en-US" err="1"/>
              <a:t>Prioritised</a:t>
            </a:r>
            <a:r>
              <a:rPr lang="en-US"/>
              <a:t> requests</a:t>
            </a:r>
          </a:p>
          <a:p>
            <a:pPr lvl="1"/>
            <a:r>
              <a:rPr lang="en-US"/>
              <a:t>Compressed headers</a:t>
            </a:r>
          </a:p>
          <a:p>
            <a:pPr lvl="1"/>
            <a:r>
              <a:rPr lang="en-US"/>
              <a:t>Server push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4DE0A-5590-6640-A8FF-0FC4331F24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 anchor="b" anchorCtr="0"/>
          <a:lstStyle/>
          <a:p>
            <a:r>
              <a:rPr lang="en-GB" dirty="0"/>
              <a:t>Belshe, M. et al (2015) </a:t>
            </a:r>
            <a:r>
              <a:rPr lang="en-GB" i="1" dirty="0"/>
              <a:t>Hypertext Transfer Protocol Version 2 (HTTP/2)</a:t>
            </a:r>
            <a:r>
              <a:rPr lang="en-GB" dirty="0"/>
              <a:t>. RFC7540. Available at: https://</a:t>
            </a:r>
            <a:r>
              <a:rPr lang="en-GB" dirty="0" err="1"/>
              <a:t>tools.ietf.org</a:t>
            </a:r>
            <a:r>
              <a:rPr lang="en-GB" dirty="0"/>
              <a:t>/html/rfc7540</a:t>
            </a:r>
          </a:p>
        </p:txBody>
      </p:sp>
    </p:spTree>
    <p:extLst>
      <p:ext uri="{BB962C8B-B14F-4D97-AF65-F5344CB8AC3E}">
        <p14:creationId xmlns:p14="http://schemas.microsoft.com/office/powerpoint/2010/main" val="3826512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HTTP/2 </a:t>
            </a:r>
            <a:r>
              <a:rPr lang="en-US" dirty="0" err="1"/>
              <a:t>prioritised</a:t>
            </a:r>
            <a:r>
              <a:rPr lang="en-US" dirty="0"/>
              <a:t> requests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A connection may contain multiple streams - multiplexing</a:t>
            </a:r>
          </a:p>
          <a:p>
            <a:pPr lvl="1"/>
            <a:r>
              <a:rPr lang="en-US"/>
              <a:t>Each stream consists of a sequence of frames</a:t>
            </a:r>
          </a:p>
          <a:p>
            <a:pPr lvl="1"/>
            <a:r>
              <a:rPr lang="en-US"/>
              <a:t>Each stream has an associated priority</a:t>
            </a:r>
          </a:p>
          <a:p>
            <a:pPr marL="0" indent="0">
              <a:buNone/>
            </a:pPr>
            <a:r>
              <a:rPr lang="en-US"/>
              <a:t>Frames from higher priority streams sent before those from lower priority streams</a:t>
            </a:r>
          </a:p>
          <a:p>
            <a:pPr lvl="1"/>
            <a:r>
              <a:rPr lang="en-US"/>
              <a:t>Allows asynchronous stream processing (unlike HTTP/1.1 Pipelining)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46F3E8-71A5-624A-B680-C5203C8E28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784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HTTP/2 compressed headers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HTTP/1.1 can compress message bodies (using LZW/LZ77/deflate/</a:t>
            </a:r>
            <a:r>
              <a:rPr lang="en-US" dirty="0" err="1"/>
              <a:t>Brotli</a:t>
            </a:r>
            <a:r>
              <a:rPr lang="en-US" dirty="0"/>
              <a:t>)</a:t>
            </a:r>
          </a:p>
          <a:p>
            <a:pPr lvl="1"/>
            <a:r>
              <a:rPr lang="en-US" sz="1600" dirty="0">
                <a:latin typeface="Lucida Console" panose="020B0609040504020204" pitchFamily="49" charset="0"/>
              </a:rPr>
              <a:t>Content-Encoding:</a:t>
            </a:r>
            <a:r>
              <a:rPr lang="en-US" dirty="0"/>
              <a:t> header (see content negotiation lecture)</a:t>
            </a:r>
          </a:p>
          <a:p>
            <a:pPr lvl="1"/>
            <a:r>
              <a:rPr lang="en-US" dirty="0"/>
              <a:t>Sends headers in plain text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HTTP/2 also provides the ability to compress message headers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D11842-2E4C-1247-8BA1-83972D31C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225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HTTP/2 server push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HTTP/1.1 servers only send messages in response to requests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HTTP/2 enables a server to pre-emptively send (or </a:t>
            </a:r>
            <a:r>
              <a:rPr lang="en-US" i="1"/>
              <a:t>push</a:t>
            </a:r>
            <a:r>
              <a:rPr lang="en-US"/>
              <a:t>) multiple associated resources to a client in response to a single request.</a:t>
            </a:r>
          </a:p>
          <a:p>
            <a:pPr lvl="1"/>
            <a:r>
              <a:rPr lang="en-US"/>
              <a:t>Send images, stylesheets, </a:t>
            </a:r>
            <a:r>
              <a:rPr lang="en-US" err="1"/>
              <a:t>etc</a:t>
            </a:r>
            <a:r>
              <a:rPr lang="en-US"/>
              <a:t> before they’re requested by the client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4018E5-AAD2-CF4D-A120-06D0AA7A6F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046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03586-10BD-B349-9641-4D49745B7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HTTP/3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25AF6-2C25-FA4D-A1F4-372190DE84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Named as future planned development of HTTP in 2018</a:t>
            </a:r>
          </a:p>
          <a:p>
            <a:pPr lvl="1"/>
            <a:r>
              <a:rPr lang="en-US" dirty="0"/>
              <a:t>Replaces TCP with QUIC over User Datagram Protocol (UDP)</a:t>
            </a:r>
          </a:p>
          <a:p>
            <a:pPr lvl="1"/>
            <a:r>
              <a:rPr lang="en-US" dirty="0"/>
              <a:t>Addresses shortcoming of HTTP/2; multiplexes are not visible to TCP's loss recovery mechanism, so a lost or reordered packet stalls all active requests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UDP is an unreliable protocol</a:t>
            </a:r>
          </a:p>
          <a:p>
            <a:pPr lvl="1"/>
            <a:r>
              <a:rPr lang="en-US" dirty="0"/>
              <a:t>No guarantee of delivery or ordering</a:t>
            </a:r>
          </a:p>
          <a:p>
            <a:pPr lvl="1"/>
            <a:r>
              <a:rPr lang="en-US" dirty="0"/>
              <a:t>Lightweight, however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QUIC</a:t>
            </a:r>
          </a:p>
          <a:p>
            <a:pPr lvl="1"/>
            <a:r>
              <a:rPr lang="en-US" dirty="0"/>
              <a:t>Eliminates some issues with TCP (blocking if packets are delayed or lost)</a:t>
            </a:r>
          </a:p>
          <a:p>
            <a:pPr lvl="1"/>
            <a:r>
              <a:rPr lang="en-US" dirty="0"/>
              <a:t>Supports multiplexed connections over UDP</a:t>
            </a:r>
          </a:p>
          <a:p>
            <a:pPr lvl="1"/>
            <a:r>
              <a:rPr lang="en-US" dirty="0"/>
              <a:t>Designed to reduce TLS overhead (see next lecture)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E5080-838A-674B-B50B-042EDC3990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97084"/>
            <a:ext cx="10944225" cy="478387"/>
          </a:xfrm>
        </p:spPr>
        <p:txBody>
          <a:bodyPr anchor="b" anchorCtr="0"/>
          <a:lstStyle/>
          <a:p>
            <a:r>
              <a:rPr lang="en-US" dirty="0"/>
              <a:t>Bishop, M. (2020) </a:t>
            </a:r>
            <a:r>
              <a:rPr lang="en-US" i="1" dirty="0"/>
              <a:t>Hypertext Transport Protocol Version 3 (HTTP/3). </a:t>
            </a:r>
            <a:r>
              <a:rPr lang="en-US" dirty="0"/>
              <a:t>Internet Draft. </a:t>
            </a:r>
            <a:br>
              <a:rPr lang="en-US" dirty="0"/>
            </a:br>
            <a:r>
              <a:rPr lang="en-US" dirty="0"/>
              <a:t>Available at: https://</a:t>
            </a:r>
            <a:r>
              <a:rPr lang="en-US" dirty="0" err="1"/>
              <a:t>quicwg.org</a:t>
            </a:r>
            <a:r>
              <a:rPr lang="en-US" dirty="0"/>
              <a:t>/base-drafts/draft-</a:t>
            </a:r>
            <a:r>
              <a:rPr lang="en-US" dirty="0" err="1"/>
              <a:t>ietf</a:t>
            </a:r>
            <a:r>
              <a:rPr lang="en-US" dirty="0"/>
              <a:t>-</a:t>
            </a:r>
            <a:r>
              <a:rPr lang="en-US" dirty="0" err="1"/>
              <a:t>quic-http.html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3FEBCD0-FA40-884D-AEBD-4E2FC6FC6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390" y="4967559"/>
            <a:ext cx="1434722" cy="126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436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2A2FF-33DC-894D-A044-E5C224788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036D9-26D9-B842-88EB-3BB7D07FC2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Fielding, R. and Reschke, J. (2014) </a:t>
            </a:r>
            <a:r>
              <a:rPr lang="en-US" i="1" dirty="0"/>
              <a:t>Hypertext Transfer Protocol (HTTP/1.1): Message Syntax and Routing</a:t>
            </a:r>
            <a:r>
              <a:rPr lang="en-US" dirty="0"/>
              <a:t>. RFC7230. (see §6)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/html/rfc7230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Belshe, M. et al (2015) </a:t>
            </a:r>
            <a:r>
              <a:rPr lang="en-US" i="1" dirty="0"/>
              <a:t>Hypertext Transfer Protocol Version 2 (HTTP/2). </a:t>
            </a:r>
            <a:r>
              <a:rPr lang="en-US" dirty="0"/>
              <a:t>RFC7540.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/html/rfc7540</a:t>
            </a:r>
          </a:p>
          <a:p>
            <a:pPr marL="0" indent="0">
              <a:buNone/>
            </a:pPr>
            <a:r>
              <a:rPr lang="en-US" dirty="0"/>
              <a:t>Bishop, M. (2020) </a:t>
            </a:r>
            <a:r>
              <a:rPr lang="en-US" i="1" dirty="0"/>
              <a:t>Hypertext Transport Protocol Version 3 (HTTP/3).</a:t>
            </a:r>
            <a:r>
              <a:rPr lang="en-US" dirty="0"/>
              <a:t> Internet Draft.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quicwg.org</a:t>
            </a:r>
            <a:r>
              <a:rPr lang="en-US" dirty="0"/>
              <a:t>/base-drafts/draft-</a:t>
            </a:r>
            <a:r>
              <a:rPr lang="en-US" dirty="0" err="1"/>
              <a:t>ietf</a:t>
            </a:r>
            <a:r>
              <a:rPr lang="en-US" dirty="0"/>
              <a:t>-</a:t>
            </a:r>
            <a:r>
              <a:rPr lang="en-US" dirty="0" err="1"/>
              <a:t>quic-http.html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D9A17-2702-B64B-A5F2-CE0F701C0D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2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73A80-CB3D-D74B-B642-315C9A97A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Proxies and Caching</a:t>
            </a:r>
          </a:p>
        </p:txBody>
      </p:sp>
    </p:spTree>
    <p:extLst>
      <p:ext uri="{BB962C8B-B14F-4D97-AF65-F5344CB8AC3E}">
        <p14:creationId xmlns:p14="http://schemas.microsoft.com/office/powerpoint/2010/main" val="403914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23688-5711-E744-BBEA-8E40EF54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Proxies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E94F6218-1C2B-524D-BFA9-61DFE79666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Intermediary that acts as server and client</a:t>
            </a:r>
          </a:p>
          <a:p>
            <a:pPr lvl="1"/>
            <a:r>
              <a:rPr lang="en-US" dirty="0"/>
              <a:t>Receives request from user agent and forwards to origin server</a:t>
            </a:r>
          </a:p>
          <a:p>
            <a:pPr lvl="1"/>
            <a:r>
              <a:rPr lang="en-US" dirty="0"/>
              <a:t>Returns response to user agent</a:t>
            </a:r>
          </a:p>
          <a:p>
            <a:pPr lvl="1"/>
            <a:r>
              <a:rPr lang="en-US" dirty="0"/>
              <a:t>Can be chained in sequence</a:t>
            </a:r>
          </a:p>
          <a:p>
            <a:pPr marL="0" indent="0">
              <a:buNone/>
            </a:pPr>
            <a:r>
              <a:rPr lang="en-US" dirty="0"/>
              <a:t>Multiple uses:</a:t>
            </a:r>
          </a:p>
          <a:p>
            <a:pPr lvl="1"/>
            <a:r>
              <a:rPr lang="en-US" dirty="0"/>
              <a:t>Filtering</a:t>
            </a:r>
          </a:p>
          <a:p>
            <a:pPr lvl="1"/>
            <a:r>
              <a:rPr lang="en-US" dirty="0"/>
              <a:t>Caching</a:t>
            </a:r>
          </a:p>
          <a:p>
            <a:pPr lvl="1"/>
            <a:r>
              <a:rPr lang="en-US" dirty="0"/>
              <a:t>Content routing</a:t>
            </a:r>
          </a:p>
          <a:p>
            <a:pPr lvl="1"/>
            <a:r>
              <a:rPr lang="en-US" dirty="0" err="1"/>
              <a:t>Anonymising</a:t>
            </a:r>
            <a:endParaRPr lang="en-US" dirty="0"/>
          </a:p>
          <a:p>
            <a:pPr lvl="1"/>
            <a:r>
              <a:rPr lang="en-US" dirty="0"/>
              <a:t>Access control</a:t>
            </a:r>
          </a:p>
          <a:p>
            <a:pPr lvl="1"/>
            <a:r>
              <a:rPr lang="en-US" dirty="0"/>
              <a:t>Transcoding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27EC47F-C15F-4041-B578-1456D0ACB5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97084"/>
            <a:ext cx="10944225" cy="478387"/>
          </a:xfrm>
        </p:spPr>
        <p:txBody>
          <a:bodyPr anchor="b"/>
          <a:lstStyle/>
          <a:p>
            <a:r>
              <a:rPr lang="en-US" dirty="0"/>
              <a:t>Fielding, R. and Reschke, J. (2014) Hypertext Transfer Protocol (HTTP/1.1): Message Syntax and Routing. RFC7230. </a:t>
            </a:r>
            <a:br>
              <a:rPr lang="en-US" dirty="0"/>
            </a:br>
            <a:r>
              <a:rPr lang="en-US" dirty="0"/>
              <a:t>Available at: https://</a:t>
            </a:r>
            <a:r>
              <a:rPr lang="en-US" dirty="0" err="1"/>
              <a:t>tools.ietf.org</a:t>
            </a:r>
            <a:r>
              <a:rPr lang="en-US" dirty="0"/>
              <a:t>/html/rfc7230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95C64-40D5-3D4B-A97E-7D4EB491AFDD}"/>
              </a:ext>
            </a:extLst>
          </p:cNvPr>
          <p:cNvSpPr txBox="1"/>
          <p:nvPr/>
        </p:nvSpPr>
        <p:spPr>
          <a:xfrm>
            <a:off x="6167438" y="2139841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User </a:t>
            </a:r>
          </a:p>
          <a:p>
            <a:pPr algn="ctr"/>
            <a:r>
              <a:rPr lang="en-US" dirty="0">
                <a:latin typeface="Lucida Sans" panose="020B0602030504020204" pitchFamily="34" charset="77"/>
              </a:rPr>
              <a:t>Agent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6FFF7B-7D26-3C4F-91F0-6FC8614E3D3A}"/>
              </a:ext>
            </a:extLst>
          </p:cNvPr>
          <p:cNvSpPr txBox="1"/>
          <p:nvPr/>
        </p:nvSpPr>
        <p:spPr>
          <a:xfrm>
            <a:off x="10596943" y="2144622"/>
            <a:ext cx="88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Origin</a:t>
            </a:r>
            <a:br>
              <a:rPr lang="en-US" dirty="0">
                <a:latin typeface="Lucida Sans" panose="020B0602030504020204" pitchFamily="34" charset="77"/>
              </a:rPr>
            </a:br>
            <a:r>
              <a:rPr lang="en-US" dirty="0">
                <a:latin typeface="Lucida Sans" panose="020B0602030504020204" pitchFamily="34" charset="77"/>
              </a:rPr>
              <a:t>Server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566964-4109-CE4F-827C-AA707801309D}"/>
              </a:ext>
            </a:extLst>
          </p:cNvPr>
          <p:cNvSpPr txBox="1"/>
          <p:nvPr/>
        </p:nvSpPr>
        <p:spPr>
          <a:xfrm>
            <a:off x="8399823" y="227368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Proxy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EC73459-48F3-BA4E-8BCB-2F2DF6CC31DC}"/>
              </a:ext>
            </a:extLst>
          </p:cNvPr>
          <p:cNvCxnSpPr>
            <a:cxnSpLocks/>
          </p:cNvCxnSpPr>
          <p:nvPr/>
        </p:nvCxnSpPr>
        <p:spPr bwMode="auto">
          <a:xfrm>
            <a:off x="7148739" y="3429000"/>
            <a:ext cx="1164356" cy="18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F7BFB45-9826-C14F-BEA9-C172225D2F58}"/>
              </a:ext>
            </a:extLst>
          </p:cNvPr>
          <p:cNvCxnSpPr>
            <a:cxnSpLocks/>
          </p:cNvCxnSpPr>
          <p:nvPr/>
        </p:nvCxnSpPr>
        <p:spPr bwMode="auto">
          <a:xfrm>
            <a:off x="9375067" y="3430825"/>
            <a:ext cx="113107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A54B9528-E66C-A541-AAC8-4F29FC24C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4741" y="2947473"/>
            <a:ext cx="900000" cy="900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FC68FB8-EBF9-4B45-A54D-39C320D96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8413" y="2979000"/>
            <a:ext cx="900000" cy="900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3FB7058-B450-024E-8351-4C76CB6BA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77312" y="2947473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73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Optimising</a:t>
            </a:r>
            <a:r>
              <a:rPr lang="en-US" dirty="0"/>
              <a:t> HTTP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COMP3220 Web Infrastructure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err="1"/>
              <a:t>Dr</a:t>
            </a:r>
            <a:r>
              <a:rPr lang="en-US"/>
              <a:t> Nicholas Gibbins </a:t>
            </a:r>
            <a:r>
              <a:rPr lang="mr-IN"/>
              <a:t>–</a:t>
            </a:r>
            <a:r>
              <a:rPr lang="en-US"/>
              <a:t> </a:t>
            </a:r>
            <a:r>
              <a:rPr lang="en-US" err="1"/>
              <a:t>nmg@ecs.soton.ac.uk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04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98A82-1721-CC4D-BE06-1753302A9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Proxies and HTTP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8F7F93-5FBF-7E47-8527-AA2A0FEC95D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When sending requests via a proxy, user agent replaces the path in the request line with the full URI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Proxies add </a:t>
            </a:r>
            <a:r>
              <a:rPr lang="en-US" dirty="0">
                <a:latin typeface="Lucida Console" panose="020B0609040504020204" pitchFamily="49" charset="0"/>
              </a:rPr>
              <a:t>Via:</a:t>
            </a:r>
            <a:r>
              <a:rPr lang="en-US" dirty="0"/>
              <a:t> headers to all messages they send</a:t>
            </a:r>
          </a:p>
          <a:p>
            <a:pPr lvl="1"/>
            <a:r>
              <a:rPr lang="en-US" dirty="0"/>
              <a:t>HTTP version, hostname of proxy</a:t>
            </a:r>
          </a:p>
          <a:p>
            <a:pPr lvl="1"/>
            <a:r>
              <a:rPr lang="en-US" dirty="0"/>
              <a:t>Append to existing header if chaining proxies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976286-F848-6A4B-B691-D4B9514F4C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0E130BE-DBDC-4543-A178-EEA936D62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4982824"/>
            <a:ext cx="900000" cy="900000"/>
          </a:xfrm>
          <a:prstGeom prst="rect">
            <a:avLst/>
          </a:prstGeom>
        </p:spPr>
      </p:pic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E4D54BC6-159E-3045-8563-B5D7ADBBB814}"/>
              </a:ext>
            </a:extLst>
          </p:cNvPr>
          <p:cNvSpPr/>
          <p:nvPr/>
        </p:nvSpPr>
        <p:spPr>
          <a:xfrm>
            <a:off x="2135187" y="5046204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3C96C8-C0A7-FC41-8894-6F8EBC2CC6BE}"/>
              </a:ext>
            </a:extLst>
          </p:cNvPr>
          <p:cNvGrpSpPr/>
          <p:nvPr/>
        </p:nvGrpSpPr>
        <p:grpSpPr>
          <a:xfrm>
            <a:off x="2652405" y="4273658"/>
            <a:ext cx="2805777" cy="1114636"/>
            <a:chOff x="2673391" y="2311637"/>
            <a:chExt cx="2805777" cy="11146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14ED5E-D84F-984F-A927-53FC4A69354F}"/>
                </a:ext>
              </a:extLst>
            </p:cNvPr>
            <p:cNvSpPr txBox="1"/>
            <p:nvPr/>
          </p:nvSpPr>
          <p:spPr>
            <a:xfrm>
              <a:off x="3335632" y="2311637"/>
              <a:ext cx="2143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URI to be proxied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B0EF33B-4573-3243-A75A-0A465B9709F4}"/>
                </a:ext>
              </a:extLst>
            </p:cNvPr>
            <p:cNvCxnSpPr>
              <a:cxnSpLocks/>
              <a:stCxn id="18" idx="2"/>
              <a:endCxn id="20" idx="0"/>
            </p:cNvCxnSpPr>
            <p:nvPr/>
          </p:nvCxnSpPr>
          <p:spPr bwMode="auto">
            <a:xfrm flipH="1">
              <a:off x="3875236" y="2680969"/>
              <a:ext cx="532164" cy="4933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8592C02-E93C-364C-87C4-6E5919440068}"/>
                </a:ext>
              </a:extLst>
            </p:cNvPr>
            <p:cNvSpPr/>
            <p:nvPr/>
          </p:nvSpPr>
          <p:spPr bwMode="auto">
            <a:xfrm>
              <a:off x="2673391" y="3174273"/>
              <a:ext cx="2403689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849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C5EAE5-AE32-F345-B57E-9C8B85E4FD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0E94488-A054-5541-A9CB-6648AF09C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1231702"/>
            <a:ext cx="900000" cy="90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99C8E88-6301-CA42-B5F1-A608273CA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3386615"/>
            <a:ext cx="900000" cy="90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90D6A63-B318-8949-8281-561725F110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2300998"/>
            <a:ext cx="900000" cy="900000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70A75AE1-C172-9848-8696-5D2F75DDD1DA}"/>
              </a:ext>
            </a:extLst>
          </p:cNvPr>
          <p:cNvSpPr/>
          <p:nvPr/>
        </p:nvSpPr>
        <p:spPr>
          <a:xfrm>
            <a:off x="2135187" y="1457502"/>
            <a:ext cx="4500000" cy="674200"/>
          </a:xfrm>
          <a:prstGeom prst="wedgeRectCallout">
            <a:avLst>
              <a:gd name="adj1" fmla="val -56795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6E0C0616-D1DA-AF4F-B7DC-C5E94DF0A60D}"/>
              </a:ext>
            </a:extLst>
          </p:cNvPr>
          <p:cNvSpPr/>
          <p:nvPr/>
        </p:nvSpPr>
        <p:spPr>
          <a:xfrm>
            <a:off x="5556250" y="3366193"/>
            <a:ext cx="4500563" cy="920422"/>
          </a:xfrm>
          <a:prstGeom prst="wedgeRectCallout">
            <a:avLst>
              <a:gd name="adj1" fmla="val 59271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...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CE903B7C-EA75-4243-BD46-05F13ACE9858}"/>
              </a:ext>
            </a:extLst>
          </p:cNvPr>
          <p:cNvSpPr/>
          <p:nvPr/>
        </p:nvSpPr>
        <p:spPr>
          <a:xfrm>
            <a:off x="7067550" y="2276475"/>
            <a:ext cx="4500563" cy="920422"/>
          </a:xfrm>
          <a:prstGeom prst="wedgeRectCallout">
            <a:avLst>
              <a:gd name="adj1" fmla="val -57641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Via: HTTP/1.1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proxy.net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F1C7E10-0A0F-204E-9E97-97A95E315F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4693989"/>
            <a:ext cx="900000" cy="900000"/>
          </a:xfrm>
          <a:prstGeom prst="rect">
            <a:avLst/>
          </a:prstGeom>
        </p:spPr>
      </p:pic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5998AA79-BB72-264C-9352-54836C559633}"/>
              </a:ext>
            </a:extLst>
          </p:cNvPr>
          <p:cNvSpPr/>
          <p:nvPr/>
        </p:nvSpPr>
        <p:spPr>
          <a:xfrm>
            <a:off x="623887" y="4451810"/>
            <a:ext cx="4500563" cy="1166643"/>
          </a:xfrm>
          <a:prstGeom prst="wedgeRectCallout">
            <a:avLst>
              <a:gd name="adj1" fmla="val 58989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Via: HTTP/1.1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proxy.net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03297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18E1-9EA2-B541-BD19-06E72C11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Tunnels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F637D9-D4EE-8E4D-BF94-667C0CE6E6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But what about HTTPS?</a:t>
            </a:r>
          </a:p>
          <a:p>
            <a:pPr lvl="1"/>
            <a:r>
              <a:rPr lang="en-US" dirty="0"/>
              <a:t>TLS guarantees end-to-end encryption of both message body and headers</a:t>
            </a:r>
          </a:p>
          <a:p>
            <a:pPr lvl="1"/>
            <a:r>
              <a:rPr lang="en-US" dirty="0"/>
              <a:t>Proxies can't understand the request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CONNECT method establishes a tunnel to the destination origin server</a:t>
            </a:r>
          </a:p>
          <a:p>
            <a:pPr lvl="1"/>
            <a:r>
              <a:rPr lang="en-US" dirty="0"/>
              <a:t>Proxy will forward all subsequent packets in both directions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C83E06-D657-BB46-99C1-A43888EEDE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5E48090-62B1-154C-9D1A-A606BFA87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4734319"/>
            <a:ext cx="900000" cy="900000"/>
          </a:xfrm>
          <a:prstGeom prst="rect">
            <a:avLst/>
          </a:prstGeom>
        </p:spPr>
      </p:pic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07558C13-7514-B340-A5D2-1EF9FB347304}"/>
              </a:ext>
            </a:extLst>
          </p:cNvPr>
          <p:cNvSpPr/>
          <p:nvPr/>
        </p:nvSpPr>
        <p:spPr>
          <a:xfrm>
            <a:off x="2135187" y="4797699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CONNECT example.org:443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example.org:443</a:t>
            </a:r>
          </a:p>
        </p:txBody>
      </p:sp>
    </p:spTree>
    <p:extLst>
      <p:ext uri="{BB962C8B-B14F-4D97-AF65-F5344CB8AC3E}">
        <p14:creationId xmlns:p14="http://schemas.microsoft.com/office/powerpoint/2010/main" val="56045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8B489-EB13-C742-8E39-7528A100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Proxy Autoconfiguration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B29CE-5422-B943-95EA-BA1BECA6B8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Lucida Console" panose="020B0609040504020204" pitchFamily="49" charset="0"/>
              </a:rPr>
              <a:t>proxy.pac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/>
              <a:t>file containing sandboxed JavaScript defining </a:t>
            </a:r>
            <a:r>
              <a:rPr lang="en-US" dirty="0" err="1">
                <a:latin typeface="Lucida Console" panose="020B0609040504020204" pitchFamily="49" charset="0"/>
              </a:rPr>
              <a:t>FindProxyForURL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</a:p>
          <a:p>
            <a:pPr lvl="1"/>
            <a:r>
              <a:rPr lang="en-US" dirty="0"/>
              <a:t>Configured in browser (specify URI of </a:t>
            </a:r>
            <a:r>
              <a:rPr lang="en-US" dirty="0" err="1">
                <a:latin typeface="Lucida Console" panose="020B0609040504020204" pitchFamily="49" charset="0"/>
              </a:rPr>
              <a:t>proxy.pac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Configured via DHCP (option 252, containing URI of </a:t>
            </a:r>
            <a:r>
              <a:rPr lang="en-US" dirty="0" err="1">
                <a:latin typeface="Lucida Console" panose="020B0609040504020204" pitchFamily="49" charset="0"/>
              </a:rPr>
              <a:t>proxy.pac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Configured via DNS (looks for host named </a:t>
            </a:r>
            <a:r>
              <a:rPr lang="en-US" dirty="0" err="1">
                <a:latin typeface="Lucida Console" panose="020B0609040504020204" pitchFamily="49" charset="0"/>
              </a:rPr>
              <a:t>wpad</a:t>
            </a:r>
            <a:r>
              <a:rPr lang="en-US" dirty="0"/>
              <a:t>, requests </a:t>
            </a:r>
            <a:r>
              <a:rPr lang="en-US" dirty="0" err="1">
                <a:latin typeface="Lucida Console" panose="020B0609040504020204" pitchFamily="49" charset="0"/>
              </a:rPr>
              <a:t>wpad.dat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Note: common practice, not a (formal) standard</a:t>
            </a:r>
          </a:p>
          <a:p>
            <a:pPr marL="0" indent="0">
              <a:buNone/>
            </a:pPr>
            <a:endParaRPr lang="en-GB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function </a:t>
            </a:r>
            <a:r>
              <a:rPr lang="en-GB" dirty="0" err="1">
                <a:latin typeface="Lucida Console" panose="020B0609040504020204" pitchFamily="49" charset="0"/>
              </a:rPr>
              <a:t>FindProxyForURL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url</a:t>
            </a:r>
            <a:r>
              <a:rPr lang="en-GB" dirty="0">
                <a:latin typeface="Lucida Console" panose="020B0609040504020204" pitchFamily="49" charset="0"/>
              </a:rPr>
              <a:t>, host) {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// ...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}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Return values: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DIRECT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PROXY </a:t>
            </a:r>
            <a:r>
              <a:rPr lang="en-GB" i="1" dirty="0" err="1">
                <a:latin typeface="Lucida Console" panose="020B0609040504020204" pitchFamily="49" charset="0"/>
              </a:rPr>
              <a:t>host:port</a:t>
            </a:r>
            <a:endParaRPr lang="en-US" i="1" dirty="0">
              <a:latin typeface="Lucida Console" panose="020B0609040504020204" pitchFamily="49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8C3A3-0F1F-2C40-B45D-78B1A16233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39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23688-5711-E744-BBEA-8E40EF54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E94F6218-1C2B-524D-BFA9-61DFE79666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Recall the following REST constraint: response data must be labelled as cacheable or non-cacheable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practice, both user agents and proxies may cache representations</a:t>
            </a:r>
          </a:p>
          <a:p>
            <a:pPr lvl="1"/>
            <a:r>
              <a:rPr lang="en-US" dirty="0"/>
              <a:t>User agent private cache</a:t>
            </a:r>
          </a:p>
          <a:p>
            <a:pPr lvl="1"/>
            <a:r>
              <a:rPr lang="en-US" dirty="0"/>
              <a:t>Proxy shared cache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know what to cache?</a:t>
            </a:r>
          </a:p>
          <a:p>
            <a:pPr marL="0" indent="0">
              <a:buNone/>
            </a:pPr>
            <a:r>
              <a:rPr lang="en-US" dirty="0"/>
              <a:t>How do we avoid stale data?</a:t>
            </a:r>
          </a:p>
          <a:p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27EC47F-C15F-4041-B578-1456D0ACB5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6618"/>
            <a:ext cx="10944225" cy="293721"/>
          </a:xfrm>
        </p:spPr>
        <p:txBody>
          <a:bodyPr anchor="b" anchorCtr="0"/>
          <a:lstStyle/>
          <a:p>
            <a:r>
              <a:rPr lang="en-US" dirty="0"/>
              <a:t>Fielding, R. et al (2014) </a:t>
            </a:r>
            <a:r>
              <a:rPr lang="en-US" i="1" dirty="0"/>
              <a:t>Hypertext Transfer Protocol (HTTP/1.1): Caching</a:t>
            </a:r>
            <a:r>
              <a:rPr lang="en-US" dirty="0"/>
              <a:t>. RFC7234. Available at: https://</a:t>
            </a:r>
            <a:r>
              <a:rPr lang="en-US" dirty="0" err="1"/>
              <a:t>tools.ietf.org</a:t>
            </a:r>
            <a:r>
              <a:rPr lang="en-US" dirty="0"/>
              <a:t>/html/rfc7234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95C64-40D5-3D4B-A97E-7D4EB491AFDD}"/>
              </a:ext>
            </a:extLst>
          </p:cNvPr>
          <p:cNvSpPr txBox="1"/>
          <p:nvPr/>
        </p:nvSpPr>
        <p:spPr>
          <a:xfrm>
            <a:off x="6167438" y="2139841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User </a:t>
            </a:r>
          </a:p>
          <a:p>
            <a:pPr algn="ctr"/>
            <a:r>
              <a:rPr lang="en-US" dirty="0">
                <a:latin typeface="Lucida Sans" panose="020B0602030504020204" pitchFamily="34" charset="77"/>
              </a:rPr>
              <a:t>Agent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6FFF7B-7D26-3C4F-91F0-6FC8614E3D3A}"/>
              </a:ext>
            </a:extLst>
          </p:cNvPr>
          <p:cNvSpPr txBox="1"/>
          <p:nvPr/>
        </p:nvSpPr>
        <p:spPr>
          <a:xfrm>
            <a:off x="10596943" y="2144622"/>
            <a:ext cx="88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Origin</a:t>
            </a:r>
            <a:br>
              <a:rPr lang="en-US" dirty="0">
                <a:latin typeface="Lucida Sans" panose="020B0602030504020204" pitchFamily="34" charset="77"/>
              </a:rPr>
            </a:br>
            <a:r>
              <a:rPr lang="en-US" dirty="0">
                <a:latin typeface="Lucida Sans" panose="020B0602030504020204" pitchFamily="34" charset="77"/>
              </a:rPr>
              <a:t>Server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566964-4109-CE4F-827C-AA707801309D}"/>
              </a:ext>
            </a:extLst>
          </p:cNvPr>
          <p:cNvSpPr txBox="1"/>
          <p:nvPr/>
        </p:nvSpPr>
        <p:spPr>
          <a:xfrm>
            <a:off x="8399823" y="227368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Proxy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EC73459-48F3-BA4E-8BCB-2F2DF6CC31DC}"/>
              </a:ext>
            </a:extLst>
          </p:cNvPr>
          <p:cNvCxnSpPr>
            <a:cxnSpLocks/>
          </p:cNvCxnSpPr>
          <p:nvPr/>
        </p:nvCxnSpPr>
        <p:spPr bwMode="auto">
          <a:xfrm>
            <a:off x="7148739" y="3429000"/>
            <a:ext cx="1164356" cy="18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B35D264-6E54-7D46-A8A6-8EB05161EA91}"/>
              </a:ext>
            </a:extLst>
          </p:cNvPr>
          <p:cNvGrpSpPr/>
          <p:nvPr/>
        </p:nvGrpSpPr>
        <p:grpSpPr>
          <a:xfrm>
            <a:off x="8404776" y="3961811"/>
            <a:ext cx="862737" cy="2073619"/>
            <a:chOff x="3797131" y="3961811"/>
            <a:chExt cx="862737" cy="2073619"/>
          </a:xfrm>
        </p:grpSpPr>
        <p:sp>
          <p:nvSpPr>
            <p:cNvPr id="25" name="Can 24">
              <a:extLst>
                <a:ext uri="{FF2B5EF4-FFF2-40B4-BE49-F238E27FC236}">
                  <a16:creationId xmlns:a16="http://schemas.microsoft.com/office/drawing/2014/main" id="{0C1078B3-A469-7945-A550-48BE63F1BA66}"/>
                </a:ext>
              </a:extLst>
            </p:cNvPr>
            <p:cNvSpPr/>
            <p:nvPr/>
          </p:nvSpPr>
          <p:spPr>
            <a:xfrm>
              <a:off x="3831517" y="4536752"/>
              <a:ext cx="809837" cy="878135"/>
            </a:xfrm>
            <a:prstGeom prst="ca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ucida Sans" panose="020B0602030504020204" pitchFamily="34" charset="77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A8438CD-D59B-5049-AF0B-6132238E7B80}"/>
                </a:ext>
              </a:extLst>
            </p:cNvPr>
            <p:cNvCxnSpPr>
              <a:cxnSpLocks/>
              <a:stCxn id="25" idx="1"/>
            </p:cNvCxnSpPr>
            <p:nvPr/>
          </p:nvCxnSpPr>
          <p:spPr bwMode="auto">
            <a:xfrm flipV="1">
              <a:off x="4236436" y="3961811"/>
              <a:ext cx="0" cy="57494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DD83A5-48A2-CA48-8932-40DD709E2EF9}"/>
                </a:ext>
              </a:extLst>
            </p:cNvPr>
            <p:cNvSpPr txBox="1"/>
            <p:nvPr/>
          </p:nvSpPr>
          <p:spPr>
            <a:xfrm>
              <a:off x="3797131" y="5666098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Cache</a:t>
              </a: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F7BFB45-9826-C14F-BEA9-C172225D2F58}"/>
              </a:ext>
            </a:extLst>
          </p:cNvPr>
          <p:cNvCxnSpPr>
            <a:cxnSpLocks/>
          </p:cNvCxnSpPr>
          <p:nvPr/>
        </p:nvCxnSpPr>
        <p:spPr bwMode="auto">
          <a:xfrm>
            <a:off x="9375067" y="3430825"/>
            <a:ext cx="113107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AEC2CB-3017-BB46-9335-3A1614CF735B}"/>
              </a:ext>
            </a:extLst>
          </p:cNvPr>
          <p:cNvGrpSpPr/>
          <p:nvPr/>
        </p:nvGrpSpPr>
        <p:grpSpPr>
          <a:xfrm>
            <a:off x="6149804" y="3939009"/>
            <a:ext cx="862737" cy="2073619"/>
            <a:chOff x="3797131" y="3961811"/>
            <a:chExt cx="862737" cy="2073619"/>
          </a:xfrm>
        </p:grpSpPr>
        <p:sp>
          <p:nvSpPr>
            <p:cNvPr id="18" name="Can 17">
              <a:extLst>
                <a:ext uri="{FF2B5EF4-FFF2-40B4-BE49-F238E27FC236}">
                  <a16:creationId xmlns:a16="http://schemas.microsoft.com/office/drawing/2014/main" id="{9DF247F9-DF15-4F47-8613-7C1BBD8AC547}"/>
                </a:ext>
              </a:extLst>
            </p:cNvPr>
            <p:cNvSpPr/>
            <p:nvPr/>
          </p:nvSpPr>
          <p:spPr>
            <a:xfrm>
              <a:off x="3831517" y="4536752"/>
              <a:ext cx="809837" cy="878135"/>
            </a:xfrm>
            <a:prstGeom prst="ca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ucida Sans" panose="020B0602030504020204" pitchFamily="34" charset="77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C262567-3009-2149-9E79-8578A672D7A3}"/>
                </a:ext>
              </a:extLst>
            </p:cNvPr>
            <p:cNvCxnSpPr>
              <a:cxnSpLocks/>
              <a:stCxn id="18" idx="1"/>
            </p:cNvCxnSpPr>
            <p:nvPr/>
          </p:nvCxnSpPr>
          <p:spPr bwMode="auto">
            <a:xfrm flipV="1">
              <a:off x="4236436" y="3961811"/>
              <a:ext cx="0" cy="57494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E9E8A46-937F-4248-8BD0-54B37ED07194}"/>
                </a:ext>
              </a:extLst>
            </p:cNvPr>
            <p:cNvSpPr txBox="1"/>
            <p:nvPr/>
          </p:nvSpPr>
          <p:spPr>
            <a:xfrm>
              <a:off x="3797131" y="5666098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Cache</a:t>
              </a:r>
            </a:p>
          </p:txBody>
        </p: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7310F86F-0B1B-C341-B883-D83CD9A5A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4741" y="2947473"/>
            <a:ext cx="900000" cy="900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A0BEAD83-B247-1448-97EF-6DE3E12C1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8413" y="2979000"/>
            <a:ext cx="900000" cy="900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F82C2665-EC8A-444A-AD88-001345F00F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77312" y="2947473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20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28BFD-54F5-4140-B8CF-44C93DF3A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9F28E-4D6A-314E-8DE1-61674E87D0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Freshness/staleness</a:t>
            </a:r>
          </a:p>
          <a:p>
            <a:pPr lvl="1"/>
            <a:r>
              <a:rPr lang="en-US" dirty="0"/>
              <a:t>How long is it since the representation was generated by the origin server?</a:t>
            </a:r>
          </a:p>
          <a:p>
            <a:pPr lvl="1"/>
            <a:r>
              <a:rPr lang="en-US" dirty="0"/>
              <a:t>Is there a lifetime (or expiration time) associated with the representation?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Revalidation</a:t>
            </a:r>
          </a:p>
          <a:p>
            <a:pPr lvl="1"/>
            <a:r>
              <a:rPr lang="en-US" dirty="0"/>
              <a:t>If a cache contains a stale representation, we need to refresh it by either:</a:t>
            </a:r>
          </a:p>
          <a:p>
            <a:pPr marL="1062900" lvl="2" indent="-342900">
              <a:buFont typeface="+mj-lt"/>
              <a:buAutoNum type="arabicPeriod"/>
            </a:pPr>
            <a:r>
              <a:rPr lang="en-US" dirty="0"/>
              <a:t>Checking that it is still the same as the representation served by the origin server, or</a:t>
            </a:r>
          </a:p>
          <a:p>
            <a:pPr marL="1062900" lvl="2" indent="-342900">
              <a:buFont typeface="+mj-lt"/>
              <a:buAutoNum type="arabicPeriod"/>
            </a:pPr>
            <a:r>
              <a:rPr lang="en-US" dirty="0"/>
              <a:t>Fetching a new (fresh) representation with which to replace 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0D9AC-36F7-4948-87B2-7D2EC6F021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41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9C2A7-2C5F-3F42-BB45-3A6998B7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headers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119BA3-9A67-C34B-8A6F-3D5FCB83A26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Age: </a:t>
            </a:r>
            <a:r>
              <a:rPr lang="en-US" i="1" dirty="0">
                <a:latin typeface="Lucida Console" panose="020B0609040504020204" pitchFamily="49" charset="0"/>
              </a:rPr>
              <a:t>seconds</a:t>
            </a:r>
          </a:p>
          <a:p>
            <a:pPr lvl="1"/>
            <a:r>
              <a:rPr lang="en-GB" dirty="0"/>
              <a:t>Sent by a proxy server to indicate how long ago a representation was generated by the origin server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Expires: </a:t>
            </a:r>
            <a:r>
              <a:rPr lang="en-GB" i="1" dirty="0">
                <a:latin typeface="Lucida Console" panose="020B0609040504020204" pitchFamily="49" charset="0"/>
              </a:rPr>
              <a:t>timestamp</a:t>
            </a:r>
          </a:p>
          <a:p>
            <a:pPr lvl="1"/>
            <a:r>
              <a:rPr lang="en-GB" dirty="0"/>
              <a:t>Indicates when a representation should be considered stale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Cache-Control: </a:t>
            </a:r>
            <a:r>
              <a:rPr lang="en-GB" i="1" dirty="0">
                <a:latin typeface="Lucida Console" panose="020B0609040504020204" pitchFamily="49" charset="0"/>
              </a:rPr>
              <a:t>directive, directive, ...</a:t>
            </a:r>
          </a:p>
          <a:p>
            <a:pPr lvl="1"/>
            <a:r>
              <a:rPr lang="en-US" dirty="0"/>
              <a:t>Specifies caching </a:t>
            </a:r>
            <a:r>
              <a:rPr lang="en-US" dirty="0" err="1"/>
              <a:t>behaviour</a:t>
            </a:r>
            <a:r>
              <a:rPr lang="en-US" dirty="0"/>
              <a:t>, may be sent by user agents, proxies and origin servers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A3D0143-DFF7-1B41-86A7-8EA0A29992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21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F8F01-462D-FC47-A8B3-14DE8A56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</a:t>
            </a:r>
            <a:r>
              <a:rPr lang="en-US" dirty="0">
                <a:latin typeface="Lucida Console" panose="020B0609040504020204" pitchFamily="49" charset="0"/>
              </a:rPr>
              <a:t>Cache-Control:</a:t>
            </a:r>
            <a:r>
              <a:rPr lang="en-US" dirty="0"/>
              <a:t> directives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8DC35-ED37-7941-8332-CAFA42E66B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no-cache</a:t>
            </a:r>
          </a:p>
          <a:p>
            <a:pPr lvl="1"/>
            <a:r>
              <a:rPr lang="en-US" dirty="0"/>
              <a:t>Client will not accept cached representations that have not been validated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no-store</a:t>
            </a:r>
          </a:p>
          <a:p>
            <a:pPr lvl="1"/>
            <a:r>
              <a:rPr lang="en-US" dirty="0"/>
              <a:t>No part of this request or response may be cached 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max-age=</a:t>
            </a:r>
            <a:r>
              <a:rPr lang="en-US" i="1" dirty="0">
                <a:latin typeface="Lucida Console" panose="020B0609040504020204" pitchFamily="49" charset="0"/>
              </a:rPr>
              <a:t>seconds</a:t>
            </a:r>
          </a:p>
          <a:p>
            <a:pPr lvl="1"/>
            <a:r>
              <a:rPr lang="en-US" dirty="0"/>
              <a:t>Client will not accept cached representations more than </a:t>
            </a:r>
            <a:r>
              <a:rPr lang="en-US" i="1" dirty="0"/>
              <a:t>seconds</a:t>
            </a:r>
            <a:r>
              <a:rPr lang="en-US" dirty="0"/>
              <a:t> old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max-stale=</a:t>
            </a:r>
            <a:r>
              <a:rPr lang="en-US" i="1" dirty="0">
                <a:latin typeface="Lucida Console" panose="020B0609040504020204" pitchFamily="49" charset="0"/>
              </a:rPr>
              <a:t>seconds</a:t>
            </a:r>
          </a:p>
          <a:p>
            <a:pPr lvl="1"/>
            <a:r>
              <a:rPr lang="en-US" dirty="0"/>
              <a:t>Client will accept cached representations that are up to </a:t>
            </a:r>
            <a:r>
              <a:rPr lang="en-US" i="1" dirty="0"/>
              <a:t>seconds</a:t>
            </a:r>
            <a:r>
              <a:rPr lang="en-US" dirty="0"/>
              <a:t> past their freshness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min-fresh=</a:t>
            </a:r>
            <a:r>
              <a:rPr lang="en-US" i="1" dirty="0">
                <a:latin typeface="Lucida Console" panose="020B0609040504020204" pitchFamily="49" charset="0"/>
              </a:rPr>
              <a:t>seconds</a:t>
            </a:r>
          </a:p>
          <a:p>
            <a:pPr lvl="1"/>
            <a:r>
              <a:rPr lang="en-US" dirty="0"/>
              <a:t>Client will accept cached representations that will remain fresh for at least </a:t>
            </a:r>
            <a:r>
              <a:rPr lang="en-US" i="1" dirty="0"/>
              <a:t>seconds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no-transform</a:t>
            </a:r>
          </a:p>
          <a:p>
            <a:pPr lvl="1"/>
            <a:r>
              <a:rPr lang="en-US" dirty="0"/>
              <a:t>Intermediary must not transform the representation (note: orthogonal to caching)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277E4E-13D3-5E41-A404-EFA5D9CA95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73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F8F01-462D-FC47-A8B3-14DE8A56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</a:t>
            </a:r>
            <a:r>
              <a:rPr lang="en-US" dirty="0">
                <a:latin typeface="Lucida Console" panose="020B0609040504020204" pitchFamily="49" charset="0"/>
              </a:rPr>
              <a:t>Cache-Control:</a:t>
            </a:r>
            <a:r>
              <a:rPr lang="en-US" dirty="0"/>
              <a:t> directives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8DC35-ED37-7941-8332-CAFA42E66B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no-cache</a:t>
            </a:r>
          </a:p>
          <a:p>
            <a:pPr lvl="1"/>
            <a:r>
              <a:rPr lang="en-US" dirty="0"/>
              <a:t>Representations may not be reused without being revalidated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no-store</a:t>
            </a:r>
          </a:p>
          <a:p>
            <a:pPr lvl="1"/>
            <a:r>
              <a:rPr lang="en-US" dirty="0"/>
              <a:t>No part of this request or response may be cached 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must-revalidate</a:t>
            </a:r>
          </a:p>
          <a:p>
            <a:pPr lvl="1"/>
            <a:r>
              <a:rPr lang="en-US" dirty="0"/>
              <a:t>Stale representations may not be reused without being revalidated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max-age=</a:t>
            </a:r>
            <a:r>
              <a:rPr lang="en-US" i="1" dirty="0">
                <a:latin typeface="Lucida Console" panose="020B0609040504020204" pitchFamily="49" charset="0"/>
              </a:rPr>
              <a:t>seconds</a:t>
            </a:r>
          </a:p>
          <a:p>
            <a:pPr lvl="1"/>
            <a:r>
              <a:rPr lang="en-US" dirty="0"/>
              <a:t>Representation is to be considered stale after </a:t>
            </a:r>
            <a:r>
              <a:rPr lang="en-US" i="1" dirty="0"/>
              <a:t>seconds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public</a:t>
            </a:r>
          </a:p>
          <a:p>
            <a:pPr lvl="1"/>
            <a:r>
              <a:rPr lang="en-US" dirty="0"/>
              <a:t>Representation may be stored in a shared cache and used for other users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private</a:t>
            </a:r>
          </a:p>
          <a:p>
            <a:pPr lvl="1"/>
            <a:r>
              <a:rPr lang="en-US" dirty="0"/>
              <a:t>Representation may not be used for other users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277E4E-13D3-5E41-A404-EFA5D9CA95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18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0E94488-A054-5541-A9CB-6648AF09C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1236264"/>
            <a:ext cx="900000" cy="90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99C8E88-6301-CA42-B5F1-A608273CA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3619012"/>
            <a:ext cx="900000" cy="90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90D6A63-B318-8949-8281-561725F110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2303131"/>
            <a:ext cx="900000" cy="900000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70A75AE1-C172-9848-8696-5D2F75DDD1DA}"/>
              </a:ext>
            </a:extLst>
          </p:cNvPr>
          <p:cNvSpPr/>
          <p:nvPr/>
        </p:nvSpPr>
        <p:spPr>
          <a:xfrm>
            <a:off x="2135187" y="1462064"/>
            <a:ext cx="4500000" cy="674200"/>
          </a:xfrm>
          <a:prstGeom prst="wedgeRectCallout">
            <a:avLst>
              <a:gd name="adj1" fmla="val -56795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6E0C0616-D1DA-AF4F-B7DC-C5E94DF0A60D}"/>
              </a:ext>
            </a:extLst>
          </p:cNvPr>
          <p:cNvSpPr/>
          <p:nvPr/>
        </p:nvSpPr>
        <p:spPr>
          <a:xfrm>
            <a:off x="5556250" y="3593612"/>
            <a:ext cx="4500563" cy="920422"/>
          </a:xfrm>
          <a:prstGeom prst="wedgeRectCallout">
            <a:avLst>
              <a:gd name="adj1" fmla="val 59271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Cache-Control: max-age=600</a:t>
            </a:r>
          </a:p>
          <a:p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ETag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: "39d5-5943f8fdc2607"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CE903B7C-EA75-4243-BD46-05F13ACE9858}"/>
              </a:ext>
            </a:extLst>
          </p:cNvPr>
          <p:cNvSpPr/>
          <p:nvPr/>
        </p:nvSpPr>
        <p:spPr>
          <a:xfrm>
            <a:off x="7067550" y="2528931"/>
            <a:ext cx="4500563" cy="674200"/>
          </a:xfrm>
          <a:prstGeom prst="wedgeRectCallout">
            <a:avLst>
              <a:gd name="adj1" fmla="val -57641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F1C7E10-0A0F-204E-9E97-97A95E315F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4988380"/>
            <a:ext cx="900000" cy="900000"/>
          </a:xfrm>
          <a:prstGeom prst="rect">
            <a:avLst/>
          </a:prstGeom>
        </p:spPr>
      </p:pic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5998AA79-BB72-264C-9352-54836C559633}"/>
              </a:ext>
            </a:extLst>
          </p:cNvPr>
          <p:cNvSpPr/>
          <p:nvPr/>
        </p:nvSpPr>
        <p:spPr>
          <a:xfrm>
            <a:off x="623887" y="4721737"/>
            <a:ext cx="4500563" cy="1166643"/>
          </a:xfrm>
          <a:prstGeom prst="wedgeRectCallout">
            <a:avLst>
              <a:gd name="adj1" fmla="val 58989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Cache-Control: max-age=600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Age: 0</a:t>
            </a:r>
          </a:p>
          <a:p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ETag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: "39d5-5943f8fdc2607"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2D1473A0-DFFD-8040-8927-F56946E10663}"/>
              </a:ext>
            </a:extLst>
          </p:cNvPr>
          <p:cNvSpPr/>
          <p:nvPr/>
        </p:nvSpPr>
        <p:spPr>
          <a:xfrm>
            <a:off x="6635187" y="4721737"/>
            <a:ext cx="4183234" cy="1166643"/>
          </a:xfrm>
          <a:prstGeom prst="cloudCallout">
            <a:avLst>
              <a:gd name="adj1" fmla="val -50407"/>
              <a:gd name="adj2" fmla="val 4564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http://</a:t>
            </a:r>
            <a:r>
              <a:rPr lang="en-US" sz="14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max-age=600, age=0,</a:t>
            </a:r>
            <a:b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etag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=</a:t>
            </a:r>
            <a:r>
              <a:rPr lang="en-GB" sz="1200" dirty="0">
                <a:solidFill>
                  <a:srgbClr val="000000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39d5-5943f8fdc2607</a:t>
            </a:r>
            <a:endParaRPr lang="en-US" sz="1200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9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8E3BE-36FD-2E44-BE62-615CECD2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Physical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1605A-7116-3645-ACD6-AEE6D9422D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Upper limit on speed of communication is the speed of light: c = 300,000,000 m/s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 message sent halfway round the world on a great circle route will take a minimum of 0.067 s to reach its destination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D11E78-30D9-8E42-84D4-1ED45799999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6836" b="94434" l="7918" r="93744">
                        <a14:foregroundMark x1="45846" y1="6836" x2="45846" y2="6836"/>
                        <a14:foregroundMark x1="7918" y1="46973" x2="7918" y2="46973"/>
                        <a14:foregroundMark x1="52981" y1="90723" x2="52981" y2="90723"/>
                        <a14:foregroundMark x1="91202" y1="54102" x2="91202" y2="54102"/>
                        <a14:foregroundMark x1="92766" y1="45117" x2="92766" y2="45117"/>
                        <a14:foregroundMark x1="50538" y1="94434" x2="50538" y2="94434"/>
                        <a14:foregroundMark x1="87097" y1="73535" x2="87097" y2="73535"/>
                        <a14:foregroundMark x1="93060" y1="40527" x2="93060" y2="40527"/>
                        <a14:foregroundMark x1="92375" y1="37988" x2="92375" y2="37988"/>
                        <a14:foregroundMark x1="88368" y1="27832" x2="88368" y2="27832"/>
                        <a14:foregroundMark x1="89443" y1="29395" x2="89443" y2="29395"/>
                        <a14:foregroundMark x1="90714" y1="32324" x2="90714" y2="32324"/>
                        <a14:foregroundMark x1="91593" y1="35059" x2="91593" y2="35059"/>
                        <a14:foregroundMark x1="91202" y1="33398" x2="91202" y2="33398"/>
                        <a14:foregroundMark x1="92082" y1="36816" x2="92082" y2="36816"/>
                        <a14:foregroundMark x1="91789" y1="35645" x2="91789" y2="35645"/>
                        <a14:foregroundMark x1="93744" y1="45020" x2="93744" y2="45020"/>
                        <a14:foregroundMark x1="92766" y1="60547" x2="92766" y2="60547"/>
                        <a14:foregroundMark x1="85630" y1="76465" x2="85630" y2="76465"/>
                        <a14:foregroundMark x1="90714" y1="67285" x2="90714" y2="6728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8648" y="1773238"/>
            <a:ext cx="4459690" cy="446405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3D6879-541F-8E4F-8724-DD2501EEE3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Image: NASA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3D27C3A2-CA7E-EE4A-9CFA-CCAA03BF706E}"/>
              </a:ext>
            </a:extLst>
          </p:cNvPr>
          <p:cNvSpPr>
            <a:spLocks noChangeAspect="1"/>
          </p:cNvSpPr>
          <p:nvPr/>
        </p:nvSpPr>
        <p:spPr>
          <a:xfrm>
            <a:off x="6564338" y="1773288"/>
            <a:ext cx="4464000" cy="4464000"/>
          </a:xfrm>
          <a:prstGeom prst="arc">
            <a:avLst>
              <a:gd name="adj1" fmla="val 10796374"/>
              <a:gd name="adj2" fmla="val 0"/>
            </a:avLst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597B80-7C93-9047-81AC-193246686DE4}"/>
              </a:ext>
            </a:extLst>
          </p:cNvPr>
          <p:cNvSpPr txBox="1"/>
          <p:nvPr/>
        </p:nvSpPr>
        <p:spPr>
          <a:xfrm>
            <a:off x="10061566" y="177323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~20,000 km</a:t>
            </a:r>
          </a:p>
        </p:txBody>
      </p:sp>
    </p:spTree>
    <p:extLst>
      <p:ext uri="{BB962C8B-B14F-4D97-AF65-F5344CB8AC3E}">
        <p14:creationId xmlns:p14="http://schemas.microsoft.com/office/powerpoint/2010/main" val="1696901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0E94488-A054-5541-A9CB-6648AF09C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1241717"/>
            <a:ext cx="900000" cy="900000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70A75AE1-C172-9848-8696-5D2F75DDD1DA}"/>
              </a:ext>
            </a:extLst>
          </p:cNvPr>
          <p:cNvSpPr/>
          <p:nvPr/>
        </p:nvSpPr>
        <p:spPr>
          <a:xfrm>
            <a:off x="2135187" y="1459400"/>
            <a:ext cx="4500000" cy="674200"/>
          </a:xfrm>
          <a:prstGeom prst="wedgeRectCallout">
            <a:avLst>
              <a:gd name="adj1" fmla="val -56795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F1C7E10-0A0F-204E-9E97-97A95E315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6000" y="2666229"/>
            <a:ext cx="900000" cy="900000"/>
          </a:xfrm>
          <a:prstGeom prst="rect">
            <a:avLst/>
          </a:prstGeom>
        </p:spPr>
      </p:pic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5998AA79-BB72-264C-9352-54836C559633}"/>
              </a:ext>
            </a:extLst>
          </p:cNvPr>
          <p:cNvSpPr/>
          <p:nvPr/>
        </p:nvSpPr>
        <p:spPr>
          <a:xfrm>
            <a:off x="623887" y="2276475"/>
            <a:ext cx="4500563" cy="1166643"/>
          </a:xfrm>
          <a:prstGeom prst="wedgeRectCallout">
            <a:avLst>
              <a:gd name="adj1" fmla="val 58989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Cache-Control: max-age=600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ETag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: "39d5-5943f8fdc2607"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Age: 120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B68A26D2-5A6D-9B4D-BB51-F5134BFC4B2E}"/>
              </a:ext>
            </a:extLst>
          </p:cNvPr>
          <p:cNvSpPr/>
          <p:nvPr/>
        </p:nvSpPr>
        <p:spPr>
          <a:xfrm>
            <a:off x="6635187" y="2276475"/>
            <a:ext cx="4183234" cy="1166643"/>
          </a:xfrm>
          <a:prstGeom prst="cloudCallout">
            <a:avLst>
              <a:gd name="adj1" fmla="val -50407"/>
              <a:gd name="adj2" fmla="val 4564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http://</a:t>
            </a:r>
            <a:r>
              <a:rPr lang="en-US" sz="14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max-age=600, age=120,</a:t>
            </a:r>
            <a:b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etag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=</a:t>
            </a:r>
            <a:r>
              <a:rPr lang="en-GB" sz="1200" dirty="0">
                <a:solidFill>
                  <a:srgbClr val="000000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39d5-5943f8fdc2607</a:t>
            </a:r>
            <a:endParaRPr lang="en-US" sz="1200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0E94488-A054-5541-A9CB-6648AF09C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1236264"/>
            <a:ext cx="900000" cy="90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99C8E88-6301-CA42-B5F1-A608273CA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007238"/>
            <a:ext cx="900000" cy="90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90D6A63-B318-8949-8281-561725F110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2657194"/>
            <a:ext cx="900000" cy="900000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70A75AE1-C172-9848-8696-5D2F75DDD1DA}"/>
              </a:ext>
            </a:extLst>
          </p:cNvPr>
          <p:cNvSpPr/>
          <p:nvPr/>
        </p:nvSpPr>
        <p:spPr>
          <a:xfrm>
            <a:off x="2135187" y="1462064"/>
            <a:ext cx="4500000" cy="674200"/>
          </a:xfrm>
          <a:prstGeom prst="wedgeRectCallout">
            <a:avLst>
              <a:gd name="adj1" fmla="val -56795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6E0C0616-D1DA-AF4F-B7DC-C5E94DF0A60D}"/>
              </a:ext>
            </a:extLst>
          </p:cNvPr>
          <p:cNvSpPr/>
          <p:nvPr/>
        </p:nvSpPr>
        <p:spPr>
          <a:xfrm>
            <a:off x="5556250" y="3984896"/>
            <a:ext cx="4500563" cy="920422"/>
          </a:xfrm>
          <a:prstGeom prst="wedgeRectCallout">
            <a:avLst>
              <a:gd name="adj1" fmla="val 59271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Cache-Control: max-age=600</a:t>
            </a:r>
          </a:p>
          <a:p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ETag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: "4b4f-77a6c3ab117a2"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CE903B7C-EA75-4243-BD46-05F13ACE9858}"/>
              </a:ext>
            </a:extLst>
          </p:cNvPr>
          <p:cNvSpPr/>
          <p:nvPr/>
        </p:nvSpPr>
        <p:spPr>
          <a:xfrm>
            <a:off x="7067550" y="2657194"/>
            <a:ext cx="4500563" cy="920422"/>
          </a:xfrm>
          <a:prstGeom prst="wedgeRectCallout">
            <a:avLst>
              <a:gd name="adj1" fmla="val -57641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If-None-Match: "39d5-5943f8fdc2607"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F1C7E10-0A0F-204E-9E97-97A95E315F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5337288"/>
            <a:ext cx="900000" cy="900000"/>
          </a:xfrm>
          <a:prstGeom prst="rect">
            <a:avLst/>
          </a:prstGeom>
        </p:spPr>
      </p:pic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5998AA79-BB72-264C-9352-54836C559633}"/>
              </a:ext>
            </a:extLst>
          </p:cNvPr>
          <p:cNvSpPr/>
          <p:nvPr/>
        </p:nvSpPr>
        <p:spPr>
          <a:xfrm>
            <a:off x="623887" y="5070645"/>
            <a:ext cx="4500563" cy="1166643"/>
          </a:xfrm>
          <a:prstGeom prst="wedgeRectCallout">
            <a:avLst>
              <a:gd name="adj1" fmla="val 58989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Cache-Control: max-age=600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Age: 0</a:t>
            </a:r>
          </a:p>
          <a:p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ETag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: "4b4f-77a6c3ab117a2"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2D1473A0-DFFD-8040-8927-F56946E10663}"/>
              </a:ext>
            </a:extLst>
          </p:cNvPr>
          <p:cNvSpPr/>
          <p:nvPr/>
        </p:nvSpPr>
        <p:spPr>
          <a:xfrm>
            <a:off x="6635187" y="5070645"/>
            <a:ext cx="4183234" cy="1166643"/>
          </a:xfrm>
          <a:prstGeom prst="cloudCallout">
            <a:avLst>
              <a:gd name="adj1" fmla="val -50407"/>
              <a:gd name="adj2" fmla="val 4564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http://</a:t>
            </a:r>
            <a:r>
              <a:rPr lang="en-US" sz="14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max-age=600, age=0,</a:t>
            </a:r>
            <a:b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etag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=</a:t>
            </a:r>
            <a:r>
              <a:rPr lang="en-GB" sz="12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4b4f-77a6c3ab117a2</a:t>
            </a:r>
            <a:endParaRPr lang="en-US" sz="1200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28C8879F-FA44-A945-AE0C-CA568D981365}"/>
              </a:ext>
            </a:extLst>
          </p:cNvPr>
          <p:cNvSpPr/>
          <p:nvPr/>
        </p:nvSpPr>
        <p:spPr>
          <a:xfrm>
            <a:off x="941216" y="2410973"/>
            <a:ext cx="4183234" cy="1166643"/>
          </a:xfrm>
          <a:prstGeom prst="cloudCallout">
            <a:avLst>
              <a:gd name="adj1" fmla="val 58583"/>
              <a:gd name="adj2" fmla="val 2060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http://</a:t>
            </a:r>
            <a:r>
              <a:rPr lang="en-US" sz="14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max-age=600, age=720,</a:t>
            </a:r>
            <a:b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etag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=</a:t>
            </a:r>
            <a:r>
              <a:rPr lang="en-GB" sz="1200" dirty="0">
                <a:solidFill>
                  <a:srgbClr val="000000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39d5-5943f8fdc2607</a:t>
            </a:r>
            <a:endParaRPr lang="en-US" sz="1200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5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2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0E94488-A054-5541-A9CB-6648AF09C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1236264"/>
            <a:ext cx="900000" cy="90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99C8E88-6301-CA42-B5F1-A608273CA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007238"/>
            <a:ext cx="900000" cy="90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90D6A63-B318-8949-8281-561725F110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2657194"/>
            <a:ext cx="900000" cy="900000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70A75AE1-C172-9848-8696-5D2F75DDD1DA}"/>
              </a:ext>
            </a:extLst>
          </p:cNvPr>
          <p:cNvSpPr/>
          <p:nvPr/>
        </p:nvSpPr>
        <p:spPr>
          <a:xfrm>
            <a:off x="2135187" y="1462064"/>
            <a:ext cx="4500000" cy="674200"/>
          </a:xfrm>
          <a:prstGeom prst="wedgeRectCallout">
            <a:avLst>
              <a:gd name="adj1" fmla="val -56795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6E0C0616-D1DA-AF4F-B7DC-C5E94DF0A60D}"/>
              </a:ext>
            </a:extLst>
          </p:cNvPr>
          <p:cNvSpPr/>
          <p:nvPr/>
        </p:nvSpPr>
        <p:spPr>
          <a:xfrm>
            <a:off x="5556250" y="3987030"/>
            <a:ext cx="4500563" cy="920422"/>
          </a:xfrm>
          <a:prstGeom prst="wedgeRectCallout">
            <a:avLst>
              <a:gd name="adj1" fmla="val 59271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HTTP/1.1 304 Not Modified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Cache-Control: max-age=600</a:t>
            </a:r>
          </a:p>
          <a:p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ETag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: "39d5-5943f8fdc2607"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CE903B7C-EA75-4243-BD46-05F13ACE9858}"/>
              </a:ext>
            </a:extLst>
          </p:cNvPr>
          <p:cNvSpPr/>
          <p:nvPr/>
        </p:nvSpPr>
        <p:spPr>
          <a:xfrm>
            <a:off x="7067550" y="2657194"/>
            <a:ext cx="4500563" cy="920422"/>
          </a:xfrm>
          <a:prstGeom prst="wedgeRectCallout">
            <a:avLst>
              <a:gd name="adj1" fmla="val -57641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If-None-Match: "39d5-5943f8fdc2607"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F1C7E10-0A0F-204E-9E97-97A95E315F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5337288"/>
            <a:ext cx="900000" cy="900000"/>
          </a:xfrm>
          <a:prstGeom prst="rect">
            <a:avLst/>
          </a:prstGeom>
        </p:spPr>
      </p:pic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5998AA79-BB72-264C-9352-54836C559633}"/>
              </a:ext>
            </a:extLst>
          </p:cNvPr>
          <p:cNvSpPr/>
          <p:nvPr/>
        </p:nvSpPr>
        <p:spPr>
          <a:xfrm>
            <a:off x="623887" y="5070645"/>
            <a:ext cx="4500563" cy="1166643"/>
          </a:xfrm>
          <a:prstGeom prst="wedgeRectCallout">
            <a:avLst>
              <a:gd name="adj1" fmla="val 58989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Cache-Control: max-age=600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Age: 0</a:t>
            </a:r>
          </a:p>
          <a:p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ETag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: "39d5-5943f8fdc2607"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2D1473A0-DFFD-8040-8927-F56946E10663}"/>
              </a:ext>
            </a:extLst>
          </p:cNvPr>
          <p:cNvSpPr/>
          <p:nvPr/>
        </p:nvSpPr>
        <p:spPr>
          <a:xfrm>
            <a:off x="6635187" y="5070645"/>
            <a:ext cx="4183234" cy="1166643"/>
          </a:xfrm>
          <a:prstGeom prst="cloudCallout">
            <a:avLst>
              <a:gd name="adj1" fmla="val -50407"/>
              <a:gd name="adj2" fmla="val 4564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http://</a:t>
            </a:r>
            <a:r>
              <a:rPr lang="en-US" sz="14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max-age=600, age=0,</a:t>
            </a:r>
            <a:b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etag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=</a:t>
            </a:r>
            <a:r>
              <a:rPr lang="en-GB" sz="1200" dirty="0">
                <a:solidFill>
                  <a:srgbClr val="000000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39d5-5943f8fdc2607</a:t>
            </a:r>
            <a:endParaRPr lang="en-US" sz="1200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28C8879F-FA44-A945-AE0C-CA568D981365}"/>
              </a:ext>
            </a:extLst>
          </p:cNvPr>
          <p:cNvSpPr/>
          <p:nvPr/>
        </p:nvSpPr>
        <p:spPr>
          <a:xfrm>
            <a:off x="941216" y="2410973"/>
            <a:ext cx="4183234" cy="1166643"/>
          </a:xfrm>
          <a:prstGeom prst="cloudCallout">
            <a:avLst>
              <a:gd name="adj1" fmla="val 58583"/>
              <a:gd name="adj2" fmla="val 2060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http://</a:t>
            </a:r>
            <a:r>
              <a:rPr lang="en-US" sz="14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max-age=600, age=720,</a:t>
            </a:r>
            <a:b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etag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=</a:t>
            </a:r>
            <a:r>
              <a:rPr lang="en-GB" sz="1200" dirty="0">
                <a:solidFill>
                  <a:srgbClr val="000000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39d5-5943f8fdc2607</a:t>
            </a:r>
            <a:endParaRPr lang="en-US" sz="1200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9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2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4AC8-9E89-9946-94B8-765C2202A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and content negotiation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AF2D4-3A93-1543-9CF8-B8C55530B2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We're caching representations, but there may be multiple representations of a given resource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when distinguish between the different cached representations of a resource?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Cached representations record the values of the headers listed in the </a:t>
            </a:r>
            <a:r>
              <a:rPr lang="en-US" dirty="0">
                <a:latin typeface="Lucida Console" panose="020B0609040504020204" pitchFamily="49" charset="0"/>
              </a:rPr>
              <a:t>Vary:</a:t>
            </a:r>
            <a:r>
              <a:rPr lang="en-US" dirty="0"/>
              <a:t> header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D0AD23-A750-7C47-BACE-58F22F6CA3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42AF86-A7EC-FE42-8CD3-892530079D1D}"/>
              </a:ext>
            </a:extLst>
          </p:cNvPr>
          <p:cNvGrpSpPr/>
          <p:nvPr/>
        </p:nvGrpSpPr>
        <p:grpSpPr>
          <a:xfrm>
            <a:off x="6268577" y="2817307"/>
            <a:ext cx="2530794" cy="1593065"/>
            <a:chOff x="2829914" y="2836304"/>
            <a:chExt cx="2530794" cy="1593065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BE90AFDC-3D55-7C45-8AAA-F9F6A0E5DE76}"/>
                </a:ext>
              </a:extLst>
            </p:cNvPr>
            <p:cNvSpPr/>
            <p:nvPr/>
          </p:nvSpPr>
          <p:spPr bwMode="auto">
            <a:xfrm>
              <a:off x="2856261" y="3196366"/>
              <a:ext cx="2504447" cy="1233003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today’s BBC weather forecast for Southampton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4F9C81-547E-8448-BF77-F3A99BEE76C4}"/>
                </a:ext>
              </a:extLst>
            </p:cNvPr>
            <p:cNvSpPr txBox="1"/>
            <p:nvPr/>
          </p:nvSpPr>
          <p:spPr>
            <a:xfrm>
              <a:off x="2829914" y="2836304"/>
              <a:ext cx="1200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Resource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5DFF177-2464-BA4D-9D0F-CF595B65AABA}"/>
              </a:ext>
            </a:extLst>
          </p:cNvPr>
          <p:cNvGrpSpPr/>
          <p:nvPr/>
        </p:nvGrpSpPr>
        <p:grpSpPr>
          <a:xfrm rot="20822521">
            <a:off x="8148618" y="2298736"/>
            <a:ext cx="1104790" cy="735166"/>
            <a:chOff x="5205869" y="2144849"/>
            <a:chExt cx="1104790" cy="735166"/>
          </a:xfrm>
        </p:grpSpPr>
        <p:sp>
          <p:nvSpPr>
            <p:cNvPr id="10" name="Left Arrow 9">
              <a:extLst>
                <a:ext uri="{FF2B5EF4-FFF2-40B4-BE49-F238E27FC236}">
                  <a16:creationId xmlns:a16="http://schemas.microsoft.com/office/drawing/2014/main" id="{BD2F7A2A-DDAD-B34E-A280-827AA09B7428}"/>
                </a:ext>
              </a:extLst>
            </p:cNvPr>
            <p:cNvSpPr/>
            <p:nvPr/>
          </p:nvSpPr>
          <p:spPr bwMode="auto">
            <a:xfrm rot="19939971">
              <a:off x="5672158" y="2421476"/>
              <a:ext cx="245474" cy="458539"/>
            </a:xfrm>
            <a:prstGeom prst="leftArrow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D74285-3884-E843-B22A-E56E2EB9B061}"/>
                </a:ext>
              </a:extLst>
            </p:cNvPr>
            <p:cNvSpPr txBox="1"/>
            <p:nvPr/>
          </p:nvSpPr>
          <p:spPr>
            <a:xfrm rot="20019355">
              <a:off x="5205869" y="2144849"/>
              <a:ext cx="1104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Lucida Sans" panose="020B0602030504020204" pitchFamily="34" charset="77"/>
                </a:rPr>
                <a:t>represents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5F3A72-0F76-EB49-9ED9-1D0C126B8E4D}"/>
              </a:ext>
            </a:extLst>
          </p:cNvPr>
          <p:cNvGrpSpPr/>
          <p:nvPr/>
        </p:nvGrpSpPr>
        <p:grpSpPr>
          <a:xfrm>
            <a:off x="9273742" y="3677986"/>
            <a:ext cx="2196841" cy="2487864"/>
            <a:chOff x="6491908" y="3696983"/>
            <a:chExt cx="2196841" cy="2487864"/>
          </a:xfrm>
        </p:grpSpPr>
        <p:sp>
          <p:nvSpPr>
            <p:cNvPr id="13" name="Document 12">
              <a:extLst>
                <a:ext uri="{FF2B5EF4-FFF2-40B4-BE49-F238E27FC236}">
                  <a16:creationId xmlns:a16="http://schemas.microsoft.com/office/drawing/2014/main" id="{2C42EEA1-C187-4547-A4C7-E1B58CF6BF80}"/>
                </a:ext>
              </a:extLst>
            </p:cNvPr>
            <p:cNvSpPr/>
            <p:nvPr/>
          </p:nvSpPr>
          <p:spPr bwMode="auto">
            <a:xfrm>
              <a:off x="6593660" y="4123436"/>
              <a:ext cx="2095089" cy="2061411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Metadata: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Content-Type: text/html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Data: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&lt;html&gt;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&lt;head&gt;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&lt;title&gt;BBC Weather – Southampton&lt;/title&gt;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...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&lt;/html&gt;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6DAAD2-AF00-E440-950D-8F5AF51539FE}"/>
                </a:ext>
              </a:extLst>
            </p:cNvPr>
            <p:cNvSpPr txBox="1"/>
            <p:nvPr/>
          </p:nvSpPr>
          <p:spPr>
            <a:xfrm>
              <a:off x="6491908" y="3696983"/>
              <a:ext cx="1867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Representation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80FC5C-D176-B744-A1FB-DDE42B7E5CD2}"/>
              </a:ext>
            </a:extLst>
          </p:cNvPr>
          <p:cNvGrpSpPr/>
          <p:nvPr/>
        </p:nvGrpSpPr>
        <p:grpSpPr>
          <a:xfrm rot="1003722">
            <a:off x="8273323" y="4405998"/>
            <a:ext cx="1104790" cy="728128"/>
            <a:chOff x="5415967" y="4205103"/>
            <a:chExt cx="1104790" cy="728128"/>
          </a:xfrm>
        </p:grpSpPr>
        <p:sp>
          <p:nvSpPr>
            <p:cNvPr id="16" name="Left Arrow 15">
              <a:extLst>
                <a:ext uri="{FF2B5EF4-FFF2-40B4-BE49-F238E27FC236}">
                  <a16:creationId xmlns:a16="http://schemas.microsoft.com/office/drawing/2014/main" id="{C8B975A9-6573-184E-A957-8195F6CD7C2F}"/>
                </a:ext>
              </a:extLst>
            </p:cNvPr>
            <p:cNvSpPr/>
            <p:nvPr/>
          </p:nvSpPr>
          <p:spPr bwMode="auto">
            <a:xfrm rot="1603421">
              <a:off x="5673224" y="4474692"/>
              <a:ext cx="245474" cy="458539"/>
            </a:xfrm>
            <a:prstGeom prst="leftArrow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5E445A-9779-144B-989D-368CED3AF48D}"/>
                </a:ext>
              </a:extLst>
            </p:cNvPr>
            <p:cNvSpPr txBox="1"/>
            <p:nvPr/>
          </p:nvSpPr>
          <p:spPr>
            <a:xfrm rot="1612783">
              <a:off x="5415967" y="4205103"/>
              <a:ext cx="1104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Lucida Sans" panose="020B0602030504020204" pitchFamily="34" charset="77"/>
                </a:rPr>
                <a:t>represents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D595F6-36B2-5849-8F62-D6C6DACCECF2}"/>
              </a:ext>
            </a:extLst>
          </p:cNvPr>
          <p:cNvGrpSpPr/>
          <p:nvPr/>
        </p:nvGrpSpPr>
        <p:grpSpPr>
          <a:xfrm>
            <a:off x="9273743" y="860930"/>
            <a:ext cx="2196840" cy="2856232"/>
            <a:chOff x="6491908" y="950496"/>
            <a:chExt cx="2196840" cy="28562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DCBC8B-2152-AD41-ADDF-3CFBE82FCCB5}"/>
                </a:ext>
              </a:extLst>
            </p:cNvPr>
            <p:cNvSpPr txBox="1"/>
            <p:nvPr/>
          </p:nvSpPr>
          <p:spPr>
            <a:xfrm>
              <a:off x="6491908" y="950496"/>
              <a:ext cx="1867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Representation</a:t>
              </a:r>
            </a:p>
          </p:txBody>
        </p:sp>
        <p:sp>
          <p:nvSpPr>
            <p:cNvPr id="20" name="Document 19">
              <a:extLst>
                <a:ext uri="{FF2B5EF4-FFF2-40B4-BE49-F238E27FC236}">
                  <a16:creationId xmlns:a16="http://schemas.microsoft.com/office/drawing/2014/main" id="{2FD21582-93B2-5A40-A713-050AF3BE2B04}"/>
                </a:ext>
              </a:extLst>
            </p:cNvPr>
            <p:cNvSpPr/>
            <p:nvPr/>
          </p:nvSpPr>
          <p:spPr bwMode="auto">
            <a:xfrm>
              <a:off x="6593659" y="1355473"/>
              <a:ext cx="2095089" cy="2451255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Metadata: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Content-Type: video/mp4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Data:</a:t>
              </a:r>
            </a:p>
          </p:txBody>
        </p:sp>
        <p:pic>
          <p:nvPicPr>
            <p:cNvPr id="21" name="Picture 20" descr="weather.png">
              <a:extLst>
                <a:ext uri="{FF2B5EF4-FFF2-40B4-BE49-F238E27FC236}">
                  <a16:creationId xmlns:a16="http://schemas.microsoft.com/office/drawing/2014/main" id="{839D52D6-3C27-AE49-B5A7-33D1EAE72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2078" y="2147273"/>
              <a:ext cx="1909323" cy="1095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9900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0E94488-A054-5541-A9CB-6648AF09C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1349857"/>
            <a:ext cx="900000" cy="90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99C8E88-6301-CA42-B5F1-A608273CA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3741716"/>
            <a:ext cx="900000" cy="90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90D6A63-B318-8949-8281-561725F110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2412787"/>
            <a:ext cx="900000" cy="900000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70A75AE1-C172-9848-8696-5D2F75DDD1DA}"/>
              </a:ext>
            </a:extLst>
          </p:cNvPr>
          <p:cNvSpPr/>
          <p:nvPr/>
        </p:nvSpPr>
        <p:spPr>
          <a:xfrm>
            <a:off x="2135187" y="1329435"/>
            <a:ext cx="4500000" cy="920422"/>
          </a:xfrm>
          <a:prstGeom prst="wedgeRectCallout">
            <a:avLst>
              <a:gd name="adj1" fmla="val -56795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Accept: text/html</a:t>
            </a: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6E0C0616-D1DA-AF4F-B7DC-C5E94DF0A60D}"/>
              </a:ext>
            </a:extLst>
          </p:cNvPr>
          <p:cNvSpPr/>
          <p:nvPr/>
        </p:nvSpPr>
        <p:spPr>
          <a:xfrm>
            <a:off x="5556250" y="3475073"/>
            <a:ext cx="4500563" cy="1166643"/>
          </a:xfrm>
          <a:prstGeom prst="wedgeRectCallout">
            <a:avLst>
              <a:gd name="adj1" fmla="val 59271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Location: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text/html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Vary: accept, accept-language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CE903B7C-EA75-4243-BD46-05F13ACE9858}"/>
              </a:ext>
            </a:extLst>
          </p:cNvPr>
          <p:cNvSpPr/>
          <p:nvPr/>
        </p:nvSpPr>
        <p:spPr>
          <a:xfrm>
            <a:off x="7067550" y="2392365"/>
            <a:ext cx="4500563" cy="920422"/>
          </a:xfrm>
          <a:prstGeom prst="wedgeRectCallout">
            <a:avLst>
              <a:gd name="adj1" fmla="val -57641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Accept: text/html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F1C7E10-0A0F-204E-9E97-97A95E315F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5070645"/>
            <a:ext cx="900000" cy="900000"/>
          </a:xfrm>
          <a:prstGeom prst="rect">
            <a:avLst/>
          </a:prstGeom>
        </p:spPr>
      </p:pic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5998AA79-BB72-264C-9352-54836C559633}"/>
              </a:ext>
            </a:extLst>
          </p:cNvPr>
          <p:cNvSpPr/>
          <p:nvPr/>
        </p:nvSpPr>
        <p:spPr>
          <a:xfrm>
            <a:off x="623887" y="5035580"/>
            <a:ext cx="4500563" cy="920422"/>
          </a:xfrm>
          <a:prstGeom prst="wedgeRectCallout">
            <a:avLst>
              <a:gd name="adj1" fmla="val 58989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text/html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Vary: accept, accept-language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990F8A73-466B-1943-A14E-A10E1A6F0AD3}"/>
              </a:ext>
            </a:extLst>
          </p:cNvPr>
          <p:cNvSpPr/>
          <p:nvPr/>
        </p:nvSpPr>
        <p:spPr>
          <a:xfrm>
            <a:off x="7067549" y="4804002"/>
            <a:ext cx="4500564" cy="1152000"/>
          </a:xfrm>
          <a:prstGeom prst="cloudCallout">
            <a:avLst>
              <a:gd name="adj1" fmla="val -50407"/>
              <a:gd name="adj2" fmla="val 4564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http://</a:t>
            </a:r>
            <a:r>
              <a:rPr lang="en-US" sz="14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max-age=600, age=0, </a:t>
            </a:r>
            <a:r>
              <a:rPr lang="en-GB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text/html</a:t>
            </a:r>
            <a:endParaRPr lang="en-US" sz="1200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2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0E94488-A054-5541-A9CB-6648AF09C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1349857"/>
            <a:ext cx="900000" cy="90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99C8E88-6301-CA42-B5F1-A608273CA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3783910"/>
            <a:ext cx="900000" cy="90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90D6A63-B318-8949-8281-561725F110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2657768"/>
            <a:ext cx="900000" cy="900000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70A75AE1-C172-9848-8696-5D2F75DDD1DA}"/>
              </a:ext>
            </a:extLst>
          </p:cNvPr>
          <p:cNvSpPr/>
          <p:nvPr/>
        </p:nvSpPr>
        <p:spPr>
          <a:xfrm>
            <a:off x="2135187" y="1329435"/>
            <a:ext cx="4500000" cy="920422"/>
          </a:xfrm>
          <a:prstGeom prst="wedgeRectCallout">
            <a:avLst>
              <a:gd name="adj1" fmla="val -56795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Accept: text/plain</a:t>
            </a: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6E0C0616-D1DA-AF4F-B7DC-C5E94DF0A60D}"/>
              </a:ext>
            </a:extLst>
          </p:cNvPr>
          <p:cNvSpPr/>
          <p:nvPr/>
        </p:nvSpPr>
        <p:spPr>
          <a:xfrm>
            <a:off x="5556250" y="3763488"/>
            <a:ext cx="4500563" cy="920422"/>
          </a:xfrm>
          <a:prstGeom prst="wedgeRectCallout">
            <a:avLst>
              <a:gd name="adj1" fmla="val 59271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text/plain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Vary: accept, accept-language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CE903B7C-EA75-4243-BD46-05F13ACE9858}"/>
              </a:ext>
            </a:extLst>
          </p:cNvPr>
          <p:cNvSpPr/>
          <p:nvPr/>
        </p:nvSpPr>
        <p:spPr>
          <a:xfrm>
            <a:off x="7067550" y="2636922"/>
            <a:ext cx="4500563" cy="920422"/>
          </a:xfrm>
          <a:prstGeom prst="wedgeRectCallout">
            <a:avLst>
              <a:gd name="adj1" fmla="val -57641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Accept: text/plain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F1C7E10-0A0F-204E-9E97-97A95E315F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5078565"/>
            <a:ext cx="900000" cy="900000"/>
          </a:xfrm>
          <a:prstGeom prst="rect">
            <a:avLst/>
          </a:prstGeom>
        </p:spPr>
      </p:pic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5998AA79-BB72-264C-9352-54836C559633}"/>
              </a:ext>
            </a:extLst>
          </p:cNvPr>
          <p:cNvSpPr/>
          <p:nvPr/>
        </p:nvSpPr>
        <p:spPr>
          <a:xfrm>
            <a:off x="623887" y="5058143"/>
            <a:ext cx="4500563" cy="920422"/>
          </a:xfrm>
          <a:prstGeom prst="wedgeRectCallout">
            <a:avLst>
              <a:gd name="adj1" fmla="val 58989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text/plain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Vary: accept, accept-language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49C1CA24-759F-6F48-A333-6B9EEAC21C23}"/>
              </a:ext>
            </a:extLst>
          </p:cNvPr>
          <p:cNvSpPr/>
          <p:nvPr/>
        </p:nvSpPr>
        <p:spPr>
          <a:xfrm>
            <a:off x="623888" y="2405768"/>
            <a:ext cx="4735512" cy="1152000"/>
          </a:xfrm>
          <a:prstGeom prst="cloudCallout">
            <a:avLst>
              <a:gd name="adj1" fmla="val 53725"/>
              <a:gd name="adj2" fmla="val 3693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http://</a:t>
            </a:r>
            <a:r>
              <a:rPr lang="en-US" sz="14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max-age=600, age=120, </a:t>
            </a:r>
            <a:r>
              <a:rPr lang="en-GB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text/html</a:t>
            </a:r>
            <a:endParaRPr lang="en-US" sz="1200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9B9FAF32-9CA4-C249-B732-DA73467C7CF5}"/>
              </a:ext>
            </a:extLst>
          </p:cNvPr>
          <p:cNvSpPr/>
          <p:nvPr/>
        </p:nvSpPr>
        <p:spPr>
          <a:xfrm>
            <a:off x="7067550" y="4890408"/>
            <a:ext cx="4500563" cy="1152000"/>
          </a:xfrm>
          <a:prstGeom prst="cloudCallout">
            <a:avLst>
              <a:gd name="adj1" fmla="val -61337"/>
              <a:gd name="adj2" fmla="val 3366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http://</a:t>
            </a:r>
            <a:r>
              <a:rPr lang="en-US" sz="14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max-age=600, age=120, </a:t>
            </a:r>
            <a:r>
              <a:rPr lang="en-GB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text/html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max-age=600, age=0, text/plain</a:t>
            </a:r>
            <a:endParaRPr lang="en-US" sz="1200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0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A3F46-27D4-4B40-B71E-BDDDA56B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5AABB-A0BD-8047-AFA3-937D14C4640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Fielding, R. and Reschke, J. (2014) </a:t>
            </a:r>
            <a:r>
              <a:rPr lang="en-US" i="1" dirty="0"/>
              <a:t>Hypertext Transfer Protocol (HTTP/1.1): Message Syntax and Routing</a:t>
            </a:r>
            <a:r>
              <a:rPr lang="en-US" dirty="0"/>
              <a:t>. RFC7230.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/html/rfc7230</a:t>
            </a:r>
          </a:p>
          <a:p>
            <a:pPr marL="0" indent="0">
              <a:buNone/>
            </a:pPr>
            <a:r>
              <a:rPr lang="en-US" dirty="0"/>
              <a:t>Fielding, R. et al (2014) </a:t>
            </a:r>
            <a:r>
              <a:rPr lang="en-US" i="1" dirty="0"/>
              <a:t>Hypertext Transfer Protocol (HTTP/1.1): Caching</a:t>
            </a:r>
            <a:r>
              <a:rPr lang="en-US" dirty="0"/>
              <a:t>. RFC7234.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/html/rfc7234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9624C-FE50-EC4E-B8CB-36A60F5B01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09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 Securing HTTP</a:t>
            </a:r>
          </a:p>
        </p:txBody>
      </p:sp>
    </p:spTree>
    <p:extLst>
      <p:ext uri="{BB962C8B-B14F-4D97-AF65-F5344CB8AC3E}">
        <p14:creationId xmlns:p14="http://schemas.microsoft.com/office/powerpoint/2010/main" val="295596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8E3BE-36FD-2E44-BE62-615CECD2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Network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1605A-7116-3645-ACD6-AEE6D9422D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time between a source sending a packet and the destination receiving it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Actual speed of communication will be less than the speed of light:</a:t>
            </a:r>
          </a:p>
          <a:p>
            <a:pPr lvl="1"/>
            <a:r>
              <a:rPr lang="en-GB" dirty="0"/>
              <a:t>Optical fibre is typically ~70% of c</a:t>
            </a:r>
          </a:p>
          <a:p>
            <a:pPr lvl="1"/>
            <a:r>
              <a:rPr lang="en-GB" dirty="0"/>
              <a:t>Coaxial cable may be &gt;80% of c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Routers, switches, etc introduce delays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D11E78-30D9-8E42-84D4-1ED45799999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6836" b="94434" l="7918" r="93744">
                        <a14:foregroundMark x1="45846" y1="6836" x2="45846" y2="6836"/>
                        <a14:foregroundMark x1="7918" y1="46973" x2="7918" y2="46973"/>
                        <a14:foregroundMark x1="52981" y1="90723" x2="52981" y2="90723"/>
                        <a14:foregroundMark x1="91202" y1="54102" x2="91202" y2="54102"/>
                        <a14:foregroundMark x1="92766" y1="45117" x2="92766" y2="45117"/>
                        <a14:foregroundMark x1="50538" y1="94434" x2="50538" y2="94434"/>
                        <a14:foregroundMark x1="87097" y1="73535" x2="87097" y2="73535"/>
                        <a14:foregroundMark x1="93060" y1="40527" x2="93060" y2="40527"/>
                        <a14:foregroundMark x1="92375" y1="37988" x2="92375" y2="37988"/>
                        <a14:foregroundMark x1="88368" y1="27832" x2="88368" y2="27832"/>
                        <a14:foregroundMark x1="89443" y1="29395" x2="89443" y2="29395"/>
                        <a14:foregroundMark x1="90714" y1="32324" x2="90714" y2="32324"/>
                        <a14:foregroundMark x1="91593" y1="35059" x2="91593" y2="35059"/>
                        <a14:foregroundMark x1="91202" y1="33398" x2="91202" y2="33398"/>
                        <a14:foregroundMark x1="92082" y1="36816" x2="92082" y2="36816"/>
                        <a14:foregroundMark x1="91789" y1="35645" x2="91789" y2="35645"/>
                        <a14:foregroundMark x1="93744" y1="45020" x2="93744" y2="45020"/>
                        <a14:foregroundMark x1="92766" y1="60547" x2="92766" y2="60547"/>
                        <a14:foregroundMark x1="85630" y1="76465" x2="85630" y2="76465"/>
                        <a14:foregroundMark x1="90714" y1="67285" x2="90714" y2="6728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8648" y="1773238"/>
            <a:ext cx="4459690" cy="446405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3D6879-541F-8E4F-8724-DD2501EEE3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Image: NASA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3D27C3A2-CA7E-EE4A-9CFA-CCAA03BF706E}"/>
              </a:ext>
            </a:extLst>
          </p:cNvPr>
          <p:cNvSpPr>
            <a:spLocks noChangeAspect="1"/>
          </p:cNvSpPr>
          <p:nvPr/>
        </p:nvSpPr>
        <p:spPr>
          <a:xfrm>
            <a:off x="6564338" y="1773288"/>
            <a:ext cx="4464000" cy="4464000"/>
          </a:xfrm>
          <a:prstGeom prst="arc">
            <a:avLst>
              <a:gd name="adj1" fmla="val 10796374"/>
              <a:gd name="adj2" fmla="val 0"/>
            </a:avLst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597B80-7C93-9047-81AC-193246686DE4}"/>
              </a:ext>
            </a:extLst>
          </p:cNvPr>
          <p:cNvSpPr txBox="1"/>
          <p:nvPr/>
        </p:nvSpPr>
        <p:spPr>
          <a:xfrm>
            <a:off x="10061566" y="177323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0.067s</a:t>
            </a:r>
          </a:p>
        </p:txBody>
      </p:sp>
    </p:spTree>
    <p:extLst>
      <p:ext uri="{BB962C8B-B14F-4D97-AF65-F5344CB8AC3E}">
        <p14:creationId xmlns:p14="http://schemas.microsoft.com/office/powerpoint/2010/main" val="1469170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DAA6-A65B-624A-99EB-E6074E54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Internet Protocol Suite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29D7A-A19E-2141-B4D7-90A212AE02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CF7450-D9AD-8341-9A2C-D546FEC8CB5E}"/>
              </a:ext>
            </a:extLst>
          </p:cNvPr>
          <p:cNvSpPr txBox="1"/>
          <p:nvPr/>
        </p:nvSpPr>
        <p:spPr>
          <a:xfrm>
            <a:off x="623887" y="5410121"/>
            <a:ext cx="2601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Link Layer</a:t>
            </a:r>
          </a:p>
          <a:p>
            <a:r>
              <a:rPr lang="en-GB"/>
              <a:t>physical transmission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6CAC26-D907-CD4F-B90E-B714067F5018}"/>
              </a:ext>
            </a:extLst>
          </p:cNvPr>
          <p:cNvSpPr txBox="1"/>
          <p:nvPr/>
        </p:nvSpPr>
        <p:spPr>
          <a:xfrm>
            <a:off x="623888" y="4265696"/>
            <a:ext cx="2799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Internet Layer</a:t>
            </a:r>
          </a:p>
          <a:p>
            <a:r>
              <a:rPr lang="en-GB"/>
              <a:t>addressing and routing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3FE2F-7E0D-694E-82FE-30CE3F7BA54D}"/>
              </a:ext>
            </a:extLst>
          </p:cNvPr>
          <p:cNvSpPr txBox="1"/>
          <p:nvPr/>
        </p:nvSpPr>
        <p:spPr>
          <a:xfrm>
            <a:off x="623887" y="3091799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Transport Layer</a:t>
            </a:r>
          </a:p>
          <a:p>
            <a:r>
              <a:rPr lang="en-GB"/>
              <a:t>host-to-host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91BA7C-177D-7C46-AA8E-27838369FB69}"/>
              </a:ext>
            </a:extLst>
          </p:cNvPr>
          <p:cNvSpPr txBox="1"/>
          <p:nvPr/>
        </p:nvSpPr>
        <p:spPr>
          <a:xfrm>
            <a:off x="623888" y="1945973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Application Layer</a:t>
            </a:r>
            <a:br>
              <a:rPr lang="en-GB"/>
            </a:br>
            <a:r>
              <a:rPr lang="en-GB"/>
              <a:t>process-to-process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D5F353-2FD9-AE4B-B798-2A7E34B6B123}"/>
              </a:ext>
            </a:extLst>
          </p:cNvPr>
          <p:cNvSpPr/>
          <p:nvPr/>
        </p:nvSpPr>
        <p:spPr>
          <a:xfrm>
            <a:off x="4151313" y="2925000"/>
            <a:ext cx="7416800" cy="10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Transmission Control Protocol (TCP)</a:t>
            </a:r>
          </a:p>
          <a:p>
            <a:pPr algn="ctr"/>
            <a:r>
              <a:rPr lang="en-GB"/>
              <a:t>User Datagram Protocol (UDP)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7C31A2-0627-114A-B50C-F59F13C976E1}"/>
              </a:ext>
            </a:extLst>
          </p:cNvPr>
          <p:cNvSpPr/>
          <p:nvPr/>
        </p:nvSpPr>
        <p:spPr>
          <a:xfrm>
            <a:off x="4151313" y="4077000"/>
            <a:ext cx="7416800" cy="10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Internet Protocol (IP)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06603A-6D71-F543-B1D5-4E148971205E}"/>
              </a:ext>
            </a:extLst>
          </p:cNvPr>
          <p:cNvSpPr/>
          <p:nvPr/>
        </p:nvSpPr>
        <p:spPr>
          <a:xfrm>
            <a:off x="4151313" y="5229287"/>
            <a:ext cx="7416800" cy="10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Ethernet</a:t>
            </a:r>
          </a:p>
          <a:p>
            <a:pPr algn="ctr"/>
            <a:r>
              <a:rPr lang="en-GB"/>
              <a:t>802.11 (</a:t>
            </a:r>
            <a:r>
              <a:rPr lang="en-GB" err="1"/>
              <a:t>WiFi</a:t>
            </a:r>
            <a:r>
              <a:rPr lang="en-GB"/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7EC76A-6897-924B-980F-B722557341DF}"/>
              </a:ext>
            </a:extLst>
          </p:cNvPr>
          <p:cNvSpPr/>
          <p:nvPr/>
        </p:nvSpPr>
        <p:spPr>
          <a:xfrm>
            <a:off x="4151313" y="1773000"/>
            <a:ext cx="7416800" cy="10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HTTP</a:t>
            </a:r>
            <a:r>
              <a:rPr lang="en-GB"/>
              <a:t>  SMTP  FTP  DNS  SSH  IMAP  POP  TLS ...</a:t>
            </a:r>
          </a:p>
        </p:txBody>
      </p:sp>
    </p:spTree>
    <p:extLst>
      <p:ext uri="{BB962C8B-B14F-4D97-AF65-F5344CB8AC3E}">
        <p14:creationId xmlns:p14="http://schemas.microsoft.com/office/powerpoint/2010/main" val="505376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over TCP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HTTP runs on top of TCP (Transmission Control Protocol) </a:t>
            </a:r>
          </a:p>
          <a:p>
            <a:pPr lvl="1"/>
            <a:r>
              <a:rPr lang="en-GB"/>
              <a:t>TCP provides a reliable connection </a:t>
            </a:r>
          </a:p>
          <a:p>
            <a:pPr lvl="1"/>
            <a:r>
              <a:rPr lang="en-GB"/>
              <a:t>Guarantees that packets will eventually reach their destination</a:t>
            </a:r>
          </a:p>
          <a:p>
            <a:pPr lvl="1"/>
            <a:r>
              <a:rPr lang="en-GB"/>
              <a:t>Lost packets are resent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Opening an HTTP connection requires that a TCP connection be opened first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E26F51-380D-9643-916F-4B7F93D142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610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DBCDA-B8AA-814A-8832-58FCCEACE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TCP Set-up and Teardown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83D36-C8A5-4540-873B-49D0F8CFEC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/>
              <a:t>TCP establishes reliable connection using a three-way handshake</a:t>
            </a:r>
          </a:p>
          <a:p>
            <a:pPr lvl="1"/>
            <a:r>
              <a:rPr lang="en-GB"/>
              <a:t>SYN, SYN/ACK, ACK</a:t>
            </a:r>
          </a:p>
          <a:p>
            <a:pPr marL="0" indent="0">
              <a:buNone/>
            </a:pPr>
            <a:r>
              <a:rPr lang="en-GB"/>
              <a:t>Lower limit for the duration of this exchange to a host at the antipodes: 0.2 s</a:t>
            </a:r>
          </a:p>
          <a:p>
            <a:pPr lvl="1"/>
            <a:r>
              <a:rPr lang="en-GB"/>
              <a:t>for just the TCP connection (no HTTP)</a:t>
            </a:r>
          </a:p>
          <a:p>
            <a:pPr lvl="1"/>
            <a:r>
              <a:rPr lang="en-GB"/>
              <a:t>at the speed of light</a:t>
            </a:r>
          </a:p>
          <a:p>
            <a:pPr lvl="1"/>
            <a:r>
              <a:rPr lang="en-GB"/>
              <a:t>without additional delays</a:t>
            </a:r>
          </a:p>
          <a:p>
            <a:pPr lvl="1"/>
            <a:r>
              <a:rPr lang="en-GB"/>
              <a:t>before any additional overhead from the TLS handshake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3E641E-6EBE-5846-A1C7-F37347A6DC5F}"/>
              </a:ext>
            </a:extLst>
          </p:cNvPr>
          <p:cNvCxnSpPr>
            <a:cxnSpLocks/>
          </p:cNvCxnSpPr>
          <p:nvPr/>
        </p:nvCxnSpPr>
        <p:spPr bwMode="auto">
          <a:xfrm>
            <a:off x="7895647" y="2739685"/>
            <a:ext cx="2267" cy="3506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3DF0A2-A401-B941-A4D5-B1E9CDE9E332}"/>
              </a:ext>
            </a:extLst>
          </p:cNvPr>
          <p:cNvCxnSpPr>
            <a:cxnSpLocks/>
          </p:cNvCxnSpPr>
          <p:nvPr/>
        </p:nvCxnSpPr>
        <p:spPr bwMode="auto">
          <a:xfrm>
            <a:off x="9648246" y="2807461"/>
            <a:ext cx="5292" cy="34391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F9A09F-1F5E-2547-9EE9-A39BF6E6CC35}"/>
              </a:ext>
            </a:extLst>
          </p:cNvPr>
          <p:cNvCxnSpPr/>
          <p:nvPr/>
        </p:nvCxnSpPr>
        <p:spPr bwMode="auto">
          <a:xfrm flipH="1">
            <a:off x="7895646" y="3850296"/>
            <a:ext cx="1752600" cy="936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B8793B-D994-AD4A-ABD7-3ECE74E3B735}"/>
              </a:ext>
            </a:extLst>
          </p:cNvPr>
          <p:cNvCxnSpPr>
            <a:cxnSpLocks/>
          </p:cNvCxnSpPr>
          <p:nvPr/>
        </p:nvCxnSpPr>
        <p:spPr bwMode="auto">
          <a:xfrm>
            <a:off x="7895646" y="2919154"/>
            <a:ext cx="1752600" cy="936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C4B48E-072C-1D4F-8371-4A25476AA71D}"/>
              </a:ext>
            </a:extLst>
          </p:cNvPr>
          <p:cNvCxnSpPr/>
          <p:nvPr/>
        </p:nvCxnSpPr>
        <p:spPr bwMode="auto">
          <a:xfrm>
            <a:off x="7895646" y="4795088"/>
            <a:ext cx="1752600" cy="936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CD3FB99-3AB5-6C4D-9939-8364FF4026B4}"/>
              </a:ext>
            </a:extLst>
          </p:cNvPr>
          <p:cNvSpPr txBox="1"/>
          <p:nvPr/>
        </p:nvSpPr>
        <p:spPr>
          <a:xfrm>
            <a:off x="8494045" y="3211383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SYN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7304A7-65D3-2D45-BFED-D365CD4B28AD}"/>
              </a:ext>
            </a:extLst>
          </p:cNvPr>
          <p:cNvSpPr txBox="1"/>
          <p:nvPr/>
        </p:nvSpPr>
        <p:spPr>
          <a:xfrm>
            <a:off x="8168255" y="4123821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SYN/ACK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10D220-B718-F746-8B7D-6C6C96EF1AF1}"/>
              </a:ext>
            </a:extLst>
          </p:cNvPr>
          <p:cNvSpPr txBox="1"/>
          <p:nvPr/>
        </p:nvSpPr>
        <p:spPr>
          <a:xfrm>
            <a:off x="8444773" y="506248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ACK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76983438-59E6-FF41-8C91-C3AB298F75C5}"/>
              </a:ext>
            </a:extLst>
          </p:cNvPr>
          <p:cNvSpPr/>
          <p:nvPr/>
        </p:nvSpPr>
        <p:spPr>
          <a:xfrm>
            <a:off x="7192368" y="2919155"/>
            <a:ext cx="360000" cy="93114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6B76CD7D-57E2-7E48-9F1C-34DC8B6B03E9}"/>
              </a:ext>
            </a:extLst>
          </p:cNvPr>
          <p:cNvSpPr/>
          <p:nvPr/>
        </p:nvSpPr>
        <p:spPr>
          <a:xfrm>
            <a:off x="7192368" y="3863946"/>
            <a:ext cx="360000" cy="93114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AE0E420D-7395-CC4F-BED0-3E9105A0DDA8}"/>
              </a:ext>
            </a:extLst>
          </p:cNvPr>
          <p:cNvSpPr/>
          <p:nvPr/>
        </p:nvSpPr>
        <p:spPr>
          <a:xfrm>
            <a:off x="7187076" y="4795088"/>
            <a:ext cx="360000" cy="93114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A36A5C-65BF-884E-8199-6EA1EB56766A}"/>
              </a:ext>
            </a:extLst>
          </p:cNvPr>
          <p:cNvSpPr txBox="1"/>
          <p:nvPr/>
        </p:nvSpPr>
        <p:spPr>
          <a:xfrm>
            <a:off x="6211945" y="3215437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0.067 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9059EB-DA03-C842-AF39-107BB531F3F8}"/>
              </a:ext>
            </a:extLst>
          </p:cNvPr>
          <p:cNvSpPr txBox="1"/>
          <p:nvPr/>
        </p:nvSpPr>
        <p:spPr>
          <a:xfrm>
            <a:off x="6221762" y="4126301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0.067 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335273-3CF2-D54D-9921-943A4BC6BB24}"/>
              </a:ext>
            </a:extLst>
          </p:cNvPr>
          <p:cNvSpPr txBox="1"/>
          <p:nvPr/>
        </p:nvSpPr>
        <p:spPr>
          <a:xfrm>
            <a:off x="6216102" y="5073757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0.067 s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0E7DA674-E3DD-DE47-A971-0C03643777A7}"/>
              </a:ext>
            </a:extLst>
          </p:cNvPr>
          <p:cNvSpPr/>
          <p:nvPr/>
        </p:nvSpPr>
        <p:spPr>
          <a:xfrm>
            <a:off x="9903279" y="2919154"/>
            <a:ext cx="360000" cy="280707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A43701-29D6-FA4A-AA88-E32F854E7F47}"/>
              </a:ext>
            </a:extLst>
          </p:cNvPr>
          <p:cNvSpPr txBox="1"/>
          <p:nvPr/>
        </p:nvSpPr>
        <p:spPr>
          <a:xfrm>
            <a:off x="10263279" y="413363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0.2 s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CCB19FB6-C0D9-DC46-B9B7-EABC2FC6B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6225" y="1869427"/>
            <a:ext cx="900000" cy="900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C5DBCD29-0845-2241-889E-86189C13A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4980" y="1907461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HTTP/1.0 and earlier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Before HTTP/1.1, each HTTP request used a separate TCP connection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Expensive and time-consuming!</a:t>
            </a:r>
          </a:p>
          <a:p>
            <a:pPr lvl="1"/>
            <a:r>
              <a:rPr lang="en-US"/>
              <a:t>3-way handshake for each TCP open</a:t>
            </a:r>
          </a:p>
          <a:p>
            <a:pPr lvl="1"/>
            <a:r>
              <a:rPr lang="en-US"/>
              <a:t>4-way handshake for each TCP close</a:t>
            </a:r>
          </a:p>
          <a:p>
            <a:pPr lvl="1"/>
            <a:r>
              <a:rPr lang="en-US"/>
              <a:t>Latency issues</a:t>
            </a:r>
          </a:p>
          <a:p>
            <a:pPr lvl="1"/>
            <a:endParaRPr lang="en-US"/>
          </a:p>
          <a:p>
            <a:pPr marL="0" indent="0">
              <a:buNone/>
            </a:pPr>
            <a:r>
              <a:rPr lang="en-US"/>
              <a:t>Some clients open multiple connections at same time</a:t>
            </a:r>
          </a:p>
          <a:p>
            <a:pPr lvl="1"/>
            <a:r>
              <a:rPr lang="en-US"/>
              <a:t>Increased server load to handle many simultaneous connections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4A78D7-9B64-6642-A789-61698C951E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auto">
          <a:xfrm>
            <a:off x="7895647" y="2739685"/>
            <a:ext cx="2267" cy="3506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9648246" y="2807461"/>
            <a:ext cx="5292" cy="34391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897914" y="280746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39006" y="3587746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7874541" y="3553410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895646" y="3146015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924311" y="387898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65403" y="4659273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7900938" y="4624937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922043" y="4217542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906482" y="495051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47574" y="5730800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7883109" y="5696464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7904214" y="5289069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824380" y="2946581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open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19020" y="3688831"/>
            <a:ext cx="114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close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24380" y="4036000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open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19020" y="4778250"/>
            <a:ext cx="114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close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24380" y="5093466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open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19020" y="5835716"/>
            <a:ext cx="114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close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A469A02B-35B6-CD41-918D-A8B0124FF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46225" y="1869427"/>
            <a:ext cx="900000" cy="900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7D060F5D-4DE6-4C42-8248-334A896D99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84980" y="1907461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9" grpId="0"/>
      <p:bldP spid="20" grpId="0"/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keep-alive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HTTP/1.1 introduced keep-alive</a:t>
            </a:r>
          </a:p>
          <a:p>
            <a:pPr marL="0" indent="0">
              <a:buNone/>
            </a:pPr>
            <a:r>
              <a:rPr lang="en-US"/>
              <a:t>TCP connections reused for multiple HTTP requests</a:t>
            </a:r>
          </a:p>
          <a:p>
            <a:pPr lvl="1"/>
            <a:r>
              <a:rPr lang="en-US"/>
              <a:t>one TCP open and TCP close handshake</a:t>
            </a:r>
          </a:p>
          <a:p>
            <a:pPr lvl="1"/>
            <a:endParaRPr lang="en-US"/>
          </a:p>
          <a:p>
            <a:pPr marL="0" indent="0">
              <a:buNone/>
            </a:pPr>
            <a:r>
              <a:rPr lang="en-US"/>
              <a:t>Still latency issues, but now in the application layer rather than the transport layer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80C2C5-985B-F04D-AC3F-52533A0529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 bwMode="auto">
          <a:xfrm>
            <a:off x="7895647" y="2730350"/>
            <a:ext cx="2267" cy="3506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6" name="Straight Connector 25"/>
          <p:cNvCxnSpPr>
            <a:cxnSpLocks/>
          </p:cNvCxnSpPr>
          <p:nvPr/>
        </p:nvCxnSpPr>
        <p:spPr bwMode="auto">
          <a:xfrm>
            <a:off x="9648246" y="2798126"/>
            <a:ext cx="5292" cy="34391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7897914" y="279812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39006" y="3578411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7874541" y="3544075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7895646" y="3136680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7924311" y="386965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65403" y="4649938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7900938" y="4615602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7922043" y="4208207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7906482" y="494118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47574" y="5721465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7883109" y="5687129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7904214" y="5279734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24380" y="2937246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open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19020" y="5826381"/>
            <a:ext cx="114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close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01ED4917-32AF-BB40-9897-F0DE7B7EF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6225" y="1869427"/>
            <a:ext cx="900000" cy="900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0368C16-4812-044B-9A23-B115E1D90D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4980" y="1907461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5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2" grpId="0"/>
      <p:bldP spid="35" grpId="0"/>
      <p:bldP spid="36" grpId="0"/>
      <p:bldP spid="39" grpId="0"/>
      <p:bldP spid="44" grpId="0"/>
    </p:bldLst>
  </p:timing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1403</TotalTime>
  <Words>2439</Words>
  <Application>Microsoft Macintosh PowerPoint</Application>
  <PresentationFormat>Widescreen</PresentationFormat>
  <Paragraphs>384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Arial</vt:lpstr>
      <vt:lpstr>Lucida Console</vt:lpstr>
      <vt:lpstr>Lucida Grande</vt:lpstr>
      <vt:lpstr>Lucida Sans</vt:lpstr>
      <vt:lpstr>Calibri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Optimising HTTP</vt:lpstr>
      <vt:lpstr>Physical Limits</vt:lpstr>
      <vt:lpstr>Network Latency</vt:lpstr>
      <vt:lpstr>The Internet Protocol Suite</vt:lpstr>
      <vt:lpstr>HTTP over TCP</vt:lpstr>
      <vt:lpstr>TCP Set-up and Teardown</vt:lpstr>
      <vt:lpstr>HTTP/1.0 and earlier</vt:lpstr>
      <vt:lpstr>HTTP keep-alive</vt:lpstr>
      <vt:lpstr>HTTP pipelining</vt:lpstr>
      <vt:lpstr>Network bandwidth</vt:lpstr>
      <vt:lpstr>HTTP/2</vt:lpstr>
      <vt:lpstr>HTTP/2 prioritised requests</vt:lpstr>
      <vt:lpstr>HTTP/2 compressed headers</vt:lpstr>
      <vt:lpstr>HTTP/2 server push</vt:lpstr>
      <vt:lpstr>HTTP/3</vt:lpstr>
      <vt:lpstr>Further Reading</vt:lpstr>
      <vt:lpstr>Proxies and Caching</vt:lpstr>
      <vt:lpstr>Proxies</vt:lpstr>
      <vt:lpstr>Proxies and HTTP</vt:lpstr>
      <vt:lpstr>PowerPoint Presentation</vt:lpstr>
      <vt:lpstr>Tunnels</vt:lpstr>
      <vt:lpstr>Proxy Autoconfiguration</vt:lpstr>
      <vt:lpstr>Caching</vt:lpstr>
      <vt:lpstr>Key concepts</vt:lpstr>
      <vt:lpstr>Cache headers</vt:lpstr>
      <vt:lpstr>Request Cache-Control: directives</vt:lpstr>
      <vt:lpstr>Response Cache-Control: directives</vt:lpstr>
      <vt:lpstr>PowerPoint Presentation</vt:lpstr>
      <vt:lpstr>PowerPoint Presentation</vt:lpstr>
      <vt:lpstr>PowerPoint Presentation</vt:lpstr>
      <vt:lpstr>PowerPoint Presentation</vt:lpstr>
      <vt:lpstr>Caching and content negotiation</vt:lpstr>
      <vt:lpstr>PowerPoint Presentation</vt:lpstr>
      <vt:lpstr>PowerPoint Presentation</vt:lpstr>
      <vt:lpstr>Further reading</vt:lpstr>
      <vt:lpstr>Next Lecture: Securing HTTP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Nicholas Gibbins</cp:lastModifiedBy>
  <cp:revision>2</cp:revision>
  <dcterms:created xsi:type="dcterms:W3CDTF">2018-10-04T14:31:32Z</dcterms:created>
  <dcterms:modified xsi:type="dcterms:W3CDTF">2021-09-10T18:57:11Z</dcterms:modified>
</cp:coreProperties>
</file>