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5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6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8" r:id="rId3"/>
    <p:sldMasterId id="2147483702" r:id="rId4"/>
    <p:sldMasterId id="2147483706" r:id="rId5"/>
    <p:sldMasterId id="2147483710" r:id="rId6"/>
    <p:sldMasterId id="2147483714" r:id="rId7"/>
    <p:sldMasterId id="2147483718" r:id="rId8"/>
  </p:sldMasterIdLst>
  <p:notesMasterIdLst>
    <p:notesMasterId r:id="rId49"/>
  </p:notesMasterIdLst>
  <p:sldIdLst>
    <p:sldId id="258" r:id="rId9"/>
    <p:sldId id="256" r:id="rId10"/>
    <p:sldId id="392" r:id="rId11"/>
    <p:sldId id="345" r:id="rId12"/>
    <p:sldId id="376" r:id="rId13"/>
    <p:sldId id="378" r:id="rId14"/>
    <p:sldId id="386" r:id="rId15"/>
    <p:sldId id="379" r:id="rId16"/>
    <p:sldId id="387" r:id="rId17"/>
    <p:sldId id="380" r:id="rId18"/>
    <p:sldId id="388" r:id="rId19"/>
    <p:sldId id="391" r:id="rId20"/>
    <p:sldId id="377" r:id="rId21"/>
    <p:sldId id="389" r:id="rId22"/>
    <p:sldId id="390" r:id="rId23"/>
    <p:sldId id="383" r:id="rId24"/>
    <p:sldId id="385" r:id="rId25"/>
    <p:sldId id="357" r:id="rId26"/>
    <p:sldId id="375" r:id="rId27"/>
    <p:sldId id="394" r:id="rId28"/>
    <p:sldId id="368" r:id="rId29"/>
    <p:sldId id="369" r:id="rId30"/>
    <p:sldId id="373" r:id="rId31"/>
    <p:sldId id="395" r:id="rId32"/>
    <p:sldId id="381" r:id="rId33"/>
    <p:sldId id="396" r:id="rId34"/>
    <p:sldId id="397" r:id="rId35"/>
    <p:sldId id="382" r:id="rId36"/>
    <p:sldId id="398" r:id="rId37"/>
    <p:sldId id="384" r:id="rId38"/>
    <p:sldId id="260" r:id="rId39"/>
    <p:sldId id="261" r:id="rId40"/>
    <p:sldId id="359" r:id="rId41"/>
    <p:sldId id="352" r:id="rId42"/>
    <p:sldId id="353" r:id="rId43"/>
    <p:sldId id="354" r:id="rId44"/>
    <p:sldId id="356" r:id="rId45"/>
    <p:sldId id="399" r:id="rId46"/>
    <p:sldId id="358" r:id="rId47"/>
    <p:sldId id="363" r:id="rId4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622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C1801-46F3-EF42-9257-1FB9E2B352B9}" v="385" dt="2020-10-15T19:33:40.35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02"/>
    <p:restoredTop sz="96327"/>
  </p:normalViewPr>
  <p:slideViewPr>
    <p:cSldViewPr snapToGrid="0" snapToObjects="1" showGuides="1">
      <p:cViewPr varScale="1">
        <p:scale>
          <a:sx n="119" d="100"/>
          <a:sy n="119" d="100"/>
        </p:scale>
        <p:origin x="312" y="184"/>
      </p:cViewPr>
      <p:guideLst>
        <p:guide orient="horz" pos="2931"/>
        <p:guide pos="622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presProps" Target="presProps.xml"/><Relationship Id="rId55" Type="http://schemas.microsoft.com/office/2015/10/relationships/revisionInfo" Target="revisionInfo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9" Type="http://schemas.openxmlformats.org/officeDocument/2006/relationships/slide" Target="slides/slide21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holas Gibbins" userId="6a0e944c-4d97-467d-bb7a-7c3315791fe4" providerId="ADAL" clId="{3DEC1801-46F3-EF42-9257-1FB9E2B352B9}"/>
    <pc:docChg chg="undo custSel addSld delSld modSld sldOrd">
      <pc:chgData name="Nicholas Gibbins" userId="6a0e944c-4d97-467d-bb7a-7c3315791fe4" providerId="ADAL" clId="{3DEC1801-46F3-EF42-9257-1FB9E2B352B9}" dt="2020-10-16T13:52:48.732" v="3708" actId="2711"/>
      <pc:docMkLst>
        <pc:docMk/>
      </pc:docMkLst>
      <pc:sldChg chg="modSp mod">
        <pc:chgData name="Nicholas Gibbins" userId="6a0e944c-4d97-467d-bb7a-7c3315791fe4" providerId="ADAL" clId="{3DEC1801-46F3-EF42-9257-1FB9E2B352B9}" dt="2020-10-01T17:56:09.995" v="3133" actId="2711"/>
        <pc:sldMkLst>
          <pc:docMk/>
          <pc:sldMk cId="1991062047" sldId="345"/>
        </pc:sldMkLst>
        <pc:spChg chg="mod">
          <ac:chgData name="Nicholas Gibbins" userId="6a0e944c-4d97-467d-bb7a-7c3315791fe4" providerId="ADAL" clId="{3DEC1801-46F3-EF42-9257-1FB9E2B352B9}" dt="2020-10-01T17:56:09.995" v="3133" actId="2711"/>
          <ac:spMkLst>
            <pc:docMk/>
            <pc:sldMk cId="1991062047" sldId="345"/>
            <ac:spMk id="4" creationId="{00000000-0000-0000-0000-000000000000}"/>
          </ac:spMkLst>
        </pc:spChg>
      </pc:sldChg>
      <pc:sldChg chg="modSp del mod modAnim">
        <pc:chgData name="Nicholas Gibbins" userId="6a0e944c-4d97-467d-bb7a-7c3315791fe4" providerId="ADAL" clId="{3DEC1801-46F3-EF42-9257-1FB9E2B352B9}" dt="2020-10-05T10:43:02.616" v="3349" actId="2696"/>
        <pc:sldMkLst>
          <pc:docMk/>
          <pc:sldMk cId="968912735" sldId="353"/>
        </pc:sldMkLst>
        <pc:spChg chg="mod">
          <ac:chgData name="Nicholas Gibbins" userId="6a0e944c-4d97-467d-bb7a-7c3315791fe4" providerId="ADAL" clId="{3DEC1801-46F3-EF42-9257-1FB9E2B352B9}" dt="2020-09-18T12:56:40.177" v="853" actId="20577"/>
          <ac:spMkLst>
            <pc:docMk/>
            <pc:sldMk cId="968912735" sldId="353"/>
            <ac:spMk id="2" creationId="{00000000-0000-0000-0000-000000000000}"/>
          </ac:spMkLst>
        </pc:spChg>
      </pc:sldChg>
      <pc:sldChg chg="modSp del mod modAnim">
        <pc:chgData name="Nicholas Gibbins" userId="6a0e944c-4d97-467d-bb7a-7c3315791fe4" providerId="ADAL" clId="{3DEC1801-46F3-EF42-9257-1FB9E2B352B9}" dt="2020-10-05T10:42:12.430" v="3332" actId="2696"/>
        <pc:sldMkLst>
          <pc:docMk/>
          <pc:sldMk cId="1179197747" sldId="358"/>
        </pc:sldMkLst>
        <pc:spChg chg="mod">
          <ac:chgData name="Nicholas Gibbins" userId="6a0e944c-4d97-467d-bb7a-7c3315791fe4" providerId="ADAL" clId="{3DEC1801-46F3-EF42-9257-1FB9E2B352B9}" dt="2020-09-18T12:53:03.480" v="532" actId="20577"/>
          <ac:spMkLst>
            <pc:docMk/>
            <pc:sldMk cId="1179197747" sldId="358"/>
            <ac:spMk id="2" creationId="{00000000-0000-0000-0000-000000000000}"/>
          </ac:spMkLst>
        </pc:spChg>
      </pc:sldChg>
      <pc:sldChg chg="modSp mod">
        <pc:chgData name="Nicholas Gibbins" userId="6a0e944c-4d97-467d-bb7a-7c3315791fe4" providerId="ADAL" clId="{3DEC1801-46F3-EF42-9257-1FB9E2B352B9}" dt="2020-09-18T14:57:20.016" v="2116" actId="20577"/>
        <pc:sldMkLst>
          <pc:docMk/>
          <pc:sldMk cId="2327448602" sldId="363"/>
        </pc:sldMkLst>
        <pc:spChg chg="mod">
          <ac:chgData name="Nicholas Gibbins" userId="6a0e944c-4d97-467d-bb7a-7c3315791fe4" providerId="ADAL" clId="{3DEC1801-46F3-EF42-9257-1FB9E2B352B9}" dt="2020-09-18T14:57:20.016" v="2116" actId="20577"/>
          <ac:spMkLst>
            <pc:docMk/>
            <pc:sldMk cId="2327448602" sldId="363"/>
            <ac:spMk id="5" creationId="{00000000-0000-0000-0000-000000000000}"/>
          </ac:spMkLst>
        </pc:spChg>
      </pc:sldChg>
      <pc:sldChg chg="del">
        <pc:chgData name="Nicholas Gibbins" userId="6a0e944c-4d97-467d-bb7a-7c3315791fe4" providerId="ADAL" clId="{3DEC1801-46F3-EF42-9257-1FB9E2B352B9}" dt="2020-09-18T11:54:26.429" v="0" actId="2696"/>
        <pc:sldMkLst>
          <pc:docMk/>
          <pc:sldMk cId="1430442675" sldId="368"/>
        </pc:sldMkLst>
      </pc:sldChg>
      <pc:sldChg chg="del">
        <pc:chgData name="Nicholas Gibbins" userId="6a0e944c-4d97-467d-bb7a-7c3315791fe4" providerId="ADAL" clId="{3DEC1801-46F3-EF42-9257-1FB9E2B352B9}" dt="2020-09-18T11:54:26.455" v="4" actId="2696"/>
        <pc:sldMkLst>
          <pc:docMk/>
          <pc:sldMk cId="603271913" sldId="369"/>
        </pc:sldMkLst>
      </pc:sldChg>
      <pc:sldChg chg="del">
        <pc:chgData name="Nicholas Gibbins" userId="6a0e944c-4d97-467d-bb7a-7c3315791fe4" providerId="ADAL" clId="{3DEC1801-46F3-EF42-9257-1FB9E2B352B9}" dt="2020-09-18T11:54:26.443" v="3" actId="2696"/>
        <pc:sldMkLst>
          <pc:docMk/>
          <pc:sldMk cId="3787124958" sldId="370"/>
        </pc:sldMkLst>
      </pc:sldChg>
      <pc:sldChg chg="del">
        <pc:chgData name="Nicholas Gibbins" userId="6a0e944c-4d97-467d-bb7a-7c3315791fe4" providerId="ADAL" clId="{3DEC1801-46F3-EF42-9257-1FB9E2B352B9}" dt="2020-09-18T11:54:26.434" v="1" actId="2696"/>
        <pc:sldMkLst>
          <pc:docMk/>
          <pc:sldMk cId="2509354203" sldId="371"/>
        </pc:sldMkLst>
      </pc:sldChg>
      <pc:sldChg chg="del">
        <pc:chgData name="Nicholas Gibbins" userId="6a0e944c-4d97-467d-bb7a-7c3315791fe4" providerId="ADAL" clId="{3DEC1801-46F3-EF42-9257-1FB9E2B352B9}" dt="2020-09-18T11:54:26.438" v="2" actId="2696"/>
        <pc:sldMkLst>
          <pc:docMk/>
          <pc:sldMk cId="3127088112" sldId="372"/>
        </pc:sldMkLst>
      </pc:sldChg>
      <pc:sldChg chg="modSp mod">
        <pc:chgData name="Nicholas Gibbins" userId="6a0e944c-4d97-467d-bb7a-7c3315791fe4" providerId="ADAL" clId="{3DEC1801-46F3-EF42-9257-1FB9E2B352B9}" dt="2020-09-21T16:10:57.099" v="2144" actId="20577"/>
        <pc:sldMkLst>
          <pc:docMk/>
          <pc:sldMk cId="914094414" sldId="375"/>
        </pc:sldMkLst>
        <pc:spChg chg="mod">
          <ac:chgData name="Nicholas Gibbins" userId="6a0e944c-4d97-467d-bb7a-7c3315791fe4" providerId="ADAL" clId="{3DEC1801-46F3-EF42-9257-1FB9E2B352B9}" dt="2020-09-21T16:10:57.099" v="2144" actId="20577"/>
          <ac:spMkLst>
            <pc:docMk/>
            <pc:sldMk cId="914094414" sldId="375"/>
            <ac:spMk id="3" creationId="{9035E803-62A6-D040-9517-6986603CE1A0}"/>
          </ac:spMkLst>
        </pc:spChg>
      </pc:sldChg>
      <pc:sldChg chg="modSp mod">
        <pc:chgData name="Nicholas Gibbins" userId="6a0e944c-4d97-467d-bb7a-7c3315791fe4" providerId="ADAL" clId="{3DEC1801-46F3-EF42-9257-1FB9E2B352B9}" dt="2020-10-02T19:59:47.235" v="3147" actId="20577"/>
        <pc:sldMkLst>
          <pc:docMk/>
          <pc:sldMk cId="2614108353" sldId="376"/>
        </pc:sldMkLst>
        <pc:spChg chg="mod">
          <ac:chgData name="Nicholas Gibbins" userId="6a0e944c-4d97-467d-bb7a-7c3315791fe4" providerId="ADAL" clId="{3DEC1801-46F3-EF42-9257-1FB9E2B352B9}" dt="2020-10-02T19:59:47.235" v="3147" actId="20577"/>
          <ac:spMkLst>
            <pc:docMk/>
            <pc:sldMk cId="2614108353" sldId="376"/>
            <ac:spMk id="4" creationId="{66117308-BE90-B54D-B9AC-B7795CBF714D}"/>
          </ac:spMkLst>
        </pc:spChg>
      </pc:sldChg>
      <pc:sldChg chg="modSp mod">
        <pc:chgData name="Nicholas Gibbins" userId="6a0e944c-4d97-467d-bb7a-7c3315791fe4" providerId="ADAL" clId="{3DEC1801-46F3-EF42-9257-1FB9E2B352B9}" dt="2020-10-01T17:57:57.425" v="3140" actId="2711"/>
        <pc:sldMkLst>
          <pc:docMk/>
          <pc:sldMk cId="3623842375" sldId="377"/>
        </pc:sldMkLst>
        <pc:spChg chg="mod">
          <ac:chgData name="Nicholas Gibbins" userId="6a0e944c-4d97-467d-bb7a-7c3315791fe4" providerId="ADAL" clId="{3DEC1801-46F3-EF42-9257-1FB9E2B352B9}" dt="2020-10-01T17:57:57.425" v="3140" actId="2711"/>
          <ac:spMkLst>
            <pc:docMk/>
            <pc:sldMk cId="3623842375" sldId="377"/>
            <ac:spMk id="4" creationId="{D1765911-660F-6542-A7BF-D7FA098BF568}"/>
          </ac:spMkLst>
        </pc:spChg>
      </pc:sldChg>
      <pc:sldChg chg="addSp delSp modSp add mod modClrScheme chgLayout">
        <pc:chgData name="Nicholas Gibbins" userId="6a0e944c-4d97-467d-bb7a-7c3315791fe4" providerId="ADAL" clId="{3DEC1801-46F3-EF42-9257-1FB9E2B352B9}" dt="2020-10-01T17:56:51.614" v="3135" actId="2711"/>
        <pc:sldMkLst>
          <pc:docMk/>
          <pc:sldMk cId="786265795" sldId="378"/>
        </pc:sldMkLst>
        <pc:spChg chg="mod ord">
          <ac:chgData name="Nicholas Gibbins" userId="6a0e944c-4d97-467d-bb7a-7c3315791fe4" providerId="ADAL" clId="{3DEC1801-46F3-EF42-9257-1FB9E2B352B9}" dt="2020-09-18T12:53:16.949" v="533" actId="700"/>
          <ac:spMkLst>
            <pc:docMk/>
            <pc:sldMk cId="786265795" sldId="378"/>
            <ac:spMk id="2" creationId="{9CA82608-01AE-DD42-B7AD-05A6E8AAB13B}"/>
          </ac:spMkLst>
        </pc:spChg>
        <pc:spChg chg="del mod ord">
          <ac:chgData name="Nicholas Gibbins" userId="6a0e944c-4d97-467d-bb7a-7c3315791fe4" providerId="ADAL" clId="{3DEC1801-46F3-EF42-9257-1FB9E2B352B9}" dt="2020-09-18T12:53:16.949" v="533" actId="700"/>
          <ac:spMkLst>
            <pc:docMk/>
            <pc:sldMk cId="786265795" sldId="378"/>
            <ac:spMk id="3" creationId="{F3BFF3E5-F2AF-DB4A-8637-E825DF22A017}"/>
          </ac:spMkLst>
        </pc:spChg>
        <pc:spChg chg="add mod ord">
          <ac:chgData name="Nicholas Gibbins" userId="6a0e944c-4d97-467d-bb7a-7c3315791fe4" providerId="ADAL" clId="{3DEC1801-46F3-EF42-9257-1FB9E2B352B9}" dt="2020-10-01T17:56:51.614" v="3135" actId="2711"/>
          <ac:spMkLst>
            <pc:docMk/>
            <pc:sldMk cId="786265795" sldId="378"/>
            <ac:spMk id="4" creationId="{86E4EB08-7C24-324B-9BE3-6809F65705B8}"/>
          </ac:spMkLst>
        </pc:spChg>
        <pc:spChg chg="add mod ord">
          <ac:chgData name="Nicholas Gibbins" userId="6a0e944c-4d97-467d-bb7a-7c3315791fe4" providerId="ADAL" clId="{3DEC1801-46F3-EF42-9257-1FB9E2B352B9}" dt="2020-09-18T12:53:16.949" v="533" actId="700"/>
          <ac:spMkLst>
            <pc:docMk/>
            <pc:sldMk cId="786265795" sldId="378"/>
            <ac:spMk id="5" creationId="{A3566BDD-E4E2-ED45-93E4-6C9173CC17DB}"/>
          </ac:spMkLst>
        </pc:spChg>
      </pc:sldChg>
      <pc:sldChg chg="modSp add mod ord">
        <pc:chgData name="Nicholas Gibbins" userId="6a0e944c-4d97-467d-bb7a-7c3315791fe4" providerId="ADAL" clId="{3DEC1801-46F3-EF42-9257-1FB9E2B352B9}" dt="2020-10-03T07:23:57.274" v="3299" actId="20577"/>
        <pc:sldMkLst>
          <pc:docMk/>
          <pc:sldMk cId="274954202" sldId="379"/>
        </pc:sldMkLst>
        <pc:spChg chg="mod">
          <ac:chgData name="Nicholas Gibbins" userId="6a0e944c-4d97-467d-bb7a-7c3315791fe4" providerId="ADAL" clId="{3DEC1801-46F3-EF42-9257-1FB9E2B352B9}" dt="2020-09-18T12:54:31.958" v="688" actId="20577"/>
          <ac:spMkLst>
            <pc:docMk/>
            <pc:sldMk cId="274954202" sldId="379"/>
            <ac:spMk id="2" creationId="{9CA82608-01AE-DD42-B7AD-05A6E8AAB13B}"/>
          </ac:spMkLst>
        </pc:spChg>
        <pc:spChg chg="mod">
          <ac:chgData name="Nicholas Gibbins" userId="6a0e944c-4d97-467d-bb7a-7c3315791fe4" providerId="ADAL" clId="{3DEC1801-46F3-EF42-9257-1FB9E2B352B9}" dt="2020-10-03T07:23:57.274" v="3299" actId="20577"/>
          <ac:spMkLst>
            <pc:docMk/>
            <pc:sldMk cId="274954202" sldId="379"/>
            <ac:spMk id="4" creationId="{86E4EB08-7C24-324B-9BE3-6809F65705B8}"/>
          </ac:spMkLst>
        </pc:spChg>
        <pc:spChg chg="mod">
          <ac:chgData name="Nicholas Gibbins" userId="6a0e944c-4d97-467d-bb7a-7c3315791fe4" providerId="ADAL" clId="{3DEC1801-46F3-EF42-9257-1FB9E2B352B9}" dt="2020-10-03T07:22:43.228" v="3279" actId="114"/>
          <ac:spMkLst>
            <pc:docMk/>
            <pc:sldMk cId="274954202" sldId="379"/>
            <ac:spMk id="5" creationId="{A3566BDD-E4E2-ED45-93E4-6C9173CC17DB}"/>
          </ac:spMkLst>
        </pc:spChg>
      </pc:sldChg>
      <pc:sldChg chg="modSp add mod ord">
        <pc:chgData name="Nicholas Gibbins" userId="6a0e944c-4d97-467d-bb7a-7c3315791fe4" providerId="ADAL" clId="{3DEC1801-46F3-EF42-9257-1FB9E2B352B9}" dt="2020-10-01T17:57:26.119" v="3139" actId="2711"/>
        <pc:sldMkLst>
          <pc:docMk/>
          <pc:sldMk cId="2586140470" sldId="380"/>
        </pc:sldMkLst>
        <pc:spChg chg="mod">
          <ac:chgData name="Nicholas Gibbins" userId="6a0e944c-4d97-467d-bb7a-7c3315791fe4" providerId="ADAL" clId="{3DEC1801-46F3-EF42-9257-1FB9E2B352B9}" dt="2020-09-18T12:54:55.680" v="715" actId="20577"/>
          <ac:spMkLst>
            <pc:docMk/>
            <pc:sldMk cId="2586140470" sldId="380"/>
            <ac:spMk id="2" creationId="{9CA82608-01AE-DD42-B7AD-05A6E8AAB13B}"/>
          </ac:spMkLst>
        </pc:spChg>
        <pc:spChg chg="mod">
          <ac:chgData name="Nicholas Gibbins" userId="6a0e944c-4d97-467d-bb7a-7c3315791fe4" providerId="ADAL" clId="{3DEC1801-46F3-EF42-9257-1FB9E2B352B9}" dt="2020-10-01T17:57:26.119" v="3139" actId="2711"/>
          <ac:spMkLst>
            <pc:docMk/>
            <pc:sldMk cId="2586140470" sldId="380"/>
            <ac:spMk id="4" creationId="{86E4EB08-7C24-324B-9BE3-6809F65705B8}"/>
          </ac:spMkLst>
        </pc:spChg>
      </pc:sldChg>
      <pc:sldChg chg="addSp modSp add del mod modAnim">
        <pc:chgData name="Nicholas Gibbins" userId="6a0e944c-4d97-467d-bb7a-7c3315791fe4" providerId="ADAL" clId="{3DEC1801-46F3-EF42-9257-1FB9E2B352B9}" dt="2020-10-05T10:45:43.824" v="3376" actId="2696"/>
        <pc:sldMkLst>
          <pc:docMk/>
          <pc:sldMk cId="292821082" sldId="381"/>
        </pc:sldMkLst>
        <pc:spChg chg="mod">
          <ac:chgData name="Nicholas Gibbins" userId="6a0e944c-4d97-467d-bb7a-7c3315791fe4" providerId="ADAL" clId="{3DEC1801-46F3-EF42-9257-1FB9E2B352B9}" dt="2020-09-18T13:35:34.307" v="1885" actId="20577"/>
          <ac:spMkLst>
            <pc:docMk/>
            <pc:sldMk cId="292821082" sldId="381"/>
            <ac:spMk id="2" creationId="{00000000-0000-0000-0000-000000000000}"/>
          </ac:spMkLst>
        </pc:spChg>
        <pc:spChg chg="mod">
          <ac:chgData name="Nicholas Gibbins" userId="6a0e944c-4d97-467d-bb7a-7c3315791fe4" providerId="ADAL" clId="{3DEC1801-46F3-EF42-9257-1FB9E2B352B9}" dt="2020-09-18T13:40:43.842" v="2035" actId="14100"/>
          <ac:spMkLst>
            <pc:docMk/>
            <pc:sldMk cId="292821082" sldId="381"/>
            <ac:spMk id="8" creationId="{00000000-0000-0000-0000-000000000000}"/>
          </ac:spMkLst>
        </pc:spChg>
        <pc:spChg chg="mod">
          <ac:chgData name="Nicholas Gibbins" userId="6a0e944c-4d97-467d-bb7a-7c3315791fe4" providerId="ADAL" clId="{3DEC1801-46F3-EF42-9257-1FB9E2B352B9}" dt="2020-10-02T20:05:10.944" v="3175" actId="20577"/>
          <ac:spMkLst>
            <pc:docMk/>
            <pc:sldMk cId="292821082" sldId="381"/>
            <ac:spMk id="9" creationId="{00000000-0000-0000-0000-000000000000}"/>
          </ac:spMkLst>
        </pc:spChg>
        <pc:spChg chg="add mod">
          <ac:chgData name="Nicholas Gibbins" userId="6a0e944c-4d97-467d-bb7a-7c3315791fe4" providerId="ADAL" clId="{3DEC1801-46F3-EF42-9257-1FB9E2B352B9}" dt="2020-10-02T20:01:49.661" v="3157" actId="20577"/>
          <ac:spMkLst>
            <pc:docMk/>
            <pc:sldMk cId="292821082" sldId="381"/>
            <ac:spMk id="11" creationId="{6165114D-DCCA-144C-8B4F-2F6FB989D880}"/>
          </ac:spMkLst>
        </pc:spChg>
        <pc:picChg chg="mod">
          <ac:chgData name="Nicholas Gibbins" userId="6a0e944c-4d97-467d-bb7a-7c3315791fe4" providerId="ADAL" clId="{3DEC1801-46F3-EF42-9257-1FB9E2B352B9}" dt="2020-10-02T20:01:43.497" v="3153" actId="1076"/>
          <ac:picMkLst>
            <pc:docMk/>
            <pc:sldMk cId="292821082" sldId="381"/>
            <ac:picMk id="7" creationId="{00000000-0000-0000-0000-000000000000}"/>
          </ac:picMkLst>
        </pc:picChg>
        <pc:picChg chg="add mod">
          <ac:chgData name="Nicholas Gibbins" userId="6a0e944c-4d97-467d-bb7a-7c3315791fe4" providerId="ADAL" clId="{3DEC1801-46F3-EF42-9257-1FB9E2B352B9}" dt="2020-10-02T20:01:37.966" v="3152" actId="1076"/>
          <ac:picMkLst>
            <pc:docMk/>
            <pc:sldMk cId="292821082" sldId="381"/>
            <ac:picMk id="10" creationId="{6770A3FA-55B4-BC48-8E86-F1C8466F13B3}"/>
          </ac:picMkLst>
        </pc:picChg>
      </pc:sldChg>
      <pc:sldChg chg="addSp delSp modSp add del mod ord delAnim modAnim">
        <pc:chgData name="Nicholas Gibbins" userId="6a0e944c-4d97-467d-bb7a-7c3315791fe4" providerId="ADAL" clId="{3DEC1801-46F3-EF42-9257-1FB9E2B352B9}" dt="2020-10-05T10:47:43.756" v="3392" actId="2696"/>
        <pc:sldMkLst>
          <pc:docMk/>
          <pc:sldMk cId="3208603922" sldId="382"/>
        </pc:sldMkLst>
        <pc:spChg chg="mod">
          <ac:chgData name="Nicholas Gibbins" userId="6a0e944c-4d97-467d-bb7a-7c3315791fe4" providerId="ADAL" clId="{3DEC1801-46F3-EF42-9257-1FB9E2B352B9}" dt="2020-09-21T16:29:30.369" v="2341" actId="20577"/>
          <ac:spMkLst>
            <pc:docMk/>
            <pc:sldMk cId="3208603922" sldId="382"/>
            <ac:spMk id="2" creationId="{2CB45015-965F-B647-BFCC-50B3F53BCE31}"/>
          </ac:spMkLst>
        </pc:spChg>
        <pc:spChg chg="del">
          <ac:chgData name="Nicholas Gibbins" userId="6a0e944c-4d97-467d-bb7a-7c3315791fe4" providerId="ADAL" clId="{3DEC1801-46F3-EF42-9257-1FB9E2B352B9}" dt="2020-09-21T16:22:42.104" v="2179" actId="478"/>
          <ac:spMkLst>
            <pc:docMk/>
            <pc:sldMk cId="3208603922" sldId="382"/>
            <ac:spMk id="3" creationId="{C74D1CA2-E2A6-2742-B0EA-A15AD3705B8B}"/>
          </ac:spMkLst>
        </pc:spChg>
        <pc:spChg chg="add mod">
          <ac:chgData name="Nicholas Gibbins" userId="6a0e944c-4d97-467d-bb7a-7c3315791fe4" providerId="ADAL" clId="{3DEC1801-46F3-EF42-9257-1FB9E2B352B9}" dt="2020-09-21T16:29:12.507" v="2323" actId="1035"/>
          <ac:spMkLst>
            <pc:docMk/>
            <pc:sldMk cId="3208603922" sldId="382"/>
            <ac:spMk id="7" creationId="{E34199A0-E511-A942-BB65-322BF94FBB8D}"/>
          </ac:spMkLst>
        </pc:spChg>
        <pc:spChg chg="add del mod">
          <ac:chgData name="Nicholas Gibbins" userId="6a0e944c-4d97-467d-bb7a-7c3315791fe4" providerId="ADAL" clId="{3DEC1801-46F3-EF42-9257-1FB9E2B352B9}" dt="2020-09-21T16:24:43.079" v="2198" actId="478"/>
          <ac:spMkLst>
            <pc:docMk/>
            <pc:sldMk cId="3208603922" sldId="382"/>
            <ac:spMk id="8" creationId="{037A6E56-DD8E-8540-A319-4B62F621120B}"/>
          </ac:spMkLst>
        </pc:spChg>
        <pc:spChg chg="add del mod">
          <ac:chgData name="Nicholas Gibbins" userId="6a0e944c-4d97-467d-bb7a-7c3315791fe4" providerId="ADAL" clId="{3DEC1801-46F3-EF42-9257-1FB9E2B352B9}" dt="2020-10-05T10:46:36.069" v="3385" actId="21"/>
          <ac:spMkLst>
            <pc:docMk/>
            <pc:sldMk cId="3208603922" sldId="382"/>
            <ac:spMk id="9" creationId="{AD609669-0558-3F49-B86C-FD76B8CC0FD8}"/>
          </ac:spMkLst>
        </pc:spChg>
        <pc:picChg chg="add mod">
          <ac:chgData name="Nicholas Gibbins" userId="6a0e944c-4d97-467d-bb7a-7c3315791fe4" providerId="ADAL" clId="{3DEC1801-46F3-EF42-9257-1FB9E2B352B9}" dt="2020-09-21T16:29:12.507" v="2323" actId="1035"/>
          <ac:picMkLst>
            <pc:docMk/>
            <pc:sldMk cId="3208603922" sldId="382"/>
            <ac:picMk id="5" creationId="{A07FB8D6-DCC5-BC4D-B5A6-ACFA49520022}"/>
          </ac:picMkLst>
        </pc:picChg>
        <pc:picChg chg="add mod">
          <ac:chgData name="Nicholas Gibbins" userId="6a0e944c-4d97-467d-bb7a-7c3315791fe4" providerId="ADAL" clId="{3DEC1801-46F3-EF42-9257-1FB9E2B352B9}" dt="2020-09-21T16:29:12.507" v="2323" actId="1035"/>
          <ac:picMkLst>
            <pc:docMk/>
            <pc:sldMk cId="3208603922" sldId="382"/>
            <ac:picMk id="6" creationId="{B6DC9E54-8FC5-824E-9E39-AE629FB3CC5C}"/>
          </ac:picMkLst>
        </pc:picChg>
      </pc:sldChg>
      <pc:sldChg chg="addSp delSp modSp add mod ord">
        <pc:chgData name="Nicholas Gibbins" userId="6a0e944c-4d97-467d-bb7a-7c3315791fe4" providerId="ADAL" clId="{3DEC1801-46F3-EF42-9257-1FB9E2B352B9}" dt="2020-09-21T16:31:07.494" v="2408" actId="20578"/>
        <pc:sldMkLst>
          <pc:docMk/>
          <pc:sldMk cId="302251147" sldId="383"/>
        </pc:sldMkLst>
        <pc:spChg chg="mod">
          <ac:chgData name="Nicholas Gibbins" userId="6a0e944c-4d97-467d-bb7a-7c3315791fe4" providerId="ADAL" clId="{3DEC1801-46F3-EF42-9257-1FB9E2B352B9}" dt="2020-09-21T16:29:57.313" v="2401" actId="20577"/>
          <ac:spMkLst>
            <pc:docMk/>
            <pc:sldMk cId="302251147" sldId="383"/>
            <ac:spMk id="2" creationId="{A4779518-7A80-9A4D-9DD2-0C977CCD32B3}"/>
          </ac:spMkLst>
        </pc:spChg>
        <pc:spChg chg="del">
          <ac:chgData name="Nicholas Gibbins" userId="6a0e944c-4d97-467d-bb7a-7c3315791fe4" providerId="ADAL" clId="{3DEC1801-46F3-EF42-9257-1FB9E2B352B9}" dt="2020-09-21T16:30:11.265" v="2402" actId="931"/>
          <ac:spMkLst>
            <pc:docMk/>
            <pc:sldMk cId="302251147" sldId="383"/>
            <ac:spMk id="3" creationId="{7FD8D974-4969-0C4E-B9DC-9E4F891A5B68}"/>
          </ac:spMkLst>
        </pc:spChg>
        <pc:picChg chg="add mod">
          <ac:chgData name="Nicholas Gibbins" userId="6a0e944c-4d97-467d-bb7a-7c3315791fe4" providerId="ADAL" clId="{3DEC1801-46F3-EF42-9257-1FB9E2B352B9}" dt="2020-09-21T16:30:25.158" v="2406" actId="1076"/>
          <ac:picMkLst>
            <pc:docMk/>
            <pc:sldMk cId="302251147" sldId="383"/>
            <ac:picMk id="6" creationId="{388C8CE5-19D8-644E-93BC-9C4DB83E2141}"/>
          </ac:picMkLst>
        </pc:picChg>
      </pc:sldChg>
      <pc:sldChg chg="addSp delSp modSp add del mod modClrScheme modAnim chgLayout">
        <pc:chgData name="Nicholas Gibbins" userId="6a0e944c-4d97-467d-bb7a-7c3315791fe4" providerId="ADAL" clId="{3DEC1801-46F3-EF42-9257-1FB9E2B352B9}" dt="2020-10-05T10:44:01.042" v="3360" actId="2696"/>
        <pc:sldMkLst>
          <pc:docMk/>
          <pc:sldMk cId="1774082074" sldId="384"/>
        </pc:sldMkLst>
        <pc:spChg chg="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2" creationId="{47BB5C44-0C77-C049-AFFE-874641F23C91}"/>
          </ac:spMkLst>
        </pc:spChg>
        <pc:spChg chg="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3" creationId="{32CCB2B0-CE12-CD44-B538-EF98907793B6}"/>
          </ac:spMkLst>
        </pc:spChg>
        <pc:spChg chg="del 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4" creationId="{17829D5A-A9DE-C644-AC64-B0792CEB0EA2}"/>
          </ac:spMkLst>
        </pc:spChg>
        <pc:spChg chg="add del mod ord">
          <ac:chgData name="Nicholas Gibbins" userId="6a0e944c-4d97-467d-bb7a-7c3315791fe4" providerId="ADAL" clId="{3DEC1801-46F3-EF42-9257-1FB9E2B352B9}" dt="2020-09-21T16:58:11.736" v="2541" actId="478"/>
          <ac:spMkLst>
            <pc:docMk/>
            <pc:sldMk cId="1774082074" sldId="384"/>
            <ac:spMk id="5" creationId="{4BBB1860-68E8-6246-B9E2-43C57C2E211D}"/>
          </ac:spMkLst>
        </pc:spChg>
        <pc:spChg chg="add mod ord">
          <ac:chgData name="Nicholas Gibbins" userId="6a0e944c-4d97-467d-bb7a-7c3315791fe4" providerId="ADAL" clId="{3DEC1801-46F3-EF42-9257-1FB9E2B352B9}" dt="2020-09-21T16:58:09.391" v="2540" actId="700"/>
          <ac:spMkLst>
            <pc:docMk/>
            <pc:sldMk cId="1774082074" sldId="384"/>
            <ac:spMk id="6" creationId="{4D56860F-FF2F-AA4E-9F80-BC8FC328C069}"/>
          </ac:spMkLst>
        </pc:spChg>
        <pc:spChg chg="add mod">
          <ac:chgData name="Nicholas Gibbins" userId="6a0e944c-4d97-467d-bb7a-7c3315791fe4" providerId="ADAL" clId="{3DEC1801-46F3-EF42-9257-1FB9E2B352B9}" dt="2020-09-21T16:59:13.933" v="2581" actId="1076"/>
          <ac:spMkLst>
            <pc:docMk/>
            <pc:sldMk cId="1774082074" sldId="384"/>
            <ac:spMk id="9" creationId="{A1BEF618-C149-9D43-8AC3-B6B4EF956ACB}"/>
          </ac:spMkLst>
        </pc:spChg>
        <pc:spChg chg="add mod">
          <ac:chgData name="Nicholas Gibbins" userId="6a0e944c-4d97-467d-bb7a-7c3315791fe4" providerId="ADAL" clId="{3DEC1801-46F3-EF42-9257-1FB9E2B352B9}" dt="2020-09-21T16:59:04.186" v="2579" actId="14100"/>
          <ac:spMkLst>
            <pc:docMk/>
            <pc:sldMk cId="1774082074" sldId="384"/>
            <ac:spMk id="10" creationId="{3A15C6A0-29A8-C34B-A496-25B571F9344C}"/>
          </ac:spMkLst>
        </pc:spChg>
        <pc:picChg chg="add mod">
          <ac:chgData name="Nicholas Gibbins" userId="6a0e944c-4d97-467d-bb7a-7c3315791fe4" providerId="ADAL" clId="{3DEC1801-46F3-EF42-9257-1FB9E2B352B9}" dt="2020-09-21T16:59:13.933" v="2581" actId="1076"/>
          <ac:picMkLst>
            <pc:docMk/>
            <pc:sldMk cId="1774082074" sldId="384"/>
            <ac:picMk id="7" creationId="{8425F6AA-3B15-5A40-985B-2E32258728FC}"/>
          </ac:picMkLst>
        </pc:picChg>
        <pc:picChg chg="add mod">
          <ac:chgData name="Nicholas Gibbins" userId="6a0e944c-4d97-467d-bb7a-7c3315791fe4" providerId="ADAL" clId="{3DEC1801-46F3-EF42-9257-1FB9E2B352B9}" dt="2020-09-21T16:58:12.569" v="2542"/>
          <ac:picMkLst>
            <pc:docMk/>
            <pc:sldMk cId="1774082074" sldId="384"/>
            <ac:picMk id="8" creationId="{C456DCA3-7C39-8B49-84FF-44A6884D5A16}"/>
          </ac:picMkLst>
        </pc:picChg>
      </pc:sldChg>
      <pc:sldChg chg="add del">
        <pc:chgData name="Nicholas Gibbins" userId="6a0e944c-4d97-467d-bb7a-7c3315791fe4" providerId="ADAL" clId="{3DEC1801-46F3-EF42-9257-1FB9E2B352B9}" dt="2020-09-21T16:58:03.950" v="2539" actId="2696"/>
        <pc:sldMkLst>
          <pc:docMk/>
          <pc:sldMk cId="1956548996" sldId="385"/>
        </pc:sldMkLst>
      </pc:sldChg>
      <pc:sldChg chg="addSp modSp add mod">
        <pc:chgData name="Nicholas Gibbins" userId="6a0e944c-4d97-467d-bb7a-7c3315791fe4" providerId="ADAL" clId="{3DEC1801-46F3-EF42-9257-1FB9E2B352B9}" dt="2020-09-21T18:08:51.178" v="3127" actId="1076"/>
        <pc:sldMkLst>
          <pc:docMk/>
          <pc:sldMk cId="2425582200" sldId="385"/>
        </pc:sldMkLst>
        <pc:spChg chg="mod">
          <ac:chgData name="Nicholas Gibbins" userId="6a0e944c-4d97-467d-bb7a-7c3315791fe4" providerId="ADAL" clId="{3DEC1801-46F3-EF42-9257-1FB9E2B352B9}" dt="2020-09-21T17:02:40.291" v="2789" actId="20577"/>
          <ac:spMkLst>
            <pc:docMk/>
            <pc:sldMk cId="2425582200" sldId="385"/>
            <ac:spMk id="2" creationId="{91847E79-BA9A-6140-BE09-777F6CD66714}"/>
          </ac:spMkLst>
        </pc:spChg>
        <pc:spChg chg="mod">
          <ac:chgData name="Nicholas Gibbins" userId="6a0e944c-4d97-467d-bb7a-7c3315791fe4" providerId="ADAL" clId="{3DEC1801-46F3-EF42-9257-1FB9E2B352B9}" dt="2020-09-21T18:08:31.851" v="3126" actId="20577"/>
          <ac:spMkLst>
            <pc:docMk/>
            <pc:sldMk cId="2425582200" sldId="385"/>
            <ac:spMk id="3" creationId="{8374BE77-FE99-B44F-94E2-00A71961CCD1}"/>
          </ac:spMkLst>
        </pc:spChg>
        <pc:spChg chg="mod">
          <ac:chgData name="Nicholas Gibbins" userId="6a0e944c-4d97-467d-bb7a-7c3315791fe4" providerId="ADAL" clId="{3DEC1801-46F3-EF42-9257-1FB9E2B352B9}" dt="2020-09-21T17:04:07.122" v="2900" actId="114"/>
          <ac:spMkLst>
            <pc:docMk/>
            <pc:sldMk cId="2425582200" sldId="385"/>
            <ac:spMk id="4" creationId="{FBEFB64F-5134-7949-AD8F-E996D5F75D56}"/>
          </ac:spMkLst>
        </pc:spChg>
        <pc:picChg chg="add mod">
          <ac:chgData name="Nicholas Gibbins" userId="6a0e944c-4d97-467d-bb7a-7c3315791fe4" providerId="ADAL" clId="{3DEC1801-46F3-EF42-9257-1FB9E2B352B9}" dt="2020-09-21T18:08:51.178" v="3127" actId="1076"/>
          <ac:picMkLst>
            <pc:docMk/>
            <pc:sldMk cId="2425582200" sldId="385"/>
            <ac:picMk id="5" creationId="{6FF9456A-F7FE-8B4A-BE17-46AB9EE94482}"/>
          </ac:picMkLst>
        </pc:picChg>
      </pc:sldChg>
      <pc:sldChg chg="addSp modSp add mod modAnim">
        <pc:chgData name="Nicholas Gibbins" userId="6a0e944c-4d97-467d-bb7a-7c3315791fe4" providerId="ADAL" clId="{3DEC1801-46F3-EF42-9257-1FB9E2B352B9}" dt="2020-10-15T19:33:40.353" v="3694" actId="20577"/>
        <pc:sldMkLst>
          <pc:docMk/>
          <pc:sldMk cId="3661067176" sldId="386"/>
        </pc:sldMkLst>
        <pc:spChg chg="mod">
          <ac:chgData name="Nicholas Gibbins" userId="6a0e944c-4d97-467d-bb7a-7c3315791fe4" providerId="ADAL" clId="{3DEC1801-46F3-EF42-9257-1FB9E2B352B9}" dt="2020-10-05T10:41:11.506" v="3322" actId="20577"/>
          <ac:spMkLst>
            <pc:docMk/>
            <pc:sldMk cId="3661067176" sldId="386"/>
            <ac:spMk id="2" creationId="{7E0679CD-5AD3-8F49-B455-95B608C83C99}"/>
          </ac:spMkLst>
        </pc:spChg>
        <pc:spChg chg="add mod">
          <ac:chgData name="Nicholas Gibbins" userId="6a0e944c-4d97-467d-bb7a-7c3315791fe4" providerId="ADAL" clId="{3DEC1801-46F3-EF42-9257-1FB9E2B352B9}" dt="2020-10-15T19:33:40.353" v="3694" actId="20577"/>
          <ac:spMkLst>
            <pc:docMk/>
            <pc:sldMk cId="3661067176" sldId="386"/>
            <ac:spMk id="6" creationId="{2CE640EA-0328-0443-8C17-61E07192C4BF}"/>
          </ac:spMkLst>
        </pc:spChg>
        <pc:spChg chg="add mod">
          <ac:chgData name="Nicholas Gibbins" userId="6a0e944c-4d97-467d-bb7a-7c3315791fe4" providerId="ADAL" clId="{3DEC1801-46F3-EF42-9257-1FB9E2B352B9}" dt="2020-10-05T10:42:09.016" v="3331" actId="1076"/>
          <ac:spMkLst>
            <pc:docMk/>
            <pc:sldMk cId="3661067176" sldId="386"/>
            <ac:spMk id="7" creationId="{0D6FE710-9DA3-FB49-A635-1F16357CA002}"/>
          </ac:spMkLst>
        </pc:spChg>
        <pc:picChg chg="add mod">
          <ac:chgData name="Nicholas Gibbins" userId="6a0e944c-4d97-467d-bb7a-7c3315791fe4" providerId="ADAL" clId="{3DEC1801-46F3-EF42-9257-1FB9E2B352B9}" dt="2020-10-05T10:42:03.094" v="3330" actId="1076"/>
          <ac:picMkLst>
            <pc:docMk/>
            <pc:sldMk cId="3661067176" sldId="386"/>
            <ac:picMk id="4" creationId="{D9E3CEE1-332F-1B45-AA17-2B3979C407DA}"/>
          </ac:picMkLst>
        </pc:picChg>
        <pc:picChg chg="add mod">
          <ac:chgData name="Nicholas Gibbins" userId="6a0e944c-4d97-467d-bb7a-7c3315791fe4" providerId="ADAL" clId="{3DEC1801-46F3-EF42-9257-1FB9E2B352B9}" dt="2020-10-05T10:42:09.016" v="3331" actId="1076"/>
          <ac:picMkLst>
            <pc:docMk/>
            <pc:sldMk cId="3661067176" sldId="386"/>
            <ac:picMk id="5" creationId="{49F997CF-1F64-C044-AFAE-7B140E3ACF54}"/>
          </ac:picMkLst>
        </pc:picChg>
      </pc:sldChg>
      <pc:sldChg chg="modSp add mod">
        <pc:chgData name="Nicholas Gibbins" userId="6a0e944c-4d97-467d-bb7a-7c3315791fe4" providerId="ADAL" clId="{3DEC1801-46F3-EF42-9257-1FB9E2B352B9}" dt="2020-10-15T19:33:31.607" v="3683" actId="20577"/>
        <pc:sldMkLst>
          <pc:docMk/>
          <pc:sldMk cId="959095383" sldId="387"/>
        </pc:sldMkLst>
        <pc:spChg chg="mod">
          <ac:chgData name="Nicholas Gibbins" userId="6a0e944c-4d97-467d-bb7a-7c3315791fe4" providerId="ADAL" clId="{3DEC1801-46F3-EF42-9257-1FB9E2B352B9}" dt="2020-10-05T10:42:27.920" v="3342" actId="20577"/>
          <ac:spMkLst>
            <pc:docMk/>
            <pc:sldMk cId="959095383" sldId="387"/>
            <ac:spMk id="2" creationId="{7E0679CD-5AD3-8F49-B455-95B608C83C99}"/>
          </ac:spMkLst>
        </pc:spChg>
        <pc:spChg chg="mod">
          <ac:chgData name="Nicholas Gibbins" userId="6a0e944c-4d97-467d-bb7a-7c3315791fe4" providerId="ADAL" clId="{3DEC1801-46F3-EF42-9257-1FB9E2B352B9}" dt="2020-10-15T19:33:31.607" v="3683" actId="20577"/>
          <ac:spMkLst>
            <pc:docMk/>
            <pc:sldMk cId="959095383" sldId="387"/>
            <ac:spMk id="6" creationId="{2CE640EA-0328-0443-8C17-61E07192C4BF}"/>
          </ac:spMkLst>
        </pc:spChg>
        <pc:spChg chg="mod">
          <ac:chgData name="Nicholas Gibbins" userId="6a0e944c-4d97-467d-bb7a-7c3315791fe4" providerId="ADAL" clId="{3DEC1801-46F3-EF42-9257-1FB9E2B352B9}" dt="2020-10-05T10:42:59.150" v="3348" actId="1076"/>
          <ac:spMkLst>
            <pc:docMk/>
            <pc:sldMk cId="959095383" sldId="387"/>
            <ac:spMk id="7" creationId="{0D6FE710-9DA3-FB49-A635-1F16357CA002}"/>
          </ac:spMkLst>
        </pc:spChg>
        <pc:picChg chg="mod">
          <ac:chgData name="Nicholas Gibbins" userId="6a0e944c-4d97-467d-bb7a-7c3315791fe4" providerId="ADAL" clId="{3DEC1801-46F3-EF42-9257-1FB9E2B352B9}" dt="2020-10-05T10:42:59.150" v="3348" actId="1076"/>
          <ac:picMkLst>
            <pc:docMk/>
            <pc:sldMk cId="959095383" sldId="387"/>
            <ac:picMk id="5" creationId="{49F997CF-1F64-C044-AFAE-7B140E3ACF54}"/>
          </ac:picMkLst>
        </pc:picChg>
      </pc:sldChg>
      <pc:sldChg chg="addSp delSp modSp add mod delAnim modAnim">
        <pc:chgData name="Nicholas Gibbins" userId="6a0e944c-4d97-467d-bb7a-7c3315791fe4" providerId="ADAL" clId="{3DEC1801-46F3-EF42-9257-1FB9E2B352B9}" dt="2020-10-15T19:33:12.076" v="3672" actId="20577"/>
        <pc:sldMkLst>
          <pc:docMk/>
          <pc:sldMk cId="2111256408" sldId="388"/>
        </pc:sldMkLst>
        <pc:spChg chg="del">
          <ac:chgData name="Nicholas Gibbins" userId="6a0e944c-4d97-467d-bb7a-7c3315791fe4" providerId="ADAL" clId="{3DEC1801-46F3-EF42-9257-1FB9E2B352B9}" dt="2020-10-05T10:43:16.316" v="3351" actId="478"/>
          <ac:spMkLst>
            <pc:docMk/>
            <pc:sldMk cId="2111256408" sldId="388"/>
            <ac:spMk id="9" creationId="{A1BEF618-C149-9D43-8AC3-B6B4EF956ACB}"/>
          </ac:spMkLst>
        </pc:spChg>
        <pc:spChg chg="del">
          <ac:chgData name="Nicholas Gibbins" userId="6a0e944c-4d97-467d-bb7a-7c3315791fe4" providerId="ADAL" clId="{3DEC1801-46F3-EF42-9257-1FB9E2B352B9}" dt="2020-10-05T10:43:16.316" v="3351" actId="478"/>
          <ac:spMkLst>
            <pc:docMk/>
            <pc:sldMk cId="2111256408" sldId="388"/>
            <ac:spMk id="10" creationId="{3A15C6A0-29A8-C34B-A496-25B571F9344C}"/>
          </ac:spMkLst>
        </pc:spChg>
        <pc:spChg chg="add mod">
          <ac:chgData name="Nicholas Gibbins" userId="6a0e944c-4d97-467d-bb7a-7c3315791fe4" providerId="ADAL" clId="{3DEC1801-46F3-EF42-9257-1FB9E2B352B9}" dt="2020-10-15T19:33:12.076" v="3672" actId="20577"/>
          <ac:spMkLst>
            <pc:docMk/>
            <pc:sldMk cId="2111256408" sldId="388"/>
            <ac:spMk id="13" creationId="{F1A3E2F4-DDB3-8E4A-97F8-000E99EE4021}"/>
          </ac:spMkLst>
        </pc:spChg>
        <pc:spChg chg="add mod">
          <ac:chgData name="Nicholas Gibbins" userId="6a0e944c-4d97-467d-bb7a-7c3315791fe4" providerId="ADAL" clId="{3DEC1801-46F3-EF42-9257-1FB9E2B352B9}" dt="2020-10-05T10:43:59.189" v="3359" actId="1076"/>
          <ac:spMkLst>
            <pc:docMk/>
            <pc:sldMk cId="2111256408" sldId="388"/>
            <ac:spMk id="14" creationId="{30809D10-4D7B-AF48-BB95-3D599F2A229E}"/>
          </ac:spMkLst>
        </pc:spChg>
        <pc:picChg chg="del">
          <ac:chgData name="Nicholas Gibbins" userId="6a0e944c-4d97-467d-bb7a-7c3315791fe4" providerId="ADAL" clId="{3DEC1801-46F3-EF42-9257-1FB9E2B352B9}" dt="2020-10-05T10:43:16.316" v="3351" actId="478"/>
          <ac:picMkLst>
            <pc:docMk/>
            <pc:sldMk cId="2111256408" sldId="388"/>
            <ac:picMk id="7" creationId="{8425F6AA-3B15-5A40-985B-2E32258728FC}"/>
          </ac:picMkLst>
        </pc:picChg>
        <pc:picChg chg="del">
          <ac:chgData name="Nicholas Gibbins" userId="6a0e944c-4d97-467d-bb7a-7c3315791fe4" providerId="ADAL" clId="{3DEC1801-46F3-EF42-9257-1FB9E2B352B9}" dt="2020-10-05T10:43:16.316" v="3351" actId="478"/>
          <ac:picMkLst>
            <pc:docMk/>
            <pc:sldMk cId="2111256408" sldId="388"/>
            <ac:picMk id="8" creationId="{C456DCA3-7C39-8B49-84FF-44A6884D5A16}"/>
          </ac:picMkLst>
        </pc:picChg>
        <pc:picChg chg="add mod">
          <ac:chgData name="Nicholas Gibbins" userId="6a0e944c-4d97-467d-bb7a-7c3315791fe4" providerId="ADAL" clId="{3DEC1801-46F3-EF42-9257-1FB9E2B352B9}" dt="2020-10-05T10:43:59.189" v="3359" actId="1076"/>
          <ac:picMkLst>
            <pc:docMk/>
            <pc:sldMk cId="2111256408" sldId="388"/>
            <ac:picMk id="11" creationId="{58402E1C-69DC-8F45-A1A9-55BED1F8FF3D}"/>
          </ac:picMkLst>
        </pc:picChg>
        <pc:picChg chg="add mod">
          <ac:chgData name="Nicholas Gibbins" userId="6a0e944c-4d97-467d-bb7a-7c3315791fe4" providerId="ADAL" clId="{3DEC1801-46F3-EF42-9257-1FB9E2B352B9}" dt="2020-10-05T10:43:59.189" v="3359" actId="1076"/>
          <ac:picMkLst>
            <pc:docMk/>
            <pc:sldMk cId="2111256408" sldId="388"/>
            <ac:picMk id="12" creationId="{120CF78F-2BEE-444B-89FF-54F477D28DD4}"/>
          </ac:picMkLst>
        </pc:picChg>
      </pc:sldChg>
      <pc:sldChg chg="addSp delSp modSp add mod delAnim modAnim">
        <pc:chgData name="Nicholas Gibbins" userId="6a0e944c-4d97-467d-bb7a-7c3315791fe4" providerId="ADAL" clId="{3DEC1801-46F3-EF42-9257-1FB9E2B352B9}" dt="2020-10-15T19:32:46.569" v="3650" actId="20577"/>
        <pc:sldMkLst>
          <pc:docMk/>
          <pc:sldMk cId="485349887" sldId="389"/>
        </pc:sldMkLst>
        <pc:spChg chg="del">
          <ac:chgData name="Nicholas Gibbins" userId="6a0e944c-4d97-467d-bb7a-7c3315791fe4" providerId="ADAL" clId="{3DEC1801-46F3-EF42-9257-1FB9E2B352B9}" dt="2020-10-05T10:44:43.415" v="3364" actId="478"/>
          <ac:spMkLst>
            <pc:docMk/>
            <pc:sldMk cId="485349887" sldId="389"/>
            <ac:spMk id="8" creationId="{00000000-0000-0000-0000-000000000000}"/>
          </ac:spMkLst>
        </pc:spChg>
        <pc:spChg chg="del">
          <ac:chgData name="Nicholas Gibbins" userId="6a0e944c-4d97-467d-bb7a-7c3315791fe4" providerId="ADAL" clId="{3DEC1801-46F3-EF42-9257-1FB9E2B352B9}" dt="2020-10-05T10:44:43.415" v="3364" actId="478"/>
          <ac:spMkLst>
            <pc:docMk/>
            <pc:sldMk cId="485349887" sldId="389"/>
            <ac:spMk id="9" creationId="{00000000-0000-0000-0000-000000000000}"/>
          </ac:spMkLst>
        </pc:spChg>
        <pc:spChg chg="del">
          <ac:chgData name="Nicholas Gibbins" userId="6a0e944c-4d97-467d-bb7a-7c3315791fe4" providerId="ADAL" clId="{3DEC1801-46F3-EF42-9257-1FB9E2B352B9}" dt="2020-10-05T10:44:43.415" v="3364" actId="478"/>
          <ac:spMkLst>
            <pc:docMk/>
            <pc:sldMk cId="485349887" sldId="389"/>
            <ac:spMk id="11" creationId="{6165114D-DCCA-144C-8B4F-2F6FB989D880}"/>
          </ac:spMkLst>
        </pc:spChg>
        <pc:spChg chg="add mod">
          <ac:chgData name="Nicholas Gibbins" userId="6a0e944c-4d97-467d-bb7a-7c3315791fe4" providerId="ADAL" clId="{3DEC1801-46F3-EF42-9257-1FB9E2B352B9}" dt="2020-10-15T19:32:40.940" v="3639" actId="20577"/>
          <ac:spMkLst>
            <pc:docMk/>
            <pc:sldMk cId="485349887" sldId="389"/>
            <ac:spMk id="14" creationId="{28CE38DA-7A60-F945-AA4E-9D1349EFE6BA}"/>
          </ac:spMkLst>
        </pc:spChg>
        <pc:spChg chg="add mod">
          <ac:chgData name="Nicholas Gibbins" userId="6a0e944c-4d97-467d-bb7a-7c3315791fe4" providerId="ADAL" clId="{3DEC1801-46F3-EF42-9257-1FB9E2B352B9}" dt="2020-10-05T10:45:41.554" v="3375" actId="1076"/>
          <ac:spMkLst>
            <pc:docMk/>
            <pc:sldMk cId="485349887" sldId="389"/>
            <ac:spMk id="15" creationId="{5FD2A07C-CD47-AF45-98E6-394566E6A5B8}"/>
          </ac:spMkLst>
        </pc:spChg>
        <pc:spChg chg="add mod">
          <ac:chgData name="Nicholas Gibbins" userId="6a0e944c-4d97-467d-bb7a-7c3315791fe4" providerId="ADAL" clId="{3DEC1801-46F3-EF42-9257-1FB9E2B352B9}" dt="2020-10-15T19:32:46.569" v="3650" actId="20577"/>
          <ac:spMkLst>
            <pc:docMk/>
            <pc:sldMk cId="485349887" sldId="389"/>
            <ac:spMk id="17" creationId="{FE0492A4-1CEA-D44B-85F8-2BC81D733D73}"/>
          </ac:spMkLst>
        </pc:spChg>
        <pc:picChg chg="del">
          <ac:chgData name="Nicholas Gibbins" userId="6a0e944c-4d97-467d-bb7a-7c3315791fe4" providerId="ADAL" clId="{3DEC1801-46F3-EF42-9257-1FB9E2B352B9}" dt="2020-10-05T10:44:43.415" v="3364" actId="478"/>
          <ac:picMkLst>
            <pc:docMk/>
            <pc:sldMk cId="485349887" sldId="389"/>
            <ac:picMk id="6" creationId="{00000000-0000-0000-0000-000000000000}"/>
          </ac:picMkLst>
        </pc:picChg>
        <pc:picChg chg="del">
          <ac:chgData name="Nicholas Gibbins" userId="6a0e944c-4d97-467d-bb7a-7c3315791fe4" providerId="ADAL" clId="{3DEC1801-46F3-EF42-9257-1FB9E2B352B9}" dt="2020-10-05T10:44:43.415" v="3364" actId="478"/>
          <ac:picMkLst>
            <pc:docMk/>
            <pc:sldMk cId="485349887" sldId="389"/>
            <ac:picMk id="7" creationId="{00000000-0000-0000-0000-000000000000}"/>
          </ac:picMkLst>
        </pc:picChg>
        <pc:picChg chg="del">
          <ac:chgData name="Nicholas Gibbins" userId="6a0e944c-4d97-467d-bb7a-7c3315791fe4" providerId="ADAL" clId="{3DEC1801-46F3-EF42-9257-1FB9E2B352B9}" dt="2020-10-05T10:44:43.415" v="3364" actId="478"/>
          <ac:picMkLst>
            <pc:docMk/>
            <pc:sldMk cId="485349887" sldId="389"/>
            <ac:picMk id="10" creationId="{6770A3FA-55B4-BC48-8E86-F1C8466F13B3}"/>
          </ac:picMkLst>
        </pc:picChg>
        <pc:picChg chg="add mod">
          <ac:chgData name="Nicholas Gibbins" userId="6a0e944c-4d97-467d-bb7a-7c3315791fe4" providerId="ADAL" clId="{3DEC1801-46F3-EF42-9257-1FB9E2B352B9}" dt="2020-10-05T10:45:41.554" v="3375" actId="1076"/>
          <ac:picMkLst>
            <pc:docMk/>
            <pc:sldMk cId="485349887" sldId="389"/>
            <ac:picMk id="12" creationId="{CA44AEC5-4188-384F-B01D-7A59A87E3A0B}"/>
          </ac:picMkLst>
        </pc:picChg>
        <pc:picChg chg="add mod">
          <ac:chgData name="Nicholas Gibbins" userId="6a0e944c-4d97-467d-bb7a-7c3315791fe4" providerId="ADAL" clId="{3DEC1801-46F3-EF42-9257-1FB9E2B352B9}" dt="2020-10-05T10:45:41.554" v="3375" actId="1076"/>
          <ac:picMkLst>
            <pc:docMk/>
            <pc:sldMk cId="485349887" sldId="389"/>
            <ac:picMk id="13" creationId="{177B8FB5-8481-E94C-8C3F-A300E3FE8243}"/>
          </ac:picMkLst>
        </pc:picChg>
        <pc:picChg chg="add mod">
          <ac:chgData name="Nicholas Gibbins" userId="6a0e944c-4d97-467d-bb7a-7c3315791fe4" providerId="ADAL" clId="{3DEC1801-46F3-EF42-9257-1FB9E2B352B9}" dt="2020-10-05T10:45:41.554" v="3375" actId="1076"/>
          <ac:picMkLst>
            <pc:docMk/>
            <pc:sldMk cId="485349887" sldId="389"/>
            <ac:picMk id="16" creationId="{60797AC5-EEEB-5741-95C2-0B5E1937AD65}"/>
          </ac:picMkLst>
        </pc:picChg>
      </pc:sldChg>
      <pc:sldChg chg="addSp delSp modSp add mod delAnim modAnim">
        <pc:chgData name="Nicholas Gibbins" userId="6a0e944c-4d97-467d-bb7a-7c3315791fe4" providerId="ADAL" clId="{3DEC1801-46F3-EF42-9257-1FB9E2B352B9}" dt="2020-10-15T19:32:55.681" v="3661" actId="20577"/>
        <pc:sldMkLst>
          <pc:docMk/>
          <pc:sldMk cId="1176107347" sldId="390"/>
        </pc:sldMkLst>
        <pc:spChg chg="add del mod">
          <ac:chgData name="Nicholas Gibbins" userId="6a0e944c-4d97-467d-bb7a-7c3315791fe4" providerId="ADAL" clId="{3DEC1801-46F3-EF42-9257-1FB9E2B352B9}" dt="2020-10-05T10:46:32.084" v="3384" actId="478"/>
          <ac:spMkLst>
            <pc:docMk/>
            <pc:sldMk cId="1176107347" sldId="390"/>
            <ac:spMk id="3" creationId="{93C3500F-EBBC-BA4B-80F5-1DA617D45E2E}"/>
          </ac:spMkLst>
        </pc:spChg>
        <pc:spChg chg="del">
          <ac:chgData name="Nicholas Gibbins" userId="6a0e944c-4d97-467d-bb7a-7c3315791fe4" providerId="ADAL" clId="{3DEC1801-46F3-EF42-9257-1FB9E2B352B9}" dt="2020-10-05T10:45:50.012" v="3377" actId="478"/>
          <ac:spMkLst>
            <pc:docMk/>
            <pc:sldMk cId="1176107347" sldId="390"/>
            <ac:spMk id="7" creationId="{E34199A0-E511-A942-BB65-322BF94FBB8D}"/>
          </ac:spMkLst>
        </pc:spChg>
        <pc:spChg chg="del">
          <ac:chgData name="Nicholas Gibbins" userId="6a0e944c-4d97-467d-bb7a-7c3315791fe4" providerId="ADAL" clId="{3DEC1801-46F3-EF42-9257-1FB9E2B352B9}" dt="2020-10-05T10:45:50.012" v="3377" actId="478"/>
          <ac:spMkLst>
            <pc:docMk/>
            <pc:sldMk cId="1176107347" sldId="390"/>
            <ac:spMk id="9" creationId="{AD609669-0558-3F49-B86C-FD76B8CC0FD8}"/>
          </ac:spMkLst>
        </pc:spChg>
        <pc:spChg chg="add mod">
          <ac:chgData name="Nicholas Gibbins" userId="6a0e944c-4d97-467d-bb7a-7c3315791fe4" providerId="ADAL" clId="{3DEC1801-46F3-EF42-9257-1FB9E2B352B9}" dt="2020-10-15T19:32:55.681" v="3661" actId="20577"/>
          <ac:spMkLst>
            <pc:docMk/>
            <pc:sldMk cId="1176107347" sldId="390"/>
            <ac:spMk id="11" creationId="{04AF171B-2DA1-9A4B-90A4-C58B0D497CE2}"/>
          </ac:spMkLst>
        </pc:spChg>
        <pc:spChg chg="add del mod">
          <ac:chgData name="Nicholas Gibbins" userId="6a0e944c-4d97-467d-bb7a-7c3315791fe4" providerId="ADAL" clId="{3DEC1801-46F3-EF42-9257-1FB9E2B352B9}" dt="2020-10-05T10:46:24.316" v="3382" actId="478"/>
          <ac:spMkLst>
            <pc:docMk/>
            <pc:sldMk cId="1176107347" sldId="390"/>
            <ac:spMk id="12" creationId="{E48748A8-4EA4-3748-AD1D-D15AEB19D634}"/>
          </ac:spMkLst>
        </pc:spChg>
        <pc:spChg chg="add mod">
          <ac:chgData name="Nicholas Gibbins" userId="6a0e944c-4d97-467d-bb7a-7c3315791fe4" providerId="ADAL" clId="{3DEC1801-46F3-EF42-9257-1FB9E2B352B9}" dt="2020-10-05T10:47:33.918" v="3390" actId="1076"/>
          <ac:spMkLst>
            <pc:docMk/>
            <pc:sldMk cId="1176107347" sldId="390"/>
            <ac:spMk id="13" creationId="{FB420C30-3045-DE42-AE02-06AA882D4E1D}"/>
          </ac:spMkLst>
        </pc:spChg>
        <pc:picChg chg="del">
          <ac:chgData name="Nicholas Gibbins" userId="6a0e944c-4d97-467d-bb7a-7c3315791fe4" providerId="ADAL" clId="{3DEC1801-46F3-EF42-9257-1FB9E2B352B9}" dt="2020-10-05T10:45:50.012" v="3377" actId="478"/>
          <ac:picMkLst>
            <pc:docMk/>
            <pc:sldMk cId="1176107347" sldId="390"/>
            <ac:picMk id="5" creationId="{A07FB8D6-DCC5-BC4D-B5A6-ACFA49520022}"/>
          </ac:picMkLst>
        </pc:picChg>
        <pc:picChg chg="del">
          <ac:chgData name="Nicholas Gibbins" userId="6a0e944c-4d97-467d-bb7a-7c3315791fe4" providerId="ADAL" clId="{3DEC1801-46F3-EF42-9257-1FB9E2B352B9}" dt="2020-10-05T10:45:50.012" v="3377" actId="478"/>
          <ac:picMkLst>
            <pc:docMk/>
            <pc:sldMk cId="1176107347" sldId="390"/>
            <ac:picMk id="6" creationId="{B6DC9E54-8FC5-824E-9E39-AE629FB3CC5C}"/>
          </ac:picMkLst>
        </pc:picChg>
        <pc:picChg chg="add mod">
          <ac:chgData name="Nicholas Gibbins" userId="6a0e944c-4d97-467d-bb7a-7c3315791fe4" providerId="ADAL" clId="{3DEC1801-46F3-EF42-9257-1FB9E2B352B9}" dt="2020-10-05T10:47:40.509" v="3391" actId="1076"/>
          <ac:picMkLst>
            <pc:docMk/>
            <pc:sldMk cId="1176107347" sldId="390"/>
            <ac:picMk id="8" creationId="{C64B02EC-DAFF-C74C-A3C9-E96AA485385A}"/>
          </ac:picMkLst>
        </pc:picChg>
        <pc:picChg chg="add mod">
          <ac:chgData name="Nicholas Gibbins" userId="6a0e944c-4d97-467d-bb7a-7c3315791fe4" providerId="ADAL" clId="{3DEC1801-46F3-EF42-9257-1FB9E2B352B9}" dt="2020-10-05T10:47:33.918" v="3390" actId="1076"/>
          <ac:picMkLst>
            <pc:docMk/>
            <pc:sldMk cId="1176107347" sldId="390"/>
            <ac:picMk id="10" creationId="{8FF13260-8409-4041-BA03-AB6D7C9970A1}"/>
          </ac:picMkLst>
        </pc:picChg>
      </pc:sldChg>
      <pc:sldChg chg="addSp delSp modSp add mod ord modClrScheme modAnim chgLayout">
        <pc:chgData name="Nicholas Gibbins" userId="6a0e944c-4d97-467d-bb7a-7c3315791fe4" providerId="ADAL" clId="{3DEC1801-46F3-EF42-9257-1FB9E2B352B9}" dt="2020-10-16T13:52:48.732" v="3708" actId="2711"/>
        <pc:sldMkLst>
          <pc:docMk/>
          <pc:sldMk cId="587676857" sldId="391"/>
        </pc:sldMkLst>
        <pc:spChg chg="mod ord">
          <ac:chgData name="Nicholas Gibbins" userId="6a0e944c-4d97-467d-bb7a-7c3315791fe4" providerId="ADAL" clId="{3DEC1801-46F3-EF42-9257-1FB9E2B352B9}" dt="2020-10-16T13:52:48.732" v="3708" actId="2711"/>
          <ac:spMkLst>
            <pc:docMk/>
            <pc:sldMk cId="587676857" sldId="391"/>
            <ac:spMk id="2" creationId="{68737CF9-AA15-7C49-83ED-F8441B88FA4D}"/>
          </ac:spMkLst>
        </pc:spChg>
        <pc:spChg chg="del mod ord">
          <ac:chgData name="Nicholas Gibbins" userId="6a0e944c-4d97-467d-bb7a-7c3315791fe4" providerId="ADAL" clId="{3DEC1801-46F3-EF42-9257-1FB9E2B352B9}" dt="2020-10-15T17:46:17.222" v="3415" actId="700"/>
          <ac:spMkLst>
            <pc:docMk/>
            <pc:sldMk cId="587676857" sldId="391"/>
            <ac:spMk id="3" creationId="{655B0BA6-65AF-8044-ABB6-FF44863791D3}"/>
          </ac:spMkLst>
        </pc:spChg>
        <pc:spChg chg="del mod ord">
          <ac:chgData name="Nicholas Gibbins" userId="6a0e944c-4d97-467d-bb7a-7c3315791fe4" providerId="ADAL" clId="{3DEC1801-46F3-EF42-9257-1FB9E2B352B9}" dt="2020-10-15T17:46:17.222" v="3415" actId="700"/>
          <ac:spMkLst>
            <pc:docMk/>
            <pc:sldMk cId="587676857" sldId="391"/>
            <ac:spMk id="4" creationId="{8AE96C19-94E0-754B-BB2A-394B27D73F5F}"/>
          </ac:spMkLst>
        </pc:spChg>
        <pc:spChg chg="add mod ord">
          <ac:chgData name="Nicholas Gibbins" userId="6a0e944c-4d97-467d-bb7a-7c3315791fe4" providerId="ADAL" clId="{3DEC1801-46F3-EF42-9257-1FB9E2B352B9}" dt="2020-10-15T17:49:38.396" v="3628" actId="5793"/>
          <ac:spMkLst>
            <pc:docMk/>
            <pc:sldMk cId="587676857" sldId="391"/>
            <ac:spMk id="5" creationId="{8D745207-B2EE-1D45-AD0C-4594187B04E0}"/>
          </ac:spMkLst>
        </pc:spChg>
        <pc:spChg chg="add del mod ord">
          <ac:chgData name="Nicholas Gibbins" userId="6a0e944c-4d97-467d-bb7a-7c3315791fe4" providerId="ADAL" clId="{3DEC1801-46F3-EF42-9257-1FB9E2B352B9}" dt="2020-10-15T17:46:19.111" v="3416" actId="478"/>
          <ac:spMkLst>
            <pc:docMk/>
            <pc:sldMk cId="587676857" sldId="391"/>
            <ac:spMk id="6" creationId="{3007E2FE-C36A-DC47-82E8-332542247949}"/>
          </ac:spMkLst>
        </pc:spChg>
        <pc:spChg chg="add mod ord">
          <ac:chgData name="Nicholas Gibbins" userId="6a0e944c-4d97-467d-bb7a-7c3315791fe4" providerId="ADAL" clId="{3DEC1801-46F3-EF42-9257-1FB9E2B352B9}" dt="2020-10-15T17:46:17.222" v="3415" actId="700"/>
          <ac:spMkLst>
            <pc:docMk/>
            <pc:sldMk cId="587676857" sldId="391"/>
            <ac:spMk id="7" creationId="{076C190B-5CB1-5040-9EC2-8CE679A50C1A}"/>
          </ac:spMkLst>
        </pc:spChg>
        <pc:spChg chg="add mod">
          <ac:chgData name="Nicholas Gibbins" userId="6a0e944c-4d97-467d-bb7a-7c3315791fe4" providerId="ADAL" clId="{3DEC1801-46F3-EF42-9257-1FB9E2B352B9}" dt="2020-10-15T17:48:53.595" v="3548" actId="1076"/>
          <ac:spMkLst>
            <pc:docMk/>
            <pc:sldMk cId="587676857" sldId="391"/>
            <ac:spMk id="10" creationId="{1250F253-0A80-AB48-8C40-92695A4E7874}"/>
          </ac:spMkLst>
        </pc:spChg>
        <pc:spChg chg="add mod">
          <ac:chgData name="Nicholas Gibbins" userId="6a0e944c-4d97-467d-bb7a-7c3315791fe4" providerId="ADAL" clId="{3DEC1801-46F3-EF42-9257-1FB9E2B352B9}" dt="2020-10-15T17:48:53.595" v="3548" actId="1076"/>
          <ac:spMkLst>
            <pc:docMk/>
            <pc:sldMk cId="587676857" sldId="391"/>
            <ac:spMk id="11" creationId="{7FD32867-E730-6F4B-9642-F71E588373C7}"/>
          </ac:spMkLst>
        </pc:spChg>
        <pc:picChg chg="add mod">
          <ac:chgData name="Nicholas Gibbins" userId="6a0e944c-4d97-467d-bb7a-7c3315791fe4" providerId="ADAL" clId="{3DEC1801-46F3-EF42-9257-1FB9E2B352B9}" dt="2020-10-15T17:48:53.595" v="3548" actId="1076"/>
          <ac:picMkLst>
            <pc:docMk/>
            <pc:sldMk cId="587676857" sldId="391"/>
            <ac:picMk id="8" creationId="{D6DE7993-6950-974A-AD24-56DFF4B5DD1E}"/>
          </ac:picMkLst>
        </pc:picChg>
        <pc:picChg chg="add mod">
          <ac:chgData name="Nicholas Gibbins" userId="6a0e944c-4d97-467d-bb7a-7c3315791fe4" providerId="ADAL" clId="{3DEC1801-46F3-EF42-9257-1FB9E2B352B9}" dt="2020-10-15T17:48:53.595" v="3548" actId="1076"/>
          <ac:picMkLst>
            <pc:docMk/>
            <pc:sldMk cId="587676857" sldId="391"/>
            <ac:picMk id="9" creationId="{E05ABE01-9A33-CA45-9AEC-8F6963A75D80}"/>
          </ac:picMkLst>
        </pc:picChg>
      </pc:sldChg>
    </pc:docChg>
  </pc:docChgLst>
  <pc:docChgLst>
    <pc:chgData name="Gibbins N.M." userId="6a0e944c-4d97-467d-bb7a-7c3315791fe4" providerId="ADAL" clId="{BB484606-B9E6-1941-9C60-0D1094DEC1FE}"/>
    <pc:docChg chg="undo custSel addSld delSld modSld sldOrd">
      <pc:chgData name="Gibbins N.M." userId="6a0e944c-4d97-467d-bb7a-7c3315791fe4" providerId="ADAL" clId="{BB484606-B9E6-1941-9C60-0D1094DEC1FE}" dt="2019-10-08T12:08:30.410" v="2201" actId="20577"/>
      <pc:docMkLst>
        <pc:docMk/>
      </pc:docMkLst>
      <pc:sldChg chg="modSp">
        <pc:chgData name="Gibbins N.M." userId="6a0e944c-4d97-467d-bb7a-7c3315791fe4" providerId="ADAL" clId="{BB484606-B9E6-1941-9C60-0D1094DEC1FE}" dt="2019-10-07T12:09:38.647" v="85" actId="20577"/>
        <pc:sldMkLst>
          <pc:docMk/>
          <pc:sldMk cId="3511021404" sldId="269"/>
        </pc:sldMkLst>
        <pc:spChg chg="mod">
          <ac:chgData name="Gibbins N.M." userId="6a0e944c-4d97-467d-bb7a-7c3315791fe4" providerId="ADAL" clId="{BB484606-B9E6-1941-9C60-0D1094DEC1FE}" dt="2019-10-07T12:09:38.647" v="85" actId="20577"/>
          <ac:spMkLst>
            <pc:docMk/>
            <pc:sldMk cId="3511021404" sldId="269"/>
            <ac:spMk id="4" creationId="{00000000-0000-0000-0000-000000000000}"/>
          </ac:spMkLst>
        </pc:spChg>
      </pc:sldChg>
      <pc:sldChg chg="ord">
        <pc:chgData name="Gibbins N.M." userId="6a0e944c-4d97-467d-bb7a-7c3315791fe4" providerId="ADAL" clId="{BB484606-B9E6-1941-9C60-0D1094DEC1FE}" dt="2019-10-07T12:09:50.731" v="86"/>
        <pc:sldMkLst>
          <pc:docMk/>
          <pc:sldMk cId="2505346793" sldId="280"/>
        </pc:sldMkLst>
      </pc:sldChg>
      <pc:sldChg chg="modSp add del">
        <pc:chgData name="Gibbins N.M." userId="6a0e944c-4d97-467d-bb7a-7c3315791fe4" providerId="ADAL" clId="{BB484606-B9E6-1941-9C60-0D1094DEC1FE}" dt="2019-10-07T12:16:09.083" v="408" actId="2696"/>
        <pc:sldMkLst>
          <pc:docMk/>
          <pc:sldMk cId="4046689328" sldId="317"/>
        </pc:sldMkLst>
        <pc:spChg chg="mod">
          <ac:chgData name="Gibbins N.M." userId="6a0e944c-4d97-467d-bb7a-7c3315791fe4" providerId="ADAL" clId="{BB484606-B9E6-1941-9C60-0D1094DEC1FE}" dt="2019-10-07T12:13:28.038" v="291" actId="20577"/>
          <ac:spMkLst>
            <pc:docMk/>
            <pc:sldMk cId="4046689328" sldId="317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3:38.352" v="310" actId="20577"/>
          <ac:spMkLst>
            <pc:docMk/>
            <pc:sldMk cId="4046689328" sldId="317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02.787" v="346" actId="20577"/>
          <ac:spMkLst>
            <pc:docMk/>
            <pc:sldMk cId="4046689328" sldId="317"/>
            <ac:spMk id="10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4:21.821" v="383" actId="20577"/>
          <ac:spMkLst>
            <pc:docMk/>
            <pc:sldMk cId="4046689328" sldId="317"/>
            <ac:spMk id="1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0.080" v="203" actId="20577"/>
          <ac:spMkLst>
            <pc:docMk/>
            <pc:sldMk cId="4046689328" sldId="317"/>
            <ac:spMk id="15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12:26.124" v="213" actId="20577"/>
          <ac:spMkLst>
            <pc:docMk/>
            <pc:sldMk cId="4046689328" sldId="317"/>
            <ac:spMk id="16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54:18.523" v="1644" actId="1076"/>
        <pc:sldMkLst>
          <pc:docMk/>
          <pc:sldMk cId="2572428760" sldId="351"/>
        </pc:sldMkLst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54:18.523" v="1644" actId="1076"/>
          <ac:spMkLst>
            <pc:docMk/>
            <pc:sldMk cId="2572428760" sldId="351"/>
            <ac:spMk id="9" creationId="{00000000-0000-0000-0000-000000000000}"/>
          </ac:spMkLst>
        </pc:sp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54:18.523" v="1644" actId="1076"/>
          <ac:picMkLst>
            <pc:docMk/>
            <pc:sldMk cId="2572428760" sldId="351"/>
            <ac:picMk id="7" creationId="{00000000-0000-0000-0000-000000000000}"/>
          </ac:picMkLst>
        </pc:picChg>
      </pc:sldChg>
      <pc:sldChg chg="modSp">
        <pc:chgData name="Gibbins N.M." userId="6a0e944c-4d97-467d-bb7a-7c3315791fe4" providerId="ADAL" clId="{BB484606-B9E6-1941-9C60-0D1094DEC1FE}" dt="2019-10-07T12:07:53.007" v="18" actId="20577"/>
        <pc:sldMkLst>
          <pc:docMk/>
          <pc:sldMk cId="2691295478" sldId="354"/>
        </pc:sldMkLst>
        <pc:spChg chg="mod">
          <ac:chgData name="Gibbins N.M." userId="6a0e944c-4d97-467d-bb7a-7c3315791fe4" providerId="ADAL" clId="{BB484606-B9E6-1941-9C60-0D1094DEC1FE}" dt="2019-10-07T12:07:53.007" v="18" actId="20577"/>
          <ac:spMkLst>
            <pc:docMk/>
            <pc:sldMk cId="2691295478" sldId="354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7:40.768" v="8" actId="20577"/>
        <pc:sldMkLst>
          <pc:docMk/>
          <pc:sldMk cId="2757002523" sldId="355"/>
        </pc:sldMkLst>
        <pc:spChg chg="mod">
          <ac:chgData name="Gibbins N.M." userId="6a0e944c-4d97-467d-bb7a-7c3315791fe4" providerId="ADAL" clId="{BB484606-B9E6-1941-9C60-0D1094DEC1FE}" dt="2019-10-07T12:07:40.768" v="8" actId="20577"/>
          <ac:spMkLst>
            <pc:docMk/>
            <pc:sldMk cId="2757002523" sldId="355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42.658" v="41" actId="20577"/>
        <pc:sldMkLst>
          <pc:docMk/>
          <pc:sldMk cId="3425798624" sldId="356"/>
        </pc:sldMkLst>
        <pc:spChg chg="mod">
          <ac:chgData name="Gibbins N.M." userId="6a0e944c-4d97-467d-bb7a-7c3315791fe4" providerId="ADAL" clId="{BB484606-B9E6-1941-9C60-0D1094DEC1FE}" dt="2019-10-07T12:08:42.658" v="41" actId="20577"/>
          <ac:spMkLst>
            <pc:docMk/>
            <pc:sldMk cId="3425798624" sldId="356"/>
            <ac:spMk id="5" creationId="{00000000-0000-0000-0000-000000000000}"/>
          </ac:spMkLst>
        </pc:spChg>
      </pc:sldChg>
      <pc:sldChg chg="modSp">
        <pc:chgData name="Gibbins N.M." userId="6a0e944c-4d97-467d-bb7a-7c3315791fe4" providerId="ADAL" clId="{BB484606-B9E6-1941-9C60-0D1094DEC1FE}" dt="2019-10-07T12:08:56.515" v="62" actId="20577"/>
        <pc:sldMkLst>
          <pc:docMk/>
          <pc:sldMk cId="3518280958" sldId="357"/>
        </pc:sldMkLst>
        <pc:spChg chg="mod">
          <ac:chgData name="Gibbins N.M." userId="6a0e944c-4d97-467d-bb7a-7c3315791fe4" providerId="ADAL" clId="{BB484606-B9E6-1941-9C60-0D1094DEC1FE}" dt="2019-10-07T12:08:56.515" v="62" actId="20577"/>
          <ac:spMkLst>
            <pc:docMk/>
            <pc:sldMk cId="3518280958" sldId="357"/>
            <ac:spMk id="5" creationId="{00000000-0000-0000-0000-000000000000}"/>
          </ac:spMkLst>
        </pc:spChg>
      </pc:sldChg>
      <pc:sldChg chg="modAnim">
        <pc:chgData name="Gibbins N.M." userId="6a0e944c-4d97-467d-bb7a-7c3315791fe4" providerId="ADAL" clId="{BB484606-B9E6-1941-9C60-0D1094DEC1FE}" dt="2019-10-07T12:53:56.111" v="1642"/>
        <pc:sldMkLst>
          <pc:docMk/>
          <pc:sldMk cId="1849986087" sldId="359"/>
        </pc:sldMkLst>
      </pc:sldChg>
      <pc:sldChg chg="addSp delSp modSp add modAnim">
        <pc:chgData name="Gibbins N.M." userId="6a0e944c-4d97-467d-bb7a-7c3315791fe4" providerId="ADAL" clId="{BB484606-B9E6-1941-9C60-0D1094DEC1FE}" dt="2019-10-07T12:16:49.185" v="413"/>
        <pc:sldMkLst>
          <pc:docMk/>
          <pc:sldMk cId="1430442675" sldId="368"/>
        </pc:sldMkLst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2" creationId="{DA06DDF6-8B1F-7742-B9D7-90CFA51116BB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3" creationId="{CEBF1348-BA3A-684A-82DF-7FD61806B92D}"/>
          </ac:spMkLst>
        </pc:spChg>
        <pc:spChg chg="del">
          <ac:chgData name="Gibbins N.M." userId="6a0e944c-4d97-467d-bb7a-7c3315791fe4" providerId="ADAL" clId="{BB484606-B9E6-1941-9C60-0D1094DEC1FE}" dt="2019-10-07T12:09:06.347" v="64"/>
          <ac:spMkLst>
            <pc:docMk/>
            <pc:sldMk cId="1430442675" sldId="368"/>
            <ac:spMk id="4" creationId="{A36B30B9-7C39-454F-ABAB-3419EB7A0A33}"/>
          </ac:spMkLst>
        </pc:spChg>
        <pc:spChg chg="add mod">
          <ac:chgData name="Gibbins N.M." userId="6a0e944c-4d97-467d-bb7a-7c3315791fe4" providerId="ADAL" clId="{BB484606-B9E6-1941-9C60-0D1094DEC1FE}" dt="2019-10-07T12:09:10.975" v="84" actId="20577"/>
          <ac:spMkLst>
            <pc:docMk/>
            <pc:sldMk cId="1430442675" sldId="368"/>
            <ac:spMk id="5" creationId="{975EC1E4-A9BD-654C-B1A7-8CDFD5174565}"/>
          </ac:spMkLst>
        </pc:spChg>
        <pc:spChg chg="add mod">
          <ac:chgData name="Gibbins N.M." userId="6a0e944c-4d97-467d-bb7a-7c3315791fe4" providerId="ADAL" clId="{BB484606-B9E6-1941-9C60-0D1094DEC1FE}" dt="2019-10-07T12:15:22.224" v="389" actId="20577"/>
          <ac:spMkLst>
            <pc:docMk/>
            <pc:sldMk cId="1430442675" sldId="368"/>
            <ac:spMk id="6" creationId="{DB04B125-A8E9-8B4A-A82B-F8C8B31F406E}"/>
          </ac:spMkLst>
        </pc:spChg>
        <pc:spChg chg="add del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7" creationId="{78B1F453-15D4-7340-AA7C-6B1FA9618481}"/>
          </ac:spMkLst>
        </pc:spChg>
        <pc:spChg chg="add del mod">
          <ac:chgData name="Gibbins N.M." userId="6a0e944c-4d97-467d-bb7a-7c3315791fe4" providerId="ADAL" clId="{BB484606-B9E6-1941-9C60-0D1094DEC1FE}" dt="2019-10-07T12:11:49.067" v="196" actId="478"/>
          <ac:spMkLst>
            <pc:docMk/>
            <pc:sldMk cId="1430442675" sldId="368"/>
            <ac:spMk id="8" creationId="{2CCE76C3-88AD-F94E-919F-6B7F1FB8EF77}"/>
          </ac:spMkLst>
        </pc:spChg>
        <pc:spChg chg="add mod">
          <ac:chgData name="Gibbins N.M." userId="6a0e944c-4d97-467d-bb7a-7c3315791fe4" providerId="ADAL" clId="{BB484606-B9E6-1941-9C60-0D1094DEC1FE}" dt="2019-10-07T12:11:46.187" v="195"/>
          <ac:spMkLst>
            <pc:docMk/>
            <pc:sldMk cId="1430442675" sldId="368"/>
            <ac:spMk id="9" creationId="{4AFAD77D-0328-F34B-BA22-5B8486738F7F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0" creationId="{EDCF10A9-436A-0541-8D5B-B30E1191135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1" creationId="{B27C468B-8B7B-9049-91BE-74F753D6CD1B}"/>
          </ac:spMkLst>
        </pc:spChg>
        <pc:spChg chg="add mod">
          <ac:chgData name="Gibbins N.M." userId="6a0e944c-4d97-467d-bb7a-7c3315791fe4" providerId="ADAL" clId="{BB484606-B9E6-1941-9C60-0D1094DEC1FE}" dt="2019-10-07T12:15:55.369" v="405" actId="1076"/>
          <ac:spMkLst>
            <pc:docMk/>
            <pc:sldMk cId="1430442675" sldId="368"/>
            <ac:spMk id="13" creationId="{870F54B4-9A13-2448-9350-C9861BE36603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4" creationId="{9FCC837A-639F-844B-94A4-CAA2DF34CAF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5" creationId="{849C3B90-E0CA-7D4E-A9B3-44537810681B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6" creationId="{97090A45-1530-1A46-8829-A468EA9BF88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7" creationId="{E3DD028B-E915-7C43-B1E5-F1485F5DEE29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8" creationId="{CE033406-2D49-0043-8984-5E5DCBC69B24}"/>
          </ac:spMkLst>
        </pc:spChg>
        <pc:spChg chg="add mod">
          <ac:chgData name="Gibbins N.M." userId="6a0e944c-4d97-467d-bb7a-7c3315791fe4" providerId="ADAL" clId="{BB484606-B9E6-1941-9C60-0D1094DEC1FE}" dt="2019-10-07T12:15:49.843" v="404" actId="1035"/>
          <ac:spMkLst>
            <pc:docMk/>
            <pc:sldMk cId="1430442675" sldId="368"/>
            <ac:spMk id="19" creationId="{BC176237-BE0A-D54B-81B6-DEE91ADE2FB5}"/>
          </ac:spMkLst>
        </pc:spChg>
        <pc:cxnChg chg="add mod">
          <ac:chgData name="Gibbins N.M." userId="6a0e944c-4d97-467d-bb7a-7c3315791fe4" providerId="ADAL" clId="{BB484606-B9E6-1941-9C60-0D1094DEC1FE}" dt="2019-10-07T12:15:49.843" v="404" actId="1035"/>
          <ac:cxnSpMkLst>
            <pc:docMk/>
            <pc:sldMk cId="1430442675" sldId="368"/>
            <ac:cxnSpMk id="12" creationId="{A2DEDA90-CD52-E54F-B786-409E084A1C30}"/>
          </ac:cxnSpMkLst>
        </pc:cxnChg>
      </pc:sldChg>
      <pc:sldChg chg="addSp delSp modSp add">
        <pc:chgData name="Gibbins N.M." userId="6a0e944c-4d97-467d-bb7a-7c3315791fe4" providerId="ADAL" clId="{BB484606-B9E6-1941-9C60-0D1094DEC1FE}" dt="2019-10-07T12:36:41.528" v="1302" actId="20577"/>
        <pc:sldMkLst>
          <pc:docMk/>
          <pc:sldMk cId="603271913" sldId="369"/>
        </pc:sldMkLst>
        <pc:spChg chg="mod">
          <ac:chgData name="Gibbins N.M." userId="6a0e944c-4d97-467d-bb7a-7c3315791fe4" providerId="ADAL" clId="{BB484606-B9E6-1941-9C60-0D1094DEC1FE}" dt="2019-10-07T12:17:05.691" v="434" actId="20577"/>
          <ac:spMkLst>
            <pc:docMk/>
            <pc:sldMk cId="603271913" sldId="369"/>
            <ac:spMk id="2" creationId="{4D34242B-777F-8744-8E48-FCA6F6436E75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3" creationId="{15526B15-621F-D04B-8F43-C8356D373B6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4" creationId="{9E19CC7E-3127-F349-8A5B-72A003AF681F}"/>
          </ac:spMkLst>
        </pc:spChg>
        <pc:spChg chg="del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5" creationId="{2CE2E8DC-58E2-E945-B76C-78B808E819FC}"/>
          </ac:spMkLst>
        </pc:spChg>
        <pc:spChg chg="add mod">
          <ac:chgData name="Gibbins N.M." userId="6a0e944c-4d97-467d-bb7a-7c3315791fe4" providerId="ADAL" clId="{BB484606-B9E6-1941-9C60-0D1094DEC1FE}" dt="2019-10-07T12:36:41.528" v="1302" actId="20577"/>
          <ac:spMkLst>
            <pc:docMk/>
            <pc:sldMk cId="603271913" sldId="369"/>
            <ac:spMk id="6" creationId="{7E448990-A7EE-E844-9CFD-0E6E6A0C7EB0}"/>
          </ac:spMkLst>
        </pc:spChg>
        <pc:spChg chg="add mod">
          <ac:chgData name="Gibbins N.M." userId="6a0e944c-4d97-467d-bb7a-7c3315791fe4" providerId="ADAL" clId="{BB484606-B9E6-1941-9C60-0D1094DEC1FE}" dt="2019-10-07T12:17:08.602" v="435"/>
          <ac:spMkLst>
            <pc:docMk/>
            <pc:sldMk cId="603271913" sldId="369"/>
            <ac:spMk id="7" creationId="{985CCB1B-D689-F842-A971-8660FF4A5083}"/>
          </ac:spMkLst>
        </pc:spChg>
      </pc:sldChg>
      <pc:sldChg chg="add del">
        <pc:chgData name="Gibbins N.M." userId="6a0e944c-4d97-467d-bb7a-7c3315791fe4" providerId="ADAL" clId="{BB484606-B9E6-1941-9C60-0D1094DEC1FE}" dt="2019-10-07T12:16:01.986" v="407" actId="2696"/>
        <pc:sldMkLst>
          <pc:docMk/>
          <pc:sldMk cId="1707058630" sldId="369"/>
        </pc:sldMkLst>
      </pc:sldChg>
      <pc:sldChg chg="addSp delSp modSp add delAnim modAnim">
        <pc:chgData name="Gibbins N.M." userId="6a0e944c-4d97-467d-bb7a-7c3315791fe4" providerId="ADAL" clId="{BB484606-B9E6-1941-9C60-0D1094DEC1FE}" dt="2019-10-08T11:54:41.169" v="1809"/>
        <pc:sldMkLst>
          <pc:docMk/>
          <pc:sldMk cId="3787124958" sldId="370"/>
        </pc:sldMkLst>
        <pc:spChg chg="del mod">
          <ac:chgData name="Gibbins N.M." userId="6a0e944c-4d97-467d-bb7a-7c3315791fe4" providerId="ADAL" clId="{BB484606-B9E6-1941-9C60-0D1094DEC1FE}" dt="2019-10-07T12:31:16.087" v="1178" actId="478"/>
          <ac:spMkLst>
            <pc:docMk/>
            <pc:sldMk cId="3787124958" sldId="370"/>
            <ac:spMk id="2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1:11.681" v="1177"/>
          <ac:spMkLst>
            <pc:docMk/>
            <pc:sldMk cId="3787124958" sldId="370"/>
            <ac:spMk id="4" creationId="{F00D0582-3EBA-C442-8FD0-A48393423C88}"/>
          </ac:spMkLst>
        </pc:spChg>
        <pc:spChg chg="del">
          <ac:chgData name="Gibbins N.M." userId="6a0e944c-4d97-467d-bb7a-7c3315791fe4" providerId="ADAL" clId="{BB484606-B9E6-1941-9C60-0D1094DEC1FE}" dt="2019-10-07T12:28:18.850" v="944" actId="478"/>
          <ac:spMkLst>
            <pc:docMk/>
            <pc:sldMk cId="3787124958" sldId="370"/>
            <ac:spMk id="5" creationId="{917C06B6-6F03-E14A-964E-2C33EAD56F55}"/>
          </ac:spMkLst>
        </pc:spChg>
        <pc:spChg chg="mod">
          <ac:chgData name="Gibbins N.M." userId="6a0e944c-4d97-467d-bb7a-7c3315791fe4" providerId="ADAL" clId="{BB484606-B9E6-1941-9C60-0D1094DEC1FE}" dt="2019-10-07T12:31:28.382" v="1180" actId="1076"/>
          <ac:spMkLst>
            <pc:docMk/>
            <pc:sldMk cId="3787124958" sldId="370"/>
            <ac:spMk id="8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2:11.817" v="1731" actId="20577"/>
          <ac:spMkLst>
            <pc:docMk/>
            <pc:sldMk cId="3787124958" sldId="370"/>
            <ac:spMk id="9" creationId="{00000000-0000-0000-0000-000000000000}"/>
          </ac:spMkLst>
        </pc:spChg>
        <pc:spChg chg="add mod">
          <ac:chgData name="Gibbins N.M." userId="6a0e944c-4d97-467d-bb7a-7c3315791fe4" providerId="ADAL" clId="{BB484606-B9E6-1941-9C60-0D1094DEC1FE}" dt="2019-10-07T12:35:13.235" v="1254" actId="1076"/>
          <ac:spMkLst>
            <pc:docMk/>
            <pc:sldMk cId="3787124958" sldId="370"/>
            <ac:spMk id="11" creationId="{0B35BBDF-B37B-424D-9320-51FD79CD708B}"/>
          </ac:spMkLst>
        </pc:spChg>
        <pc:spChg chg="add mod">
          <ac:chgData name="Gibbins N.M." userId="6a0e944c-4d97-467d-bb7a-7c3315791fe4" providerId="ADAL" clId="{BB484606-B9E6-1941-9C60-0D1094DEC1FE}" dt="2019-10-08T11:52:16.418" v="1733" actId="20577"/>
          <ac:spMkLst>
            <pc:docMk/>
            <pc:sldMk cId="3787124958" sldId="370"/>
            <ac:spMk id="13" creationId="{4405AD73-CC60-6A4C-9735-6FF273A80898}"/>
          </ac:spMkLst>
        </pc:spChg>
        <pc:spChg chg="add del mod">
          <ac:chgData name="Gibbins N.M." userId="6a0e944c-4d97-467d-bb7a-7c3315791fe4" providerId="ADAL" clId="{BB484606-B9E6-1941-9C60-0D1094DEC1FE}" dt="2019-10-07T12:31:17.793" v="1179" actId="478"/>
          <ac:spMkLst>
            <pc:docMk/>
            <pc:sldMk cId="3787124958" sldId="370"/>
            <ac:spMk id="15" creationId="{D8CD5207-5C89-F249-8E93-538C590BAD35}"/>
          </ac:spMkLst>
        </pc:spChg>
        <pc:spChg chg="add del mod">
          <ac:chgData name="Gibbins N.M." userId="6a0e944c-4d97-467d-bb7a-7c3315791fe4" providerId="ADAL" clId="{BB484606-B9E6-1941-9C60-0D1094DEC1FE}" dt="2019-10-07T12:35:07.188" v="1253" actId="478"/>
          <ac:spMkLst>
            <pc:docMk/>
            <pc:sldMk cId="3787124958" sldId="370"/>
            <ac:spMk id="16" creationId="{DE4A0C94-4DFF-0643-984E-8515C2A19248}"/>
          </ac:spMkLst>
        </pc:sp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6" creationId="{00000000-0000-0000-0000-000000000000}"/>
          </ac:picMkLst>
        </pc:picChg>
        <pc:picChg chg="mod">
          <ac:chgData name="Gibbins N.M." userId="6a0e944c-4d97-467d-bb7a-7c3315791fe4" providerId="ADAL" clId="{BB484606-B9E6-1941-9C60-0D1094DEC1FE}" dt="2019-10-07T12:31:28.382" v="1180" actId="1076"/>
          <ac:picMkLst>
            <pc:docMk/>
            <pc:sldMk cId="3787124958" sldId="370"/>
            <ac:picMk id="7" creationId="{00000000-0000-0000-0000-000000000000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0" creationId="{9EE53A50-E759-234F-8C64-A46F1619BE89}"/>
          </ac:picMkLst>
        </pc:picChg>
        <pc:picChg chg="add mod">
          <ac:chgData name="Gibbins N.M." userId="6a0e944c-4d97-467d-bb7a-7c3315791fe4" providerId="ADAL" clId="{BB484606-B9E6-1941-9C60-0D1094DEC1FE}" dt="2019-10-07T12:35:13.235" v="1254" actId="1076"/>
          <ac:picMkLst>
            <pc:docMk/>
            <pc:sldMk cId="3787124958" sldId="370"/>
            <ac:picMk id="12" creationId="{910076A5-1C9A-5E44-8B48-B0423B8246B7}"/>
          </ac:picMkLst>
        </pc:picChg>
      </pc:sldChg>
      <pc:sldChg chg="modSp add modAnim">
        <pc:chgData name="Gibbins N.M." userId="6a0e944c-4d97-467d-bb7a-7c3315791fe4" providerId="ADAL" clId="{BB484606-B9E6-1941-9C60-0D1094DEC1FE}" dt="2019-10-08T11:55:16.458" v="1815"/>
        <pc:sldMkLst>
          <pc:docMk/>
          <pc:sldMk cId="2509354203" sldId="371"/>
        </pc:sldMkLst>
        <pc:spChg chg="mod">
          <ac:chgData name="Gibbins N.M." userId="6a0e944c-4d97-467d-bb7a-7c3315791fe4" providerId="ADAL" clId="{BB484606-B9E6-1941-9C60-0D1094DEC1FE}" dt="2019-10-08T11:52:22.568" v="1735" actId="20577"/>
          <ac:spMkLst>
            <pc:docMk/>
            <pc:sldMk cId="2509354203" sldId="371"/>
            <ac:spMk id="9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8T11:53:19.874" v="1757" actId="20577"/>
          <ac:spMkLst>
            <pc:docMk/>
            <pc:sldMk cId="2509354203" sldId="371"/>
            <ac:spMk id="13" creationId="{4405AD73-CC60-6A4C-9735-6FF273A80898}"/>
          </ac:spMkLst>
        </pc:spChg>
        <pc:spChg chg="mod">
          <ac:chgData name="Gibbins N.M." userId="6a0e944c-4d97-467d-bb7a-7c3315791fe4" providerId="ADAL" clId="{BB484606-B9E6-1941-9C60-0D1094DEC1FE}" dt="2019-10-08T11:53:49.109" v="1804"/>
          <ac:spMkLst>
            <pc:docMk/>
            <pc:sldMk cId="2509354203" sldId="371"/>
            <ac:spMk id="16" creationId="{DE4A0C94-4DFF-0643-984E-8515C2A19248}"/>
          </ac:spMkLst>
        </pc:spChg>
      </pc:sldChg>
      <pc:sldChg chg="addSp delSp modSp add modAnim">
        <pc:chgData name="Gibbins N.M." userId="6a0e944c-4d97-467d-bb7a-7c3315791fe4" providerId="ADAL" clId="{BB484606-B9E6-1941-9C60-0D1094DEC1FE}" dt="2019-10-08T11:55:37.759" v="1818"/>
        <pc:sldMkLst>
          <pc:docMk/>
          <pc:sldMk cId="3127088112" sldId="372"/>
        </pc:sldMkLst>
        <pc:spChg chg="mod">
          <ac:chgData name="Gibbins N.M." userId="6a0e944c-4d97-467d-bb7a-7c3315791fe4" providerId="ADAL" clId="{BB484606-B9E6-1941-9C60-0D1094DEC1FE}" dt="2019-10-07T12:37:04.199" v="1323" actId="20577"/>
          <ac:spMkLst>
            <pc:docMk/>
            <pc:sldMk cId="3127088112" sldId="372"/>
            <ac:spMk id="2" creationId="{A50A3BD8-2136-C044-B7C5-5BF27157B6A7}"/>
          </ac:spMkLst>
        </pc:spChg>
        <pc:spChg chg="mod">
          <ac:chgData name="Gibbins N.M." userId="6a0e944c-4d97-467d-bb7a-7c3315791fe4" providerId="ADAL" clId="{BB484606-B9E6-1941-9C60-0D1094DEC1FE}" dt="2019-10-07T12:39:29.041" v="1486" actId="5793"/>
          <ac:spMkLst>
            <pc:docMk/>
            <pc:sldMk cId="3127088112" sldId="372"/>
            <ac:spMk id="3" creationId="{4D850A9F-2AFE-044B-AC91-7A262AF090CF}"/>
          </ac:spMkLst>
        </pc:spChg>
        <pc:spChg chg="del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4" creationId="{D1AB9006-A338-0A45-B3D5-8F222CB9B532}"/>
          </ac:spMkLst>
        </pc:spChg>
        <pc:spChg chg="add del mod">
          <ac:chgData name="Gibbins N.M." userId="6a0e944c-4d97-467d-bb7a-7c3315791fe4" providerId="ADAL" clId="{BB484606-B9E6-1941-9C60-0D1094DEC1FE}" dt="2019-10-07T12:37:39.430" v="1400" actId="478"/>
          <ac:spMkLst>
            <pc:docMk/>
            <pc:sldMk cId="3127088112" sldId="372"/>
            <ac:spMk id="5" creationId="{48AA930A-1BC6-EA42-99C1-2F04778D9332}"/>
          </ac:spMkLst>
        </pc:spChg>
        <pc:spChg chg="add mod">
          <ac:chgData name="Gibbins N.M." userId="6a0e944c-4d97-467d-bb7a-7c3315791fe4" providerId="ADAL" clId="{BB484606-B9E6-1941-9C60-0D1094DEC1FE}" dt="2019-10-07T12:37:35.607" v="1399"/>
          <ac:spMkLst>
            <pc:docMk/>
            <pc:sldMk cId="3127088112" sldId="372"/>
            <ac:spMk id="6" creationId="{80246653-A663-2F4C-B1B8-B929DD8E6897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9" creationId="{891EB60A-B9B5-1348-A45A-1222E71B6238}"/>
          </ac:spMkLst>
        </pc:spChg>
        <pc:spChg chg="add mod">
          <ac:chgData name="Gibbins N.M." userId="6a0e944c-4d97-467d-bb7a-7c3315791fe4" providerId="ADAL" clId="{BB484606-B9E6-1941-9C60-0D1094DEC1FE}" dt="2019-10-07T12:39:26.561" v="1485" actId="1076"/>
          <ac:spMkLst>
            <pc:docMk/>
            <pc:sldMk cId="3127088112" sldId="372"/>
            <ac:spMk id="10" creationId="{CFE9E08D-B049-CD44-80EF-34BC9FA9FC6B}"/>
          </ac:spMkLst>
        </pc:sp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7" creationId="{43BED7F4-3BA1-734F-BB92-E13CCAF6DD22}"/>
          </ac:picMkLst>
        </pc:picChg>
        <pc:picChg chg="add mod">
          <ac:chgData name="Gibbins N.M." userId="6a0e944c-4d97-467d-bb7a-7c3315791fe4" providerId="ADAL" clId="{BB484606-B9E6-1941-9C60-0D1094DEC1FE}" dt="2019-10-07T12:39:26.561" v="1485" actId="1076"/>
          <ac:picMkLst>
            <pc:docMk/>
            <pc:sldMk cId="3127088112" sldId="372"/>
            <ac:picMk id="8" creationId="{A348BC7C-83A4-FF44-BCFB-BC3E3F9E5EE8}"/>
          </ac:picMkLst>
        </pc:picChg>
      </pc:sldChg>
      <pc:sldChg chg="modSp add">
        <pc:chgData name="Gibbins N.M." userId="6a0e944c-4d97-467d-bb7a-7c3315791fe4" providerId="ADAL" clId="{BB484606-B9E6-1941-9C60-0D1094DEC1FE}" dt="2019-10-07T12:41:59.862" v="1566" actId="20577"/>
        <pc:sldMkLst>
          <pc:docMk/>
          <pc:sldMk cId="2193214155" sldId="373"/>
        </pc:sldMkLst>
        <pc:spChg chg="mod">
          <ac:chgData name="Gibbins N.M." userId="6a0e944c-4d97-467d-bb7a-7c3315791fe4" providerId="ADAL" clId="{BB484606-B9E6-1941-9C60-0D1094DEC1FE}" dt="2019-10-07T12:40:05.906" v="1503" actId="20577"/>
          <ac:spMkLst>
            <pc:docMk/>
            <pc:sldMk cId="2193214155" sldId="373"/>
            <ac:spMk id="2" creationId="{D67FCD3A-0C57-C24F-8CF9-DFFB48226B26}"/>
          </ac:spMkLst>
        </pc:spChg>
        <pc:spChg chg="mod">
          <ac:chgData name="Gibbins N.M." userId="6a0e944c-4d97-467d-bb7a-7c3315791fe4" providerId="ADAL" clId="{BB484606-B9E6-1941-9C60-0D1094DEC1FE}" dt="2019-10-07T12:41:59.862" v="1566" actId="20577"/>
          <ac:spMkLst>
            <pc:docMk/>
            <pc:sldMk cId="2193214155" sldId="373"/>
            <ac:spMk id="3" creationId="{561D7A20-A2A1-1E45-800C-02115B1EB82A}"/>
          </ac:spMkLst>
        </pc:spChg>
      </pc:sldChg>
      <pc:sldChg chg="modSp add">
        <pc:chgData name="Gibbins N.M." userId="6a0e944c-4d97-467d-bb7a-7c3315791fe4" providerId="ADAL" clId="{BB484606-B9E6-1941-9C60-0D1094DEC1FE}" dt="2019-10-07T12:43:08.889" v="1641" actId="20577"/>
        <pc:sldMkLst>
          <pc:docMk/>
          <pc:sldMk cId="187064318" sldId="374"/>
        </pc:sldMkLst>
        <pc:spChg chg="mod">
          <ac:chgData name="Gibbins N.M." userId="6a0e944c-4d97-467d-bb7a-7c3315791fe4" providerId="ADAL" clId="{BB484606-B9E6-1941-9C60-0D1094DEC1FE}" dt="2019-10-07T12:42:41.868" v="1589" actId="20577"/>
          <ac:spMkLst>
            <pc:docMk/>
            <pc:sldMk cId="187064318" sldId="374"/>
            <ac:spMk id="2" creationId="{00000000-0000-0000-0000-000000000000}"/>
          </ac:spMkLst>
        </pc:spChg>
        <pc:spChg chg="mod">
          <ac:chgData name="Gibbins N.M." userId="6a0e944c-4d97-467d-bb7a-7c3315791fe4" providerId="ADAL" clId="{BB484606-B9E6-1941-9C60-0D1094DEC1FE}" dt="2019-10-07T12:43:08.889" v="1641" actId="20577"/>
          <ac:spMkLst>
            <pc:docMk/>
            <pc:sldMk cId="187064318" sldId="374"/>
            <ac:spMk id="4" creationId="{00000000-0000-0000-0000-00000000000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15.670" v="2200" actId="20577"/>
        <pc:sldMkLst>
          <pc:docMk/>
          <pc:sldMk cId="914094414" sldId="375"/>
        </pc:sldMkLst>
        <pc:spChg chg="mod">
          <ac:chgData name="Gibbins N.M." userId="6a0e944c-4d97-467d-bb7a-7c3315791fe4" providerId="ADAL" clId="{BB484606-B9E6-1941-9C60-0D1094DEC1FE}" dt="2019-10-08T11:51:01.983" v="1679" actId="20577"/>
          <ac:spMkLst>
            <pc:docMk/>
            <pc:sldMk cId="914094414" sldId="375"/>
            <ac:spMk id="2" creationId="{B824BDB1-D0DA-EE43-9625-807A739C1ED6}"/>
          </ac:spMkLst>
        </pc:spChg>
        <pc:spChg chg="mod">
          <ac:chgData name="Gibbins N.M." userId="6a0e944c-4d97-467d-bb7a-7c3315791fe4" providerId="ADAL" clId="{BB484606-B9E6-1941-9C60-0D1094DEC1FE}" dt="2019-10-08T12:08:15.670" v="2200" actId="20577"/>
          <ac:spMkLst>
            <pc:docMk/>
            <pc:sldMk cId="914094414" sldId="375"/>
            <ac:spMk id="3" creationId="{9035E803-62A6-D040-9517-6986603CE1A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2:03.708" v="2090" actId="20577"/>
        <pc:sldMkLst>
          <pc:docMk/>
          <pc:sldMk cId="3906206703" sldId="376"/>
        </pc:sldMkLst>
        <pc:spChg chg="mod">
          <ac:chgData name="Gibbins N.M." userId="6a0e944c-4d97-467d-bb7a-7c3315791fe4" providerId="ADAL" clId="{BB484606-B9E6-1941-9C60-0D1094DEC1FE}" dt="2019-10-08T11:51:28.504" v="1706" actId="20577"/>
          <ac:spMkLst>
            <pc:docMk/>
            <pc:sldMk cId="3906206703" sldId="376"/>
            <ac:spMk id="2" creationId="{E6525FF7-81FF-E244-BCDC-C680BC550EF0}"/>
          </ac:spMkLst>
        </pc:spChg>
        <pc:spChg chg="mod">
          <ac:chgData name="Gibbins N.M." userId="6a0e944c-4d97-467d-bb7a-7c3315791fe4" providerId="ADAL" clId="{BB484606-B9E6-1941-9C60-0D1094DEC1FE}" dt="2019-10-08T12:02:03.708" v="2090" actId="20577"/>
          <ac:spMkLst>
            <pc:docMk/>
            <pc:sldMk cId="3906206703" sldId="376"/>
            <ac:spMk id="3" creationId="{F06956C5-09A4-5B42-9DF0-0DD0EE749FC0}"/>
          </ac:spMkLst>
        </pc:spChg>
      </pc:sldChg>
      <pc:sldChg chg="modSp add modTransition">
        <pc:chgData name="Gibbins N.M." userId="6a0e944c-4d97-467d-bb7a-7c3315791fe4" providerId="ADAL" clId="{BB484606-B9E6-1941-9C60-0D1094DEC1FE}" dt="2019-10-08T12:08:30.410" v="2201" actId="20577"/>
        <pc:sldMkLst>
          <pc:docMk/>
          <pc:sldMk cId="2342421508" sldId="377"/>
        </pc:sldMkLst>
        <pc:spChg chg="mod">
          <ac:chgData name="Gibbins N.M." userId="6a0e944c-4d97-467d-bb7a-7c3315791fe4" providerId="ADAL" clId="{BB484606-B9E6-1941-9C60-0D1094DEC1FE}" dt="2019-10-08T11:51:47.304" v="1729" actId="20577"/>
          <ac:spMkLst>
            <pc:docMk/>
            <pc:sldMk cId="2342421508" sldId="377"/>
            <ac:spMk id="2" creationId="{7934DC4E-D18D-964F-A4C3-114674B78F14}"/>
          </ac:spMkLst>
        </pc:spChg>
        <pc:spChg chg="mod">
          <ac:chgData name="Gibbins N.M." userId="6a0e944c-4d97-467d-bb7a-7c3315791fe4" providerId="ADAL" clId="{BB484606-B9E6-1941-9C60-0D1094DEC1FE}" dt="2019-10-08T12:08:30.410" v="2201" actId="20577"/>
          <ac:spMkLst>
            <pc:docMk/>
            <pc:sldMk cId="2342421508" sldId="377"/>
            <ac:spMk id="3" creationId="{87DF0DAC-13B7-6545-857B-C93D8F322C9E}"/>
          </ac:spMkLst>
        </pc:spChg>
      </pc:sldChg>
    </pc:docChg>
  </pc:docChgLst>
  <pc:docChgLst>
    <pc:chgData name="Nicholas Gibbins" userId="6a0e944c-4d97-467d-bb7a-7c3315791fe4" providerId="ADAL" clId="{4CF808EF-841B-BF42-B67A-CC9DE63F2232}"/>
    <pc:docChg chg="custSel addSld delSld modSld">
      <pc:chgData name="Nicholas Gibbins" userId="6a0e944c-4d97-467d-bb7a-7c3315791fe4" providerId="ADAL" clId="{4CF808EF-841B-BF42-B67A-CC9DE63F2232}" dt="2020-09-18T11:53:27.677" v="429" actId="20577"/>
      <pc:docMkLst>
        <pc:docMk/>
      </pc:docMkLst>
      <pc:sldChg chg="modSp mod">
        <pc:chgData name="Nicholas Gibbins" userId="6a0e944c-4d97-467d-bb7a-7c3315791fe4" providerId="ADAL" clId="{4CF808EF-841B-BF42-B67A-CC9DE63F2232}" dt="2020-09-18T11:52:47.904" v="406" actId="20577"/>
        <pc:sldMkLst>
          <pc:docMk/>
          <pc:sldMk cId="4021422789" sldId="256"/>
        </pc:sldMkLst>
        <pc:spChg chg="mod">
          <ac:chgData name="Nicholas Gibbins" userId="6a0e944c-4d97-467d-bb7a-7c3315791fe4" providerId="ADAL" clId="{4CF808EF-841B-BF42-B67A-CC9DE63F2232}" dt="2020-09-18T11:52:47.904" v="406" actId="20577"/>
          <ac:spMkLst>
            <pc:docMk/>
            <pc:sldMk cId="4021422789" sldId="256"/>
            <ac:spMk id="2" creationId="{00000000-0000-0000-0000-000000000000}"/>
          </ac:spMkLst>
        </pc:spChg>
        <pc:spChg chg="mod">
          <ac:chgData name="Nicholas Gibbins" userId="6a0e944c-4d97-467d-bb7a-7c3315791fe4" providerId="ADAL" clId="{4CF808EF-841B-BF42-B67A-CC9DE63F2232}" dt="2020-09-11T12:31:09.121" v="2" actId="20577"/>
          <ac:spMkLst>
            <pc:docMk/>
            <pc:sldMk cId="4021422789" sldId="256"/>
            <ac:spMk id="3" creationId="{00000000-0000-0000-0000-000000000000}"/>
          </ac:spMkLst>
        </pc:spChg>
      </pc:sldChg>
      <pc:sldChg chg="del">
        <pc:chgData name="Nicholas Gibbins" userId="6a0e944c-4d97-467d-bb7a-7c3315791fe4" providerId="ADAL" clId="{4CF808EF-841B-BF42-B67A-CC9DE63F2232}" dt="2020-09-18T11:52:35.488" v="386" actId="2696"/>
        <pc:sldMkLst>
          <pc:docMk/>
          <pc:sldMk cId="4044699300" sldId="261"/>
        </pc:sldMkLst>
      </pc:sldChg>
      <pc:sldChg chg="del">
        <pc:chgData name="Nicholas Gibbins" userId="6a0e944c-4d97-467d-bb7a-7c3315791fe4" providerId="ADAL" clId="{4CF808EF-841B-BF42-B67A-CC9DE63F2232}" dt="2020-09-18T10:47:04.104" v="8" actId="2696"/>
        <pc:sldMkLst>
          <pc:docMk/>
          <pc:sldMk cId="394175005" sldId="268"/>
        </pc:sldMkLst>
      </pc:sldChg>
      <pc:sldChg chg="del">
        <pc:chgData name="Nicholas Gibbins" userId="6a0e944c-4d97-467d-bb7a-7c3315791fe4" providerId="ADAL" clId="{4CF808EF-841B-BF42-B67A-CC9DE63F2232}" dt="2020-09-18T10:47:04.167" v="18" actId="2696"/>
        <pc:sldMkLst>
          <pc:docMk/>
          <pc:sldMk cId="3511021404" sldId="269"/>
        </pc:sldMkLst>
      </pc:sldChg>
      <pc:sldChg chg="del">
        <pc:chgData name="Nicholas Gibbins" userId="6a0e944c-4d97-467d-bb7a-7c3315791fe4" providerId="ADAL" clId="{4CF808EF-841B-BF42-B67A-CC9DE63F2232}" dt="2020-09-18T10:47:04.207" v="27" actId="2696"/>
        <pc:sldMkLst>
          <pc:docMk/>
          <pc:sldMk cId="4005115615" sldId="270"/>
        </pc:sldMkLst>
      </pc:sldChg>
      <pc:sldChg chg="del">
        <pc:chgData name="Nicholas Gibbins" userId="6a0e944c-4d97-467d-bb7a-7c3315791fe4" providerId="ADAL" clId="{4CF808EF-841B-BF42-B67A-CC9DE63F2232}" dt="2020-09-18T10:47:04.186" v="22" actId="2696"/>
        <pc:sldMkLst>
          <pc:docMk/>
          <pc:sldMk cId="3112639496" sldId="271"/>
        </pc:sldMkLst>
      </pc:sldChg>
      <pc:sldChg chg="del">
        <pc:chgData name="Nicholas Gibbins" userId="6a0e944c-4d97-467d-bb7a-7c3315791fe4" providerId="ADAL" clId="{4CF808EF-841B-BF42-B67A-CC9DE63F2232}" dt="2020-09-18T10:47:04.194" v="24" actId="2696"/>
        <pc:sldMkLst>
          <pc:docMk/>
          <pc:sldMk cId="2761074855" sldId="272"/>
        </pc:sldMkLst>
      </pc:sldChg>
      <pc:sldChg chg="del">
        <pc:chgData name="Nicholas Gibbins" userId="6a0e944c-4d97-467d-bb7a-7c3315791fe4" providerId="ADAL" clId="{4CF808EF-841B-BF42-B67A-CC9DE63F2232}" dt="2020-09-18T10:47:04.090" v="5" actId="2696"/>
        <pc:sldMkLst>
          <pc:docMk/>
          <pc:sldMk cId="176237713" sldId="273"/>
        </pc:sldMkLst>
      </pc:sldChg>
      <pc:sldChg chg="del">
        <pc:chgData name="Nicholas Gibbins" userId="6a0e944c-4d97-467d-bb7a-7c3315791fe4" providerId="ADAL" clId="{4CF808EF-841B-BF42-B67A-CC9DE63F2232}" dt="2020-09-18T10:47:04.198" v="25" actId="2696"/>
        <pc:sldMkLst>
          <pc:docMk/>
          <pc:sldMk cId="2805239846" sldId="274"/>
        </pc:sldMkLst>
      </pc:sldChg>
      <pc:sldChg chg="del">
        <pc:chgData name="Nicholas Gibbins" userId="6a0e944c-4d97-467d-bb7a-7c3315791fe4" providerId="ADAL" clId="{4CF808EF-841B-BF42-B67A-CC9DE63F2232}" dt="2020-09-18T10:47:04.190" v="23" actId="2696"/>
        <pc:sldMkLst>
          <pc:docMk/>
          <pc:sldMk cId="2183873343" sldId="275"/>
        </pc:sldMkLst>
      </pc:sldChg>
      <pc:sldChg chg="del">
        <pc:chgData name="Nicholas Gibbins" userId="6a0e944c-4d97-467d-bb7a-7c3315791fe4" providerId="ADAL" clId="{4CF808EF-841B-BF42-B67A-CC9DE63F2232}" dt="2020-09-18T10:47:04.176" v="20" actId="2696"/>
        <pc:sldMkLst>
          <pc:docMk/>
          <pc:sldMk cId="4248500278" sldId="276"/>
        </pc:sldMkLst>
      </pc:sldChg>
      <pc:sldChg chg="del">
        <pc:chgData name="Nicholas Gibbins" userId="6a0e944c-4d97-467d-bb7a-7c3315791fe4" providerId="ADAL" clId="{4CF808EF-841B-BF42-B67A-CC9DE63F2232}" dt="2020-09-18T10:47:04.100" v="7" actId="2696"/>
        <pc:sldMkLst>
          <pc:docMk/>
          <pc:sldMk cId="1252088498" sldId="277"/>
        </pc:sldMkLst>
      </pc:sldChg>
      <pc:sldChg chg="del">
        <pc:chgData name="Nicholas Gibbins" userId="6a0e944c-4d97-467d-bb7a-7c3315791fe4" providerId="ADAL" clId="{4CF808EF-841B-BF42-B67A-CC9DE63F2232}" dt="2020-09-18T10:47:04.085" v="4" actId="2696"/>
        <pc:sldMkLst>
          <pc:docMk/>
          <pc:sldMk cId="1304806686" sldId="278"/>
        </pc:sldMkLst>
      </pc:sldChg>
      <pc:sldChg chg="del">
        <pc:chgData name="Nicholas Gibbins" userId="6a0e944c-4d97-467d-bb7a-7c3315791fe4" providerId="ADAL" clId="{4CF808EF-841B-BF42-B67A-CC9DE63F2232}" dt="2020-09-18T10:47:04.126" v="13" actId="2696"/>
        <pc:sldMkLst>
          <pc:docMk/>
          <pc:sldMk cId="2298105778" sldId="279"/>
        </pc:sldMkLst>
      </pc:sldChg>
      <pc:sldChg chg="del">
        <pc:chgData name="Nicholas Gibbins" userId="6a0e944c-4d97-467d-bb7a-7c3315791fe4" providerId="ADAL" clId="{4CF808EF-841B-BF42-B67A-CC9DE63F2232}" dt="2020-09-18T10:47:04.122" v="12" actId="2696"/>
        <pc:sldMkLst>
          <pc:docMk/>
          <pc:sldMk cId="2505346793" sldId="280"/>
        </pc:sldMkLst>
      </pc:sldChg>
      <pc:sldChg chg="del">
        <pc:chgData name="Nicholas Gibbins" userId="6a0e944c-4d97-467d-bb7a-7c3315791fe4" providerId="ADAL" clId="{4CF808EF-841B-BF42-B67A-CC9DE63F2232}" dt="2020-09-18T11:52:35.500" v="387" actId="2696"/>
        <pc:sldMkLst>
          <pc:docMk/>
          <pc:sldMk cId="3699940020" sldId="334"/>
        </pc:sldMkLst>
      </pc:sldChg>
      <pc:sldChg chg="modSp mod">
        <pc:chgData name="Nicholas Gibbins" userId="6a0e944c-4d97-467d-bb7a-7c3315791fe4" providerId="ADAL" clId="{4CF808EF-841B-BF42-B67A-CC9DE63F2232}" dt="2020-09-18T11:53:27.677" v="429" actId="20577"/>
        <pc:sldMkLst>
          <pc:docMk/>
          <pc:sldMk cId="1991062047" sldId="345"/>
        </pc:sldMkLst>
        <pc:spChg chg="mod">
          <ac:chgData name="Nicholas Gibbins" userId="6a0e944c-4d97-467d-bb7a-7c3315791fe4" providerId="ADAL" clId="{4CF808EF-841B-BF42-B67A-CC9DE63F2232}" dt="2020-09-18T11:20:22.707" v="336" actId="20577"/>
          <ac:spMkLst>
            <pc:docMk/>
            <pc:sldMk cId="1991062047" sldId="345"/>
            <ac:spMk id="2" creationId="{00000000-0000-0000-0000-000000000000}"/>
          </ac:spMkLst>
        </pc:spChg>
        <pc:spChg chg="mod">
          <ac:chgData name="Nicholas Gibbins" userId="6a0e944c-4d97-467d-bb7a-7c3315791fe4" providerId="ADAL" clId="{4CF808EF-841B-BF42-B67A-CC9DE63F2232}" dt="2020-09-18T11:53:27.677" v="429" actId="20577"/>
          <ac:spMkLst>
            <pc:docMk/>
            <pc:sldMk cId="1991062047" sldId="345"/>
            <ac:spMk id="4" creationId="{00000000-0000-0000-0000-000000000000}"/>
          </ac:spMkLst>
        </pc:spChg>
      </pc:sldChg>
      <pc:sldChg chg="del">
        <pc:chgData name="Nicholas Gibbins" userId="6a0e944c-4d97-467d-bb7a-7c3315791fe4" providerId="ADAL" clId="{4CF808EF-841B-BF42-B67A-CC9DE63F2232}" dt="2020-09-18T10:47:04.221" v="28" actId="2696"/>
        <pc:sldMkLst>
          <pc:docMk/>
          <pc:sldMk cId="2180783991" sldId="348"/>
        </pc:sldMkLst>
      </pc:sldChg>
      <pc:sldChg chg="del">
        <pc:chgData name="Nicholas Gibbins" userId="6a0e944c-4d97-467d-bb7a-7c3315791fe4" providerId="ADAL" clId="{4CF808EF-841B-BF42-B67A-CC9DE63F2232}" dt="2020-09-18T10:47:04.142" v="16" actId="2696"/>
        <pc:sldMkLst>
          <pc:docMk/>
          <pc:sldMk cId="2572428760" sldId="351"/>
        </pc:sldMkLst>
      </pc:sldChg>
      <pc:sldChg chg="del">
        <pc:chgData name="Nicholas Gibbins" userId="6a0e944c-4d97-467d-bb7a-7c3315791fe4" providerId="ADAL" clId="{4CF808EF-841B-BF42-B67A-CC9DE63F2232}" dt="2020-09-18T10:47:04.238" v="29" actId="2696"/>
        <pc:sldMkLst>
          <pc:docMk/>
          <pc:sldMk cId="2691295478" sldId="354"/>
        </pc:sldMkLst>
      </pc:sldChg>
      <pc:sldChg chg="del">
        <pc:chgData name="Nicholas Gibbins" userId="6a0e944c-4d97-467d-bb7a-7c3315791fe4" providerId="ADAL" clId="{4CF808EF-841B-BF42-B67A-CC9DE63F2232}" dt="2020-09-18T10:47:04.114" v="10" actId="2696"/>
        <pc:sldMkLst>
          <pc:docMk/>
          <pc:sldMk cId="2757002523" sldId="355"/>
        </pc:sldMkLst>
      </pc:sldChg>
      <pc:sldChg chg="del">
        <pc:chgData name="Nicholas Gibbins" userId="6a0e944c-4d97-467d-bb7a-7c3315791fe4" providerId="ADAL" clId="{4CF808EF-841B-BF42-B67A-CC9DE63F2232}" dt="2020-09-18T10:47:04.203" v="26" actId="2696"/>
        <pc:sldMkLst>
          <pc:docMk/>
          <pc:sldMk cId="3425798624" sldId="356"/>
        </pc:sldMkLst>
      </pc:sldChg>
      <pc:sldChg chg="modSp mod">
        <pc:chgData name="Nicholas Gibbins" userId="6a0e944c-4d97-467d-bb7a-7c3315791fe4" providerId="ADAL" clId="{4CF808EF-841B-BF42-B67A-CC9DE63F2232}" dt="2020-09-18T11:11:34.360" v="48" actId="20577"/>
        <pc:sldMkLst>
          <pc:docMk/>
          <pc:sldMk cId="3518280958" sldId="357"/>
        </pc:sldMkLst>
        <pc:spChg chg="mod">
          <ac:chgData name="Nicholas Gibbins" userId="6a0e944c-4d97-467d-bb7a-7c3315791fe4" providerId="ADAL" clId="{4CF808EF-841B-BF42-B67A-CC9DE63F2232}" dt="2020-09-18T11:11:34.360" v="48" actId="20577"/>
          <ac:spMkLst>
            <pc:docMk/>
            <pc:sldMk cId="3518280958" sldId="357"/>
            <ac:spMk id="5" creationId="{00000000-0000-0000-0000-000000000000}"/>
          </ac:spMkLst>
        </pc:spChg>
      </pc:sldChg>
      <pc:sldChg chg="del">
        <pc:chgData name="Nicholas Gibbins" userId="6a0e944c-4d97-467d-bb7a-7c3315791fe4" providerId="ADAL" clId="{4CF808EF-841B-BF42-B67A-CC9DE63F2232}" dt="2020-09-18T10:47:04.080" v="3" actId="2696"/>
        <pc:sldMkLst>
          <pc:docMk/>
          <pc:sldMk cId="1849986087" sldId="359"/>
        </pc:sldMkLst>
      </pc:sldChg>
      <pc:sldChg chg="del">
        <pc:chgData name="Nicholas Gibbins" userId="6a0e944c-4d97-467d-bb7a-7c3315791fe4" providerId="ADAL" clId="{4CF808EF-841B-BF42-B67A-CC9DE63F2232}" dt="2020-09-18T10:47:04.182" v="21" actId="2696"/>
        <pc:sldMkLst>
          <pc:docMk/>
          <pc:sldMk cId="2572165494" sldId="361"/>
        </pc:sldMkLst>
      </pc:sldChg>
      <pc:sldChg chg="del">
        <pc:chgData name="Nicholas Gibbins" userId="6a0e944c-4d97-467d-bb7a-7c3315791fe4" providerId="ADAL" clId="{4CF808EF-841B-BF42-B67A-CC9DE63F2232}" dt="2020-09-18T10:47:04.095" v="6" actId="2696"/>
        <pc:sldMkLst>
          <pc:docMk/>
          <pc:sldMk cId="4200014936" sldId="365"/>
        </pc:sldMkLst>
      </pc:sldChg>
      <pc:sldChg chg="del">
        <pc:chgData name="Nicholas Gibbins" userId="6a0e944c-4d97-467d-bb7a-7c3315791fe4" providerId="ADAL" clId="{4CF808EF-841B-BF42-B67A-CC9DE63F2232}" dt="2020-09-18T10:47:04.137" v="15" actId="2696"/>
        <pc:sldMkLst>
          <pc:docMk/>
          <pc:sldMk cId="2548418145" sldId="366"/>
        </pc:sldMkLst>
      </pc:sldChg>
      <pc:sldChg chg="del">
        <pc:chgData name="Nicholas Gibbins" userId="6a0e944c-4d97-467d-bb7a-7c3315791fe4" providerId="ADAL" clId="{4CF808EF-841B-BF42-B67A-CC9DE63F2232}" dt="2020-09-18T10:47:04.162" v="17" actId="2696"/>
        <pc:sldMkLst>
          <pc:docMk/>
          <pc:sldMk cId="71791409" sldId="367"/>
        </pc:sldMkLst>
      </pc:sldChg>
      <pc:sldChg chg="del">
        <pc:chgData name="Nicholas Gibbins" userId="6a0e944c-4d97-467d-bb7a-7c3315791fe4" providerId="ADAL" clId="{4CF808EF-841B-BF42-B67A-CC9DE63F2232}" dt="2020-09-18T10:47:04.118" v="11" actId="2696"/>
        <pc:sldMkLst>
          <pc:docMk/>
          <pc:sldMk cId="2193214155" sldId="373"/>
        </pc:sldMkLst>
      </pc:sldChg>
      <pc:sldChg chg="del">
        <pc:chgData name="Nicholas Gibbins" userId="6a0e944c-4d97-467d-bb7a-7c3315791fe4" providerId="ADAL" clId="{4CF808EF-841B-BF42-B67A-CC9DE63F2232}" dt="2020-09-18T10:47:04.108" v="9" actId="2696"/>
        <pc:sldMkLst>
          <pc:docMk/>
          <pc:sldMk cId="187064318" sldId="374"/>
        </pc:sldMkLst>
      </pc:sldChg>
      <pc:sldChg chg="modSp mod modShow">
        <pc:chgData name="Nicholas Gibbins" userId="6a0e944c-4d97-467d-bb7a-7c3315791fe4" providerId="ADAL" clId="{4CF808EF-841B-BF42-B67A-CC9DE63F2232}" dt="2020-09-18T11:11:28.149" v="40" actId="20577"/>
        <pc:sldMkLst>
          <pc:docMk/>
          <pc:sldMk cId="914094414" sldId="375"/>
        </pc:sldMkLst>
        <pc:spChg chg="mod">
          <ac:chgData name="Nicholas Gibbins" userId="6a0e944c-4d97-467d-bb7a-7c3315791fe4" providerId="ADAL" clId="{4CF808EF-841B-BF42-B67A-CC9DE63F2232}" dt="2020-09-18T11:11:28.149" v="40" actId="20577"/>
          <ac:spMkLst>
            <pc:docMk/>
            <pc:sldMk cId="914094414" sldId="375"/>
            <ac:spMk id="2" creationId="{B824BDB1-D0DA-EE43-9625-807A739C1ED6}"/>
          </ac:spMkLst>
        </pc:spChg>
      </pc:sldChg>
      <pc:sldChg chg="addSp delSp modSp add mod modClrScheme chgLayout">
        <pc:chgData name="Nicholas Gibbins" userId="6a0e944c-4d97-467d-bb7a-7c3315791fe4" providerId="ADAL" clId="{4CF808EF-841B-BF42-B67A-CC9DE63F2232}" dt="2020-09-18T11:20:51.962" v="372" actId="700"/>
        <pc:sldMkLst>
          <pc:docMk/>
          <pc:sldMk cId="2614108353" sldId="376"/>
        </pc:sldMkLst>
        <pc:spChg chg="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2" creationId="{28E29941-93E2-3A44-8622-C8237DAEA9AD}"/>
          </ac:spMkLst>
        </pc:spChg>
        <pc:spChg chg="del 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3" creationId="{9B2CD70C-F507-F94E-8411-730CD5094884}"/>
          </ac:spMkLst>
        </pc:spChg>
        <pc:spChg chg="add 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4" creationId="{66117308-BE90-B54D-B9AC-B7795CBF714D}"/>
          </ac:spMkLst>
        </pc:spChg>
        <pc:spChg chg="add mod ord">
          <ac:chgData name="Nicholas Gibbins" userId="6a0e944c-4d97-467d-bb7a-7c3315791fe4" providerId="ADAL" clId="{4CF808EF-841B-BF42-B67A-CC9DE63F2232}" dt="2020-09-18T11:20:51.962" v="372" actId="700"/>
          <ac:spMkLst>
            <pc:docMk/>
            <pc:sldMk cId="2614108353" sldId="376"/>
            <ac:spMk id="5" creationId="{36AA2BEC-7D4C-E349-A313-D45F13393BAD}"/>
          </ac:spMkLst>
        </pc:spChg>
      </pc:sldChg>
      <pc:sldChg chg="del">
        <pc:chgData name="Nicholas Gibbins" userId="6a0e944c-4d97-467d-bb7a-7c3315791fe4" providerId="ADAL" clId="{4CF808EF-841B-BF42-B67A-CC9DE63F2232}" dt="2020-09-18T10:47:04.131" v="14" actId="2696"/>
        <pc:sldMkLst>
          <pc:docMk/>
          <pc:sldMk cId="3906206703" sldId="376"/>
        </pc:sldMkLst>
      </pc:sldChg>
      <pc:sldChg chg="del">
        <pc:chgData name="Nicholas Gibbins" userId="6a0e944c-4d97-467d-bb7a-7c3315791fe4" providerId="ADAL" clId="{4CF808EF-841B-BF42-B67A-CC9DE63F2232}" dt="2020-09-18T10:47:04.171" v="19" actId="2696"/>
        <pc:sldMkLst>
          <pc:docMk/>
          <pc:sldMk cId="2342421508" sldId="377"/>
        </pc:sldMkLst>
      </pc:sldChg>
      <pc:sldChg chg="addSp delSp modSp add mod modClrScheme chgLayout">
        <pc:chgData name="Nicholas Gibbins" userId="6a0e944c-4d97-467d-bb7a-7c3315791fe4" providerId="ADAL" clId="{4CF808EF-841B-BF42-B67A-CC9DE63F2232}" dt="2020-09-18T11:20:48.983" v="371" actId="700"/>
        <pc:sldMkLst>
          <pc:docMk/>
          <pc:sldMk cId="3623842375" sldId="377"/>
        </pc:sldMkLst>
        <pc:spChg chg="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2" creationId="{F79B796F-0318-0241-8977-DB7011F458DF}"/>
          </ac:spMkLst>
        </pc:spChg>
        <pc:spChg chg="del 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3" creationId="{407272A0-FF99-964B-AE6B-AA4E019C83E2}"/>
          </ac:spMkLst>
        </pc:spChg>
        <pc:spChg chg="add 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4" creationId="{D1765911-660F-6542-A7BF-D7FA098BF568}"/>
          </ac:spMkLst>
        </pc:spChg>
        <pc:spChg chg="add mod ord">
          <ac:chgData name="Nicholas Gibbins" userId="6a0e944c-4d97-467d-bb7a-7c3315791fe4" providerId="ADAL" clId="{4CF808EF-841B-BF42-B67A-CC9DE63F2232}" dt="2020-09-18T11:20:48.983" v="371" actId="700"/>
          <ac:spMkLst>
            <pc:docMk/>
            <pc:sldMk cId="3623842375" sldId="377"/>
            <ac:spMk id="5" creationId="{7017FE67-5F02-5545-B194-3DEEDE50C28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C11F37-1E6F-6A44-A0D2-6DE377B840E2}" type="datetimeFigureOut">
              <a:rPr lang="en-GB" smtClean="0"/>
              <a:t>10/09/2021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D4DA00-7454-BF4E-9465-7D8AE93A7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0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www.debian.org</a:t>
            </a:r>
            <a:r>
              <a:rPr lang="en-US" dirty="0"/>
              <a:t> –</a:t>
            </a:r>
            <a:r>
              <a:rPr lang="en-US" baseline="0" dirty="0"/>
              <a:t> Accept-Language: 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C53C6C-B89E-0B44-9D8A-368B060A972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578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02C8DE-3E98-4644-BFE2-F32FC3D7D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5C1B61-3120-E04E-BDC6-5BA5CDF4F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9A46B8-E3F6-A44F-899D-EF8F718CC98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13C0B99-262F-EF42-9A89-D2867F6B927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070378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Spl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B8FB3173-7AA0-D843-9B5E-650ED53C92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72892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AC1511-F3E4-724E-9385-E56C8E96E4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317649E7-935E-964A-AF69-C0C4D907C87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2276475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1FB0E1B-5C1F-6F40-9A46-F8BCACC6E5E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2276477"/>
            <a:ext cx="5400675" cy="3960812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F555E08-1F8E-FE4A-8984-00D054924379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388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A01483EC-A312-1944-A3B6-36E2CF252F7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167438" y="1773238"/>
            <a:ext cx="5400675" cy="360362"/>
          </a:xfrm>
        </p:spPr>
        <p:txBody>
          <a:bodyPr lIns="72000" tIns="36000" rIns="72000" bIns="36000"/>
          <a:lstStyle>
            <a:lvl1pPr marL="0" indent="0">
              <a:buNone/>
              <a:defRPr b="1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22A8D003-FCDA-0047-981A-893491C3545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153774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2BDD746F-C60A-5F4B-A45F-63CE1F52DDB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67439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0956CC3-5066-2E40-8C1A-C70D599F386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85866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ortrait Bleed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167437" y="692150"/>
            <a:ext cx="5400675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8ABF461-B4B4-894F-AD2A-66803A5F5DB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67438" y="1773238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9B6178A-34C0-C542-A96F-1D5AC73A1E0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24562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94A79C78-B21D-F943-BA39-8360A5CA224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0412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Mon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B8724-179D-BB4E-84DE-5C6844E95F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9" y="692150"/>
            <a:ext cx="5400674" cy="936625"/>
          </a:xfrm>
        </p:spPr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DBB4903D-75AE-7D48-A0DC-638CC76AC11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6"/>
            <a:ext cx="5400675" cy="4464051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08D99ABB-BC2E-134A-A2CD-85CF5A02E72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901542" y="824986"/>
            <a:ext cx="2666571" cy="2815176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4DD31F4D-BE21-FB46-B0CE-AF77431BBA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167438" y="1767953"/>
            <a:ext cx="2591229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86588E56-5876-5B4A-9118-0C89AE35EB9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71119" y="3789039"/>
            <a:ext cx="2877210" cy="2448249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F2C1FA18-66B6-1C4F-B252-BC50D7B557D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194885" y="3789040"/>
            <a:ext cx="2373228" cy="1872208"/>
          </a:xfrm>
          <a:prstGeom prst="rect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8F2A8A3E-04CB-3D49-BFF9-4E8A1C7C715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8075468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2757BE-BD60-B043-9E76-245DD19A10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A8C294F4-A6AD-1740-BEEC-61206D8F40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167439" y="1773239"/>
            <a:ext cx="540117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0BA58DB-1B10-234D-9055-77566A37059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3391" y="1773238"/>
            <a:ext cx="5401171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A0C5138F-94AF-8046-AAE7-1C99875056F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167439" y="4076701"/>
            <a:ext cx="5401169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81B490-0D9B-4347-9BB0-19B2C921F09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23391" y="4076701"/>
            <a:ext cx="5401171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 i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FA92EB63-72C1-744C-9F42-6A38D445FC2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70193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5DE22-5B82-9541-BA5A-BB368C0FB0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8FB7F17B-6AA3-1149-BBC9-DC5B1DFC02A9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888" y="1773237"/>
            <a:ext cx="3527425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82245F91-9A08-D645-A795-C37F14E4AAB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688" y="1773237"/>
            <a:ext cx="3527426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6F425D9C-51DB-2848-9101-2FF8AF58211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775" y="1773236"/>
            <a:ext cx="3600450" cy="21605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F7C36AEF-34C3-E14F-BCD3-4CA0A0915F4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3393" y="4076700"/>
            <a:ext cx="3527920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D95E5B0E-4B8A-C24D-B31C-4457A16D9B9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040688" y="4076700"/>
            <a:ext cx="3527425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31B113F3-BB57-AC48-9603-182BF960DC1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4295775" y="4076700"/>
            <a:ext cx="3600449" cy="21605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4A280A98-37C6-2342-830C-12DF4E52E1C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2164967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x 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F0019-9464-AF4F-A14A-C779F78A7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08CBA7DE-3862-DF4A-B953-467BCFD74F79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3393" y="1773238"/>
            <a:ext cx="3527920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E13F7FAA-ACCD-1D4C-B487-1D8E59569BB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95775" y="1773239"/>
            <a:ext cx="3600449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8" name="Picture Placeholder 10">
            <a:extLst>
              <a:ext uri="{FF2B5EF4-FFF2-40B4-BE49-F238E27FC236}">
                <a16:creationId xmlns:a16="http://schemas.microsoft.com/office/drawing/2014/main" id="{6BFC2351-BCA4-634D-9FC2-1AABCF68D45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040689" y="1773238"/>
            <a:ext cx="3527424" cy="44640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Picture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68D0C368-497A-8B4F-9C13-C840AF3693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4915016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ndscape Full Ble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812300D-9767-B945-AF02-1D3DEB990C2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341E2F-1B0D-9748-91C5-CC974CF8E9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E1188DFF-7D9D-C84E-AA59-F5EB920D497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0644295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5E695FFE-DEC3-8945-A9DF-C9F8CC8AF4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158025-FD3D-9A45-8783-576F4EEB2C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5300663"/>
            <a:ext cx="10944224" cy="9366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SECTION</a:t>
            </a:r>
            <a:endParaRPr lang="en-GB" dirty="0"/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F4003048-D4F7-6941-99F8-0109AB947C0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noFill/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708948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EC6D86-B0CF-2A49-A4C4-A057AAAF27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47C13D-6028-A044-A6F1-DC4BF348B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0E68F37-339A-074E-BA38-13276F509CB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3955076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63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37B903-BB80-8442-A7A2-1B368FA8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09132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57658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068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43343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8638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28720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3194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1200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3341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2996258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FFB4DFBA-4204-6F48-9C17-C4753F4774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1748603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38368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739813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930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7884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3085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494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81446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83035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9729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3432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3357494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D8BB0091-538D-5945-9060-309C431928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47968705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4162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0901081-18D9-E147-AEF3-B3D0CA41EC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238" y="2950743"/>
            <a:ext cx="4512501" cy="982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7863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D5CE3-6FE1-2145-815F-FC2D8D2171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51088" y="2133600"/>
            <a:ext cx="7489825" cy="1223964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20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900FC-02C7-A74E-A8E3-ACABF73639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51088" y="3500438"/>
            <a:ext cx="7489825" cy="10080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0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F589AFC-1101-584C-8498-502F38FAAF5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51088" y="4652963"/>
            <a:ext cx="7489825" cy="360362"/>
          </a:xfrm>
          <a:prstGeom prst="rect">
            <a:avLst/>
          </a:prstGeom>
        </p:spPr>
        <p:txBody>
          <a:bodyPr lIns="72000" tIns="36000" rIns="72000" bIns="36000"/>
          <a:lstStyle>
            <a:lvl1pPr marL="0" indent="0">
              <a:buNone/>
              <a:defRPr/>
            </a:lvl1pPr>
          </a:lstStyle>
          <a:p>
            <a:pPr lvl="0"/>
            <a:fld id="{04FADEFC-8132-5446-9460-075931902E6D}" type="datetime4">
              <a:rPr lang="en-GB" smtClean="0"/>
              <a:t>21 September 2018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2398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6F5B-44EE-614E-9075-0AFD88F9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51088" y="2133600"/>
            <a:ext cx="7489825" cy="2519363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 b="0" i="0" baseline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1E754-3B3C-9444-B6D3-0DB3B8EA2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AEF6F9-27E4-EF46-AE10-46A82914A60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455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1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8"/>
            <a:ext cx="10944225" cy="2160587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B0D52624-8049-5D40-91BF-8EA428BF66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7478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2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28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797288"/>
            <a:ext cx="10944225" cy="14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821EA71-BFDF-764B-9601-98B10F3D51B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38994752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3: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F18BC-6AF5-1347-AB40-83AD68A25C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FB54F9-0841-E94A-959E-6D1C9B4C3F0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24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BB18248-5BF0-D94D-9801-DC6E907CB09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5157288"/>
            <a:ext cx="10944225" cy="1080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7CD1A0C4-1EEA-A345-AAC3-06F0D07C5E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1264245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rizontal Split 3x 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D975F-9286-2641-8193-8DF7321C82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Picture Placeholder 8">
            <a:extLst>
              <a:ext uri="{FF2B5EF4-FFF2-40B4-BE49-F238E27FC236}">
                <a16:creationId xmlns:a16="http://schemas.microsoft.com/office/drawing/2014/main" id="{2BC2BCE8-8683-9143-A195-36CA36A0357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3392" y="1773238"/>
            <a:ext cx="3528392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65F0F8BD-14D9-F54C-8643-B510466E59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040216" y="1773239"/>
            <a:ext cx="3527897" cy="216058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022968ED-E95A-5C4A-AFD4-AFD46BE8A4B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95800" y="1773239"/>
            <a:ext cx="3600400" cy="216058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3667781-6711-AC4E-B59A-870436D7730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23888" y="4076700"/>
            <a:ext cx="10944225" cy="2160588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545C34E7-B8FA-EE45-B82E-8F66C35813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2516034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942AA-DC19-824E-AC96-5B2BE9F1F3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4068AE28-9C85-8643-AF49-94E4EA86D6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23888" y="1773237"/>
            <a:ext cx="10944225" cy="3528000"/>
          </a:xfrm>
        </p:spPr>
        <p:txBody>
          <a:bodyPr lIns="72000" tIns="36000" rIns="72000" bIns="3600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50EFFEC7-CADF-794D-8A8F-463A8B0D1636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8040689" y="5445122"/>
            <a:ext cx="1727719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A51B6D2F-C03C-364E-96D4-07089520BE82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6167435" y="5445122"/>
            <a:ext cx="1728790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760F87C5-62F3-5348-A9B3-27985DEED7C8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4295775" y="5445122"/>
            <a:ext cx="1728787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0" name="Picture Placeholder 5">
            <a:extLst>
              <a:ext uri="{FF2B5EF4-FFF2-40B4-BE49-F238E27FC236}">
                <a16:creationId xmlns:a16="http://schemas.microsoft.com/office/drawing/2014/main" id="{7062D462-B04F-C447-B1D0-0BC44559230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23592" y="5445122"/>
            <a:ext cx="1727718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F8F9F3D8-C529-AD4D-A368-265D78A91F7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51384" y="5445122"/>
            <a:ext cx="1727743" cy="7921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F1E13E52-C677-7744-9232-41BF6179164F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9912872" y="5445122"/>
            <a:ext cx="1727744" cy="7921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anchor="t" anchorCtr="0"/>
          <a:lstStyle>
            <a:lvl1pPr marL="0" indent="0" algn="ctr">
              <a:buNone/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Logo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4E2EFAD-DC91-6841-A510-D79076BDE67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6381750"/>
            <a:ext cx="10944225" cy="293721"/>
          </a:xfrm>
          <a:solidFill>
            <a:schemeClr val="bg1"/>
          </a:solidFill>
        </p:spPr>
        <p:txBody>
          <a:bodyPr lIns="72000" tIns="54000" rIns="72000" bIns="5400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200" baseline="0"/>
            </a:lvl1pPr>
          </a:lstStyle>
          <a:p>
            <a:pPr lvl="0"/>
            <a:r>
              <a:rPr lang="en-GB" dirty="0"/>
              <a:t>Click to add reference</a:t>
            </a:r>
          </a:p>
        </p:txBody>
      </p:sp>
    </p:spTree>
    <p:extLst>
      <p:ext uri="{BB962C8B-B14F-4D97-AF65-F5344CB8AC3E}">
        <p14:creationId xmlns:p14="http://schemas.microsoft.com/office/powerpoint/2010/main" val="60196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.pn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2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2.pn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5" Type="http://schemas.openxmlformats.org/officeDocument/2006/relationships/image" Target="../media/image2.pn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.png"/><Relationship Id="rId4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035032-FFFC-C447-BA60-9B32DA458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9" y="692150"/>
            <a:ext cx="10944224" cy="936625"/>
          </a:xfrm>
          <a:prstGeom prst="rect">
            <a:avLst/>
          </a:prstGeom>
        </p:spPr>
        <p:txBody>
          <a:bodyPr vert="horz" lIns="72000" tIns="36000" rIns="72000" bIns="3600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6C37D-9121-684D-B590-EF4A559356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7" y="1773238"/>
            <a:ext cx="10944225" cy="44640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D240F-3434-DF49-BB59-C0B86B414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3889" y="6381751"/>
            <a:ext cx="3527424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21B7BC17-F0E7-7A47-8273-78D53527614D}" type="datetimeFigureOut">
              <a:rPr lang="en-GB" smtClean="0"/>
              <a:pPr/>
              <a:t>10/09/2021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11AEA1-9EFF-6040-A0DF-32F3F8CF9F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295774" y="6381751"/>
            <a:ext cx="3600451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B9BF26-FC66-2C46-9F3E-A7306A28B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799" cy="287338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BD0896E-602A-494F-99CF-AC1BD90019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426078B-3553-4544-8ED2-80E83B6C7BAA}"/>
              </a:ext>
            </a:extLst>
          </p:cNvPr>
          <p:cNvSpPr txBox="1">
            <a:spLocks/>
          </p:cNvSpPr>
          <p:nvPr userDrawn="1"/>
        </p:nvSpPr>
        <p:spPr>
          <a:xfrm>
            <a:off x="11568113" y="6381750"/>
            <a:ext cx="431799" cy="287339"/>
          </a:xfrm>
          <a:prstGeom prst="rect">
            <a:avLst/>
          </a:prstGeom>
        </p:spPr>
        <p:txBody>
          <a:bodyPr vert="horz" lIns="72000" tIns="54000" rIns="72000" bIns="54000" rtlCol="0" anchor="t" anchorCtr="0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D0896E-602A-494F-99CF-AC1BD90019B0}" type="slidenum">
              <a:rPr lang="en-GB" smtClean="0">
                <a:solidFill>
                  <a:schemeClr val="tx1"/>
                </a:solidFill>
              </a:rPr>
              <a:pPr/>
              <a:t>‹#›</a:t>
            </a:fld>
            <a:endParaRPr lang="en-GB">
              <a:solidFill>
                <a:schemeClr val="tx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DCCAEE-C447-EE4D-A54A-FF75ECE36C76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909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97" r:id="rId2"/>
    <p:sldLayoutId id="2147483676" r:id="rId3"/>
    <p:sldLayoutId id="2147483679" r:id="rId4"/>
    <p:sldLayoutId id="2147483680" r:id="rId5"/>
    <p:sldLayoutId id="2147483677" r:id="rId6"/>
    <p:sldLayoutId id="2147483678" r:id="rId7"/>
    <p:sldLayoutId id="2147483682" r:id="rId8"/>
    <p:sldLayoutId id="2147483683" r:id="rId9"/>
    <p:sldLayoutId id="2147483684" r:id="rId10"/>
    <p:sldLayoutId id="2147483685" r:id="rId11"/>
    <p:sldLayoutId id="2147483687" r:id="rId12"/>
    <p:sldLayoutId id="2147483686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722" r:id="rId20"/>
    <p:sldLayoutId id="2147483723" r:id="rId21"/>
    <p:sldLayoutId id="2147483724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6" userDrawn="1">
          <p15:clr>
            <a:srgbClr val="F26B43"/>
          </p15:clr>
        </p15:guide>
        <p15:guide id="2" orient="horz" pos="1026" userDrawn="1">
          <p15:clr>
            <a:srgbClr val="F26B43"/>
          </p15:clr>
        </p15:guide>
        <p15:guide id="3" orient="horz" pos="1117" userDrawn="1">
          <p15:clr>
            <a:srgbClr val="F26B43"/>
          </p15:clr>
        </p15:guide>
        <p15:guide id="4" orient="horz" pos="1344" userDrawn="1">
          <p15:clr>
            <a:srgbClr val="F26B43"/>
          </p15:clr>
        </p15:guide>
        <p15:guide id="5" orient="horz" pos="1434" userDrawn="1">
          <p15:clr>
            <a:srgbClr val="F26B43"/>
          </p15:clr>
        </p15:guide>
        <p15:guide id="6" orient="horz" pos="2478" userDrawn="1">
          <p15:clr>
            <a:srgbClr val="F26B43"/>
          </p15:clr>
        </p15:guide>
        <p15:guide id="7" orient="horz" pos="2568" userDrawn="1">
          <p15:clr>
            <a:srgbClr val="F26B43"/>
          </p15:clr>
        </p15:guide>
        <p15:guide id="8" orient="horz" pos="3929" userDrawn="1">
          <p15:clr>
            <a:srgbClr val="F26B43"/>
          </p15:clr>
        </p15:guide>
        <p15:guide id="9" orient="horz" pos="4020" userDrawn="1">
          <p15:clr>
            <a:srgbClr val="F26B43"/>
          </p15:clr>
        </p15:guide>
        <p15:guide id="10" orient="horz" pos="4201" userDrawn="1">
          <p15:clr>
            <a:srgbClr val="F26B43"/>
          </p15:clr>
        </p15:guide>
        <p15:guide id="11" pos="393" userDrawn="1">
          <p15:clr>
            <a:srgbClr val="F26B43"/>
          </p15:clr>
        </p15:guide>
        <p15:guide id="12" pos="2706" userDrawn="1">
          <p15:clr>
            <a:srgbClr val="F26B43"/>
          </p15:clr>
        </p15:guide>
        <p15:guide id="13" pos="2615" userDrawn="1">
          <p15:clr>
            <a:srgbClr val="F26B43"/>
          </p15:clr>
        </p15:guide>
        <p15:guide id="14" pos="3795" userDrawn="1">
          <p15:clr>
            <a:srgbClr val="F26B43"/>
          </p15:clr>
        </p15:guide>
        <p15:guide id="15" pos="3885" userDrawn="1">
          <p15:clr>
            <a:srgbClr val="F26B43"/>
          </p15:clr>
        </p15:guide>
        <p15:guide id="16" pos="5065" userDrawn="1">
          <p15:clr>
            <a:srgbClr val="F26B43"/>
          </p15:clr>
        </p15:guide>
        <p15:guide id="17" pos="4974" userDrawn="1">
          <p15:clr>
            <a:srgbClr val="F26B43"/>
          </p15:clr>
        </p15:guide>
        <p15:guide id="18" pos="7559" userDrawn="1">
          <p15:clr>
            <a:srgbClr val="F26B43"/>
          </p15:clr>
        </p15:guide>
        <p15:guide id="19" pos="728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70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1" r:id="rId2"/>
    <p:sldLayoutId id="214748366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 userDrawn="1">
          <p15:clr>
            <a:srgbClr val="F26B43"/>
          </p15:clr>
        </p15:guide>
        <p15:guide id="2" pos="6199" userDrawn="1">
          <p15:clr>
            <a:srgbClr val="F26B43"/>
          </p15:clr>
        </p15:guide>
        <p15:guide id="3" orient="horz" pos="1344" userDrawn="1">
          <p15:clr>
            <a:srgbClr val="F26B43"/>
          </p15:clr>
        </p15:guide>
        <p15:guide id="4" orient="horz" pos="2115" userDrawn="1">
          <p15:clr>
            <a:srgbClr val="F26B43"/>
          </p15:clr>
        </p15:guide>
        <p15:guide id="5" orient="horz" pos="2205" userDrawn="1">
          <p15:clr>
            <a:srgbClr val="F26B43"/>
          </p15:clr>
        </p15:guide>
        <p15:guide id="6" orient="horz" pos="2840" userDrawn="1">
          <p15:clr>
            <a:srgbClr val="F26B43"/>
          </p15:clr>
        </p15:guide>
        <p15:guide id="7" orient="horz" pos="2931" userDrawn="1">
          <p15:clr>
            <a:srgbClr val="F26B43"/>
          </p15:clr>
        </p15:guide>
        <p15:guide id="8" orient="horz" pos="3158" userDrawn="1">
          <p15:clr>
            <a:srgbClr val="F26B43"/>
          </p15:clr>
        </p15:guide>
        <p15:guide id="9" pos="7287" userDrawn="1">
          <p15:clr>
            <a:srgbClr val="F26B43"/>
          </p15:clr>
        </p15:guide>
        <p15:guide id="10" pos="7559" userDrawn="1">
          <p15:clr>
            <a:srgbClr val="F26B43"/>
          </p15:clr>
        </p15:guide>
        <p15:guide id="11" orient="horz" pos="4020" userDrawn="1">
          <p15:clr>
            <a:srgbClr val="F26B43"/>
          </p15:clr>
        </p15:guide>
        <p15:guide id="12" orient="horz" pos="4201" userDrawn="1">
          <p15:clr>
            <a:srgbClr val="F26B43"/>
          </p15:clr>
        </p15:guide>
        <p15:guide id="13" orient="horz" pos="436" userDrawn="1">
          <p15:clr>
            <a:srgbClr val="F26B43"/>
          </p15:clr>
        </p15:guide>
        <p15:guide id="14" orient="horz" pos="3929" userDrawn="1">
          <p15:clr>
            <a:srgbClr val="F26B43"/>
          </p15:clr>
        </p15:guide>
        <p15:guide id="15" pos="393" userDrawn="1">
          <p15:clr>
            <a:srgbClr val="F26B43"/>
          </p15:clr>
        </p15:guide>
        <p15:guide id="16" orient="horz" pos="1026" userDrawn="1">
          <p15:clr>
            <a:srgbClr val="F26B43"/>
          </p15:clr>
        </p15:guide>
        <p15:guide id="17" orient="horz" pos="1117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89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78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580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996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0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4D7989-A30F-444C-90BD-9518733D91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8113" y="6381751"/>
            <a:ext cx="431800" cy="287337"/>
          </a:xfrm>
          <a:prstGeom prst="rect">
            <a:avLst/>
          </a:prstGeom>
        </p:spPr>
        <p:txBody>
          <a:bodyPr vert="horz" lIns="72000" tIns="36000" rIns="72000" bIns="36000" rtlCol="0" anchor="t" anchorCtr="0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CAEF6F9-27E4-EF46-AE10-46A82914A60B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95394F-77C7-FD45-868E-6D47163E926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6427" y="285963"/>
            <a:ext cx="1792224" cy="39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3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481">
          <p15:clr>
            <a:srgbClr val="F26B43"/>
          </p15:clr>
        </p15:guide>
        <p15:guide id="2" pos="6199">
          <p15:clr>
            <a:srgbClr val="F26B43"/>
          </p15:clr>
        </p15:guide>
        <p15:guide id="3" orient="horz" pos="1344">
          <p15:clr>
            <a:srgbClr val="F26B43"/>
          </p15:clr>
        </p15:guide>
        <p15:guide id="4" orient="horz" pos="2115">
          <p15:clr>
            <a:srgbClr val="F26B43"/>
          </p15:clr>
        </p15:guide>
        <p15:guide id="5" orient="horz" pos="2205">
          <p15:clr>
            <a:srgbClr val="F26B43"/>
          </p15:clr>
        </p15:guide>
        <p15:guide id="6" orient="horz" pos="2840">
          <p15:clr>
            <a:srgbClr val="F26B43"/>
          </p15:clr>
        </p15:guide>
        <p15:guide id="7" orient="horz" pos="2931">
          <p15:clr>
            <a:srgbClr val="F26B43"/>
          </p15:clr>
        </p15:guide>
        <p15:guide id="8" orient="horz" pos="3158">
          <p15:clr>
            <a:srgbClr val="F26B43"/>
          </p15:clr>
        </p15:guide>
        <p15:guide id="9" pos="7287">
          <p15:clr>
            <a:srgbClr val="F26B43"/>
          </p15:clr>
        </p15:guide>
        <p15:guide id="10" pos="7559">
          <p15:clr>
            <a:srgbClr val="F26B43"/>
          </p15:clr>
        </p15:guide>
        <p15:guide id="11" orient="horz" pos="4020">
          <p15:clr>
            <a:srgbClr val="F26B43"/>
          </p15:clr>
        </p15:guide>
        <p15:guide id="12" orient="horz" pos="4201">
          <p15:clr>
            <a:srgbClr val="F26B43"/>
          </p15:clr>
        </p15:guide>
        <p15:guide id="13" orient="horz" pos="436">
          <p15:clr>
            <a:srgbClr val="F26B43"/>
          </p15:clr>
        </p15:guide>
        <p15:guide id="14" orient="horz" pos="3929">
          <p15:clr>
            <a:srgbClr val="F26B43"/>
          </p15:clr>
        </p15:guide>
        <p15:guide id="15" pos="393">
          <p15:clr>
            <a:srgbClr val="F26B43"/>
          </p15:clr>
        </p15:guide>
        <p15:guide id="16" orient="horz" pos="1026">
          <p15:clr>
            <a:srgbClr val="F26B43"/>
          </p15:clr>
        </p15:guide>
        <p15:guide id="17" orient="horz" pos="1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8808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2608-01AE-DD42-B7AD-05A6E8AA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Encoding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4EB08-7C24-324B-9BE3-6809F65705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Client request header: </a:t>
            </a:r>
            <a:r>
              <a:rPr lang="en-US" dirty="0">
                <a:latin typeface="Lucida Console" panose="020B0609040504020204" pitchFamily="49" charset="0"/>
              </a:rPr>
              <a:t>Accept-Encoding:</a:t>
            </a:r>
          </a:p>
          <a:p>
            <a:pPr marL="0" indent="0">
              <a:buNone/>
            </a:pPr>
            <a:r>
              <a:rPr lang="en-US" dirty="0"/>
              <a:t>Server response header: </a:t>
            </a:r>
            <a:r>
              <a:rPr lang="en-US" dirty="0">
                <a:latin typeface="Lucida Console" panose="020B0609040504020204" pitchFamily="49" charset="0"/>
              </a:rPr>
              <a:t>Content-Encoding: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Typically used to specify whether the body of a HTTP message is compressed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Possible choice values: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br</a:t>
            </a:r>
            <a:r>
              <a:rPr lang="en-US" dirty="0"/>
              <a:t>		(</a:t>
            </a:r>
            <a:r>
              <a:rPr lang="en-US" dirty="0" err="1"/>
              <a:t>Brotli</a:t>
            </a:r>
            <a:r>
              <a:rPr lang="en-US" dirty="0"/>
              <a:t> compressed data format)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deflate</a:t>
            </a:r>
            <a:r>
              <a:rPr lang="en-US" dirty="0"/>
              <a:t> 	(</a:t>
            </a:r>
            <a:r>
              <a:rPr lang="en-US" dirty="0" err="1"/>
              <a:t>zlib</a:t>
            </a:r>
            <a:r>
              <a:rPr lang="en-US" dirty="0"/>
              <a:t> compression)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gzip</a:t>
            </a:r>
            <a:r>
              <a:rPr lang="en-US" dirty="0"/>
              <a:t> 	(LZ77 compression – the most common choice)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compress</a:t>
            </a:r>
            <a:r>
              <a:rPr lang="en-US" dirty="0"/>
              <a:t> 	(LZW compression)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identity</a:t>
            </a:r>
            <a:r>
              <a:rPr lang="en-US" dirty="0"/>
              <a:t>	(no encoding)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6BDD-E4E2-ED45-93E4-6C9173CC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40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B5C44-0C77-C049-AFFE-874641F23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Vary:</a:t>
            </a:r>
            <a:r>
              <a:rPr lang="en-US" dirty="0"/>
              <a:t> header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CB2B0-CE12-CD44-B538-EF98907793B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Origin servers can indicate what parts of the </a:t>
            </a:r>
            <a:r>
              <a:rPr lang="en-GB" dirty="0"/>
              <a:t>request message (aside from the method, </a:t>
            </a:r>
            <a:r>
              <a:rPr lang="en-GB" dirty="0">
                <a:latin typeface="Lucida Console" panose="020B0609040504020204" pitchFamily="49" charset="0"/>
              </a:rPr>
              <a:t>Host:</a:t>
            </a:r>
            <a:r>
              <a:rPr lang="en-GB" dirty="0"/>
              <a:t> header, and request target) they'll use to select an appropriate representation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D56860F-FF2F-AA4E-9F80-BC8FC328C06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8402E1C-69DC-8F45-A1A9-55BED1F8FF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339120"/>
            <a:ext cx="900000" cy="900000"/>
          </a:xfrm>
          <a:prstGeom prst="rect">
            <a:avLst/>
          </a:prstGeom>
        </p:spPr>
      </p:pic>
      <p:pic>
        <p:nvPicPr>
          <p:cNvPr id="12" name="Graphic 11">
            <a:extLst>
              <a:ext uri="{FF2B5EF4-FFF2-40B4-BE49-F238E27FC236}">
                <a16:creationId xmlns:a16="http://schemas.microsoft.com/office/drawing/2014/main" id="{120CF78F-2BEE-444B-89FF-54F477D28D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721253"/>
            <a:ext cx="900000" cy="900000"/>
          </a:xfrm>
          <a:prstGeom prst="rect">
            <a:avLst/>
          </a:prstGeom>
        </p:spPr>
      </p:pic>
      <p:sp>
        <p:nvSpPr>
          <p:cNvPr id="13" name="Rectangular Callout 12">
            <a:extLst>
              <a:ext uri="{FF2B5EF4-FFF2-40B4-BE49-F238E27FC236}">
                <a16:creationId xmlns:a16="http://schemas.microsoft.com/office/drawing/2014/main" id="{F1A3E2F4-DDB3-8E4A-97F8-000E99EE4021}"/>
              </a:ext>
            </a:extLst>
          </p:cNvPr>
          <p:cNvSpPr/>
          <p:nvPr/>
        </p:nvSpPr>
        <p:spPr>
          <a:xfrm>
            <a:off x="2135187" y="340250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30809D10-4D7B-AF48-BB95-3D599F2A229E}"/>
              </a:ext>
            </a:extLst>
          </p:cNvPr>
          <p:cNvSpPr/>
          <p:nvPr/>
        </p:nvSpPr>
        <p:spPr>
          <a:xfrm>
            <a:off x="2135188" y="4208290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Vary: accept, accept-language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211125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37CF9-AA15-7C49-83ED-F8441B88FA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>
                <a:latin typeface="Lucida Console" panose="020B0609040504020204" pitchFamily="49" charset="0"/>
              </a:rPr>
              <a:t>Content-Location:</a:t>
            </a:r>
            <a:r>
              <a:rPr lang="en-US" dirty="0"/>
              <a:t> header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D745207-B2EE-1D45-AD0C-4594187B04E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Used to indicate a direct URI to use to access a content-negotiated resource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76C190B-5CB1-5040-9EC2-8CE679A50C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D6DE7993-6950-974A-AD24-56DFF4B5DD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604283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E05ABE01-9A33-CA45-9AEC-8F6963A75D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170735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1250F253-0A80-AB48-8C40-92695A4E7874}"/>
              </a:ext>
            </a:extLst>
          </p:cNvPr>
          <p:cNvSpPr/>
          <p:nvPr/>
        </p:nvSpPr>
        <p:spPr>
          <a:xfrm>
            <a:off x="2135187" y="3544552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/logo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image/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png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; q=1.0, image/gif; q=1.0, image/jpeg; q=0.8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7FD32867-E730-6F4B-9642-F71E588373C7}"/>
              </a:ext>
            </a:extLst>
          </p:cNvPr>
          <p:cNvSpPr/>
          <p:nvPr/>
        </p:nvSpPr>
        <p:spPr>
          <a:xfrm>
            <a:off x="2135188" y="4655202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image/gif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Content-Location: 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logo.gif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587676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B796F-0318-0241-8977-DB7011F458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Client-driven content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765911-660F-6542-A7BF-D7FA098BF56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Client requests a resource representation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Server returns </a:t>
            </a:r>
            <a:r>
              <a:rPr lang="en-US" dirty="0">
                <a:latin typeface="Lucida Console" panose="020B0609040504020204" pitchFamily="49" charset="0"/>
              </a:rPr>
              <a:t>300 Multiple Choices </a:t>
            </a:r>
            <a:r>
              <a:rPr lang="en-US" dirty="0"/>
              <a:t>with a list of URIs for alternative representations in the body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Client requests a representation of one of those URIs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No standard for how the server lists the alternative representations!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7FE67-5F02-5545-B194-3DEEDE50C28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8423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Client-driven content 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E26325-D244-574B-88C5-104666620D9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A44AEC5-4188-384F-B01D-7A59A87E3A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133600"/>
            <a:ext cx="900000" cy="900000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177B8FB5-8481-E94C-8C3F-A300E3FE82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018386"/>
            <a:ext cx="900000" cy="900000"/>
          </a:xfrm>
          <a:prstGeom prst="rect">
            <a:avLst/>
          </a:prstGeom>
        </p:spPr>
      </p:pic>
      <p:sp>
        <p:nvSpPr>
          <p:cNvPr id="14" name="Rectangular Callout 13">
            <a:extLst>
              <a:ext uri="{FF2B5EF4-FFF2-40B4-BE49-F238E27FC236}">
                <a16:creationId xmlns:a16="http://schemas.microsoft.com/office/drawing/2014/main" id="{28CE38DA-7A60-F945-AA4E-9D1349EFE6BA}"/>
              </a:ext>
            </a:extLst>
          </p:cNvPr>
          <p:cNvSpPr/>
          <p:nvPr/>
        </p:nvSpPr>
        <p:spPr>
          <a:xfrm>
            <a:off x="2135187" y="219698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5FD2A07C-CD47-AF45-98E6-394566E6A5B8}"/>
              </a:ext>
            </a:extLst>
          </p:cNvPr>
          <p:cNvSpPr/>
          <p:nvPr/>
        </p:nvSpPr>
        <p:spPr>
          <a:xfrm>
            <a:off x="2135188" y="3013079"/>
            <a:ext cx="7921625" cy="1905307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HTTP/1.1 300 Multiple Choices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application/json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[{"type": "image/jpeg",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"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uri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": "http://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me.jpg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"},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{"type": "image/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png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",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"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uri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": "http://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/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me.png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"}]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60797AC5-EEEB-5741-95C2-0B5E1937A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5060285"/>
            <a:ext cx="900000" cy="900000"/>
          </a:xfrm>
          <a:prstGeom prst="rect">
            <a:avLst/>
          </a:prstGeom>
        </p:spPr>
      </p:pic>
      <p:sp>
        <p:nvSpPr>
          <p:cNvPr id="17" name="Rectangular Callout 16">
            <a:extLst>
              <a:ext uri="{FF2B5EF4-FFF2-40B4-BE49-F238E27FC236}">
                <a16:creationId xmlns:a16="http://schemas.microsoft.com/office/drawing/2014/main" id="{FE0492A4-1CEA-D44B-85F8-2BC81D733D73}"/>
              </a:ext>
            </a:extLst>
          </p:cNvPr>
          <p:cNvSpPr/>
          <p:nvPr/>
        </p:nvSpPr>
        <p:spPr>
          <a:xfrm>
            <a:off x="2135187" y="5123665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49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45015-965F-B647-BFCC-50B3F53BC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negotiate content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E60169-3305-F445-A62F-B75E561F3E3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C64B02EC-DAFF-C74C-A3C9-E96AA4853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796431"/>
            <a:ext cx="900000" cy="90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8FF13260-8409-4041-BA03-AB6D7C9970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382428"/>
            <a:ext cx="900000" cy="900000"/>
          </a:xfrm>
          <a:prstGeom prst="rect">
            <a:avLst/>
          </a:prstGeom>
        </p:spPr>
      </p:pic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04AF171B-2DA1-9A4B-90A4-C58B0D497CE2}"/>
              </a:ext>
            </a:extLst>
          </p:cNvPr>
          <p:cNvSpPr/>
          <p:nvPr/>
        </p:nvSpPr>
        <p:spPr>
          <a:xfrm>
            <a:off x="2135187" y="2613590"/>
            <a:ext cx="7921625" cy="1166643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User-Agent: </a:t>
            </a:r>
            <a:r>
              <a:rPr lang="en-GB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Mozilla/5.0 (Macintosh; Intel Mac OS X 10.15; rv:80.0) Gecko/20100101 Firefox/80.0 </a:t>
            </a:r>
            <a:endParaRPr lang="en-GB" sz="1600" dirty="0">
              <a:solidFill>
                <a:srgbClr val="000000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FB420C30-3045-DE42-AE02-06AA882D4E1D}"/>
              </a:ext>
            </a:extLst>
          </p:cNvPr>
          <p:cNvSpPr/>
          <p:nvPr/>
        </p:nvSpPr>
        <p:spPr>
          <a:xfrm>
            <a:off x="4365406" y="3929413"/>
            <a:ext cx="5691406" cy="1640326"/>
          </a:xfrm>
          <a:prstGeom prst="cloudCallout">
            <a:avLst>
              <a:gd name="adj1" fmla="val 58876"/>
              <a:gd name="adj2" fmla="val 12660"/>
            </a:avLst>
          </a:prstGeom>
          <a:solidFill>
            <a:schemeClr val="bg1">
              <a:lumMod val="85000"/>
            </a:scheme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You're a Firefox browser, so I'd better send you the Firefox version of that resource</a:t>
            </a:r>
          </a:p>
        </p:txBody>
      </p:sp>
    </p:spTree>
    <p:extLst>
      <p:ext uri="{BB962C8B-B14F-4D97-AF65-F5344CB8AC3E}">
        <p14:creationId xmlns:p14="http://schemas.microsoft.com/office/powerpoint/2010/main" val="117610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79518-7A80-9A4D-9DD2-0C977CCD3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not to negotiate content (Browser Wars, Part II)</a:t>
            </a:r>
          </a:p>
        </p:txBody>
      </p:sp>
      <p:pic>
        <p:nvPicPr>
          <p:cNvPr id="6" name="Content Placeholder 5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388C8CE5-19D8-644E-93BC-9C4DB83E214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3585426" y="2276475"/>
            <a:ext cx="5021147" cy="313319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CDFD18-1338-6845-8A4F-DFE622F5A2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511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847E79-BA9A-6140-BE09-777F6CD667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Client Hints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74BE77-FE99-B44F-94E2-00A71961CC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Content negotiation using the </a:t>
            </a:r>
            <a:r>
              <a:rPr lang="en-US" dirty="0">
                <a:latin typeface="Lucida Console" panose="020B0609040504020204" pitchFamily="49" charset="0"/>
              </a:rPr>
              <a:t>User-Agent: </a:t>
            </a:r>
            <a:r>
              <a:rPr lang="en-US" dirty="0"/>
              <a:t>header is not considered good practice</a:t>
            </a: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is a very crude basis for content negotiation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Client Hints is a proposed HTTP extension that allows browsers to state their capabilities and preferences</a:t>
            </a:r>
          </a:p>
          <a:p>
            <a:pPr lvl="1"/>
            <a:r>
              <a:rPr lang="en-US" dirty="0"/>
              <a:t>Device memory</a:t>
            </a:r>
          </a:p>
          <a:p>
            <a:pPr lvl="1"/>
            <a:r>
              <a:rPr lang="en-US" dirty="0"/>
              <a:t>Downlink speed</a:t>
            </a:r>
          </a:p>
          <a:p>
            <a:pPr lvl="1"/>
            <a:r>
              <a:rPr lang="en-US" dirty="0"/>
              <a:t>Viewport width</a:t>
            </a:r>
          </a:p>
          <a:p>
            <a:pPr lvl="1"/>
            <a:r>
              <a:rPr lang="en-US" dirty="0"/>
              <a:t>Device pixel ratio</a:t>
            </a:r>
          </a:p>
          <a:p>
            <a:pPr lvl="1"/>
            <a:r>
              <a:rPr lang="en-US" dirty="0"/>
              <a:t>Reduced data usage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EFB64F-5134-7949-AD8F-E996D5F75D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 err="1"/>
              <a:t>Grigorik</a:t>
            </a:r>
            <a:r>
              <a:rPr lang="en-US" dirty="0"/>
              <a:t>, I. and Weiss, Y. (2020) </a:t>
            </a:r>
            <a:r>
              <a:rPr lang="en-US" i="1" dirty="0"/>
              <a:t>HTTP Client Hints</a:t>
            </a:r>
            <a:r>
              <a:rPr lang="en-US" dirty="0"/>
              <a:t>. Internet Draft. Available online at: https://</a:t>
            </a:r>
            <a:r>
              <a:rPr lang="en-US" dirty="0" err="1"/>
              <a:t>httpwg.org</a:t>
            </a:r>
            <a:r>
              <a:rPr lang="en-US" dirty="0"/>
              <a:t>/http-extensions/client-</a:t>
            </a:r>
            <a:r>
              <a:rPr lang="en-US" dirty="0" err="1"/>
              <a:t>hints.html</a:t>
            </a:r>
            <a:endParaRPr lang="en-US" dirty="0"/>
          </a:p>
        </p:txBody>
      </p:sp>
      <p:pic>
        <p:nvPicPr>
          <p:cNvPr id="5" name="Picture 2" descr="Road works">
            <a:extLst>
              <a:ext uri="{FF2B5EF4-FFF2-40B4-BE49-F238E27FC236}">
                <a16:creationId xmlns:a16="http://schemas.microsoft.com/office/drawing/2014/main" id="{6FF9456A-F7FE-8B4A-BE17-46AB9EE944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9214" y="3612987"/>
            <a:ext cx="1434720" cy="1265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55822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rcRect t="7194" b="7194"/>
          <a:stretch>
            <a:fillRect/>
          </a:stretch>
        </p:blipFill>
        <p:spPr/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Content Negotiation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39E2D66-7698-E643-ACB5-075320F6043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82809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BDB1-D0DA-EE43-9625-807A739C1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Content Negotiation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35E803-62A6-D040-9517-6986603CE1A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–H “[header]” [</a:t>
            </a:r>
            <a:r>
              <a:rPr lang="en-US" dirty="0" err="1">
                <a:latin typeface="Lucida Console" panose="020B0609040504020204" pitchFamily="49" charset="0"/>
              </a:rPr>
              <a:t>uri</a:t>
            </a:r>
            <a:r>
              <a:rPr lang="en-US" dirty="0">
                <a:latin typeface="Lucida Console" panose="020B0609040504020204" pitchFamily="49" charset="0"/>
              </a:rPr>
              <a:t>]</a:t>
            </a:r>
            <a:endParaRPr lang="en-US" dirty="0"/>
          </a:p>
          <a:p>
            <a:pPr lvl="1"/>
            <a:r>
              <a:rPr lang="en-US" dirty="0"/>
              <a:t>Generates a HTTP request including the specified header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curl to study the following requests:</a:t>
            </a:r>
          </a:p>
          <a:p>
            <a:pPr marL="0" indent="0">
              <a:buNone/>
            </a:pPr>
            <a:endParaRPr lang="en-US" dirty="0"/>
          </a:p>
          <a:p>
            <a:pPr marL="360000" lvl="1" indent="0">
              <a:buNone/>
            </a:pPr>
            <a:r>
              <a:rPr lang="en-US" dirty="0">
                <a:latin typeface="Lucida Console" panose="020B0609040504020204" pitchFamily="49" charset="0"/>
              </a:rPr>
              <a:t>curl –v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 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–H “Accept-Language: de”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  <a:br>
              <a:rPr lang="en-US" dirty="0">
                <a:latin typeface="Lucida Console" panose="020B0609040504020204" pitchFamily="49" charset="0"/>
              </a:rPr>
            </a:br>
            <a:r>
              <a:rPr lang="en-US" dirty="0">
                <a:latin typeface="Lucida Console" panose="020B0609040504020204" pitchFamily="49" charset="0"/>
              </a:rPr>
              <a:t>curl –v –H “Accept-Language: fi” https://</a:t>
            </a:r>
            <a:r>
              <a:rPr lang="en-US" dirty="0" err="1">
                <a:latin typeface="Lucida Console" panose="020B0609040504020204" pitchFamily="49" charset="0"/>
              </a:rPr>
              <a:t>www.debian.org</a:t>
            </a:r>
            <a:r>
              <a:rPr lang="en-US" dirty="0">
                <a:latin typeface="Lucida Console" panose="020B0609040504020204" pitchFamily="49" charset="0"/>
              </a:rPr>
              <a:t>/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42024-BC7C-194D-994B-71E2818FB7F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094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Content Negotiation, </a:t>
            </a:r>
            <a:br>
              <a:rPr lang="en-US" dirty="0"/>
            </a:br>
            <a:r>
              <a:rPr lang="en-US" dirty="0"/>
              <a:t>Conditional Requests and Cookies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COMP3220 Web Infrastructure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Dr</a:t>
            </a:r>
            <a:r>
              <a:rPr lang="en-US" dirty="0"/>
              <a:t> Nicholas Gibbins – </a:t>
            </a:r>
            <a:r>
              <a:rPr lang="en-US" dirty="0" err="1"/>
              <a:t>nmg@ecs.soton.ac.uk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4227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Requests</a:t>
            </a:r>
          </a:p>
        </p:txBody>
      </p:sp>
    </p:spTree>
    <p:extLst>
      <p:ext uri="{BB962C8B-B14F-4D97-AF65-F5344CB8AC3E}">
        <p14:creationId xmlns:p14="http://schemas.microsoft.com/office/powerpoint/2010/main" val="2059446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75EC1E4-A9BD-654C-B1A7-8CDFD51745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Lost Update problem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04B125-A8E9-8B4A-A82B-F8C8B31F40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If two or more clients are modifying a resource at the same time, </a:t>
            </a:r>
            <a:br>
              <a:rPr lang="en-US" dirty="0"/>
            </a:br>
            <a:r>
              <a:rPr lang="en-US" dirty="0"/>
              <a:t>how do we avoid </a:t>
            </a:r>
            <a:r>
              <a:rPr lang="en-US" i="1" dirty="0"/>
              <a:t>lost updates</a:t>
            </a:r>
            <a:r>
              <a:rPr lang="en-US" dirty="0"/>
              <a:t>?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AFAD77D-0328-F34B-BA22-5B8486738F7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CF10A9-436A-0541-8D5B-B30E11911354}"/>
              </a:ext>
            </a:extLst>
          </p:cNvPr>
          <p:cNvSpPr/>
          <p:nvPr/>
        </p:nvSpPr>
        <p:spPr bwMode="auto">
          <a:xfrm>
            <a:off x="6922686" y="2818248"/>
            <a:ext cx="2160000" cy="3119298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27C468B-8B7B-9049-91BE-74F753D6CD1B}"/>
              </a:ext>
            </a:extLst>
          </p:cNvPr>
          <p:cNvSpPr/>
          <p:nvPr/>
        </p:nvSpPr>
        <p:spPr bwMode="auto">
          <a:xfrm>
            <a:off x="3162137" y="2823042"/>
            <a:ext cx="2160000" cy="3119297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1200" dirty="0">
              <a:latin typeface="Lucida Sans" pitchFamily="-106" charset="0"/>
              <a:ea typeface="ＭＳ Ｐゴシック" pitchFamily="-106" charset="-128"/>
              <a:cs typeface="ＭＳ Ｐゴシック" pitchFamily="-106" charset="-128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A2DEDA90-CD52-E54F-B786-409E084A1C30}"/>
              </a:ext>
            </a:extLst>
          </p:cNvPr>
          <p:cNvCxnSpPr>
            <a:cxnSpLocks/>
          </p:cNvCxnSpPr>
          <p:nvPr/>
        </p:nvCxnSpPr>
        <p:spPr bwMode="auto">
          <a:xfrm>
            <a:off x="2033258" y="2818248"/>
            <a:ext cx="0" cy="311929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70F54B4-9A13-2448-9350-C9861BE36603}"/>
              </a:ext>
            </a:extLst>
          </p:cNvPr>
          <p:cNvSpPr txBox="1"/>
          <p:nvPr/>
        </p:nvSpPr>
        <p:spPr>
          <a:xfrm>
            <a:off x="1692459" y="5998387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FCC837A-639F-844B-94A4-CAA2DF34CAF4}"/>
              </a:ext>
            </a:extLst>
          </p:cNvPr>
          <p:cNvSpPr txBox="1"/>
          <p:nvPr/>
        </p:nvSpPr>
        <p:spPr>
          <a:xfrm>
            <a:off x="3300002" y="2847775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 1 GETs </a:t>
            </a:r>
            <a:br>
              <a:rPr lang="en-US" dirty="0"/>
            </a:br>
            <a:r>
              <a:rPr lang="en-US" dirty="0"/>
              <a:t>representation </a:t>
            </a:r>
            <a:br>
              <a:rPr lang="en-US" dirty="0"/>
            </a:br>
            <a:r>
              <a:rPr lang="en-US" dirty="0"/>
              <a:t>of resource X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49C3B90-E0CA-7D4E-A9B3-44537810681B}"/>
              </a:ext>
            </a:extLst>
          </p:cNvPr>
          <p:cNvSpPr txBox="1"/>
          <p:nvPr/>
        </p:nvSpPr>
        <p:spPr>
          <a:xfrm>
            <a:off x="7054577" y="3674936"/>
            <a:ext cx="189026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 2 GETs </a:t>
            </a:r>
            <a:br>
              <a:rPr lang="en-US" dirty="0"/>
            </a:br>
            <a:r>
              <a:rPr lang="en-US" dirty="0"/>
              <a:t>representation </a:t>
            </a:r>
            <a:br>
              <a:rPr lang="en-US" dirty="0"/>
            </a:br>
            <a:r>
              <a:rPr lang="en-US" dirty="0"/>
              <a:t>of resource X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7090A45-1530-1A46-8829-A468EA9BF884}"/>
              </a:ext>
            </a:extLst>
          </p:cNvPr>
          <p:cNvSpPr txBox="1"/>
          <p:nvPr/>
        </p:nvSpPr>
        <p:spPr>
          <a:xfrm>
            <a:off x="3103048" y="4390506"/>
            <a:ext cx="22781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/>
              <a:t>Client 1 </a:t>
            </a:r>
            <a:r>
              <a:rPr lang="en-US" dirty="0"/>
              <a:t>PUTs new </a:t>
            </a:r>
            <a:br>
              <a:rPr lang="en-US" dirty="0"/>
            </a:br>
            <a:r>
              <a:rPr lang="en-US" dirty="0"/>
              <a:t>representation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3DD028B-E915-7C43-B1E5-F1485F5DEE29}"/>
              </a:ext>
            </a:extLst>
          </p:cNvPr>
          <p:cNvSpPr txBox="1"/>
          <p:nvPr/>
        </p:nvSpPr>
        <p:spPr>
          <a:xfrm>
            <a:off x="6860609" y="5236620"/>
            <a:ext cx="2278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 2 PUTs new </a:t>
            </a:r>
            <a:br>
              <a:rPr lang="en-US" dirty="0"/>
            </a:br>
            <a:r>
              <a:rPr lang="en-US" dirty="0"/>
              <a:t>representation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E033406-2D49-0043-8984-5E5DCBC69B24}"/>
              </a:ext>
            </a:extLst>
          </p:cNvPr>
          <p:cNvSpPr txBox="1"/>
          <p:nvPr/>
        </p:nvSpPr>
        <p:spPr>
          <a:xfrm>
            <a:off x="3734627" y="599838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C176237-BE0A-D54B-81B6-DEE91ADE2FB5}"/>
              </a:ext>
            </a:extLst>
          </p:cNvPr>
          <p:cNvSpPr txBox="1"/>
          <p:nvPr/>
        </p:nvSpPr>
        <p:spPr>
          <a:xfrm>
            <a:off x="7492186" y="5998387"/>
            <a:ext cx="10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client 2</a:t>
            </a:r>
          </a:p>
        </p:txBody>
      </p:sp>
    </p:spTree>
    <p:extLst>
      <p:ext uri="{BB962C8B-B14F-4D97-AF65-F5344CB8AC3E}">
        <p14:creationId xmlns:p14="http://schemas.microsoft.com/office/powerpoint/2010/main" val="1430442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242B-777F-8744-8E48-FCA6F643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requests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48990-A7EE-E844-9CFD-0E6E6A0C7E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Some HTTP methods are </a:t>
            </a:r>
            <a:r>
              <a:rPr lang="en-US" i="1" dirty="0"/>
              <a:t>unsafe</a:t>
            </a:r>
            <a:r>
              <a:rPr lang="en-US" dirty="0"/>
              <a:t>; they alter the state of resources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Lost updates occur only when carrying out unsafe methods</a:t>
            </a:r>
          </a:p>
          <a:p>
            <a:pPr lvl="1"/>
            <a:r>
              <a:rPr lang="en-US" dirty="0"/>
              <a:t>Avoid by checking to see whether the state of a resource (i.e. its representation) has changed between the GET and the PUT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Can also be used to avoid unnecessary safe methods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Comparison of representations in terms of validators that describe resource versions</a:t>
            </a:r>
          </a:p>
          <a:p>
            <a:pPr lvl="1"/>
            <a:r>
              <a:rPr lang="en-US" dirty="0"/>
              <a:t>Strong validation: checks whether representations are byte-for-byte identical</a:t>
            </a:r>
          </a:p>
          <a:p>
            <a:pPr lvl="1"/>
            <a:r>
              <a:rPr lang="en-US" dirty="0"/>
              <a:t>Weak validation: checks whether representations contain “the same content”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5CCB1B-D689-F842-A971-8660FF4A50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2719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242B-777F-8744-8E48-FCA6F643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Entity tags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48990-A7EE-E844-9CFD-0E6E6A0C7E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Entity tags are identifiers for resource versions (can be weak or strong)</a:t>
            </a:r>
          </a:p>
          <a:p>
            <a:pPr marL="0" indent="0">
              <a:buNone/>
            </a:pPr>
            <a:r>
              <a:rPr lang="en-US" dirty="0"/>
              <a:t>Supplied by the server using the </a:t>
            </a:r>
            <a:r>
              <a:rPr lang="en-US" dirty="0" err="1"/>
              <a:t>ETag</a:t>
            </a:r>
            <a:r>
              <a:rPr lang="en-US" dirty="0"/>
              <a:t>: header: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ETag</a:t>
            </a:r>
            <a:r>
              <a:rPr lang="en-US" sz="1600" dirty="0">
                <a:latin typeface="Lucida Console" panose="020B0609040504020204" pitchFamily="49" charset="0"/>
              </a:rPr>
              <a:t>: "38be-5af769c088685"</a:t>
            </a:r>
            <a:r>
              <a:rPr lang="en-US" dirty="0"/>
              <a:t>	- a strong entity tag 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ETag</a:t>
            </a:r>
            <a:r>
              <a:rPr lang="en-US" sz="1600" dirty="0">
                <a:latin typeface="Lucida Console" panose="020B0609040504020204" pitchFamily="49" charset="0"/>
              </a:rPr>
              <a:t>: W/"0023"</a:t>
            </a:r>
            <a:r>
              <a:rPr lang="en-US" dirty="0"/>
              <a:t>			- a weak entity tag (denoted by the “W/”)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ETag</a:t>
            </a:r>
            <a:r>
              <a:rPr lang="en-US" sz="1600" dirty="0">
                <a:latin typeface="Lucida Console" panose="020B0609040504020204" pitchFamily="49" charset="0"/>
              </a:rPr>
              <a:t>: *</a:t>
            </a:r>
            <a:r>
              <a:rPr lang="en-US" dirty="0"/>
              <a:t>				- an entity tag matching any resource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If-Match: </a:t>
            </a:r>
            <a:r>
              <a:rPr lang="en-US" sz="1800" i="1" dirty="0">
                <a:latin typeface="Lucida Console" panose="020B0609040504020204" pitchFamily="49" charset="0"/>
              </a:rPr>
              <a:t>&lt;</a:t>
            </a:r>
            <a:r>
              <a:rPr lang="en-US" sz="1800" i="1" dirty="0" err="1">
                <a:latin typeface="Lucida Console" panose="020B0609040504020204" pitchFamily="49" charset="0"/>
              </a:rPr>
              <a:t>etag</a:t>
            </a:r>
            <a:r>
              <a:rPr lang="en-US" sz="1800" i="1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i="1" dirty="0">
                <a:latin typeface="Lucida Console" panose="020B0609040504020204" pitchFamily="49" charset="0"/>
              </a:rPr>
              <a:t>&lt;</a:t>
            </a:r>
            <a:r>
              <a:rPr lang="en-US" sz="1800" i="1" dirty="0" err="1">
                <a:latin typeface="Lucida Console" panose="020B0609040504020204" pitchFamily="49" charset="0"/>
              </a:rPr>
              <a:t>etag</a:t>
            </a:r>
            <a:r>
              <a:rPr lang="en-US" sz="1800" i="1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</a:rPr>
              <a:t>, ...</a:t>
            </a:r>
          </a:p>
          <a:p>
            <a:pPr lvl="1"/>
            <a:r>
              <a:rPr lang="en-US" dirty="0"/>
              <a:t>Only carry out the operation if the resource entity tag matches one of those listed</a:t>
            </a:r>
          </a:p>
          <a:p>
            <a:pPr lvl="1"/>
            <a:r>
              <a:rPr lang="en-US" dirty="0"/>
              <a:t>If no matches, return </a:t>
            </a:r>
            <a:r>
              <a:rPr lang="en-US" sz="1600" dirty="0">
                <a:latin typeface="Lucida Console" panose="020B0609040504020204" pitchFamily="49" charset="0"/>
              </a:rPr>
              <a:t>412 Precondition Failed</a:t>
            </a: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If-None-Match: </a:t>
            </a:r>
            <a:r>
              <a:rPr lang="en-US" sz="1800" i="1" dirty="0">
                <a:latin typeface="Lucida Console" panose="020B0609040504020204" pitchFamily="49" charset="0"/>
              </a:rPr>
              <a:t>&lt;</a:t>
            </a:r>
            <a:r>
              <a:rPr lang="en-US" sz="1800" i="1" dirty="0" err="1">
                <a:latin typeface="Lucida Console" panose="020B0609040504020204" pitchFamily="49" charset="0"/>
              </a:rPr>
              <a:t>etag</a:t>
            </a:r>
            <a:r>
              <a:rPr lang="en-US" sz="1800" i="1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i="1" dirty="0">
                <a:latin typeface="Lucida Console" panose="020B0609040504020204" pitchFamily="49" charset="0"/>
              </a:rPr>
              <a:t>&lt;</a:t>
            </a:r>
            <a:r>
              <a:rPr lang="en-US" sz="1800" i="1" dirty="0" err="1">
                <a:latin typeface="Lucida Console" panose="020B0609040504020204" pitchFamily="49" charset="0"/>
              </a:rPr>
              <a:t>etag</a:t>
            </a:r>
            <a:r>
              <a:rPr lang="en-US" sz="1800" i="1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</a:rPr>
              <a:t>, ...</a:t>
            </a:r>
          </a:p>
          <a:p>
            <a:pPr lvl="1"/>
            <a:r>
              <a:rPr lang="en-US" dirty="0"/>
              <a:t>Only carry out the operation if the resource entity tag does not match any of those listed</a:t>
            </a:r>
          </a:p>
          <a:p>
            <a:pPr lvl="1"/>
            <a:r>
              <a:rPr lang="en-US" dirty="0"/>
              <a:t>If matches, return </a:t>
            </a:r>
            <a:r>
              <a:rPr lang="en-US" sz="1600" dirty="0">
                <a:latin typeface="Lucida Console" panose="020B0609040504020204" pitchFamily="49" charset="0"/>
              </a:rPr>
              <a:t>304 Not Modified </a:t>
            </a:r>
            <a:r>
              <a:rPr lang="en-US" dirty="0"/>
              <a:t>for safe methods, or </a:t>
            </a:r>
            <a:r>
              <a:rPr lang="en-US" sz="1600" dirty="0">
                <a:latin typeface="Lucida Console" panose="020B0609040504020204" pitchFamily="49" charset="0"/>
              </a:rPr>
              <a:t>412 Precondition Failed </a:t>
            </a:r>
            <a:r>
              <a:rPr lang="en-US" dirty="0"/>
              <a:t>for unsafe methods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3853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505B3-35CF-EB48-B16B-B75EFA5776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09038A-539D-3F4B-97AE-7A743E20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896500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2E29B9-B656-AF45-B1F0-9E0C684C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30397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0AEA3A4-AD06-8946-B740-1DF76139E523}"/>
              </a:ext>
            </a:extLst>
          </p:cNvPr>
          <p:cNvSpPr/>
          <p:nvPr/>
        </p:nvSpPr>
        <p:spPr>
          <a:xfrm>
            <a:off x="2135187" y="95988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76D72E05-2FC4-4147-9F39-2C95DAF07DBB}"/>
              </a:ext>
            </a:extLst>
          </p:cNvPr>
          <p:cNvSpPr/>
          <p:nvPr/>
        </p:nvSpPr>
        <p:spPr>
          <a:xfrm>
            <a:off x="2135188" y="1791109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i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&lt;representation&gt;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3A2A82-3810-3043-A8E0-A51D71B0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3873866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291170-C163-6442-8EFE-907A96EA8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975422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C58C42C5-237E-DE41-A445-5D757E65D15C}"/>
              </a:ext>
            </a:extLst>
          </p:cNvPr>
          <p:cNvSpPr/>
          <p:nvPr/>
        </p:nvSpPr>
        <p:spPr>
          <a:xfrm>
            <a:off x="2135187" y="3361002"/>
            <a:ext cx="7921625" cy="1412864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If-Match: "39d5-5943f8fdc2607"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i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&lt;new representation&gt;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36B73F6-59CB-4747-B06C-B14046152D34}"/>
              </a:ext>
            </a:extLst>
          </p:cNvPr>
          <p:cNvSpPr/>
          <p:nvPr/>
        </p:nvSpPr>
        <p:spPr>
          <a:xfrm>
            <a:off x="2135188" y="4930895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"47cf-b922e4f191138"</a:t>
            </a:r>
          </a:p>
        </p:txBody>
      </p:sp>
    </p:spTree>
    <p:extLst>
      <p:ext uri="{BB962C8B-B14F-4D97-AF65-F5344CB8AC3E}">
        <p14:creationId xmlns:p14="http://schemas.microsoft.com/office/powerpoint/2010/main" val="1811812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505B3-35CF-EB48-B16B-B75EFA5776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09038A-539D-3F4B-97AE-7A743E20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896500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2E29B9-B656-AF45-B1F0-9E0C684C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30397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0AEA3A4-AD06-8946-B740-1DF76139E523}"/>
              </a:ext>
            </a:extLst>
          </p:cNvPr>
          <p:cNvSpPr/>
          <p:nvPr/>
        </p:nvSpPr>
        <p:spPr>
          <a:xfrm>
            <a:off x="2135187" y="95988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76D72E05-2FC4-4147-9F39-2C95DAF07DBB}"/>
              </a:ext>
            </a:extLst>
          </p:cNvPr>
          <p:cNvSpPr/>
          <p:nvPr/>
        </p:nvSpPr>
        <p:spPr>
          <a:xfrm>
            <a:off x="2135188" y="1791109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"39d5-5943f8fdc2607"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i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&lt;representation&gt;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3A2A82-3810-3043-A8E0-A51D71B0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59837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291170-C163-6442-8EFE-907A96EA8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361393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C58C42C5-237E-DE41-A445-5D757E65D15C}"/>
              </a:ext>
            </a:extLst>
          </p:cNvPr>
          <p:cNvSpPr/>
          <p:nvPr/>
        </p:nvSpPr>
        <p:spPr>
          <a:xfrm>
            <a:off x="2135187" y="3746973"/>
            <a:ext cx="7921625" cy="1412864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If-Match: "39d5-5943f8fdc2607"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i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&lt;new representation&gt;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36B73F6-59CB-4747-B06C-B14046152D34}"/>
              </a:ext>
            </a:extLst>
          </p:cNvPr>
          <p:cNvSpPr/>
          <p:nvPr/>
        </p:nvSpPr>
        <p:spPr>
          <a:xfrm>
            <a:off x="2135188" y="531686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HTTP/1.1 412 Precondition Failed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ETag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: "4b4f-77a6c3ab117a2"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8062E-EA1D-2F4B-9CF8-6850E2392467}"/>
              </a:ext>
            </a:extLst>
          </p:cNvPr>
          <p:cNvSpPr txBox="1"/>
          <p:nvPr/>
        </p:nvSpPr>
        <p:spPr>
          <a:xfrm>
            <a:off x="1848001" y="3317463"/>
            <a:ext cx="866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www.example.com</a:t>
            </a:r>
            <a:r>
              <a:rPr lang="en-US" dirty="0"/>
              <a:t>/ is modified – new </a:t>
            </a:r>
            <a:r>
              <a:rPr lang="en-US" dirty="0" err="1"/>
              <a:t>ETag</a:t>
            </a:r>
            <a:r>
              <a:rPr lang="en-US" dirty="0"/>
              <a:t> is </a:t>
            </a:r>
            <a:r>
              <a:rPr lang="en-GB" dirty="0">
                <a:latin typeface="Lucida Console" charset="0"/>
                <a:ea typeface="Lucida Console" charset="0"/>
                <a:cs typeface="Lucida Console" charset="0"/>
              </a:rPr>
              <a:t>4b4f-77a6c3ab117a2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5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E87B9-7324-4B45-8EFE-E4B89E75C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B2703-AB65-EC42-80D3-1D39F205C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895995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D438CF2-4FE4-9B44-A2DB-558F1C2CD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93809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C7DBC16-2C24-464B-A148-682AD6DD6FDE}"/>
              </a:ext>
            </a:extLst>
          </p:cNvPr>
          <p:cNvSpPr/>
          <p:nvPr/>
        </p:nvSpPr>
        <p:spPr>
          <a:xfrm>
            <a:off x="2135187" y="2836264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If-None-Match: "4b4f-77a6c3ab117a2"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ACDFF89-1933-BA4B-B6CA-A0E2676B19CF}"/>
              </a:ext>
            </a:extLst>
          </p:cNvPr>
          <p:cNvSpPr/>
          <p:nvPr/>
        </p:nvSpPr>
        <p:spPr>
          <a:xfrm>
            <a:off x="2135188" y="3917674"/>
            <a:ext cx="7921625" cy="42797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HTTP/1.1 304 Not Modified</a:t>
            </a:r>
          </a:p>
        </p:txBody>
      </p:sp>
    </p:spTree>
    <p:extLst>
      <p:ext uri="{BB962C8B-B14F-4D97-AF65-F5344CB8AC3E}">
        <p14:creationId xmlns:p14="http://schemas.microsoft.com/office/powerpoint/2010/main" val="951950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34242B-777F-8744-8E48-FCA6F6436E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Timestamps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448990-A7EE-E844-9CFD-0E6E6A0C7EB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Supplied by the server using the </a:t>
            </a:r>
            <a:r>
              <a:rPr lang="en-US" sz="1800" dirty="0">
                <a:latin typeface="Lucida Console" panose="020B0609040504020204" pitchFamily="49" charset="0"/>
              </a:rPr>
              <a:t>Last-Modified: </a:t>
            </a:r>
            <a:r>
              <a:rPr lang="en-US" dirty="0"/>
              <a:t>header: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Last-Modified: Fri, 18 Sep 2020 17:25:23 GMT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If-Modified-Since: </a:t>
            </a:r>
            <a:r>
              <a:rPr lang="en-US" sz="1800" i="1" dirty="0">
                <a:latin typeface="Lucida Console" panose="020B0609040504020204" pitchFamily="49" charset="0"/>
              </a:rPr>
              <a:t>&lt;</a:t>
            </a:r>
            <a:r>
              <a:rPr lang="en-US" sz="1800" i="1" dirty="0" err="1">
                <a:latin typeface="Lucida Console" panose="020B0609040504020204" pitchFamily="49" charset="0"/>
              </a:rPr>
              <a:t>dayname</a:t>
            </a:r>
            <a:r>
              <a:rPr lang="en-US" sz="1800" i="1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i="1" dirty="0">
                <a:latin typeface="Lucida Console" panose="020B0609040504020204" pitchFamily="49" charset="0"/>
              </a:rPr>
              <a:t>&lt;day&gt; &lt;month&gt; &lt;year&gt; &lt;hour&gt;</a:t>
            </a:r>
            <a:r>
              <a:rPr lang="en-US" sz="1800" dirty="0">
                <a:latin typeface="Lucida Console" panose="020B0609040504020204" pitchFamily="49" charset="0"/>
              </a:rPr>
              <a:t>:</a:t>
            </a:r>
            <a:r>
              <a:rPr lang="en-US" sz="1800" i="1" dirty="0">
                <a:latin typeface="Lucida Console" panose="020B0609040504020204" pitchFamily="49" charset="0"/>
              </a:rPr>
              <a:t>&lt;min&gt;</a:t>
            </a:r>
            <a:r>
              <a:rPr lang="en-US" sz="1800" dirty="0">
                <a:latin typeface="Lucida Console" panose="020B0609040504020204" pitchFamily="49" charset="0"/>
              </a:rPr>
              <a:t>:</a:t>
            </a:r>
            <a:r>
              <a:rPr lang="en-US" sz="1800" i="1" dirty="0">
                <a:latin typeface="Lucida Console" panose="020B0609040504020204" pitchFamily="49" charset="0"/>
              </a:rPr>
              <a:t>&lt;sec&gt;</a:t>
            </a:r>
            <a:r>
              <a:rPr lang="en-US" sz="1800" dirty="0">
                <a:latin typeface="Lucida Console" panose="020B0609040504020204" pitchFamily="49" charset="0"/>
              </a:rPr>
              <a:t> GMT</a:t>
            </a:r>
          </a:p>
          <a:p>
            <a:pPr lvl="1"/>
            <a:r>
              <a:rPr lang="en-US" dirty="0"/>
              <a:t>Only carry out the operation if the resource timestamp is after the given date</a:t>
            </a:r>
          </a:p>
          <a:p>
            <a:pPr lvl="1"/>
            <a:r>
              <a:rPr lang="en-US" dirty="0"/>
              <a:t>Return </a:t>
            </a:r>
            <a:r>
              <a:rPr lang="en-US" sz="1600" dirty="0">
                <a:latin typeface="Lucida Console" panose="020B0609040504020204" pitchFamily="49" charset="0"/>
              </a:rPr>
              <a:t>304 Not Modified </a:t>
            </a:r>
            <a:r>
              <a:rPr lang="en-US" dirty="0"/>
              <a:t>if before the given date</a:t>
            </a: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If-Unmodified-Since: </a:t>
            </a:r>
            <a:r>
              <a:rPr lang="en-US" sz="1800" i="1" dirty="0">
                <a:latin typeface="Lucida Console" panose="020B0609040504020204" pitchFamily="49" charset="0"/>
              </a:rPr>
              <a:t>&lt;</a:t>
            </a:r>
            <a:r>
              <a:rPr lang="en-US" sz="1800" i="1" dirty="0" err="1">
                <a:latin typeface="Lucida Console" panose="020B0609040504020204" pitchFamily="49" charset="0"/>
              </a:rPr>
              <a:t>dayname</a:t>
            </a:r>
            <a:r>
              <a:rPr lang="en-US" sz="1800" i="1" dirty="0">
                <a:latin typeface="Lucida Console" panose="020B0609040504020204" pitchFamily="49" charset="0"/>
              </a:rPr>
              <a:t>&gt;</a:t>
            </a:r>
            <a:r>
              <a:rPr lang="en-US" sz="1800" dirty="0">
                <a:latin typeface="Lucida Console" panose="020B0609040504020204" pitchFamily="49" charset="0"/>
              </a:rPr>
              <a:t>, </a:t>
            </a:r>
            <a:r>
              <a:rPr lang="en-US" sz="1800" i="1" dirty="0">
                <a:latin typeface="Lucida Console" panose="020B0609040504020204" pitchFamily="49" charset="0"/>
              </a:rPr>
              <a:t>&lt;day&gt; &lt;month&gt; &lt;year&gt; &lt;hour&gt;</a:t>
            </a:r>
            <a:r>
              <a:rPr lang="en-US" sz="1800" dirty="0">
                <a:latin typeface="Lucida Console" panose="020B0609040504020204" pitchFamily="49" charset="0"/>
              </a:rPr>
              <a:t>:</a:t>
            </a:r>
            <a:r>
              <a:rPr lang="en-US" sz="1800" i="1" dirty="0">
                <a:latin typeface="Lucida Console" panose="020B0609040504020204" pitchFamily="49" charset="0"/>
              </a:rPr>
              <a:t>&lt;min&gt;</a:t>
            </a:r>
            <a:r>
              <a:rPr lang="en-US" sz="1800" dirty="0">
                <a:latin typeface="Lucida Console" panose="020B0609040504020204" pitchFamily="49" charset="0"/>
              </a:rPr>
              <a:t>:</a:t>
            </a:r>
            <a:r>
              <a:rPr lang="en-US" sz="1800" i="1" dirty="0">
                <a:latin typeface="Lucida Console" panose="020B0609040504020204" pitchFamily="49" charset="0"/>
              </a:rPr>
              <a:t>&lt;sec&gt;</a:t>
            </a:r>
            <a:r>
              <a:rPr lang="en-US" sz="1800" dirty="0">
                <a:latin typeface="Lucida Console" panose="020B0609040504020204" pitchFamily="49" charset="0"/>
              </a:rPr>
              <a:t> GMT</a:t>
            </a:r>
          </a:p>
          <a:p>
            <a:pPr lvl="1"/>
            <a:r>
              <a:rPr lang="en-US" dirty="0"/>
              <a:t>Only carry out the operation if the resource timestamp is not after the given date</a:t>
            </a:r>
          </a:p>
          <a:p>
            <a:pPr lvl="1"/>
            <a:r>
              <a:rPr lang="en-US" dirty="0"/>
              <a:t>Return </a:t>
            </a:r>
            <a:r>
              <a:rPr lang="en-US" sz="1600" dirty="0">
                <a:latin typeface="Lucida Console" panose="020B0609040504020204" pitchFamily="49" charset="0"/>
              </a:rPr>
              <a:t>412 Precondition Failed </a:t>
            </a:r>
            <a:r>
              <a:rPr lang="en-US" dirty="0"/>
              <a:t>if after the given date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5CCB1B-D689-F842-A971-8660FF4A50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3597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4505B3-35CF-EB48-B16B-B75EFA5776A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909038A-539D-3F4B-97AE-7A743E2072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896500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F2E29B9-B656-AF45-B1F0-9E0C684C0B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2303973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0AEA3A4-AD06-8946-B740-1DF76139E523}"/>
              </a:ext>
            </a:extLst>
          </p:cNvPr>
          <p:cNvSpPr/>
          <p:nvPr/>
        </p:nvSpPr>
        <p:spPr>
          <a:xfrm>
            <a:off x="2135187" y="959880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76D72E05-2FC4-4147-9F39-2C95DAF07DBB}"/>
              </a:ext>
            </a:extLst>
          </p:cNvPr>
          <p:cNvSpPr/>
          <p:nvPr/>
        </p:nvSpPr>
        <p:spPr>
          <a:xfrm>
            <a:off x="2135188" y="1791109"/>
            <a:ext cx="7921625" cy="1412864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Last-Modified: Mon, 14 Sep 2020 12:23:01 GMT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i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&lt;representation&gt;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D3A2A82-3810-3043-A8E0-A51D71B08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4259837"/>
            <a:ext cx="900000" cy="900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42291170-C163-6442-8EFE-907A96EA8C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5361393"/>
            <a:ext cx="900000" cy="900000"/>
          </a:xfrm>
          <a:prstGeom prst="rect">
            <a:avLst/>
          </a:prstGeom>
        </p:spPr>
      </p:pic>
      <p:sp>
        <p:nvSpPr>
          <p:cNvPr id="10" name="Rectangular Callout 9">
            <a:extLst>
              <a:ext uri="{FF2B5EF4-FFF2-40B4-BE49-F238E27FC236}">
                <a16:creationId xmlns:a16="http://schemas.microsoft.com/office/drawing/2014/main" id="{C58C42C5-237E-DE41-A445-5D757E65D15C}"/>
              </a:ext>
            </a:extLst>
          </p:cNvPr>
          <p:cNvSpPr/>
          <p:nvPr/>
        </p:nvSpPr>
        <p:spPr>
          <a:xfrm>
            <a:off x="2135187" y="3746973"/>
            <a:ext cx="7921625" cy="1412864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PUT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If-Unmodified-Since: Mon, 14 Sep 2020 12:23:01 GMT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i="1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&lt;new representation&gt;</a:t>
            </a:r>
          </a:p>
        </p:txBody>
      </p:sp>
      <p:sp>
        <p:nvSpPr>
          <p:cNvPr id="11" name="Rectangular Callout 10">
            <a:extLst>
              <a:ext uri="{FF2B5EF4-FFF2-40B4-BE49-F238E27FC236}">
                <a16:creationId xmlns:a16="http://schemas.microsoft.com/office/drawing/2014/main" id="{636B73F6-59CB-4747-B06C-B14046152D34}"/>
              </a:ext>
            </a:extLst>
          </p:cNvPr>
          <p:cNvSpPr/>
          <p:nvPr/>
        </p:nvSpPr>
        <p:spPr>
          <a:xfrm>
            <a:off x="2135188" y="5316866"/>
            <a:ext cx="7921625" cy="920422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HTTP/1.1 412 Precondition Failed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Last-Modified: 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Tue, 15 Sep 2020 14:34:07 GMT</a:t>
            </a:r>
            <a:endParaRPr lang="en-GB" sz="1600" dirty="0">
              <a:solidFill>
                <a:srgbClr val="000000"/>
              </a:solidFill>
              <a:latin typeface="Lucida Console" panose="020B0609040504020204" pitchFamily="49" charset="0"/>
              <a:ea typeface="Lucida Console" charset="0"/>
              <a:cs typeface="Lucida Console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F8062E-EA1D-2F4B-9CF8-6850E2392467}"/>
              </a:ext>
            </a:extLst>
          </p:cNvPr>
          <p:cNvSpPr txBox="1"/>
          <p:nvPr/>
        </p:nvSpPr>
        <p:spPr>
          <a:xfrm>
            <a:off x="1848001" y="3317463"/>
            <a:ext cx="866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</a:t>
            </a:r>
            <a:r>
              <a:rPr lang="en-US" dirty="0" err="1"/>
              <a:t>www.example.com</a:t>
            </a:r>
            <a:r>
              <a:rPr lang="en-US" dirty="0"/>
              <a:t>/ is modified on Tue, 15 Sep 2020 14:34:07 GMT</a:t>
            </a:r>
          </a:p>
        </p:txBody>
      </p:sp>
    </p:spTree>
    <p:extLst>
      <p:ext uri="{BB962C8B-B14F-4D97-AF65-F5344CB8AC3E}">
        <p14:creationId xmlns:p14="http://schemas.microsoft.com/office/powerpoint/2010/main" val="1859246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8E87B9-7324-4B45-8EFE-E4B89E75CA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179B2703-AB65-EC42-80D3-1D39F205CF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895995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ED438CF2-4FE4-9B44-A2DB-558F1C2CD5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938096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7C7DBC16-2C24-464B-A148-682AD6DD6FDE}"/>
              </a:ext>
            </a:extLst>
          </p:cNvPr>
          <p:cNvSpPr/>
          <p:nvPr/>
        </p:nvSpPr>
        <p:spPr>
          <a:xfrm>
            <a:off x="2135187" y="2836264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www.example.com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If-Modified-Since: </a:t>
            </a:r>
            <a:r>
              <a:rPr lang="en-US" sz="1600" dirty="0">
                <a:solidFill>
                  <a:srgbClr val="000000"/>
                </a:solidFill>
                <a:latin typeface="Lucida Console" panose="020B0609040504020204" pitchFamily="49" charset="0"/>
              </a:rPr>
              <a:t>Tue, 15 Sep 2020 14:34:07 GMT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6ACDFF89-1933-BA4B-B6CA-A0E2676B19CF}"/>
              </a:ext>
            </a:extLst>
          </p:cNvPr>
          <p:cNvSpPr/>
          <p:nvPr/>
        </p:nvSpPr>
        <p:spPr>
          <a:xfrm>
            <a:off x="2135188" y="3917674"/>
            <a:ext cx="7921625" cy="42797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HTTP/1.1 304 Not Modified</a:t>
            </a:r>
          </a:p>
        </p:txBody>
      </p:sp>
    </p:spTree>
    <p:extLst>
      <p:ext uri="{BB962C8B-B14F-4D97-AF65-F5344CB8AC3E}">
        <p14:creationId xmlns:p14="http://schemas.microsoft.com/office/powerpoint/2010/main" val="34794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07E1D-DE13-584C-BFDE-826A8B1A7F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Content Negotiation</a:t>
            </a:r>
          </a:p>
        </p:txBody>
      </p:sp>
    </p:spTree>
    <p:extLst>
      <p:ext uri="{BB962C8B-B14F-4D97-AF65-F5344CB8AC3E}">
        <p14:creationId xmlns:p14="http://schemas.microsoft.com/office/powerpoint/2010/main" val="17752735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F67F7C-9FDF-BE46-A990-928BD7DC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007948-DBB7-3544-8762-7AEDAC37F1F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Fielding, R. and Reschke, J. (2014) </a:t>
            </a:r>
            <a:r>
              <a:rPr lang="en-US" i="1" dirty="0"/>
              <a:t>Hypertext Transfer Protocol (HTTP/1.1): Conditional Requests</a:t>
            </a:r>
            <a:r>
              <a:rPr lang="en-US" dirty="0"/>
              <a:t>. RFC7232.</a:t>
            </a:r>
          </a:p>
          <a:p>
            <a:pPr marL="360000" lvl="1" indent="0">
              <a:buNone/>
            </a:pPr>
            <a:r>
              <a:rPr lang="en-US" dirty="0"/>
              <a:t>https://</a:t>
            </a:r>
            <a:r>
              <a:rPr lang="en-US" dirty="0" err="1"/>
              <a:t>tools.ietf.org</a:t>
            </a:r>
            <a:r>
              <a:rPr lang="en-US" dirty="0"/>
              <a:t>/html/rfc7232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76D48F-CDD1-2647-8B7F-2B0F358B99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80464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38129-567C-3A40-B3B7-76E858D6A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</p:spTree>
    <p:extLst>
      <p:ext uri="{BB962C8B-B14F-4D97-AF65-F5344CB8AC3E}">
        <p14:creationId xmlns:p14="http://schemas.microsoft.com/office/powerpoint/2010/main" val="18186930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3E6C0-AA9F-3646-950E-8C9721908D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infamous cookie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4701E-C233-9A47-8F39-5190C6F59D4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Intended as a way for web servers to persist state across HTTP requests</a:t>
            </a:r>
          </a:p>
          <a:p>
            <a:pPr lvl="1"/>
            <a:r>
              <a:rPr lang="en-US" dirty="0"/>
              <a:t>(but isn't HTTP supposed to be stateless?)</a:t>
            </a:r>
          </a:p>
          <a:p>
            <a:pPr marL="0" indent="0">
              <a:buNone/>
            </a:pPr>
            <a:r>
              <a:rPr lang="en-US" dirty="0"/>
              <a:t>Invented in 1994 by Lou </a:t>
            </a:r>
            <a:r>
              <a:rPr lang="en-US" dirty="0" err="1"/>
              <a:t>Montulli</a:t>
            </a:r>
            <a:r>
              <a:rPr lang="en-US" dirty="0"/>
              <a:t> of Netscape</a:t>
            </a:r>
          </a:p>
          <a:p>
            <a:pPr lvl="1"/>
            <a:r>
              <a:rPr lang="en-US" dirty="0"/>
              <a:t>(also the inventor of the &lt;blink&gt; tag) </a:t>
            </a:r>
          </a:p>
          <a:p>
            <a:pPr marL="0" indent="0">
              <a:buNone/>
            </a:pPr>
            <a:r>
              <a:rPr lang="en-US" dirty="0"/>
              <a:t>Patented in 1995</a:t>
            </a:r>
          </a:p>
          <a:p>
            <a:pPr lvl="1"/>
            <a:r>
              <a:rPr lang="en-US" dirty="0"/>
              <a:t>(Netscape Communications Corp. vs </a:t>
            </a:r>
            <a:r>
              <a:rPr lang="en-US" dirty="0" err="1"/>
              <a:t>ValueClick</a:t>
            </a:r>
            <a:r>
              <a:rPr lang="en-US" dirty="0"/>
              <a:t> Inc.)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Ostensibly deprecated in </a:t>
            </a:r>
            <a:r>
              <a:rPr lang="en-US" dirty="0" err="1"/>
              <a:t>favour</a:t>
            </a:r>
            <a:r>
              <a:rPr lang="en-US" dirty="0"/>
              <a:t> of HTML5 local storage ... and yet it still lives!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45BB4C-B485-C64B-B480-E4262C995CB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293721"/>
          </a:xfrm>
        </p:spPr>
        <p:txBody>
          <a:bodyPr/>
          <a:lstStyle/>
          <a:p>
            <a:r>
              <a:rPr lang="en-US" dirty="0"/>
              <a:t>Barth, A. (2011) </a:t>
            </a:r>
            <a:r>
              <a:rPr lang="en-US" i="1" dirty="0"/>
              <a:t>HTTP State Management Mechanism</a:t>
            </a:r>
            <a:r>
              <a:rPr lang="en-US" dirty="0"/>
              <a:t>. RFC6265. Available online at: https://</a:t>
            </a:r>
            <a:r>
              <a:rPr lang="en-US" dirty="0" err="1"/>
              <a:t>tools.ietf.org</a:t>
            </a:r>
            <a:r>
              <a:rPr lang="en-US" dirty="0"/>
              <a:t>/html/rfc6265</a:t>
            </a:r>
          </a:p>
        </p:txBody>
      </p:sp>
    </p:spTree>
    <p:extLst>
      <p:ext uri="{BB962C8B-B14F-4D97-AF65-F5344CB8AC3E}">
        <p14:creationId xmlns:p14="http://schemas.microsoft.com/office/powerpoint/2010/main" val="219551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Cookies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33</a:t>
            </a:fld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274E4-61B1-A141-95C5-2A18CBCE372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2F49A1BD-52D5-6641-B4F3-A7DD31E4B2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368698"/>
            <a:ext cx="900000" cy="900000"/>
          </a:xfrm>
          <a:prstGeom prst="rect">
            <a:avLst/>
          </a:prstGeom>
        </p:spPr>
      </p:pic>
      <p:pic>
        <p:nvPicPr>
          <p:cNvPr id="14" name="Graphic 13">
            <a:extLst>
              <a:ext uri="{FF2B5EF4-FFF2-40B4-BE49-F238E27FC236}">
                <a16:creationId xmlns:a16="http://schemas.microsoft.com/office/drawing/2014/main" id="{7E19A637-09D7-C844-9B86-D3B0FFF668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3666413"/>
            <a:ext cx="900000" cy="900000"/>
          </a:xfrm>
          <a:prstGeom prst="rect">
            <a:avLst/>
          </a:prstGeom>
        </p:spPr>
      </p:pic>
      <p:sp>
        <p:nvSpPr>
          <p:cNvPr id="15" name="Rectangular Callout 14">
            <a:extLst>
              <a:ext uri="{FF2B5EF4-FFF2-40B4-BE49-F238E27FC236}">
                <a16:creationId xmlns:a16="http://schemas.microsoft.com/office/drawing/2014/main" id="{2038C89D-451B-6240-B166-FC65FEBD29DF}"/>
              </a:ext>
            </a:extLst>
          </p:cNvPr>
          <p:cNvSpPr/>
          <p:nvPr/>
        </p:nvSpPr>
        <p:spPr>
          <a:xfrm>
            <a:off x="2135187" y="2432078"/>
            <a:ext cx="7921625" cy="674200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  <p:sp>
        <p:nvSpPr>
          <p:cNvPr id="16" name="Rectangular Callout 15">
            <a:extLst>
              <a:ext uri="{FF2B5EF4-FFF2-40B4-BE49-F238E27FC236}">
                <a16:creationId xmlns:a16="http://schemas.microsoft.com/office/drawing/2014/main" id="{DA01B422-B6DE-B14F-9486-D645744FC115}"/>
              </a:ext>
            </a:extLst>
          </p:cNvPr>
          <p:cNvSpPr/>
          <p:nvPr/>
        </p:nvSpPr>
        <p:spPr>
          <a:xfrm>
            <a:off x="2135188" y="3252555"/>
            <a:ext cx="7921625" cy="1659085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Set-Cookie: foo=23</a:t>
            </a:r>
            <a:b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</a:b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Set-Cookie: bar=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qux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...</a:t>
            </a:r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A18FF0B-4D2C-7348-A890-BB3B31F11E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1" y="5117648"/>
            <a:ext cx="900000" cy="900000"/>
          </a:xfrm>
          <a:prstGeom prst="rect">
            <a:avLst/>
          </a:prstGeom>
        </p:spPr>
      </p:pic>
      <p:sp>
        <p:nvSpPr>
          <p:cNvPr id="18" name="Rectangular Callout 17">
            <a:extLst>
              <a:ext uri="{FF2B5EF4-FFF2-40B4-BE49-F238E27FC236}">
                <a16:creationId xmlns:a16="http://schemas.microsoft.com/office/drawing/2014/main" id="{0B8942C0-ED46-C54C-AD0D-F58C2412AE9B}"/>
              </a:ext>
            </a:extLst>
          </p:cNvPr>
          <p:cNvSpPr/>
          <p:nvPr/>
        </p:nvSpPr>
        <p:spPr>
          <a:xfrm>
            <a:off x="2135188" y="5057917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www.example.org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Cookie: foo=23; bar=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qux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738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E8BDB-85BC-8A48-BC8C-70A9C7D9E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D45F9B-1530-BF4C-A114-A110E2FFDB3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Cookies can either be session cookies or permanent cookies</a:t>
            </a:r>
          </a:p>
          <a:p>
            <a:pPr lvl="1"/>
            <a:r>
              <a:rPr lang="en-US" dirty="0"/>
              <a:t>Session cookies expire "when the current session ends" (when the browser is closed?)</a:t>
            </a:r>
          </a:p>
          <a:p>
            <a:pPr lvl="1"/>
            <a:r>
              <a:rPr lang="en-US" dirty="0"/>
              <a:t>Permanent cookies have a specified expiry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Set-Cookie: foo=23; Expires=Fri, 23 Oct 2020 10:05:34 GMT</a:t>
            </a:r>
          </a:p>
          <a:p>
            <a:pPr lvl="1"/>
            <a:r>
              <a:rPr lang="en-US" dirty="0">
                <a:latin typeface="Lucida Sans" panose="020B0602030504020204" pitchFamily="34" charset="77"/>
              </a:rPr>
              <a:t>Indicates that the cookie should expire after the given date</a:t>
            </a:r>
          </a:p>
          <a:p>
            <a:pPr marL="0" indent="0">
              <a:buNone/>
            </a:pPr>
            <a:endParaRPr lang="en-US" dirty="0">
              <a:latin typeface="Lucida Sans" panose="020B0602030504020204" pitchFamily="34" charset="77"/>
            </a:endParaRPr>
          </a:p>
          <a:p>
            <a:pPr marL="0" indent="0">
              <a:buNone/>
            </a:pPr>
            <a:r>
              <a:rPr lang="en-US" sz="1800" dirty="0">
                <a:latin typeface="Lucida Console" panose="020B0609040504020204" pitchFamily="49" charset="0"/>
              </a:rPr>
              <a:t>Set-Cookie: foo=23; Max-Age=21600</a:t>
            </a:r>
          </a:p>
          <a:p>
            <a:pPr lvl="1"/>
            <a:r>
              <a:rPr lang="en-US" dirty="0"/>
              <a:t>Indicates that the cookie should expire after </a:t>
            </a:r>
            <a:r>
              <a:rPr lang="en-US" dirty="0">
                <a:latin typeface="Lucida Console" panose="020B0609040504020204" pitchFamily="49" charset="0"/>
              </a:rPr>
              <a:t>Max-Age</a:t>
            </a:r>
            <a:r>
              <a:rPr lang="en-US" dirty="0"/>
              <a:t> seconds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DED0F9-E210-D845-B6A8-C9E2B54B8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1117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08DB0-308A-864D-87D8-4B1A2DC922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restriction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117B76-CDC5-0749-B9AE-F789935A39C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Set-Cookie: foo=23; Secure</a:t>
            </a:r>
          </a:p>
          <a:p>
            <a:pPr lvl="1"/>
            <a:r>
              <a:rPr lang="en-US" dirty="0"/>
              <a:t>Indicates that the cookie should only ever be sent over HTTPS</a:t>
            </a:r>
          </a:p>
          <a:p>
            <a:pPr marL="0" indent="0">
              <a:buNone/>
            </a:pPr>
            <a:endParaRPr lang="en-US" dirty="0">
              <a:latin typeface="Lucida Console" panose="020B0609040504020204" pitchFamily="49" charset="0"/>
            </a:endParaRPr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Set-Cookie: foo=23; </a:t>
            </a:r>
            <a:r>
              <a:rPr lang="en-US" dirty="0" err="1">
                <a:latin typeface="Lucida Console" panose="020B0609040504020204" pitchFamily="49" charset="0"/>
              </a:rPr>
              <a:t>HttpOnly</a:t>
            </a:r>
            <a:endParaRPr lang="en-US" dirty="0"/>
          </a:p>
          <a:p>
            <a:pPr lvl="1"/>
            <a:r>
              <a:rPr lang="en-US" dirty="0"/>
              <a:t>Indicates that the cookie should not be visible from within the </a:t>
            </a:r>
            <a:r>
              <a:rPr lang="en-US" dirty="0" err="1">
                <a:latin typeface="Lucida Console" panose="020B0609040504020204" pitchFamily="49" charset="0"/>
              </a:rPr>
              <a:t>Document.cookie</a:t>
            </a:r>
            <a:r>
              <a:rPr lang="en-US" dirty="0">
                <a:latin typeface="Lucida Console" panose="020B0609040504020204" pitchFamily="49" charset="0"/>
              </a:rPr>
              <a:t> </a:t>
            </a:r>
            <a:r>
              <a:rPr lang="en-US" dirty="0"/>
              <a:t>interface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2CD460-9564-544E-BF33-114D996DFA0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4851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065DC7-2A5F-6648-9B60-36901E566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CF37C9-25F1-C540-9BC9-A158E87E362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Set-Cookie: foo=23; Domain=</a:t>
            </a:r>
            <a:r>
              <a:rPr lang="en-US" dirty="0" err="1">
                <a:latin typeface="Lucida Console" panose="020B0609040504020204" pitchFamily="49" charset="0"/>
              </a:rPr>
              <a:t>example.org</a:t>
            </a:r>
            <a:endParaRPr lang="en-US" dirty="0"/>
          </a:p>
          <a:p>
            <a:pPr lvl="1"/>
            <a:r>
              <a:rPr lang="en-US" dirty="0"/>
              <a:t>Cookie should only be sent to </a:t>
            </a:r>
            <a:r>
              <a:rPr lang="en-US" dirty="0" err="1"/>
              <a:t>example.org</a:t>
            </a:r>
            <a:r>
              <a:rPr lang="en-US" dirty="0"/>
              <a:t> or its subdomains (i.e. </a:t>
            </a:r>
            <a:r>
              <a:rPr lang="en-US" dirty="0" err="1"/>
              <a:t>foo.example.org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Defaults to the origin server that set the cookie (excluding subdomains)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Set-Cookie: foo=23; Path=/bar</a:t>
            </a:r>
            <a:endParaRPr lang="en-US" dirty="0"/>
          </a:p>
          <a:p>
            <a:pPr lvl="1"/>
            <a:r>
              <a:rPr lang="en-US" dirty="0"/>
              <a:t>Cookie should only be sent if value of </a:t>
            </a:r>
            <a:r>
              <a:rPr lang="en-US" dirty="0">
                <a:latin typeface="Lucida Console" panose="020B0609040504020204" pitchFamily="49" charset="0"/>
              </a:rPr>
              <a:t>Path</a:t>
            </a:r>
            <a:r>
              <a:rPr lang="en-US" dirty="0"/>
              <a:t> is in the requested URI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Lucida Console" panose="020B0609040504020204" pitchFamily="49" charset="0"/>
              </a:rPr>
              <a:t>Set-Cookie: foo=23; </a:t>
            </a:r>
            <a:r>
              <a:rPr lang="en-US" dirty="0" err="1">
                <a:latin typeface="Lucida Console" panose="020B0609040504020204" pitchFamily="49" charset="0"/>
              </a:rPr>
              <a:t>SameSite</a:t>
            </a:r>
            <a:r>
              <a:rPr lang="en-US" dirty="0">
                <a:latin typeface="Lucida Console" panose="020B0609040504020204" pitchFamily="49" charset="0"/>
              </a:rPr>
              <a:t>=Strict</a:t>
            </a:r>
            <a:endParaRPr lang="en-US" dirty="0"/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Strict</a:t>
            </a:r>
            <a:r>
              <a:rPr lang="en-US" dirty="0"/>
              <a:t>: only send cookie to the same site that originated it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Lax</a:t>
            </a:r>
            <a:r>
              <a:rPr lang="en-US" dirty="0"/>
              <a:t>: cookie is withheld for cross-site </a:t>
            </a:r>
            <a:r>
              <a:rPr lang="en-US" dirty="0" err="1"/>
              <a:t>subrequests</a:t>
            </a:r>
            <a:r>
              <a:rPr lang="en-US" dirty="0"/>
              <a:t> (i.e. images) but sent when user follows a link (typical browser default setting)</a:t>
            </a:r>
          </a:p>
          <a:p>
            <a:pPr lvl="1"/>
            <a:r>
              <a:rPr lang="en-US" dirty="0">
                <a:latin typeface="Lucida Console" panose="020B0609040504020204" pitchFamily="49" charset="0"/>
              </a:rPr>
              <a:t>None</a:t>
            </a:r>
            <a:r>
              <a:rPr lang="en-US" dirty="0"/>
              <a:t>: no restrictions on cross-site requests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244394-6378-D342-B2B2-A169000BA21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51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61018-6017-AD49-BDD3-0457846D3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33CC78-76F3-834C-AA46-39CCAEDC408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Cookies can be used to track users across websites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Relies on websites embedding resources (typically images) from third parties</a:t>
            </a:r>
          </a:p>
          <a:p>
            <a:pPr lvl="1"/>
            <a:r>
              <a:rPr lang="en-US" dirty="0"/>
              <a:t>When a user fetches the third party resource, it sets a cookie</a:t>
            </a:r>
          </a:p>
          <a:p>
            <a:pPr lvl="1"/>
            <a:r>
              <a:rPr lang="en-US" dirty="0"/>
              <a:t>Cookie may be read when the user fetches a resource from the third party in future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Relies on default browser cookie scope of </a:t>
            </a:r>
            <a:r>
              <a:rPr lang="en-US" dirty="0" err="1">
                <a:latin typeface="Lucida Console" panose="020B0609040504020204" pitchFamily="49" charset="0"/>
              </a:rPr>
              <a:t>SameSite</a:t>
            </a:r>
            <a:r>
              <a:rPr lang="en-US" dirty="0">
                <a:latin typeface="Lucida Console" panose="020B0609040504020204" pitchFamily="49" charset="0"/>
              </a:rPr>
              <a:t>=None</a:t>
            </a:r>
          </a:p>
          <a:p>
            <a:pPr lvl="1"/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B44BB4EC-707E-254A-B549-DB8A1A35CCF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89323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25F4-D876-9944-BEFE-D3842E7E178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4AC5CCB1-7F0B-6F47-9F59-7A71E762B019}"/>
              </a:ext>
            </a:extLst>
          </p:cNvPr>
          <p:cNvGrpSpPr/>
          <p:nvPr/>
        </p:nvGrpSpPr>
        <p:grpSpPr>
          <a:xfrm>
            <a:off x="1921542" y="1353608"/>
            <a:ext cx="5759450" cy="288000"/>
            <a:chOff x="1921542" y="1125000"/>
            <a:chExt cx="5759450" cy="28800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DB75959-27DD-974E-B796-A1988F6FB530}"/>
                </a:ext>
              </a:extLst>
            </p:cNvPr>
            <p:cNvCxnSpPr>
              <a:cxnSpLocks/>
            </p:cNvCxnSpPr>
            <p:nvPr/>
          </p:nvCxnSpPr>
          <p:spPr>
            <a:xfrm>
              <a:off x="1921542" y="1413000"/>
              <a:ext cx="57594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77FB3F4-EE05-4940-BD21-44D1FA883579}"/>
                </a:ext>
              </a:extLst>
            </p:cNvPr>
            <p:cNvSpPr txBox="1"/>
            <p:nvPr/>
          </p:nvSpPr>
          <p:spPr>
            <a:xfrm>
              <a:off x="3937267" y="1125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GET /</a:t>
              </a:r>
              <a:r>
                <a:rPr lang="en-US" dirty="0" err="1"/>
                <a:t>page.html</a:t>
              </a:r>
              <a:endParaRPr lang="en-US" dirty="0"/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7FF4BBF9-ADA2-334B-8326-3138234CE904}"/>
              </a:ext>
            </a:extLst>
          </p:cNvPr>
          <p:cNvGrpSpPr/>
          <p:nvPr/>
        </p:nvGrpSpPr>
        <p:grpSpPr>
          <a:xfrm>
            <a:off x="1921543" y="1857608"/>
            <a:ext cx="5759449" cy="288000"/>
            <a:chOff x="1921543" y="1629000"/>
            <a:chExt cx="5759449" cy="288000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4D4EDEC-E3AC-C14E-8BD5-A0588927AA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1543" y="1629000"/>
              <a:ext cx="5759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79CD7C6-7961-BC41-804E-C0256DB8FECB}"/>
                </a:ext>
              </a:extLst>
            </p:cNvPr>
            <p:cNvSpPr txBox="1"/>
            <p:nvPr/>
          </p:nvSpPr>
          <p:spPr>
            <a:xfrm>
              <a:off x="3937267" y="1629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200 OK</a:t>
              </a: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0D859914-FC19-414A-9643-ED25D772E687}"/>
              </a:ext>
            </a:extLst>
          </p:cNvPr>
          <p:cNvGrpSpPr/>
          <p:nvPr/>
        </p:nvGrpSpPr>
        <p:grpSpPr>
          <a:xfrm>
            <a:off x="1920000" y="2624494"/>
            <a:ext cx="5759450" cy="288000"/>
            <a:chOff x="1920000" y="2385000"/>
            <a:chExt cx="5759450" cy="288000"/>
          </a:xfrm>
        </p:grpSpPr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597A1560-59B9-6B40-8E0B-5B1DA31DAB62}"/>
                </a:ext>
              </a:extLst>
            </p:cNvPr>
            <p:cNvCxnSpPr>
              <a:cxnSpLocks/>
            </p:cNvCxnSpPr>
            <p:nvPr/>
          </p:nvCxnSpPr>
          <p:spPr>
            <a:xfrm>
              <a:off x="1920000" y="2673000"/>
              <a:ext cx="57594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444F04A-DB2D-6C42-846B-B1312C04352E}"/>
                </a:ext>
              </a:extLst>
            </p:cNvPr>
            <p:cNvSpPr txBox="1"/>
            <p:nvPr/>
          </p:nvSpPr>
          <p:spPr>
            <a:xfrm>
              <a:off x="3935725" y="2385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GET /</a:t>
              </a:r>
              <a:r>
                <a:rPr lang="en-US" dirty="0" err="1"/>
                <a:t>foo.gif</a:t>
              </a:r>
              <a:endParaRPr lang="en-US" dirty="0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1B6DAF2B-F367-2840-981A-8E4D2E34DDCE}"/>
              </a:ext>
            </a:extLst>
          </p:cNvPr>
          <p:cNvGrpSpPr/>
          <p:nvPr/>
        </p:nvGrpSpPr>
        <p:grpSpPr>
          <a:xfrm>
            <a:off x="1920001" y="3128494"/>
            <a:ext cx="5759449" cy="288000"/>
            <a:chOff x="1920001" y="2889000"/>
            <a:chExt cx="5759449" cy="288000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F8FE9B0-B609-794C-9892-1369299EE1F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0001" y="2889000"/>
              <a:ext cx="5759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C4D7409-3FA3-EB45-85D0-E0FEAE65A75B}"/>
                </a:ext>
              </a:extLst>
            </p:cNvPr>
            <p:cNvSpPr txBox="1"/>
            <p:nvPr/>
          </p:nvSpPr>
          <p:spPr>
            <a:xfrm>
              <a:off x="3935725" y="2889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200 OK</a:t>
              </a:r>
            </a:p>
            <a:p>
              <a:r>
                <a:rPr lang="en-US" dirty="0"/>
                <a:t>Set-Cookie: id=12345</a:t>
              </a: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621CAC6A-844B-F544-B5D4-69F0E66508C3}"/>
              </a:ext>
            </a:extLst>
          </p:cNvPr>
          <p:cNvGrpSpPr/>
          <p:nvPr/>
        </p:nvGrpSpPr>
        <p:grpSpPr>
          <a:xfrm>
            <a:off x="1920000" y="3873608"/>
            <a:ext cx="5759450" cy="288000"/>
            <a:chOff x="1920000" y="3645000"/>
            <a:chExt cx="5759450" cy="288000"/>
          </a:xfrm>
        </p:grpSpPr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88009BD7-CD9C-4647-B345-5A1DFBF5746E}"/>
                </a:ext>
              </a:extLst>
            </p:cNvPr>
            <p:cNvCxnSpPr>
              <a:cxnSpLocks/>
            </p:cNvCxnSpPr>
            <p:nvPr/>
          </p:nvCxnSpPr>
          <p:spPr>
            <a:xfrm>
              <a:off x="1920000" y="3933000"/>
              <a:ext cx="57594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B8435EE-C58B-5E47-A4FE-FAB503C80E68}"/>
                </a:ext>
              </a:extLst>
            </p:cNvPr>
            <p:cNvSpPr txBox="1"/>
            <p:nvPr/>
          </p:nvSpPr>
          <p:spPr>
            <a:xfrm>
              <a:off x="3935725" y="3645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GET /</a:t>
              </a:r>
              <a:r>
                <a:rPr lang="en-US" dirty="0" err="1"/>
                <a:t>doc.html</a:t>
              </a:r>
              <a:endParaRPr lang="en-US" dirty="0"/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7D97ADC-1C90-AB41-AF1F-FF77A84B654C}"/>
              </a:ext>
            </a:extLst>
          </p:cNvPr>
          <p:cNvGrpSpPr/>
          <p:nvPr/>
        </p:nvGrpSpPr>
        <p:grpSpPr>
          <a:xfrm>
            <a:off x="1920001" y="4377608"/>
            <a:ext cx="5759449" cy="288000"/>
            <a:chOff x="1920001" y="4149000"/>
            <a:chExt cx="5759449" cy="288000"/>
          </a:xfrm>
        </p:grpSpPr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8539DDC9-720C-6F40-BFB1-1855A3C01B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0001" y="4149000"/>
              <a:ext cx="5759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3A0D0225-AB38-FD41-9B04-683FD75733E1}"/>
                </a:ext>
              </a:extLst>
            </p:cNvPr>
            <p:cNvSpPr txBox="1"/>
            <p:nvPr/>
          </p:nvSpPr>
          <p:spPr>
            <a:xfrm>
              <a:off x="3935725" y="4149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200 OK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CBEAA155-C914-AF4D-9514-D314F2883623}"/>
              </a:ext>
            </a:extLst>
          </p:cNvPr>
          <p:cNvGrpSpPr/>
          <p:nvPr/>
        </p:nvGrpSpPr>
        <p:grpSpPr>
          <a:xfrm>
            <a:off x="1920000" y="5133608"/>
            <a:ext cx="5759450" cy="288000"/>
            <a:chOff x="1920000" y="4905000"/>
            <a:chExt cx="5759450" cy="288000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C0915C26-1ECC-3242-8D04-4A2339C5AB91}"/>
                </a:ext>
              </a:extLst>
            </p:cNvPr>
            <p:cNvCxnSpPr>
              <a:cxnSpLocks/>
            </p:cNvCxnSpPr>
            <p:nvPr/>
          </p:nvCxnSpPr>
          <p:spPr>
            <a:xfrm>
              <a:off x="1920000" y="5193000"/>
              <a:ext cx="575945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AEEF223-DBA5-9444-9A1A-27240402C18C}"/>
                </a:ext>
              </a:extLst>
            </p:cNvPr>
            <p:cNvSpPr txBox="1"/>
            <p:nvPr/>
          </p:nvSpPr>
          <p:spPr>
            <a:xfrm>
              <a:off x="3935725" y="4905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 anchor="b" anchorCtr="0">
              <a:noAutofit/>
            </a:bodyPr>
            <a:lstStyle/>
            <a:p>
              <a:r>
                <a:rPr lang="en-US" dirty="0"/>
                <a:t>GET /</a:t>
              </a:r>
              <a:r>
                <a:rPr lang="en-US" dirty="0" err="1"/>
                <a:t>bar.gif</a:t>
              </a:r>
              <a:endParaRPr lang="en-US" dirty="0"/>
            </a:p>
            <a:p>
              <a:r>
                <a:rPr lang="en-US" dirty="0"/>
                <a:t>Cookie: id=12345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386A0107-8168-5349-A70E-3E040B01D138}"/>
              </a:ext>
            </a:extLst>
          </p:cNvPr>
          <p:cNvGrpSpPr/>
          <p:nvPr/>
        </p:nvGrpSpPr>
        <p:grpSpPr>
          <a:xfrm>
            <a:off x="1920001" y="5637608"/>
            <a:ext cx="5759449" cy="288000"/>
            <a:chOff x="1920001" y="5409000"/>
            <a:chExt cx="5759449" cy="288000"/>
          </a:xfrm>
        </p:grpSpPr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B545455-1A57-8F4C-94FF-B99D4DA7B2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920001" y="5409000"/>
              <a:ext cx="5759449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DDE7FD9A-4F83-EC49-96F8-FD20C94843F3}"/>
                </a:ext>
              </a:extLst>
            </p:cNvPr>
            <p:cNvSpPr txBox="1"/>
            <p:nvPr/>
          </p:nvSpPr>
          <p:spPr>
            <a:xfrm>
              <a:off x="3935725" y="5409000"/>
              <a:ext cx="1800000" cy="288000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dirty="0"/>
                <a:t>200 OK</a:t>
              </a:r>
            </a:p>
          </p:txBody>
        </p:sp>
      </p:grpSp>
      <p:pic>
        <p:nvPicPr>
          <p:cNvPr id="59" name="Graphic 58">
            <a:extLst>
              <a:ext uri="{FF2B5EF4-FFF2-40B4-BE49-F238E27FC236}">
                <a16:creationId xmlns:a16="http://schemas.microsoft.com/office/drawing/2014/main" id="{CCC37D72-8AA3-934A-851A-0304232C5A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1323238"/>
            <a:ext cx="900000" cy="900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DB6AC1F-C7F5-9642-B997-1CC8252EBDAF}"/>
              </a:ext>
            </a:extLst>
          </p:cNvPr>
          <p:cNvGrpSpPr/>
          <p:nvPr/>
        </p:nvGrpSpPr>
        <p:grpSpPr>
          <a:xfrm>
            <a:off x="7948528" y="1154756"/>
            <a:ext cx="3392336" cy="1390326"/>
            <a:chOff x="7948528" y="1154756"/>
            <a:chExt cx="3392336" cy="1390326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DADF0A47-BD99-D541-A0E0-D8426925FB43}"/>
                </a:ext>
              </a:extLst>
            </p:cNvPr>
            <p:cNvGrpSpPr/>
            <p:nvPr/>
          </p:nvGrpSpPr>
          <p:grpSpPr>
            <a:xfrm>
              <a:off x="8812991" y="1154756"/>
              <a:ext cx="2527873" cy="1390326"/>
              <a:chOff x="8812991" y="926148"/>
              <a:chExt cx="2527873" cy="1390326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46896D4-AE9E-DB45-A64F-7B5DF79F18A1}"/>
                  </a:ext>
                </a:extLst>
              </p:cNvPr>
              <p:cNvSpPr txBox="1"/>
              <p:nvPr/>
            </p:nvSpPr>
            <p:spPr>
              <a:xfrm>
                <a:off x="8812991" y="1380323"/>
                <a:ext cx="118333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site1.org</a:t>
                </a:r>
              </a:p>
            </p:txBody>
          </p:sp>
          <p:grpSp>
            <p:nvGrpSpPr>
              <p:cNvPr id="44" name="Group 43">
                <a:extLst>
                  <a:ext uri="{FF2B5EF4-FFF2-40B4-BE49-F238E27FC236}">
                    <a16:creationId xmlns:a16="http://schemas.microsoft.com/office/drawing/2014/main" id="{1D32F564-9BCD-C645-BD9A-EDCC384120FB}"/>
                  </a:ext>
                </a:extLst>
              </p:cNvPr>
              <p:cNvGrpSpPr/>
              <p:nvPr/>
            </p:nvGrpSpPr>
            <p:grpSpPr>
              <a:xfrm>
                <a:off x="10336033" y="926148"/>
                <a:ext cx="1004831" cy="1390326"/>
                <a:chOff x="1272550" y="4055050"/>
                <a:chExt cx="1004831" cy="1390326"/>
              </a:xfrm>
            </p:grpSpPr>
            <p:sp>
              <p:nvSpPr>
                <p:cNvPr id="38" name="Document 37">
                  <a:extLst>
                    <a:ext uri="{FF2B5EF4-FFF2-40B4-BE49-F238E27FC236}">
                      <a16:creationId xmlns:a16="http://schemas.microsoft.com/office/drawing/2014/main" id="{E5CABB61-A84F-044E-A4B8-42AC49774408}"/>
                    </a:ext>
                  </a:extLst>
                </p:cNvPr>
                <p:cNvSpPr/>
                <p:nvPr/>
              </p:nvSpPr>
              <p:spPr bwMode="auto">
                <a:xfrm>
                  <a:off x="1272550" y="4055050"/>
                  <a:ext cx="1004831" cy="1390326"/>
                </a:xfrm>
                <a:prstGeom prst="flowChartDocument">
                  <a:avLst/>
                </a:prstGeom>
                <a:solidFill>
                  <a:schemeClr val="accent1">
                    <a:lumMod val="40000"/>
                    <a:lumOff val="60000"/>
                  </a:schemeClr>
                </a:solidFill>
                <a:ln w="12700" cap="flat" cmpd="sng" algn="ctr">
                  <a:solidFill>
                    <a:schemeClr val="accent1">
                      <a:lumMod val="50000"/>
                    </a:schemeClr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0" numCol="1" rtlCol="0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200" dirty="0" err="1">
                      <a:latin typeface="Lucida Sans" panose="020B0602030504020204" pitchFamily="34" charset="77"/>
                      <a:ea typeface="ＭＳ Ｐゴシック" pitchFamily="-106" charset="-128"/>
                      <a:cs typeface="ＭＳ Ｐゴシック" pitchFamily="-106" charset="-128"/>
                    </a:rPr>
                    <a:t>page.html</a:t>
                  </a:r>
                  <a:endParaRPr lang="en-US" sz="1200" dirty="0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endParaRPr>
                </a:p>
              </p:txBody>
            </p:sp>
            <p:sp>
              <p:nvSpPr>
                <p:cNvPr id="39" name="Rectangle 38">
                  <a:extLst>
                    <a:ext uri="{FF2B5EF4-FFF2-40B4-BE49-F238E27FC236}">
                      <a16:creationId xmlns:a16="http://schemas.microsoft.com/office/drawing/2014/main" id="{5C6D37D2-7708-8E43-BFA7-922B041CF25A}"/>
                    </a:ext>
                  </a:extLst>
                </p:cNvPr>
                <p:cNvSpPr/>
                <p:nvPr/>
              </p:nvSpPr>
              <p:spPr>
                <a:xfrm>
                  <a:off x="1540086" y="4483863"/>
                  <a:ext cx="576000" cy="576000"/>
                </a:xfrm>
                <a:prstGeom prst="rect">
                  <a:avLst/>
                </a:prstGeom>
                <a:pattFill prst="wdUpDiag">
                  <a:fgClr>
                    <a:schemeClr val="accent1"/>
                  </a:fgClr>
                  <a:bgClr>
                    <a:schemeClr val="bg1"/>
                  </a:bgClr>
                </a:patt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sz="1200" dirty="0" err="1">
                      <a:solidFill>
                        <a:schemeClr val="tx1"/>
                      </a:solidFill>
                    </a:rPr>
                    <a:t>foo.gif</a:t>
                  </a:r>
                  <a:endParaRPr lang="en-US" sz="1200" dirty="0">
                    <a:solidFill>
                      <a:schemeClr val="tx1"/>
                    </a:solidFill>
                  </a:endParaRPr>
                </a:p>
              </p:txBody>
            </p:sp>
          </p:grpSp>
        </p:grpSp>
        <p:pic>
          <p:nvPicPr>
            <p:cNvPr id="81" name="Graphic 80">
              <a:extLst>
                <a:ext uri="{FF2B5EF4-FFF2-40B4-BE49-F238E27FC236}">
                  <a16:creationId xmlns:a16="http://schemas.microsoft.com/office/drawing/2014/main" id="{4D2BF778-11A2-1849-BF9E-ACD21B5BF06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8528" y="1261605"/>
              <a:ext cx="900000" cy="900000"/>
            </a:xfrm>
            <a:prstGeom prst="rect">
              <a:avLst/>
            </a:prstGeom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4252C50A-42EE-164F-88E9-5F71198A5433}"/>
              </a:ext>
            </a:extLst>
          </p:cNvPr>
          <p:cNvGrpSpPr/>
          <p:nvPr/>
        </p:nvGrpSpPr>
        <p:grpSpPr>
          <a:xfrm>
            <a:off x="7951131" y="2528808"/>
            <a:ext cx="3389733" cy="900000"/>
            <a:chOff x="7951131" y="2528808"/>
            <a:chExt cx="3389733" cy="900000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99EA475F-F60A-3540-AD24-292CB64263CC}"/>
                </a:ext>
              </a:extLst>
            </p:cNvPr>
            <p:cNvSpPr txBox="1"/>
            <p:nvPr/>
          </p:nvSpPr>
          <p:spPr>
            <a:xfrm>
              <a:off x="8812991" y="2880184"/>
              <a:ext cx="1923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bigbrother.com</a:t>
              </a:r>
              <a:endParaRPr lang="en-US" dirty="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0780D9D4-80CA-994A-915D-6CD7B164CF2B}"/>
                </a:ext>
              </a:extLst>
            </p:cNvPr>
            <p:cNvSpPr/>
            <p:nvPr/>
          </p:nvSpPr>
          <p:spPr>
            <a:xfrm>
              <a:off x="10764864" y="2776850"/>
              <a:ext cx="576000" cy="57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err="1"/>
                <a:t>foo.gif</a:t>
              </a:r>
              <a:endParaRPr lang="en-US" sz="1200" dirty="0"/>
            </a:p>
          </p:txBody>
        </p:sp>
        <p:pic>
          <p:nvPicPr>
            <p:cNvPr id="82" name="Graphic 81">
              <a:extLst>
                <a:ext uri="{FF2B5EF4-FFF2-40B4-BE49-F238E27FC236}">
                  <a16:creationId xmlns:a16="http://schemas.microsoft.com/office/drawing/2014/main" id="{EEC6CA97-D880-D846-BF90-26BC2B582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51131" y="2528808"/>
              <a:ext cx="900000" cy="900000"/>
            </a:xfrm>
            <a:prstGeom prst="rect">
              <a:avLst/>
            </a:prstGeom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6A51E153-7466-9E45-B119-04026EBBA98F}"/>
              </a:ext>
            </a:extLst>
          </p:cNvPr>
          <p:cNvGrpSpPr/>
          <p:nvPr/>
        </p:nvGrpSpPr>
        <p:grpSpPr>
          <a:xfrm>
            <a:off x="7946986" y="3777113"/>
            <a:ext cx="3393878" cy="1412222"/>
            <a:chOff x="7946986" y="3777113"/>
            <a:chExt cx="3393878" cy="141222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8DE7E18-0135-1F4B-9859-B50F6A3A70FF}"/>
                </a:ext>
              </a:extLst>
            </p:cNvPr>
            <p:cNvSpPr txBox="1"/>
            <p:nvPr/>
          </p:nvSpPr>
          <p:spPr>
            <a:xfrm>
              <a:off x="8812991" y="4133895"/>
              <a:ext cx="11833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site2.org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358EB9B-E4BB-684C-A98D-595D58C0EDE2}"/>
                </a:ext>
              </a:extLst>
            </p:cNvPr>
            <p:cNvGrpSpPr/>
            <p:nvPr/>
          </p:nvGrpSpPr>
          <p:grpSpPr>
            <a:xfrm>
              <a:off x="10336033" y="3799009"/>
              <a:ext cx="1004831" cy="1390326"/>
              <a:chOff x="1272550" y="4055050"/>
              <a:chExt cx="1004831" cy="1390326"/>
            </a:xfrm>
          </p:grpSpPr>
          <p:sp>
            <p:nvSpPr>
              <p:cNvPr id="57" name="Document 56">
                <a:extLst>
                  <a:ext uri="{FF2B5EF4-FFF2-40B4-BE49-F238E27FC236}">
                    <a16:creationId xmlns:a16="http://schemas.microsoft.com/office/drawing/2014/main" id="{0ED1E8CB-3329-6E44-B9E0-8F06B6A5B6C3}"/>
                  </a:ext>
                </a:extLst>
              </p:cNvPr>
              <p:cNvSpPr/>
              <p:nvPr/>
            </p:nvSpPr>
            <p:spPr bwMode="auto">
              <a:xfrm>
                <a:off x="1272550" y="4055050"/>
                <a:ext cx="1004831" cy="1390326"/>
              </a:xfrm>
              <a:prstGeom prst="flowChartDocumen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" cap="flat" cmpd="sng" algn="ctr">
                <a:solidFill>
                  <a:schemeClr val="accent1">
                    <a:lumMod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0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1200" dirty="0" err="1">
                    <a:latin typeface="Lucida Sans" panose="020B0602030504020204" pitchFamily="34" charset="77"/>
                    <a:ea typeface="ＭＳ Ｐゴシック" pitchFamily="-106" charset="-128"/>
                    <a:cs typeface="ＭＳ Ｐゴシック" pitchFamily="-106" charset="-128"/>
                  </a:rPr>
                  <a:t>doc.html</a:t>
                </a:r>
                <a:endParaRPr lang="en-US" sz="1200" dirty="0">
                  <a:latin typeface="Lucida Sans" panose="020B0602030504020204" pitchFamily="34" charset="77"/>
                  <a:ea typeface="ＭＳ Ｐゴシック" pitchFamily="-106" charset="-128"/>
                  <a:cs typeface="ＭＳ Ｐゴシック" pitchFamily="-106" charset="-128"/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7D8F946C-9F17-5F4E-907C-5AFF805878AE}"/>
                  </a:ext>
                </a:extLst>
              </p:cNvPr>
              <p:cNvSpPr/>
              <p:nvPr/>
            </p:nvSpPr>
            <p:spPr>
              <a:xfrm>
                <a:off x="1540086" y="4483863"/>
                <a:ext cx="576000" cy="576000"/>
              </a:xfrm>
              <a:prstGeom prst="rect">
                <a:avLst/>
              </a:prstGeom>
              <a:pattFill prst="wdUpDiag">
                <a:fgClr>
                  <a:schemeClr val="accent1"/>
                </a:fgClr>
                <a:bgClr>
                  <a:schemeClr val="bg1"/>
                </a:bgClr>
              </a:patt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sz="1200" dirty="0" err="1">
                    <a:solidFill>
                      <a:schemeClr val="tx1"/>
                    </a:solidFill>
                  </a:rPr>
                  <a:t>bar.gif</a:t>
                </a:r>
                <a:endParaRPr lang="en-US" sz="1200" dirty="0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3" name="Graphic 82">
              <a:extLst>
                <a:ext uri="{FF2B5EF4-FFF2-40B4-BE49-F238E27FC236}">
                  <a16:creationId xmlns:a16="http://schemas.microsoft.com/office/drawing/2014/main" id="{5F4B2A03-3ACD-9A4F-BFBE-C05B87D9C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6986" y="3777113"/>
              <a:ext cx="900000" cy="900000"/>
            </a:xfrm>
            <a:prstGeom prst="rect">
              <a:avLst/>
            </a:prstGeom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85BF142-567D-DF49-830C-1C216257E3B5}"/>
              </a:ext>
            </a:extLst>
          </p:cNvPr>
          <p:cNvGrpSpPr/>
          <p:nvPr/>
        </p:nvGrpSpPr>
        <p:grpSpPr>
          <a:xfrm>
            <a:off x="7946986" y="5033895"/>
            <a:ext cx="3365930" cy="900000"/>
            <a:chOff x="7946986" y="5033895"/>
            <a:chExt cx="3365930" cy="900000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775FACB3-7C74-AD4F-9BC8-27AC2165E113}"/>
                </a:ext>
              </a:extLst>
            </p:cNvPr>
            <p:cNvSpPr txBox="1"/>
            <p:nvPr/>
          </p:nvSpPr>
          <p:spPr>
            <a:xfrm>
              <a:off x="8800971" y="5389156"/>
              <a:ext cx="19239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/>
                <a:t>bigbrother.com</a:t>
              </a:r>
              <a:endParaRPr lang="en-US" dirty="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D832034D-DE5F-AE45-BE16-F7D5E27479EB}"/>
                </a:ext>
              </a:extLst>
            </p:cNvPr>
            <p:cNvSpPr/>
            <p:nvPr/>
          </p:nvSpPr>
          <p:spPr>
            <a:xfrm>
              <a:off x="10736916" y="5285170"/>
              <a:ext cx="576000" cy="576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1200" dirty="0" err="1"/>
                <a:t>bar.gif</a:t>
              </a:r>
              <a:endParaRPr lang="en-US" sz="1200" dirty="0"/>
            </a:p>
          </p:txBody>
        </p:sp>
        <p:pic>
          <p:nvPicPr>
            <p:cNvPr id="84" name="Graphic 83">
              <a:extLst>
                <a:ext uri="{FF2B5EF4-FFF2-40B4-BE49-F238E27FC236}">
                  <a16:creationId xmlns:a16="http://schemas.microsoft.com/office/drawing/2014/main" id="{88B8AB65-1A36-2B44-9C1A-6E58746CD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946986" y="5033895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78095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0679C-8A28-2E4C-B1D3-B5EFE67F3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considerations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83F89-8496-5E4B-9B80-3352D8DD83C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High profile UK case in 2010 </a:t>
            </a:r>
            <a:br>
              <a:rPr lang="en-US" dirty="0"/>
            </a:br>
            <a:r>
              <a:rPr lang="en-US" dirty="0"/>
              <a:t>(discovered by a Southampton graduate!)</a:t>
            </a:r>
          </a:p>
          <a:p>
            <a:r>
              <a:rPr lang="en-US" dirty="0"/>
              <a:t>NHS put Facebook "like" buttons on their webpages (loaded </a:t>
            </a:r>
            <a:r>
              <a:rPr lang="en-US"/>
              <a:t>from Facebook's CDN)</a:t>
            </a:r>
            <a:endParaRPr lang="en-US" dirty="0"/>
          </a:p>
          <a:p>
            <a:r>
              <a:rPr lang="en-US" dirty="0"/>
              <a:t>When a user visited an NHS webpage, Facebook set a cookie</a:t>
            </a:r>
          </a:p>
          <a:p>
            <a:r>
              <a:rPr lang="en-US" dirty="0"/>
              <a:t>If the user visited a different page with a like button, Facebook could read the cookie and correlate those visits</a:t>
            </a:r>
          </a:p>
          <a:p>
            <a:r>
              <a:rPr lang="en-US" dirty="0"/>
              <a:t>If they were logged into Facebook, Facebook now knew what their users are searching the NHS for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D70A0A9-2CC8-7745-9793-670D80053E4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3888" y="6381750"/>
            <a:ext cx="10944225" cy="478387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mmt.me.uk</a:t>
            </a:r>
            <a:r>
              <a:rPr lang="en-US" dirty="0"/>
              <a:t>/blog/2010/11/21/</a:t>
            </a:r>
            <a:r>
              <a:rPr lang="en-US" dirty="0" err="1"/>
              <a:t>nhs</a:t>
            </a:r>
            <a:r>
              <a:rPr lang="en-US" dirty="0"/>
              <a:t>-and-tracking/</a:t>
            </a:r>
          </a:p>
          <a:p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74300244-7A0F-004B-BE0A-9C74C4D12C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5565" y="2516186"/>
            <a:ext cx="1333500" cy="533400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899736B2-A054-F74F-AA7C-19114C4870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43"/>
          <a:stretch/>
        </p:blipFill>
        <p:spPr>
          <a:xfrm>
            <a:off x="6167439" y="-1"/>
            <a:ext cx="602456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068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content negotiation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C6681-E0FD-2C4C-B392-04A572FD2AAE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HTTP can deliver different representations of a resource based on client preferences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Two styles of content negotiation:</a:t>
            </a:r>
          </a:p>
          <a:p>
            <a:pPr lvl="1"/>
            <a:r>
              <a:rPr lang="en-US" dirty="0"/>
              <a:t>Server-driven (where the server makes the final choice of representation)</a:t>
            </a:r>
          </a:p>
          <a:p>
            <a:pPr lvl="1"/>
            <a:r>
              <a:rPr lang="en-US" dirty="0"/>
              <a:t>Client-driven (where the client makes the final choice of representation)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Three areas for negotiation</a:t>
            </a:r>
          </a:p>
          <a:p>
            <a:pPr lvl="1"/>
            <a:r>
              <a:rPr lang="en-US" dirty="0"/>
              <a:t>Media type (</a:t>
            </a:r>
            <a:r>
              <a:rPr lang="en-US" dirty="0">
                <a:latin typeface="Lucida Console" panose="020B0609040504020204" pitchFamily="49" charset="0"/>
              </a:rPr>
              <a:t>Accept: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Content-Type: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Language (</a:t>
            </a:r>
            <a:r>
              <a:rPr lang="en-US" dirty="0">
                <a:latin typeface="Lucida Console" panose="020B0609040504020204" pitchFamily="49" charset="0"/>
              </a:rPr>
              <a:t>Accept-Language: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Content-Language: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Encoding (</a:t>
            </a:r>
            <a:r>
              <a:rPr lang="en-US" dirty="0">
                <a:latin typeface="Lucida Console" panose="020B0609040504020204" pitchFamily="49" charset="0"/>
              </a:rPr>
              <a:t>Accept-Encoding:</a:t>
            </a:r>
            <a:r>
              <a:rPr lang="en-US" dirty="0"/>
              <a:t> and </a:t>
            </a:r>
            <a:r>
              <a:rPr lang="en-US" dirty="0">
                <a:latin typeface="Lucida Console" panose="020B0609040504020204" pitchFamily="49" charset="0"/>
              </a:rPr>
              <a:t>Content-Encoding</a:t>
            </a:r>
            <a:r>
              <a:rPr lang="en-US" dirty="0">
                <a:latin typeface="Lucida Console" panose="020B0609040504020204" pitchFamily="49" charset="0"/>
                <a:sym typeface="Wingdings" pitchFamily="2" charset="2"/>
              </a:rPr>
              <a:t>:</a:t>
            </a:r>
            <a:r>
              <a:rPr lang="en-US" dirty="0">
                <a:sym typeface="Wingdings" pitchFamily="2" charset="2"/>
              </a:rPr>
              <a:t>)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27387C-5391-3549-987A-297E008637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10620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Lecture: HTML</a:t>
            </a:r>
          </a:p>
        </p:txBody>
      </p:sp>
    </p:spTree>
    <p:extLst>
      <p:ext uri="{BB962C8B-B14F-4D97-AF65-F5344CB8AC3E}">
        <p14:creationId xmlns:p14="http://schemas.microsoft.com/office/powerpoint/2010/main" val="23274486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29941-93E2-3A44-8622-C8237DAEA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Server-driven content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17308-BE90-B54D-B9AC-B7795CBF714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Client tells the server what it is able to accept in a request header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Server chooses an appropriate representation to return to the client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Server tells the client what its choice was in a response header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Client request headers all have the same structure:</a:t>
            </a:r>
          </a:p>
          <a:p>
            <a:pPr marL="0" indent="0">
              <a:buNone/>
            </a:pPr>
            <a:r>
              <a:rPr lang="en-US" i="1" dirty="0" err="1"/>
              <a:t>headername</a:t>
            </a:r>
            <a:r>
              <a:rPr lang="en-US" dirty="0"/>
              <a:t>: </a:t>
            </a:r>
            <a:r>
              <a:rPr lang="en-US" i="1" dirty="0"/>
              <a:t>choice</a:t>
            </a:r>
            <a:r>
              <a:rPr lang="en-US" i="1" baseline="-25000" dirty="0"/>
              <a:t>1</a:t>
            </a:r>
            <a:r>
              <a:rPr lang="en-US" dirty="0"/>
              <a:t>; q=</a:t>
            </a:r>
            <a:r>
              <a:rPr lang="en-US" i="1" dirty="0"/>
              <a:t>quality</a:t>
            </a:r>
            <a:r>
              <a:rPr lang="en-US" i="1" baseline="-25000" dirty="0"/>
              <a:t>1</a:t>
            </a:r>
            <a:r>
              <a:rPr lang="en-US" dirty="0"/>
              <a:t>, </a:t>
            </a:r>
            <a:r>
              <a:rPr lang="en-US" i="1" dirty="0"/>
              <a:t>choice</a:t>
            </a:r>
            <a:r>
              <a:rPr lang="en-US" i="1" baseline="-25000" dirty="0"/>
              <a:t>2</a:t>
            </a:r>
            <a:r>
              <a:rPr lang="en-US" dirty="0"/>
              <a:t>; q=</a:t>
            </a:r>
            <a:r>
              <a:rPr lang="en-US" i="1" dirty="0"/>
              <a:t>quality</a:t>
            </a:r>
            <a:r>
              <a:rPr lang="en-US" i="1" baseline="-25000" dirty="0"/>
              <a:t>2</a:t>
            </a:r>
            <a:r>
              <a:rPr lang="en-US" dirty="0"/>
              <a:t>, </a:t>
            </a:r>
            <a:r>
              <a:rPr lang="en-US" i="1" dirty="0"/>
              <a:t>choice</a:t>
            </a:r>
            <a:r>
              <a:rPr lang="en-US" i="1" baseline="-25000" dirty="0"/>
              <a:t>3</a:t>
            </a:r>
            <a:r>
              <a:rPr lang="en-US" dirty="0"/>
              <a:t>; q=</a:t>
            </a:r>
            <a:r>
              <a:rPr lang="en-US" i="1" dirty="0"/>
              <a:t>quality</a:t>
            </a:r>
            <a:r>
              <a:rPr lang="en-US" i="1" baseline="-25000" dirty="0"/>
              <a:t>3</a:t>
            </a:r>
            <a:r>
              <a:rPr lang="en-US" dirty="0"/>
              <a:t> 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header name and the values for </a:t>
            </a:r>
            <a:r>
              <a:rPr lang="en-US" i="1" dirty="0" err="1"/>
              <a:t>choice</a:t>
            </a:r>
            <a:r>
              <a:rPr lang="en-US" i="1" baseline="-25000" dirty="0" err="1"/>
              <a:t>n</a:t>
            </a:r>
            <a:r>
              <a:rPr lang="en-US" dirty="0"/>
              <a:t> all depend on what is being negotiated</a:t>
            </a:r>
          </a:p>
          <a:p>
            <a:pPr marL="0" indent="0">
              <a:buNone/>
            </a:pPr>
            <a:r>
              <a:rPr lang="en-US" dirty="0"/>
              <a:t>The quality values </a:t>
            </a:r>
            <a:r>
              <a:rPr lang="en-US" i="1" dirty="0" err="1"/>
              <a:t>quality</a:t>
            </a:r>
            <a:r>
              <a:rPr lang="en-US" i="1" baseline="-25000" dirty="0" err="1"/>
              <a:t>n</a:t>
            </a:r>
            <a:r>
              <a:rPr lang="en-US" dirty="0"/>
              <a:t> are numeric values between 0.0 and 1.0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AA2BEC-7D4C-E349-A313-D45F13393BA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108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2608-01AE-DD42-B7AD-05A6E8AA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4EB08-7C24-324B-9BE3-6809F65705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Client request header: </a:t>
            </a:r>
            <a:r>
              <a:rPr lang="en-US" dirty="0">
                <a:latin typeface="Lucida Console" panose="020B0609040504020204" pitchFamily="49" charset="0"/>
              </a:rPr>
              <a:t>Accept:</a:t>
            </a:r>
          </a:p>
          <a:p>
            <a:pPr marL="0" indent="0">
              <a:buNone/>
            </a:pPr>
            <a:r>
              <a:rPr lang="en-US" dirty="0"/>
              <a:t>Server response header: </a:t>
            </a:r>
            <a:r>
              <a:rPr lang="en-US" dirty="0">
                <a:latin typeface="Lucida Console" panose="020B0609040504020204" pitchFamily="49" charset="0"/>
              </a:rPr>
              <a:t>Content-Type: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Choice values are Internet Media Types: 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text/plain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text/html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application/pdf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image/jpeg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image/</a:t>
            </a:r>
            <a:r>
              <a:rPr lang="en-US" sz="1600" dirty="0" err="1">
                <a:latin typeface="Lucida Console" panose="020B0609040504020204" pitchFamily="49" charset="0"/>
              </a:rPr>
              <a:t>png</a:t>
            </a:r>
            <a:endParaRPr lang="en-US" sz="1600" dirty="0">
              <a:latin typeface="Lucida Console" panose="020B0609040504020204" pitchFamily="49" charset="0"/>
            </a:endParaRP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image/</a:t>
            </a:r>
            <a:r>
              <a:rPr lang="en-US" sz="1600" dirty="0" err="1">
                <a:latin typeface="Lucida Console" panose="020B0609040504020204" pitchFamily="49" charset="0"/>
              </a:rPr>
              <a:t>svg+xml</a:t>
            </a:r>
            <a:endParaRPr lang="en-US" sz="1600" dirty="0">
              <a:latin typeface="Lucida Console" panose="020B0609040504020204" pitchFamily="49" charset="0"/>
            </a:endParaRP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audio/mpeg</a:t>
            </a:r>
          </a:p>
          <a:p>
            <a:pPr lvl="1"/>
            <a:r>
              <a:rPr lang="en-US" dirty="0"/>
              <a:t>...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6BDD-E4E2-ED45-93E4-6C9173CC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65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79CD-5AD3-8F49-B455-95B608C8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type negotiation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7DAA3-C984-FE43-A498-E4CBBA288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E3CEE1-332F-1B45-AA17-2B3979C4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5375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F997CF-1F64-C044-AFAE-7B140E3AC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553582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CE640EA-0328-0443-8C17-61E07192C4BF}"/>
              </a:ext>
            </a:extLst>
          </p:cNvPr>
          <p:cNvSpPr/>
          <p:nvPr/>
        </p:nvSpPr>
        <p:spPr>
          <a:xfrm>
            <a:off x="2135187" y="1994020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Accept: text/html; q=1.0, text/plain; q=0.5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D6FE710-9DA3-FB49-A635-1F16357CA002}"/>
              </a:ext>
            </a:extLst>
          </p:cNvPr>
          <p:cNvSpPr/>
          <p:nvPr/>
        </p:nvSpPr>
        <p:spPr>
          <a:xfrm>
            <a:off x="2135188" y="3101599"/>
            <a:ext cx="7921625" cy="2397749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&lt;body&gt;&lt;h1&gt;Welcome to Example!&lt;/h1&gt;...&lt;/body&gt;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366106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82608-01AE-DD42-B7AD-05A6E8AAB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negotiation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E4EB08-7C24-324B-9BE3-6809F65705B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Client request header: </a:t>
            </a:r>
            <a:r>
              <a:rPr lang="en-US" dirty="0">
                <a:latin typeface="Lucida Console" panose="020B0609040504020204" pitchFamily="49" charset="0"/>
              </a:rPr>
              <a:t>Accept-Language:</a:t>
            </a:r>
          </a:p>
          <a:p>
            <a:pPr marL="0" indent="0">
              <a:buNone/>
            </a:pPr>
            <a:r>
              <a:rPr lang="en-US" dirty="0"/>
              <a:t>Server response header: </a:t>
            </a:r>
            <a:r>
              <a:rPr lang="en-US" dirty="0">
                <a:latin typeface="Lucida Console" panose="020B0609040504020204" pitchFamily="49" charset="0"/>
              </a:rPr>
              <a:t>Content-Language: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Choice values </a:t>
            </a:r>
            <a:r>
              <a:rPr lang="en-US"/>
              <a:t>are typically ISO </a:t>
            </a:r>
            <a:r>
              <a:rPr lang="en-US" dirty="0"/>
              <a:t>639 language codes: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en</a:t>
            </a:r>
            <a:r>
              <a:rPr lang="en-US" dirty="0"/>
              <a:t> for English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de</a:t>
            </a:r>
            <a:r>
              <a:rPr lang="en-US" dirty="0"/>
              <a:t> for German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zh</a:t>
            </a:r>
            <a:r>
              <a:rPr lang="en-US" dirty="0"/>
              <a:t> for Chinese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Convention for indicating regional dialects by adding ISO 3166-1 country codes:</a:t>
            </a:r>
          </a:p>
          <a:p>
            <a:pPr lvl="1"/>
            <a:r>
              <a:rPr lang="en-US" sz="1600" dirty="0" err="1">
                <a:latin typeface="Lucida Console" panose="020B0609040504020204" pitchFamily="49" charset="0"/>
              </a:rPr>
              <a:t>en</a:t>
            </a:r>
            <a:r>
              <a:rPr lang="en-US" sz="1600" dirty="0">
                <a:latin typeface="Lucida Console" panose="020B0609040504020204" pitchFamily="49" charset="0"/>
              </a:rPr>
              <a:t>-GB</a:t>
            </a:r>
            <a:r>
              <a:rPr lang="en-US" dirty="0"/>
              <a:t> for British English</a:t>
            </a:r>
          </a:p>
          <a:p>
            <a:pPr lvl="1"/>
            <a:r>
              <a:rPr lang="en-US" sz="1600" dirty="0">
                <a:latin typeface="Lucida Console" panose="020B0609040504020204" pitchFamily="49" charset="0"/>
              </a:rPr>
              <a:t>de-CH</a:t>
            </a:r>
            <a:r>
              <a:rPr lang="en-US" dirty="0"/>
              <a:t> for Swiss German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3566BDD-E4E2-ED45-93E4-6C9173CC17D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anchor="b"/>
          <a:lstStyle/>
          <a:p>
            <a:r>
              <a:rPr lang="en-US" dirty="0"/>
              <a:t>Phillips, A. and Davis, M. (2009) </a:t>
            </a:r>
            <a:r>
              <a:rPr lang="en-US" i="1" dirty="0"/>
              <a:t>Tags for identifying languages</a:t>
            </a:r>
            <a:r>
              <a:rPr lang="en-US" dirty="0"/>
              <a:t>. RFC5646/BCP47. Available at: https://</a:t>
            </a:r>
            <a:r>
              <a:rPr lang="en-US" dirty="0" err="1"/>
              <a:t>tools.ietf.org</a:t>
            </a:r>
            <a:r>
              <a:rPr lang="en-US" dirty="0"/>
              <a:t>/html/bcp47</a:t>
            </a:r>
          </a:p>
        </p:txBody>
      </p:sp>
    </p:spTree>
    <p:extLst>
      <p:ext uri="{BB962C8B-B14F-4D97-AF65-F5344CB8AC3E}">
        <p14:creationId xmlns:p14="http://schemas.microsoft.com/office/powerpoint/2010/main" val="27495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679CD-5AD3-8F49-B455-95B608C83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Language negotiation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47DAA3-C984-FE43-A498-E4CBBA288E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9E3CEE1-332F-1B45-AA17-2B3979C40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50150" y="2053751"/>
            <a:ext cx="900000" cy="900000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49F997CF-1F64-C044-AFAE-7B140E3ACF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541850" y="4819995"/>
            <a:ext cx="900000" cy="900000"/>
          </a:xfrm>
          <a:prstGeom prst="rect">
            <a:avLst/>
          </a:prstGeom>
        </p:spPr>
      </p:pic>
      <p:sp>
        <p:nvSpPr>
          <p:cNvPr id="6" name="Rectangular Callout 5">
            <a:extLst>
              <a:ext uri="{FF2B5EF4-FFF2-40B4-BE49-F238E27FC236}">
                <a16:creationId xmlns:a16="http://schemas.microsoft.com/office/drawing/2014/main" id="{2CE640EA-0328-0443-8C17-61E07192C4BF}"/>
              </a:ext>
            </a:extLst>
          </p:cNvPr>
          <p:cNvSpPr/>
          <p:nvPr/>
        </p:nvSpPr>
        <p:spPr>
          <a:xfrm>
            <a:off x="2135187" y="1994020"/>
            <a:ext cx="7921625" cy="920422"/>
          </a:xfrm>
          <a:prstGeom prst="wedgeRectCallout">
            <a:avLst>
              <a:gd name="adj1" fmla="val -54537"/>
              <a:gd name="adj2" fmla="val 25841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GET / HTTP/1.1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Host: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example.org</a:t>
            </a:r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Accept-Language: de; q=1.0, </a:t>
            </a:r>
            <a:r>
              <a:rPr lang="en-US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en-gb</a:t>
            </a:r>
            <a:r>
              <a:rPr lang="en-US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; q=0.5</a:t>
            </a:r>
          </a:p>
        </p:txBody>
      </p:sp>
      <p:sp>
        <p:nvSpPr>
          <p:cNvPr id="7" name="Rectangular Callout 6">
            <a:extLst>
              <a:ext uri="{FF2B5EF4-FFF2-40B4-BE49-F238E27FC236}">
                <a16:creationId xmlns:a16="http://schemas.microsoft.com/office/drawing/2014/main" id="{0D6FE710-9DA3-FB49-A635-1F16357CA002}"/>
              </a:ext>
            </a:extLst>
          </p:cNvPr>
          <p:cNvSpPr/>
          <p:nvPr/>
        </p:nvSpPr>
        <p:spPr>
          <a:xfrm>
            <a:off x="2135188" y="3076025"/>
            <a:ext cx="7921625" cy="2643970"/>
          </a:xfrm>
          <a:prstGeom prst="wedgeRectCallout">
            <a:avLst>
              <a:gd name="adj1" fmla="val 55603"/>
              <a:gd name="adj2" fmla="val 27725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90000" bIns="90000" rtlCol="0" anchor="ctr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HTTP/1.1 200 OK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Content-Type: text/html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Content-Language: de</a:t>
            </a:r>
          </a:p>
          <a:p>
            <a:endParaRPr lang="en-GB" sz="1600" dirty="0">
              <a:solidFill>
                <a:srgbClr val="000000"/>
              </a:solidFill>
              <a:latin typeface="Lucida Console" charset="0"/>
              <a:ea typeface="Lucida Console" charset="0"/>
              <a:cs typeface="Lucida Console" charset="0"/>
            </a:endParaRP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&lt;html&gt;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  &lt;title&gt;Example, Inc. Homepage&lt;/title&gt;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&lt;/head&gt;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 &lt;body&gt;&lt;h1&gt;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Willkommen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</a:t>
            </a:r>
            <a:r>
              <a:rPr lang="en-GB" sz="1600" dirty="0" err="1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zu</a:t>
            </a:r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 Example!&lt;/h1&gt;&lt;/body&gt;</a:t>
            </a:r>
          </a:p>
          <a:p>
            <a:r>
              <a:rPr lang="en-GB" sz="1600" dirty="0">
                <a:solidFill>
                  <a:srgbClr val="000000"/>
                </a:solidFill>
                <a:latin typeface="Lucida Console" charset="0"/>
                <a:ea typeface="Lucida Console" charset="0"/>
                <a:cs typeface="Lucida Console" charset="0"/>
              </a:rPr>
              <a:t>&lt;/html&gt;</a:t>
            </a:r>
          </a:p>
        </p:txBody>
      </p:sp>
    </p:spTree>
    <p:extLst>
      <p:ext uri="{BB962C8B-B14F-4D97-AF65-F5344CB8AC3E}">
        <p14:creationId xmlns:p14="http://schemas.microsoft.com/office/powerpoint/2010/main" val="95909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Plain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FAC440A0-E155-B946-914F-5936431B4EB9}"/>
    </a:ext>
  </a:extLst>
</a:theme>
</file>

<file path=ppt/theme/theme2.xml><?xml version="1.0" encoding="utf-8"?>
<a:theme xmlns:a="http://schemas.openxmlformats.org/drawingml/2006/main" name="Marine 1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93C95F-2DC1-2A4E-B142-7D61E6CC609A}"/>
    </a:ext>
  </a:extLst>
</a:theme>
</file>

<file path=ppt/theme/theme3.xml><?xml version="1.0" encoding="utf-8"?>
<a:theme xmlns:a="http://schemas.openxmlformats.org/drawingml/2006/main" name="Marine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967CC3BD-E74E-9B48-A70B-8F2C1FC0168D}"/>
    </a:ext>
  </a:extLst>
</a:theme>
</file>

<file path=ppt/theme/theme4.xml><?xml version="1.0" encoding="utf-8"?>
<a:theme xmlns:a="http://schemas.openxmlformats.org/drawingml/2006/main" name="Marine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E63C4AFA-5CDD-0448-9752-1553B0FA9E54}"/>
    </a:ext>
  </a:extLst>
</a:theme>
</file>

<file path=ppt/theme/theme5.xml><?xml version="1.0" encoding="utf-8"?>
<a:theme xmlns:a="http://schemas.openxmlformats.org/drawingml/2006/main" name="Marine 6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0D22C297-7613-8F40-B64B-5C2B3E659575}"/>
    </a:ext>
  </a:extLst>
</a:theme>
</file>

<file path=ppt/theme/theme6.xml><?xml version="1.0" encoding="utf-8"?>
<a:theme xmlns:a="http://schemas.openxmlformats.org/drawingml/2006/main" name="Horizon 3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7D6AF5E-FD7F-F84A-B7B9-5AF6110BEB2E}"/>
    </a:ext>
  </a:extLst>
</a:theme>
</file>

<file path=ppt/theme/theme7.xml><?xml version="1.0" encoding="utf-8"?>
<a:theme xmlns:a="http://schemas.openxmlformats.org/drawingml/2006/main" name="Horizon 4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28588786-51B7-4347-B9A0-6F586B294BD4}"/>
    </a:ext>
  </a:extLst>
</a:theme>
</file>

<file path=ppt/theme/theme8.xml><?xml version="1.0" encoding="utf-8"?>
<a:theme xmlns:a="http://schemas.openxmlformats.org/drawingml/2006/main" name="Horizon 5">
  <a:themeElements>
    <a:clrScheme name="Southampton">
      <a:dk1>
        <a:srgbClr val="231F20"/>
      </a:dk1>
      <a:lt1>
        <a:srgbClr val="FFFFFF"/>
      </a:lt1>
      <a:dk2>
        <a:srgbClr val="005C84"/>
      </a:dk2>
      <a:lt2>
        <a:srgbClr val="9FB1BD"/>
      </a:lt2>
      <a:accent1>
        <a:srgbClr val="3CBAC6"/>
      </a:accent1>
      <a:accent2>
        <a:srgbClr val="4BB693"/>
      </a:accent2>
      <a:accent3>
        <a:srgbClr val="C1D100"/>
      </a:accent3>
      <a:accent4>
        <a:srgbClr val="E73037"/>
      </a:accent4>
      <a:accent5>
        <a:srgbClr val="D5007F"/>
      </a:accent5>
      <a:accent6>
        <a:srgbClr val="8D3870"/>
      </a:accent6>
      <a:hlink>
        <a:srgbClr val="74C9E5"/>
      </a:hlink>
      <a:folHlink>
        <a:srgbClr val="EF7D00"/>
      </a:folHlink>
    </a:clrScheme>
    <a:fontScheme name="Test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outhampton Wide" id="{9CF085BD-0735-8048-841B-E668EF29C7F9}" vid="{C4C5CE5B-70DD-BB4A-B8D3-088B3EDCABC2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Plain</Template>
  <TotalTime>2432</TotalTime>
  <Words>2448</Words>
  <Application>Microsoft Macintosh PowerPoint</Application>
  <PresentationFormat>Widescreen</PresentationFormat>
  <Paragraphs>333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</vt:lpstr>
      <vt:lpstr>Calibri</vt:lpstr>
      <vt:lpstr>Lucida Console</vt:lpstr>
      <vt:lpstr>Lucida Sans</vt:lpstr>
      <vt:lpstr>Plain</vt:lpstr>
      <vt:lpstr>Marine 1</vt:lpstr>
      <vt:lpstr>Marine 3</vt:lpstr>
      <vt:lpstr>Marine 5</vt:lpstr>
      <vt:lpstr>Marine 6</vt:lpstr>
      <vt:lpstr>Horizon 3</vt:lpstr>
      <vt:lpstr>Horizon 4</vt:lpstr>
      <vt:lpstr>Horizon 5</vt:lpstr>
      <vt:lpstr>PowerPoint Presentation</vt:lpstr>
      <vt:lpstr>Content Negotiation,  Conditional Requests and Cookies</vt:lpstr>
      <vt:lpstr>Content Negotiation</vt:lpstr>
      <vt:lpstr>HTTP content negotiation</vt:lpstr>
      <vt:lpstr>Server-driven content negotiation</vt:lpstr>
      <vt:lpstr>Media type negotiation</vt:lpstr>
      <vt:lpstr>Media type negotiation</vt:lpstr>
      <vt:lpstr>Language negotiation</vt:lpstr>
      <vt:lpstr>Language negotiation</vt:lpstr>
      <vt:lpstr>Encoding negotiation</vt:lpstr>
      <vt:lpstr>The Vary: header</vt:lpstr>
      <vt:lpstr>The Content-Location: header</vt:lpstr>
      <vt:lpstr>Client-driven content negotiation</vt:lpstr>
      <vt:lpstr>Client-driven content negotiation</vt:lpstr>
      <vt:lpstr>How not to negotiate content</vt:lpstr>
      <vt:lpstr>How not to negotiate content (Browser Wars, Part II)</vt:lpstr>
      <vt:lpstr>Client Hints</vt:lpstr>
      <vt:lpstr>Exercise: Content Negotiation</vt:lpstr>
      <vt:lpstr>Exercise: Content Negotiation</vt:lpstr>
      <vt:lpstr>Conditional Requests</vt:lpstr>
      <vt:lpstr>The Lost Update problem</vt:lpstr>
      <vt:lpstr>Conditional requests</vt:lpstr>
      <vt:lpstr>Entity tags</vt:lpstr>
      <vt:lpstr>PowerPoint Presentation</vt:lpstr>
      <vt:lpstr>PowerPoint Presentation</vt:lpstr>
      <vt:lpstr>PowerPoint Presentation</vt:lpstr>
      <vt:lpstr>Timestamps</vt:lpstr>
      <vt:lpstr>PowerPoint Presentation</vt:lpstr>
      <vt:lpstr>PowerPoint Presentation</vt:lpstr>
      <vt:lpstr>Further reading</vt:lpstr>
      <vt:lpstr>Cookies</vt:lpstr>
      <vt:lpstr>The infamous cookie</vt:lpstr>
      <vt:lpstr>Cookies</vt:lpstr>
      <vt:lpstr>Lifetime</vt:lpstr>
      <vt:lpstr>Access restriction</vt:lpstr>
      <vt:lpstr>Scope</vt:lpstr>
      <vt:lpstr>Privacy considerations</vt:lpstr>
      <vt:lpstr>PowerPoint Presentation</vt:lpstr>
      <vt:lpstr>Privacy considerations</vt:lpstr>
      <vt:lpstr>Next Lecture: HTML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Gibbins</dc:creator>
  <cp:lastModifiedBy>Nicholas Gibbins</cp:lastModifiedBy>
  <cp:revision>6</cp:revision>
  <dcterms:created xsi:type="dcterms:W3CDTF">2018-10-03T13:33:06Z</dcterms:created>
  <dcterms:modified xsi:type="dcterms:W3CDTF">2021-09-10T18:20:28Z</dcterms:modified>
</cp:coreProperties>
</file>