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0"/>
  </p:notesMasterIdLst>
  <p:sldIdLst>
    <p:sldId id="258" r:id="rId9"/>
    <p:sldId id="256" r:id="rId10"/>
    <p:sldId id="359" r:id="rId11"/>
    <p:sldId id="367" r:id="rId12"/>
    <p:sldId id="261" r:id="rId13"/>
    <p:sldId id="365" r:id="rId14"/>
    <p:sldId id="348" r:id="rId15"/>
    <p:sldId id="351" r:id="rId16"/>
    <p:sldId id="366" r:id="rId17"/>
    <p:sldId id="354" r:id="rId18"/>
    <p:sldId id="378" r:id="rId19"/>
    <p:sldId id="376" r:id="rId20"/>
    <p:sldId id="384" r:id="rId21"/>
    <p:sldId id="385" r:id="rId22"/>
    <p:sldId id="268" r:id="rId23"/>
    <p:sldId id="379" r:id="rId24"/>
    <p:sldId id="355" r:id="rId25"/>
    <p:sldId id="377" r:id="rId26"/>
    <p:sldId id="269" r:id="rId27"/>
    <p:sldId id="388" r:id="rId28"/>
    <p:sldId id="270" r:id="rId29"/>
    <p:sldId id="271" r:id="rId30"/>
    <p:sldId id="272" r:id="rId31"/>
    <p:sldId id="380" r:id="rId32"/>
    <p:sldId id="273" r:id="rId33"/>
    <p:sldId id="274" r:id="rId34"/>
    <p:sldId id="275" r:id="rId35"/>
    <p:sldId id="381" r:id="rId36"/>
    <p:sldId id="387" r:id="rId37"/>
    <p:sldId id="373" r:id="rId38"/>
    <p:sldId id="382" r:id="rId39"/>
    <p:sldId id="383" r:id="rId40"/>
    <p:sldId id="386" r:id="rId41"/>
    <p:sldId id="276" r:id="rId42"/>
    <p:sldId id="277" r:id="rId43"/>
    <p:sldId id="278" r:id="rId44"/>
    <p:sldId id="279" r:id="rId45"/>
    <p:sldId id="374" r:id="rId46"/>
    <p:sldId id="280" r:id="rId47"/>
    <p:sldId id="334" r:id="rId48"/>
    <p:sldId id="36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63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42880-1389-F84C-89DE-D8BC483792A0}" v="564" dt="2020-11-11T12:41:39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6327"/>
  </p:normalViewPr>
  <p:slideViewPr>
    <p:cSldViewPr snapToGrid="0" snapToObjects="1" showGuides="1">
      <p:cViewPr varScale="1">
        <p:scale>
          <a:sx n="107" d="100"/>
          <a:sy n="107" d="100"/>
        </p:scale>
        <p:origin x="176" y="424"/>
      </p:cViewPr>
      <p:guideLst>
        <p:guide orient="horz" pos="2523"/>
        <p:guide pos="63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microsoft.com/office/2015/10/relationships/revisionInfo" Target="revisionInfo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B2A42880-1389-F84C-89DE-D8BC483792A0}"/>
    <pc:docChg chg="undo custSel addSld delSld modSld sldOrd">
      <pc:chgData name="Nicholas Gibbins" userId="6a0e944c-4d97-467d-bb7a-7c3315791fe4" providerId="ADAL" clId="{B2A42880-1389-F84C-89DE-D8BC483792A0}" dt="2020-11-11T12:41:42.938" v="6867" actId="478"/>
      <pc:docMkLst>
        <pc:docMk/>
      </pc:docMkLst>
      <pc:sldChg chg="modSp mod ord">
        <pc:chgData name="Nicholas Gibbins" userId="6a0e944c-4d97-467d-bb7a-7c3315791fe4" providerId="ADAL" clId="{B2A42880-1389-F84C-89DE-D8BC483792A0}" dt="2020-10-02T15:45:26.097" v="3191" actId="20577"/>
        <pc:sldMkLst>
          <pc:docMk/>
          <pc:sldMk cId="4044699300" sldId="261"/>
        </pc:sldMkLst>
        <pc:spChg chg="mod">
          <ac:chgData name="Nicholas Gibbins" userId="6a0e944c-4d97-467d-bb7a-7c3315791fe4" providerId="ADAL" clId="{B2A42880-1389-F84C-89DE-D8BC483792A0}" dt="2020-09-18T07:26:43.240" v="39" actId="20577"/>
          <ac:spMkLst>
            <pc:docMk/>
            <pc:sldMk cId="4044699300" sldId="261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2T15:45:26.097" v="3191" actId="20577"/>
          <ac:spMkLst>
            <pc:docMk/>
            <pc:sldMk cId="4044699300" sldId="261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B2A42880-1389-F84C-89DE-D8BC483792A0}" dt="2020-10-02T12:37:36.671" v="3100" actId="20577"/>
        <pc:sldMkLst>
          <pc:docMk/>
          <pc:sldMk cId="394175005" sldId="268"/>
        </pc:sldMkLst>
        <pc:spChg chg="mod">
          <ac:chgData name="Nicholas Gibbins" userId="6a0e944c-4d97-467d-bb7a-7c3315791fe4" providerId="ADAL" clId="{B2A42880-1389-F84C-89DE-D8BC483792A0}" dt="2020-09-18T10:42:08.507" v="1214" actId="20577"/>
          <ac:spMkLst>
            <pc:docMk/>
            <pc:sldMk cId="394175005" sldId="268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1T17:48:15.128" v="2824" actId="20577"/>
          <ac:spMkLst>
            <pc:docMk/>
            <pc:sldMk cId="394175005" sldId="268"/>
            <ac:spMk id="4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2T12:37:36.671" v="3100" actId="20577"/>
          <ac:spMkLst>
            <pc:docMk/>
            <pc:sldMk cId="394175005" sldId="268"/>
            <ac:spMk id="5" creationId="{7992E819-8AA8-8A4F-9A42-272E4B068D62}"/>
          </ac:spMkLst>
        </pc:spChg>
      </pc:sldChg>
      <pc:sldChg chg="modSp mod">
        <pc:chgData name="Nicholas Gibbins" userId="6a0e944c-4d97-467d-bb7a-7c3315791fe4" providerId="ADAL" clId="{B2A42880-1389-F84C-89DE-D8BC483792A0}" dt="2020-10-02T12:38:12.519" v="3111" actId="20577"/>
        <pc:sldMkLst>
          <pc:docMk/>
          <pc:sldMk cId="3511021404" sldId="269"/>
        </pc:sldMkLst>
        <pc:spChg chg="mod">
          <ac:chgData name="Nicholas Gibbins" userId="6a0e944c-4d97-467d-bb7a-7c3315791fe4" providerId="ADAL" clId="{B2A42880-1389-F84C-89DE-D8BC483792A0}" dt="2020-09-18T15:36:30.950" v="1886" actId="20577"/>
          <ac:spMkLst>
            <pc:docMk/>
            <pc:sldMk cId="3511021404" sldId="269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1T17:49:30.817" v="2835" actId="2711"/>
          <ac:spMkLst>
            <pc:docMk/>
            <pc:sldMk cId="3511021404" sldId="269"/>
            <ac:spMk id="4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2T12:38:12.519" v="3111" actId="20577"/>
          <ac:spMkLst>
            <pc:docMk/>
            <pc:sldMk cId="3511021404" sldId="269"/>
            <ac:spMk id="5" creationId="{D0997428-8601-B14B-84DC-25BBF404DAE4}"/>
          </ac:spMkLst>
        </pc:spChg>
      </pc:sldChg>
      <pc:sldChg chg="addSp delSp modSp mod">
        <pc:chgData name="Nicholas Gibbins" userId="6a0e944c-4d97-467d-bb7a-7c3315791fe4" providerId="ADAL" clId="{B2A42880-1389-F84C-89DE-D8BC483792A0}" dt="2020-10-02T12:38:40.203" v="3118" actId="20577"/>
        <pc:sldMkLst>
          <pc:docMk/>
          <pc:sldMk cId="4005115615" sldId="270"/>
        </pc:sldMkLst>
        <pc:spChg chg="mod">
          <ac:chgData name="Nicholas Gibbins" userId="6a0e944c-4d97-467d-bb7a-7c3315791fe4" providerId="ADAL" clId="{B2A42880-1389-F84C-89DE-D8BC483792A0}" dt="2020-09-18T10:42:20.807" v="1218" actId="20577"/>
          <ac:spMkLst>
            <pc:docMk/>
            <pc:sldMk cId="4005115615" sldId="270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09-18T08:41:28.786" v="375" actId="20577"/>
          <ac:spMkLst>
            <pc:docMk/>
            <pc:sldMk cId="4005115615" sldId="270"/>
            <ac:spMk id="4" creationId="{00000000-0000-0000-0000-000000000000}"/>
          </ac:spMkLst>
        </pc:spChg>
        <pc:spChg chg="del">
          <ac:chgData name="Nicholas Gibbins" userId="6a0e944c-4d97-467d-bb7a-7c3315791fe4" providerId="ADAL" clId="{B2A42880-1389-F84C-89DE-D8BC483792A0}" dt="2020-10-02T12:38:23.242" v="3112" actId="478"/>
          <ac:spMkLst>
            <pc:docMk/>
            <pc:sldMk cId="4005115615" sldId="270"/>
            <ac:spMk id="5" creationId="{66D8861F-3B7F-FE46-B709-33A2142908EE}"/>
          </ac:spMkLst>
        </pc:spChg>
        <pc:spChg chg="add mod">
          <ac:chgData name="Nicholas Gibbins" userId="6a0e944c-4d97-467d-bb7a-7c3315791fe4" providerId="ADAL" clId="{B2A42880-1389-F84C-89DE-D8BC483792A0}" dt="2020-10-02T12:38:40.203" v="3118" actId="20577"/>
          <ac:spMkLst>
            <pc:docMk/>
            <pc:sldMk cId="4005115615" sldId="270"/>
            <ac:spMk id="6" creationId="{A57E0D5F-C09B-104F-950B-F236616657A7}"/>
          </ac:spMkLst>
        </pc:spChg>
      </pc:sldChg>
      <pc:sldChg chg="modSp mod">
        <pc:chgData name="Nicholas Gibbins" userId="6a0e944c-4d97-467d-bb7a-7c3315791fe4" providerId="ADAL" clId="{B2A42880-1389-F84C-89DE-D8BC483792A0}" dt="2020-10-15T19:19:49.938" v="6864" actId="20577"/>
        <pc:sldMkLst>
          <pc:docMk/>
          <pc:sldMk cId="3112639496" sldId="271"/>
        </pc:sldMkLst>
        <pc:spChg chg="mod">
          <ac:chgData name="Nicholas Gibbins" userId="6a0e944c-4d97-467d-bb7a-7c3315791fe4" providerId="ADAL" clId="{B2A42880-1389-F84C-89DE-D8BC483792A0}" dt="2020-10-01T17:49:46.544" v="2836" actId="2711"/>
          <ac:spMkLst>
            <pc:docMk/>
            <pc:sldMk cId="3112639496" sldId="271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15T19:19:49.938" v="6864" actId="20577"/>
          <ac:spMkLst>
            <pc:docMk/>
            <pc:sldMk cId="3112639496" sldId="271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B2A42880-1389-F84C-89DE-D8BC483792A0}" dt="2020-10-15T19:14:10.741" v="6704" actId="20577"/>
        <pc:sldMkLst>
          <pc:docMk/>
          <pc:sldMk cId="2761074855" sldId="272"/>
        </pc:sldMkLst>
        <pc:spChg chg="mod">
          <ac:chgData name="Nicholas Gibbins" userId="6a0e944c-4d97-467d-bb7a-7c3315791fe4" providerId="ADAL" clId="{B2A42880-1389-F84C-89DE-D8BC483792A0}" dt="2020-10-01T17:50:04.977" v="2839" actId="2711"/>
          <ac:spMkLst>
            <pc:docMk/>
            <pc:sldMk cId="2761074855" sldId="272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15T19:14:10.741" v="6704" actId="20577"/>
          <ac:spMkLst>
            <pc:docMk/>
            <pc:sldMk cId="2761074855" sldId="272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B2A42880-1389-F84C-89DE-D8BC483792A0}" dt="2020-10-01T17:50:51.606" v="2845" actId="2711"/>
        <pc:sldMkLst>
          <pc:docMk/>
          <pc:sldMk cId="176237713" sldId="273"/>
        </pc:sldMkLst>
        <pc:spChg chg="mod">
          <ac:chgData name="Nicholas Gibbins" userId="6a0e944c-4d97-467d-bb7a-7c3315791fe4" providerId="ADAL" clId="{B2A42880-1389-F84C-89DE-D8BC483792A0}" dt="2020-10-01T17:50:51.606" v="2845" actId="2711"/>
          <ac:spMkLst>
            <pc:docMk/>
            <pc:sldMk cId="176237713" sldId="273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09-18T15:41:19.051" v="2111" actId="20577"/>
          <ac:spMkLst>
            <pc:docMk/>
            <pc:sldMk cId="176237713" sldId="273"/>
            <ac:spMk id="4" creationId="{00000000-0000-0000-0000-000000000000}"/>
          </ac:spMkLst>
        </pc:spChg>
      </pc:sldChg>
      <pc:sldChg chg="addSp delSp modSp mod delAnim modAnim">
        <pc:chgData name="Nicholas Gibbins" userId="6a0e944c-4d97-467d-bb7a-7c3315791fe4" providerId="ADAL" clId="{B2A42880-1389-F84C-89DE-D8BC483792A0}" dt="2020-10-05T10:21:32.005" v="6073" actId="1076"/>
        <pc:sldMkLst>
          <pc:docMk/>
          <pc:sldMk cId="2805239846" sldId="274"/>
        </pc:sldMkLst>
        <pc:spChg chg="mod">
          <ac:chgData name="Nicholas Gibbins" userId="6a0e944c-4d97-467d-bb7a-7c3315791fe4" providerId="ADAL" clId="{B2A42880-1389-F84C-89DE-D8BC483792A0}" dt="2020-10-01T17:50:59.020" v="2846" actId="2711"/>
          <ac:spMkLst>
            <pc:docMk/>
            <pc:sldMk cId="2805239846" sldId="274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1T21:04:38.652" v="3029" actId="113"/>
          <ac:spMkLst>
            <pc:docMk/>
            <pc:sldMk cId="2805239846" sldId="274"/>
            <ac:spMk id="4" creationId="{00000000-0000-0000-0000-000000000000}"/>
          </ac:spMkLst>
        </pc:spChg>
        <pc:spChg chg="add del mod">
          <ac:chgData name="Nicholas Gibbins" userId="6a0e944c-4d97-467d-bb7a-7c3315791fe4" providerId="ADAL" clId="{B2A42880-1389-F84C-89DE-D8BC483792A0}" dt="2020-10-05T10:21:19.055" v="6072" actId="478"/>
          <ac:spMkLst>
            <pc:docMk/>
            <pc:sldMk cId="2805239846" sldId="274"/>
            <ac:spMk id="8" creationId="{5113ECE4-9AEF-4441-9AB8-7C08CD1B5E8F}"/>
          </ac:spMkLst>
        </pc:spChg>
        <pc:spChg chg="add del mod">
          <ac:chgData name="Nicholas Gibbins" userId="6a0e944c-4d97-467d-bb7a-7c3315791fe4" providerId="ADAL" clId="{B2A42880-1389-F84C-89DE-D8BC483792A0}" dt="2020-10-05T10:21:19.055" v="6072" actId="478"/>
          <ac:spMkLst>
            <pc:docMk/>
            <pc:sldMk cId="2805239846" sldId="274"/>
            <ac:spMk id="9" creationId="{6B1B1D03-E3DC-094A-A529-E13155547A43}"/>
          </ac:spMkLst>
        </pc:spChg>
        <pc:spChg chg="add mod">
          <ac:chgData name="Nicholas Gibbins" userId="6a0e944c-4d97-467d-bb7a-7c3315791fe4" providerId="ADAL" clId="{B2A42880-1389-F84C-89DE-D8BC483792A0}" dt="2020-10-05T10:21:32.005" v="6073" actId="1076"/>
          <ac:spMkLst>
            <pc:docMk/>
            <pc:sldMk cId="2805239846" sldId="274"/>
            <ac:spMk id="12" creationId="{7704E3E5-3D9D-534A-A7D2-5F3811988B89}"/>
          </ac:spMkLst>
        </pc:spChg>
        <pc:spChg chg="add mod">
          <ac:chgData name="Nicholas Gibbins" userId="6a0e944c-4d97-467d-bb7a-7c3315791fe4" providerId="ADAL" clId="{B2A42880-1389-F84C-89DE-D8BC483792A0}" dt="2020-10-05T10:21:32.005" v="6073" actId="1076"/>
          <ac:spMkLst>
            <pc:docMk/>
            <pc:sldMk cId="2805239846" sldId="274"/>
            <ac:spMk id="13" creationId="{E8AF9328-FE66-0F43-8626-DA1B45BDF888}"/>
          </ac:spMkLst>
        </pc:spChg>
        <pc:picChg chg="add del mod">
          <ac:chgData name="Nicholas Gibbins" userId="6a0e944c-4d97-467d-bb7a-7c3315791fe4" providerId="ADAL" clId="{B2A42880-1389-F84C-89DE-D8BC483792A0}" dt="2020-10-05T10:21:19.055" v="6072" actId="478"/>
          <ac:picMkLst>
            <pc:docMk/>
            <pc:sldMk cId="2805239846" sldId="274"/>
            <ac:picMk id="6" creationId="{80103BAF-38DD-244D-A31E-1E0C216905A8}"/>
          </ac:picMkLst>
        </pc:picChg>
        <pc:picChg chg="add del mod">
          <ac:chgData name="Nicholas Gibbins" userId="6a0e944c-4d97-467d-bb7a-7c3315791fe4" providerId="ADAL" clId="{B2A42880-1389-F84C-89DE-D8BC483792A0}" dt="2020-10-05T10:21:19.055" v="6072" actId="478"/>
          <ac:picMkLst>
            <pc:docMk/>
            <pc:sldMk cId="2805239846" sldId="274"/>
            <ac:picMk id="7" creationId="{08B7BD5E-2D56-CF4D-B748-BF6812067E57}"/>
          </ac:picMkLst>
        </pc:picChg>
        <pc:picChg chg="add mod">
          <ac:chgData name="Nicholas Gibbins" userId="6a0e944c-4d97-467d-bb7a-7c3315791fe4" providerId="ADAL" clId="{B2A42880-1389-F84C-89DE-D8BC483792A0}" dt="2020-10-05T10:21:32.005" v="6073" actId="1076"/>
          <ac:picMkLst>
            <pc:docMk/>
            <pc:sldMk cId="2805239846" sldId="274"/>
            <ac:picMk id="10" creationId="{C1B9335E-42BF-E24C-A308-FB0865773D19}"/>
          </ac:picMkLst>
        </pc:picChg>
        <pc:picChg chg="add mod">
          <ac:chgData name="Nicholas Gibbins" userId="6a0e944c-4d97-467d-bb7a-7c3315791fe4" providerId="ADAL" clId="{B2A42880-1389-F84C-89DE-D8BC483792A0}" dt="2020-10-05T10:21:32.005" v="6073" actId="1076"/>
          <ac:picMkLst>
            <pc:docMk/>
            <pc:sldMk cId="2805239846" sldId="274"/>
            <ac:picMk id="11" creationId="{7E40EA71-40D5-FF4C-A7C7-2EFB787EF37F}"/>
          </ac:picMkLst>
        </pc:picChg>
      </pc:sldChg>
      <pc:sldChg chg="addSp delSp modSp mod modClrScheme delAnim modAnim chgLayout">
        <pc:chgData name="Nicholas Gibbins" userId="6a0e944c-4d97-467d-bb7a-7c3315791fe4" providerId="ADAL" clId="{B2A42880-1389-F84C-89DE-D8BC483792A0}" dt="2020-10-05T10:35:54.804" v="6218" actId="478"/>
        <pc:sldMkLst>
          <pc:docMk/>
          <pc:sldMk cId="2183873343" sldId="275"/>
        </pc:sldMkLst>
        <pc:spChg chg="mod ord">
          <ac:chgData name="Nicholas Gibbins" userId="6a0e944c-4d97-467d-bb7a-7c3315791fe4" providerId="ADAL" clId="{B2A42880-1389-F84C-89DE-D8BC483792A0}" dt="2020-10-01T17:51:51.443" v="2851" actId="700"/>
          <ac:spMkLst>
            <pc:docMk/>
            <pc:sldMk cId="2183873343" sldId="275"/>
            <ac:spMk id="2" creationId="{00000000-0000-0000-0000-000000000000}"/>
          </ac:spMkLst>
        </pc:spChg>
        <pc:spChg chg="del mod ord">
          <ac:chgData name="Nicholas Gibbins" userId="6a0e944c-4d97-467d-bb7a-7c3315791fe4" providerId="ADAL" clId="{B2A42880-1389-F84C-89DE-D8BC483792A0}" dt="2020-10-05T10:35:54.804" v="6218" actId="478"/>
          <ac:spMkLst>
            <pc:docMk/>
            <pc:sldMk cId="2183873343" sldId="275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B2A42880-1389-F84C-89DE-D8BC483792A0}" dt="2020-10-01T21:06:15.908" v="3053" actId="20577"/>
          <ac:spMkLst>
            <pc:docMk/>
            <pc:sldMk cId="2183873343" sldId="275"/>
            <ac:spMk id="4" creationId="{00000000-0000-0000-0000-000000000000}"/>
          </ac:spMkLst>
        </pc:spChg>
        <pc:spChg chg="del mod ord">
          <ac:chgData name="Nicholas Gibbins" userId="6a0e944c-4d97-467d-bb7a-7c3315791fe4" providerId="ADAL" clId="{B2A42880-1389-F84C-89DE-D8BC483792A0}" dt="2020-10-01T17:51:51.443" v="2851" actId="700"/>
          <ac:spMkLst>
            <pc:docMk/>
            <pc:sldMk cId="2183873343" sldId="275"/>
            <ac:spMk id="5" creationId="{B091F7E1-A529-DC44-B118-A1E685D72AEE}"/>
          </ac:spMkLst>
        </pc:spChg>
        <pc:spChg chg="add del mod">
          <ac:chgData name="Nicholas Gibbins" userId="6a0e944c-4d97-467d-bb7a-7c3315791fe4" providerId="ADAL" clId="{B2A42880-1389-F84C-89DE-D8BC483792A0}" dt="2020-10-05T10:21:51.110" v="6078" actId="478"/>
          <ac:spMkLst>
            <pc:docMk/>
            <pc:sldMk cId="2183873343" sldId="275"/>
            <ac:spMk id="8" creationId="{0EC297CC-0D80-A14A-B992-A6B4CE9E37D5}"/>
          </ac:spMkLst>
        </pc:spChg>
        <pc:spChg chg="add del mod">
          <ac:chgData name="Nicholas Gibbins" userId="6a0e944c-4d97-467d-bb7a-7c3315791fe4" providerId="ADAL" clId="{B2A42880-1389-F84C-89DE-D8BC483792A0}" dt="2020-10-05T10:21:51.110" v="6078" actId="478"/>
          <ac:spMkLst>
            <pc:docMk/>
            <pc:sldMk cId="2183873343" sldId="275"/>
            <ac:spMk id="9" creationId="{3B0E3A0D-D4EE-804C-820D-91DD963EF224}"/>
          </ac:spMkLst>
        </pc:spChg>
        <pc:spChg chg="add del mod ord">
          <ac:chgData name="Nicholas Gibbins" userId="6a0e944c-4d97-467d-bb7a-7c3315791fe4" providerId="ADAL" clId="{B2A42880-1389-F84C-89DE-D8BC483792A0}" dt="2020-10-01T17:51:53.347" v="2852" actId="478"/>
          <ac:spMkLst>
            <pc:docMk/>
            <pc:sldMk cId="2183873343" sldId="275"/>
            <ac:spMk id="10" creationId="{4FB54B0A-ED52-594B-B7A8-8528AF3D6CC1}"/>
          </ac:spMkLst>
        </pc:spChg>
        <pc:spChg chg="add mod ord">
          <ac:chgData name="Nicholas Gibbins" userId="6a0e944c-4d97-467d-bb7a-7c3315791fe4" providerId="ADAL" clId="{B2A42880-1389-F84C-89DE-D8BC483792A0}" dt="2020-10-01T17:51:51.443" v="2851" actId="700"/>
          <ac:spMkLst>
            <pc:docMk/>
            <pc:sldMk cId="2183873343" sldId="275"/>
            <ac:spMk id="11" creationId="{79B24DC3-73EE-9B4E-82EB-67AC023FA968}"/>
          </ac:spMkLst>
        </pc:spChg>
        <pc:spChg chg="add mod">
          <ac:chgData name="Nicholas Gibbins" userId="6a0e944c-4d97-467d-bb7a-7c3315791fe4" providerId="ADAL" clId="{B2A42880-1389-F84C-89DE-D8BC483792A0}" dt="2020-10-05T10:22:00.308" v="6079" actId="1076"/>
          <ac:spMkLst>
            <pc:docMk/>
            <pc:sldMk cId="2183873343" sldId="275"/>
            <ac:spMk id="13" creationId="{FA6CB8AD-9FEA-F042-8B6E-28FA329F205C}"/>
          </ac:spMkLst>
        </pc:spChg>
        <pc:spChg chg="add mod">
          <ac:chgData name="Nicholas Gibbins" userId="6a0e944c-4d97-467d-bb7a-7c3315791fe4" providerId="ADAL" clId="{B2A42880-1389-F84C-89DE-D8BC483792A0}" dt="2020-10-05T10:22:00.308" v="6079" actId="1076"/>
          <ac:spMkLst>
            <pc:docMk/>
            <pc:sldMk cId="2183873343" sldId="275"/>
            <ac:spMk id="14" creationId="{96352B5A-6247-754A-9E53-6502CCCD0AF4}"/>
          </ac:spMkLst>
        </pc:spChg>
        <pc:picChg chg="add del mod">
          <ac:chgData name="Nicholas Gibbins" userId="6a0e944c-4d97-467d-bb7a-7c3315791fe4" providerId="ADAL" clId="{B2A42880-1389-F84C-89DE-D8BC483792A0}" dt="2020-10-05T10:21:51.110" v="6078" actId="478"/>
          <ac:picMkLst>
            <pc:docMk/>
            <pc:sldMk cId="2183873343" sldId="275"/>
            <ac:picMk id="6" creationId="{6FB2B92F-26DF-7749-AE69-AA936D3ECB08}"/>
          </ac:picMkLst>
        </pc:picChg>
        <pc:picChg chg="add del mod">
          <ac:chgData name="Nicholas Gibbins" userId="6a0e944c-4d97-467d-bb7a-7c3315791fe4" providerId="ADAL" clId="{B2A42880-1389-F84C-89DE-D8BC483792A0}" dt="2020-10-05T10:21:51.110" v="6078" actId="478"/>
          <ac:picMkLst>
            <pc:docMk/>
            <pc:sldMk cId="2183873343" sldId="275"/>
            <ac:picMk id="7" creationId="{49341376-252E-A345-9F09-51E0C603221F}"/>
          </ac:picMkLst>
        </pc:picChg>
        <pc:picChg chg="add mod">
          <ac:chgData name="Nicholas Gibbins" userId="6a0e944c-4d97-467d-bb7a-7c3315791fe4" providerId="ADAL" clId="{B2A42880-1389-F84C-89DE-D8BC483792A0}" dt="2020-10-05T10:22:00.308" v="6079" actId="1076"/>
          <ac:picMkLst>
            <pc:docMk/>
            <pc:sldMk cId="2183873343" sldId="275"/>
            <ac:picMk id="10" creationId="{7DF45797-E050-764A-9FDA-2C5753BB9F97}"/>
          </ac:picMkLst>
        </pc:picChg>
        <pc:picChg chg="add mod">
          <ac:chgData name="Nicholas Gibbins" userId="6a0e944c-4d97-467d-bb7a-7c3315791fe4" providerId="ADAL" clId="{B2A42880-1389-F84C-89DE-D8BC483792A0}" dt="2020-10-05T10:22:00.308" v="6079" actId="1076"/>
          <ac:picMkLst>
            <pc:docMk/>
            <pc:sldMk cId="2183873343" sldId="275"/>
            <ac:picMk id="12" creationId="{3DDA13EE-E50D-E44A-BDCB-F60DD3225BF5}"/>
          </ac:picMkLst>
        </pc:picChg>
      </pc:sldChg>
      <pc:sldChg chg="modSp mod">
        <pc:chgData name="Nicholas Gibbins" userId="6a0e944c-4d97-467d-bb7a-7c3315791fe4" providerId="ADAL" clId="{B2A42880-1389-F84C-89DE-D8BC483792A0}" dt="2020-10-01T17:52:50.768" v="2869" actId="2711"/>
        <pc:sldMkLst>
          <pc:docMk/>
          <pc:sldMk cId="4248500278" sldId="276"/>
        </pc:sldMkLst>
        <pc:spChg chg="mod">
          <ac:chgData name="Nicholas Gibbins" userId="6a0e944c-4d97-467d-bb7a-7c3315791fe4" providerId="ADAL" clId="{B2A42880-1389-F84C-89DE-D8BC483792A0}" dt="2020-10-01T17:52:50.768" v="2869" actId="2711"/>
          <ac:spMkLst>
            <pc:docMk/>
            <pc:sldMk cId="4248500278" sldId="276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09-18T18:04:43.279" v="2151" actId="255"/>
          <ac:spMkLst>
            <pc:docMk/>
            <pc:sldMk cId="4248500278" sldId="276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B2A42880-1389-F84C-89DE-D8BC483792A0}" dt="2020-10-01T17:53:01.098" v="2870" actId="2711"/>
        <pc:sldMkLst>
          <pc:docMk/>
          <pc:sldMk cId="1252088498" sldId="277"/>
        </pc:sldMkLst>
        <pc:spChg chg="mod">
          <ac:chgData name="Nicholas Gibbins" userId="6a0e944c-4d97-467d-bb7a-7c3315791fe4" providerId="ADAL" clId="{B2A42880-1389-F84C-89DE-D8BC483792A0}" dt="2020-10-01T17:53:01.098" v="2870" actId="2711"/>
          <ac:spMkLst>
            <pc:docMk/>
            <pc:sldMk cId="1252088498" sldId="277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09-18T15:40:07.277" v="2037" actId="20577"/>
          <ac:spMkLst>
            <pc:docMk/>
            <pc:sldMk cId="1252088498" sldId="277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B2A42880-1389-F84C-89DE-D8BC483792A0}" dt="2020-10-01T17:53:19.527" v="2871" actId="2711"/>
        <pc:sldMkLst>
          <pc:docMk/>
          <pc:sldMk cId="1304806686" sldId="278"/>
        </pc:sldMkLst>
        <pc:spChg chg="mod">
          <ac:chgData name="Nicholas Gibbins" userId="6a0e944c-4d97-467d-bb7a-7c3315791fe4" providerId="ADAL" clId="{B2A42880-1389-F84C-89DE-D8BC483792A0}" dt="2020-10-01T17:53:19.527" v="2871" actId="2711"/>
          <ac:spMkLst>
            <pc:docMk/>
            <pc:sldMk cId="1304806686" sldId="278"/>
            <ac:spMk id="2" creationId="{00000000-0000-0000-0000-000000000000}"/>
          </ac:spMkLst>
        </pc:spChg>
      </pc:sldChg>
      <pc:sldChg chg="addSp delSp modSp mod modClrScheme delAnim modAnim chgLayout">
        <pc:chgData name="Nicholas Gibbins" userId="6a0e944c-4d97-467d-bb7a-7c3315791fe4" providerId="ADAL" clId="{B2A42880-1389-F84C-89DE-D8BC483792A0}" dt="2020-10-05T19:16:35.277" v="6305" actId="20577"/>
        <pc:sldMkLst>
          <pc:docMk/>
          <pc:sldMk cId="2298105778" sldId="279"/>
        </pc:sldMkLst>
        <pc:spChg chg="mod ord">
          <ac:chgData name="Nicholas Gibbins" userId="6a0e944c-4d97-467d-bb7a-7c3315791fe4" providerId="ADAL" clId="{B2A42880-1389-F84C-89DE-D8BC483792A0}" dt="2020-10-01T17:53:27.162" v="2872" actId="2711"/>
          <ac:spMkLst>
            <pc:docMk/>
            <pc:sldMk cId="2298105778" sldId="279"/>
            <ac:spMk id="2" creationId="{00000000-0000-0000-0000-000000000000}"/>
          </ac:spMkLst>
        </pc:spChg>
        <pc:spChg chg="del mod ord">
          <ac:chgData name="Nicholas Gibbins" userId="6a0e944c-4d97-467d-bb7a-7c3315791fe4" providerId="ADAL" clId="{B2A42880-1389-F84C-89DE-D8BC483792A0}" dt="2020-10-05T10:35:39.427" v="6217" actId="478"/>
          <ac:spMkLst>
            <pc:docMk/>
            <pc:sldMk cId="2298105778" sldId="279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B2A42880-1389-F84C-89DE-D8BC483792A0}" dt="2020-10-02T19:56:45.193" v="5624" actId="113"/>
          <ac:spMkLst>
            <pc:docMk/>
            <pc:sldMk cId="2298105778" sldId="279"/>
            <ac:spMk id="4" creationId="{00000000-0000-0000-0000-000000000000}"/>
          </ac:spMkLst>
        </pc:spChg>
        <pc:spChg chg="del mod ord">
          <ac:chgData name="Nicholas Gibbins" userId="6a0e944c-4d97-467d-bb7a-7c3315791fe4" providerId="ADAL" clId="{B2A42880-1389-F84C-89DE-D8BC483792A0}" dt="2020-09-18T15:39:33.853" v="2034" actId="700"/>
          <ac:spMkLst>
            <pc:docMk/>
            <pc:sldMk cId="2298105778" sldId="279"/>
            <ac:spMk id="5" creationId="{A82968BC-0E1D-CE4B-9FF3-23E4C5E2B055}"/>
          </ac:spMkLst>
        </pc:spChg>
        <pc:spChg chg="add del mod">
          <ac:chgData name="Nicholas Gibbins" userId="6a0e944c-4d97-467d-bb7a-7c3315791fe4" providerId="ADAL" clId="{B2A42880-1389-F84C-89DE-D8BC483792A0}" dt="2020-10-05T10:26:56.421" v="6133" actId="478"/>
          <ac:spMkLst>
            <pc:docMk/>
            <pc:sldMk cId="2298105778" sldId="279"/>
            <ac:spMk id="8" creationId="{9949178F-0807-854F-894B-9194E7E4D852}"/>
          </ac:spMkLst>
        </pc:spChg>
        <pc:spChg chg="add del mod">
          <ac:chgData name="Nicholas Gibbins" userId="6a0e944c-4d97-467d-bb7a-7c3315791fe4" providerId="ADAL" clId="{B2A42880-1389-F84C-89DE-D8BC483792A0}" dt="2020-10-05T10:26:56.421" v="6133" actId="478"/>
          <ac:spMkLst>
            <pc:docMk/>
            <pc:sldMk cId="2298105778" sldId="279"/>
            <ac:spMk id="9" creationId="{AB2EC0F7-2B91-B741-B6DD-4BBF7996BAED}"/>
          </ac:spMkLst>
        </pc:spChg>
        <pc:spChg chg="add del mod ord">
          <ac:chgData name="Nicholas Gibbins" userId="6a0e944c-4d97-467d-bb7a-7c3315791fe4" providerId="ADAL" clId="{B2A42880-1389-F84C-89DE-D8BC483792A0}" dt="2020-09-18T15:39:36.125" v="2035" actId="478"/>
          <ac:spMkLst>
            <pc:docMk/>
            <pc:sldMk cId="2298105778" sldId="279"/>
            <ac:spMk id="10" creationId="{4D8AE4BD-BE4B-2E4B-B263-F17022F204D4}"/>
          </ac:spMkLst>
        </pc:spChg>
        <pc:spChg chg="add mod ord">
          <ac:chgData name="Nicholas Gibbins" userId="6a0e944c-4d97-467d-bb7a-7c3315791fe4" providerId="ADAL" clId="{B2A42880-1389-F84C-89DE-D8BC483792A0}" dt="2020-09-18T15:39:33.853" v="2034" actId="700"/>
          <ac:spMkLst>
            <pc:docMk/>
            <pc:sldMk cId="2298105778" sldId="279"/>
            <ac:spMk id="11" creationId="{9C264D72-4038-234B-99E7-BA4A211A66FA}"/>
          </ac:spMkLst>
        </pc:spChg>
        <pc:spChg chg="add mod">
          <ac:chgData name="Nicholas Gibbins" userId="6a0e944c-4d97-467d-bb7a-7c3315791fe4" providerId="ADAL" clId="{B2A42880-1389-F84C-89DE-D8BC483792A0}" dt="2020-10-05T19:16:35.277" v="6305" actId="20577"/>
          <ac:spMkLst>
            <pc:docMk/>
            <pc:sldMk cId="2298105778" sldId="279"/>
            <ac:spMk id="13" creationId="{281CB100-7503-7344-AE7C-4673CD49FE01}"/>
          </ac:spMkLst>
        </pc:spChg>
        <pc:spChg chg="add mod">
          <ac:chgData name="Nicholas Gibbins" userId="6a0e944c-4d97-467d-bb7a-7c3315791fe4" providerId="ADAL" clId="{B2A42880-1389-F84C-89DE-D8BC483792A0}" dt="2020-10-05T10:27:03.140" v="6134" actId="1076"/>
          <ac:spMkLst>
            <pc:docMk/>
            <pc:sldMk cId="2298105778" sldId="279"/>
            <ac:spMk id="14" creationId="{9284223C-4149-8442-A596-B26120BDF028}"/>
          </ac:spMkLst>
        </pc:spChg>
        <pc:picChg chg="add del mod">
          <ac:chgData name="Nicholas Gibbins" userId="6a0e944c-4d97-467d-bb7a-7c3315791fe4" providerId="ADAL" clId="{B2A42880-1389-F84C-89DE-D8BC483792A0}" dt="2020-10-05T10:26:56.421" v="6133" actId="478"/>
          <ac:picMkLst>
            <pc:docMk/>
            <pc:sldMk cId="2298105778" sldId="279"/>
            <ac:picMk id="6" creationId="{78262B46-2456-2E49-A3A2-469719F73489}"/>
          </ac:picMkLst>
        </pc:picChg>
        <pc:picChg chg="add del mod">
          <ac:chgData name="Nicholas Gibbins" userId="6a0e944c-4d97-467d-bb7a-7c3315791fe4" providerId="ADAL" clId="{B2A42880-1389-F84C-89DE-D8BC483792A0}" dt="2020-10-05T10:26:56.421" v="6133" actId="478"/>
          <ac:picMkLst>
            <pc:docMk/>
            <pc:sldMk cId="2298105778" sldId="279"/>
            <ac:picMk id="7" creationId="{1770BC19-2E6D-304D-A827-2620433D84F6}"/>
          </ac:picMkLst>
        </pc:picChg>
        <pc:picChg chg="add mod">
          <ac:chgData name="Nicholas Gibbins" userId="6a0e944c-4d97-467d-bb7a-7c3315791fe4" providerId="ADAL" clId="{B2A42880-1389-F84C-89DE-D8BC483792A0}" dt="2020-10-05T10:27:03.140" v="6134" actId="1076"/>
          <ac:picMkLst>
            <pc:docMk/>
            <pc:sldMk cId="2298105778" sldId="279"/>
            <ac:picMk id="10" creationId="{F679B51C-10DA-4945-B37A-C97F5EE64B1E}"/>
          </ac:picMkLst>
        </pc:picChg>
        <pc:picChg chg="add mod">
          <ac:chgData name="Nicholas Gibbins" userId="6a0e944c-4d97-467d-bb7a-7c3315791fe4" providerId="ADAL" clId="{B2A42880-1389-F84C-89DE-D8BC483792A0}" dt="2020-10-05T10:27:03.140" v="6134" actId="1076"/>
          <ac:picMkLst>
            <pc:docMk/>
            <pc:sldMk cId="2298105778" sldId="279"/>
            <ac:picMk id="12" creationId="{E7700D3D-FC19-0A45-8FA4-902EF4F3411A}"/>
          </ac:picMkLst>
        </pc:picChg>
      </pc:sldChg>
      <pc:sldChg chg="addSp delSp modSp mod">
        <pc:chgData name="Nicholas Gibbins" userId="6a0e944c-4d97-467d-bb7a-7c3315791fe4" providerId="ADAL" clId="{B2A42880-1389-F84C-89DE-D8BC483792A0}" dt="2020-10-15T19:13:45.490" v="6703" actId="2711"/>
        <pc:sldMkLst>
          <pc:docMk/>
          <pc:sldMk cId="2505346793" sldId="280"/>
        </pc:sldMkLst>
        <pc:spChg chg="mod">
          <ac:chgData name="Nicholas Gibbins" userId="6a0e944c-4d97-467d-bb7a-7c3315791fe4" providerId="ADAL" clId="{B2A42880-1389-F84C-89DE-D8BC483792A0}" dt="2020-09-18T15:36:53.210" v="1897" actId="20577"/>
          <ac:spMkLst>
            <pc:docMk/>
            <pc:sldMk cId="2505346793" sldId="280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15T19:13:45.490" v="6703" actId="2711"/>
          <ac:spMkLst>
            <pc:docMk/>
            <pc:sldMk cId="2505346793" sldId="280"/>
            <ac:spMk id="4" creationId="{00000000-0000-0000-0000-000000000000}"/>
          </ac:spMkLst>
        </pc:spChg>
        <pc:spChg chg="del">
          <ac:chgData name="Nicholas Gibbins" userId="6a0e944c-4d97-467d-bb7a-7c3315791fe4" providerId="ADAL" clId="{B2A42880-1389-F84C-89DE-D8BC483792A0}" dt="2020-10-02T12:38:51.020" v="3119" actId="478"/>
          <ac:spMkLst>
            <pc:docMk/>
            <pc:sldMk cId="2505346793" sldId="280"/>
            <ac:spMk id="5" creationId="{FFAC96AD-6830-A144-8C55-E3DDD9208B73}"/>
          </ac:spMkLst>
        </pc:spChg>
        <pc:spChg chg="add mod">
          <ac:chgData name="Nicholas Gibbins" userId="6a0e944c-4d97-467d-bb7a-7c3315791fe4" providerId="ADAL" clId="{B2A42880-1389-F84C-89DE-D8BC483792A0}" dt="2020-10-02T12:39:09.701" v="3125" actId="20577"/>
          <ac:spMkLst>
            <pc:docMk/>
            <pc:sldMk cId="2505346793" sldId="280"/>
            <ac:spMk id="6" creationId="{0F55A60B-6392-6F42-A373-6E7437FDEAD5}"/>
          </ac:spMkLst>
        </pc:spChg>
      </pc:sldChg>
      <pc:sldChg chg="modSp mod">
        <pc:chgData name="Nicholas Gibbins" userId="6a0e944c-4d97-467d-bb7a-7c3315791fe4" providerId="ADAL" clId="{B2A42880-1389-F84C-89DE-D8BC483792A0}" dt="2020-10-02T12:39:35.097" v="3135" actId="20577"/>
        <pc:sldMkLst>
          <pc:docMk/>
          <pc:sldMk cId="3699940020" sldId="334"/>
        </pc:sldMkLst>
        <pc:spChg chg="mod">
          <ac:chgData name="Nicholas Gibbins" userId="6a0e944c-4d97-467d-bb7a-7c3315791fe4" providerId="ADAL" clId="{B2A42880-1389-F84C-89DE-D8BC483792A0}" dt="2020-10-02T12:39:35.097" v="3135" actId="20577"/>
          <ac:spMkLst>
            <pc:docMk/>
            <pc:sldMk cId="3699940020" sldId="334"/>
            <ac:spMk id="4" creationId="{00000000-0000-0000-0000-000000000000}"/>
          </ac:spMkLst>
        </pc:spChg>
      </pc:sldChg>
      <pc:sldChg chg="del">
        <pc:chgData name="Nicholas Gibbins" userId="6a0e944c-4d97-467d-bb7a-7c3315791fe4" providerId="ADAL" clId="{B2A42880-1389-F84C-89DE-D8BC483792A0}" dt="2020-09-18T07:25:37.788" v="1" actId="2696"/>
        <pc:sldMkLst>
          <pc:docMk/>
          <pc:sldMk cId="1991062047" sldId="345"/>
        </pc:sldMkLst>
      </pc:sldChg>
      <pc:sldChg chg="addSp delSp modSp mod modAnim">
        <pc:chgData name="Nicholas Gibbins" userId="6a0e944c-4d97-467d-bb7a-7c3315791fe4" providerId="ADAL" clId="{B2A42880-1389-F84C-89DE-D8BC483792A0}" dt="2020-10-05T10:39:22.383" v="6246"/>
        <pc:sldMkLst>
          <pc:docMk/>
          <pc:sldMk cId="2180783991" sldId="348"/>
        </pc:sldMkLst>
        <pc:spChg chg="del">
          <ac:chgData name="Nicholas Gibbins" userId="6a0e944c-4d97-467d-bb7a-7c3315791fe4" providerId="ADAL" clId="{B2A42880-1389-F84C-89DE-D8BC483792A0}" dt="2020-10-05T10:36:14.409" v="6219" actId="478"/>
          <ac:spMkLst>
            <pc:docMk/>
            <pc:sldMk cId="2180783991" sldId="348"/>
            <ac:spMk id="3" creationId="{00000000-0000-0000-0000-000000000000}"/>
          </ac:spMkLst>
        </pc:spChg>
        <pc:spChg chg="add del mod topLvl">
          <ac:chgData name="Nicholas Gibbins" userId="6a0e944c-4d97-467d-bb7a-7c3315791fe4" providerId="ADAL" clId="{B2A42880-1389-F84C-89DE-D8BC483792A0}" dt="2020-10-05T10:39:06.118" v="6242" actId="478"/>
          <ac:spMkLst>
            <pc:docMk/>
            <pc:sldMk cId="2180783991" sldId="348"/>
            <ac:spMk id="26" creationId="{4C9AD3CE-5746-1646-945D-AC51328CA9BC}"/>
          </ac:spMkLst>
        </pc:spChg>
        <pc:spChg chg="add mod">
          <ac:chgData name="Nicholas Gibbins" userId="6a0e944c-4d97-467d-bb7a-7c3315791fe4" providerId="ADAL" clId="{B2A42880-1389-F84C-89DE-D8BC483792A0}" dt="2020-10-05T10:39:18.883" v="6244" actId="164"/>
          <ac:spMkLst>
            <pc:docMk/>
            <pc:sldMk cId="2180783991" sldId="348"/>
            <ac:spMk id="28" creationId="{F1EF589D-D67B-B547-AC6E-BD48E4EE7E7F}"/>
          </ac:spMkLst>
        </pc:spChg>
        <pc:spChg chg="mod">
          <ac:chgData name="Nicholas Gibbins" userId="6a0e944c-4d97-467d-bb7a-7c3315791fe4" providerId="ADAL" clId="{B2A42880-1389-F84C-89DE-D8BC483792A0}" dt="2020-10-05T10:13:53.258" v="5940" actId="692"/>
          <ac:spMkLst>
            <pc:docMk/>
            <pc:sldMk cId="2180783991" sldId="348"/>
            <ac:spMk id="43" creationId="{647BF7E5-8086-914A-9AC5-DE97737DBF84}"/>
          </ac:spMkLst>
        </pc:spChg>
        <pc:spChg chg="mod">
          <ac:chgData name="Nicholas Gibbins" userId="6a0e944c-4d97-467d-bb7a-7c3315791fe4" providerId="ADAL" clId="{B2A42880-1389-F84C-89DE-D8BC483792A0}" dt="2020-10-05T10:14:13.790" v="5943" actId="1076"/>
          <ac:spMkLst>
            <pc:docMk/>
            <pc:sldMk cId="2180783991" sldId="348"/>
            <ac:spMk id="46" creationId="{19B71DFD-CACE-FA4D-8C61-6D88B7B6E24B}"/>
          </ac:spMkLst>
        </pc:spChg>
        <pc:spChg chg="del">
          <ac:chgData name="Nicholas Gibbins" userId="6a0e944c-4d97-467d-bb7a-7c3315791fe4" providerId="ADAL" clId="{B2A42880-1389-F84C-89DE-D8BC483792A0}" dt="2020-10-05T10:31:12.040" v="6202" actId="478"/>
          <ac:spMkLst>
            <pc:docMk/>
            <pc:sldMk cId="2180783991" sldId="348"/>
            <ac:spMk id="57" creationId="{D60D09F6-CCC8-A44D-A7F4-ADCB0029B40E}"/>
          </ac:spMkLst>
        </pc:spChg>
        <pc:spChg chg="mod">
          <ac:chgData name="Nicholas Gibbins" userId="6a0e944c-4d97-467d-bb7a-7c3315791fe4" providerId="ADAL" clId="{B2A42880-1389-F84C-89DE-D8BC483792A0}" dt="2020-10-01T17:47:09.119" v="2815" actId="2711"/>
          <ac:spMkLst>
            <pc:docMk/>
            <pc:sldMk cId="2180783991" sldId="348"/>
            <ac:spMk id="60" creationId="{239B0FC7-8DAA-A74F-8A7B-459D8F10DC77}"/>
          </ac:spMkLst>
        </pc:spChg>
        <pc:spChg chg="mod topLvl">
          <ac:chgData name="Nicholas Gibbins" userId="6a0e944c-4d97-467d-bb7a-7c3315791fe4" providerId="ADAL" clId="{B2A42880-1389-F84C-89DE-D8BC483792A0}" dt="2020-10-05T10:39:18.883" v="6244" actId="164"/>
          <ac:spMkLst>
            <pc:docMk/>
            <pc:sldMk cId="2180783991" sldId="348"/>
            <ac:spMk id="61" creationId="{16A3716D-9039-A442-8FFA-37164F75FA35}"/>
          </ac:spMkLst>
        </pc:spChg>
        <pc:grpChg chg="add del mod">
          <ac:chgData name="Nicholas Gibbins" userId="6a0e944c-4d97-467d-bb7a-7c3315791fe4" providerId="ADAL" clId="{B2A42880-1389-F84C-89DE-D8BC483792A0}" dt="2020-10-05T10:39:00.368" v="6239" actId="165"/>
          <ac:grpSpMkLst>
            <pc:docMk/>
            <pc:sldMk cId="2180783991" sldId="348"/>
            <ac:grpSpMk id="6" creationId="{F0220BED-B97A-4748-9E72-78964494FA4E}"/>
          </ac:grpSpMkLst>
        </pc:grpChg>
        <pc:grpChg chg="add mod">
          <ac:chgData name="Nicholas Gibbins" userId="6a0e944c-4d97-467d-bb7a-7c3315791fe4" providerId="ADAL" clId="{B2A42880-1389-F84C-89DE-D8BC483792A0}" dt="2020-10-05T10:39:18.883" v="6244" actId="164"/>
          <ac:grpSpMkLst>
            <pc:docMk/>
            <pc:sldMk cId="2180783991" sldId="348"/>
            <ac:grpSpMk id="7" creationId="{41A37A87-6A04-FA42-AE7F-78BAFCA20230}"/>
          </ac:grpSpMkLst>
        </pc:grpChg>
        <pc:grpChg chg="del">
          <ac:chgData name="Nicholas Gibbins" userId="6a0e944c-4d97-467d-bb7a-7c3315791fe4" providerId="ADAL" clId="{B2A42880-1389-F84C-89DE-D8BC483792A0}" dt="2020-10-05T10:31:44.451" v="6206" actId="165"/>
          <ac:grpSpMkLst>
            <pc:docMk/>
            <pc:sldMk cId="2180783991" sldId="348"/>
            <ac:grpSpMk id="63" creationId="{887F29B2-5471-AE4C-8538-17010BA50D9B}"/>
          </ac:grpSpMkLst>
        </pc:grpChg>
        <pc:picChg chg="add mod">
          <ac:chgData name="Nicholas Gibbins" userId="6a0e944c-4d97-467d-bb7a-7c3315791fe4" providerId="ADAL" clId="{B2A42880-1389-F84C-89DE-D8BC483792A0}" dt="2020-10-05T10:00:13.274" v="5808"/>
          <ac:picMkLst>
            <pc:docMk/>
            <pc:sldMk cId="2180783991" sldId="348"/>
            <ac:picMk id="23" creationId="{4BE38900-80D2-604D-A3DE-F56D4DE9323F}"/>
          </ac:picMkLst>
        </pc:picChg>
        <pc:picChg chg="add mod">
          <ac:chgData name="Nicholas Gibbins" userId="6a0e944c-4d97-467d-bb7a-7c3315791fe4" providerId="ADAL" clId="{B2A42880-1389-F84C-89DE-D8BC483792A0}" dt="2020-10-05T10:00:13.274" v="5808"/>
          <ac:picMkLst>
            <pc:docMk/>
            <pc:sldMk cId="2180783991" sldId="348"/>
            <ac:picMk id="24" creationId="{AFE1C961-D3AB-AE48-9D0A-F0365E5D418F}"/>
          </ac:picMkLst>
        </pc:picChg>
        <pc:picChg chg="del">
          <ac:chgData name="Nicholas Gibbins" userId="6a0e944c-4d97-467d-bb7a-7c3315791fe4" providerId="ADAL" clId="{B2A42880-1389-F84C-89DE-D8BC483792A0}" dt="2020-10-05T10:00:12.440" v="5807" actId="478"/>
          <ac:picMkLst>
            <pc:docMk/>
            <pc:sldMk cId="2180783991" sldId="348"/>
            <ac:picMk id="49" creationId="{F0D3734C-6E04-814E-B20A-01ECE34DE036}"/>
          </ac:picMkLst>
        </pc:picChg>
        <pc:picChg chg="del">
          <ac:chgData name="Nicholas Gibbins" userId="6a0e944c-4d97-467d-bb7a-7c3315791fe4" providerId="ADAL" clId="{B2A42880-1389-F84C-89DE-D8BC483792A0}" dt="2020-10-05T10:00:12.440" v="5807" actId="478"/>
          <ac:picMkLst>
            <pc:docMk/>
            <pc:sldMk cId="2180783991" sldId="348"/>
            <ac:picMk id="50" creationId="{D4A6ECED-7D7E-F241-9E49-2D981CAE6E9A}"/>
          </ac:picMkLst>
        </pc:picChg>
        <pc:cxnChg chg="mod">
          <ac:chgData name="Nicholas Gibbins" userId="6a0e944c-4d97-467d-bb7a-7c3315791fe4" providerId="ADAL" clId="{B2A42880-1389-F84C-89DE-D8BC483792A0}" dt="2020-10-05T10:14:13.790" v="5943" actId="1076"/>
          <ac:cxnSpMkLst>
            <pc:docMk/>
            <pc:sldMk cId="2180783991" sldId="348"/>
            <ac:cxnSpMk id="34" creationId="{DED8F238-A0AA-BC42-8BC1-A8BF16217105}"/>
          </ac:cxnSpMkLst>
        </pc:cxnChg>
        <pc:cxnChg chg="mod">
          <ac:chgData name="Nicholas Gibbins" userId="6a0e944c-4d97-467d-bb7a-7c3315791fe4" providerId="ADAL" clId="{B2A42880-1389-F84C-89DE-D8BC483792A0}" dt="2020-10-05T10:13:44.496" v="5938" actId="14100"/>
          <ac:cxnSpMkLst>
            <pc:docMk/>
            <pc:sldMk cId="2180783991" sldId="348"/>
            <ac:cxnSpMk id="37" creationId="{65C31CAC-FEE7-6947-A6A2-4373D31A0190}"/>
          </ac:cxnSpMkLst>
        </pc:cxnChg>
        <pc:cxnChg chg="mod">
          <ac:chgData name="Nicholas Gibbins" userId="6a0e944c-4d97-467d-bb7a-7c3315791fe4" providerId="ADAL" clId="{B2A42880-1389-F84C-89DE-D8BC483792A0}" dt="2020-10-05T10:32:15.296" v="6210" actId="692"/>
          <ac:cxnSpMkLst>
            <pc:docMk/>
            <pc:sldMk cId="2180783991" sldId="348"/>
            <ac:cxnSpMk id="52" creationId="{614669A6-B39E-FA47-BD61-DCE8BFCC72BF}"/>
          </ac:cxnSpMkLst>
        </pc:cxnChg>
        <pc:cxnChg chg="mod topLvl">
          <ac:chgData name="Nicholas Gibbins" userId="6a0e944c-4d97-467d-bb7a-7c3315791fe4" providerId="ADAL" clId="{B2A42880-1389-F84C-89DE-D8BC483792A0}" dt="2020-10-05T10:39:18.883" v="6244" actId="164"/>
          <ac:cxnSpMkLst>
            <pc:docMk/>
            <pc:sldMk cId="2180783991" sldId="348"/>
            <ac:cxnSpMk id="55" creationId="{07D608AF-4ED4-7B40-8BD0-5D782ECE2908}"/>
          </ac:cxnSpMkLst>
        </pc:cxnChg>
      </pc:sldChg>
      <pc:sldChg chg="addSp delSp modSp mod delAnim modAnim">
        <pc:chgData name="Nicholas Gibbins" userId="6a0e944c-4d97-467d-bb7a-7c3315791fe4" providerId="ADAL" clId="{B2A42880-1389-F84C-89DE-D8BC483792A0}" dt="2020-10-05T10:12:43.885" v="5927"/>
        <pc:sldMkLst>
          <pc:docMk/>
          <pc:sldMk cId="2572428760" sldId="351"/>
        </pc:sldMkLst>
        <pc:spChg chg="add mod">
          <ac:chgData name="Nicholas Gibbins" userId="6a0e944c-4d97-467d-bb7a-7c3315791fe4" providerId="ADAL" clId="{B2A42880-1389-F84C-89DE-D8BC483792A0}" dt="2020-10-05T10:06:31.500" v="5856" actId="1076"/>
          <ac:spMkLst>
            <pc:docMk/>
            <pc:sldMk cId="2572428760" sldId="351"/>
            <ac:spMk id="4" creationId="{961A6811-826F-454F-969C-6CF9EE03C964}"/>
          </ac:spMkLst>
        </pc:spChg>
        <pc:spChg chg="del mod">
          <ac:chgData name="Nicholas Gibbins" userId="6a0e944c-4d97-467d-bb7a-7c3315791fe4" providerId="ADAL" clId="{B2A42880-1389-F84C-89DE-D8BC483792A0}" dt="2020-10-05T10:05:53.605" v="5849" actId="478"/>
          <ac:spMkLst>
            <pc:docMk/>
            <pc:sldMk cId="2572428760" sldId="351"/>
            <ac:spMk id="8" creationId="{00000000-0000-0000-0000-000000000000}"/>
          </ac:spMkLst>
        </pc:spChg>
        <pc:spChg chg="del">
          <ac:chgData name="Nicholas Gibbins" userId="6a0e944c-4d97-467d-bb7a-7c3315791fe4" providerId="ADAL" clId="{B2A42880-1389-F84C-89DE-D8BC483792A0}" dt="2020-10-05T10:06:12.337" v="5854" actId="478"/>
          <ac:spMkLst>
            <pc:docMk/>
            <pc:sldMk cId="2572428760" sldId="351"/>
            <ac:spMk id="9" creationId="{00000000-0000-0000-0000-000000000000}"/>
          </ac:spMkLst>
        </pc:spChg>
        <pc:spChg chg="add mod">
          <ac:chgData name="Nicholas Gibbins" userId="6a0e944c-4d97-467d-bb7a-7c3315791fe4" providerId="ADAL" clId="{B2A42880-1389-F84C-89DE-D8BC483792A0}" dt="2020-10-05T10:06:43.134" v="5878" actId="1076"/>
          <ac:spMkLst>
            <pc:docMk/>
            <pc:sldMk cId="2572428760" sldId="351"/>
            <ac:spMk id="12" creationId="{A6AAB04D-257E-BC4C-B246-1D3072B89FB1}"/>
          </ac:spMkLst>
        </pc:spChg>
        <pc:picChg chg="del">
          <ac:chgData name="Nicholas Gibbins" userId="6a0e944c-4d97-467d-bb7a-7c3315791fe4" providerId="ADAL" clId="{B2A42880-1389-F84C-89DE-D8BC483792A0}" dt="2020-10-05T10:00:49.003" v="5809" actId="478"/>
          <ac:picMkLst>
            <pc:docMk/>
            <pc:sldMk cId="2572428760" sldId="351"/>
            <ac:picMk id="6" creationId="{00000000-0000-0000-0000-000000000000}"/>
          </ac:picMkLst>
        </pc:picChg>
        <pc:picChg chg="del">
          <ac:chgData name="Nicholas Gibbins" userId="6a0e944c-4d97-467d-bb7a-7c3315791fe4" providerId="ADAL" clId="{B2A42880-1389-F84C-89DE-D8BC483792A0}" dt="2020-10-05T10:00:49.003" v="5809" actId="478"/>
          <ac:picMkLst>
            <pc:docMk/>
            <pc:sldMk cId="2572428760" sldId="351"/>
            <ac:picMk id="7" creationId="{00000000-0000-0000-0000-000000000000}"/>
          </ac:picMkLst>
        </pc:picChg>
        <pc:picChg chg="add mod">
          <ac:chgData name="Nicholas Gibbins" userId="6a0e944c-4d97-467d-bb7a-7c3315791fe4" providerId="ADAL" clId="{B2A42880-1389-F84C-89DE-D8BC483792A0}" dt="2020-10-05T10:01:18.164" v="5815" actId="1076"/>
          <ac:picMkLst>
            <pc:docMk/>
            <pc:sldMk cId="2572428760" sldId="351"/>
            <ac:picMk id="10" creationId="{39A665AA-C02B-1742-BBD8-027106DF377C}"/>
          </ac:picMkLst>
        </pc:picChg>
        <pc:picChg chg="add mod">
          <ac:chgData name="Nicholas Gibbins" userId="6a0e944c-4d97-467d-bb7a-7c3315791fe4" providerId="ADAL" clId="{B2A42880-1389-F84C-89DE-D8BC483792A0}" dt="2020-10-05T10:06:55.697" v="5879" actId="1076"/>
          <ac:picMkLst>
            <pc:docMk/>
            <pc:sldMk cId="2572428760" sldId="351"/>
            <ac:picMk id="11" creationId="{04BC12AD-C731-E246-A678-3676EC042435}"/>
          </ac:picMkLst>
        </pc:picChg>
      </pc:sldChg>
      <pc:sldChg chg="del">
        <pc:chgData name="Nicholas Gibbins" userId="6a0e944c-4d97-467d-bb7a-7c3315791fe4" providerId="ADAL" clId="{B2A42880-1389-F84C-89DE-D8BC483792A0}" dt="2020-09-18T07:25:37.824" v="8" actId="2696"/>
        <pc:sldMkLst>
          <pc:docMk/>
          <pc:sldMk cId="968912735" sldId="353"/>
        </pc:sldMkLst>
      </pc:sldChg>
      <pc:sldChg chg="modSp mod">
        <pc:chgData name="Nicholas Gibbins" userId="6a0e944c-4d97-467d-bb7a-7c3315791fe4" providerId="ADAL" clId="{B2A42880-1389-F84C-89DE-D8BC483792A0}" dt="2020-09-18T07:52:57.118" v="93" actId="20577"/>
        <pc:sldMkLst>
          <pc:docMk/>
          <pc:sldMk cId="2691295478" sldId="354"/>
        </pc:sldMkLst>
        <pc:spChg chg="mod">
          <ac:chgData name="Nicholas Gibbins" userId="6a0e944c-4d97-467d-bb7a-7c3315791fe4" providerId="ADAL" clId="{B2A42880-1389-F84C-89DE-D8BC483792A0}" dt="2020-09-18T07:52:57.118" v="93" actId="20577"/>
          <ac:spMkLst>
            <pc:docMk/>
            <pc:sldMk cId="2691295478" sldId="354"/>
            <ac:spMk id="5" creationId="{00000000-0000-0000-0000-000000000000}"/>
          </ac:spMkLst>
        </pc:spChg>
      </pc:sldChg>
      <pc:sldChg chg="modSp mod">
        <pc:chgData name="Nicholas Gibbins" userId="6a0e944c-4d97-467d-bb7a-7c3315791fe4" providerId="ADAL" clId="{B2A42880-1389-F84C-89DE-D8BC483792A0}" dt="2020-09-18T10:34:40.772" v="902" actId="20577"/>
        <pc:sldMkLst>
          <pc:docMk/>
          <pc:sldMk cId="2757002523" sldId="355"/>
        </pc:sldMkLst>
        <pc:spChg chg="mod">
          <ac:chgData name="Nicholas Gibbins" userId="6a0e944c-4d97-467d-bb7a-7c3315791fe4" providerId="ADAL" clId="{B2A42880-1389-F84C-89DE-D8BC483792A0}" dt="2020-09-18T10:34:40.772" v="902" actId="20577"/>
          <ac:spMkLst>
            <pc:docMk/>
            <pc:sldMk cId="2757002523" sldId="355"/>
            <ac:spMk id="5" creationId="{00000000-0000-0000-0000-000000000000}"/>
          </ac:spMkLst>
        </pc:spChg>
      </pc:sldChg>
      <pc:sldChg chg="del">
        <pc:chgData name="Nicholas Gibbins" userId="6a0e944c-4d97-467d-bb7a-7c3315791fe4" providerId="ADAL" clId="{B2A42880-1389-F84C-89DE-D8BC483792A0}" dt="2020-09-18T07:25:37.828" v="9" actId="2696"/>
        <pc:sldMkLst>
          <pc:docMk/>
          <pc:sldMk cId="3425798624" sldId="356"/>
        </pc:sldMkLst>
      </pc:sldChg>
      <pc:sldChg chg="del">
        <pc:chgData name="Nicholas Gibbins" userId="6a0e944c-4d97-467d-bb7a-7c3315791fe4" providerId="ADAL" clId="{B2A42880-1389-F84C-89DE-D8BC483792A0}" dt="2020-09-18T07:25:37.793" v="2" actId="2696"/>
        <pc:sldMkLst>
          <pc:docMk/>
          <pc:sldMk cId="3518280958" sldId="357"/>
        </pc:sldMkLst>
      </pc:sldChg>
      <pc:sldChg chg="del">
        <pc:chgData name="Nicholas Gibbins" userId="6a0e944c-4d97-467d-bb7a-7c3315791fe4" providerId="ADAL" clId="{B2A42880-1389-F84C-89DE-D8BC483792A0}" dt="2020-09-18T07:25:37.804" v="4" actId="2696"/>
        <pc:sldMkLst>
          <pc:docMk/>
          <pc:sldMk cId="1179197747" sldId="358"/>
        </pc:sldMkLst>
      </pc:sldChg>
      <pc:sldChg chg="modSp mod">
        <pc:chgData name="Nicholas Gibbins" userId="6a0e944c-4d97-467d-bb7a-7c3315791fe4" providerId="ADAL" clId="{B2A42880-1389-F84C-89DE-D8BC483792A0}" dt="2020-10-05T10:37:55.143" v="6231" actId="2085"/>
        <pc:sldMkLst>
          <pc:docMk/>
          <pc:sldMk cId="1849986087" sldId="359"/>
        </pc:sldMkLst>
        <pc:spChg chg="mod">
          <ac:chgData name="Nicholas Gibbins" userId="6a0e944c-4d97-467d-bb7a-7c3315791fe4" providerId="ADAL" clId="{B2A42880-1389-F84C-89DE-D8BC483792A0}" dt="2020-10-05T10:37:38.651" v="6229" actId="2085"/>
          <ac:spMkLst>
            <pc:docMk/>
            <pc:sldMk cId="1849986087" sldId="359"/>
            <ac:spMk id="6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37:55.143" v="6231" actId="2085"/>
          <ac:spMkLst>
            <pc:docMk/>
            <pc:sldMk cId="1849986087" sldId="359"/>
            <ac:spMk id="8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37:35.042" v="6228" actId="2085"/>
          <ac:spMkLst>
            <pc:docMk/>
            <pc:sldMk cId="1849986087" sldId="359"/>
            <ac:spMk id="10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37:55.143" v="6231" actId="2085"/>
          <ac:spMkLst>
            <pc:docMk/>
            <pc:sldMk cId="1849986087" sldId="359"/>
            <ac:spMk id="1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37:55.143" v="6231" actId="2085"/>
          <ac:spMkLst>
            <pc:docMk/>
            <pc:sldMk cId="1849986087" sldId="359"/>
            <ac:spMk id="14" creationId="{00000000-0000-0000-0000-000000000000}"/>
          </ac:spMkLst>
        </pc:spChg>
      </pc:sldChg>
      <pc:sldChg chg="delSp modSp del mod ord">
        <pc:chgData name="Nicholas Gibbins" userId="6a0e944c-4d97-467d-bb7a-7c3315791fe4" providerId="ADAL" clId="{B2A42880-1389-F84C-89DE-D8BC483792A0}" dt="2020-10-05T10:19:02.290" v="6052" actId="2696"/>
        <pc:sldMkLst>
          <pc:docMk/>
          <pc:sldMk cId="2572165494" sldId="361"/>
        </pc:sldMkLst>
        <pc:spChg chg="del">
          <ac:chgData name="Nicholas Gibbins" userId="6a0e944c-4d97-467d-bb7a-7c3315791fe4" providerId="ADAL" clId="{B2A42880-1389-F84C-89DE-D8BC483792A0}" dt="2020-10-05T10:15:30.935" v="5964" actId="478"/>
          <ac:spMkLst>
            <pc:docMk/>
            <pc:sldMk cId="2572165494" sldId="361"/>
            <ac:spMk id="9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5:53.484" v="5988" actId="2085"/>
          <ac:spMkLst>
            <pc:docMk/>
            <pc:sldMk cId="2572165494" sldId="361"/>
            <ac:spMk id="1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6:35.160" v="6006" actId="692"/>
          <ac:spMkLst>
            <pc:docMk/>
            <pc:sldMk cId="2572165494" sldId="361"/>
            <ac:spMk id="16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6:47.042" v="6009" actId="692"/>
          <ac:spMkLst>
            <pc:docMk/>
            <pc:sldMk cId="2572165494" sldId="361"/>
            <ac:spMk id="17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6:58.469" v="6012" actId="692"/>
          <ac:spMkLst>
            <pc:docMk/>
            <pc:sldMk cId="2572165494" sldId="361"/>
            <ac:spMk id="18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7:08.973" v="6015" actId="692"/>
          <ac:spMkLst>
            <pc:docMk/>
            <pc:sldMk cId="2572165494" sldId="361"/>
            <ac:spMk id="19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6:09.735" v="6002" actId="692"/>
          <ac:spMkLst>
            <pc:docMk/>
            <pc:sldMk cId="2572165494" sldId="361"/>
            <ac:spMk id="20" creationId="{00000000-0000-0000-0000-000000000000}"/>
          </ac:spMkLst>
        </pc:spChg>
        <pc:grpChg chg="mod">
          <ac:chgData name="Nicholas Gibbins" userId="6a0e944c-4d97-467d-bb7a-7c3315791fe4" providerId="ADAL" clId="{B2A42880-1389-F84C-89DE-D8BC483792A0}" dt="2020-10-05T10:15:44.521" v="5983" actId="207"/>
          <ac:grpSpMkLst>
            <pc:docMk/>
            <pc:sldMk cId="2572165494" sldId="361"/>
            <ac:grpSpMk id="42" creationId="{00000000-0000-0000-0000-000000000000}"/>
          </ac:grpSpMkLst>
        </pc:grpChg>
        <pc:picChg chg="del">
          <ac:chgData name="Nicholas Gibbins" userId="6a0e944c-4d97-467d-bb7a-7c3315791fe4" providerId="ADAL" clId="{B2A42880-1389-F84C-89DE-D8BC483792A0}" dt="2020-10-05T10:15:30.935" v="5964" actId="478"/>
          <ac:picMkLst>
            <pc:docMk/>
            <pc:sldMk cId="2572165494" sldId="361"/>
            <ac:picMk id="7" creationId="{00000000-0000-0000-0000-000000000000}"/>
          </ac:picMkLst>
        </pc:picChg>
        <pc:cxnChg chg="mod">
          <ac:chgData name="Nicholas Gibbins" userId="6a0e944c-4d97-467d-bb7a-7c3315791fe4" providerId="ADAL" clId="{B2A42880-1389-F84C-89DE-D8BC483792A0}" dt="2020-10-05T10:16:23.791" v="6003" actId="14100"/>
          <ac:cxnSpMkLst>
            <pc:docMk/>
            <pc:sldMk cId="2572165494" sldId="361"/>
            <ac:cxnSpMk id="15" creationId="{00000000-0000-0000-0000-000000000000}"/>
          </ac:cxnSpMkLst>
        </pc:cxnChg>
        <pc:cxnChg chg="mod">
          <ac:chgData name="Nicholas Gibbins" userId="6a0e944c-4d97-467d-bb7a-7c3315791fe4" providerId="ADAL" clId="{B2A42880-1389-F84C-89DE-D8BC483792A0}" dt="2020-10-05T10:16:40.828" v="6007" actId="14100"/>
          <ac:cxnSpMkLst>
            <pc:docMk/>
            <pc:sldMk cId="2572165494" sldId="361"/>
            <ac:cxnSpMk id="21" creationId="{00000000-0000-0000-0000-000000000000}"/>
          </ac:cxnSpMkLst>
        </pc:cxnChg>
        <pc:cxnChg chg="mod">
          <ac:chgData name="Nicholas Gibbins" userId="6a0e944c-4d97-467d-bb7a-7c3315791fe4" providerId="ADAL" clId="{B2A42880-1389-F84C-89DE-D8BC483792A0}" dt="2020-10-05T10:16:53.067" v="6010" actId="14100"/>
          <ac:cxnSpMkLst>
            <pc:docMk/>
            <pc:sldMk cId="2572165494" sldId="361"/>
            <ac:cxnSpMk id="22" creationId="{00000000-0000-0000-0000-000000000000}"/>
          </ac:cxnSpMkLst>
        </pc:cxnChg>
        <pc:cxnChg chg="mod">
          <ac:chgData name="Nicholas Gibbins" userId="6a0e944c-4d97-467d-bb7a-7c3315791fe4" providerId="ADAL" clId="{B2A42880-1389-F84C-89DE-D8BC483792A0}" dt="2020-10-05T10:17:03.997" v="6013" actId="14100"/>
          <ac:cxnSpMkLst>
            <pc:docMk/>
            <pc:sldMk cId="2572165494" sldId="361"/>
            <ac:cxnSpMk id="23" creationId="{00000000-0000-0000-0000-000000000000}"/>
          </ac:cxnSpMkLst>
        </pc:cxnChg>
        <pc:cxnChg chg="mod">
          <ac:chgData name="Nicholas Gibbins" userId="6a0e944c-4d97-467d-bb7a-7c3315791fe4" providerId="ADAL" clId="{B2A42880-1389-F84C-89DE-D8BC483792A0}" dt="2020-10-05T10:15:53.484" v="5988" actId="2085"/>
          <ac:cxnSpMkLst>
            <pc:docMk/>
            <pc:sldMk cId="2572165494" sldId="361"/>
            <ac:cxnSpMk id="24" creationId="{00000000-0000-0000-0000-000000000000}"/>
          </ac:cxnSpMkLst>
        </pc:cxnChg>
      </pc:sldChg>
      <pc:sldChg chg="modSp mod">
        <pc:chgData name="Nicholas Gibbins" userId="6a0e944c-4d97-467d-bb7a-7c3315791fe4" providerId="ADAL" clId="{B2A42880-1389-F84C-89DE-D8BC483792A0}" dt="2020-10-01T17:55:15.209" v="2916" actId="20577"/>
        <pc:sldMkLst>
          <pc:docMk/>
          <pc:sldMk cId="2327448602" sldId="363"/>
        </pc:sldMkLst>
        <pc:spChg chg="mod">
          <ac:chgData name="Nicholas Gibbins" userId="6a0e944c-4d97-467d-bb7a-7c3315791fe4" providerId="ADAL" clId="{B2A42880-1389-F84C-89DE-D8BC483792A0}" dt="2020-10-01T17:55:15.209" v="2916" actId="20577"/>
          <ac:spMkLst>
            <pc:docMk/>
            <pc:sldMk cId="2327448602" sldId="363"/>
            <ac:spMk id="5" creationId="{00000000-0000-0000-0000-000000000000}"/>
          </ac:spMkLst>
        </pc:spChg>
      </pc:sldChg>
      <pc:sldChg chg="modSp mod">
        <pc:chgData name="Nicholas Gibbins" userId="6a0e944c-4d97-467d-bb7a-7c3315791fe4" providerId="ADAL" clId="{B2A42880-1389-F84C-89DE-D8BC483792A0}" dt="2020-10-01T17:46:57.798" v="2814" actId="2711"/>
        <pc:sldMkLst>
          <pc:docMk/>
          <pc:sldMk cId="4200014936" sldId="365"/>
        </pc:sldMkLst>
        <pc:spChg chg="mod">
          <ac:chgData name="Nicholas Gibbins" userId="6a0e944c-4d97-467d-bb7a-7c3315791fe4" providerId="ADAL" clId="{B2A42880-1389-F84C-89DE-D8BC483792A0}" dt="2020-10-01T17:46:57.798" v="2814" actId="2711"/>
          <ac:spMkLst>
            <pc:docMk/>
            <pc:sldMk cId="4200014936" sldId="365"/>
            <ac:spMk id="6" creationId="{00000000-0000-0000-0000-000000000000}"/>
          </ac:spMkLst>
        </pc:spChg>
      </pc:sldChg>
      <pc:sldChg chg="addSp delSp modSp mod">
        <pc:chgData name="Nicholas Gibbins" userId="6a0e944c-4d97-467d-bb7a-7c3315791fe4" providerId="ADAL" clId="{B2A42880-1389-F84C-89DE-D8BC483792A0}" dt="2020-10-05T12:37:12.098" v="6248" actId="478"/>
        <pc:sldMkLst>
          <pc:docMk/>
          <pc:sldMk cId="2548418145" sldId="366"/>
        </pc:sldMkLst>
        <pc:spChg chg="add del mod">
          <ac:chgData name="Nicholas Gibbins" userId="6a0e944c-4d97-467d-bb7a-7c3315791fe4" providerId="ADAL" clId="{B2A42880-1389-F84C-89DE-D8BC483792A0}" dt="2020-10-05T12:37:12.098" v="6248" actId="478"/>
          <ac:spMkLst>
            <pc:docMk/>
            <pc:sldMk cId="2548418145" sldId="366"/>
            <ac:spMk id="5" creationId="{5809AA45-1844-194D-9673-16278774D415}"/>
          </ac:spMkLst>
        </pc:spChg>
        <pc:spChg chg="del mod">
          <ac:chgData name="Nicholas Gibbins" userId="6a0e944c-4d97-467d-bb7a-7c3315791fe4" providerId="ADAL" clId="{B2A42880-1389-F84C-89DE-D8BC483792A0}" dt="2020-10-05T10:07:28.288" v="5881" actId="478"/>
          <ac:spMkLst>
            <pc:docMk/>
            <pc:sldMk cId="2548418145" sldId="366"/>
            <ac:spMk id="8" creationId="{00000000-0000-0000-0000-000000000000}"/>
          </ac:spMkLst>
        </pc:spChg>
        <pc:spChg chg="add mod">
          <ac:chgData name="Nicholas Gibbins" userId="6a0e944c-4d97-467d-bb7a-7c3315791fe4" providerId="ADAL" clId="{B2A42880-1389-F84C-89DE-D8BC483792A0}" dt="2020-10-05T10:08:46.363" v="5895" actId="1076"/>
          <ac:spMkLst>
            <pc:docMk/>
            <pc:sldMk cId="2548418145" sldId="366"/>
            <ac:spMk id="25" creationId="{73B5AE16-9AAC-6547-8820-607684DCAD14}"/>
          </ac:spMkLst>
        </pc:spChg>
        <pc:spChg chg="mod">
          <ac:chgData name="Nicholas Gibbins" userId="6a0e944c-4d97-467d-bb7a-7c3315791fe4" providerId="ADAL" clId="{B2A42880-1389-F84C-89DE-D8BC483792A0}" dt="2020-10-05T10:11:45.610" v="5922" actId="692"/>
          <ac:spMkLst>
            <pc:docMk/>
            <pc:sldMk cId="2548418145" sldId="366"/>
            <ac:spMk id="33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1:50.561" v="5923" actId="692"/>
          <ac:spMkLst>
            <pc:docMk/>
            <pc:sldMk cId="2548418145" sldId="366"/>
            <ac:spMk id="34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1:54.795" v="5924" actId="692"/>
          <ac:spMkLst>
            <pc:docMk/>
            <pc:sldMk cId="2548418145" sldId="366"/>
            <ac:spMk id="35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5T10:11:58.686" v="5925" actId="692"/>
          <ac:spMkLst>
            <pc:docMk/>
            <pc:sldMk cId="2548418145" sldId="366"/>
            <ac:spMk id="36" creationId="{00000000-0000-0000-0000-000000000000}"/>
          </ac:spMkLst>
        </pc:spChg>
        <pc:grpChg chg="mod">
          <ac:chgData name="Nicholas Gibbins" userId="6a0e944c-4d97-467d-bb7a-7c3315791fe4" providerId="ADAL" clId="{B2A42880-1389-F84C-89DE-D8BC483792A0}" dt="2020-10-05T10:09:00.530" v="5898" actId="1076"/>
          <ac:grpSpMkLst>
            <pc:docMk/>
            <pc:sldMk cId="2548418145" sldId="366"/>
            <ac:grpSpMk id="41" creationId="{00000000-0000-0000-0000-000000000000}"/>
          </ac:grpSpMkLst>
        </pc:grpChg>
        <pc:grpChg chg="mod">
          <ac:chgData name="Nicholas Gibbins" userId="6a0e944c-4d97-467d-bb7a-7c3315791fe4" providerId="ADAL" clId="{B2A42880-1389-F84C-89DE-D8BC483792A0}" dt="2020-10-05T10:10:10.111" v="5904" actId="1076"/>
          <ac:grpSpMkLst>
            <pc:docMk/>
            <pc:sldMk cId="2548418145" sldId="366"/>
            <ac:grpSpMk id="42" creationId="{00000000-0000-0000-0000-000000000000}"/>
          </ac:grpSpMkLst>
        </pc:grpChg>
        <pc:grpChg chg="mod">
          <ac:chgData name="Nicholas Gibbins" userId="6a0e944c-4d97-467d-bb7a-7c3315791fe4" providerId="ADAL" clId="{B2A42880-1389-F84C-89DE-D8BC483792A0}" dt="2020-10-05T10:09:55.806" v="5903" actId="1076"/>
          <ac:grpSpMkLst>
            <pc:docMk/>
            <pc:sldMk cId="2548418145" sldId="366"/>
            <ac:grpSpMk id="43" creationId="{00000000-0000-0000-0000-000000000000}"/>
          </ac:grpSpMkLst>
        </pc:grpChg>
        <pc:grpChg chg="mod">
          <ac:chgData name="Nicholas Gibbins" userId="6a0e944c-4d97-467d-bb7a-7c3315791fe4" providerId="ADAL" clId="{B2A42880-1389-F84C-89DE-D8BC483792A0}" dt="2020-10-05T10:09:00.530" v="5898" actId="1076"/>
          <ac:grpSpMkLst>
            <pc:docMk/>
            <pc:sldMk cId="2548418145" sldId="366"/>
            <ac:grpSpMk id="44" creationId="{00000000-0000-0000-0000-000000000000}"/>
          </ac:grpSpMkLst>
        </pc:grpChg>
        <pc:picChg chg="del">
          <ac:chgData name="Nicholas Gibbins" userId="6a0e944c-4d97-467d-bb7a-7c3315791fe4" providerId="ADAL" clId="{B2A42880-1389-F84C-89DE-D8BC483792A0}" dt="2020-10-05T10:07:28.288" v="5881" actId="478"/>
          <ac:picMkLst>
            <pc:docMk/>
            <pc:sldMk cId="2548418145" sldId="366"/>
            <ac:picMk id="6" creationId="{00000000-0000-0000-0000-000000000000}"/>
          </ac:picMkLst>
        </pc:picChg>
        <pc:picChg chg="add mod">
          <ac:chgData name="Nicholas Gibbins" userId="6a0e944c-4d97-467d-bb7a-7c3315791fe4" providerId="ADAL" clId="{B2A42880-1389-F84C-89DE-D8BC483792A0}" dt="2020-10-05T10:08:46.363" v="5895" actId="1076"/>
          <ac:picMkLst>
            <pc:docMk/>
            <pc:sldMk cId="2548418145" sldId="366"/>
            <ac:picMk id="23" creationId="{49B69999-4CD8-CC4E-A122-8C63D34FF2B6}"/>
          </ac:picMkLst>
        </pc:picChg>
        <pc:cxnChg chg="mod">
          <ac:chgData name="Nicholas Gibbins" userId="6a0e944c-4d97-467d-bb7a-7c3315791fe4" providerId="ADAL" clId="{B2A42880-1389-F84C-89DE-D8BC483792A0}" dt="2020-10-05T10:11:05.303" v="5916" actId="14100"/>
          <ac:cxnSpMkLst>
            <pc:docMk/>
            <pc:sldMk cId="2548418145" sldId="366"/>
            <ac:cxnSpMk id="18" creationId="{00000000-0000-0000-0000-000000000000}"/>
          </ac:cxnSpMkLst>
        </pc:cxnChg>
        <pc:cxnChg chg="mod">
          <ac:chgData name="Nicholas Gibbins" userId="6a0e944c-4d97-467d-bb7a-7c3315791fe4" providerId="ADAL" clId="{B2A42880-1389-F84C-89DE-D8BC483792A0}" dt="2020-10-05T10:11:09.518" v="5917" actId="14100"/>
          <ac:cxnSpMkLst>
            <pc:docMk/>
            <pc:sldMk cId="2548418145" sldId="366"/>
            <ac:cxnSpMk id="20" creationId="{00000000-0000-0000-0000-000000000000}"/>
          </ac:cxnSpMkLst>
        </pc:cxnChg>
        <pc:cxnChg chg="mod">
          <ac:chgData name="Nicholas Gibbins" userId="6a0e944c-4d97-467d-bb7a-7c3315791fe4" providerId="ADAL" clId="{B2A42880-1389-F84C-89DE-D8BC483792A0}" dt="2020-10-05T10:11:00.751" v="5915" actId="14100"/>
          <ac:cxnSpMkLst>
            <pc:docMk/>
            <pc:sldMk cId="2548418145" sldId="366"/>
            <ac:cxnSpMk id="22" creationId="{00000000-0000-0000-0000-000000000000}"/>
          </ac:cxnSpMkLst>
        </pc:cxnChg>
        <pc:cxnChg chg="mod">
          <ac:chgData name="Nicholas Gibbins" userId="6a0e944c-4d97-467d-bb7a-7c3315791fe4" providerId="ADAL" clId="{B2A42880-1389-F84C-89DE-D8BC483792A0}" dt="2020-10-05T10:11:19.786" v="5920" actId="1076"/>
          <ac:cxnSpMkLst>
            <pc:docMk/>
            <pc:sldMk cId="2548418145" sldId="366"/>
            <ac:cxnSpMk id="24" creationId="{00000000-0000-0000-0000-000000000000}"/>
          </ac:cxnSpMkLst>
        </pc:cxnChg>
      </pc:sldChg>
      <pc:sldChg chg="addSp delSp modSp mod modAnim">
        <pc:chgData name="Nicholas Gibbins" userId="6a0e944c-4d97-467d-bb7a-7c3315791fe4" providerId="ADAL" clId="{B2A42880-1389-F84C-89DE-D8BC483792A0}" dt="2020-11-11T12:41:42.938" v="6867" actId="478"/>
        <pc:sldMkLst>
          <pc:docMk/>
          <pc:sldMk cId="71791409" sldId="367"/>
        </pc:sldMkLst>
        <pc:spChg chg="add mod">
          <ac:chgData name="Nicholas Gibbins" userId="6a0e944c-4d97-467d-bb7a-7c3315791fe4" providerId="ADAL" clId="{B2A42880-1389-F84C-89DE-D8BC483792A0}" dt="2020-10-05T10:38:35.409" v="6237" actId="164"/>
          <ac:spMkLst>
            <pc:docMk/>
            <pc:sldMk cId="71791409" sldId="367"/>
            <ac:spMk id="2" creationId="{8B847A48-84BC-2B4D-AB7C-FF877CA54791}"/>
          </ac:spMkLst>
        </pc:spChg>
        <pc:spChg chg="del">
          <ac:chgData name="Nicholas Gibbins" userId="6a0e944c-4d97-467d-bb7a-7c3315791fe4" providerId="ADAL" clId="{B2A42880-1389-F84C-89DE-D8BC483792A0}" dt="2020-10-05T09:59:29.386" v="5801" actId="478"/>
          <ac:spMkLst>
            <pc:docMk/>
            <pc:sldMk cId="71791409" sldId="367"/>
            <ac:spMk id="9" creationId="{A1A1EA49-B9A4-964D-B502-A1A1992D75D6}"/>
          </ac:spMkLst>
        </pc:spChg>
        <pc:spChg chg="mod topLvl">
          <ac:chgData name="Nicholas Gibbins" userId="6a0e944c-4d97-467d-bb7a-7c3315791fe4" providerId="ADAL" clId="{B2A42880-1389-F84C-89DE-D8BC483792A0}" dt="2020-10-05T10:38:35.409" v="6237" actId="164"/>
          <ac:spMkLst>
            <pc:docMk/>
            <pc:sldMk cId="71791409" sldId="367"/>
            <ac:spMk id="18" creationId="{4F3823C2-DF01-C440-8751-0FFA0241A962}"/>
          </ac:spMkLst>
        </pc:spChg>
        <pc:spChg chg="del mod topLvl">
          <ac:chgData name="Nicholas Gibbins" userId="6a0e944c-4d97-467d-bb7a-7c3315791fe4" providerId="ADAL" clId="{B2A42880-1389-F84C-89DE-D8BC483792A0}" dt="2020-10-05T10:38:24.554" v="6235" actId="478"/>
          <ac:spMkLst>
            <pc:docMk/>
            <pc:sldMk cId="71791409" sldId="367"/>
            <ac:spMk id="19" creationId="{9E63F546-D791-7C4E-B3D1-EDE5F0D26962}"/>
          </ac:spMkLst>
        </pc:spChg>
        <pc:spChg chg="add del mod">
          <ac:chgData name="Nicholas Gibbins" userId="6a0e944c-4d97-467d-bb7a-7c3315791fe4" providerId="ADAL" clId="{B2A42880-1389-F84C-89DE-D8BC483792A0}" dt="2020-11-11T12:41:42.938" v="6867" actId="478"/>
          <ac:spMkLst>
            <pc:docMk/>
            <pc:sldMk cId="71791409" sldId="367"/>
            <ac:spMk id="19" creationId="{C4681FE0-4284-FA47-AEF1-A27FC58D5F32}"/>
          </ac:spMkLst>
        </pc:spChg>
        <pc:grpChg chg="add mod">
          <ac:chgData name="Nicholas Gibbins" userId="6a0e944c-4d97-467d-bb7a-7c3315791fe4" providerId="ADAL" clId="{B2A42880-1389-F84C-89DE-D8BC483792A0}" dt="2020-10-05T10:38:35.409" v="6237" actId="164"/>
          <ac:grpSpMkLst>
            <pc:docMk/>
            <pc:sldMk cId="71791409" sldId="367"/>
            <ac:grpSpMk id="4" creationId="{CC1CF747-6821-3545-8E5C-6DEFDF15A627}"/>
          </ac:grpSpMkLst>
        </pc:grpChg>
        <pc:grpChg chg="del">
          <ac:chgData name="Nicholas Gibbins" userId="6a0e944c-4d97-467d-bb7a-7c3315791fe4" providerId="ADAL" clId="{B2A42880-1389-F84C-89DE-D8BC483792A0}" dt="2020-10-05T10:38:08.333" v="6232" actId="165"/>
          <ac:grpSpMkLst>
            <pc:docMk/>
            <pc:sldMk cId="71791409" sldId="367"/>
            <ac:grpSpMk id="28" creationId="{A86C976D-83D2-2347-86F3-6166FE8F9048}"/>
          </ac:grpSpMkLst>
        </pc:grpChg>
        <pc:picChg chg="del">
          <ac:chgData name="Nicholas Gibbins" userId="6a0e944c-4d97-467d-bb7a-7c3315791fe4" providerId="ADAL" clId="{B2A42880-1389-F84C-89DE-D8BC483792A0}" dt="2020-10-05T09:59:33.964" v="5803" actId="478"/>
          <ac:picMkLst>
            <pc:docMk/>
            <pc:sldMk cId="71791409" sldId="367"/>
            <ac:picMk id="6" creationId="{82EACB32-26BD-7445-A5C9-8E43B2C5B148}"/>
          </ac:picMkLst>
        </pc:picChg>
        <pc:picChg chg="del">
          <ac:chgData name="Nicholas Gibbins" userId="6a0e944c-4d97-467d-bb7a-7c3315791fe4" providerId="ADAL" clId="{B2A42880-1389-F84C-89DE-D8BC483792A0}" dt="2020-10-05T09:59:48.738" v="5805" actId="478"/>
          <ac:picMkLst>
            <pc:docMk/>
            <pc:sldMk cId="71791409" sldId="367"/>
            <ac:picMk id="7" creationId="{17427668-836E-DF4C-8CE8-912D6B8EF7F8}"/>
          </ac:picMkLst>
        </pc:picChg>
        <pc:picChg chg="add mod">
          <ac:chgData name="Nicholas Gibbins" userId="6a0e944c-4d97-467d-bb7a-7c3315791fe4" providerId="ADAL" clId="{B2A42880-1389-F84C-89DE-D8BC483792A0}" dt="2020-10-05T09:59:40.729" v="5804" actId="1076"/>
          <ac:picMkLst>
            <pc:docMk/>
            <pc:sldMk cId="71791409" sldId="367"/>
            <ac:picMk id="20" creationId="{215AB72E-871A-C146-8F50-30A7525333A7}"/>
          </ac:picMkLst>
        </pc:picChg>
        <pc:picChg chg="add mod">
          <ac:chgData name="Nicholas Gibbins" userId="6a0e944c-4d97-467d-bb7a-7c3315791fe4" providerId="ADAL" clId="{B2A42880-1389-F84C-89DE-D8BC483792A0}" dt="2020-10-05T10:00:00.414" v="5806" actId="1076"/>
          <ac:picMkLst>
            <pc:docMk/>
            <pc:sldMk cId="71791409" sldId="367"/>
            <ac:picMk id="21" creationId="{DA363D46-D634-CE44-96CC-3AB31FACF480}"/>
          </ac:picMkLst>
        </pc:picChg>
        <pc:cxnChg chg="mod">
          <ac:chgData name="Nicholas Gibbins" userId="6a0e944c-4d97-467d-bb7a-7c3315791fe4" providerId="ADAL" clId="{B2A42880-1389-F84C-89DE-D8BC483792A0}" dt="2020-10-05T10:32:00.593" v="6208" actId="692"/>
          <ac:cxnSpMkLst>
            <pc:docMk/>
            <pc:sldMk cId="71791409" sldId="367"/>
            <ac:cxnSpMk id="8" creationId="{FBF4C963-520F-674A-9858-1B365414CE58}"/>
          </ac:cxnSpMkLst>
        </pc:cxnChg>
        <pc:cxnChg chg="mod topLvl">
          <ac:chgData name="Nicholas Gibbins" userId="6a0e944c-4d97-467d-bb7a-7c3315791fe4" providerId="ADAL" clId="{B2A42880-1389-F84C-89DE-D8BC483792A0}" dt="2020-10-05T10:38:35.409" v="6237" actId="164"/>
          <ac:cxnSpMkLst>
            <pc:docMk/>
            <pc:sldMk cId="71791409" sldId="367"/>
            <ac:cxnSpMk id="13" creationId="{3FE484A4-C586-CA49-8DD2-BB3658745A2C}"/>
          </ac:cxnSpMkLst>
        </pc:cxnChg>
      </pc:sldChg>
      <pc:sldChg chg="del">
        <pc:chgData name="Nicholas Gibbins" userId="6a0e944c-4d97-467d-bb7a-7c3315791fe4" providerId="ADAL" clId="{B2A42880-1389-F84C-89DE-D8BC483792A0}" dt="2020-09-18T07:25:37.813" v="6" actId="2696"/>
        <pc:sldMkLst>
          <pc:docMk/>
          <pc:sldMk cId="1430442675" sldId="368"/>
        </pc:sldMkLst>
      </pc:sldChg>
      <pc:sldChg chg="del">
        <pc:chgData name="Nicholas Gibbins" userId="6a0e944c-4d97-467d-bb7a-7c3315791fe4" providerId="ADAL" clId="{B2A42880-1389-F84C-89DE-D8BC483792A0}" dt="2020-09-18T07:25:37.836" v="10" actId="2696"/>
        <pc:sldMkLst>
          <pc:docMk/>
          <pc:sldMk cId="603271913" sldId="369"/>
        </pc:sldMkLst>
      </pc:sldChg>
      <pc:sldChg chg="del">
        <pc:chgData name="Nicholas Gibbins" userId="6a0e944c-4d97-467d-bb7a-7c3315791fe4" providerId="ADAL" clId="{B2A42880-1389-F84C-89DE-D8BC483792A0}" dt="2020-09-18T07:25:37.819" v="7" actId="2696"/>
        <pc:sldMkLst>
          <pc:docMk/>
          <pc:sldMk cId="3787124958" sldId="370"/>
        </pc:sldMkLst>
      </pc:sldChg>
      <pc:sldChg chg="del">
        <pc:chgData name="Nicholas Gibbins" userId="6a0e944c-4d97-467d-bb7a-7c3315791fe4" providerId="ADAL" clId="{B2A42880-1389-F84C-89DE-D8BC483792A0}" dt="2020-09-18T07:25:37.799" v="3" actId="2696"/>
        <pc:sldMkLst>
          <pc:docMk/>
          <pc:sldMk cId="2509354203" sldId="371"/>
        </pc:sldMkLst>
      </pc:sldChg>
      <pc:sldChg chg="del">
        <pc:chgData name="Nicholas Gibbins" userId="6a0e944c-4d97-467d-bb7a-7c3315791fe4" providerId="ADAL" clId="{B2A42880-1389-F84C-89DE-D8BC483792A0}" dt="2020-09-18T07:25:37.783" v="0" actId="2696"/>
        <pc:sldMkLst>
          <pc:docMk/>
          <pc:sldMk cId="3127088112" sldId="372"/>
        </pc:sldMkLst>
      </pc:sldChg>
      <pc:sldChg chg="modSp mod">
        <pc:chgData name="Nicholas Gibbins" userId="6a0e944c-4d97-467d-bb7a-7c3315791fe4" providerId="ADAL" clId="{B2A42880-1389-F84C-89DE-D8BC483792A0}" dt="2020-10-01T17:52:38.612" v="2868" actId="2711"/>
        <pc:sldMkLst>
          <pc:docMk/>
          <pc:sldMk cId="2193214155" sldId="373"/>
        </pc:sldMkLst>
        <pc:spChg chg="mod">
          <ac:chgData name="Nicholas Gibbins" userId="6a0e944c-4d97-467d-bb7a-7c3315791fe4" providerId="ADAL" clId="{B2A42880-1389-F84C-89DE-D8BC483792A0}" dt="2020-10-01T17:52:38.612" v="2868" actId="2711"/>
          <ac:spMkLst>
            <pc:docMk/>
            <pc:sldMk cId="2193214155" sldId="373"/>
            <ac:spMk id="2" creationId="{D67FCD3A-0C57-C24F-8CF9-DFFB48226B26}"/>
          </ac:spMkLst>
        </pc:spChg>
        <pc:spChg chg="mod">
          <ac:chgData name="Nicholas Gibbins" userId="6a0e944c-4d97-467d-bb7a-7c3315791fe4" providerId="ADAL" clId="{B2A42880-1389-F84C-89DE-D8BC483792A0}" dt="2020-10-01T17:52:28.935" v="2867" actId="2711"/>
          <ac:spMkLst>
            <pc:docMk/>
            <pc:sldMk cId="2193214155" sldId="373"/>
            <ac:spMk id="3" creationId="{561D7A20-A2A1-1E45-800C-02115B1EB82A}"/>
          </ac:spMkLst>
        </pc:spChg>
      </pc:sldChg>
      <pc:sldChg chg="modSp mod">
        <pc:chgData name="Nicholas Gibbins" userId="6a0e944c-4d97-467d-bb7a-7c3315791fe4" providerId="ADAL" clId="{B2A42880-1389-F84C-89DE-D8BC483792A0}" dt="2020-10-01T17:53:59.287" v="2888" actId="2711"/>
        <pc:sldMkLst>
          <pc:docMk/>
          <pc:sldMk cId="187064318" sldId="374"/>
        </pc:sldMkLst>
        <pc:spChg chg="mod">
          <ac:chgData name="Nicholas Gibbins" userId="6a0e944c-4d97-467d-bb7a-7c3315791fe4" providerId="ADAL" clId="{B2A42880-1389-F84C-89DE-D8BC483792A0}" dt="2020-10-01T17:53:44.239" v="2874" actId="2711"/>
          <ac:spMkLst>
            <pc:docMk/>
            <pc:sldMk cId="187064318" sldId="374"/>
            <ac:spMk id="2" creationId="{00000000-0000-0000-0000-000000000000}"/>
          </ac:spMkLst>
        </pc:spChg>
        <pc:spChg chg="mod">
          <ac:chgData name="Nicholas Gibbins" userId="6a0e944c-4d97-467d-bb7a-7c3315791fe4" providerId="ADAL" clId="{B2A42880-1389-F84C-89DE-D8BC483792A0}" dt="2020-10-01T17:53:59.287" v="2888" actId="2711"/>
          <ac:spMkLst>
            <pc:docMk/>
            <pc:sldMk cId="187064318" sldId="374"/>
            <ac:spMk id="4" creationId="{00000000-0000-0000-0000-000000000000}"/>
          </ac:spMkLst>
        </pc:spChg>
      </pc:sldChg>
      <pc:sldChg chg="del">
        <pc:chgData name="Nicholas Gibbins" userId="6a0e944c-4d97-467d-bb7a-7c3315791fe4" providerId="ADAL" clId="{B2A42880-1389-F84C-89DE-D8BC483792A0}" dt="2020-09-18T07:25:37.808" v="5" actId="2696"/>
        <pc:sldMkLst>
          <pc:docMk/>
          <pc:sldMk cId="914094414" sldId="375"/>
        </pc:sldMkLst>
      </pc:sldChg>
      <pc:sldChg chg="modSp mod modShow">
        <pc:chgData name="Nicholas Gibbins" userId="6a0e944c-4d97-467d-bb7a-7c3315791fe4" providerId="ADAL" clId="{B2A42880-1389-F84C-89DE-D8BC483792A0}" dt="2020-10-10T12:31:54.361" v="6306" actId="20577"/>
        <pc:sldMkLst>
          <pc:docMk/>
          <pc:sldMk cId="3906206703" sldId="376"/>
        </pc:sldMkLst>
        <pc:spChg chg="mod">
          <ac:chgData name="Nicholas Gibbins" userId="6a0e944c-4d97-467d-bb7a-7c3315791fe4" providerId="ADAL" clId="{B2A42880-1389-F84C-89DE-D8BC483792A0}" dt="2020-09-18T10:33:18.039" v="893" actId="20577"/>
          <ac:spMkLst>
            <pc:docMk/>
            <pc:sldMk cId="3906206703" sldId="376"/>
            <ac:spMk id="2" creationId="{E6525FF7-81FF-E244-BCDC-C680BC550EF0}"/>
          </ac:spMkLst>
        </pc:spChg>
        <pc:spChg chg="mod">
          <ac:chgData name="Nicholas Gibbins" userId="6a0e944c-4d97-467d-bb7a-7c3315791fe4" providerId="ADAL" clId="{B2A42880-1389-F84C-89DE-D8BC483792A0}" dt="2020-10-10T12:31:54.361" v="6306" actId="20577"/>
          <ac:spMkLst>
            <pc:docMk/>
            <pc:sldMk cId="3906206703" sldId="376"/>
            <ac:spMk id="3" creationId="{F06956C5-09A4-5B42-9DF0-0DD0EE749FC0}"/>
          </ac:spMkLst>
        </pc:spChg>
      </pc:sldChg>
      <pc:sldChg chg="modSp mod modShow">
        <pc:chgData name="Nicholas Gibbins" userId="6a0e944c-4d97-467d-bb7a-7c3315791fe4" providerId="ADAL" clId="{B2A42880-1389-F84C-89DE-D8BC483792A0}" dt="2020-09-18T10:40:06.612" v="1152" actId="20577"/>
        <pc:sldMkLst>
          <pc:docMk/>
          <pc:sldMk cId="2342421508" sldId="377"/>
        </pc:sldMkLst>
        <pc:spChg chg="mod">
          <ac:chgData name="Nicholas Gibbins" userId="6a0e944c-4d97-467d-bb7a-7c3315791fe4" providerId="ADAL" clId="{B2A42880-1389-F84C-89DE-D8BC483792A0}" dt="2020-09-18T10:34:53.678" v="910" actId="20577"/>
          <ac:spMkLst>
            <pc:docMk/>
            <pc:sldMk cId="2342421508" sldId="377"/>
            <ac:spMk id="2" creationId="{7934DC4E-D18D-964F-A4C3-114674B78F14}"/>
          </ac:spMkLst>
        </pc:spChg>
        <pc:spChg chg="mod">
          <ac:chgData name="Nicholas Gibbins" userId="6a0e944c-4d97-467d-bb7a-7c3315791fe4" providerId="ADAL" clId="{B2A42880-1389-F84C-89DE-D8BC483792A0}" dt="2020-09-18T10:40:06.612" v="1152" actId="20577"/>
          <ac:spMkLst>
            <pc:docMk/>
            <pc:sldMk cId="2342421508" sldId="377"/>
            <ac:spMk id="3" creationId="{87DF0DAC-13B7-6545-857B-C93D8F322C9E}"/>
          </ac:spMkLst>
        </pc:spChg>
      </pc:sldChg>
      <pc:sldChg chg="addSp delSp modSp add mod chgLayout">
        <pc:chgData name="Nicholas Gibbins" userId="6a0e944c-4d97-467d-bb7a-7c3315791fe4" providerId="ADAL" clId="{B2A42880-1389-F84C-89DE-D8BC483792A0}" dt="2020-09-18T10:01:59.892" v="855" actId="255"/>
        <pc:sldMkLst>
          <pc:docMk/>
          <pc:sldMk cId="1655431765" sldId="378"/>
        </pc:sldMkLst>
        <pc:spChg chg="mod ord">
          <ac:chgData name="Nicholas Gibbins" userId="6a0e944c-4d97-467d-bb7a-7c3315791fe4" providerId="ADAL" clId="{B2A42880-1389-F84C-89DE-D8BC483792A0}" dt="2020-09-18T10:00:48.897" v="836" actId="255"/>
          <ac:spMkLst>
            <pc:docMk/>
            <pc:sldMk cId="1655431765" sldId="378"/>
            <ac:spMk id="2" creationId="{F928AF99-6BE0-4044-9F2C-353849B1DB4A}"/>
          </ac:spMkLst>
        </pc:spChg>
        <pc:spChg chg="mod ord">
          <ac:chgData name="Nicholas Gibbins" userId="6a0e944c-4d97-467d-bb7a-7c3315791fe4" providerId="ADAL" clId="{B2A42880-1389-F84C-89DE-D8BC483792A0}" dt="2020-09-18T10:01:59.892" v="855" actId="255"/>
          <ac:spMkLst>
            <pc:docMk/>
            <pc:sldMk cId="1655431765" sldId="378"/>
            <ac:spMk id="3" creationId="{99D4AC28-1EB0-E449-8C3D-858CF7A75ACE}"/>
          </ac:spMkLst>
        </pc:spChg>
        <pc:spChg chg="del">
          <ac:chgData name="Nicholas Gibbins" userId="6a0e944c-4d97-467d-bb7a-7c3315791fe4" providerId="ADAL" clId="{B2A42880-1389-F84C-89DE-D8BC483792A0}" dt="2020-09-18T10:00:34.391" v="832" actId="6264"/>
          <ac:spMkLst>
            <pc:docMk/>
            <pc:sldMk cId="1655431765" sldId="378"/>
            <ac:spMk id="4" creationId="{5EA6F440-FEC4-084C-85D3-BEB191E7BE24}"/>
          </ac:spMkLst>
        </pc:spChg>
        <pc:spChg chg="add del mod">
          <ac:chgData name="Nicholas Gibbins" userId="6a0e944c-4d97-467d-bb7a-7c3315791fe4" providerId="ADAL" clId="{B2A42880-1389-F84C-89DE-D8BC483792A0}" dt="2020-09-18T10:00:34.391" v="832" actId="6264"/>
          <ac:spMkLst>
            <pc:docMk/>
            <pc:sldMk cId="1655431765" sldId="378"/>
            <ac:spMk id="5" creationId="{F5EAB6F3-2BE4-5A44-A154-62F00CDF6974}"/>
          </ac:spMkLst>
        </pc:spChg>
        <pc:spChg chg="add del mod">
          <ac:chgData name="Nicholas Gibbins" userId="6a0e944c-4d97-467d-bb7a-7c3315791fe4" providerId="ADAL" clId="{B2A42880-1389-F84C-89DE-D8BC483792A0}" dt="2020-09-18T10:00:34.391" v="832" actId="6264"/>
          <ac:spMkLst>
            <pc:docMk/>
            <pc:sldMk cId="1655431765" sldId="378"/>
            <ac:spMk id="6" creationId="{0FAFE2E2-7442-C742-B850-B4C840E3FD66}"/>
          </ac:spMkLst>
        </pc:spChg>
        <pc:spChg chg="add mod ord">
          <ac:chgData name="Nicholas Gibbins" userId="6a0e944c-4d97-467d-bb7a-7c3315791fe4" providerId="ADAL" clId="{B2A42880-1389-F84C-89DE-D8BC483792A0}" dt="2020-09-18T10:00:34.391" v="832" actId="6264"/>
          <ac:spMkLst>
            <pc:docMk/>
            <pc:sldMk cId="1655431765" sldId="378"/>
            <ac:spMk id="7" creationId="{BDB26FFA-8133-9A45-BF89-BFE640B94035}"/>
          </ac:spMkLst>
        </pc:spChg>
      </pc:sldChg>
      <pc:sldChg chg="addSp delSp modSp add mod modClrScheme chgLayout">
        <pc:chgData name="Nicholas Gibbins" userId="6a0e944c-4d97-467d-bb7a-7c3315791fe4" providerId="ADAL" clId="{B2A42880-1389-F84C-89DE-D8BC483792A0}" dt="2020-10-01T17:48:36.477" v="2826" actId="2711"/>
        <pc:sldMkLst>
          <pc:docMk/>
          <pc:sldMk cId="3253406842" sldId="379"/>
        </pc:sldMkLst>
        <pc:spChg chg="mod ord">
          <ac:chgData name="Nicholas Gibbins" userId="6a0e944c-4d97-467d-bb7a-7c3315791fe4" providerId="ADAL" clId="{B2A42880-1389-F84C-89DE-D8BC483792A0}" dt="2020-09-18T15:06:59.208" v="1773" actId="700"/>
          <ac:spMkLst>
            <pc:docMk/>
            <pc:sldMk cId="3253406842" sldId="379"/>
            <ac:spMk id="2" creationId="{A02573F8-A5A7-0E42-92F7-E3AD1B7ED3CC}"/>
          </ac:spMkLst>
        </pc:spChg>
        <pc:spChg chg="del mod ord">
          <ac:chgData name="Nicholas Gibbins" userId="6a0e944c-4d97-467d-bb7a-7c3315791fe4" providerId="ADAL" clId="{B2A42880-1389-F84C-89DE-D8BC483792A0}" dt="2020-09-18T15:03:57.003" v="1401" actId="700"/>
          <ac:spMkLst>
            <pc:docMk/>
            <pc:sldMk cId="3253406842" sldId="379"/>
            <ac:spMk id="3" creationId="{970DACC6-28C6-4C49-A8B9-4D75CA1ED5E5}"/>
          </ac:spMkLst>
        </pc:spChg>
        <pc:spChg chg="add mod ord">
          <ac:chgData name="Nicholas Gibbins" userId="6a0e944c-4d97-467d-bb7a-7c3315791fe4" providerId="ADAL" clId="{B2A42880-1389-F84C-89DE-D8BC483792A0}" dt="2020-09-18T15:11:38.513" v="1875" actId="20577"/>
          <ac:spMkLst>
            <pc:docMk/>
            <pc:sldMk cId="3253406842" sldId="379"/>
            <ac:spMk id="4" creationId="{CA0F844A-C736-E24E-9683-1E01565FB0B0}"/>
          </ac:spMkLst>
        </pc:spChg>
        <pc:spChg chg="add del mod ord">
          <ac:chgData name="Nicholas Gibbins" userId="6a0e944c-4d97-467d-bb7a-7c3315791fe4" providerId="ADAL" clId="{B2A42880-1389-F84C-89DE-D8BC483792A0}" dt="2020-09-18T15:06:54.157" v="1771" actId="700"/>
          <ac:spMkLst>
            <pc:docMk/>
            <pc:sldMk cId="3253406842" sldId="379"/>
            <ac:spMk id="5" creationId="{E8B27961-E30F-2943-B978-D5D6A03EE647}"/>
          </ac:spMkLst>
        </pc:spChg>
        <pc:spChg chg="add del mod ord">
          <ac:chgData name="Nicholas Gibbins" userId="6a0e944c-4d97-467d-bb7a-7c3315791fe4" providerId="ADAL" clId="{B2A42880-1389-F84C-89DE-D8BC483792A0}" dt="2020-09-18T15:06:59.208" v="1773" actId="700"/>
          <ac:spMkLst>
            <pc:docMk/>
            <pc:sldMk cId="3253406842" sldId="379"/>
            <ac:spMk id="6" creationId="{8728D105-DE38-304A-A865-458BCCBC6C74}"/>
          </ac:spMkLst>
        </pc:spChg>
        <pc:spChg chg="add del mod ord">
          <ac:chgData name="Nicholas Gibbins" userId="6a0e944c-4d97-467d-bb7a-7c3315791fe4" providerId="ADAL" clId="{B2A42880-1389-F84C-89DE-D8BC483792A0}" dt="2020-09-18T15:06:59.208" v="1773" actId="700"/>
          <ac:spMkLst>
            <pc:docMk/>
            <pc:sldMk cId="3253406842" sldId="379"/>
            <ac:spMk id="7" creationId="{19860C93-42EF-B144-BB9E-278F6D1A72A8}"/>
          </ac:spMkLst>
        </pc:spChg>
        <pc:spChg chg="add del mod ord">
          <ac:chgData name="Nicholas Gibbins" userId="6a0e944c-4d97-467d-bb7a-7c3315791fe4" providerId="ADAL" clId="{B2A42880-1389-F84C-89DE-D8BC483792A0}" dt="2020-09-18T15:07:20.873" v="1777" actId="478"/>
          <ac:spMkLst>
            <pc:docMk/>
            <pc:sldMk cId="3253406842" sldId="379"/>
            <ac:spMk id="8" creationId="{42CEE391-F086-BD48-9A11-B09A0F0DAD75}"/>
          </ac:spMkLst>
        </pc:spChg>
        <pc:spChg chg="add mod ord">
          <ac:chgData name="Nicholas Gibbins" userId="6a0e944c-4d97-467d-bb7a-7c3315791fe4" providerId="ADAL" clId="{B2A42880-1389-F84C-89DE-D8BC483792A0}" dt="2020-09-18T15:06:59.208" v="1773" actId="700"/>
          <ac:spMkLst>
            <pc:docMk/>
            <pc:sldMk cId="3253406842" sldId="379"/>
            <ac:spMk id="9" creationId="{52E98293-9371-3F4B-85AE-98905B0961FD}"/>
          </ac:spMkLst>
        </pc:spChg>
        <pc:graphicFrameChg chg="add mod modGraphic">
          <ac:chgData name="Nicholas Gibbins" userId="6a0e944c-4d97-467d-bb7a-7c3315791fe4" providerId="ADAL" clId="{B2A42880-1389-F84C-89DE-D8BC483792A0}" dt="2020-10-01T17:48:36.477" v="2826" actId="2711"/>
          <ac:graphicFrameMkLst>
            <pc:docMk/>
            <pc:sldMk cId="3253406842" sldId="379"/>
            <ac:graphicFrameMk id="10" creationId="{451D1C5E-B877-D24A-A718-16DBE7F923B2}"/>
          </ac:graphicFrameMkLst>
        </pc:graphicFrameChg>
      </pc:sldChg>
      <pc:sldChg chg="addSp delSp modSp add mod modClrScheme delAnim modAnim chgLayout">
        <pc:chgData name="Nicholas Gibbins" userId="6a0e944c-4d97-467d-bb7a-7c3315791fe4" providerId="ADAL" clId="{B2A42880-1389-F84C-89DE-D8BC483792A0}" dt="2020-10-15T18:51:18.148" v="6608" actId="20577"/>
        <pc:sldMkLst>
          <pc:docMk/>
          <pc:sldMk cId="2682763987" sldId="380"/>
        </pc:sldMkLst>
        <pc:spChg chg="mod ord">
          <ac:chgData name="Nicholas Gibbins" userId="6a0e944c-4d97-467d-bb7a-7c3315791fe4" providerId="ADAL" clId="{B2A42880-1389-F84C-89DE-D8BC483792A0}" dt="2020-10-01T17:50:19.776" v="2841" actId="2711"/>
          <ac:spMkLst>
            <pc:docMk/>
            <pc:sldMk cId="2682763987" sldId="380"/>
            <ac:spMk id="2" creationId="{39DCCC9F-3BB7-9840-844E-3DA0D52ADF59}"/>
          </ac:spMkLst>
        </pc:spChg>
        <pc:spChg chg="del mod ord">
          <ac:chgData name="Nicholas Gibbins" userId="6a0e944c-4d97-467d-bb7a-7c3315791fe4" providerId="ADAL" clId="{B2A42880-1389-F84C-89DE-D8BC483792A0}" dt="2020-09-21T15:56:56.619" v="2332" actId="700"/>
          <ac:spMkLst>
            <pc:docMk/>
            <pc:sldMk cId="2682763987" sldId="380"/>
            <ac:spMk id="3" creationId="{AFD5000F-C6E7-254E-A011-1C7C9CE9FFC1}"/>
          </ac:spMkLst>
        </pc:spChg>
        <pc:spChg chg="add mod ord">
          <ac:chgData name="Nicholas Gibbins" userId="6a0e944c-4d97-467d-bb7a-7c3315791fe4" providerId="ADAL" clId="{B2A42880-1389-F84C-89DE-D8BC483792A0}" dt="2020-10-15T18:51:18.148" v="6608" actId="20577"/>
          <ac:spMkLst>
            <pc:docMk/>
            <pc:sldMk cId="2682763987" sldId="380"/>
            <ac:spMk id="4" creationId="{8F3CAFE5-3CCF-F640-908C-F9C3BB37F772}"/>
          </ac:spMkLst>
        </pc:spChg>
        <pc:spChg chg="add del mod ord">
          <ac:chgData name="Nicholas Gibbins" userId="6a0e944c-4d97-467d-bb7a-7c3315791fe4" providerId="ADAL" clId="{B2A42880-1389-F84C-89DE-D8BC483792A0}" dt="2020-09-21T16:01:35.607" v="2602" actId="700"/>
          <ac:spMkLst>
            <pc:docMk/>
            <pc:sldMk cId="2682763987" sldId="380"/>
            <ac:spMk id="5" creationId="{8FD867FF-A6B6-4E48-B992-611010673563}"/>
          </ac:spMkLst>
        </pc:spChg>
        <pc:spChg chg="add del mod ord">
          <ac:chgData name="Nicholas Gibbins" userId="6a0e944c-4d97-467d-bb7a-7c3315791fe4" providerId="ADAL" clId="{B2A42880-1389-F84C-89DE-D8BC483792A0}" dt="2020-09-21T16:01:38.925" v="2604" actId="478"/>
          <ac:spMkLst>
            <pc:docMk/>
            <pc:sldMk cId="2682763987" sldId="380"/>
            <ac:spMk id="6" creationId="{0A641BDB-96E2-EA47-831E-57D50B6123FB}"/>
          </ac:spMkLst>
        </pc:spChg>
        <pc:spChg chg="add mod ord">
          <ac:chgData name="Nicholas Gibbins" userId="6a0e944c-4d97-467d-bb7a-7c3315791fe4" providerId="ADAL" clId="{B2A42880-1389-F84C-89DE-D8BC483792A0}" dt="2020-09-21T16:01:35.607" v="2602" actId="700"/>
          <ac:spMkLst>
            <pc:docMk/>
            <pc:sldMk cId="2682763987" sldId="380"/>
            <ac:spMk id="7" creationId="{69AFBD72-F3BC-E446-B24F-4B67FDE1C645}"/>
          </ac:spMkLst>
        </pc:spChg>
        <pc:spChg chg="add del mod">
          <ac:chgData name="Nicholas Gibbins" userId="6a0e944c-4d97-467d-bb7a-7c3315791fe4" providerId="ADAL" clId="{B2A42880-1389-F84C-89DE-D8BC483792A0}" dt="2020-10-05T10:20:18.496" v="6062" actId="478"/>
          <ac:spMkLst>
            <pc:docMk/>
            <pc:sldMk cId="2682763987" sldId="380"/>
            <ac:spMk id="10" creationId="{8549CE98-4803-DE40-9E77-6EBFEAF0EDA6}"/>
          </ac:spMkLst>
        </pc:spChg>
        <pc:spChg chg="add del mod">
          <ac:chgData name="Nicholas Gibbins" userId="6a0e944c-4d97-467d-bb7a-7c3315791fe4" providerId="ADAL" clId="{B2A42880-1389-F84C-89DE-D8BC483792A0}" dt="2020-10-05T10:20:18.496" v="6062" actId="478"/>
          <ac:spMkLst>
            <pc:docMk/>
            <pc:sldMk cId="2682763987" sldId="380"/>
            <ac:spMk id="11" creationId="{B9BA37B4-2B37-BB45-BB6C-D28B079D34DD}"/>
          </ac:spMkLst>
        </pc:spChg>
        <pc:spChg chg="add mod">
          <ac:chgData name="Nicholas Gibbins" userId="6a0e944c-4d97-467d-bb7a-7c3315791fe4" providerId="ADAL" clId="{B2A42880-1389-F84C-89DE-D8BC483792A0}" dt="2020-10-05T19:15:55.381" v="6299" actId="20577"/>
          <ac:spMkLst>
            <pc:docMk/>
            <pc:sldMk cId="2682763987" sldId="380"/>
            <ac:spMk id="14" creationId="{FBDE46AD-E526-4E43-8376-D1F8961EAFD8}"/>
          </ac:spMkLst>
        </pc:spChg>
        <pc:spChg chg="add mod">
          <ac:chgData name="Nicholas Gibbins" userId="6a0e944c-4d97-467d-bb7a-7c3315791fe4" providerId="ADAL" clId="{B2A42880-1389-F84C-89DE-D8BC483792A0}" dt="2020-10-05T10:20:36.622" v="6065" actId="1076"/>
          <ac:spMkLst>
            <pc:docMk/>
            <pc:sldMk cId="2682763987" sldId="380"/>
            <ac:spMk id="15" creationId="{6F63B0D4-52C7-E64A-9417-B6D4FB0BA419}"/>
          </ac:spMkLst>
        </pc:spChg>
        <pc:picChg chg="add del mod">
          <ac:chgData name="Nicholas Gibbins" userId="6a0e944c-4d97-467d-bb7a-7c3315791fe4" providerId="ADAL" clId="{B2A42880-1389-F84C-89DE-D8BC483792A0}" dt="2020-10-05T10:20:18.496" v="6062" actId="478"/>
          <ac:picMkLst>
            <pc:docMk/>
            <pc:sldMk cId="2682763987" sldId="380"/>
            <ac:picMk id="8" creationId="{AB123D76-5466-154C-91FC-424680660E5A}"/>
          </ac:picMkLst>
        </pc:picChg>
        <pc:picChg chg="add del mod">
          <ac:chgData name="Nicholas Gibbins" userId="6a0e944c-4d97-467d-bb7a-7c3315791fe4" providerId="ADAL" clId="{B2A42880-1389-F84C-89DE-D8BC483792A0}" dt="2020-10-05T10:20:18.496" v="6062" actId="478"/>
          <ac:picMkLst>
            <pc:docMk/>
            <pc:sldMk cId="2682763987" sldId="380"/>
            <ac:picMk id="9" creationId="{D147B4BB-FF2C-2B43-93B6-B180E6E9C50B}"/>
          </ac:picMkLst>
        </pc:picChg>
        <pc:picChg chg="add mod">
          <ac:chgData name="Nicholas Gibbins" userId="6a0e944c-4d97-467d-bb7a-7c3315791fe4" providerId="ADAL" clId="{B2A42880-1389-F84C-89DE-D8BC483792A0}" dt="2020-10-05T10:20:36.622" v="6065" actId="1076"/>
          <ac:picMkLst>
            <pc:docMk/>
            <pc:sldMk cId="2682763987" sldId="380"/>
            <ac:picMk id="12" creationId="{17771F66-E564-5E41-AC44-D20BA22D85C9}"/>
          </ac:picMkLst>
        </pc:picChg>
        <pc:picChg chg="add mod">
          <ac:chgData name="Nicholas Gibbins" userId="6a0e944c-4d97-467d-bb7a-7c3315791fe4" providerId="ADAL" clId="{B2A42880-1389-F84C-89DE-D8BC483792A0}" dt="2020-10-05T10:20:36.622" v="6065" actId="1076"/>
          <ac:picMkLst>
            <pc:docMk/>
            <pc:sldMk cId="2682763987" sldId="380"/>
            <ac:picMk id="13" creationId="{961412B3-D1B5-0546-96E3-987FB6D6165B}"/>
          </ac:picMkLst>
        </pc:picChg>
      </pc:sldChg>
      <pc:sldChg chg="addSp delSp modSp add mod modClrScheme delAnim modAnim chgLayout">
        <pc:chgData name="Nicholas Gibbins" userId="6a0e944c-4d97-467d-bb7a-7c3315791fe4" providerId="ADAL" clId="{B2A42880-1389-F84C-89DE-D8BC483792A0}" dt="2020-10-05T19:16:19.024" v="6301" actId="20577"/>
        <pc:sldMkLst>
          <pc:docMk/>
          <pc:sldMk cId="2166431423" sldId="381"/>
        </pc:sldMkLst>
        <pc:spChg chg="mod ord">
          <ac:chgData name="Nicholas Gibbins" userId="6a0e944c-4d97-467d-bb7a-7c3315791fe4" providerId="ADAL" clId="{B2A42880-1389-F84C-89DE-D8BC483792A0}" dt="2020-10-02T17:52:55.265" v="4341" actId="700"/>
          <ac:spMkLst>
            <pc:docMk/>
            <pc:sldMk cId="2166431423" sldId="381"/>
            <ac:spMk id="2" creationId="{F385FE04-6D93-D64B-A39A-1E05D62DADF1}"/>
          </ac:spMkLst>
        </pc:spChg>
        <pc:spChg chg="mod ord">
          <ac:chgData name="Nicholas Gibbins" userId="6a0e944c-4d97-467d-bb7a-7c3315791fe4" providerId="ADAL" clId="{B2A42880-1389-F84C-89DE-D8BC483792A0}" dt="2020-10-02T19:45:50.703" v="5364" actId="27636"/>
          <ac:spMkLst>
            <pc:docMk/>
            <pc:sldMk cId="2166431423" sldId="381"/>
            <ac:spMk id="3" creationId="{8F287F91-1D8D-274F-8477-F534F9AA9B88}"/>
          </ac:spMkLst>
        </pc:spChg>
        <pc:spChg chg="del mod ord">
          <ac:chgData name="Nicholas Gibbins" userId="6a0e944c-4d97-467d-bb7a-7c3315791fe4" providerId="ADAL" clId="{B2A42880-1389-F84C-89DE-D8BC483792A0}" dt="2020-10-02T17:52:50.714" v="4339" actId="700"/>
          <ac:spMkLst>
            <pc:docMk/>
            <pc:sldMk cId="2166431423" sldId="381"/>
            <ac:spMk id="4" creationId="{06C58A67-9EC0-0344-90CC-64F2D75E8097}"/>
          </ac:spMkLst>
        </pc:spChg>
        <pc:spChg chg="add del mod">
          <ac:chgData name="Nicholas Gibbins" userId="6a0e944c-4d97-467d-bb7a-7c3315791fe4" providerId="ADAL" clId="{B2A42880-1389-F84C-89DE-D8BC483792A0}" dt="2020-10-05T10:22:50.702" v="6086" actId="478"/>
          <ac:spMkLst>
            <pc:docMk/>
            <pc:sldMk cId="2166431423" sldId="381"/>
            <ac:spMk id="7" creationId="{1DB82F77-7E41-A841-8AD2-7C9DB17C2A43}"/>
          </ac:spMkLst>
        </pc:spChg>
        <pc:spChg chg="add del mod">
          <ac:chgData name="Nicholas Gibbins" userId="6a0e944c-4d97-467d-bb7a-7c3315791fe4" providerId="ADAL" clId="{B2A42880-1389-F84C-89DE-D8BC483792A0}" dt="2020-10-05T10:22:50.702" v="6086" actId="478"/>
          <ac:spMkLst>
            <pc:docMk/>
            <pc:sldMk cId="2166431423" sldId="381"/>
            <ac:spMk id="8" creationId="{DFBAE991-4515-854B-8B44-0607D3F23DE0}"/>
          </ac:spMkLst>
        </pc:spChg>
        <pc:spChg chg="add del mod ord">
          <ac:chgData name="Nicholas Gibbins" userId="6a0e944c-4d97-467d-bb7a-7c3315791fe4" providerId="ADAL" clId="{B2A42880-1389-F84C-89DE-D8BC483792A0}" dt="2020-10-02T17:52:55.265" v="4341" actId="700"/>
          <ac:spMkLst>
            <pc:docMk/>
            <pc:sldMk cId="2166431423" sldId="381"/>
            <ac:spMk id="9" creationId="{89B97330-5627-DB4F-A560-77BFB6890CE1}"/>
          </ac:spMkLst>
        </pc:spChg>
        <pc:spChg chg="add del mod ord">
          <ac:chgData name="Nicholas Gibbins" userId="6a0e944c-4d97-467d-bb7a-7c3315791fe4" providerId="ADAL" clId="{B2A42880-1389-F84C-89DE-D8BC483792A0}" dt="2020-10-02T17:52:55.265" v="4341" actId="700"/>
          <ac:spMkLst>
            <pc:docMk/>
            <pc:sldMk cId="2166431423" sldId="381"/>
            <ac:spMk id="10" creationId="{14569243-DAA6-034D-A1BD-50EF206D1AC7}"/>
          </ac:spMkLst>
        </pc:spChg>
        <pc:spChg chg="add del mod ord">
          <ac:chgData name="Nicholas Gibbins" userId="6a0e944c-4d97-467d-bb7a-7c3315791fe4" providerId="ADAL" clId="{B2A42880-1389-F84C-89DE-D8BC483792A0}" dt="2020-10-02T17:52:58.503" v="4343" actId="478"/>
          <ac:spMkLst>
            <pc:docMk/>
            <pc:sldMk cId="2166431423" sldId="381"/>
            <ac:spMk id="11" creationId="{060E39CB-BC71-3041-8382-E9C7CE342FAF}"/>
          </ac:spMkLst>
        </pc:spChg>
        <pc:spChg chg="add mod ord">
          <ac:chgData name="Nicholas Gibbins" userId="6a0e944c-4d97-467d-bb7a-7c3315791fe4" providerId="ADAL" clId="{B2A42880-1389-F84C-89DE-D8BC483792A0}" dt="2020-10-02T17:52:55.265" v="4341" actId="700"/>
          <ac:spMkLst>
            <pc:docMk/>
            <pc:sldMk cId="2166431423" sldId="381"/>
            <ac:spMk id="12" creationId="{38B0A2E1-16B0-3245-BFD5-E0BD32D31267}"/>
          </ac:spMkLst>
        </pc:spChg>
        <pc:spChg chg="add del mod">
          <ac:chgData name="Nicholas Gibbins" userId="6a0e944c-4d97-467d-bb7a-7c3315791fe4" providerId="ADAL" clId="{B2A42880-1389-F84C-89DE-D8BC483792A0}" dt="2020-10-05T10:23:33.467" v="6094" actId="478"/>
          <ac:spMkLst>
            <pc:docMk/>
            <pc:sldMk cId="2166431423" sldId="381"/>
            <ac:spMk id="14" creationId="{C751D892-8323-4441-9E1F-60EF2AAA3F32}"/>
          </ac:spMkLst>
        </pc:spChg>
        <pc:spChg chg="add mod">
          <ac:chgData name="Nicholas Gibbins" userId="6a0e944c-4d97-467d-bb7a-7c3315791fe4" providerId="ADAL" clId="{B2A42880-1389-F84C-89DE-D8BC483792A0}" dt="2020-10-05T10:24:04.838" v="6097" actId="1076"/>
          <ac:spMkLst>
            <pc:docMk/>
            <pc:sldMk cId="2166431423" sldId="381"/>
            <ac:spMk id="16" creationId="{C45B986A-3682-E343-A396-27C66C7727FC}"/>
          </ac:spMkLst>
        </pc:spChg>
        <pc:spChg chg="add mod">
          <ac:chgData name="Nicholas Gibbins" userId="6a0e944c-4d97-467d-bb7a-7c3315791fe4" providerId="ADAL" clId="{B2A42880-1389-F84C-89DE-D8BC483792A0}" dt="2020-10-05T19:16:19.024" v="6301" actId="20577"/>
          <ac:spMkLst>
            <pc:docMk/>
            <pc:sldMk cId="2166431423" sldId="381"/>
            <ac:spMk id="17" creationId="{112AF88A-3A89-5940-BAB1-7CD7F881E98B}"/>
          </ac:spMkLst>
        </pc:spChg>
        <pc:spChg chg="add mod">
          <ac:chgData name="Nicholas Gibbins" userId="6a0e944c-4d97-467d-bb7a-7c3315791fe4" providerId="ADAL" clId="{B2A42880-1389-F84C-89DE-D8BC483792A0}" dt="2020-10-05T10:24:25.144" v="6098" actId="1076"/>
          <ac:spMkLst>
            <pc:docMk/>
            <pc:sldMk cId="2166431423" sldId="381"/>
            <ac:spMk id="19" creationId="{05A711AE-5094-F949-998D-BF31F19BCB54}"/>
          </ac:spMkLst>
        </pc:spChg>
        <pc:picChg chg="add del mod">
          <ac:chgData name="Nicholas Gibbins" userId="6a0e944c-4d97-467d-bb7a-7c3315791fe4" providerId="ADAL" clId="{B2A42880-1389-F84C-89DE-D8BC483792A0}" dt="2020-10-05T10:22:50.702" v="6086" actId="478"/>
          <ac:picMkLst>
            <pc:docMk/>
            <pc:sldMk cId="2166431423" sldId="381"/>
            <ac:picMk id="5" creationId="{5D98A408-5C7F-A24E-B3DF-C78C888CB323}"/>
          </ac:picMkLst>
        </pc:picChg>
        <pc:picChg chg="add del mod">
          <ac:chgData name="Nicholas Gibbins" userId="6a0e944c-4d97-467d-bb7a-7c3315791fe4" providerId="ADAL" clId="{B2A42880-1389-F84C-89DE-D8BC483792A0}" dt="2020-10-05T10:22:50.702" v="6086" actId="478"/>
          <ac:picMkLst>
            <pc:docMk/>
            <pc:sldMk cId="2166431423" sldId="381"/>
            <ac:picMk id="6" creationId="{0F1C411E-74C7-1C43-9764-F94621C3271D}"/>
          </ac:picMkLst>
        </pc:picChg>
        <pc:picChg chg="add mod">
          <ac:chgData name="Nicholas Gibbins" userId="6a0e944c-4d97-467d-bb7a-7c3315791fe4" providerId="ADAL" clId="{B2A42880-1389-F84C-89DE-D8BC483792A0}" dt="2020-10-05T10:24:04.838" v="6097" actId="1076"/>
          <ac:picMkLst>
            <pc:docMk/>
            <pc:sldMk cId="2166431423" sldId="381"/>
            <ac:picMk id="11" creationId="{97247117-6535-BD44-8F12-333608E4495E}"/>
          </ac:picMkLst>
        </pc:picChg>
        <pc:picChg chg="add del mod">
          <ac:chgData name="Nicholas Gibbins" userId="6a0e944c-4d97-467d-bb7a-7c3315791fe4" providerId="ADAL" clId="{B2A42880-1389-F84C-89DE-D8BC483792A0}" dt="2020-10-05T10:23:33.467" v="6094" actId="478"/>
          <ac:picMkLst>
            <pc:docMk/>
            <pc:sldMk cId="2166431423" sldId="381"/>
            <ac:picMk id="13" creationId="{22E1247A-9A5E-EA45-87B2-85D763D350C8}"/>
          </ac:picMkLst>
        </pc:picChg>
        <pc:picChg chg="add mod">
          <ac:chgData name="Nicholas Gibbins" userId="6a0e944c-4d97-467d-bb7a-7c3315791fe4" providerId="ADAL" clId="{B2A42880-1389-F84C-89DE-D8BC483792A0}" dt="2020-10-05T10:24:04.838" v="6097" actId="1076"/>
          <ac:picMkLst>
            <pc:docMk/>
            <pc:sldMk cId="2166431423" sldId="381"/>
            <ac:picMk id="15" creationId="{BE56A579-9892-5948-9D29-ADDE0B45EA26}"/>
          </ac:picMkLst>
        </pc:picChg>
        <pc:picChg chg="add mod">
          <ac:chgData name="Nicholas Gibbins" userId="6a0e944c-4d97-467d-bb7a-7c3315791fe4" providerId="ADAL" clId="{B2A42880-1389-F84C-89DE-D8BC483792A0}" dt="2020-10-05T10:24:25.144" v="6098" actId="1076"/>
          <ac:picMkLst>
            <pc:docMk/>
            <pc:sldMk cId="2166431423" sldId="381"/>
            <ac:picMk id="18" creationId="{DD443F50-8323-4A48-B240-63A0ECF180C9}"/>
          </ac:picMkLst>
        </pc:picChg>
      </pc:sldChg>
      <pc:sldChg chg="modSp add mod">
        <pc:chgData name="Nicholas Gibbins" userId="6a0e944c-4d97-467d-bb7a-7c3315791fe4" providerId="ADAL" clId="{B2A42880-1389-F84C-89DE-D8BC483792A0}" dt="2020-10-02T18:01:50.383" v="4487" actId="20577"/>
        <pc:sldMkLst>
          <pc:docMk/>
          <pc:sldMk cId="16279649" sldId="382"/>
        </pc:sldMkLst>
        <pc:spChg chg="mod">
          <ac:chgData name="Nicholas Gibbins" userId="6a0e944c-4d97-467d-bb7a-7c3315791fe4" providerId="ADAL" clId="{B2A42880-1389-F84C-89DE-D8BC483792A0}" dt="2020-10-02T17:48:01.132" v="4082" actId="2711"/>
          <ac:spMkLst>
            <pc:docMk/>
            <pc:sldMk cId="16279649" sldId="382"/>
            <ac:spMk id="2" creationId="{E3CD6A41-371C-6F46-A286-B3E2A701FE0C}"/>
          </ac:spMkLst>
        </pc:spChg>
        <pc:spChg chg="mod">
          <ac:chgData name="Nicholas Gibbins" userId="6a0e944c-4d97-467d-bb7a-7c3315791fe4" providerId="ADAL" clId="{B2A42880-1389-F84C-89DE-D8BC483792A0}" dt="2020-10-02T18:01:50.383" v="4487" actId="20577"/>
          <ac:spMkLst>
            <pc:docMk/>
            <pc:sldMk cId="16279649" sldId="382"/>
            <ac:spMk id="3" creationId="{696C6A3A-3B8D-7847-9592-05E24E5893FC}"/>
          </ac:spMkLst>
        </pc:spChg>
      </pc:sldChg>
      <pc:sldChg chg="modSp add mod">
        <pc:chgData name="Nicholas Gibbins" userId="6a0e944c-4d97-467d-bb7a-7c3315791fe4" providerId="ADAL" clId="{B2A42880-1389-F84C-89DE-D8BC483792A0}" dt="2020-10-02T18:01:32.809" v="4481" actId="20577"/>
        <pc:sldMkLst>
          <pc:docMk/>
          <pc:sldMk cId="3308482676" sldId="383"/>
        </pc:sldMkLst>
        <pc:spChg chg="mod">
          <ac:chgData name="Nicholas Gibbins" userId="6a0e944c-4d97-467d-bb7a-7c3315791fe4" providerId="ADAL" clId="{B2A42880-1389-F84C-89DE-D8BC483792A0}" dt="2020-10-02T17:48:15.294" v="4084" actId="2711"/>
          <ac:spMkLst>
            <pc:docMk/>
            <pc:sldMk cId="3308482676" sldId="383"/>
            <ac:spMk id="2" creationId="{5172A817-8727-2F4A-AE51-39D32C73A24A}"/>
          </ac:spMkLst>
        </pc:spChg>
        <pc:spChg chg="mod">
          <ac:chgData name="Nicholas Gibbins" userId="6a0e944c-4d97-467d-bb7a-7c3315791fe4" providerId="ADAL" clId="{B2A42880-1389-F84C-89DE-D8BC483792A0}" dt="2020-10-02T18:01:32.809" v="4481" actId="20577"/>
          <ac:spMkLst>
            <pc:docMk/>
            <pc:sldMk cId="3308482676" sldId="383"/>
            <ac:spMk id="3" creationId="{4135FCAB-12A4-5A4B-A6C5-315A892BADF1}"/>
          </ac:spMkLst>
        </pc:spChg>
      </pc:sldChg>
      <pc:sldChg chg="addSp modSp add mod modAnim">
        <pc:chgData name="Nicholas Gibbins" userId="6a0e944c-4d97-467d-bb7a-7c3315791fe4" providerId="ADAL" clId="{B2A42880-1389-F84C-89DE-D8BC483792A0}" dt="2020-10-02T17:41:31.463" v="4061"/>
        <pc:sldMkLst>
          <pc:docMk/>
          <pc:sldMk cId="3467484517" sldId="384"/>
        </pc:sldMkLst>
        <pc:spChg chg="mod">
          <ac:chgData name="Nicholas Gibbins" userId="6a0e944c-4d97-467d-bb7a-7c3315791fe4" providerId="ADAL" clId="{B2A42880-1389-F84C-89DE-D8BC483792A0}" dt="2020-10-02T17:39:41.764" v="4050" actId="2711"/>
          <ac:spMkLst>
            <pc:docMk/>
            <pc:sldMk cId="3467484517" sldId="384"/>
            <ac:spMk id="2" creationId="{3C4BA1C3-5BF0-694E-8AD5-49CDA6394FB2}"/>
          </ac:spMkLst>
        </pc:spChg>
        <pc:spChg chg="mod">
          <ac:chgData name="Nicholas Gibbins" userId="6a0e944c-4d97-467d-bb7a-7c3315791fe4" providerId="ADAL" clId="{B2A42880-1389-F84C-89DE-D8BC483792A0}" dt="2020-10-02T17:40:02.596" v="4053" actId="2711"/>
          <ac:spMkLst>
            <pc:docMk/>
            <pc:sldMk cId="3467484517" sldId="384"/>
            <ac:spMk id="3" creationId="{8F9A42F2-F298-5841-8995-D37A9BA8FAE2}"/>
          </ac:spMkLst>
        </pc:spChg>
        <pc:picChg chg="add mod">
          <ac:chgData name="Nicholas Gibbins" userId="6a0e944c-4d97-467d-bb7a-7c3315791fe4" providerId="ADAL" clId="{B2A42880-1389-F84C-89DE-D8BC483792A0}" dt="2020-10-02T17:41:13.976" v="4059" actId="1076"/>
          <ac:picMkLst>
            <pc:docMk/>
            <pc:sldMk cId="3467484517" sldId="384"/>
            <ac:picMk id="5" creationId="{058BBE06-6BBB-7649-B372-65F37C0DA7D1}"/>
          </ac:picMkLst>
        </pc:picChg>
      </pc:sldChg>
      <pc:sldChg chg="addSp modSp add mod modAnim">
        <pc:chgData name="Nicholas Gibbins" userId="6a0e944c-4d97-467d-bb7a-7c3315791fe4" providerId="ADAL" clId="{B2A42880-1389-F84C-89DE-D8BC483792A0}" dt="2020-10-02T17:41:34.995" v="4062"/>
        <pc:sldMkLst>
          <pc:docMk/>
          <pc:sldMk cId="1773884085" sldId="385"/>
        </pc:sldMkLst>
        <pc:spChg chg="mod">
          <ac:chgData name="Nicholas Gibbins" userId="6a0e944c-4d97-467d-bb7a-7c3315791fe4" providerId="ADAL" clId="{B2A42880-1389-F84C-89DE-D8BC483792A0}" dt="2020-10-02T17:39:46.259" v="4051" actId="2711"/>
          <ac:spMkLst>
            <pc:docMk/>
            <pc:sldMk cId="1773884085" sldId="385"/>
            <ac:spMk id="2" creationId="{73D01B11-0200-C341-8165-D60738D56894}"/>
          </ac:spMkLst>
        </pc:spChg>
        <pc:spChg chg="mod">
          <ac:chgData name="Nicholas Gibbins" userId="6a0e944c-4d97-467d-bb7a-7c3315791fe4" providerId="ADAL" clId="{B2A42880-1389-F84C-89DE-D8BC483792A0}" dt="2020-10-02T17:40:12.262" v="4057" actId="20577"/>
          <ac:spMkLst>
            <pc:docMk/>
            <pc:sldMk cId="1773884085" sldId="385"/>
            <ac:spMk id="3" creationId="{90AA5EF5-AF88-6F4F-981A-61F759C5F2D0}"/>
          </ac:spMkLst>
        </pc:spChg>
        <pc:picChg chg="add mod">
          <ac:chgData name="Nicholas Gibbins" userId="6a0e944c-4d97-467d-bb7a-7c3315791fe4" providerId="ADAL" clId="{B2A42880-1389-F84C-89DE-D8BC483792A0}" dt="2020-10-02T17:41:18.608" v="4060"/>
          <ac:picMkLst>
            <pc:docMk/>
            <pc:sldMk cId="1773884085" sldId="385"/>
            <ac:picMk id="5" creationId="{51283912-882B-5C48-9027-068E8D9E5087}"/>
          </ac:picMkLst>
        </pc:picChg>
      </pc:sldChg>
      <pc:sldChg chg="modSp add mod modAnim">
        <pc:chgData name="Nicholas Gibbins" userId="6a0e944c-4d97-467d-bb7a-7c3315791fe4" providerId="ADAL" clId="{B2A42880-1389-F84C-89DE-D8BC483792A0}" dt="2020-10-02T19:51:42.342" v="5619" actId="20577"/>
        <pc:sldMkLst>
          <pc:docMk/>
          <pc:sldMk cId="1281907207" sldId="386"/>
        </pc:sldMkLst>
        <pc:spChg chg="mod">
          <ac:chgData name="Nicholas Gibbins" userId="6a0e944c-4d97-467d-bb7a-7c3315791fe4" providerId="ADAL" clId="{B2A42880-1389-F84C-89DE-D8BC483792A0}" dt="2020-10-02T17:47:50.405" v="4081" actId="20577"/>
          <ac:spMkLst>
            <pc:docMk/>
            <pc:sldMk cId="1281907207" sldId="386"/>
            <ac:spMk id="2" creationId="{F6551CF2-BCFA-084F-93CE-A29042A73FDF}"/>
          </ac:spMkLst>
        </pc:spChg>
        <pc:spChg chg="mod">
          <ac:chgData name="Nicholas Gibbins" userId="6a0e944c-4d97-467d-bb7a-7c3315791fe4" providerId="ADAL" clId="{B2A42880-1389-F84C-89DE-D8BC483792A0}" dt="2020-10-02T19:51:42.342" v="5619" actId="20577"/>
          <ac:spMkLst>
            <pc:docMk/>
            <pc:sldMk cId="1281907207" sldId="386"/>
            <ac:spMk id="3" creationId="{4DF62C56-6C0C-2E4E-8DD1-227FB4F8697B}"/>
          </ac:spMkLst>
        </pc:spChg>
      </pc:sldChg>
      <pc:sldChg chg="addSp delSp modSp add mod delAnim modAnim">
        <pc:chgData name="Nicholas Gibbins" userId="6a0e944c-4d97-467d-bb7a-7c3315791fe4" providerId="ADAL" clId="{B2A42880-1389-F84C-89DE-D8BC483792A0}" dt="2020-10-05T19:16:27.679" v="6302" actId="20577"/>
        <pc:sldMkLst>
          <pc:docMk/>
          <pc:sldMk cId="341965481" sldId="387"/>
        </pc:sldMkLst>
        <pc:spChg chg="mod">
          <ac:chgData name="Nicholas Gibbins" userId="6a0e944c-4d97-467d-bb7a-7c3315791fe4" providerId="ADAL" clId="{B2A42880-1389-F84C-89DE-D8BC483792A0}" dt="2020-10-02T19:49:14.539" v="5605" actId="20577"/>
          <ac:spMkLst>
            <pc:docMk/>
            <pc:sldMk cId="341965481" sldId="387"/>
            <ac:spMk id="3" creationId="{8F287F91-1D8D-274F-8477-F534F9AA9B88}"/>
          </ac:spMkLst>
        </pc:spChg>
        <pc:spChg chg="del mod">
          <ac:chgData name="Nicholas Gibbins" userId="6a0e944c-4d97-467d-bb7a-7c3315791fe4" providerId="ADAL" clId="{B2A42880-1389-F84C-89DE-D8BC483792A0}" dt="2020-10-05T10:25:31.717" v="6121" actId="478"/>
          <ac:spMkLst>
            <pc:docMk/>
            <pc:sldMk cId="341965481" sldId="387"/>
            <ac:spMk id="7" creationId="{1DB82F77-7E41-A841-8AD2-7C9DB17C2A43}"/>
          </ac:spMkLst>
        </pc:spChg>
        <pc:spChg chg="del mod">
          <ac:chgData name="Nicholas Gibbins" userId="6a0e944c-4d97-467d-bb7a-7c3315791fe4" providerId="ADAL" clId="{B2A42880-1389-F84C-89DE-D8BC483792A0}" dt="2020-10-05T10:25:31.717" v="6121" actId="478"/>
          <ac:spMkLst>
            <pc:docMk/>
            <pc:sldMk cId="341965481" sldId="387"/>
            <ac:spMk id="8" creationId="{DFBAE991-4515-854B-8B44-0607D3F23DE0}"/>
          </ac:spMkLst>
        </pc:spChg>
        <pc:spChg chg="del">
          <ac:chgData name="Nicholas Gibbins" userId="6a0e944c-4d97-467d-bb7a-7c3315791fe4" providerId="ADAL" clId="{B2A42880-1389-F84C-89DE-D8BC483792A0}" dt="2020-10-05T10:25:31.717" v="6121" actId="478"/>
          <ac:spMkLst>
            <pc:docMk/>
            <pc:sldMk cId="341965481" sldId="387"/>
            <ac:spMk id="14" creationId="{C751D892-8323-4441-9E1F-60EF2AAA3F32}"/>
          </ac:spMkLst>
        </pc:spChg>
        <pc:spChg chg="add mod">
          <ac:chgData name="Nicholas Gibbins" userId="6a0e944c-4d97-467d-bb7a-7c3315791fe4" providerId="ADAL" clId="{B2A42880-1389-F84C-89DE-D8BC483792A0}" dt="2020-10-05T10:26:04.629" v="6126" actId="1076"/>
          <ac:spMkLst>
            <pc:docMk/>
            <pc:sldMk cId="341965481" sldId="387"/>
            <ac:spMk id="16" creationId="{C2C2180C-10F0-1E4E-B121-57C71DA50AAC}"/>
          </ac:spMkLst>
        </pc:spChg>
        <pc:spChg chg="add mod">
          <ac:chgData name="Nicholas Gibbins" userId="6a0e944c-4d97-467d-bb7a-7c3315791fe4" providerId="ADAL" clId="{B2A42880-1389-F84C-89DE-D8BC483792A0}" dt="2020-10-05T19:16:27.679" v="6302" actId="20577"/>
          <ac:spMkLst>
            <pc:docMk/>
            <pc:sldMk cId="341965481" sldId="387"/>
            <ac:spMk id="17" creationId="{B63B194A-1CA3-9541-9B65-A7DEE4A8ADCB}"/>
          </ac:spMkLst>
        </pc:spChg>
        <pc:spChg chg="add mod">
          <ac:chgData name="Nicholas Gibbins" userId="6a0e944c-4d97-467d-bb7a-7c3315791fe4" providerId="ADAL" clId="{B2A42880-1389-F84C-89DE-D8BC483792A0}" dt="2020-10-05T10:26:04.629" v="6126" actId="1076"/>
          <ac:spMkLst>
            <pc:docMk/>
            <pc:sldMk cId="341965481" sldId="387"/>
            <ac:spMk id="19" creationId="{73B0B445-6A1A-9746-91A8-03E0EA31F29F}"/>
          </ac:spMkLst>
        </pc:spChg>
        <pc:picChg chg="del mod">
          <ac:chgData name="Nicholas Gibbins" userId="6a0e944c-4d97-467d-bb7a-7c3315791fe4" providerId="ADAL" clId="{B2A42880-1389-F84C-89DE-D8BC483792A0}" dt="2020-10-05T10:25:33.289" v="6122" actId="478"/>
          <ac:picMkLst>
            <pc:docMk/>
            <pc:sldMk cId="341965481" sldId="387"/>
            <ac:picMk id="5" creationId="{5D98A408-5C7F-A24E-B3DF-C78C888CB323}"/>
          </ac:picMkLst>
        </pc:picChg>
        <pc:picChg chg="del">
          <ac:chgData name="Nicholas Gibbins" userId="6a0e944c-4d97-467d-bb7a-7c3315791fe4" providerId="ADAL" clId="{B2A42880-1389-F84C-89DE-D8BC483792A0}" dt="2020-10-05T10:25:31.717" v="6121" actId="478"/>
          <ac:picMkLst>
            <pc:docMk/>
            <pc:sldMk cId="341965481" sldId="387"/>
            <ac:picMk id="6" creationId="{0F1C411E-74C7-1C43-9764-F94621C3271D}"/>
          </ac:picMkLst>
        </pc:picChg>
        <pc:picChg chg="add mod">
          <ac:chgData name="Nicholas Gibbins" userId="6a0e944c-4d97-467d-bb7a-7c3315791fe4" providerId="ADAL" clId="{B2A42880-1389-F84C-89DE-D8BC483792A0}" dt="2020-10-05T10:26:04.629" v="6126" actId="1076"/>
          <ac:picMkLst>
            <pc:docMk/>
            <pc:sldMk cId="341965481" sldId="387"/>
            <ac:picMk id="11" creationId="{34F2722C-C2FF-6643-988E-7C4BB8BF124E}"/>
          </ac:picMkLst>
        </pc:picChg>
        <pc:picChg chg="del">
          <ac:chgData name="Nicholas Gibbins" userId="6a0e944c-4d97-467d-bb7a-7c3315791fe4" providerId="ADAL" clId="{B2A42880-1389-F84C-89DE-D8BC483792A0}" dt="2020-10-05T10:25:31.717" v="6121" actId="478"/>
          <ac:picMkLst>
            <pc:docMk/>
            <pc:sldMk cId="341965481" sldId="387"/>
            <ac:picMk id="13" creationId="{22E1247A-9A5E-EA45-87B2-85D763D350C8}"/>
          </ac:picMkLst>
        </pc:picChg>
        <pc:picChg chg="add mod">
          <ac:chgData name="Nicholas Gibbins" userId="6a0e944c-4d97-467d-bb7a-7c3315791fe4" providerId="ADAL" clId="{B2A42880-1389-F84C-89DE-D8BC483792A0}" dt="2020-10-05T10:26:04.629" v="6126" actId="1076"/>
          <ac:picMkLst>
            <pc:docMk/>
            <pc:sldMk cId="341965481" sldId="387"/>
            <ac:picMk id="15" creationId="{96D208B3-5056-9B4C-9259-568520E0F0B4}"/>
          </ac:picMkLst>
        </pc:picChg>
        <pc:picChg chg="add mod">
          <ac:chgData name="Nicholas Gibbins" userId="6a0e944c-4d97-467d-bb7a-7c3315791fe4" providerId="ADAL" clId="{B2A42880-1389-F84C-89DE-D8BC483792A0}" dt="2020-10-05T10:26:04.629" v="6126" actId="1076"/>
          <ac:picMkLst>
            <pc:docMk/>
            <pc:sldMk cId="341965481" sldId="387"/>
            <ac:picMk id="18" creationId="{FB2FEC2F-5761-6F40-B9C2-E1AD572ADCDE}"/>
          </ac:picMkLst>
        </pc:picChg>
      </pc:sldChg>
      <pc:sldChg chg="modSp add del mod">
        <pc:chgData name="Nicholas Gibbins" userId="6a0e944c-4d97-467d-bb7a-7c3315791fe4" providerId="ADAL" clId="{B2A42880-1389-F84C-89DE-D8BC483792A0}" dt="2020-10-02T19:49:17.373" v="5606" actId="2696"/>
        <pc:sldMkLst>
          <pc:docMk/>
          <pc:sldMk cId="1972499718" sldId="388"/>
        </pc:sldMkLst>
        <pc:spChg chg="mod">
          <ac:chgData name="Nicholas Gibbins" userId="6a0e944c-4d97-467d-bb7a-7c3315791fe4" providerId="ADAL" clId="{B2A42880-1389-F84C-89DE-D8BC483792A0}" dt="2020-10-02T19:40:19.725" v="5267" actId="20577"/>
          <ac:spMkLst>
            <pc:docMk/>
            <pc:sldMk cId="1972499718" sldId="388"/>
            <ac:spMk id="2" creationId="{290199D7-ED42-D34C-BF78-E02842D9F8BA}"/>
          </ac:spMkLst>
        </pc:spChg>
        <pc:spChg chg="mod">
          <ac:chgData name="Nicholas Gibbins" userId="6a0e944c-4d97-467d-bb7a-7c3315791fe4" providerId="ADAL" clId="{B2A42880-1389-F84C-89DE-D8BC483792A0}" dt="2020-10-02T19:45:33.690" v="5357" actId="21"/>
          <ac:spMkLst>
            <pc:docMk/>
            <pc:sldMk cId="1972499718" sldId="388"/>
            <ac:spMk id="3" creationId="{4A95AB9C-CF8E-A84B-900F-060F363C9F16}"/>
          </ac:spMkLst>
        </pc:spChg>
      </pc:sldChg>
      <pc:sldChg chg="addSp modSp add mod modAnim">
        <pc:chgData name="Nicholas Gibbins" userId="6a0e944c-4d97-467d-bb7a-7c3315791fe4" providerId="ADAL" clId="{B2A42880-1389-F84C-89DE-D8BC483792A0}" dt="2020-10-05T10:18:54.491" v="6051"/>
        <pc:sldMkLst>
          <pc:docMk/>
          <pc:sldMk cId="4199153061" sldId="388"/>
        </pc:sldMkLst>
        <pc:spChg chg="mod">
          <ac:chgData name="Nicholas Gibbins" userId="6a0e944c-4d97-467d-bb7a-7c3315791fe4" providerId="ADAL" clId="{B2A42880-1389-F84C-89DE-D8BC483792A0}" dt="2020-10-05T10:14:43.754" v="5962" actId="20577"/>
          <ac:spMkLst>
            <pc:docMk/>
            <pc:sldMk cId="4199153061" sldId="388"/>
            <ac:spMk id="2" creationId="{A985D0C5-7684-4A4E-A19E-4CA7D59BBA8C}"/>
          </ac:spMkLst>
        </pc:spChg>
        <pc:spChg chg="add mod">
          <ac:chgData name="Nicholas Gibbins" userId="6a0e944c-4d97-467d-bb7a-7c3315791fe4" providerId="ADAL" clId="{B2A42880-1389-F84C-89DE-D8BC483792A0}" dt="2020-10-05T10:14:58.531" v="5963"/>
          <ac:spMkLst>
            <pc:docMk/>
            <pc:sldMk cId="4199153061" sldId="388"/>
            <ac:spMk id="5" creationId="{1EC1962B-23A6-8E44-8E8F-1EE129818481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7" creationId="{8E1B7E51-097B-B341-979F-DDD7447D1807}"/>
          </ac:spMkLst>
        </pc:spChg>
        <pc:spChg chg="mod">
          <ac:chgData name="Nicholas Gibbins" userId="6a0e944c-4d97-467d-bb7a-7c3315791fe4" providerId="ADAL" clId="{B2A42880-1389-F84C-89DE-D8BC483792A0}" dt="2020-10-05T10:18:11.018" v="6045" actId="1076"/>
          <ac:spMkLst>
            <pc:docMk/>
            <pc:sldMk cId="4199153061" sldId="388"/>
            <ac:spMk id="9" creationId="{1F535870-BA1C-CE40-AE91-B85DE75684C3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11" creationId="{669EDD33-2C05-3F48-B0C8-70C53FEE9D38}"/>
          </ac:spMkLst>
        </pc:spChg>
        <pc:spChg chg="mod">
          <ac:chgData name="Nicholas Gibbins" userId="6a0e944c-4d97-467d-bb7a-7c3315791fe4" providerId="ADAL" clId="{B2A42880-1389-F84C-89DE-D8BC483792A0}" dt="2020-10-05T10:18:15.664" v="6046" actId="1076"/>
          <ac:spMkLst>
            <pc:docMk/>
            <pc:sldMk cId="4199153061" sldId="388"/>
            <ac:spMk id="12" creationId="{C3248C75-7904-2648-859B-A9A2946E5DD8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15" creationId="{4E6C113C-7E17-0443-BB1C-A3F5EC07A663}"/>
          </ac:spMkLst>
        </pc:spChg>
        <pc:spChg chg="mod">
          <ac:chgData name="Nicholas Gibbins" userId="6a0e944c-4d97-467d-bb7a-7c3315791fe4" providerId="ADAL" clId="{B2A42880-1389-F84C-89DE-D8BC483792A0}" dt="2020-10-05T10:18:19.540" v="6047" actId="1076"/>
          <ac:spMkLst>
            <pc:docMk/>
            <pc:sldMk cId="4199153061" sldId="388"/>
            <ac:spMk id="16" creationId="{A076DBBF-4923-5840-A0BF-7EBF69CB7F94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19" creationId="{5E31382A-55CD-E845-8167-6B0841A05451}"/>
          </ac:spMkLst>
        </pc:spChg>
        <pc:spChg chg="mod">
          <ac:chgData name="Nicholas Gibbins" userId="6a0e944c-4d97-467d-bb7a-7c3315791fe4" providerId="ADAL" clId="{B2A42880-1389-F84C-89DE-D8BC483792A0}" dt="2020-10-05T10:18:34.561" v="6050" actId="1076"/>
          <ac:spMkLst>
            <pc:docMk/>
            <pc:sldMk cId="4199153061" sldId="388"/>
            <ac:spMk id="20" creationId="{E7DAEB30-C2C4-9848-990A-43A172258CF3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23" creationId="{025AF19F-4A1C-9147-853D-49EFBBE53ADA}"/>
          </ac:spMkLst>
        </pc:spChg>
        <pc:spChg chg="mod">
          <ac:chgData name="Nicholas Gibbins" userId="6a0e944c-4d97-467d-bb7a-7c3315791fe4" providerId="ADAL" clId="{B2A42880-1389-F84C-89DE-D8BC483792A0}" dt="2020-10-05T10:18:08.734" v="6044" actId="1076"/>
          <ac:spMkLst>
            <pc:docMk/>
            <pc:sldMk cId="4199153061" sldId="388"/>
            <ac:spMk id="24" creationId="{F4766B52-84C5-6E44-80AB-781722F2E290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27" creationId="{74083261-5A6B-B64D-9A06-E4EAAA64FDC2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28" creationId="{BEA64E73-4B13-4843-9C47-A0365AF4845D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30" creationId="{C9C21DD8-A3AB-5243-A427-3E78EB9B37E7}"/>
          </ac:spMkLst>
        </pc:spChg>
        <pc:spChg chg="mod">
          <ac:chgData name="Nicholas Gibbins" userId="6a0e944c-4d97-467d-bb7a-7c3315791fe4" providerId="ADAL" clId="{B2A42880-1389-F84C-89DE-D8BC483792A0}" dt="2020-10-05T10:17:23.926" v="6016"/>
          <ac:spMkLst>
            <pc:docMk/>
            <pc:sldMk cId="4199153061" sldId="388"/>
            <ac:spMk id="31" creationId="{55562FB8-4A31-9A40-B3F7-B0F95954F123}"/>
          </ac:spMkLst>
        </pc:spChg>
        <pc:grpChg chg="add mod">
          <ac:chgData name="Nicholas Gibbins" userId="6a0e944c-4d97-467d-bb7a-7c3315791fe4" providerId="ADAL" clId="{B2A42880-1389-F84C-89DE-D8BC483792A0}" dt="2020-10-05T10:17:46.407" v="6037" actId="1037"/>
          <ac:grpSpMkLst>
            <pc:docMk/>
            <pc:sldMk cId="4199153061" sldId="388"/>
            <ac:grpSpMk id="6" creationId="{89F38011-878F-B34A-82A7-FD8A36608BEE}"/>
          </ac:grpSpMkLst>
        </pc:grpChg>
        <pc:grpChg chg="add mod">
          <ac:chgData name="Nicholas Gibbins" userId="6a0e944c-4d97-467d-bb7a-7c3315791fe4" providerId="ADAL" clId="{B2A42880-1389-F84C-89DE-D8BC483792A0}" dt="2020-10-05T10:17:46.407" v="6037" actId="1037"/>
          <ac:grpSpMkLst>
            <pc:docMk/>
            <pc:sldMk cId="4199153061" sldId="388"/>
            <ac:grpSpMk id="10" creationId="{FE82C1DA-9726-9F40-8A26-3843B98BE514}"/>
          </ac:grpSpMkLst>
        </pc:grpChg>
        <pc:grpChg chg="add mod">
          <ac:chgData name="Nicholas Gibbins" userId="6a0e944c-4d97-467d-bb7a-7c3315791fe4" providerId="ADAL" clId="{B2A42880-1389-F84C-89DE-D8BC483792A0}" dt="2020-10-05T10:17:46.407" v="6037" actId="1037"/>
          <ac:grpSpMkLst>
            <pc:docMk/>
            <pc:sldMk cId="4199153061" sldId="388"/>
            <ac:grpSpMk id="14" creationId="{3CCE16A2-CBF0-354C-9C49-158B4ACC5943}"/>
          </ac:grpSpMkLst>
        </pc:grpChg>
        <pc:grpChg chg="add mod">
          <ac:chgData name="Nicholas Gibbins" userId="6a0e944c-4d97-467d-bb7a-7c3315791fe4" providerId="ADAL" clId="{B2A42880-1389-F84C-89DE-D8BC483792A0}" dt="2020-10-05T10:17:46.407" v="6037" actId="1037"/>
          <ac:grpSpMkLst>
            <pc:docMk/>
            <pc:sldMk cId="4199153061" sldId="388"/>
            <ac:grpSpMk id="18" creationId="{3C1589A6-FC11-BD45-97A5-9CA9063F146B}"/>
          </ac:grpSpMkLst>
        </pc:grpChg>
        <pc:grpChg chg="add mod">
          <ac:chgData name="Nicholas Gibbins" userId="6a0e944c-4d97-467d-bb7a-7c3315791fe4" providerId="ADAL" clId="{B2A42880-1389-F84C-89DE-D8BC483792A0}" dt="2020-10-05T10:17:46.407" v="6037" actId="1037"/>
          <ac:grpSpMkLst>
            <pc:docMk/>
            <pc:sldMk cId="4199153061" sldId="388"/>
            <ac:grpSpMk id="22" creationId="{39E56840-1906-E04A-B146-F8C156FB11E0}"/>
          </ac:grpSpMkLst>
        </pc:grpChg>
        <pc:grpChg chg="add mod">
          <ac:chgData name="Nicholas Gibbins" userId="6a0e944c-4d97-467d-bb7a-7c3315791fe4" providerId="ADAL" clId="{B2A42880-1389-F84C-89DE-D8BC483792A0}" dt="2020-10-05T10:17:46.407" v="6037" actId="1037"/>
          <ac:grpSpMkLst>
            <pc:docMk/>
            <pc:sldMk cId="4199153061" sldId="388"/>
            <ac:grpSpMk id="26" creationId="{36F2453F-172A-1A41-AF0A-9B5584F1E436}"/>
          </ac:grpSpMkLst>
        </pc:grpChg>
        <pc:grpChg chg="add mod">
          <ac:chgData name="Nicholas Gibbins" userId="6a0e944c-4d97-467d-bb7a-7c3315791fe4" providerId="ADAL" clId="{B2A42880-1389-F84C-89DE-D8BC483792A0}" dt="2020-10-05T10:17:46.407" v="6037" actId="1037"/>
          <ac:grpSpMkLst>
            <pc:docMk/>
            <pc:sldMk cId="4199153061" sldId="388"/>
            <ac:grpSpMk id="29" creationId="{F8BC4B69-6793-FC4E-8351-33A3785A151B}"/>
          </ac:grpSpMkLst>
        </pc:grpChg>
        <pc:picChg chg="add mod">
          <ac:chgData name="Nicholas Gibbins" userId="6a0e944c-4d97-467d-bb7a-7c3315791fe4" providerId="ADAL" clId="{B2A42880-1389-F84C-89DE-D8BC483792A0}" dt="2020-10-05T10:14:58.531" v="5963"/>
          <ac:picMkLst>
            <pc:docMk/>
            <pc:sldMk cId="4199153061" sldId="388"/>
            <ac:picMk id="4" creationId="{4524463F-E400-614C-A1A7-D3D02435B661}"/>
          </ac:picMkLst>
        </pc:picChg>
        <pc:cxnChg chg="mod">
          <ac:chgData name="Nicholas Gibbins" userId="6a0e944c-4d97-467d-bb7a-7c3315791fe4" providerId="ADAL" clId="{B2A42880-1389-F84C-89DE-D8BC483792A0}" dt="2020-10-05T10:18:11.018" v="6045" actId="1076"/>
          <ac:cxnSpMkLst>
            <pc:docMk/>
            <pc:sldMk cId="4199153061" sldId="388"/>
            <ac:cxnSpMk id="8" creationId="{FB6B9ADE-821F-EE49-822D-2390C39B3947}"/>
          </ac:cxnSpMkLst>
        </pc:cxnChg>
        <pc:cxnChg chg="mod">
          <ac:chgData name="Nicholas Gibbins" userId="6a0e944c-4d97-467d-bb7a-7c3315791fe4" providerId="ADAL" clId="{B2A42880-1389-F84C-89DE-D8BC483792A0}" dt="2020-10-05T10:18:15.664" v="6046" actId="1076"/>
          <ac:cxnSpMkLst>
            <pc:docMk/>
            <pc:sldMk cId="4199153061" sldId="388"/>
            <ac:cxnSpMk id="13" creationId="{64C92971-0362-BB45-AF12-3BFB21A72069}"/>
          </ac:cxnSpMkLst>
        </pc:cxnChg>
        <pc:cxnChg chg="mod">
          <ac:chgData name="Nicholas Gibbins" userId="6a0e944c-4d97-467d-bb7a-7c3315791fe4" providerId="ADAL" clId="{B2A42880-1389-F84C-89DE-D8BC483792A0}" dt="2020-10-05T10:18:19.540" v="6047" actId="1076"/>
          <ac:cxnSpMkLst>
            <pc:docMk/>
            <pc:sldMk cId="4199153061" sldId="388"/>
            <ac:cxnSpMk id="17" creationId="{7313EE71-5778-0046-A729-3D2EDD82292F}"/>
          </ac:cxnSpMkLst>
        </pc:cxnChg>
        <pc:cxnChg chg="mod">
          <ac:chgData name="Nicholas Gibbins" userId="6a0e944c-4d97-467d-bb7a-7c3315791fe4" providerId="ADAL" clId="{B2A42880-1389-F84C-89DE-D8BC483792A0}" dt="2020-10-05T10:18:34.561" v="6050" actId="1076"/>
          <ac:cxnSpMkLst>
            <pc:docMk/>
            <pc:sldMk cId="4199153061" sldId="388"/>
            <ac:cxnSpMk id="21" creationId="{3304327F-B89F-3C4E-A141-837AE9D45DF3}"/>
          </ac:cxnSpMkLst>
        </pc:cxnChg>
        <pc:cxnChg chg="mod">
          <ac:chgData name="Nicholas Gibbins" userId="6a0e944c-4d97-467d-bb7a-7c3315791fe4" providerId="ADAL" clId="{B2A42880-1389-F84C-89DE-D8BC483792A0}" dt="2020-10-05T10:18:08.734" v="6044" actId="1076"/>
          <ac:cxnSpMkLst>
            <pc:docMk/>
            <pc:sldMk cId="4199153061" sldId="388"/>
            <ac:cxnSpMk id="25" creationId="{F6B3271B-541B-DB4F-AF16-75B38903CA5F}"/>
          </ac:cxnSpMkLst>
        </pc:cxnChg>
      </pc:sldChg>
    </pc:docChg>
  </pc:docChgLst>
  <pc:docChgLst>
    <pc:chgData name="Gibbins N.M." userId="6a0e944c-4d97-467d-bb7a-7c3315791fe4" providerId="ADAL" clId="{BB484606-B9E6-1941-9C60-0D1094DEC1FE}"/>
    <pc:docChg chg="undo custSel addSld delSld modSld sldOrd">
      <pc:chgData name="Gibbins N.M." userId="6a0e944c-4d97-467d-bb7a-7c3315791fe4" providerId="ADAL" clId="{BB484606-B9E6-1941-9C60-0D1094DEC1FE}" dt="2019-10-08T12:08:30.410" v="2201" actId="20577"/>
      <pc:docMkLst>
        <pc:docMk/>
      </pc:docMkLst>
      <pc:sldChg chg="modSp">
        <pc:chgData name="Gibbins N.M." userId="6a0e944c-4d97-467d-bb7a-7c3315791fe4" providerId="ADAL" clId="{BB484606-B9E6-1941-9C60-0D1094DEC1FE}" dt="2019-10-07T12:09:38.647" v="85" actId="20577"/>
        <pc:sldMkLst>
          <pc:docMk/>
          <pc:sldMk cId="3511021404" sldId="269"/>
        </pc:sldMkLst>
        <pc:spChg chg="mod">
          <ac:chgData name="Gibbins N.M." userId="6a0e944c-4d97-467d-bb7a-7c3315791fe4" providerId="ADAL" clId="{BB484606-B9E6-1941-9C60-0D1094DEC1FE}" dt="2019-10-07T12:09:38.647" v="85" actId="20577"/>
          <ac:spMkLst>
            <pc:docMk/>
            <pc:sldMk cId="3511021404" sldId="269"/>
            <ac:spMk id="4" creationId="{00000000-0000-0000-0000-000000000000}"/>
          </ac:spMkLst>
        </pc:spChg>
      </pc:sldChg>
      <pc:sldChg chg="ord">
        <pc:chgData name="Gibbins N.M." userId="6a0e944c-4d97-467d-bb7a-7c3315791fe4" providerId="ADAL" clId="{BB484606-B9E6-1941-9C60-0D1094DEC1FE}" dt="2019-10-07T12:09:50.731" v="86"/>
        <pc:sldMkLst>
          <pc:docMk/>
          <pc:sldMk cId="2505346793" sldId="280"/>
        </pc:sldMkLst>
      </pc:sldChg>
      <pc:sldChg chg="modSp add del">
        <pc:chgData name="Gibbins N.M." userId="6a0e944c-4d97-467d-bb7a-7c3315791fe4" providerId="ADAL" clId="{BB484606-B9E6-1941-9C60-0D1094DEC1FE}" dt="2019-10-07T12:16:09.083" v="408" actId="2696"/>
        <pc:sldMkLst>
          <pc:docMk/>
          <pc:sldMk cId="4046689328" sldId="317"/>
        </pc:sldMkLst>
        <pc:spChg chg="mod">
          <ac:chgData name="Gibbins N.M." userId="6a0e944c-4d97-467d-bb7a-7c3315791fe4" providerId="ADAL" clId="{BB484606-B9E6-1941-9C60-0D1094DEC1FE}" dt="2019-10-07T12:13:28.038" v="291" actId="20577"/>
          <ac:spMkLst>
            <pc:docMk/>
            <pc:sldMk cId="4046689328" sldId="317"/>
            <ac:spMk id="8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3:38.352" v="310" actId="20577"/>
          <ac:spMkLst>
            <pc:docMk/>
            <pc:sldMk cId="4046689328" sldId="317"/>
            <ac:spMk id="9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4:02.787" v="346" actId="20577"/>
          <ac:spMkLst>
            <pc:docMk/>
            <pc:sldMk cId="4046689328" sldId="317"/>
            <ac:spMk id="10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4:21.821" v="383" actId="20577"/>
          <ac:spMkLst>
            <pc:docMk/>
            <pc:sldMk cId="4046689328" sldId="317"/>
            <ac:spMk id="12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2:20.080" v="203" actId="20577"/>
          <ac:spMkLst>
            <pc:docMk/>
            <pc:sldMk cId="4046689328" sldId="317"/>
            <ac:spMk id="15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2:26.124" v="213" actId="20577"/>
          <ac:spMkLst>
            <pc:docMk/>
            <pc:sldMk cId="4046689328" sldId="317"/>
            <ac:spMk id="16" creationId="{00000000-0000-0000-0000-000000000000}"/>
          </ac:spMkLst>
        </pc:spChg>
      </pc:sldChg>
      <pc:sldChg chg="modSp">
        <pc:chgData name="Gibbins N.M." userId="6a0e944c-4d97-467d-bb7a-7c3315791fe4" providerId="ADAL" clId="{BB484606-B9E6-1941-9C60-0D1094DEC1FE}" dt="2019-10-07T12:54:18.523" v="1644" actId="1076"/>
        <pc:sldMkLst>
          <pc:docMk/>
          <pc:sldMk cId="2572428760" sldId="351"/>
        </pc:sldMkLst>
        <pc:spChg chg="mod">
          <ac:chgData name="Gibbins N.M." userId="6a0e944c-4d97-467d-bb7a-7c3315791fe4" providerId="ADAL" clId="{BB484606-B9E6-1941-9C60-0D1094DEC1FE}" dt="2019-10-07T12:54:18.523" v="1644" actId="1076"/>
          <ac:spMkLst>
            <pc:docMk/>
            <pc:sldMk cId="2572428760" sldId="351"/>
            <ac:spMk id="8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54:18.523" v="1644" actId="1076"/>
          <ac:spMkLst>
            <pc:docMk/>
            <pc:sldMk cId="2572428760" sldId="351"/>
            <ac:spMk id="9" creationId="{00000000-0000-0000-0000-000000000000}"/>
          </ac:spMkLst>
        </pc:spChg>
        <pc:picChg chg="mod">
          <ac:chgData name="Gibbins N.M." userId="6a0e944c-4d97-467d-bb7a-7c3315791fe4" providerId="ADAL" clId="{BB484606-B9E6-1941-9C60-0D1094DEC1FE}" dt="2019-10-07T12:54:18.523" v="1644" actId="1076"/>
          <ac:picMkLst>
            <pc:docMk/>
            <pc:sldMk cId="2572428760" sldId="351"/>
            <ac:picMk id="6" creationId="{00000000-0000-0000-0000-000000000000}"/>
          </ac:picMkLst>
        </pc:picChg>
        <pc:picChg chg="mod">
          <ac:chgData name="Gibbins N.M." userId="6a0e944c-4d97-467d-bb7a-7c3315791fe4" providerId="ADAL" clId="{BB484606-B9E6-1941-9C60-0D1094DEC1FE}" dt="2019-10-07T12:54:18.523" v="1644" actId="1076"/>
          <ac:picMkLst>
            <pc:docMk/>
            <pc:sldMk cId="2572428760" sldId="351"/>
            <ac:picMk id="7" creationId="{00000000-0000-0000-0000-000000000000}"/>
          </ac:picMkLst>
        </pc:picChg>
      </pc:sldChg>
      <pc:sldChg chg="modSp">
        <pc:chgData name="Gibbins N.M." userId="6a0e944c-4d97-467d-bb7a-7c3315791fe4" providerId="ADAL" clId="{BB484606-B9E6-1941-9C60-0D1094DEC1FE}" dt="2019-10-07T12:07:53.007" v="18" actId="20577"/>
        <pc:sldMkLst>
          <pc:docMk/>
          <pc:sldMk cId="2691295478" sldId="354"/>
        </pc:sldMkLst>
        <pc:spChg chg="mod">
          <ac:chgData name="Gibbins N.M." userId="6a0e944c-4d97-467d-bb7a-7c3315791fe4" providerId="ADAL" clId="{BB484606-B9E6-1941-9C60-0D1094DEC1FE}" dt="2019-10-07T12:07:53.007" v="18" actId="20577"/>
          <ac:spMkLst>
            <pc:docMk/>
            <pc:sldMk cId="2691295478" sldId="354"/>
            <ac:spMk id="5" creationId="{00000000-0000-0000-0000-000000000000}"/>
          </ac:spMkLst>
        </pc:spChg>
      </pc:sldChg>
      <pc:sldChg chg="modSp">
        <pc:chgData name="Gibbins N.M." userId="6a0e944c-4d97-467d-bb7a-7c3315791fe4" providerId="ADAL" clId="{BB484606-B9E6-1941-9C60-0D1094DEC1FE}" dt="2019-10-07T12:07:40.768" v="8" actId="20577"/>
        <pc:sldMkLst>
          <pc:docMk/>
          <pc:sldMk cId="2757002523" sldId="355"/>
        </pc:sldMkLst>
        <pc:spChg chg="mod">
          <ac:chgData name="Gibbins N.M." userId="6a0e944c-4d97-467d-bb7a-7c3315791fe4" providerId="ADAL" clId="{BB484606-B9E6-1941-9C60-0D1094DEC1FE}" dt="2019-10-07T12:07:40.768" v="8" actId="20577"/>
          <ac:spMkLst>
            <pc:docMk/>
            <pc:sldMk cId="2757002523" sldId="355"/>
            <ac:spMk id="5" creationId="{00000000-0000-0000-0000-000000000000}"/>
          </ac:spMkLst>
        </pc:spChg>
      </pc:sldChg>
      <pc:sldChg chg="modSp">
        <pc:chgData name="Gibbins N.M." userId="6a0e944c-4d97-467d-bb7a-7c3315791fe4" providerId="ADAL" clId="{BB484606-B9E6-1941-9C60-0D1094DEC1FE}" dt="2019-10-07T12:08:42.658" v="41" actId="20577"/>
        <pc:sldMkLst>
          <pc:docMk/>
          <pc:sldMk cId="3425798624" sldId="356"/>
        </pc:sldMkLst>
        <pc:spChg chg="mod">
          <ac:chgData name="Gibbins N.M." userId="6a0e944c-4d97-467d-bb7a-7c3315791fe4" providerId="ADAL" clId="{BB484606-B9E6-1941-9C60-0D1094DEC1FE}" dt="2019-10-07T12:08:42.658" v="41" actId="20577"/>
          <ac:spMkLst>
            <pc:docMk/>
            <pc:sldMk cId="3425798624" sldId="356"/>
            <ac:spMk id="5" creationId="{00000000-0000-0000-0000-000000000000}"/>
          </ac:spMkLst>
        </pc:spChg>
      </pc:sldChg>
      <pc:sldChg chg="modSp">
        <pc:chgData name="Gibbins N.M." userId="6a0e944c-4d97-467d-bb7a-7c3315791fe4" providerId="ADAL" clId="{BB484606-B9E6-1941-9C60-0D1094DEC1FE}" dt="2019-10-07T12:08:56.515" v="62" actId="20577"/>
        <pc:sldMkLst>
          <pc:docMk/>
          <pc:sldMk cId="3518280958" sldId="357"/>
        </pc:sldMkLst>
        <pc:spChg chg="mod">
          <ac:chgData name="Gibbins N.M." userId="6a0e944c-4d97-467d-bb7a-7c3315791fe4" providerId="ADAL" clId="{BB484606-B9E6-1941-9C60-0D1094DEC1FE}" dt="2019-10-07T12:08:56.515" v="62" actId="20577"/>
          <ac:spMkLst>
            <pc:docMk/>
            <pc:sldMk cId="3518280958" sldId="357"/>
            <ac:spMk id="5" creationId="{00000000-0000-0000-0000-000000000000}"/>
          </ac:spMkLst>
        </pc:spChg>
      </pc:sldChg>
      <pc:sldChg chg="modAnim">
        <pc:chgData name="Gibbins N.M." userId="6a0e944c-4d97-467d-bb7a-7c3315791fe4" providerId="ADAL" clId="{BB484606-B9E6-1941-9C60-0D1094DEC1FE}" dt="2019-10-07T12:53:56.111" v="1642"/>
        <pc:sldMkLst>
          <pc:docMk/>
          <pc:sldMk cId="1849986087" sldId="359"/>
        </pc:sldMkLst>
      </pc:sldChg>
      <pc:sldChg chg="addSp delSp modSp add modAnim">
        <pc:chgData name="Gibbins N.M." userId="6a0e944c-4d97-467d-bb7a-7c3315791fe4" providerId="ADAL" clId="{BB484606-B9E6-1941-9C60-0D1094DEC1FE}" dt="2019-10-07T12:16:49.185" v="413"/>
        <pc:sldMkLst>
          <pc:docMk/>
          <pc:sldMk cId="1430442675" sldId="368"/>
        </pc:sldMkLst>
        <pc:spChg chg="del">
          <ac:chgData name="Gibbins N.M." userId="6a0e944c-4d97-467d-bb7a-7c3315791fe4" providerId="ADAL" clId="{BB484606-B9E6-1941-9C60-0D1094DEC1FE}" dt="2019-10-07T12:09:06.347" v="64"/>
          <ac:spMkLst>
            <pc:docMk/>
            <pc:sldMk cId="1430442675" sldId="368"/>
            <ac:spMk id="2" creationId="{DA06DDF6-8B1F-7742-B9D7-90CFA51116BB}"/>
          </ac:spMkLst>
        </pc:spChg>
        <pc:spChg chg="del">
          <ac:chgData name="Gibbins N.M." userId="6a0e944c-4d97-467d-bb7a-7c3315791fe4" providerId="ADAL" clId="{BB484606-B9E6-1941-9C60-0D1094DEC1FE}" dt="2019-10-07T12:09:06.347" v="64"/>
          <ac:spMkLst>
            <pc:docMk/>
            <pc:sldMk cId="1430442675" sldId="368"/>
            <ac:spMk id="3" creationId="{CEBF1348-BA3A-684A-82DF-7FD61806B92D}"/>
          </ac:spMkLst>
        </pc:spChg>
        <pc:spChg chg="del">
          <ac:chgData name="Gibbins N.M." userId="6a0e944c-4d97-467d-bb7a-7c3315791fe4" providerId="ADAL" clId="{BB484606-B9E6-1941-9C60-0D1094DEC1FE}" dt="2019-10-07T12:09:06.347" v="64"/>
          <ac:spMkLst>
            <pc:docMk/>
            <pc:sldMk cId="1430442675" sldId="368"/>
            <ac:spMk id="4" creationId="{A36B30B9-7C39-454F-ABAB-3419EB7A0A33}"/>
          </ac:spMkLst>
        </pc:spChg>
        <pc:spChg chg="add mod">
          <ac:chgData name="Gibbins N.M." userId="6a0e944c-4d97-467d-bb7a-7c3315791fe4" providerId="ADAL" clId="{BB484606-B9E6-1941-9C60-0D1094DEC1FE}" dt="2019-10-07T12:09:10.975" v="84" actId="20577"/>
          <ac:spMkLst>
            <pc:docMk/>
            <pc:sldMk cId="1430442675" sldId="368"/>
            <ac:spMk id="5" creationId="{975EC1E4-A9BD-654C-B1A7-8CDFD5174565}"/>
          </ac:spMkLst>
        </pc:spChg>
        <pc:spChg chg="add mod">
          <ac:chgData name="Gibbins N.M." userId="6a0e944c-4d97-467d-bb7a-7c3315791fe4" providerId="ADAL" clId="{BB484606-B9E6-1941-9C60-0D1094DEC1FE}" dt="2019-10-07T12:15:22.224" v="389" actId="20577"/>
          <ac:spMkLst>
            <pc:docMk/>
            <pc:sldMk cId="1430442675" sldId="368"/>
            <ac:spMk id="6" creationId="{DB04B125-A8E9-8B4A-A82B-F8C8B31F406E}"/>
          </ac:spMkLst>
        </pc:spChg>
        <pc:spChg chg="add del mod">
          <ac:chgData name="Gibbins N.M." userId="6a0e944c-4d97-467d-bb7a-7c3315791fe4" providerId="ADAL" clId="{BB484606-B9E6-1941-9C60-0D1094DEC1FE}" dt="2019-10-07T12:11:46.187" v="195"/>
          <ac:spMkLst>
            <pc:docMk/>
            <pc:sldMk cId="1430442675" sldId="368"/>
            <ac:spMk id="7" creationId="{78B1F453-15D4-7340-AA7C-6B1FA9618481}"/>
          </ac:spMkLst>
        </pc:spChg>
        <pc:spChg chg="add del mod">
          <ac:chgData name="Gibbins N.M." userId="6a0e944c-4d97-467d-bb7a-7c3315791fe4" providerId="ADAL" clId="{BB484606-B9E6-1941-9C60-0D1094DEC1FE}" dt="2019-10-07T12:11:49.067" v="196" actId="478"/>
          <ac:spMkLst>
            <pc:docMk/>
            <pc:sldMk cId="1430442675" sldId="368"/>
            <ac:spMk id="8" creationId="{2CCE76C3-88AD-F94E-919F-6B7F1FB8EF77}"/>
          </ac:spMkLst>
        </pc:spChg>
        <pc:spChg chg="add mod">
          <ac:chgData name="Gibbins N.M." userId="6a0e944c-4d97-467d-bb7a-7c3315791fe4" providerId="ADAL" clId="{BB484606-B9E6-1941-9C60-0D1094DEC1FE}" dt="2019-10-07T12:11:46.187" v="195"/>
          <ac:spMkLst>
            <pc:docMk/>
            <pc:sldMk cId="1430442675" sldId="368"/>
            <ac:spMk id="9" creationId="{4AFAD77D-0328-F34B-BA22-5B8486738F7F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0" creationId="{EDCF10A9-436A-0541-8D5B-B30E11911354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1" creationId="{B27C468B-8B7B-9049-91BE-74F753D6CD1B}"/>
          </ac:spMkLst>
        </pc:spChg>
        <pc:spChg chg="add mod">
          <ac:chgData name="Gibbins N.M." userId="6a0e944c-4d97-467d-bb7a-7c3315791fe4" providerId="ADAL" clId="{BB484606-B9E6-1941-9C60-0D1094DEC1FE}" dt="2019-10-07T12:15:55.369" v="405" actId="1076"/>
          <ac:spMkLst>
            <pc:docMk/>
            <pc:sldMk cId="1430442675" sldId="368"/>
            <ac:spMk id="13" creationId="{870F54B4-9A13-2448-9350-C9861BE36603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4" creationId="{9FCC837A-639F-844B-94A4-CAA2DF34CAF4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5" creationId="{849C3B90-E0CA-7D4E-A9B3-44537810681B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6" creationId="{97090A45-1530-1A46-8829-A468EA9BF884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7" creationId="{E3DD028B-E915-7C43-B1E5-F1485F5DEE29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8" creationId="{CE033406-2D49-0043-8984-5E5DCBC69B24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9" creationId="{BC176237-BE0A-D54B-81B6-DEE91ADE2FB5}"/>
          </ac:spMkLst>
        </pc:spChg>
        <pc:cxnChg chg="add mod">
          <ac:chgData name="Gibbins N.M." userId="6a0e944c-4d97-467d-bb7a-7c3315791fe4" providerId="ADAL" clId="{BB484606-B9E6-1941-9C60-0D1094DEC1FE}" dt="2019-10-07T12:15:49.843" v="404" actId="1035"/>
          <ac:cxnSpMkLst>
            <pc:docMk/>
            <pc:sldMk cId="1430442675" sldId="368"/>
            <ac:cxnSpMk id="12" creationId="{A2DEDA90-CD52-E54F-B786-409E084A1C30}"/>
          </ac:cxnSpMkLst>
        </pc:cxnChg>
      </pc:sldChg>
      <pc:sldChg chg="addSp delSp modSp add">
        <pc:chgData name="Gibbins N.M." userId="6a0e944c-4d97-467d-bb7a-7c3315791fe4" providerId="ADAL" clId="{BB484606-B9E6-1941-9C60-0D1094DEC1FE}" dt="2019-10-07T12:36:41.528" v="1302" actId="20577"/>
        <pc:sldMkLst>
          <pc:docMk/>
          <pc:sldMk cId="603271913" sldId="369"/>
        </pc:sldMkLst>
        <pc:spChg chg="mod">
          <ac:chgData name="Gibbins N.M." userId="6a0e944c-4d97-467d-bb7a-7c3315791fe4" providerId="ADAL" clId="{BB484606-B9E6-1941-9C60-0D1094DEC1FE}" dt="2019-10-07T12:17:05.691" v="434" actId="20577"/>
          <ac:spMkLst>
            <pc:docMk/>
            <pc:sldMk cId="603271913" sldId="369"/>
            <ac:spMk id="2" creationId="{4D34242B-777F-8744-8E48-FCA6F6436E75}"/>
          </ac:spMkLst>
        </pc:spChg>
        <pc:spChg chg="del">
          <ac:chgData name="Gibbins N.M." userId="6a0e944c-4d97-467d-bb7a-7c3315791fe4" providerId="ADAL" clId="{BB484606-B9E6-1941-9C60-0D1094DEC1FE}" dt="2019-10-07T12:17:08.602" v="435"/>
          <ac:spMkLst>
            <pc:docMk/>
            <pc:sldMk cId="603271913" sldId="369"/>
            <ac:spMk id="3" creationId="{15526B15-621F-D04B-8F43-C8356D373B6F}"/>
          </ac:spMkLst>
        </pc:spChg>
        <pc:spChg chg="del">
          <ac:chgData name="Gibbins N.M." userId="6a0e944c-4d97-467d-bb7a-7c3315791fe4" providerId="ADAL" clId="{BB484606-B9E6-1941-9C60-0D1094DEC1FE}" dt="2019-10-07T12:17:08.602" v="435"/>
          <ac:spMkLst>
            <pc:docMk/>
            <pc:sldMk cId="603271913" sldId="369"/>
            <ac:spMk id="4" creationId="{9E19CC7E-3127-F349-8A5B-72A003AF681F}"/>
          </ac:spMkLst>
        </pc:spChg>
        <pc:spChg chg="del">
          <ac:chgData name="Gibbins N.M." userId="6a0e944c-4d97-467d-bb7a-7c3315791fe4" providerId="ADAL" clId="{BB484606-B9E6-1941-9C60-0D1094DEC1FE}" dt="2019-10-07T12:17:08.602" v="435"/>
          <ac:spMkLst>
            <pc:docMk/>
            <pc:sldMk cId="603271913" sldId="369"/>
            <ac:spMk id="5" creationId="{2CE2E8DC-58E2-E945-B76C-78B808E819FC}"/>
          </ac:spMkLst>
        </pc:spChg>
        <pc:spChg chg="add mod">
          <ac:chgData name="Gibbins N.M." userId="6a0e944c-4d97-467d-bb7a-7c3315791fe4" providerId="ADAL" clId="{BB484606-B9E6-1941-9C60-0D1094DEC1FE}" dt="2019-10-07T12:36:41.528" v="1302" actId="20577"/>
          <ac:spMkLst>
            <pc:docMk/>
            <pc:sldMk cId="603271913" sldId="369"/>
            <ac:spMk id="6" creationId="{7E448990-A7EE-E844-9CFD-0E6E6A0C7EB0}"/>
          </ac:spMkLst>
        </pc:spChg>
        <pc:spChg chg="add mod">
          <ac:chgData name="Gibbins N.M." userId="6a0e944c-4d97-467d-bb7a-7c3315791fe4" providerId="ADAL" clId="{BB484606-B9E6-1941-9C60-0D1094DEC1FE}" dt="2019-10-07T12:17:08.602" v="435"/>
          <ac:spMkLst>
            <pc:docMk/>
            <pc:sldMk cId="603271913" sldId="369"/>
            <ac:spMk id="7" creationId="{985CCB1B-D689-F842-A971-8660FF4A5083}"/>
          </ac:spMkLst>
        </pc:spChg>
      </pc:sldChg>
      <pc:sldChg chg="add del">
        <pc:chgData name="Gibbins N.M." userId="6a0e944c-4d97-467d-bb7a-7c3315791fe4" providerId="ADAL" clId="{BB484606-B9E6-1941-9C60-0D1094DEC1FE}" dt="2019-10-07T12:16:01.986" v="407" actId="2696"/>
        <pc:sldMkLst>
          <pc:docMk/>
          <pc:sldMk cId="1707058630" sldId="369"/>
        </pc:sldMkLst>
      </pc:sldChg>
      <pc:sldChg chg="addSp delSp modSp add delAnim modAnim">
        <pc:chgData name="Gibbins N.M." userId="6a0e944c-4d97-467d-bb7a-7c3315791fe4" providerId="ADAL" clId="{BB484606-B9E6-1941-9C60-0D1094DEC1FE}" dt="2019-10-08T11:54:41.169" v="1809"/>
        <pc:sldMkLst>
          <pc:docMk/>
          <pc:sldMk cId="3787124958" sldId="370"/>
        </pc:sldMkLst>
        <pc:spChg chg="del mod">
          <ac:chgData name="Gibbins N.M." userId="6a0e944c-4d97-467d-bb7a-7c3315791fe4" providerId="ADAL" clId="{BB484606-B9E6-1941-9C60-0D1094DEC1FE}" dt="2019-10-07T12:31:16.087" v="1178" actId="478"/>
          <ac:spMkLst>
            <pc:docMk/>
            <pc:sldMk cId="3787124958" sldId="370"/>
            <ac:spMk id="2" creationId="{00000000-0000-0000-0000-000000000000}"/>
          </ac:spMkLst>
        </pc:spChg>
        <pc:spChg chg="add mod">
          <ac:chgData name="Gibbins N.M." userId="6a0e944c-4d97-467d-bb7a-7c3315791fe4" providerId="ADAL" clId="{BB484606-B9E6-1941-9C60-0D1094DEC1FE}" dt="2019-10-07T12:31:11.681" v="1177"/>
          <ac:spMkLst>
            <pc:docMk/>
            <pc:sldMk cId="3787124958" sldId="370"/>
            <ac:spMk id="4" creationId="{F00D0582-3EBA-C442-8FD0-A48393423C88}"/>
          </ac:spMkLst>
        </pc:spChg>
        <pc:spChg chg="del">
          <ac:chgData name="Gibbins N.M." userId="6a0e944c-4d97-467d-bb7a-7c3315791fe4" providerId="ADAL" clId="{BB484606-B9E6-1941-9C60-0D1094DEC1FE}" dt="2019-10-07T12:28:18.850" v="944" actId="478"/>
          <ac:spMkLst>
            <pc:docMk/>
            <pc:sldMk cId="3787124958" sldId="370"/>
            <ac:spMk id="5" creationId="{917C06B6-6F03-E14A-964E-2C33EAD56F55}"/>
          </ac:spMkLst>
        </pc:spChg>
        <pc:spChg chg="mod">
          <ac:chgData name="Gibbins N.M." userId="6a0e944c-4d97-467d-bb7a-7c3315791fe4" providerId="ADAL" clId="{BB484606-B9E6-1941-9C60-0D1094DEC1FE}" dt="2019-10-07T12:31:28.382" v="1180" actId="1076"/>
          <ac:spMkLst>
            <pc:docMk/>
            <pc:sldMk cId="3787124958" sldId="370"/>
            <ac:spMk id="8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8T11:52:11.817" v="1731" actId="20577"/>
          <ac:spMkLst>
            <pc:docMk/>
            <pc:sldMk cId="3787124958" sldId="370"/>
            <ac:spMk id="9" creationId="{00000000-0000-0000-0000-000000000000}"/>
          </ac:spMkLst>
        </pc:spChg>
        <pc:spChg chg="add mod">
          <ac:chgData name="Gibbins N.M." userId="6a0e944c-4d97-467d-bb7a-7c3315791fe4" providerId="ADAL" clId="{BB484606-B9E6-1941-9C60-0D1094DEC1FE}" dt="2019-10-07T12:35:13.235" v="1254" actId="1076"/>
          <ac:spMkLst>
            <pc:docMk/>
            <pc:sldMk cId="3787124958" sldId="370"/>
            <ac:spMk id="11" creationId="{0B35BBDF-B37B-424D-9320-51FD79CD708B}"/>
          </ac:spMkLst>
        </pc:spChg>
        <pc:spChg chg="add mod">
          <ac:chgData name="Gibbins N.M." userId="6a0e944c-4d97-467d-bb7a-7c3315791fe4" providerId="ADAL" clId="{BB484606-B9E6-1941-9C60-0D1094DEC1FE}" dt="2019-10-08T11:52:16.418" v="1733" actId="20577"/>
          <ac:spMkLst>
            <pc:docMk/>
            <pc:sldMk cId="3787124958" sldId="370"/>
            <ac:spMk id="13" creationId="{4405AD73-CC60-6A4C-9735-6FF273A80898}"/>
          </ac:spMkLst>
        </pc:spChg>
        <pc:spChg chg="add del mod">
          <ac:chgData name="Gibbins N.M." userId="6a0e944c-4d97-467d-bb7a-7c3315791fe4" providerId="ADAL" clId="{BB484606-B9E6-1941-9C60-0D1094DEC1FE}" dt="2019-10-07T12:31:17.793" v="1179" actId="478"/>
          <ac:spMkLst>
            <pc:docMk/>
            <pc:sldMk cId="3787124958" sldId="370"/>
            <ac:spMk id="15" creationId="{D8CD5207-5C89-F249-8E93-538C590BAD35}"/>
          </ac:spMkLst>
        </pc:spChg>
        <pc:spChg chg="add del mod">
          <ac:chgData name="Gibbins N.M." userId="6a0e944c-4d97-467d-bb7a-7c3315791fe4" providerId="ADAL" clId="{BB484606-B9E6-1941-9C60-0D1094DEC1FE}" dt="2019-10-07T12:35:07.188" v="1253" actId="478"/>
          <ac:spMkLst>
            <pc:docMk/>
            <pc:sldMk cId="3787124958" sldId="370"/>
            <ac:spMk id="16" creationId="{DE4A0C94-4DFF-0643-984E-8515C2A19248}"/>
          </ac:spMkLst>
        </pc:spChg>
        <pc:picChg chg="mod">
          <ac:chgData name="Gibbins N.M." userId="6a0e944c-4d97-467d-bb7a-7c3315791fe4" providerId="ADAL" clId="{BB484606-B9E6-1941-9C60-0D1094DEC1FE}" dt="2019-10-07T12:31:28.382" v="1180" actId="1076"/>
          <ac:picMkLst>
            <pc:docMk/>
            <pc:sldMk cId="3787124958" sldId="370"/>
            <ac:picMk id="6" creationId="{00000000-0000-0000-0000-000000000000}"/>
          </ac:picMkLst>
        </pc:picChg>
        <pc:picChg chg="mod">
          <ac:chgData name="Gibbins N.M." userId="6a0e944c-4d97-467d-bb7a-7c3315791fe4" providerId="ADAL" clId="{BB484606-B9E6-1941-9C60-0D1094DEC1FE}" dt="2019-10-07T12:31:28.382" v="1180" actId="1076"/>
          <ac:picMkLst>
            <pc:docMk/>
            <pc:sldMk cId="3787124958" sldId="370"/>
            <ac:picMk id="7" creationId="{00000000-0000-0000-0000-000000000000}"/>
          </ac:picMkLst>
        </pc:picChg>
        <pc:picChg chg="add mod">
          <ac:chgData name="Gibbins N.M." userId="6a0e944c-4d97-467d-bb7a-7c3315791fe4" providerId="ADAL" clId="{BB484606-B9E6-1941-9C60-0D1094DEC1FE}" dt="2019-10-07T12:35:13.235" v="1254" actId="1076"/>
          <ac:picMkLst>
            <pc:docMk/>
            <pc:sldMk cId="3787124958" sldId="370"/>
            <ac:picMk id="10" creationId="{9EE53A50-E759-234F-8C64-A46F1619BE89}"/>
          </ac:picMkLst>
        </pc:picChg>
        <pc:picChg chg="add mod">
          <ac:chgData name="Gibbins N.M." userId="6a0e944c-4d97-467d-bb7a-7c3315791fe4" providerId="ADAL" clId="{BB484606-B9E6-1941-9C60-0D1094DEC1FE}" dt="2019-10-07T12:35:13.235" v="1254" actId="1076"/>
          <ac:picMkLst>
            <pc:docMk/>
            <pc:sldMk cId="3787124958" sldId="370"/>
            <ac:picMk id="12" creationId="{910076A5-1C9A-5E44-8B48-B0423B8246B7}"/>
          </ac:picMkLst>
        </pc:picChg>
      </pc:sldChg>
      <pc:sldChg chg="modSp add modAnim">
        <pc:chgData name="Gibbins N.M." userId="6a0e944c-4d97-467d-bb7a-7c3315791fe4" providerId="ADAL" clId="{BB484606-B9E6-1941-9C60-0D1094DEC1FE}" dt="2019-10-08T11:55:16.458" v="1815"/>
        <pc:sldMkLst>
          <pc:docMk/>
          <pc:sldMk cId="2509354203" sldId="371"/>
        </pc:sldMkLst>
        <pc:spChg chg="mod">
          <ac:chgData name="Gibbins N.M." userId="6a0e944c-4d97-467d-bb7a-7c3315791fe4" providerId="ADAL" clId="{BB484606-B9E6-1941-9C60-0D1094DEC1FE}" dt="2019-10-08T11:52:22.568" v="1735" actId="20577"/>
          <ac:spMkLst>
            <pc:docMk/>
            <pc:sldMk cId="2509354203" sldId="371"/>
            <ac:spMk id="9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8T11:53:19.874" v="1757" actId="20577"/>
          <ac:spMkLst>
            <pc:docMk/>
            <pc:sldMk cId="2509354203" sldId="371"/>
            <ac:spMk id="13" creationId="{4405AD73-CC60-6A4C-9735-6FF273A80898}"/>
          </ac:spMkLst>
        </pc:spChg>
        <pc:spChg chg="mod">
          <ac:chgData name="Gibbins N.M." userId="6a0e944c-4d97-467d-bb7a-7c3315791fe4" providerId="ADAL" clId="{BB484606-B9E6-1941-9C60-0D1094DEC1FE}" dt="2019-10-08T11:53:49.109" v="1804"/>
          <ac:spMkLst>
            <pc:docMk/>
            <pc:sldMk cId="2509354203" sldId="371"/>
            <ac:spMk id="16" creationId="{DE4A0C94-4DFF-0643-984E-8515C2A19248}"/>
          </ac:spMkLst>
        </pc:spChg>
      </pc:sldChg>
      <pc:sldChg chg="addSp delSp modSp add modAnim">
        <pc:chgData name="Gibbins N.M." userId="6a0e944c-4d97-467d-bb7a-7c3315791fe4" providerId="ADAL" clId="{BB484606-B9E6-1941-9C60-0D1094DEC1FE}" dt="2019-10-08T11:55:37.759" v="1818"/>
        <pc:sldMkLst>
          <pc:docMk/>
          <pc:sldMk cId="3127088112" sldId="372"/>
        </pc:sldMkLst>
        <pc:spChg chg="mod">
          <ac:chgData name="Gibbins N.M." userId="6a0e944c-4d97-467d-bb7a-7c3315791fe4" providerId="ADAL" clId="{BB484606-B9E6-1941-9C60-0D1094DEC1FE}" dt="2019-10-07T12:37:04.199" v="1323" actId="20577"/>
          <ac:spMkLst>
            <pc:docMk/>
            <pc:sldMk cId="3127088112" sldId="372"/>
            <ac:spMk id="2" creationId="{A50A3BD8-2136-C044-B7C5-5BF27157B6A7}"/>
          </ac:spMkLst>
        </pc:spChg>
        <pc:spChg chg="mod">
          <ac:chgData name="Gibbins N.M." userId="6a0e944c-4d97-467d-bb7a-7c3315791fe4" providerId="ADAL" clId="{BB484606-B9E6-1941-9C60-0D1094DEC1FE}" dt="2019-10-07T12:39:29.041" v="1486" actId="5793"/>
          <ac:spMkLst>
            <pc:docMk/>
            <pc:sldMk cId="3127088112" sldId="372"/>
            <ac:spMk id="3" creationId="{4D850A9F-2AFE-044B-AC91-7A262AF090CF}"/>
          </ac:spMkLst>
        </pc:spChg>
        <pc:spChg chg="del">
          <ac:chgData name="Gibbins N.M." userId="6a0e944c-4d97-467d-bb7a-7c3315791fe4" providerId="ADAL" clId="{BB484606-B9E6-1941-9C60-0D1094DEC1FE}" dt="2019-10-07T12:37:35.607" v="1399"/>
          <ac:spMkLst>
            <pc:docMk/>
            <pc:sldMk cId="3127088112" sldId="372"/>
            <ac:spMk id="4" creationId="{D1AB9006-A338-0A45-B3D5-8F222CB9B532}"/>
          </ac:spMkLst>
        </pc:spChg>
        <pc:spChg chg="add del mod">
          <ac:chgData name="Gibbins N.M." userId="6a0e944c-4d97-467d-bb7a-7c3315791fe4" providerId="ADAL" clId="{BB484606-B9E6-1941-9C60-0D1094DEC1FE}" dt="2019-10-07T12:37:39.430" v="1400" actId="478"/>
          <ac:spMkLst>
            <pc:docMk/>
            <pc:sldMk cId="3127088112" sldId="372"/>
            <ac:spMk id="5" creationId="{48AA930A-1BC6-EA42-99C1-2F04778D9332}"/>
          </ac:spMkLst>
        </pc:spChg>
        <pc:spChg chg="add mod">
          <ac:chgData name="Gibbins N.M." userId="6a0e944c-4d97-467d-bb7a-7c3315791fe4" providerId="ADAL" clId="{BB484606-B9E6-1941-9C60-0D1094DEC1FE}" dt="2019-10-07T12:37:35.607" v="1399"/>
          <ac:spMkLst>
            <pc:docMk/>
            <pc:sldMk cId="3127088112" sldId="372"/>
            <ac:spMk id="6" creationId="{80246653-A663-2F4C-B1B8-B929DD8E6897}"/>
          </ac:spMkLst>
        </pc:spChg>
        <pc:spChg chg="add mod">
          <ac:chgData name="Gibbins N.M." userId="6a0e944c-4d97-467d-bb7a-7c3315791fe4" providerId="ADAL" clId="{BB484606-B9E6-1941-9C60-0D1094DEC1FE}" dt="2019-10-07T12:39:26.561" v="1485" actId="1076"/>
          <ac:spMkLst>
            <pc:docMk/>
            <pc:sldMk cId="3127088112" sldId="372"/>
            <ac:spMk id="9" creationId="{891EB60A-B9B5-1348-A45A-1222E71B6238}"/>
          </ac:spMkLst>
        </pc:spChg>
        <pc:spChg chg="add mod">
          <ac:chgData name="Gibbins N.M." userId="6a0e944c-4d97-467d-bb7a-7c3315791fe4" providerId="ADAL" clId="{BB484606-B9E6-1941-9C60-0D1094DEC1FE}" dt="2019-10-07T12:39:26.561" v="1485" actId="1076"/>
          <ac:spMkLst>
            <pc:docMk/>
            <pc:sldMk cId="3127088112" sldId="372"/>
            <ac:spMk id="10" creationId="{CFE9E08D-B049-CD44-80EF-34BC9FA9FC6B}"/>
          </ac:spMkLst>
        </pc:spChg>
        <pc:picChg chg="add mod">
          <ac:chgData name="Gibbins N.M." userId="6a0e944c-4d97-467d-bb7a-7c3315791fe4" providerId="ADAL" clId="{BB484606-B9E6-1941-9C60-0D1094DEC1FE}" dt="2019-10-07T12:39:26.561" v="1485" actId="1076"/>
          <ac:picMkLst>
            <pc:docMk/>
            <pc:sldMk cId="3127088112" sldId="372"/>
            <ac:picMk id="7" creationId="{43BED7F4-3BA1-734F-BB92-E13CCAF6DD22}"/>
          </ac:picMkLst>
        </pc:picChg>
        <pc:picChg chg="add mod">
          <ac:chgData name="Gibbins N.M." userId="6a0e944c-4d97-467d-bb7a-7c3315791fe4" providerId="ADAL" clId="{BB484606-B9E6-1941-9C60-0D1094DEC1FE}" dt="2019-10-07T12:39:26.561" v="1485" actId="1076"/>
          <ac:picMkLst>
            <pc:docMk/>
            <pc:sldMk cId="3127088112" sldId="372"/>
            <ac:picMk id="8" creationId="{A348BC7C-83A4-FF44-BCFB-BC3E3F9E5EE8}"/>
          </ac:picMkLst>
        </pc:picChg>
      </pc:sldChg>
      <pc:sldChg chg="modSp add">
        <pc:chgData name="Gibbins N.M." userId="6a0e944c-4d97-467d-bb7a-7c3315791fe4" providerId="ADAL" clId="{BB484606-B9E6-1941-9C60-0D1094DEC1FE}" dt="2019-10-07T12:41:59.862" v="1566" actId="20577"/>
        <pc:sldMkLst>
          <pc:docMk/>
          <pc:sldMk cId="2193214155" sldId="373"/>
        </pc:sldMkLst>
        <pc:spChg chg="mod">
          <ac:chgData name="Gibbins N.M." userId="6a0e944c-4d97-467d-bb7a-7c3315791fe4" providerId="ADAL" clId="{BB484606-B9E6-1941-9C60-0D1094DEC1FE}" dt="2019-10-07T12:40:05.906" v="1503" actId="20577"/>
          <ac:spMkLst>
            <pc:docMk/>
            <pc:sldMk cId="2193214155" sldId="373"/>
            <ac:spMk id="2" creationId="{D67FCD3A-0C57-C24F-8CF9-DFFB48226B26}"/>
          </ac:spMkLst>
        </pc:spChg>
        <pc:spChg chg="mod">
          <ac:chgData name="Gibbins N.M." userId="6a0e944c-4d97-467d-bb7a-7c3315791fe4" providerId="ADAL" clId="{BB484606-B9E6-1941-9C60-0D1094DEC1FE}" dt="2019-10-07T12:41:59.862" v="1566" actId="20577"/>
          <ac:spMkLst>
            <pc:docMk/>
            <pc:sldMk cId="2193214155" sldId="373"/>
            <ac:spMk id="3" creationId="{561D7A20-A2A1-1E45-800C-02115B1EB82A}"/>
          </ac:spMkLst>
        </pc:spChg>
      </pc:sldChg>
      <pc:sldChg chg="modSp add">
        <pc:chgData name="Gibbins N.M." userId="6a0e944c-4d97-467d-bb7a-7c3315791fe4" providerId="ADAL" clId="{BB484606-B9E6-1941-9C60-0D1094DEC1FE}" dt="2019-10-07T12:43:08.889" v="1641" actId="20577"/>
        <pc:sldMkLst>
          <pc:docMk/>
          <pc:sldMk cId="187064318" sldId="374"/>
        </pc:sldMkLst>
        <pc:spChg chg="mod">
          <ac:chgData name="Gibbins N.M." userId="6a0e944c-4d97-467d-bb7a-7c3315791fe4" providerId="ADAL" clId="{BB484606-B9E6-1941-9C60-0D1094DEC1FE}" dt="2019-10-07T12:42:41.868" v="1589" actId="20577"/>
          <ac:spMkLst>
            <pc:docMk/>
            <pc:sldMk cId="187064318" sldId="374"/>
            <ac:spMk id="2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43:08.889" v="1641" actId="20577"/>
          <ac:spMkLst>
            <pc:docMk/>
            <pc:sldMk cId="187064318" sldId="374"/>
            <ac:spMk id="4" creationId="{00000000-0000-0000-0000-000000000000}"/>
          </ac:spMkLst>
        </pc:spChg>
      </pc:sldChg>
      <pc:sldChg chg="modSp add modTransition">
        <pc:chgData name="Gibbins N.M." userId="6a0e944c-4d97-467d-bb7a-7c3315791fe4" providerId="ADAL" clId="{BB484606-B9E6-1941-9C60-0D1094DEC1FE}" dt="2019-10-08T12:08:15.670" v="2200" actId="20577"/>
        <pc:sldMkLst>
          <pc:docMk/>
          <pc:sldMk cId="914094414" sldId="375"/>
        </pc:sldMkLst>
        <pc:spChg chg="mod">
          <ac:chgData name="Gibbins N.M." userId="6a0e944c-4d97-467d-bb7a-7c3315791fe4" providerId="ADAL" clId="{BB484606-B9E6-1941-9C60-0D1094DEC1FE}" dt="2019-10-08T11:51:01.983" v="1679" actId="20577"/>
          <ac:spMkLst>
            <pc:docMk/>
            <pc:sldMk cId="914094414" sldId="375"/>
            <ac:spMk id="2" creationId="{B824BDB1-D0DA-EE43-9625-807A739C1ED6}"/>
          </ac:spMkLst>
        </pc:spChg>
        <pc:spChg chg="mod">
          <ac:chgData name="Gibbins N.M." userId="6a0e944c-4d97-467d-bb7a-7c3315791fe4" providerId="ADAL" clId="{BB484606-B9E6-1941-9C60-0D1094DEC1FE}" dt="2019-10-08T12:08:15.670" v="2200" actId="20577"/>
          <ac:spMkLst>
            <pc:docMk/>
            <pc:sldMk cId="914094414" sldId="375"/>
            <ac:spMk id="3" creationId="{9035E803-62A6-D040-9517-6986603CE1A0}"/>
          </ac:spMkLst>
        </pc:spChg>
      </pc:sldChg>
      <pc:sldChg chg="modSp add modTransition">
        <pc:chgData name="Gibbins N.M." userId="6a0e944c-4d97-467d-bb7a-7c3315791fe4" providerId="ADAL" clId="{BB484606-B9E6-1941-9C60-0D1094DEC1FE}" dt="2019-10-08T12:02:03.708" v="2090" actId="20577"/>
        <pc:sldMkLst>
          <pc:docMk/>
          <pc:sldMk cId="3906206703" sldId="376"/>
        </pc:sldMkLst>
        <pc:spChg chg="mod">
          <ac:chgData name="Gibbins N.M." userId="6a0e944c-4d97-467d-bb7a-7c3315791fe4" providerId="ADAL" clId="{BB484606-B9E6-1941-9C60-0D1094DEC1FE}" dt="2019-10-08T11:51:28.504" v="1706" actId="20577"/>
          <ac:spMkLst>
            <pc:docMk/>
            <pc:sldMk cId="3906206703" sldId="376"/>
            <ac:spMk id="2" creationId="{E6525FF7-81FF-E244-BCDC-C680BC550EF0}"/>
          </ac:spMkLst>
        </pc:spChg>
        <pc:spChg chg="mod">
          <ac:chgData name="Gibbins N.M." userId="6a0e944c-4d97-467d-bb7a-7c3315791fe4" providerId="ADAL" clId="{BB484606-B9E6-1941-9C60-0D1094DEC1FE}" dt="2019-10-08T12:02:03.708" v="2090" actId="20577"/>
          <ac:spMkLst>
            <pc:docMk/>
            <pc:sldMk cId="3906206703" sldId="376"/>
            <ac:spMk id="3" creationId="{F06956C5-09A4-5B42-9DF0-0DD0EE749FC0}"/>
          </ac:spMkLst>
        </pc:spChg>
      </pc:sldChg>
      <pc:sldChg chg="modSp add modTransition">
        <pc:chgData name="Gibbins N.M." userId="6a0e944c-4d97-467d-bb7a-7c3315791fe4" providerId="ADAL" clId="{BB484606-B9E6-1941-9C60-0D1094DEC1FE}" dt="2019-10-08T12:08:30.410" v="2201" actId="20577"/>
        <pc:sldMkLst>
          <pc:docMk/>
          <pc:sldMk cId="2342421508" sldId="377"/>
        </pc:sldMkLst>
        <pc:spChg chg="mod">
          <ac:chgData name="Gibbins N.M." userId="6a0e944c-4d97-467d-bb7a-7c3315791fe4" providerId="ADAL" clId="{BB484606-B9E6-1941-9C60-0D1094DEC1FE}" dt="2019-10-08T11:51:47.304" v="1729" actId="20577"/>
          <ac:spMkLst>
            <pc:docMk/>
            <pc:sldMk cId="2342421508" sldId="377"/>
            <ac:spMk id="2" creationId="{7934DC4E-D18D-964F-A4C3-114674B78F14}"/>
          </ac:spMkLst>
        </pc:spChg>
        <pc:spChg chg="mod">
          <ac:chgData name="Gibbins N.M." userId="6a0e944c-4d97-467d-bb7a-7c3315791fe4" providerId="ADAL" clId="{BB484606-B9E6-1941-9C60-0D1094DEC1FE}" dt="2019-10-08T12:08:30.410" v="2201" actId="20577"/>
          <ac:spMkLst>
            <pc:docMk/>
            <pc:sldMk cId="2342421508" sldId="377"/>
            <ac:spMk id="3" creationId="{87DF0DAC-13B7-6545-857B-C93D8F322C9E}"/>
          </ac:spMkLst>
        </pc:spChg>
      </pc:sldChg>
    </pc:docChg>
  </pc:docChgLst>
  <pc:docChgLst>
    <pc:chgData name="Nicholas Gibbins" userId="6a0e944c-4d97-467d-bb7a-7c3315791fe4" providerId="ADAL" clId="{4CF808EF-841B-BF42-B67A-CC9DE63F2232}"/>
    <pc:docChg chg="modSld">
      <pc:chgData name="Nicholas Gibbins" userId="6a0e944c-4d97-467d-bb7a-7c3315791fe4" providerId="ADAL" clId="{4CF808EF-841B-BF42-B67A-CC9DE63F2232}" dt="2020-09-11T12:31:09.121" v="2" actId="20577"/>
      <pc:docMkLst>
        <pc:docMk/>
      </pc:docMkLst>
      <pc:sldChg chg="modSp mod">
        <pc:chgData name="Nicholas Gibbins" userId="6a0e944c-4d97-467d-bb7a-7c3315791fe4" providerId="ADAL" clId="{4CF808EF-841B-BF42-B67A-CC9DE63F2232}" dt="2020-09-11T12:31:09.121" v="2" actId="20577"/>
        <pc:sldMkLst>
          <pc:docMk/>
          <pc:sldMk cId="4021422789" sldId="256"/>
        </pc:sldMkLst>
        <pc:spChg chg="mod">
          <ac:chgData name="Nicholas Gibbins" userId="6a0e944c-4d97-467d-bb7a-7c3315791fe4" providerId="ADAL" clId="{4CF808EF-841B-BF42-B67A-CC9DE63F2232}" dt="2020-09-11T12:31:09.121" v="2" actId="20577"/>
          <ac:spMkLst>
            <pc:docMk/>
            <pc:sldMk cId="4021422789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www.southampton.ac.uk</a:t>
            </a:r>
            <a:r>
              <a:rPr lang="en-US" dirty="0"/>
              <a:t> - 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3C6C-B89E-0B44-9D8A-368B060A97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5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09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www.southampton.ac.uk</a:t>
            </a:r>
            <a:r>
              <a:rPr lang="en-US" dirty="0"/>
              <a:t> -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3C6C-B89E-0B44-9D8A-368B060A97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1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86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913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765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80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7194" b="7194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Requests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0E39F7-6CE5-BE4F-B95E-C8306F9A68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9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8AF99-6BE0-4044-9F2C-353849B1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sz="2800" dirty="0">
                <a:latin typeface="Lucida Console" panose="020B0609040504020204" pitchFamily="49" charset="0"/>
              </a:rPr>
              <a:t>curl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4AC28-1EB0-E449-8C3D-858CF7A75A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curl</a:t>
            </a:r>
            <a:r>
              <a:rPr lang="en-US" dirty="0"/>
              <a:t> is a command-line tool for retrieving URIs - we’ll use it to study HTTP interactions</a:t>
            </a:r>
          </a:p>
          <a:p>
            <a:pPr marL="0" indent="0">
              <a:buNone/>
            </a:pPr>
            <a:r>
              <a:rPr lang="en-US" dirty="0"/>
              <a:t>May already be installed on your machine – if not, download from </a:t>
            </a:r>
            <a:r>
              <a:rPr lang="en-US" sz="1800" dirty="0">
                <a:latin typeface="Lucida Console" panose="020B0609040504020204" pitchFamily="49" charset="0"/>
              </a:rPr>
              <a:t>https://</a:t>
            </a:r>
            <a:r>
              <a:rPr lang="en-US" sz="1800" dirty="0" err="1">
                <a:latin typeface="Lucida Console" panose="020B0609040504020204" pitchFamily="49" charset="0"/>
              </a:rPr>
              <a:t>curl.haxx.se</a:t>
            </a:r>
            <a:r>
              <a:rPr lang="en-US" sz="1800" dirty="0">
                <a:latin typeface="Lucida Console" panose="020B0609040504020204" pitchFamily="49" charset="0"/>
              </a:rPr>
              <a:t>/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curl –v [</a:t>
            </a:r>
            <a:r>
              <a:rPr lang="en-US" sz="1800" dirty="0" err="1">
                <a:latin typeface="Lucida Console" panose="020B0609040504020204" pitchFamily="49" charset="0"/>
              </a:rPr>
              <a:t>uri</a:t>
            </a:r>
            <a:r>
              <a:rPr lang="en-US" sz="1800" dirty="0">
                <a:latin typeface="Lucida Console" panose="020B0609040504020204" pitchFamily="49" charset="0"/>
              </a:rPr>
              <a:t>]</a:t>
            </a:r>
          </a:p>
          <a:p>
            <a:pPr lvl="1"/>
            <a:r>
              <a:rPr lang="en-US" dirty="0"/>
              <a:t>verbose mode – writes HTTP interactions to stderr</a:t>
            </a:r>
          </a:p>
          <a:p>
            <a:pPr lvl="1"/>
            <a:r>
              <a:rPr lang="en-US" dirty="0"/>
              <a:t>Redirect </a:t>
            </a:r>
            <a:r>
              <a:rPr lang="en-US" sz="1600" dirty="0">
                <a:latin typeface="Lucida Console" panose="020B0609040504020204" pitchFamily="49" charset="0"/>
              </a:rPr>
              <a:t>stderr</a:t>
            </a:r>
            <a:r>
              <a:rPr lang="en-US" dirty="0"/>
              <a:t> to </a:t>
            </a:r>
            <a:r>
              <a:rPr lang="en-US" sz="1600" dirty="0" err="1">
                <a:latin typeface="Lucida Console" panose="020B0609040504020204" pitchFamily="49" charset="0"/>
              </a:rPr>
              <a:t>stdout</a:t>
            </a:r>
            <a:r>
              <a:rPr lang="en-US" dirty="0"/>
              <a:t> and use </a:t>
            </a:r>
            <a:r>
              <a:rPr lang="en-US" sz="1600" dirty="0">
                <a:latin typeface="Lucida Console" panose="020B0609040504020204" pitchFamily="49" charset="0"/>
              </a:rPr>
              <a:t>less</a:t>
            </a:r>
            <a:r>
              <a:rPr lang="en-US" dirty="0"/>
              <a:t> to page through output</a:t>
            </a:r>
          </a:p>
          <a:p>
            <a:pPr lvl="1"/>
            <a:r>
              <a:rPr lang="en-US" dirty="0"/>
              <a:t>e.g. </a:t>
            </a:r>
            <a:r>
              <a:rPr lang="en-US" sz="1600" dirty="0">
                <a:latin typeface="Lucida Console" panose="020B0609040504020204" pitchFamily="49" charset="0"/>
              </a:rPr>
              <a:t>curl –v https://</a:t>
            </a:r>
            <a:r>
              <a:rPr lang="en-US" sz="1600" dirty="0" err="1">
                <a:latin typeface="Lucida Console" panose="020B0609040504020204" pitchFamily="49" charset="0"/>
              </a:rPr>
              <a:t>www.google.com</a:t>
            </a:r>
            <a:r>
              <a:rPr lang="en-US" sz="1600" dirty="0">
                <a:latin typeface="Lucida Console" panose="020B0609040504020204" pitchFamily="49" charset="0"/>
              </a:rPr>
              <a:t>/ 2&gt;&amp;1 | less</a:t>
            </a:r>
          </a:p>
          <a:p>
            <a:pPr lvl="1"/>
            <a:r>
              <a:rPr lang="en-US" dirty="0"/>
              <a:t>Lines prefixed with “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  <a:r>
              <a:rPr lang="en-US" dirty="0"/>
              <a:t>” were sent by the client (i.e. curl)</a:t>
            </a:r>
          </a:p>
          <a:p>
            <a:pPr lvl="1"/>
            <a:r>
              <a:rPr lang="en-US" dirty="0"/>
              <a:t>Lines prefixed with “</a:t>
            </a:r>
            <a:r>
              <a:rPr lang="en-US" sz="1600" dirty="0">
                <a:latin typeface="Lucida Console" panose="020B0609040504020204" pitchFamily="49" charset="0"/>
              </a:rPr>
              <a:t>&lt;</a:t>
            </a:r>
            <a:r>
              <a:rPr lang="en-US" dirty="0"/>
              <a:t>“ were sent by the remote server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B26FFA-8133-9A45-BF89-BFE640B940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3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5FF7-81FF-E244-BCDC-C680BC55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956C5-09A4-5B42-9DF0-0DD0EE749F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curl to study the following request:</a:t>
            </a:r>
          </a:p>
          <a:p>
            <a:pPr marL="0" indent="0">
              <a:buNone/>
            </a:pPr>
            <a:endParaRPr lang="en-US" dirty="0"/>
          </a:p>
          <a:p>
            <a:pPr marL="3600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curl –</a:t>
            </a:r>
            <a:r>
              <a:rPr lang="en-US">
                <a:latin typeface="Lucida Console" panose="020B0609040504020204" pitchFamily="49" charset="0"/>
              </a:rPr>
              <a:t>v http://</a:t>
            </a:r>
            <a:r>
              <a:rPr lang="en-US" dirty="0" err="1">
                <a:latin typeface="Lucida Console" panose="020B0609040504020204" pitchFamily="49" charset="0"/>
              </a:rPr>
              <a:t>www.google.com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curl to study the following request:</a:t>
            </a:r>
          </a:p>
          <a:p>
            <a:pPr marL="0" indent="0">
              <a:buNone/>
            </a:pPr>
            <a:endParaRPr lang="en-US" dirty="0"/>
          </a:p>
          <a:p>
            <a:pPr marL="3600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curl –v https://</a:t>
            </a:r>
            <a:r>
              <a:rPr lang="en-US" dirty="0" err="1">
                <a:latin typeface="Lucida Console" panose="020B0609040504020204" pitchFamily="49" charset="0"/>
              </a:rPr>
              <a:t>www.google.com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</a:p>
          <a:p>
            <a:pPr marL="360000" lvl="1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/>
              <a:t>(we’ll cover TLS in a future lecture)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19C0E-C807-FE47-8847-BBD5F98815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06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A1C3-5BF0-694E-8AD5-49CDA639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>
                <a:latin typeface="Lucida Console" panose="020B0609040504020204" pitchFamily="49" charset="0"/>
              </a:rPr>
              <a:t>nc</a:t>
            </a:r>
            <a:r>
              <a:rPr lang="en-US" dirty="0"/>
              <a:t> (</a:t>
            </a:r>
            <a:r>
              <a:rPr lang="en-US" dirty="0" err="1"/>
              <a:t>netcat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42F2-F298-5841-8995-D37A9BA8FA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nc</a:t>
            </a:r>
            <a:r>
              <a:rPr lang="en-US" dirty="0"/>
              <a:t> (</a:t>
            </a:r>
            <a:r>
              <a:rPr lang="en-US" dirty="0" err="1"/>
              <a:t>netcat</a:t>
            </a:r>
            <a:r>
              <a:rPr lang="en-US" dirty="0"/>
              <a:t>) is a command-line tool for sending data from stdin to a port on a host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nc</a:t>
            </a:r>
            <a:r>
              <a:rPr lang="en-US" dirty="0">
                <a:latin typeface="Lucida Console" panose="020B0609040504020204" pitchFamily="49" charset="0"/>
              </a:rPr>
              <a:t> [hostname] [port]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Try: </a:t>
            </a:r>
            <a:r>
              <a:rPr lang="en-US" dirty="0" err="1">
                <a:latin typeface="Lucida Console" panose="020B0609040504020204" pitchFamily="49" charset="0"/>
              </a:rPr>
              <a:t>nc</a:t>
            </a:r>
            <a:r>
              <a:rPr lang="en-US" dirty="0">
                <a:latin typeface="Lucida Console" panose="020B0609040504020204" pitchFamily="49" charset="0"/>
              </a:rPr>
              <a:t> –c </a:t>
            </a:r>
            <a:r>
              <a:rPr lang="en-US" dirty="0" err="1">
                <a:latin typeface="Lucida Console" panose="020B0609040504020204" pitchFamily="49" charset="0"/>
              </a:rPr>
              <a:t>test.gark.net</a:t>
            </a:r>
            <a:r>
              <a:rPr lang="en-US" dirty="0">
                <a:latin typeface="Lucida Console" panose="020B0609040504020204" pitchFamily="49" charset="0"/>
              </a:rPr>
              <a:t> 80 </a:t>
            </a:r>
            <a:r>
              <a:rPr lang="en-US" dirty="0"/>
              <a:t>and type the following minimal GET request: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GET / HTTP/1.1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Host: </a:t>
            </a:r>
            <a:r>
              <a:rPr lang="en-US" dirty="0" err="1">
                <a:latin typeface="Lucida Console" panose="020B0609040504020204" pitchFamily="49" charset="0"/>
              </a:rPr>
              <a:t>test.gark.net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(you’ll need to type an extra return after the </a:t>
            </a:r>
            <a:r>
              <a:rPr lang="en-US" dirty="0">
                <a:latin typeface="Lucida Console" panose="020B0609040504020204" pitchFamily="49" charset="0"/>
              </a:rPr>
              <a:t>Host:</a:t>
            </a:r>
            <a:r>
              <a:rPr lang="en-US" dirty="0">
                <a:latin typeface="+mj-lt"/>
              </a:rPr>
              <a:t> header)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8AAC2-FFAE-1B4F-A98E-534A80A428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58BBE06-6BBB-7649-B372-65F37C0D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039" y="4896122"/>
            <a:ext cx="1434721" cy="12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8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01B11-0200-C341-8165-D60738D5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>
                <a:latin typeface="Lucida Console" panose="020B0609040504020204" pitchFamily="49" charset="0"/>
              </a:rPr>
              <a:t>openssl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A5EF5-AF88-6F4F-981A-61F759C5F2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openssl</a:t>
            </a:r>
            <a:r>
              <a:rPr lang="en-US" dirty="0"/>
              <a:t> is a command-line toolkit that implements TLS (used by https)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openssl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s_client</a:t>
            </a:r>
            <a:r>
              <a:rPr lang="en-US" dirty="0">
                <a:latin typeface="Lucida Console" panose="020B0609040504020204" pitchFamily="49" charset="0"/>
              </a:rPr>
              <a:t> –host [hostname] –port [port]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Try: </a:t>
            </a:r>
            <a:r>
              <a:rPr lang="en-US" dirty="0" err="1">
                <a:latin typeface="Lucida Console" panose="020B0609040504020204" pitchFamily="49" charset="0"/>
              </a:rPr>
              <a:t>openssl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s_client</a:t>
            </a:r>
            <a:r>
              <a:rPr lang="en-US" dirty="0">
                <a:latin typeface="Lucida Console" panose="020B0609040504020204" pitchFamily="49" charset="0"/>
              </a:rPr>
              <a:t> –</a:t>
            </a:r>
            <a:r>
              <a:rPr lang="en-US" dirty="0" err="1">
                <a:latin typeface="Lucida Console" panose="020B0609040504020204" pitchFamily="49" charset="0"/>
              </a:rPr>
              <a:t>crlf</a:t>
            </a:r>
            <a:r>
              <a:rPr lang="en-US" dirty="0">
                <a:latin typeface="Lucida Console" panose="020B0609040504020204" pitchFamily="49" charset="0"/>
              </a:rPr>
              <a:t> –host www.w3.org –port 443 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/>
              <a:t>and then type the following minimal GET request very quickly (&lt;5s):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GET / HTTP/1.1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Host: www.w3.org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(as before, you’ll need to type an extra return after the </a:t>
            </a:r>
            <a:r>
              <a:rPr lang="en-US" dirty="0">
                <a:latin typeface="Lucida Console" panose="020B0609040504020204" pitchFamily="49" charset="0"/>
              </a:rPr>
              <a:t>Host:</a:t>
            </a:r>
            <a:r>
              <a:rPr lang="en-US" dirty="0"/>
              <a:t> header)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D5B88-7247-A84C-B004-0D8F0C3054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1283912-882B-5C48-9027-068E8D9E5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039" y="4896122"/>
            <a:ext cx="1434721" cy="12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88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GET</a:t>
            </a:r>
            <a:r>
              <a:rPr lang="en-US" dirty="0"/>
              <a:t> 		request a representation of a resource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HEAD</a:t>
            </a:r>
            <a:r>
              <a:rPr lang="en-US" dirty="0"/>
              <a:t> 		request the body-less (i.e. headers only) response from a </a:t>
            </a:r>
            <a:r>
              <a:rPr lang="en-US" dirty="0">
                <a:latin typeface="Lucida Console" panose="020B0609040504020204" pitchFamily="49" charset="0"/>
              </a:rPr>
              <a:t>GET</a:t>
            </a:r>
            <a:r>
              <a:rPr lang="en-US" dirty="0"/>
              <a:t> request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POST</a:t>
            </a:r>
            <a:r>
              <a:rPr lang="en-US" dirty="0"/>
              <a:t>		request that a representation be accepted as a new subordinate of the 		specified resource (effectively, create a new resource)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PUT</a:t>
            </a:r>
            <a:r>
              <a:rPr lang="en-US" dirty="0"/>
              <a:t>		upload a representation of the specified resource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DELETE</a:t>
            </a:r>
            <a:r>
              <a:rPr lang="en-US" dirty="0"/>
              <a:t>	delete the specified resource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OPTIONS</a:t>
            </a:r>
            <a:r>
              <a:rPr lang="en-US" dirty="0"/>
              <a:t>	request information about the methods supported by a resource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(also TRACE, CONNECT, PATCH, but these are far less common)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2E819-8AA8-8A4F-9A42-272E4B068D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65851"/>
            <a:ext cx="10944225" cy="503238"/>
          </a:xfrm>
        </p:spPr>
        <p:txBody>
          <a:bodyPr anchor="b">
            <a:noAutofit/>
          </a:bodyPr>
          <a:lstStyle/>
          <a:p>
            <a:r>
              <a:rPr lang="en-GB" dirty="0"/>
              <a:t>Fielding, R.T. and Reschke, J. (2014) </a:t>
            </a:r>
            <a:r>
              <a:rPr lang="en-GB" i="1" dirty="0"/>
              <a:t>Hypertext Transfer Protocol (HTTP/1.1): Semantics and Content.</a:t>
            </a:r>
            <a:r>
              <a:rPr lang="en-GB" dirty="0"/>
              <a:t> RFC7231. pp.24-32. </a:t>
            </a:r>
            <a:br>
              <a:rPr lang="en-GB" dirty="0"/>
            </a:br>
            <a:r>
              <a:rPr lang="en-GB" dirty="0"/>
              <a:t>Available at: https://</a:t>
            </a:r>
            <a:r>
              <a:rPr lang="en-GB" dirty="0" err="1"/>
              <a:t>tools.ietf.org</a:t>
            </a:r>
            <a:r>
              <a:rPr lang="en-GB" dirty="0"/>
              <a:t>/html/rfc7231</a:t>
            </a:r>
          </a:p>
        </p:txBody>
      </p:sp>
    </p:spTree>
    <p:extLst>
      <p:ext uri="{BB962C8B-B14F-4D97-AF65-F5344CB8AC3E}">
        <p14:creationId xmlns:p14="http://schemas.microsoft.com/office/powerpoint/2010/main" val="39417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73F8-A5A7-0E42-92F7-E3AD1B7ED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idempotency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F844A-C736-E24E-9683-1E01565FB0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method is </a:t>
            </a:r>
            <a:r>
              <a:rPr lang="en-US" i="1" dirty="0"/>
              <a:t>safe</a:t>
            </a:r>
            <a:r>
              <a:rPr lang="en-US" dirty="0"/>
              <a:t> if it does not change the state of the resource</a:t>
            </a:r>
          </a:p>
          <a:p>
            <a:pPr marL="0" indent="0">
              <a:buNone/>
            </a:pPr>
            <a:r>
              <a:rPr lang="en-US" dirty="0"/>
              <a:t>A method is </a:t>
            </a:r>
            <a:r>
              <a:rPr lang="en-US" i="1" dirty="0"/>
              <a:t>idempotent</a:t>
            </a:r>
            <a:r>
              <a:rPr lang="en-US" dirty="0"/>
              <a:t> if a request can be made once or more than once while leaving the resource in the same final state</a:t>
            </a:r>
          </a:p>
          <a:p>
            <a:r>
              <a:rPr lang="en-US" dirty="0"/>
              <a:t>All safe methods are idempotent (because the state doesn’t change)</a:t>
            </a:r>
          </a:p>
          <a:p>
            <a:r>
              <a:rPr lang="en-US" dirty="0"/>
              <a:t>Not all idempotent methods are safe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E98293-9371-3F4B-85AE-98905B0961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51D1C5E-B877-D24A-A718-16DBE7F92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05143"/>
              </p:ext>
            </p:extLst>
          </p:nvPr>
        </p:nvGraphicFramePr>
        <p:xfrm>
          <a:off x="3604422" y="3941863"/>
          <a:ext cx="5011737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4162">
                  <a:extLst>
                    <a:ext uri="{9D8B030D-6E8A-4147-A177-3AD203B41FA5}">
                      <a16:colId xmlns:a16="http://schemas.microsoft.com/office/drawing/2014/main" val="3751513284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1760886679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1485317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Safe?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Idempotent?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496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Console" panose="020B0609040504020204" pitchFamily="49" charset="0"/>
                        </a:rPr>
                        <a:t>GET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7815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Console" panose="020B0609040504020204" pitchFamily="49" charset="0"/>
                        </a:rPr>
                        <a:t>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052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Console" panose="020B0609040504020204" pitchFamily="49" charset="0"/>
                        </a:rPr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Console" panose="020B0609040504020204" pitchFamily="49" charset="0"/>
                        </a:rPr>
                        <a:t>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4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Console" panose="020B0609040504020204" pitchFamily="49" charset="0"/>
                        </a:rPr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52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Console" panose="020B0609040504020204" pitchFamily="49" charset="0"/>
                        </a:rPr>
                        <a:t>OPTIONS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894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40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7194" b="7194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Methods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F377EB-F8A3-B84B-86DB-D74C99E747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02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DC4E-D18D-964F-A4C3-114674B7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F0DAC-13B7-6545-857B-C93D8F322C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curl –X [method] [</a:t>
            </a:r>
            <a:r>
              <a:rPr lang="en-US" dirty="0" err="1">
                <a:latin typeface="Lucida Console" panose="020B0609040504020204" pitchFamily="49" charset="0"/>
              </a:rPr>
              <a:t>uri</a:t>
            </a:r>
            <a:r>
              <a:rPr lang="en-US" dirty="0">
                <a:latin typeface="Lucida Console" panose="020B0609040504020204" pitchFamily="49" charset="0"/>
              </a:rPr>
              <a:t>]</a:t>
            </a:r>
            <a:endParaRPr lang="en-US" dirty="0"/>
          </a:p>
          <a:p>
            <a:pPr lvl="1"/>
            <a:r>
              <a:rPr lang="en-US" dirty="0"/>
              <a:t>Generates a HTTP request using the specified method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Use curl to study the following requests using different HTTP methods:</a:t>
            </a:r>
          </a:p>
          <a:p>
            <a:pPr marL="0" indent="0">
              <a:buNone/>
            </a:pPr>
            <a:endParaRPr lang="en-US" dirty="0"/>
          </a:p>
          <a:p>
            <a:pPr marL="3600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curl –v –X GET https://</a:t>
            </a:r>
            <a:r>
              <a:rPr lang="en-US" dirty="0" err="1">
                <a:latin typeface="Lucida Console" panose="020B0609040504020204" pitchFamily="49" charset="0"/>
              </a:rPr>
              <a:t>www.debian.org</a:t>
            </a:r>
            <a:r>
              <a:rPr lang="en-US" dirty="0">
                <a:latin typeface="Lucida Console" panose="020B0609040504020204" pitchFamily="49" charset="0"/>
              </a:rPr>
              <a:t>/ 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curl –v –X HEAD https://</a:t>
            </a:r>
            <a:r>
              <a:rPr lang="en-US" dirty="0" err="1">
                <a:latin typeface="Lucida Console" panose="020B0609040504020204" pitchFamily="49" charset="0"/>
              </a:rPr>
              <a:t>www.debian.org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curl –v –X DELETE https://</a:t>
            </a:r>
            <a:r>
              <a:rPr lang="en-US" dirty="0" err="1">
                <a:latin typeface="Lucida Console" panose="020B0609040504020204" pitchFamily="49" charset="0"/>
              </a:rPr>
              <a:t>www.debian.org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5FB7C-16D5-3341-A30E-A0FBA193A7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21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HTTP request headers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Accept:</a:t>
            </a:r>
            <a:r>
              <a:rPr lang="en-US" dirty="0"/>
              <a:t> specify desired media type of response</a:t>
            </a:r>
          </a:p>
          <a:p>
            <a:r>
              <a:rPr lang="en-US" dirty="0">
                <a:latin typeface="Lucida Console" panose="020B0609040504020204" pitchFamily="49" charset="0"/>
              </a:rPr>
              <a:t>Accept-Language:</a:t>
            </a:r>
            <a:r>
              <a:rPr lang="en-US" dirty="0"/>
              <a:t> specify desired language of response</a:t>
            </a:r>
          </a:p>
          <a:p>
            <a:r>
              <a:rPr lang="en-US" dirty="0">
                <a:latin typeface="Lucida Console" panose="020B0609040504020204" pitchFamily="49" charset="0"/>
              </a:rPr>
              <a:t>Date:</a:t>
            </a:r>
            <a:r>
              <a:rPr lang="en-US" dirty="0"/>
              <a:t> date/time at which the message was originated</a:t>
            </a:r>
          </a:p>
          <a:p>
            <a:r>
              <a:rPr lang="en-US" dirty="0">
                <a:latin typeface="Lucida Console" panose="020B0609040504020204" pitchFamily="49" charset="0"/>
              </a:rPr>
              <a:t>Host:</a:t>
            </a:r>
            <a:r>
              <a:rPr lang="en-US" dirty="0"/>
              <a:t> host and port number of requested resource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Referer</a:t>
            </a:r>
            <a:r>
              <a:rPr lang="en-US" dirty="0">
                <a:latin typeface="Lucida Console" panose="020B0609040504020204" pitchFamily="49" charset="0"/>
              </a:rPr>
              <a:t>:</a:t>
            </a:r>
            <a:r>
              <a:rPr lang="en-US" dirty="0"/>
              <a:t> URI of previously visited resource</a:t>
            </a:r>
          </a:p>
          <a:p>
            <a:r>
              <a:rPr lang="en-US" dirty="0">
                <a:latin typeface="Lucida Console" panose="020B0609040504020204" pitchFamily="49" charset="0"/>
              </a:rPr>
              <a:t>User-Agent:</a:t>
            </a:r>
            <a:r>
              <a:rPr lang="en-US" dirty="0"/>
              <a:t> identifier string for Web browser or user agent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Of these headers, only </a:t>
            </a:r>
            <a:r>
              <a:rPr lang="en-US" dirty="0">
                <a:latin typeface="Lucida Console" panose="020B0609040504020204" pitchFamily="49" charset="0"/>
              </a:rPr>
              <a:t>Host:</a:t>
            </a:r>
            <a:r>
              <a:rPr lang="en-US" dirty="0"/>
              <a:t> is mandatory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(we’ll study </a:t>
            </a:r>
            <a:r>
              <a:rPr lang="en-US" dirty="0">
                <a:latin typeface="Lucida Console" panose="020B0609040504020204" pitchFamily="49" charset="0"/>
              </a:rPr>
              <a:t>Accept:</a:t>
            </a:r>
            <a:r>
              <a:rPr lang="en-US" dirty="0"/>
              <a:t> and </a:t>
            </a:r>
            <a:r>
              <a:rPr lang="en-US" dirty="0">
                <a:latin typeface="Lucida Console" panose="020B0609040504020204" pitchFamily="49" charset="0"/>
              </a:rPr>
              <a:t>Accept-Language:</a:t>
            </a:r>
            <a:r>
              <a:rPr lang="en-US" dirty="0"/>
              <a:t> in more detail next lecture)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97428-8601-B14B-84DC-25BBF404DA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0702"/>
            <a:ext cx="10944225" cy="478387"/>
          </a:xfrm>
        </p:spPr>
        <p:txBody>
          <a:bodyPr anchor="b"/>
          <a:lstStyle/>
          <a:p>
            <a:r>
              <a:rPr lang="en-GB" dirty="0"/>
              <a:t>Fielding, R.T. and Reschke, J. (2014) </a:t>
            </a:r>
            <a:r>
              <a:rPr lang="en-GB" i="1" dirty="0"/>
              <a:t>Hypertext Transfer Protocol (HTTP/1.1): Semantics and Content.</a:t>
            </a:r>
            <a:r>
              <a:rPr lang="en-GB" dirty="0"/>
              <a:t> RFC7231. pp.33-46. </a:t>
            </a:r>
            <a:br>
              <a:rPr lang="en-GB" dirty="0"/>
            </a:br>
            <a:r>
              <a:rPr lang="en-GB" dirty="0"/>
              <a:t>Available at: https://</a:t>
            </a:r>
            <a:r>
              <a:rPr lang="en-GB" dirty="0" err="1"/>
              <a:t>tools.ietf.org</a:t>
            </a:r>
            <a:r>
              <a:rPr lang="en-GB" dirty="0"/>
              <a:t>/html/rfc7231</a:t>
            </a:r>
          </a:p>
        </p:txBody>
      </p:sp>
    </p:spTree>
    <p:extLst>
      <p:ext uri="{BB962C8B-B14F-4D97-AF65-F5344CB8AC3E}">
        <p14:creationId xmlns:p14="http://schemas.microsoft.com/office/powerpoint/2010/main" val="351102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Hypertext Transfer Protocol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2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D0C5-7684-4A4E-A19E-4CA7D59B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9C827-9E40-B94B-8DFF-2F126C5EE6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524463F-E400-614C-A1A7-D3D02435B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1850" y="4269749"/>
            <a:ext cx="900000" cy="900000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1EC1962B-23A6-8E44-8E8F-1EE129818481}"/>
              </a:ext>
            </a:extLst>
          </p:cNvPr>
          <p:cNvSpPr/>
          <p:nvPr/>
        </p:nvSpPr>
        <p:spPr>
          <a:xfrm>
            <a:off x="2135188" y="2772000"/>
            <a:ext cx="7921625" cy="2397749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&lt;html&gt;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  &lt;title&gt;Example, Inc. Homepage&lt;/title&gt;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&lt;body&gt;&lt;h1&gt;Welcome to Example!&lt;/h1&gt;...&lt;/body&gt;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F38011-878F-B34A-82A7-FD8A36608BEE}"/>
              </a:ext>
            </a:extLst>
          </p:cNvPr>
          <p:cNvGrpSpPr/>
          <p:nvPr/>
        </p:nvGrpSpPr>
        <p:grpSpPr>
          <a:xfrm>
            <a:off x="1940793" y="2125686"/>
            <a:ext cx="1659429" cy="1006314"/>
            <a:chOff x="257401" y="2006042"/>
            <a:chExt cx="1659429" cy="10063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1B7E51-097B-B341-979F-DDD7447D1807}"/>
                </a:ext>
              </a:extLst>
            </p:cNvPr>
            <p:cNvSpPr txBox="1"/>
            <p:nvPr/>
          </p:nvSpPr>
          <p:spPr>
            <a:xfrm>
              <a:off x="257401" y="2006042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HTTP version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6B9ADE-821F-EE49-822D-2390C39B3947}"/>
                </a:ext>
              </a:extLst>
            </p:cNvPr>
            <p:cNvCxnSpPr>
              <a:stCxn id="7" idx="2"/>
              <a:endCxn id="9" idx="0"/>
            </p:cNvCxnSpPr>
            <p:nvPr/>
          </p:nvCxnSpPr>
          <p:spPr bwMode="auto">
            <a:xfrm flipH="1">
              <a:off x="1059123" y="2375374"/>
              <a:ext cx="27993" cy="3849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535870-BA1C-CE40-AE91-B85DE75684C3}"/>
                </a:ext>
              </a:extLst>
            </p:cNvPr>
            <p:cNvSpPr/>
            <p:nvPr/>
          </p:nvSpPr>
          <p:spPr bwMode="auto">
            <a:xfrm>
              <a:off x="525356" y="2760356"/>
              <a:ext cx="1067534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82C1DA-9726-9F40-8A26-3843B98BE514}"/>
              </a:ext>
            </a:extLst>
          </p:cNvPr>
          <p:cNvGrpSpPr/>
          <p:nvPr/>
        </p:nvGrpSpPr>
        <p:grpSpPr>
          <a:xfrm>
            <a:off x="2869760" y="1797157"/>
            <a:ext cx="1470274" cy="1334843"/>
            <a:chOff x="1323105" y="1677513"/>
            <a:chExt cx="1470274" cy="13348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9EDD33-2C05-3F48-B0C8-70C53FEE9D38}"/>
                </a:ext>
              </a:extLst>
            </p:cNvPr>
            <p:cNvSpPr txBox="1"/>
            <p:nvPr/>
          </p:nvSpPr>
          <p:spPr>
            <a:xfrm>
              <a:off x="1323105" y="1677513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status code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248C75-7904-2648-859B-A9A2946E5DD8}"/>
                </a:ext>
              </a:extLst>
            </p:cNvPr>
            <p:cNvSpPr/>
            <p:nvPr/>
          </p:nvSpPr>
          <p:spPr bwMode="auto">
            <a:xfrm>
              <a:off x="1772909" y="2760356"/>
              <a:ext cx="428032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92971-0362-BB45-AF12-3BFB21A72069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 bwMode="auto">
            <a:xfrm flipH="1">
              <a:off x="1986925" y="2046845"/>
              <a:ext cx="71317" cy="7135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CE16A2-CBF0-354C-9C49-158B4ACC5943}"/>
              </a:ext>
            </a:extLst>
          </p:cNvPr>
          <p:cNvGrpSpPr/>
          <p:nvPr/>
        </p:nvGrpSpPr>
        <p:grpSpPr>
          <a:xfrm>
            <a:off x="3655879" y="2125008"/>
            <a:ext cx="2029723" cy="1006992"/>
            <a:chOff x="2177588" y="2005363"/>
            <a:chExt cx="2029723" cy="100699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6C113C-7E17-0443-BB1C-A3F5EC07A663}"/>
                </a:ext>
              </a:extLst>
            </p:cNvPr>
            <p:cNvSpPr txBox="1"/>
            <p:nvPr/>
          </p:nvSpPr>
          <p:spPr>
            <a:xfrm>
              <a:off x="2177588" y="2005363"/>
              <a:ext cx="2029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response phrase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76DBBF-4923-5840-A0BF-7EBF69CB7F94}"/>
                </a:ext>
              </a:extLst>
            </p:cNvPr>
            <p:cNvSpPr/>
            <p:nvPr/>
          </p:nvSpPr>
          <p:spPr bwMode="auto">
            <a:xfrm>
              <a:off x="2304538" y="2760355"/>
              <a:ext cx="342969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313EE71-5778-0046-A729-3D2EDD82292F}"/>
                </a:ext>
              </a:extLst>
            </p:cNvPr>
            <p:cNvCxnSpPr>
              <a:stCxn id="15" idx="2"/>
              <a:endCxn id="16" idx="0"/>
            </p:cNvCxnSpPr>
            <p:nvPr/>
          </p:nvCxnSpPr>
          <p:spPr bwMode="auto">
            <a:xfrm flipH="1">
              <a:off x="2476023" y="2374695"/>
              <a:ext cx="716427" cy="3856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1589A6-FC11-BD45-97A5-9CA9063F146B}"/>
              </a:ext>
            </a:extLst>
          </p:cNvPr>
          <p:cNvGrpSpPr/>
          <p:nvPr/>
        </p:nvGrpSpPr>
        <p:grpSpPr>
          <a:xfrm>
            <a:off x="2208746" y="2090823"/>
            <a:ext cx="4819434" cy="1293177"/>
            <a:chOff x="525355" y="2005363"/>
            <a:chExt cx="4819434" cy="12931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31382A-55CD-E845-8167-6B0841A05451}"/>
                </a:ext>
              </a:extLst>
            </p:cNvPr>
            <p:cNvSpPr txBox="1"/>
            <p:nvPr/>
          </p:nvSpPr>
          <p:spPr>
            <a:xfrm>
              <a:off x="4275265" y="2005363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headers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DAEB30-C2C4-9848-990A-43A172258CF3}"/>
                </a:ext>
              </a:extLst>
            </p:cNvPr>
            <p:cNvSpPr/>
            <p:nvPr/>
          </p:nvSpPr>
          <p:spPr bwMode="auto">
            <a:xfrm>
              <a:off x="525355" y="3046540"/>
              <a:ext cx="2833801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304327F-B89F-3C4E-A141-837AE9D45DF3}"/>
                </a:ext>
              </a:extLst>
            </p:cNvPr>
            <p:cNvCxnSpPr>
              <a:stCxn id="19" idx="2"/>
              <a:endCxn id="20" idx="3"/>
            </p:cNvCxnSpPr>
            <p:nvPr/>
          </p:nvCxnSpPr>
          <p:spPr bwMode="auto">
            <a:xfrm flipH="1">
              <a:off x="3359156" y="2374695"/>
              <a:ext cx="1450871" cy="7978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E56840-1906-E04A-B146-F8C156FB11E0}"/>
              </a:ext>
            </a:extLst>
          </p:cNvPr>
          <p:cNvGrpSpPr/>
          <p:nvPr/>
        </p:nvGrpSpPr>
        <p:grpSpPr>
          <a:xfrm>
            <a:off x="2210400" y="3518384"/>
            <a:ext cx="6354009" cy="2695897"/>
            <a:chOff x="527007" y="3544962"/>
            <a:chExt cx="6354009" cy="2695897"/>
          </a:xfrm>
          <a:solidFill>
            <a:schemeClr val="bg1">
              <a:alpha val="47000"/>
            </a:schemeClr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5AF19F-4A1C-9147-853D-49EFBBE53ADA}"/>
                </a:ext>
              </a:extLst>
            </p:cNvPr>
            <p:cNvSpPr txBox="1"/>
            <p:nvPr/>
          </p:nvSpPr>
          <p:spPr>
            <a:xfrm>
              <a:off x="3359155" y="5871527"/>
              <a:ext cx="73770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body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766B52-84C5-6E44-80AB-781722F2E290}"/>
                </a:ext>
              </a:extLst>
            </p:cNvPr>
            <p:cNvSpPr/>
            <p:nvPr/>
          </p:nvSpPr>
          <p:spPr bwMode="auto">
            <a:xfrm>
              <a:off x="527007" y="3544962"/>
              <a:ext cx="6354009" cy="160039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6B3271B-541B-DB4F-AF16-75B38903CA5F}"/>
                </a:ext>
              </a:extLst>
            </p:cNvPr>
            <p:cNvCxnSpPr>
              <a:cxnSpLocks/>
              <a:stCxn id="24" idx="2"/>
              <a:endCxn id="23" idx="0"/>
            </p:cNvCxnSpPr>
            <p:nvPr/>
          </p:nvCxnSpPr>
          <p:spPr bwMode="auto">
            <a:xfrm>
              <a:off x="3704012" y="5145356"/>
              <a:ext cx="23994" cy="726171"/>
            </a:xfrm>
            <a:prstGeom prst="line">
              <a:avLst/>
            </a:prstGeom>
            <a:grpFill/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2453F-172A-1A41-AF0A-9B5584F1E436}"/>
              </a:ext>
            </a:extLst>
          </p:cNvPr>
          <p:cNvGrpSpPr/>
          <p:nvPr/>
        </p:nvGrpSpPr>
        <p:grpSpPr>
          <a:xfrm>
            <a:off x="508546" y="2855561"/>
            <a:ext cx="1431562" cy="476846"/>
            <a:chOff x="349155" y="2855561"/>
            <a:chExt cx="1431562" cy="476846"/>
          </a:xfrm>
        </p:grpSpPr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74083261-5A6B-B64D-9A06-E4EAAA64FDC2}"/>
                </a:ext>
              </a:extLst>
            </p:cNvPr>
            <p:cNvSpPr/>
            <p:nvPr/>
          </p:nvSpPr>
          <p:spPr>
            <a:xfrm>
              <a:off x="1574381" y="2855561"/>
              <a:ext cx="206336" cy="476846"/>
            </a:xfrm>
            <a:prstGeom prst="leftBrace">
              <a:avLst>
                <a:gd name="adj1" fmla="val 54737"/>
                <a:gd name="adj2" fmla="val 49402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A64E73-4B13-4843-9C47-A0365AF4845D}"/>
                </a:ext>
              </a:extLst>
            </p:cNvPr>
            <p:cNvSpPr txBox="1"/>
            <p:nvPr/>
          </p:nvSpPr>
          <p:spPr>
            <a:xfrm>
              <a:off x="349155" y="2885670"/>
              <a:ext cx="123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metadata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BC4B69-6793-FC4E-8351-33A3785A151B}"/>
              </a:ext>
            </a:extLst>
          </p:cNvPr>
          <p:cNvGrpSpPr/>
          <p:nvPr/>
        </p:nvGrpSpPr>
        <p:grpSpPr>
          <a:xfrm>
            <a:off x="1060190" y="3518384"/>
            <a:ext cx="880603" cy="1600394"/>
            <a:chOff x="900799" y="3518384"/>
            <a:chExt cx="880603" cy="1600394"/>
          </a:xfrm>
        </p:grpSpPr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C9C21DD8-A3AB-5243-A427-3E78EB9B37E7}"/>
                </a:ext>
              </a:extLst>
            </p:cNvPr>
            <p:cNvSpPr/>
            <p:nvPr/>
          </p:nvSpPr>
          <p:spPr>
            <a:xfrm>
              <a:off x="1575066" y="3518384"/>
              <a:ext cx="206336" cy="1600394"/>
            </a:xfrm>
            <a:prstGeom prst="leftBrace">
              <a:avLst>
                <a:gd name="adj1" fmla="val 54737"/>
                <a:gd name="adj2" fmla="val 49402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562FB8-4A31-9A40-B3F7-B0F95954F123}"/>
                </a:ext>
              </a:extLst>
            </p:cNvPr>
            <p:cNvSpPr txBox="1"/>
            <p:nvPr/>
          </p:nvSpPr>
          <p:spPr>
            <a:xfrm>
              <a:off x="900799" y="4095775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91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Status Codes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1xx		informational message</a:t>
            </a:r>
          </a:p>
          <a:p>
            <a:pPr marL="0" indent="0">
              <a:buNone/>
            </a:pPr>
            <a:r>
              <a:rPr lang="en-US" dirty="0"/>
              <a:t>2xx		success</a:t>
            </a:r>
          </a:p>
          <a:p>
            <a:pPr marL="0" indent="0">
              <a:buNone/>
            </a:pPr>
            <a:r>
              <a:rPr lang="en-US" dirty="0"/>
              <a:t>3xx		redirection</a:t>
            </a:r>
          </a:p>
          <a:p>
            <a:pPr marL="0" indent="0">
              <a:buNone/>
            </a:pPr>
            <a:r>
              <a:rPr lang="en-US" dirty="0"/>
              <a:t>4xx		client error</a:t>
            </a:r>
          </a:p>
          <a:p>
            <a:pPr marL="0" indent="0">
              <a:buNone/>
            </a:pPr>
            <a:r>
              <a:rPr lang="en-US"/>
              <a:t>5xx</a:t>
            </a:r>
            <a:r>
              <a:rPr lang="en-US" dirty="0"/>
              <a:t>		server error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57E0D5F-C09B-104F-950B-F236616657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0702"/>
            <a:ext cx="10944225" cy="478387"/>
          </a:xfrm>
        </p:spPr>
        <p:txBody>
          <a:bodyPr anchor="b"/>
          <a:lstStyle/>
          <a:p>
            <a:r>
              <a:rPr lang="en-GB" dirty="0"/>
              <a:t>Fielding, R.T. and Reschke, J. (2014) </a:t>
            </a:r>
            <a:r>
              <a:rPr lang="en-GB" i="1" dirty="0"/>
              <a:t>Hypertext Transfer Protocol (HTTP/1.1): Semantics and Content.</a:t>
            </a:r>
            <a:r>
              <a:rPr lang="en-GB" dirty="0"/>
              <a:t> RFC7231. pp.47-64. </a:t>
            </a:r>
            <a:br>
              <a:rPr lang="en-GB" dirty="0"/>
            </a:br>
            <a:r>
              <a:rPr lang="en-GB" dirty="0"/>
              <a:t>Available at: https://</a:t>
            </a:r>
            <a:r>
              <a:rPr lang="en-GB" dirty="0" err="1"/>
              <a:t>tools.ietf.org</a:t>
            </a:r>
            <a:r>
              <a:rPr lang="en-GB" dirty="0"/>
              <a:t>/html/rfc7231</a:t>
            </a:r>
          </a:p>
        </p:txBody>
      </p:sp>
    </p:spTree>
    <p:extLst>
      <p:ext uri="{BB962C8B-B14F-4D97-AF65-F5344CB8AC3E}">
        <p14:creationId xmlns:p14="http://schemas.microsoft.com/office/powerpoint/2010/main" val="4005115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200 OK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request has succeeded.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 </a:t>
            </a:r>
            <a:r>
              <a:rPr lang="en-US" dirty="0">
                <a:latin typeface="Lucida Console" panose="020B0609040504020204" pitchFamily="49" charset="0"/>
              </a:rPr>
              <a:t>GET</a:t>
            </a:r>
            <a:r>
              <a:rPr lang="en-US" dirty="0"/>
              <a:t> request, the response body contains a representation of the specified resource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latin typeface="Lucida Console" panose="020B0609040504020204" pitchFamily="49" charset="0"/>
              </a:rPr>
              <a:t>Content-Location:</a:t>
            </a:r>
            <a:r>
              <a:rPr lang="en-US" dirty="0"/>
              <a:t> header </a:t>
            </a:r>
            <a:r>
              <a:rPr lang="en-GB" dirty="0"/>
              <a:t>indicates a more specific identifier for the representation in the response body (see lecture on </a:t>
            </a:r>
            <a:r>
              <a:rPr lang="en-GB"/>
              <a:t>content negotiation)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 </a:t>
            </a:r>
            <a:r>
              <a:rPr lang="en-US" dirty="0">
                <a:latin typeface="Lucida Console" panose="020B0609040504020204" pitchFamily="49" charset="0"/>
              </a:rPr>
              <a:t>POST</a:t>
            </a:r>
            <a:r>
              <a:rPr lang="en-US" dirty="0"/>
              <a:t> request, the response body contains a description of the result of the action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latin typeface="Lucida Console" panose="020B0609040504020204" pitchFamily="49" charset="0"/>
              </a:rPr>
              <a:t>Content-Location:</a:t>
            </a:r>
            <a:r>
              <a:rPr lang="en-US" dirty="0"/>
              <a:t> header </a:t>
            </a:r>
            <a:r>
              <a:rPr lang="en-GB" dirty="0"/>
              <a:t>indicates that the response body is available (for future access with </a:t>
            </a:r>
            <a:r>
              <a:rPr lang="en-GB" dirty="0">
                <a:latin typeface="Lucida Console" panose="020B0609040504020204" pitchFamily="49" charset="0"/>
              </a:rPr>
              <a:t>GET</a:t>
            </a:r>
            <a:r>
              <a:rPr lang="en-GB" dirty="0"/>
              <a:t>) at the given URI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38569-CFBE-EB48-82D1-EF895E87F9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639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201 Created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request has been fulfilled and resulted in a new resource being created.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Typically results from a </a:t>
            </a:r>
            <a:r>
              <a:rPr lang="en-US" dirty="0">
                <a:latin typeface="Lucida Console" panose="020B0609040504020204" pitchFamily="49" charset="0"/>
              </a:rPr>
              <a:t>POST</a:t>
            </a:r>
            <a:r>
              <a:rPr lang="en-US" dirty="0"/>
              <a:t> or PUT request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latin typeface="Lucida Console" panose="020B0609040504020204" pitchFamily="49" charset="0"/>
              </a:rPr>
              <a:t>Location:</a:t>
            </a:r>
            <a:r>
              <a:rPr lang="en-US" dirty="0"/>
              <a:t> header indicates the resource created by the request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latin typeface="Lucida Console" panose="020B0609040504020204" pitchFamily="49" charset="0"/>
              </a:rPr>
              <a:t>Content-Location:</a:t>
            </a:r>
            <a:r>
              <a:rPr lang="en-US" dirty="0"/>
              <a:t> header (if different from </a:t>
            </a:r>
            <a:r>
              <a:rPr lang="en-US" dirty="0">
                <a:latin typeface="Lucida Console" panose="020B0609040504020204" pitchFamily="49" charset="0"/>
              </a:rPr>
              <a:t>Location:</a:t>
            </a:r>
            <a:r>
              <a:rPr lang="en-US" dirty="0"/>
              <a:t>) indicates that the body of the response </a:t>
            </a:r>
            <a:r>
              <a:rPr lang="en-GB" dirty="0"/>
              <a:t>is a representation reporting on the requested action's status and that the same report is available (for future access with </a:t>
            </a:r>
            <a:r>
              <a:rPr lang="en-GB" dirty="0">
                <a:latin typeface="Lucida Console" panose="020B0609040504020204" pitchFamily="49" charset="0"/>
              </a:rPr>
              <a:t>GET</a:t>
            </a:r>
            <a:r>
              <a:rPr lang="en-GB" dirty="0"/>
              <a:t>) at the given URI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27DDC-EBF4-B843-ABA8-CD8C6A04B9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74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CCC9F-3BB7-9840-844E-3DA0D52A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204 No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CAFE5-3CCF-F640-908C-F9C3BB37F7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request has been fulfilled, but there is no additional content to send in the response.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Used as the response to an </a:t>
            </a:r>
            <a:r>
              <a:rPr lang="en-US" dirty="0">
                <a:latin typeface="Lucida Console" panose="020B0609040504020204" pitchFamily="49" charset="0"/>
              </a:rPr>
              <a:t>OPTIONS</a:t>
            </a:r>
            <a:r>
              <a:rPr lang="en-US" dirty="0"/>
              <a:t> request, with an appropriate </a:t>
            </a:r>
            <a:r>
              <a:rPr lang="en-US" dirty="0">
                <a:latin typeface="Lucida Console" panose="020B0609040504020204" pitchFamily="49" charset="0"/>
              </a:rPr>
              <a:t>Allow:</a:t>
            </a:r>
            <a:r>
              <a:rPr lang="en-US" dirty="0"/>
              <a:t> header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AFBD72-F3BC-E446-B24F-4B67FDE1C6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7771F66-E564-5E41-AC44-D20BA22D8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4297079"/>
            <a:ext cx="900000" cy="900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61412B3-D1B5-0546-96E3-987FB6D61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5118495"/>
            <a:ext cx="900000" cy="900000"/>
          </a:xfrm>
          <a:prstGeom prst="rect">
            <a:avLst/>
          </a:prstGeom>
        </p:spPr>
      </p:pic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FBDE46AD-E526-4E43-8376-D1F8961EAFD8}"/>
              </a:ext>
            </a:extLst>
          </p:cNvPr>
          <p:cNvSpPr/>
          <p:nvPr/>
        </p:nvSpPr>
        <p:spPr>
          <a:xfrm>
            <a:off x="2135187" y="4360459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OPTIONS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6F63B0D4-52C7-E64A-9417-B6D4FB0BA419}"/>
              </a:ext>
            </a:extLst>
          </p:cNvPr>
          <p:cNvSpPr/>
          <p:nvPr/>
        </p:nvSpPr>
        <p:spPr>
          <a:xfrm>
            <a:off x="2135188" y="5197079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HTTP/1.1 204 No Content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Allow: GET, HEAD</a:t>
            </a:r>
          </a:p>
        </p:txBody>
      </p:sp>
    </p:spTree>
    <p:extLst>
      <p:ext uri="{BB962C8B-B14F-4D97-AF65-F5344CB8AC3E}">
        <p14:creationId xmlns:p14="http://schemas.microsoft.com/office/powerpoint/2010/main" val="26827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300 Multiple Choices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Multiple representations of the requested resource exist, and the client is provided with negotiation so that it may select a preferred representation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(we’ll cover this in the lecture on content negotiation)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C34AB-0AB7-DE4B-B10B-18B1E319AF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301 Moved Permanently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requested resource has been assigned a new permanent URI and any future references to this resource </a:t>
            </a:r>
            <a:r>
              <a:rPr lang="en-US" b="1" dirty="0"/>
              <a:t>should</a:t>
            </a:r>
            <a:r>
              <a:rPr lang="en-US" dirty="0"/>
              <a:t> use one of the returned URIs.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New permanent URI given using the </a:t>
            </a:r>
            <a:r>
              <a:rPr lang="en-US" dirty="0">
                <a:latin typeface="Lucida Console" panose="020B0609040504020204" pitchFamily="49" charset="0"/>
              </a:rPr>
              <a:t>Location:</a:t>
            </a:r>
            <a:r>
              <a:rPr lang="en-US" dirty="0"/>
              <a:t>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776D7-42B8-3046-B4D9-05A1AFF41E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1B9335E-42BF-E24C-A308-FB0865773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4240564"/>
            <a:ext cx="900000" cy="90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E40EA71-40D5-FF4C-A7C7-2EFB787E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5061980"/>
            <a:ext cx="900000" cy="900000"/>
          </a:xfrm>
          <a:prstGeom prst="rect">
            <a:avLst/>
          </a:prstGeom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7704E3E5-3D9D-534A-A7D2-5F3811988B89}"/>
              </a:ext>
            </a:extLst>
          </p:cNvPr>
          <p:cNvSpPr/>
          <p:nvPr/>
        </p:nvSpPr>
        <p:spPr>
          <a:xfrm>
            <a:off x="2135187" y="4303944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E8AF9328-FE66-0F43-8626-DA1B45BDF888}"/>
              </a:ext>
            </a:extLst>
          </p:cNvPr>
          <p:cNvSpPr/>
          <p:nvPr/>
        </p:nvSpPr>
        <p:spPr>
          <a:xfrm>
            <a:off x="2135188" y="5140564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HTTP/1.1 301 Moved Permanently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www.example.org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052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302 Found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requested resource resides temporarily under a different URI. Since the redirection might be altered on occasion, the client </a:t>
            </a:r>
            <a:r>
              <a:rPr lang="en-US" b="1" dirty="0"/>
              <a:t>should</a:t>
            </a:r>
            <a:r>
              <a:rPr lang="en-US" dirty="0"/>
              <a:t> continue to use the Request-URI for future </a:t>
            </a:r>
            <a:r>
              <a:rPr lang="en-US"/>
              <a:t>requests.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Temporary URI given using the </a:t>
            </a:r>
            <a:r>
              <a:rPr lang="en-US" dirty="0">
                <a:latin typeface="Lucida Console" panose="020B0609040504020204" pitchFamily="49" charset="0"/>
              </a:rPr>
              <a:t>Location:</a:t>
            </a:r>
            <a:r>
              <a:rPr lang="en-US" dirty="0"/>
              <a:t> header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B24DC3-73EE-9B4E-82EB-67AC023FA9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DF45797-E050-764A-9FDA-2C5753BB9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4297079"/>
            <a:ext cx="900000" cy="90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DDA13EE-E50D-E44A-BDCB-F60DD3225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5118495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FA6CB8AD-9FEA-F042-8B6E-28FA329F205C}"/>
              </a:ext>
            </a:extLst>
          </p:cNvPr>
          <p:cNvSpPr/>
          <p:nvPr/>
        </p:nvSpPr>
        <p:spPr>
          <a:xfrm>
            <a:off x="2135187" y="4360459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96352B5A-6247-754A-9E53-6502CCCD0AF4}"/>
              </a:ext>
            </a:extLst>
          </p:cNvPr>
          <p:cNvSpPr/>
          <p:nvPr/>
        </p:nvSpPr>
        <p:spPr>
          <a:xfrm>
            <a:off x="2135188" y="5197079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HTTP/1.1 302 Found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www.example.org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838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FE04-6D93-D64B-A39A-1E05D62D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303 See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87F91-1D8D-274F-8477-F534F9AA9B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server is redirecting the user agent to a different resource, using </a:t>
            </a:r>
            <a:r>
              <a:rPr lang="en-US" dirty="0">
                <a:latin typeface="Lucida Console" panose="020B0609040504020204" pitchFamily="49" charset="0"/>
              </a:rPr>
              <a:t>Location</a:t>
            </a:r>
            <a:r>
              <a:rPr lang="en-US" dirty="0">
                <a:latin typeface="Lucida Console" panose="020B0609040504020204" pitchFamily="49" charset="0"/>
                <a:sym typeface="Wingdings" pitchFamily="2" charset="2"/>
              </a:rPr>
              <a:t>:</a:t>
            </a:r>
          </a:p>
          <a:p>
            <a:pPr lvl="1"/>
            <a:r>
              <a:rPr lang="en-US" dirty="0"/>
              <a:t>Difference in typical usage, depending on the original HTTP method</a:t>
            </a:r>
          </a:p>
          <a:p>
            <a:pPr lvl="1"/>
            <a:r>
              <a:rPr lang="en-US" dirty="0"/>
              <a:t>Commonly used as a response to a </a:t>
            </a:r>
            <a:r>
              <a:rPr lang="en-US" dirty="0">
                <a:latin typeface="Lucida Console" panose="020B0609040504020204" pitchFamily="49" charset="0"/>
              </a:rPr>
              <a:t>POST</a:t>
            </a:r>
            <a:r>
              <a:rPr lang="en-US" dirty="0"/>
              <a:t> request that that was sent as a form submission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B0A2E1-16B0-3245-BFD5-E0BD32D312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7247117-6535-BD44-8F12-333608E44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343613"/>
            <a:ext cx="900000" cy="900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E56A579-9892-5948-9D29-ADDE0B45E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423775"/>
            <a:ext cx="900000" cy="900000"/>
          </a:xfrm>
          <a:prstGeom prst="rect">
            <a:avLst/>
          </a:prstGeom>
        </p:spPr>
      </p:pic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C45B986A-3682-E343-A396-27C66C7727FC}"/>
              </a:ext>
            </a:extLst>
          </p:cNvPr>
          <p:cNvSpPr/>
          <p:nvPr/>
        </p:nvSpPr>
        <p:spPr>
          <a:xfrm>
            <a:off x="2135187" y="3160772"/>
            <a:ext cx="7921625" cy="1166643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POST /form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multipart/form-data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112AF88A-3A89-5940-BAB1-7CD7F881E98B}"/>
              </a:ext>
            </a:extLst>
          </p:cNvPr>
          <p:cNvSpPr/>
          <p:nvPr/>
        </p:nvSpPr>
        <p:spPr>
          <a:xfrm>
            <a:off x="2135188" y="4502359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HTTP/1.1 303 See Other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/result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D443F50-8323-4A48-B240-63A0ECF18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1" y="5301588"/>
            <a:ext cx="900000" cy="900000"/>
          </a:xfrm>
          <a:prstGeom prst="rect">
            <a:avLst/>
          </a:prstGeom>
        </p:spPr>
      </p:pic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05A711AE-5094-F949-998D-BF31F19BCB54}"/>
              </a:ext>
            </a:extLst>
          </p:cNvPr>
          <p:cNvSpPr/>
          <p:nvPr/>
        </p:nvSpPr>
        <p:spPr>
          <a:xfrm>
            <a:off x="2135188" y="5364968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/result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FE04-6D93-D64B-A39A-1E05D62D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303 See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87F91-1D8D-274F-8477-F534F9AA9B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used in response to a GET request, indicates that the server does not have a representation of the requested resource, but that it is able to indicate a different resource which is d</a:t>
            </a:r>
            <a:r>
              <a:rPr lang="en-GB" dirty="0" err="1"/>
              <a:t>escriptive</a:t>
            </a:r>
            <a:r>
              <a:rPr lang="en-GB" dirty="0"/>
              <a:t> of the target resource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B0A2E1-16B0-3245-BFD5-E0BD32D312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4F2722C-C2FF-6643-988E-7C4BB8BF1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644763"/>
            <a:ext cx="900000" cy="900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6D208B3-5056-9B4C-9259-568520E0F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510863"/>
            <a:ext cx="900000" cy="900000"/>
          </a:xfrm>
          <a:prstGeom prst="rect">
            <a:avLst/>
          </a:prstGeom>
        </p:spPr>
      </p:pic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C2C2180C-10F0-1E4E-B121-57C71DA50AAC}"/>
              </a:ext>
            </a:extLst>
          </p:cNvPr>
          <p:cNvSpPr/>
          <p:nvPr/>
        </p:nvSpPr>
        <p:spPr>
          <a:xfrm>
            <a:off x="2135187" y="3708143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/people/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alice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B63B194A-1CA3-9541-9B65-A7DEE4A8ADCB}"/>
              </a:ext>
            </a:extLst>
          </p:cNvPr>
          <p:cNvSpPr/>
          <p:nvPr/>
        </p:nvSpPr>
        <p:spPr>
          <a:xfrm>
            <a:off x="2135188" y="4589447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HTTP/1.1 303 See Other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/bio/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alice.html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B2FEC2F-5761-6F40-B9C2-E1AD572AD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1" y="5263647"/>
            <a:ext cx="900000" cy="900000"/>
          </a:xfrm>
          <a:prstGeom prst="rect">
            <a:avLst/>
          </a:prstGeom>
        </p:spPr>
      </p:pic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73B0B445-6A1A-9746-91A8-03E0EA31F29F}"/>
              </a:ext>
            </a:extLst>
          </p:cNvPr>
          <p:cNvSpPr/>
          <p:nvPr/>
        </p:nvSpPr>
        <p:spPr>
          <a:xfrm>
            <a:off x="2135188" y="5452056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/bio/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alice.html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77E321F-F21A-3047-AED4-8C37C0229D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loud 5"/>
          <p:cNvSpPr/>
          <p:nvPr/>
        </p:nvSpPr>
        <p:spPr bwMode="auto">
          <a:xfrm>
            <a:off x="2856261" y="3196366"/>
            <a:ext cx="2504447" cy="1233003"/>
          </a:xfrm>
          <a:prstGeom prst="cloud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today’s BBC weather forecast for Southampton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9914" y="2836304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1908" y="2093143"/>
            <a:ext cx="2828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 "/>
                <a:cs typeface="Lucida  "/>
              </a:rPr>
              <a:t>http://</a:t>
            </a:r>
            <a:r>
              <a:rPr lang="en-US" sz="1200" dirty="0" err="1">
                <a:latin typeface="Lucida  "/>
                <a:cs typeface="Lucida  "/>
              </a:rPr>
              <a:t>www.bbc.co.uk</a:t>
            </a:r>
            <a:r>
              <a:rPr lang="en-US" sz="1200" dirty="0">
                <a:latin typeface="Lucida  "/>
                <a:cs typeface="Lucida  "/>
              </a:rPr>
              <a:t>/weather/2637487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1908" y="175203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URI</a:t>
            </a:r>
          </a:p>
        </p:txBody>
      </p:sp>
      <p:sp>
        <p:nvSpPr>
          <p:cNvPr id="8" name="Left Arrow 7"/>
          <p:cNvSpPr/>
          <p:nvPr/>
        </p:nvSpPr>
        <p:spPr bwMode="auto">
          <a:xfrm rot="19939971">
            <a:off x="5672158" y="2421476"/>
            <a:ext cx="245474" cy="458539"/>
          </a:xfrm>
          <a:prstGeom prst="lef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rot="20019355">
            <a:off x="5265179" y="2144849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identifies</a:t>
            </a:r>
          </a:p>
        </p:txBody>
      </p:sp>
      <p:sp>
        <p:nvSpPr>
          <p:cNvPr id="10" name="Document 9"/>
          <p:cNvSpPr/>
          <p:nvPr/>
        </p:nvSpPr>
        <p:spPr bwMode="auto">
          <a:xfrm>
            <a:off x="6593660" y="4123436"/>
            <a:ext cx="2095089" cy="2061411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Metadata: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Content-Type: text/html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Data: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&lt;html&gt;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&lt;head&gt;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&lt;title&gt;BBC Weather – Southampton&lt;/title&gt;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...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&lt;/html&gt;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1908" y="3696983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Representation</a:t>
            </a:r>
          </a:p>
        </p:txBody>
      </p:sp>
      <p:sp>
        <p:nvSpPr>
          <p:cNvPr id="12" name="Left Arrow 11"/>
          <p:cNvSpPr/>
          <p:nvPr/>
        </p:nvSpPr>
        <p:spPr bwMode="auto">
          <a:xfrm rot="1603421">
            <a:off x="5673224" y="4474692"/>
            <a:ext cx="245474" cy="458539"/>
          </a:xfrm>
          <a:prstGeom prst="lef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 rot="1612783">
            <a:off x="5415967" y="4205103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represents</a:t>
            </a:r>
          </a:p>
        </p:txBody>
      </p:sp>
      <p:sp>
        <p:nvSpPr>
          <p:cNvPr id="14" name="Left Arrow 13"/>
          <p:cNvSpPr/>
          <p:nvPr/>
        </p:nvSpPr>
        <p:spPr bwMode="auto">
          <a:xfrm rot="16200000">
            <a:off x="7512820" y="2865143"/>
            <a:ext cx="245474" cy="458539"/>
          </a:xfrm>
          <a:prstGeom prst="lef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6214" y="2888589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yields on dereference</a:t>
            </a:r>
          </a:p>
        </p:txBody>
      </p:sp>
    </p:spTree>
    <p:extLst>
      <p:ext uri="{BB962C8B-B14F-4D97-AF65-F5344CB8AC3E}">
        <p14:creationId xmlns:p14="http://schemas.microsoft.com/office/powerpoint/2010/main" val="1849986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CD3A-0C57-C24F-8CF9-DFFB4822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304 Not Modified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D7A20-A2A1-1E45-800C-02115B1EB8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conditional </a:t>
            </a:r>
            <a:r>
              <a:rPr lang="en-GB" dirty="0">
                <a:latin typeface="Lucida Console" panose="020B0609040504020204" pitchFamily="49" charset="0"/>
              </a:rPr>
              <a:t>GET</a:t>
            </a:r>
            <a:r>
              <a:rPr lang="en-GB" dirty="0"/>
              <a:t> or </a:t>
            </a:r>
            <a:r>
              <a:rPr lang="en-GB" dirty="0">
                <a:latin typeface="Lucida Console" panose="020B0609040504020204" pitchFamily="49" charset="0"/>
              </a:rPr>
              <a:t>HEAD</a:t>
            </a:r>
            <a:r>
              <a:rPr lang="en-GB" dirty="0"/>
              <a:t> request has been received and would have resulted in a </a:t>
            </a:r>
            <a:r>
              <a:rPr lang="en-GB" dirty="0">
                <a:latin typeface="Lucida Console" panose="020B0609040504020204" pitchFamily="49" charset="0"/>
              </a:rPr>
              <a:t>200 OK</a:t>
            </a:r>
            <a:r>
              <a:rPr lang="en-GB" dirty="0"/>
              <a:t> response if it were not for the fact that the condition evaluated to false.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(we’ll look at this in the lecture on conditional requests)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8CB2F-535C-BB42-88F1-DF499C9F7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14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6A41-371C-6F46-A286-B3E2A701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307 Temporary Redirect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C6A3A-3B8D-7847-9592-05E24E5893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requested resource resides temporarily under a different URI. The user agent </a:t>
            </a:r>
            <a:r>
              <a:rPr lang="en-GB" b="1" dirty="0"/>
              <a:t>must not </a:t>
            </a:r>
            <a:r>
              <a:rPr lang="en-GB" dirty="0"/>
              <a:t>change the request method if it performs an automatic redirection to that URI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Temporary URI given using the </a:t>
            </a:r>
            <a:r>
              <a:rPr lang="en-US" dirty="0">
                <a:latin typeface="Lucida Console" panose="020B0609040504020204" pitchFamily="49" charset="0"/>
              </a:rPr>
              <a:t>Location:</a:t>
            </a:r>
            <a:r>
              <a:rPr lang="en-US" dirty="0"/>
              <a:t> header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00A40-9751-3C48-9D15-E4F6E22BA7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A817-8727-2F4A-AE51-39D32C73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308 Permanent Redirect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5FCAB-12A4-5A4B-A6C5-315A892BAD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requested resource has been assigned a new permanent URI and any future references to this resource ought to use that URI. The user agent </a:t>
            </a:r>
            <a:r>
              <a:rPr lang="en-GB" b="1" dirty="0"/>
              <a:t>must not </a:t>
            </a:r>
            <a:r>
              <a:rPr lang="en-GB" dirty="0"/>
              <a:t>change the request method if it performs an automatic redirection to that URI.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Permanent URI given using the </a:t>
            </a:r>
            <a:r>
              <a:rPr lang="en-US" dirty="0">
                <a:latin typeface="Lucida Console" panose="020B0609040504020204" pitchFamily="49" charset="0"/>
              </a:rPr>
              <a:t>Location:</a:t>
            </a:r>
            <a:r>
              <a:rPr lang="en-US" dirty="0"/>
              <a:t>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C8A60-1C81-4540-8260-CDF541AE85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82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1CF2-BCFA-084F-93CE-A29042A7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redirects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62C56-6C0C-2E4E-8DD1-227FB4F869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What’s the difference between </a:t>
            </a:r>
            <a:r>
              <a:rPr lang="en-US" sz="1800" dirty="0">
                <a:latin typeface="Lucida Console" panose="020B0609040504020204" pitchFamily="49" charset="0"/>
              </a:rPr>
              <a:t>301 Moved Permanently</a:t>
            </a:r>
            <a:r>
              <a:rPr lang="en-US" sz="1800" dirty="0"/>
              <a:t> </a:t>
            </a:r>
            <a:r>
              <a:rPr lang="en-US" dirty="0"/>
              <a:t>and </a:t>
            </a:r>
            <a:r>
              <a:rPr lang="en-US" sz="1800" dirty="0">
                <a:latin typeface="Lucida Console" panose="020B0609040504020204" pitchFamily="49" charset="0"/>
              </a:rPr>
              <a:t>308 Permanent Redirect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What’s the difference between </a:t>
            </a:r>
            <a:r>
              <a:rPr lang="en-US" sz="1800" dirty="0">
                <a:latin typeface="Lucida Console" panose="020B0609040504020204" pitchFamily="49" charset="0"/>
              </a:rPr>
              <a:t>302 Found </a:t>
            </a:r>
            <a:r>
              <a:rPr lang="en-US" dirty="0"/>
              <a:t>and </a:t>
            </a:r>
            <a:r>
              <a:rPr lang="en-US" sz="1800" dirty="0">
                <a:latin typeface="Lucida Console" panose="020B0609040504020204" pitchFamily="49" charset="0"/>
              </a:rPr>
              <a:t>307 Temporary Redirect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As originally specified, </a:t>
            </a:r>
            <a:r>
              <a:rPr lang="en-US" dirty="0">
                <a:latin typeface="Lucida Console" panose="020B0609040504020204" pitchFamily="49" charset="0"/>
              </a:rPr>
              <a:t>301</a:t>
            </a:r>
            <a:r>
              <a:rPr lang="en-US" dirty="0"/>
              <a:t>/</a:t>
            </a:r>
            <a:r>
              <a:rPr lang="en-US" dirty="0">
                <a:latin typeface="Lucida Console" panose="020B0609040504020204" pitchFamily="49" charset="0"/>
              </a:rPr>
              <a:t>302</a:t>
            </a:r>
            <a:r>
              <a:rPr lang="en-US" dirty="0"/>
              <a:t> didn’t permit the user agent to change method for the subsequent request (that’s what </a:t>
            </a:r>
            <a:r>
              <a:rPr lang="en-US" dirty="0">
                <a:latin typeface="Lucida Console" panose="020B0609040504020204" pitchFamily="49" charset="0"/>
              </a:rPr>
              <a:t>303</a:t>
            </a:r>
            <a:r>
              <a:rPr lang="en-US" dirty="0"/>
              <a:t> is for)</a:t>
            </a:r>
          </a:p>
          <a:p>
            <a:pPr marL="0" indent="0">
              <a:buNone/>
            </a:pPr>
            <a:r>
              <a:rPr lang="en-US" dirty="0"/>
              <a:t>Browser manufacturers ignored this; as implemented, </a:t>
            </a:r>
            <a:r>
              <a:rPr lang="en-US" dirty="0">
                <a:latin typeface="Lucida Console" panose="020B0609040504020204" pitchFamily="49" charset="0"/>
              </a:rPr>
              <a:t>301</a:t>
            </a:r>
            <a:r>
              <a:rPr lang="en-US" dirty="0"/>
              <a:t>/</a:t>
            </a:r>
            <a:r>
              <a:rPr lang="en-US" dirty="0">
                <a:latin typeface="Lucida Console" panose="020B0609040504020204" pitchFamily="49" charset="0"/>
              </a:rPr>
              <a:t>302</a:t>
            </a:r>
            <a:r>
              <a:rPr lang="en-US" dirty="0"/>
              <a:t> can change methods from </a:t>
            </a:r>
            <a:r>
              <a:rPr lang="en-US" dirty="0">
                <a:latin typeface="Lucida Console" panose="020B0609040504020204" pitchFamily="49" charset="0"/>
              </a:rPr>
              <a:t>POST</a:t>
            </a:r>
            <a:r>
              <a:rPr lang="en-US" dirty="0"/>
              <a:t> to </a:t>
            </a:r>
            <a:r>
              <a:rPr lang="en-US" dirty="0">
                <a:latin typeface="Lucida Console" panose="020B0609040504020204" pitchFamily="49" charset="0"/>
              </a:rPr>
              <a:t>GET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307</a:t>
            </a:r>
            <a:r>
              <a:rPr lang="en-US" dirty="0"/>
              <a:t>/</a:t>
            </a:r>
            <a:r>
              <a:rPr lang="en-US" dirty="0">
                <a:latin typeface="Lucida Console" panose="020B0609040504020204" pitchFamily="49" charset="0"/>
              </a:rPr>
              <a:t>308</a:t>
            </a:r>
            <a:r>
              <a:rPr lang="en-US" dirty="0"/>
              <a:t> introduced for when you want to prevent a user agent from changing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(this is why standards work is so fraught)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427B6-7C0D-804E-A932-50F4EA823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401 Unauthorized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request requires user authentication.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response MUST include a </a:t>
            </a:r>
            <a:r>
              <a:rPr lang="en-US" sz="1800" dirty="0">
                <a:latin typeface="Lucida Console" panose="020B0609040504020204" pitchFamily="49" charset="0"/>
              </a:rPr>
              <a:t>WWW-Authenticate:</a:t>
            </a:r>
            <a:r>
              <a:rPr lang="en-US" dirty="0"/>
              <a:t> header field containing a challenge applicable to the requested resource (username/password, for example)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FFF93-D78A-1E4B-AD15-7121B76ACF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00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403 Forbidden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server understood the request, but is refusing to fulfill it. </a:t>
            </a:r>
            <a:r>
              <a:rPr lang="en-US" dirty="0" err="1"/>
              <a:t>Authorisation</a:t>
            </a:r>
            <a:r>
              <a:rPr lang="en-US" dirty="0"/>
              <a:t> will not help and the request SHOULD NOT be repeated.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A5313-3C7E-DC4B-8059-CEE0B3FA29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88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404 Not Found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server has not found anything matching the Request-URI. No indication is given of whether the condition is temporary or permanent.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A1F10A-DD20-784B-8FF5-E11B5E8E4C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06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405 Method Not Allowed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method specified in the Request-Line is not allowed for the resource identified by the Request-URI. The response </a:t>
            </a:r>
            <a:r>
              <a:rPr lang="en-US" b="1" dirty="0"/>
              <a:t>must</a:t>
            </a:r>
            <a:r>
              <a:rPr lang="en-US" dirty="0"/>
              <a:t> include an </a:t>
            </a:r>
            <a:r>
              <a:rPr lang="en-US" dirty="0">
                <a:latin typeface="Lucida Console" panose="020B0609040504020204" pitchFamily="49" charset="0"/>
              </a:rPr>
              <a:t>Allow:</a:t>
            </a:r>
            <a:r>
              <a:rPr lang="en-US" dirty="0"/>
              <a:t> header containing a list of valid methods for the requested resource.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264D72-4038-234B-99E7-BA4A211A66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679B51C-10DA-4945-B37A-C97F5EE64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4276791"/>
            <a:ext cx="900000" cy="90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7700D3D-FC19-0A45-8FA4-902EF4F34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5098207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281CB100-7503-7344-AE7C-4673CD49FE01}"/>
              </a:ext>
            </a:extLst>
          </p:cNvPr>
          <p:cNvSpPr/>
          <p:nvPr/>
        </p:nvSpPr>
        <p:spPr>
          <a:xfrm>
            <a:off x="2135187" y="4340171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DELETE / HTTP/1.1</a:t>
            </a:r>
          </a:p>
          <a:p>
            <a:r>
              <a:rPr lang="en-GB" sz="160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example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9284223C-4149-8442-A596-B26120BDF028}"/>
              </a:ext>
            </a:extLst>
          </p:cNvPr>
          <p:cNvSpPr/>
          <p:nvPr/>
        </p:nvSpPr>
        <p:spPr>
          <a:xfrm>
            <a:off x="2135188" y="5176791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HTTP/1.1 405 Method Not Allowed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Allow: GET, HEAD</a:t>
            </a:r>
          </a:p>
        </p:txBody>
      </p:sp>
    </p:spTree>
    <p:extLst>
      <p:ext uri="{BB962C8B-B14F-4D97-AF65-F5344CB8AC3E}">
        <p14:creationId xmlns:p14="http://schemas.microsoft.com/office/powerpoint/2010/main" val="22981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412 Precondition Failed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One or more conditions given in the request header fields evaluated to false when tested on the server.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(as with </a:t>
            </a:r>
            <a:r>
              <a:rPr lang="en-GB" dirty="0">
                <a:latin typeface="Lucida Console" panose="020B0609040504020204" pitchFamily="49" charset="0"/>
              </a:rPr>
              <a:t>304 Not Modified</a:t>
            </a:r>
            <a:r>
              <a:rPr lang="en-GB" dirty="0"/>
              <a:t>, we’ll look at this in the lecture on conditional requests)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968BC-0E1D-CE4B-9FF3-23E4C5E2B0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4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HTTP response headers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Allow:</a:t>
            </a:r>
            <a:r>
              <a:rPr lang="en-US" dirty="0"/>
              <a:t> lists methods supported by request URI (see </a:t>
            </a:r>
            <a:r>
              <a:rPr lang="en-US" dirty="0">
                <a:latin typeface="Lucida Console" panose="020B0609040504020204" pitchFamily="49" charset="0"/>
              </a:rPr>
              <a:t>OPTIONS</a:t>
            </a:r>
            <a:r>
              <a:rPr lang="en-US" dirty="0"/>
              <a:t> method)</a:t>
            </a:r>
          </a:p>
          <a:p>
            <a:r>
              <a:rPr lang="en-US" dirty="0">
                <a:latin typeface="Lucida Console" panose="020B0609040504020204" pitchFamily="49" charset="0"/>
              </a:rPr>
              <a:t>Content-Language:</a:t>
            </a:r>
            <a:r>
              <a:rPr lang="en-US" dirty="0"/>
              <a:t> language of representation</a:t>
            </a:r>
          </a:p>
          <a:p>
            <a:r>
              <a:rPr lang="en-US" dirty="0">
                <a:latin typeface="Lucida Console" panose="020B0609040504020204" pitchFamily="49" charset="0"/>
              </a:rPr>
              <a:t>Content-Type:</a:t>
            </a:r>
            <a:r>
              <a:rPr lang="en-US" dirty="0"/>
              <a:t> media type of representation</a:t>
            </a:r>
          </a:p>
          <a:p>
            <a:r>
              <a:rPr lang="en-US" dirty="0">
                <a:latin typeface="Lucida Console" panose="020B0609040504020204" pitchFamily="49" charset="0"/>
              </a:rPr>
              <a:t>Content-Length:</a:t>
            </a:r>
            <a:r>
              <a:rPr lang="en-US" dirty="0"/>
              <a:t> length in bytes of representation</a:t>
            </a:r>
          </a:p>
          <a:p>
            <a:r>
              <a:rPr lang="en-US" dirty="0">
                <a:latin typeface="Lucida Console" panose="020B0609040504020204" pitchFamily="49" charset="0"/>
              </a:rPr>
              <a:t>Content-Location:</a:t>
            </a:r>
            <a:r>
              <a:rPr lang="en-US" dirty="0"/>
              <a:t> response body is a representation of the specified resource</a:t>
            </a:r>
          </a:p>
          <a:p>
            <a:r>
              <a:rPr lang="en-US" dirty="0">
                <a:latin typeface="Lucida Console" panose="020B0609040504020204" pitchFamily="49" charset="0"/>
              </a:rPr>
              <a:t>Date:</a:t>
            </a:r>
            <a:r>
              <a:rPr lang="en-US" dirty="0"/>
              <a:t> date/time at which the message was originated</a:t>
            </a:r>
          </a:p>
          <a:p>
            <a:r>
              <a:rPr lang="en-US" dirty="0">
                <a:latin typeface="Lucida Console" panose="020B0609040504020204" pitchFamily="49" charset="0"/>
              </a:rPr>
              <a:t>Expires:</a:t>
            </a:r>
            <a:r>
              <a:rPr lang="en-US" dirty="0"/>
              <a:t> date/time after which response is considered stale</a:t>
            </a:r>
          </a:p>
          <a:p>
            <a:r>
              <a:rPr lang="en-US" dirty="0">
                <a:latin typeface="Lucida Console" panose="020B0609040504020204" pitchFamily="49" charset="0"/>
              </a:rPr>
              <a:t>Cache-Control:</a:t>
            </a:r>
            <a:r>
              <a:rPr lang="en-US" dirty="0"/>
              <a:t> used with </a:t>
            </a:r>
            <a:r>
              <a:rPr lang="en-US" dirty="0">
                <a:latin typeface="Lucida Console" panose="020B0609040504020204" pitchFamily="49" charset="0"/>
              </a:rPr>
              <a:t>Expires:</a:t>
            </a:r>
            <a:r>
              <a:rPr lang="en-US" dirty="0"/>
              <a:t> for caching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ETag</a:t>
            </a:r>
            <a:r>
              <a:rPr lang="en-US" dirty="0">
                <a:latin typeface="Lucida Console" panose="020B0609040504020204" pitchFamily="49" charset="0"/>
              </a:rPr>
              <a:t>:</a:t>
            </a:r>
            <a:r>
              <a:rPr lang="en-US" dirty="0"/>
              <a:t> entity tag – identifier for version of resource </a:t>
            </a:r>
          </a:p>
          <a:p>
            <a:r>
              <a:rPr lang="en-US" dirty="0">
                <a:latin typeface="Lucida Console" panose="020B0609040504020204" pitchFamily="49" charset="0"/>
              </a:rPr>
              <a:t>Last-Modified:</a:t>
            </a:r>
            <a:r>
              <a:rPr lang="en-US" dirty="0"/>
              <a:t> date/time at which representation was last changed</a:t>
            </a:r>
          </a:p>
          <a:p>
            <a:r>
              <a:rPr lang="en-US" dirty="0">
                <a:latin typeface="Lucida Console" panose="020B0609040504020204" pitchFamily="49" charset="0"/>
              </a:rPr>
              <a:t>Link:</a:t>
            </a:r>
            <a:r>
              <a:rPr lang="en-US" dirty="0"/>
              <a:t> contains links for the resource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F55A60B-6392-6F42-A373-6E7437FDEA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0702"/>
            <a:ext cx="10944225" cy="478387"/>
          </a:xfrm>
        </p:spPr>
        <p:txBody>
          <a:bodyPr anchor="b"/>
          <a:lstStyle/>
          <a:p>
            <a:r>
              <a:rPr lang="en-GB" dirty="0"/>
              <a:t>Fielding, R.T. and Reschke, J. (2014) </a:t>
            </a:r>
            <a:r>
              <a:rPr lang="en-GB" i="1" dirty="0"/>
              <a:t>Hypertext Transfer Protocol (HTTP/1.1): Semantics and Content.</a:t>
            </a:r>
            <a:r>
              <a:rPr lang="en-GB" dirty="0"/>
              <a:t> RFC7231. pp.64-73. </a:t>
            </a:r>
            <a:br>
              <a:rPr lang="en-GB" dirty="0"/>
            </a:br>
            <a:r>
              <a:rPr lang="en-GB" dirty="0"/>
              <a:t>Available at: https://</a:t>
            </a:r>
            <a:r>
              <a:rPr lang="en-GB" dirty="0" err="1"/>
              <a:t>tools.ietf.org</a:t>
            </a:r>
            <a:r>
              <a:rPr lang="en-GB" dirty="0"/>
              <a:t>/html/rfc7231</a:t>
            </a:r>
          </a:p>
        </p:txBody>
      </p:sp>
    </p:spTree>
    <p:extLst>
      <p:ext uri="{BB962C8B-B14F-4D97-AF65-F5344CB8AC3E}">
        <p14:creationId xmlns:p14="http://schemas.microsoft.com/office/powerpoint/2010/main" val="250534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3013B64-2E01-1C42-8C2E-4AE84E15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86622-7BCC-0D40-89C6-23EBB12A79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Application protocol for distributed hypermedia</a:t>
            </a:r>
          </a:p>
          <a:p>
            <a:pPr marL="0" indent="0">
              <a:buNone/>
            </a:pPr>
            <a:r>
              <a:rPr lang="en-US" dirty="0"/>
              <a:t>Client and server exchange representations by sending request/response messages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22C2547-1B2D-C84E-A4D8-120DE3805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F52A8-6FEE-414E-86A4-E7241F5B51EA}"/>
              </a:ext>
            </a:extLst>
          </p:cNvPr>
          <p:cNvSpPr txBox="1"/>
          <p:nvPr/>
        </p:nvSpPr>
        <p:spPr>
          <a:xfrm>
            <a:off x="9973496" y="447171"/>
            <a:ext cx="8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147463-18B0-4641-9915-47EE4B21862A}"/>
              </a:ext>
            </a:extLst>
          </p:cNvPr>
          <p:cNvGrpSpPr/>
          <p:nvPr/>
        </p:nvGrpSpPr>
        <p:grpSpPr>
          <a:xfrm>
            <a:off x="3035300" y="2780575"/>
            <a:ext cx="6156325" cy="1153252"/>
            <a:chOff x="3035300" y="2780575"/>
            <a:chExt cx="6156325" cy="115325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BF4C963-520F-674A-9858-1B365414CE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35300" y="3933530"/>
              <a:ext cx="6156325" cy="29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CF9BD533-7FEB-6C47-8C4A-CCC332ACC2E6}"/>
                </a:ext>
              </a:extLst>
            </p:cNvPr>
            <p:cNvSpPr/>
            <p:nvPr/>
          </p:nvSpPr>
          <p:spPr>
            <a:xfrm>
              <a:off x="5016166" y="2780575"/>
              <a:ext cx="2160000" cy="720000"/>
            </a:xfrm>
            <a:prstGeom prst="wedgeRoundRectCallout">
              <a:avLst>
                <a:gd name="adj1" fmla="val -48871"/>
                <a:gd name="adj2" fmla="val 90539"/>
                <a:gd name="adj3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please send me resource X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59C25EC-9BB6-6A43-83B3-7A1FEA43F333}"/>
              </a:ext>
            </a:extLst>
          </p:cNvPr>
          <p:cNvSpPr txBox="1"/>
          <p:nvPr/>
        </p:nvSpPr>
        <p:spPr>
          <a:xfrm>
            <a:off x="1918457" y="465411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client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227EB3-C4F6-4241-9C3E-458CF7F4A683}"/>
              </a:ext>
            </a:extLst>
          </p:cNvPr>
          <p:cNvSpPr txBox="1"/>
          <p:nvPr/>
        </p:nvSpPr>
        <p:spPr>
          <a:xfrm>
            <a:off x="9442065" y="465148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server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15AB72E-871A-C146-8F50-30A752533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6162" y="3700304"/>
            <a:ext cx="900000" cy="900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A363D46-D634-CE44-96CC-3AB31FACF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5838" y="3626698"/>
            <a:ext cx="900000" cy="90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C1CF747-6821-3545-8E5C-6DEFDF15A627}"/>
              </a:ext>
            </a:extLst>
          </p:cNvPr>
          <p:cNvGrpSpPr/>
          <p:nvPr/>
        </p:nvGrpSpPr>
        <p:grpSpPr>
          <a:xfrm>
            <a:off x="3035300" y="4221163"/>
            <a:ext cx="6156326" cy="1519650"/>
            <a:chOff x="3035300" y="4221163"/>
            <a:chExt cx="6156326" cy="151965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FE484A4-C586-CA49-8DD2-BB3658745A2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035300" y="4221163"/>
              <a:ext cx="615632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4F3823C2-DF01-C440-8751-0FFA0241A962}"/>
                </a:ext>
              </a:extLst>
            </p:cNvPr>
            <p:cNvSpPr/>
            <p:nvPr/>
          </p:nvSpPr>
          <p:spPr>
            <a:xfrm>
              <a:off x="5016000" y="4654119"/>
              <a:ext cx="2160000" cy="720000"/>
            </a:xfrm>
            <a:prstGeom prst="wedgeRoundRectCallout">
              <a:avLst>
                <a:gd name="adj1" fmla="val 48440"/>
                <a:gd name="adj2" fmla="val -97487"/>
                <a:gd name="adj3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here you go!</a:t>
              </a:r>
            </a:p>
          </p:txBody>
        </p:sp>
        <p:sp>
          <p:nvSpPr>
            <p:cNvPr id="2" name="Document 1">
              <a:extLst>
                <a:ext uri="{FF2B5EF4-FFF2-40B4-BE49-F238E27FC236}">
                  <a16:creationId xmlns:a16="http://schemas.microsoft.com/office/drawing/2014/main" id="{8B847A48-84BC-2B4D-AB7C-FF877CA54791}"/>
                </a:ext>
              </a:extLst>
            </p:cNvPr>
            <p:cNvSpPr/>
            <p:nvPr/>
          </p:nvSpPr>
          <p:spPr>
            <a:xfrm>
              <a:off x="6888000" y="5020813"/>
              <a:ext cx="576000" cy="720000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Fielding, R.T. and Reschke, J. (2014) </a:t>
            </a:r>
            <a:r>
              <a:rPr lang="en-GB" i="1" dirty="0"/>
              <a:t>Hypertext Transfer Protocol (HTTP/1.1): Semantics and Content.</a:t>
            </a:r>
            <a:r>
              <a:rPr lang="en-GB" dirty="0"/>
              <a:t> RFC7231.</a:t>
            </a:r>
          </a:p>
          <a:p>
            <a:pPr marL="360000" lvl="1" indent="0">
              <a:buNone/>
            </a:pPr>
            <a:r>
              <a:rPr lang="en-GB"/>
              <a:t>https</a:t>
            </a:r>
            <a:r>
              <a:rPr lang="en-GB" dirty="0"/>
              <a:t>://</a:t>
            </a:r>
            <a:r>
              <a:rPr lang="en-GB" dirty="0" err="1"/>
              <a:t>tools.ietf.org</a:t>
            </a:r>
            <a:r>
              <a:rPr lang="en-GB" dirty="0"/>
              <a:t>/html/rfc7231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327D7-DF55-1E49-9EAD-DDEE178039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940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Content Negotiation, Conditional Requests and Cookies</a:t>
            </a:r>
          </a:p>
        </p:txBody>
      </p:sp>
    </p:spTree>
    <p:extLst>
      <p:ext uri="{BB962C8B-B14F-4D97-AF65-F5344CB8AC3E}">
        <p14:creationId xmlns:p14="http://schemas.microsoft.com/office/powerpoint/2010/main" val="232744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HTTP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First documented in 1991 (HTTP/0.9)</a:t>
            </a:r>
          </a:p>
          <a:p>
            <a:r>
              <a:rPr lang="en-US" dirty="0"/>
              <a:t>HTTP/1.0 introduced in 1996 (RFC1945)</a:t>
            </a:r>
          </a:p>
          <a:p>
            <a:r>
              <a:rPr lang="en-US" dirty="0"/>
              <a:t>HTTP/1.1 introduced in 1997 (RFC2068)</a:t>
            </a:r>
          </a:p>
          <a:p>
            <a:r>
              <a:rPr lang="en-US" dirty="0"/>
              <a:t>HTTP/1.1 updated in 1999 (RFC2616)</a:t>
            </a:r>
          </a:p>
          <a:p>
            <a:r>
              <a:rPr lang="en-US" dirty="0"/>
              <a:t>HTTP/1.1 last updated in 2014 (RFC7230-7235)</a:t>
            </a:r>
          </a:p>
          <a:p>
            <a:r>
              <a:rPr lang="en-US" dirty="0"/>
              <a:t>HTTP/2 introduced in 2015 (RFC7450)</a:t>
            </a:r>
          </a:p>
          <a:p>
            <a:r>
              <a:rPr lang="en-US" dirty="0"/>
              <a:t>HTTP/3 in development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5E8A70-D3FA-1949-A66F-DEA540108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69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HTTP 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http://</a:t>
            </a:r>
            <a:r>
              <a:rPr lang="en-US" i="1" dirty="0">
                <a:latin typeface="Lucida Console" panose="020B0609040504020204" pitchFamily="49" charset="0"/>
              </a:rPr>
              <a:t>&lt;host&gt;&lt;:port&gt;&lt;/path&gt;</a:t>
            </a:r>
            <a:r>
              <a:rPr lang="en-US" dirty="0">
                <a:latin typeface="Lucida Console" panose="020B0609040504020204" pitchFamily="49" charset="0"/>
              </a:rPr>
              <a:t>?</a:t>
            </a:r>
            <a:r>
              <a:rPr lang="en-US" i="1" dirty="0">
                <a:latin typeface="Lucida Console" panose="020B0609040504020204" pitchFamily="49" charset="0"/>
              </a:rPr>
              <a:t>&lt;query&gt;</a:t>
            </a:r>
            <a:r>
              <a:rPr lang="en-US" dirty="0">
                <a:latin typeface="Lucida Console" panose="020B0609040504020204" pitchFamily="49" charset="0"/>
              </a:rPr>
              <a:t>#</a:t>
            </a:r>
            <a:r>
              <a:rPr lang="en-US" i="1" dirty="0">
                <a:latin typeface="Lucida Console" panose="020B0609040504020204" pitchFamily="49" charset="0"/>
              </a:rPr>
              <a:t>&lt;fragment&gt;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Examples</a:t>
            </a:r>
            <a:r>
              <a:rPr lang="en-US" i="1" dirty="0"/>
              <a:t>:</a:t>
            </a:r>
          </a:p>
          <a:p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example.com</a:t>
            </a:r>
            <a:r>
              <a:rPr lang="en-GB" dirty="0">
                <a:latin typeface="Lucida Console" panose="020B0609040504020204" pitchFamily="49" charset="0"/>
              </a:rPr>
              <a:t>/</a:t>
            </a:r>
          </a:p>
          <a:p>
            <a:r>
              <a:rPr lang="en-GB" dirty="0">
                <a:latin typeface="Lucida Console" panose="020B0609040504020204" pitchFamily="49" charset="0"/>
              </a:rPr>
              <a:t>http://example.com:80/</a:t>
            </a:r>
          </a:p>
          <a:p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example.com</a:t>
            </a:r>
            <a:r>
              <a:rPr lang="en-GB" dirty="0">
                <a:latin typeface="Lucida Console" panose="020B0609040504020204" pitchFamily="49" charset="0"/>
              </a:rPr>
              <a:t>/users/</a:t>
            </a:r>
            <a:r>
              <a:rPr lang="en-GB" dirty="0" err="1">
                <a:latin typeface="Lucida Console" panose="020B0609040504020204" pitchFamily="49" charset="0"/>
              </a:rPr>
              <a:t>nmg</a:t>
            </a:r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example.com</a:t>
            </a:r>
            <a:r>
              <a:rPr lang="en-GB" dirty="0">
                <a:latin typeface="Lucida Console" panose="020B0609040504020204" pitchFamily="49" charset="0"/>
              </a:rPr>
              <a:t>/?search=foo</a:t>
            </a:r>
          </a:p>
          <a:p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example.com</a:t>
            </a:r>
            <a:r>
              <a:rPr lang="en-GB" dirty="0">
                <a:latin typeface="Lucida Console" panose="020B0609040504020204" pitchFamily="49" charset="0"/>
              </a:rPr>
              <a:t>/users/</a:t>
            </a:r>
            <a:r>
              <a:rPr lang="en-GB" dirty="0" err="1">
                <a:latin typeface="Lucida Console" panose="020B0609040504020204" pitchFamily="49" charset="0"/>
              </a:rPr>
              <a:t>nmg#contact</a:t>
            </a:r>
            <a:endParaRPr lang="en-GB" dirty="0">
              <a:latin typeface="Lucida Console" panose="020B0609040504020204" pitchFamily="49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8CA015-ACCF-084D-965F-1DCBCE5C1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01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HTTP message exchange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C29C1-A41E-5545-80E5-4EDF7B84BD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Consider a request for a representation of </a:t>
            </a:r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example.org</a:t>
            </a:r>
            <a:r>
              <a:rPr lang="en-GB" dirty="0">
                <a:latin typeface="Lucida Console" panose="020B0609040504020204" pitchFamily="49" charset="0"/>
              </a:rPr>
              <a:t>/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09ABBFB-7A6D-8245-A9CD-455FDA9F2C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39C021-CE23-ED4F-8A95-D612219FF9EC}"/>
              </a:ext>
            </a:extLst>
          </p:cNvPr>
          <p:cNvSpPr txBox="1"/>
          <p:nvPr/>
        </p:nvSpPr>
        <p:spPr>
          <a:xfrm>
            <a:off x="1918457" y="465411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client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77D3585-42C7-104D-9CCB-8EAAC5E71D76}"/>
              </a:ext>
            </a:extLst>
          </p:cNvPr>
          <p:cNvSpPr txBox="1"/>
          <p:nvPr/>
        </p:nvSpPr>
        <p:spPr>
          <a:xfrm>
            <a:off x="9079788" y="4654119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server</a:t>
            </a:r>
          </a:p>
          <a:p>
            <a:pPr algn="ctr"/>
            <a:r>
              <a:rPr lang="en-GB" dirty="0" err="1"/>
              <a:t>example.org</a:t>
            </a:r>
            <a:endParaRPr lang="en-GB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40FD155-921C-CD4A-B063-0E58C95FDCFB}"/>
              </a:ext>
            </a:extLst>
          </p:cNvPr>
          <p:cNvGrpSpPr/>
          <p:nvPr/>
        </p:nvGrpSpPr>
        <p:grpSpPr>
          <a:xfrm>
            <a:off x="3035300" y="3478282"/>
            <a:ext cx="6156325" cy="455545"/>
            <a:chOff x="3035300" y="3478282"/>
            <a:chExt cx="6156325" cy="455545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14669A6-B39E-FA47-BD61-DCE8BFCC72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35300" y="3933530"/>
              <a:ext cx="6156325" cy="29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39B0FC7-8DAA-A74F-8A7B-459D8F10DC77}"/>
                </a:ext>
              </a:extLst>
            </p:cNvPr>
            <p:cNvSpPr txBox="1"/>
            <p:nvPr/>
          </p:nvSpPr>
          <p:spPr>
            <a:xfrm>
              <a:off x="5691082" y="3478282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Lucida Console" panose="020B0609040504020204" pitchFamily="49" charset="0"/>
                </a:rPr>
                <a:t>GET /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E4703D4-1401-D344-895E-35FD2317F2D0}"/>
              </a:ext>
            </a:extLst>
          </p:cNvPr>
          <p:cNvGrpSpPr/>
          <p:nvPr/>
        </p:nvGrpSpPr>
        <p:grpSpPr>
          <a:xfrm>
            <a:off x="6304680" y="1773238"/>
            <a:ext cx="3554314" cy="2036802"/>
            <a:chOff x="6304680" y="1773238"/>
            <a:chExt cx="3554314" cy="203680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093CB9-1F00-AA49-B209-EBC6EDF9063A}"/>
                </a:ext>
              </a:extLst>
            </p:cNvPr>
            <p:cNvSpPr txBox="1"/>
            <p:nvPr/>
          </p:nvSpPr>
          <p:spPr>
            <a:xfrm>
              <a:off x="6970062" y="2569822"/>
              <a:ext cx="2888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the path of the resource</a:t>
              </a:r>
            </a:p>
          </p:txBody>
        </p: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DED8F238-A0AA-BC42-8BC1-A8BF16217105}"/>
                </a:ext>
              </a:extLst>
            </p:cNvPr>
            <p:cNvCxnSpPr>
              <a:cxnSpLocks/>
              <a:stCxn id="32" idx="1"/>
              <a:endCxn id="46" idx="0"/>
            </p:cNvCxnSpPr>
            <p:nvPr/>
          </p:nvCxnSpPr>
          <p:spPr>
            <a:xfrm rot="10800000" flipV="1">
              <a:off x="6404914" y="2754488"/>
              <a:ext cx="565149" cy="767552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65C31CAC-FEE7-6947-A6A2-4373D31A0190}"/>
                </a:ext>
              </a:extLst>
            </p:cNvPr>
            <p:cNvCxnSpPr>
              <a:cxnSpLocks/>
              <a:stCxn id="32" idx="3"/>
              <a:endCxn id="43" idx="3"/>
            </p:cNvCxnSpPr>
            <p:nvPr/>
          </p:nvCxnSpPr>
          <p:spPr>
            <a:xfrm flipH="1" flipV="1">
              <a:off x="8894618" y="1953238"/>
              <a:ext cx="964376" cy="801250"/>
            </a:xfrm>
            <a:prstGeom prst="curvedConnector3">
              <a:avLst>
                <a:gd name="adj1" fmla="val -23704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47BF7E5-8086-914A-9AC5-DE97737DBF84}"/>
                </a:ext>
              </a:extLst>
            </p:cNvPr>
            <p:cNvSpPr/>
            <p:nvPr/>
          </p:nvSpPr>
          <p:spPr bwMode="auto">
            <a:xfrm>
              <a:off x="8694153" y="1773238"/>
              <a:ext cx="200465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9B71DFD-CACE-FA4D-8C61-6D88B7B6E24B}"/>
                </a:ext>
              </a:extLst>
            </p:cNvPr>
            <p:cNvSpPr/>
            <p:nvPr/>
          </p:nvSpPr>
          <p:spPr bwMode="auto">
            <a:xfrm>
              <a:off x="6304680" y="3522040"/>
              <a:ext cx="200465" cy="288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4BE38900-80D2-604D-A3DE-F56D4DE93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6162" y="3700304"/>
            <a:ext cx="900000" cy="90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FE1C961-D3AB-AE48-9D0A-F0365E5D4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5838" y="3626698"/>
            <a:ext cx="900000" cy="900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1A37A87-6A04-FA42-AE7F-78BAFCA20230}"/>
              </a:ext>
            </a:extLst>
          </p:cNvPr>
          <p:cNvGrpSpPr/>
          <p:nvPr/>
        </p:nvGrpSpPr>
        <p:grpSpPr>
          <a:xfrm>
            <a:off x="3035300" y="4221163"/>
            <a:ext cx="6156326" cy="859437"/>
            <a:chOff x="3035300" y="4221163"/>
            <a:chExt cx="6156326" cy="859437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7D608AF-4ED4-7B40-8BD0-5D782ECE290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035300" y="4221163"/>
              <a:ext cx="615632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6A3716D-9039-A442-8FFA-37164F75FA35}"/>
                </a:ext>
              </a:extLst>
            </p:cNvPr>
            <p:cNvSpPr txBox="1"/>
            <p:nvPr/>
          </p:nvSpPr>
          <p:spPr>
            <a:xfrm>
              <a:off x="5610127" y="4353554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Lucida Console" panose="020B0609040504020204" pitchFamily="49" charset="0"/>
                </a:rPr>
                <a:t>200 OK</a:t>
              </a:r>
            </a:p>
          </p:txBody>
        </p:sp>
        <p:sp>
          <p:nvSpPr>
            <p:cNvPr id="28" name="Document 27">
              <a:extLst>
                <a:ext uri="{FF2B5EF4-FFF2-40B4-BE49-F238E27FC236}">
                  <a16:creationId xmlns:a16="http://schemas.microsoft.com/office/drawing/2014/main" id="{F1EF589D-D67B-B547-AC6E-BD48E4EE7E7F}"/>
                </a:ext>
              </a:extLst>
            </p:cNvPr>
            <p:cNvSpPr/>
            <p:nvPr/>
          </p:nvSpPr>
          <p:spPr>
            <a:xfrm>
              <a:off x="6636370" y="4360600"/>
              <a:ext cx="576000" cy="720000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07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HTTP/1.1 Exchange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274E4-61B1-A141-95C5-2A18CBCE37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9A665AA-C02B-1742-BBD8-027106DF3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880620"/>
            <a:ext cx="900000" cy="90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4BC12AD-C731-E246-A678-3676EC042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269749"/>
            <a:ext cx="900000" cy="900000"/>
          </a:xfrm>
          <a:prstGeom prst="rect">
            <a:avLst/>
          </a:prstGeom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961A6811-826F-454F-969C-6CF9EE03C964}"/>
              </a:ext>
            </a:extLst>
          </p:cNvPr>
          <p:cNvSpPr/>
          <p:nvPr/>
        </p:nvSpPr>
        <p:spPr>
          <a:xfrm>
            <a:off x="2135187" y="1944000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A6AAB04D-257E-BC4C-B246-1D3072B89FB1}"/>
              </a:ext>
            </a:extLst>
          </p:cNvPr>
          <p:cNvSpPr/>
          <p:nvPr/>
        </p:nvSpPr>
        <p:spPr>
          <a:xfrm>
            <a:off x="2135188" y="2772000"/>
            <a:ext cx="7921625" cy="2397749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&lt;html&gt;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  &lt;title&gt;Example, Inc. Homepage&lt;/title&gt;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&lt;body&gt;&lt;h1&gt;Welcome to Example!&lt;/h1&gt;...&lt;/body&gt;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57242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EA9025-79DC-3840-87BF-5F69FDFA64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49B69999-4CD8-CC4E-A122-8C63D34FF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590325"/>
            <a:ext cx="900000" cy="900000"/>
          </a:xfrm>
          <a:prstGeom prst="rect">
            <a:avLst/>
          </a:prstGeom>
        </p:spPr>
      </p:pic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73B5AE16-9AAC-6547-8820-607684DCAD14}"/>
              </a:ext>
            </a:extLst>
          </p:cNvPr>
          <p:cNvSpPr/>
          <p:nvPr/>
        </p:nvSpPr>
        <p:spPr>
          <a:xfrm>
            <a:off x="2135187" y="3653705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35131" y="2811967"/>
            <a:ext cx="1167845" cy="1184033"/>
            <a:chOff x="1379203" y="2211810"/>
            <a:chExt cx="1167845" cy="1184033"/>
          </a:xfrm>
        </p:grpSpPr>
        <p:sp>
          <p:nvSpPr>
            <p:cNvPr id="4" name="TextBox 3"/>
            <p:cNvSpPr txBox="1"/>
            <p:nvPr/>
          </p:nvSpPr>
          <p:spPr>
            <a:xfrm>
              <a:off x="1379203" y="221181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method</a:t>
              </a:r>
            </a:p>
          </p:txBody>
        </p:sp>
        <p:cxnSp>
          <p:nvCxnSpPr>
            <p:cNvPr id="22" name="Straight Connector 21"/>
            <p:cNvCxnSpPr>
              <a:stCxn id="4" idx="2"/>
              <a:endCxn id="33" idx="0"/>
            </p:cNvCxnSpPr>
            <p:nvPr/>
          </p:nvCxnSpPr>
          <p:spPr bwMode="auto">
            <a:xfrm>
              <a:off x="1901141" y="2581142"/>
              <a:ext cx="451702" cy="5627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Rectangle 32"/>
            <p:cNvSpPr/>
            <p:nvPr/>
          </p:nvSpPr>
          <p:spPr bwMode="auto">
            <a:xfrm>
              <a:off x="2158638" y="3143843"/>
              <a:ext cx="388410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454782" y="2412000"/>
            <a:ext cx="688009" cy="1583795"/>
            <a:chOff x="2475768" y="1842478"/>
            <a:chExt cx="688009" cy="1583795"/>
          </a:xfrm>
        </p:grpSpPr>
        <p:sp>
          <p:nvSpPr>
            <p:cNvPr id="10" name="TextBox 9"/>
            <p:cNvSpPr txBox="1"/>
            <p:nvPr/>
          </p:nvSpPr>
          <p:spPr>
            <a:xfrm>
              <a:off x="2475768" y="1842478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path</a:t>
              </a:r>
              <a:endParaRPr lang="en-GB" dirty="0"/>
            </a:p>
          </p:txBody>
        </p:sp>
        <p:cxnSp>
          <p:nvCxnSpPr>
            <p:cNvPr id="18" name="Straight Connector 17"/>
            <p:cNvCxnSpPr>
              <a:stCxn id="10" idx="2"/>
              <a:endCxn id="34" idx="0"/>
            </p:cNvCxnSpPr>
            <p:nvPr/>
          </p:nvCxnSpPr>
          <p:spPr bwMode="auto">
            <a:xfrm flipH="1">
              <a:off x="2799736" y="2211810"/>
              <a:ext cx="20037" cy="9624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 bwMode="auto">
            <a:xfrm>
              <a:off x="2673391" y="3174273"/>
              <a:ext cx="252689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949585" y="2772000"/>
            <a:ext cx="2046267" cy="1224000"/>
            <a:chOff x="2970571" y="2214296"/>
            <a:chExt cx="2046267" cy="1224000"/>
          </a:xfrm>
        </p:grpSpPr>
        <p:sp>
          <p:nvSpPr>
            <p:cNvPr id="11" name="TextBox 10"/>
            <p:cNvSpPr txBox="1"/>
            <p:nvPr/>
          </p:nvSpPr>
          <p:spPr>
            <a:xfrm>
              <a:off x="3357409" y="2214296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HTTP version</a:t>
              </a:r>
            </a:p>
          </p:txBody>
        </p:sp>
        <p:cxnSp>
          <p:nvCxnSpPr>
            <p:cNvPr id="20" name="Straight Connector 19"/>
            <p:cNvCxnSpPr>
              <a:stCxn id="11" idx="2"/>
              <a:endCxn id="35" idx="0"/>
            </p:cNvCxnSpPr>
            <p:nvPr/>
          </p:nvCxnSpPr>
          <p:spPr bwMode="auto">
            <a:xfrm flipH="1">
              <a:off x="3541053" y="2583628"/>
              <a:ext cx="646071" cy="6026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Rectangle 34"/>
            <p:cNvSpPr/>
            <p:nvPr/>
          </p:nvSpPr>
          <p:spPr bwMode="auto">
            <a:xfrm>
              <a:off x="2970571" y="3186296"/>
              <a:ext cx="1140963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212394" y="3996000"/>
            <a:ext cx="3955044" cy="993251"/>
            <a:chOff x="2158638" y="3423379"/>
            <a:chExt cx="3955044" cy="993251"/>
          </a:xfrm>
        </p:grpSpPr>
        <p:sp>
          <p:nvSpPr>
            <p:cNvPr id="12" name="TextBox 11"/>
            <p:cNvSpPr txBox="1"/>
            <p:nvPr/>
          </p:nvSpPr>
          <p:spPr>
            <a:xfrm>
              <a:off x="5044158" y="4047298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headers</a:t>
              </a:r>
            </a:p>
          </p:txBody>
        </p:sp>
        <p:cxnSp>
          <p:nvCxnSpPr>
            <p:cNvPr id="24" name="Straight Connector 23"/>
            <p:cNvCxnSpPr>
              <a:cxnSpLocks/>
              <a:stCxn id="12" idx="0"/>
              <a:endCxn id="36" idx="3"/>
            </p:cNvCxnSpPr>
            <p:nvPr/>
          </p:nvCxnSpPr>
          <p:spPr bwMode="auto">
            <a:xfrm flipH="1" flipV="1">
              <a:off x="4303410" y="3549379"/>
              <a:ext cx="1275510" cy="49791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2158638" y="3423379"/>
              <a:ext cx="2144772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4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4150</TotalTime>
  <Words>2479</Words>
  <Application>Microsoft Macintosh PowerPoint</Application>
  <PresentationFormat>Widescreen</PresentationFormat>
  <Paragraphs>330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Calibri</vt:lpstr>
      <vt:lpstr>Lucida  </vt:lpstr>
      <vt:lpstr>Lucida Console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Hypertext Transfer Protocol</vt:lpstr>
      <vt:lpstr>Interaction</vt:lpstr>
      <vt:lpstr>HTTP in a Nutshell</vt:lpstr>
      <vt:lpstr>The evolution of HTTP</vt:lpstr>
      <vt:lpstr>Anatomy of an HTTP URI</vt:lpstr>
      <vt:lpstr>Typical HTTP message exchange</vt:lpstr>
      <vt:lpstr>Minimal HTTP/1.1 Exchange</vt:lpstr>
      <vt:lpstr>HTTP Requests</vt:lpstr>
      <vt:lpstr>Exercise: Requests</vt:lpstr>
      <vt:lpstr>Using curl</vt:lpstr>
      <vt:lpstr>Exercise: Requests</vt:lpstr>
      <vt:lpstr>Using nc (netcat)</vt:lpstr>
      <vt:lpstr>Using openssl</vt:lpstr>
      <vt:lpstr>HTTP Methods</vt:lpstr>
      <vt:lpstr>Safety and idempotency</vt:lpstr>
      <vt:lpstr>Exercise: Methods</vt:lpstr>
      <vt:lpstr>Exercise: Methods</vt:lpstr>
      <vt:lpstr>Common HTTP request headers</vt:lpstr>
      <vt:lpstr>HTTP Responses</vt:lpstr>
      <vt:lpstr>HTTP Status Codes</vt:lpstr>
      <vt:lpstr>200 OK</vt:lpstr>
      <vt:lpstr>201 Created</vt:lpstr>
      <vt:lpstr>204 No Content</vt:lpstr>
      <vt:lpstr>300 Multiple Choices</vt:lpstr>
      <vt:lpstr>301 Moved Permanently</vt:lpstr>
      <vt:lpstr>302 Found</vt:lpstr>
      <vt:lpstr>303 See Other</vt:lpstr>
      <vt:lpstr>303 See Other</vt:lpstr>
      <vt:lpstr>304 Not Modified</vt:lpstr>
      <vt:lpstr>307 Temporary Redirect</vt:lpstr>
      <vt:lpstr>308 Permanent Redirect</vt:lpstr>
      <vt:lpstr>Notes on redirects</vt:lpstr>
      <vt:lpstr>401 Unauthorized</vt:lpstr>
      <vt:lpstr>403 Forbidden</vt:lpstr>
      <vt:lpstr>404 Not Found</vt:lpstr>
      <vt:lpstr>405 Method Not Allowed</vt:lpstr>
      <vt:lpstr>412 Precondition Failed</vt:lpstr>
      <vt:lpstr>Common HTTP response headers</vt:lpstr>
      <vt:lpstr>Further Reading</vt:lpstr>
      <vt:lpstr>Next Lecture: Content Negotiation, Conditional Requests and Cookies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6</cp:revision>
  <dcterms:created xsi:type="dcterms:W3CDTF">2018-10-03T13:33:06Z</dcterms:created>
  <dcterms:modified xsi:type="dcterms:W3CDTF">2021-09-10T18:17:31Z</dcterms:modified>
</cp:coreProperties>
</file>