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4"/>
  </p:notesMasterIdLst>
  <p:sldIdLst>
    <p:sldId id="347" r:id="rId9"/>
    <p:sldId id="256" r:id="rId10"/>
    <p:sldId id="357" r:id="rId11"/>
    <p:sldId id="295" r:id="rId12"/>
    <p:sldId id="291" r:id="rId13"/>
    <p:sldId id="348" r:id="rId14"/>
    <p:sldId id="279" r:id="rId15"/>
    <p:sldId id="351" r:id="rId16"/>
    <p:sldId id="352" r:id="rId17"/>
    <p:sldId id="283" r:id="rId18"/>
    <p:sldId id="285" r:id="rId19"/>
    <p:sldId id="286" r:id="rId20"/>
    <p:sldId id="287" r:id="rId21"/>
    <p:sldId id="353" r:id="rId22"/>
    <p:sldId id="355" r:id="rId23"/>
    <p:sldId id="356" r:id="rId24"/>
    <p:sldId id="359" r:id="rId25"/>
    <p:sldId id="362" r:id="rId26"/>
    <p:sldId id="294" r:id="rId27"/>
    <p:sldId id="349" r:id="rId28"/>
    <p:sldId id="361" r:id="rId29"/>
    <p:sldId id="363" r:id="rId30"/>
    <p:sldId id="354" r:id="rId31"/>
    <p:sldId id="364" r:id="rId32"/>
    <p:sldId id="365" r:id="rId33"/>
    <p:sldId id="367" r:id="rId34"/>
    <p:sldId id="368" r:id="rId35"/>
    <p:sldId id="369" r:id="rId36"/>
    <p:sldId id="350" r:id="rId37"/>
    <p:sldId id="370" r:id="rId38"/>
    <p:sldId id="371" r:id="rId39"/>
    <p:sldId id="372" r:id="rId40"/>
    <p:sldId id="360" r:id="rId41"/>
    <p:sldId id="373" r:id="rId42"/>
    <p:sldId id="346" r:id="rId43"/>
  </p:sldIdLst>
  <p:sldSz cx="12192000" cy="6858000"/>
  <p:notesSz cx="6858000" cy="9144000"/>
  <p:embeddedFontLst>
    <p:embeddedFont>
      <p:font typeface="Calibri" panose="020F0502020204030204" pitchFamily="34" charset="0"/>
      <p:regular r:id="rId45"/>
      <p:bold r:id="rId46"/>
      <p:italic r:id="rId47"/>
      <p:boldItalic r:id="rId48"/>
    </p:embeddedFont>
    <p:embeddedFont>
      <p:font typeface="Georgia" panose="02040502050405020303" pitchFamily="18" charset="0"/>
      <p:regular r:id="rId49"/>
      <p:bold r:id="rId50"/>
      <p:italic r:id="rId51"/>
      <p:boldItalic r:id="rId52"/>
    </p:embeddedFont>
    <p:embeddedFont>
      <p:font typeface="Lucida Console" panose="020B0609040504020204" pitchFamily="49" charset="0"/>
      <p:regular r:id="rId53"/>
    </p:embeddedFont>
    <p:embeddedFont>
      <p:font typeface="Lucida Sans" panose="020B0602030504020204" pitchFamily="34" charset="77"/>
      <p:regular r:id="rId54"/>
      <p:bold r:id="rId55"/>
      <p:italic r:id="rId56"/>
      <p:bold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CAEE93-89D2-4946-8264-A3415B3216C5}" v="3" dt="2021-10-11T09:21:40.9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54"/>
    <p:restoredTop sz="94558"/>
  </p:normalViewPr>
  <p:slideViewPr>
    <p:cSldViewPr snapToGrid="0" snapToObjects="1" showGuides="1">
      <p:cViewPr varScale="1">
        <p:scale>
          <a:sx n="116" d="100"/>
          <a:sy n="116" d="100"/>
        </p:scale>
        <p:origin x="10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Master" Target="slideMasters/slideMaster8.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2.fntdata"/><Relationship Id="rId59"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10.fntdata"/><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7A272A49-3339-6040-BEF5-82B5733FDFC7}"/>
    <pc:docChg chg="undo custSel addSld delSld modSld modMainMaster">
      <pc:chgData name="Nicholas Gibbins" userId="6a0e944c-4d97-467d-bb7a-7c3315791fe4" providerId="ADAL" clId="{7A272A49-3339-6040-BEF5-82B5733FDFC7}" dt="2020-10-10T10:30:13.261" v="2762" actId="2696"/>
      <pc:docMkLst>
        <pc:docMk/>
      </pc:docMkLst>
      <pc:sldChg chg="modSp mod">
        <pc:chgData name="Nicholas Gibbins" userId="6a0e944c-4d97-467d-bb7a-7c3315791fe4" providerId="ADAL" clId="{7A272A49-3339-6040-BEF5-82B5733FDFC7}" dt="2020-09-21T11:03:56.533" v="328"/>
        <pc:sldMkLst>
          <pc:docMk/>
          <pc:sldMk cId="4004618911" sldId="256"/>
        </pc:sldMkLst>
        <pc:spChg chg="mod">
          <ac:chgData name="Nicholas Gibbins" userId="6a0e944c-4d97-467d-bb7a-7c3315791fe4" providerId="ADAL" clId="{7A272A49-3339-6040-BEF5-82B5733FDFC7}" dt="2020-09-21T11:03:56.533" v="328"/>
          <ac:spMkLst>
            <pc:docMk/>
            <pc:sldMk cId="4004618911" sldId="256"/>
            <ac:spMk id="2" creationId="{00000000-0000-0000-0000-000000000000}"/>
          </ac:spMkLst>
        </pc:spChg>
        <pc:spChg chg="mod">
          <ac:chgData name="Nicholas Gibbins" userId="6a0e944c-4d97-467d-bb7a-7c3315791fe4" providerId="ADAL" clId="{7A272A49-3339-6040-BEF5-82B5733FDFC7}" dt="2020-09-21T11:03:56.533" v="328"/>
          <ac:spMkLst>
            <pc:docMk/>
            <pc:sldMk cId="4004618911" sldId="256"/>
            <ac:spMk id="3" creationId="{00000000-0000-0000-0000-000000000000}"/>
          </ac:spMkLst>
        </pc:spChg>
        <pc:spChg chg="mod">
          <ac:chgData name="Nicholas Gibbins" userId="6a0e944c-4d97-467d-bb7a-7c3315791fe4" providerId="ADAL" clId="{7A272A49-3339-6040-BEF5-82B5733FDFC7}" dt="2020-09-21T11:03:56.533" v="328"/>
          <ac:spMkLst>
            <pc:docMk/>
            <pc:sldMk cId="4004618911" sldId="256"/>
            <ac:spMk id="4" creationId="{00000000-0000-0000-0000-000000000000}"/>
          </ac:spMkLst>
        </pc:spChg>
      </pc:sldChg>
      <pc:sldChg chg="modSp mod">
        <pc:chgData name="Nicholas Gibbins" userId="6a0e944c-4d97-467d-bb7a-7c3315791fe4" providerId="ADAL" clId="{7A272A49-3339-6040-BEF5-82B5733FDFC7}" dt="2020-09-22T08:58:31.308" v="747" actId="14100"/>
        <pc:sldMkLst>
          <pc:docMk/>
          <pc:sldMk cId="605449084" sldId="279"/>
        </pc:sldMkLst>
        <pc:spChg chg="mod">
          <ac:chgData name="Nicholas Gibbins" userId="6a0e944c-4d97-467d-bb7a-7c3315791fe4" providerId="ADAL" clId="{7A272A49-3339-6040-BEF5-82B5733FDFC7}" dt="2020-09-21T11:03:56.533" v="328"/>
          <ac:spMkLst>
            <pc:docMk/>
            <pc:sldMk cId="605449084" sldId="279"/>
            <ac:spMk id="4" creationId="{00000000-0000-0000-0000-000000000000}"/>
          </ac:spMkLst>
        </pc:spChg>
        <pc:spChg chg="mod">
          <ac:chgData name="Nicholas Gibbins" userId="6a0e944c-4d97-467d-bb7a-7c3315791fe4" providerId="ADAL" clId="{7A272A49-3339-6040-BEF5-82B5733FDFC7}" dt="2020-09-21T11:03:56.533" v="328"/>
          <ac:spMkLst>
            <pc:docMk/>
            <pc:sldMk cId="605449084" sldId="279"/>
            <ac:spMk id="5" creationId="{00000000-0000-0000-0000-000000000000}"/>
          </ac:spMkLst>
        </pc:spChg>
        <pc:spChg chg="mod">
          <ac:chgData name="Nicholas Gibbins" userId="6a0e944c-4d97-467d-bb7a-7c3315791fe4" providerId="ADAL" clId="{7A272A49-3339-6040-BEF5-82B5733FDFC7}" dt="2020-09-22T08:58:31.308" v="747" actId="14100"/>
          <ac:spMkLst>
            <pc:docMk/>
            <pc:sldMk cId="605449084" sldId="279"/>
            <ac:spMk id="7" creationId="{00000000-0000-0000-0000-000000000000}"/>
          </ac:spMkLst>
        </pc:spChg>
        <pc:spChg chg="mod">
          <ac:chgData name="Nicholas Gibbins" userId="6a0e944c-4d97-467d-bb7a-7c3315791fe4" providerId="ADAL" clId="{7A272A49-3339-6040-BEF5-82B5733FDFC7}" dt="2020-09-21T11:03:56.533" v="328"/>
          <ac:spMkLst>
            <pc:docMk/>
            <pc:sldMk cId="605449084" sldId="279"/>
            <ac:spMk id="10" creationId="{ED77F7D5-EC7D-5745-AFE4-E47B1A107F17}"/>
          </ac:spMkLst>
        </pc:spChg>
      </pc:sldChg>
      <pc:sldChg chg="modSp mod">
        <pc:chgData name="Nicholas Gibbins" userId="6a0e944c-4d97-467d-bb7a-7c3315791fe4" providerId="ADAL" clId="{7A272A49-3339-6040-BEF5-82B5733FDFC7}" dt="2020-10-02T12:08:21.774" v="2331" actId="20577"/>
        <pc:sldMkLst>
          <pc:docMk/>
          <pc:sldMk cId="4091205268" sldId="283"/>
        </pc:sldMkLst>
        <pc:spChg chg="mod">
          <ac:chgData name="Nicholas Gibbins" userId="6a0e944c-4d97-467d-bb7a-7c3315791fe4" providerId="ADAL" clId="{7A272A49-3339-6040-BEF5-82B5733FDFC7}" dt="2020-09-21T11:03:56.533" v="328"/>
          <ac:spMkLst>
            <pc:docMk/>
            <pc:sldMk cId="4091205268" sldId="283"/>
            <ac:spMk id="2" creationId="{00000000-0000-0000-0000-000000000000}"/>
          </ac:spMkLst>
        </pc:spChg>
        <pc:spChg chg="mod">
          <ac:chgData name="Nicholas Gibbins" userId="6a0e944c-4d97-467d-bb7a-7c3315791fe4" providerId="ADAL" clId="{7A272A49-3339-6040-BEF5-82B5733FDFC7}" dt="2020-10-02T12:08:21.774" v="2331" actId="20577"/>
          <ac:spMkLst>
            <pc:docMk/>
            <pc:sldMk cId="4091205268" sldId="283"/>
            <ac:spMk id="4" creationId="{B608FC53-1BC5-D148-9238-55306FFC5946}"/>
          </ac:spMkLst>
        </pc:spChg>
        <pc:spChg chg="mod">
          <ac:chgData name="Nicholas Gibbins" userId="6a0e944c-4d97-467d-bb7a-7c3315791fe4" providerId="ADAL" clId="{7A272A49-3339-6040-BEF5-82B5733FDFC7}" dt="2020-09-21T11:03:56.533" v="328"/>
          <ac:spMkLst>
            <pc:docMk/>
            <pc:sldMk cId="4091205268" sldId="283"/>
            <ac:spMk id="5" creationId="{00000000-0000-0000-0000-000000000000}"/>
          </ac:spMkLst>
        </pc:spChg>
        <pc:spChg chg="mod">
          <ac:chgData name="Nicholas Gibbins" userId="6a0e944c-4d97-467d-bb7a-7c3315791fe4" providerId="ADAL" clId="{7A272A49-3339-6040-BEF5-82B5733FDFC7}" dt="2020-10-02T12:04:18.196" v="2250" actId="20577"/>
          <ac:spMkLst>
            <pc:docMk/>
            <pc:sldMk cId="4091205268" sldId="283"/>
            <ac:spMk id="6" creationId="{00000000-0000-0000-0000-000000000000}"/>
          </ac:spMkLst>
        </pc:spChg>
      </pc:sldChg>
      <pc:sldChg chg="modSp">
        <pc:chgData name="Nicholas Gibbins" userId="6a0e944c-4d97-467d-bb7a-7c3315791fe4" providerId="ADAL" clId="{7A272A49-3339-6040-BEF5-82B5733FDFC7}" dt="2020-09-21T11:03:56.533" v="328"/>
        <pc:sldMkLst>
          <pc:docMk/>
          <pc:sldMk cId="41937019" sldId="285"/>
        </pc:sldMkLst>
        <pc:spChg chg="mod">
          <ac:chgData name="Nicholas Gibbins" userId="6a0e944c-4d97-467d-bb7a-7c3315791fe4" providerId="ADAL" clId="{7A272A49-3339-6040-BEF5-82B5733FDFC7}" dt="2020-09-21T11:03:56.533" v="328"/>
          <ac:spMkLst>
            <pc:docMk/>
            <pc:sldMk cId="41937019" sldId="285"/>
            <ac:spMk id="2" creationId="{0BF70FE0-7E98-8842-AEBC-7A11F916BF3E}"/>
          </ac:spMkLst>
        </pc:spChg>
        <pc:spChg chg="mod">
          <ac:chgData name="Nicholas Gibbins" userId="6a0e944c-4d97-467d-bb7a-7c3315791fe4" providerId="ADAL" clId="{7A272A49-3339-6040-BEF5-82B5733FDFC7}" dt="2020-09-21T11:03:56.533" v="328"/>
          <ac:spMkLst>
            <pc:docMk/>
            <pc:sldMk cId="41937019" sldId="285"/>
            <ac:spMk id="3"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4" creationId="{BECA746D-52AD-614A-8C47-75BF9B9E0D8C}"/>
          </ac:spMkLst>
        </pc:spChg>
        <pc:spChg chg="mod">
          <ac:chgData name="Nicholas Gibbins" userId="6a0e944c-4d97-467d-bb7a-7c3315791fe4" providerId="ADAL" clId="{7A272A49-3339-6040-BEF5-82B5733FDFC7}" dt="2020-09-21T11:03:56.533" v="328"/>
          <ac:spMkLst>
            <pc:docMk/>
            <pc:sldMk cId="41937019" sldId="285"/>
            <ac:spMk id="5"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6"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9" creationId="{410C9472-FD3E-074C-A68D-894CA02A6079}"/>
          </ac:spMkLst>
        </pc:spChg>
        <pc:spChg chg="mod">
          <ac:chgData name="Nicholas Gibbins" userId="6a0e944c-4d97-467d-bb7a-7c3315791fe4" providerId="ADAL" clId="{7A272A49-3339-6040-BEF5-82B5733FDFC7}" dt="2020-09-21T11:03:56.533" v="328"/>
          <ac:spMkLst>
            <pc:docMk/>
            <pc:sldMk cId="41937019" sldId="285"/>
            <ac:spMk id="11"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12"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13"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15" creationId="{AE7D833C-1082-8447-960D-CB3AEEB23C0D}"/>
          </ac:spMkLst>
        </pc:spChg>
        <pc:spChg chg="mod">
          <ac:chgData name="Nicholas Gibbins" userId="6a0e944c-4d97-467d-bb7a-7c3315791fe4" providerId="ADAL" clId="{7A272A49-3339-6040-BEF5-82B5733FDFC7}" dt="2020-09-21T11:03:56.533" v="328"/>
          <ac:spMkLst>
            <pc:docMk/>
            <pc:sldMk cId="41937019" sldId="285"/>
            <ac:spMk id="16" creationId="{374CC29C-329C-E045-8912-2938A6361028}"/>
          </ac:spMkLst>
        </pc:spChg>
      </pc:sldChg>
      <pc:sldChg chg="modSp mod">
        <pc:chgData name="Nicholas Gibbins" userId="6a0e944c-4d97-467d-bb7a-7c3315791fe4" providerId="ADAL" clId="{7A272A49-3339-6040-BEF5-82B5733FDFC7}" dt="2020-10-02T12:16:50.991" v="2710" actId="20577"/>
        <pc:sldMkLst>
          <pc:docMk/>
          <pc:sldMk cId="2092839634" sldId="286"/>
        </pc:sldMkLst>
        <pc:spChg chg="mod">
          <ac:chgData name="Nicholas Gibbins" userId="6a0e944c-4d97-467d-bb7a-7c3315791fe4" providerId="ADAL" clId="{7A272A49-3339-6040-BEF5-82B5733FDFC7}" dt="2020-10-01T16:16:52.275" v="1469" actId="20577"/>
          <ac:spMkLst>
            <pc:docMk/>
            <pc:sldMk cId="2092839634" sldId="286"/>
            <ac:spMk id="2" creationId="{00000000-0000-0000-0000-000000000000}"/>
          </ac:spMkLst>
        </pc:spChg>
        <pc:spChg chg="mod">
          <ac:chgData name="Nicholas Gibbins" userId="6a0e944c-4d97-467d-bb7a-7c3315791fe4" providerId="ADAL" clId="{7A272A49-3339-6040-BEF5-82B5733FDFC7}" dt="2020-10-02T12:16:50.991" v="2710" actId="20577"/>
          <ac:spMkLst>
            <pc:docMk/>
            <pc:sldMk cId="2092839634" sldId="286"/>
            <ac:spMk id="3" creationId="{00000000-0000-0000-0000-000000000000}"/>
          </ac:spMkLst>
        </pc:spChg>
        <pc:spChg chg="mod">
          <ac:chgData name="Nicholas Gibbins" userId="6a0e944c-4d97-467d-bb7a-7c3315791fe4" providerId="ADAL" clId="{7A272A49-3339-6040-BEF5-82B5733FDFC7}" dt="2020-09-21T11:03:56.533" v="328"/>
          <ac:spMkLst>
            <pc:docMk/>
            <pc:sldMk cId="2092839634" sldId="286"/>
            <ac:spMk id="4" creationId="{00000000-0000-0000-0000-000000000000}"/>
          </ac:spMkLst>
        </pc:spChg>
        <pc:spChg chg="mod">
          <ac:chgData name="Nicholas Gibbins" userId="6a0e944c-4d97-467d-bb7a-7c3315791fe4" providerId="ADAL" clId="{7A272A49-3339-6040-BEF5-82B5733FDFC7}" dt="2020-10-02T12:12:00.032" v="2474" actId="14100"/>
          <ac:spMkLst>
            <pc:docMk/>
            <pc:sldMk cId="2092839634" sldId="286"/>
            <ac:spMk id="6" creationId="{F6180ADE-7183-4349-AAB4-4B2725A596A1}"/>
          </ac:spMkLst>
        </pc:spChg>
      </pc:sldChg>
      <pc:sldChg chg="modSp mod">
        <pc:chgData name="Nicholas Gibbins" userId="6a0e944c-4d97-467d-bb7a-7c3315791fe4" providerId="ADAL" clId="{7A272A49-3339-6040-BEF5-82B5733FDFC7}" dt="2020-10-02T12:17:02.471" v="2738" actId="20577"/>
        <pc:sldMkLst>
          <pc:docMk/>
          <pc:sldMk cId="4174582231" sldId="287"/>
        </pc:sldMkLst>
        <pc:spChg chg="mod">
          <ac:chgData name="Nicholas Gibbins" userId="6a0e944c-4d97-467d-bb7a-7c3315791fe4" providerId="ADAL" clId="{7A272A49-3339-6040-BEF5-82B5733FDFC7}" dt="2020-09-21T11:03:56.533" v="328"/>
          <ac:spMkLst>
            <pc:docMk/>
            <pc:sldMk cId="4174582231" sldId="287"/>
            <ac:spMk id="2" creationId="{00000000-0000-0000-0000-000000000000}"/>
          </ac:spMkLst>
        </pc:spChg>
        <pc:spChg chg="mod">
          <ac:chgData name="Nicholas Gibbins" userId="6a0e944c-4d97-467d-bb7a-7c3315791fe4" providerId="ADAL" clId="{7A272A49-3339-6040-BEF5-82B5733FDFC7}" dt="2020-09-21T11:03:56.533" v="328"/>
          <ac:spMkLst>
            <pc:docMk/>
            <pc:sldMk cId="4174582231" sldId="287"/>
            <ac:spMk id="3" creationId="{00000000-0000-0000-0000-000000000000}"/>
          </ac:spMkLst>
        </pc:spChg>
        <pc:spChg chg="mod">
          <ac:chgData name="Nicholas Gibbins" userId="6a0e944c-4d97-467d-bb7a-7c3315791fe4" providerId="ADAL" clId="{7A272A49-3339-6040-BEF5-82B5733FDFC7}" dt="2020-10-02T12:17:02.471" v="2738" actId="20577"/>
          <ac:spMkLst>
            <pc:docMk/>
            <pc:sldMk cId="4174582231" sldId="287"/>
            <ac:spMk id="4" creationId="{00000000-0000-0000-0000-000000000000}"/>
          </ac:spMkLst>
        </pc:spChg>
        <pc:spChg chg="mod">
          <ac:chgData name="Nicholas Gibbins" userId="6a0e944c-4d97-467d-bb7a-7c3315791fe4" providerId="ADAL" clId="{7A272A49-3339-6040-BEF5-82B5733FDFC7}" dt="2020-10-02T12:16:35.071" v="2684" actId="14100"/>
          <ac:spMkLst>
            <pc:docMk/>
            <pc:sldMk cId="4174582231" sldId="287"/>
            <ac:spMk id="7" creationId="{BE4E79E0-DDF9-E747-BED3-8B6029019079}"/>
          </ac:spMkLst>
        </pc:spChg>
      </pc:sldChg>
      <pc:sldChg chg="modSp">
        <pc:chgData name="Nicholas Gibbins" userId="6a0e944c-4d97-467d-bb7a-7c3315791fe4" providerId="ADAL" clId="{7A272A49-3339-6040-BEF5-82B5733FDFC7}" dt="2020-09-21T11:03:56.533" v="328"/>
        <pc:sldMkLst>
          <pc:docMk/>
          <pc:sldMk cId="3157900398" sldId="291"/>
        </pc:sldMkLst>
        <pc:spChg chg="mod">
          <ac:chgData name="Nicholas Gibbins" userId="6a0e944c-4d97-467d-bb7a-7c3315791fe4" providerId="ADAL" clId="{7A272A49-3339-6040-BEF5-82B5733FDFC7}" dt="2020-09-21T11:03:56.533" v="328"/>
          <ac:spMkLst>
            <pc:docMk/>
            <pc:sldMk cId="3157900398" sldId="291"/>
            <ac:spMk id="2" creationId="{00000000-0000-0000-0000-000000000000}"/>
          </ac:spMkLst>
        </pc:spChg>
        <pc:spChg chg="mod">
          <ac:chgData name="Nicholas Gibbins" userId="6a0e944c-4d97-467d-bb7a-7c3315791fe4" providerId="ADAL" clId="{7A272A49-3339-6040-BEF5-82B5733FDFC7}" dt="2020-09-21T11:03:56.533" v="328"/>
          <ac:spMkLst>
            <pc:docMk/>
            <pc:sldMk cId="3157900398" sldId="291"/>
            <ac:spMk id="3" creationId="{00000000-0000-0000-0000-000000000000}"/>
          </ac:spMkLst>
        </pc:spChg>
        <pc:spChg chg="mod">
          <ac:chgData name="Nicholas Gibbins" userId="6a0e944c-4d97-467d-bb7a-7c3315791fe4" providerId="ADAL" clId="{7A272A49-3339-6040-BEF5-82B5733FDFC7}" dt="2020-09-21T11:03:56.533" v="328"/>
          <ac:spMkLst>
            <pc:docMk/>
            <pc:sldMk cId="3157900398" sldId="291"/>
            <ac:spMk id="4" creationId="{00000000-0000-0000-0000-000000000000}"/>
          </ac:spMkLst>
        </pc:spChg>
        <pc:spChg chg="mod">
          <ac:chgData name="Nicholas Gibbins" userId="6a0e944c-4d97-467d-bb7a-7c3315791fe4" providerId="ADAL" clId="{7A272A49-3339-6040-BEF5-82B5733FDFC7}" dt="2020-09-21T11:03:56.533" v="328"/>
          <ac:spMkLst>
            <pc:docMk/>
            <pc:sldMk cId="3157900398" sldId="291"/>
            <ac:spMk id="6" creationId="{5D3BADF1-3D65-1247-AD73-60FC13A0235C}"/>
          </ac:spMkLst>
        </pc:spChg>
      </pc:sldChg>
      <pc:sldChg chg="addSp delSp modSp mod modClrScheme chgLayout">
        <pc:chgData name="Nicholas Gibbins" userId="6a0e944c-4d97-467d-bb7a-7c3315791fe4" providerId="ADAL" clId="{7A272A49-3339-6040-BEF5-82B5733FDFC7}" dt="2020-10-02T12:08:32.686" v="2332" actId="20577"/>
        <pc:sldMkLst>
          <pc:docMk/>
          <pc:sldMk cId="685200870" sldId="295"/>
        </pc:sldMkLst>
        <pc:spChg chg="add del mod ord">
          <ac:chgData name="Nicholas Gibbins" userId="6a0e944c-4d97-467d-bb7a-7c3315791fe4" providerId="ADAL" clId="{7A272A49-3339-6040-BEF5-82B5733FDFC7}" dt="2020-09-22T08:55:39.969" v="731" actId="478"/>
          <ac:spMkLst>
            <pc:docMk/>
            <pc:sldMk cId="685200870" sldId="295"/>
            <ac:spMk id="2" creationId="{8FD46BB9-170C-2044-BB0E-B49C3E73586E}"/>
          </ac:spMkLst>
        </pc:spChg>
        <pc:spChg chg="mod ord">
          <ac:chgData name="Nicholas Gibbins" userId="6a0e944c-4d97-467d-bb7a-7c3315791fe4" providerId="ADAL" clId="{7A272A49-3339-6040-BEF5-82B5733FDFC7}" dt="2020-10-02T12:08:32.686" v="2332" actId="20577"/>
          <ac:spMkLst>
            <pc:docMk/>
            <pc:sldMk cId="685200870" sldId="295"/>
            <ac:spMk id="3" creationId="{6E607493-C4E6-D144-B6E8-A7DBA5708D67}"/>
          </ac:spMkLst>
        </pc:spChg>
        <pc:spChg chg="mod ord">
          <ac:chgData name="Nicholas Gibbins" userId="6a0e944c-4d97-467d-bb7a-7c3315791fe4" providerId="ADAL" clId="{7A272A49-3339-6040-BEF5-82B5733FDFC7}" dt="2020-09-22T08:54:51.303" v="727" actId="700"/>
          <ac:spMkLst>
            <pc:docMk/>
            <pc:sldMk cId="685200870" sldId="295"/>
            <ac:spMk id="4" creationId="{00000000-0000-0000-0000-000000000000}"/>
          </ac:spMkLst>
        </pc:spChg>
        <pc:spChg chg="mod ord">
          <ac:chgData name="Nicholas Gibbins" userId="6a0e944c-4d97-467d-bb7a-7c3315791fe4" providerId="ADAL" clId="{7A272A49-3339-6040-BEF5-82B5733FDFC7}" dt="2020-09-22T08:54:51.303" v="727" actId="700"/>
          <ac:spMkLst>
            <pc:docMk/>
            <pc:sldMk cId="685200870" sldId="295"/>
            <ac:spMk id="5" creationId="{00000000-0000-0000-0000-000000000000}"/>
          </ac:spMkLst>
        </pc:spChg>
        <pc:spChg chg="mod ord">
          <ac:chgData name="Nicholas Gibbins" userId="6a0e944c-4d97-467d-bb7a-7c3315791fe4" providerId="ADAL" clId="{7A272A49-3339-6040-BEF5-82B5733FDFC7}" dt="2020-09-22T08:55:07.968" v="730" actId="255"/>
          <ac:spMkLst>
            <pc:docMk/>
            <pc:sldMk cId="685200870" sldId="295"/>
            <ac:spMk id="6" creationId="{00000000-0000-0000-0000-000000000000}"/>
          </ac:spMkLst>
        </pc:spChg>
        <pc:spChg chg="mod">
          <ac:chgData name="Nicholas Gibbins" userId="6a0e944c-4d97-467d-bb7a-7c3315791fe4" providerId="ADAL" clId="{7A272A49-3339-6040-BEF5-82B5733FDFC7}" dt="2020-09-22T08:55:54.127" v="732"/>
          <ac:spMkLst>
            <pc:docMk/>
            <pc:sldMk cId="685200870" sldId="295"/>
            <ac:spMk id="8" creationId="{89FC4C78-FD45-6449-AB34-8014049553C5}"/>
          </ac:spMkLst>
        </pc:spChg>
        <pc:spChg chg="mod">
          <ac:chgData name="Nicholas Gibbins" userId="6a0e944c-4d97-467d-bb7a-7c3315791fe4" providerId="ADAL" clId="{7A272A49-3339-6040-BEF5-82B5733FDFC7}" dt="2020-09-22T08:55:54.127" v="732"/>
          <ac:spMkLst>
            <pc:docMk/>
            <pc:sldMk cId="685200870" sldId="295"/>
            <ac:spMk id="9" creationId="{A90A5551-8305-A04C-9151-E0161E1FD349}"/>
          </ac:spMkLst>
        </pc:spChg>
        <pc:spChg chg="mod">
          <ac:chgData name="Nicholas Gibbins" userId="6a0e944c-4d97-467d-bb7a-7c3315791fe4" providerId="ADAL" clId="{7A272A49-3339-6040-BEF5-82B5733FDFC7}" dt="2020-09-22T08:55:54.127" v="732"/>
          <ac:spMkLst>
            <pc:docMk/>
            <pc:sldMk cId="685200870" sldId="295"/>
            <ac:spMk id="11" creationId="{F9692E3A-12B0-D64B-A8A6-DE6A22E0DF66}"/>
          </ac:spMkLst>
        </pc:spChg>
        <pc:spChg chg="mod">
          <ac:chgData name="Nicholas Gibbins" userId="6a0e944c-4d97-467d-bb7a-7c3315791fe4" providerId="ADAL" clId="{7A272A49-3339-6040-BEF5-82B5733FDFC7}" dt="2020-09-22T08:55:54.127" v="732"/>
          <ac:spMkLst>
            <pc:docMk/>
            <pc:sldMk cId="685200870" sldId="295"/>
            <ac:spMk id="12" creationId="{8AB1ACD0-83E5-5547-8E0D-2EC5A231A113}"/>
          </ac:spMkLst>
        </pc:spChg>
        <pc:spChg chg="mod">
          <ac:chgData name="Nicholas Gibbins" userId="6a0e944c-4d97-467d-bb7a-7c3315791fe4" providerId="ADAL" clId="{7A272A49-3339-6040-BEF5-82B5733FDFC7}" dt="2020-09-22T08:55:54.127" v="732"/>
          <ac:spMkLst>
            <pc:docMk/>
            <pc:sldMk cId="685200870" sldId="295"/>
            <ac:spMk id="14" creationId="{FB0F9C2F-52F3-AF4A-AB05-11AAC62ADFFA}"/>
          </ac:spMkLst>
        </pc:spChg>
        <pc:spChg chg="mod">
          <ac:chgData name="Nicholas Gibbins" userId="6a0e944c-4d97-467d-bb7a-7c3315791fe4" providerId="ADAL" clId="{7A272A49-3339-6040-BEF5-82B5733FDFC7}" dt="2020-09-22T08:55:54.127" v="732"/>
          <ac:spMkLst>
            <pc:docMk/>
            <pc:sldMk cId="685200870" sldId="295"/>
            <ac:spMk id="15" creationId="{68CE0E1C-F8AD-5D4C-8B90-144E41D6D215}"/>
          </ac:spMkLst>
        </pc:spChg>
        <pc:spChg chg="mod">
          <ac:chgData name="Nicholas Gibbins" userId="6a0e944c-4d97-467d-bb7a-7c3315791fe4" providerId="ADAL" clId="{7A272A49-3339-6040-BEF5-82B5733FDFC7}" dt="2020-09-22T08:56:30.887" v="736" actId="208"/>
          <ac:spMkLst>
            <pc:docMk/>
            <pc:sldMk cId="685200870" sldId="295"/>
            <ac:spMk id="17" creationId="{E0422C44-9FE3-2247-9499-A95EAB31F812}"/>
          </ac:spMkLst>
        </pc:spChg>
        <pc:spChg chg="mod">
          <ac:chgData name="Nicholas Gibbins" userId="6a0e944c-4d97-467d-bb7a-7c3315791fe4" providerId="ADAL" clId="{7A272A49-3339-6040-BEF5-82B5733FDFC7}" dt="2020-09-22T08:56:57.922" v="741" actId="2085"/>
          <ac:spMkLst>
            <pc:docMk/>
            <pc:sldMk cId="685200870" sldId="295"/>
            <ac:spMk id="18" creationId="{9D7EA16A-8580-B24E-89F2-21A4F7B0816A}"/>
          </ac:spMkLst>
        </pc:spChg>
        <pc:spChg chg="mod">
          <ac:chgData name="Nicholas Gibbins" userId="6a0e944c-4d97-467d-bb7a-7c3315791fe4" providerId="ADAL" clId="{7A272A49-3339-6040-BEF5-82B5733FDFC7}" dt="2020-09-22T08:56:30.887" v="736" actId="208"/>
          <ac:spMkLst>
            <pc:docMk/>
            <pc:sldMk cId="685200870" sldId="295"/>
            <ac:spMk id="20" creationId="{5C0A4021-02CF-4149-AC9B-E3A10F3985FF}"/>
          </ac:spMkLst>
        </pc:spChg>
        <pc:spChg chg="mod">
          <ac:chgData name="Nicholas Gibbins" userId="6a0e944c-4d97-467d-bb7a-7c3315791fe4" providerId="ADAL" clId="{7A272A49-3339-6040-BEF5-82B5733FDFC7}" dt="2020-09-22T08:56:48.691" v="739" actId="2085"/>
          <ac:spMkLst>
            <pc:docMk/>
            <pc:sldMk cId="685200870" sldId="295"/>
            <ac:spMk id="21" creationId="{66F1D335-15A8-7041-8A2F-F2D85B814B6C}"/>
          </ac:spMkLst>
        </pc:spChg>
        <pc:spChg chg="mod">
          <ac:chgData name="Nicholas Gibbins" userId="6a0e944c-4d97-467d-bb7a-7c3315791fe4" providerId="ADAL" clId="{7A272A49-3339-6040-BEF5-82B5733FDFC7}" dt="2020-09-22T08:56:30.887" v="736" actId="208"/>
          <ac:spMkLst>
            <pc:docMk/>
            <pc:sldMk cId="685200870" sldId="295"/>
            <ac:spMk id="23" creationId="{646F7D91-3381-3147-BF12-8F2301FB52E7}"/>
          </ac:spMkLst>
        </pc:spChg>
        <pc:spChg chg="mod">
          <ac:chgData name="Nicholas Gibbins" userId="6a0e944c-4d97-467d-bb7a-7c3315791fe4" providerId="ADAL" clId="{7A272A49-3339-6040-BEF5-82B5733FDFC7}" dt="2020-09-22T08:57:04.740" v="743" actId="2085"/>
          <ac:spMkLst>
            <pc:docMk/>
            <pc:sldMk cId="685200870" sldId="295"/>
            <ac:spMk id="24" creationId="{6005E9F9-D756-9943-AF56-7069F5D0DCB5}"/>
          </ac:spMkLst>
        </pc:spChg>
        <pc:grpChg chg="add mod">
          <ac:chgData name="Nicholas Gibbins" userId="6a0e944c-4d97-467d-bb7a-7c3315791fe4" providerId="ADAL" clId="{7A272A49-3339-6040-BEF5-82B5733FDFC7}" dt="2020-09-22T08:55:54.127" v="732"/>
          <ac:grpSpMkLst>
            <pc:docMk/>
            <pc:sldMk cId="685200870" sldId="295"/>
            <ac:grpSpMk id="7" creationId="{3D4EFD2E-7510-E448-9E0D-A528019BF524}"/>
          </ac:grpSpMkLst>
        </pc:grpChg>
        <pc:grpChg chg="add mod">
          <ac:chgData name="Nicholas Gibbins" userId="6a0e944c-4d97-467d-bb7a-7c3315791fe4" providerId="ADAL" clId="{7A272A49-3339-6040-BEF5-82B5733FDFC7}" dt="2020-09-22T08:55:54.127" v="732"/>
          <ac:grpSpMkLst>
            <pc:docMk/>
            <pc:sldMk cId="685200870" sldId="295"/>
            <ac:grpSpMk id="10" creationId="{FDEE5595-6276-5A4F-9552-904B13213B37}"/>
          </ac:grpSpMkLst>
        </pc:grpChg>
        <pc:grpChg chg="add mod">
          <ac:chgData name="Nicholas Gibbins" userId="6a0e944c-4d97-467d-bb7a-7c3315791fe4" providerId="ADAL" clId="{7A272A49-3339-6040-BEF5-82B5733FDFC7}" dt="2020-09-22T08:55:54.127" v="732"/>
          <ac:grpSpMkLst>
            <pc:docMk/>
            <pc:sldMk cId="685200870" sldId="295"/>
            <ac:grpSpMk id="13" creationId="{11DC0536-C34E-3749-A558-9F4E89374B9F}"/>
          </ac:grpSpMkLst>
        </pc:grpChg>
        <pc:grpChg chg="add mod">
          <ac:chgData name="Nicholas Gibbins" userId="6a0e944c-4d97-467d-bb7a-7c3315791fe4" providerId="ADAL" clId="{7A272A49-3339-6040-BEF5-82B5733FDFC7}" dt="2020-09-22T08:56:36.549" v="737" actId="207"/>
          <ac:grpSpMkLst>
            <pc:docMk/>
            <pc:sldMk cId="685200870" sldId="295"/>
            <ac:grpSpMk id="16" creationId="{3C66896C-CEC7-2547-8492-12E42B7A6EED}"/>
          </ac:grpSpMkLst>
        </pc:grpChg>
        <pc:grpChg chg="add mod">
          <ac:chgData name="Nicholas Gibbins" userId="6a0e944c-4d97-467d-bb7a-7c3315791fe4" providerId="ADAL" clId="{7A272A49-3339-6040-BEF5-82B5733FDFC7}" dt="2020-09-22T08:56:36.549" v="737" actId="207"/>
          <ac:grpSpMkLst>
            <pc:docMk/>
            <pc:sldMk cId="685200870" sldId="295"/>
            <ac:grpSpMk id="19" creationId="{B160BA89-BB20-764B-82F7-C5B223EF2B02}"/>
          </ac:grpSpMkLst>
        </pc:grpChg>
        <pc:grpChg chg="add mod">
          <ac:chgData name="Nicholas Gibbins" userId="6a0e944c-4d97-467d-bb7a-7c3315791fe4" providerId="ADAL" clId="{7A272A49-3339-6040-BEF5-82B5733FDFC7}" dt="2020-09-22T08:56:36.549" v="737" actId="207"/>
          <ac:grpSpMkLst>
            <pc:docMk/>
            <pc:sldMk cId="685200870" sldId="295"/>
            <ac:grpSpMk id="22" creationId="{D594A5D1-34FD-9348-9A77-8B9EA3548BF6}"/>
          </ac:grpSpMkLst>
        </pc:grpChg>
      </pc:sldChg>
      <pc:sldChg chg="modSp mod">
        <pc:chgData name="Nicholas Gibbins" userId="6a0e944c-4d97-467d-bb7a-7c3315791fe4" providerId="ADAL" clId="{7A272A49-3339-6040-BEF5-82B5733FDFC7}" dt="2020-10-02T12:31:49.940" v="2760" actId="20577"/>
        <pc:sldMkLst>
          <pc:docMk/>
          <pc:sldMk cId="4017672103" sldId="335"/>
        </pc:sldMkLst>
        <pc:spChg chg="mod">
          <ac:chgData name="Nicholas Gibbins" userId="6a0e944c-4d97-467d-bb7a-7c3315791fe4" providerId="ADAL" clId="{7A272A49-3339-6040-BEF5-82B5733FDFC7}" dt="2020-09-21T11:03:56.533" v="328"/>
          <ac:spMkLst>
            <pc:docMk/>
            <pc:sldMk cId="4017672103" sldId="335"/>
            <ac:spMk id="2" creationId="{00000000-0000-0000-0000-000000000000}"/>
          </ac:spMkLst>
        </pc:spChg>
        <pc:spChg chg="mod">
          <ac:chgData name="Nicholas Gibbins" userId="6a0e944c-4d97-467d-bb7a-7c3315791fe4" providerId="ADAL" clId="{7A272A49-3339-6040-BEF5-82B5733FDFC7}" dt="2020-09-21T11:03:56.533" v="328"/>
          <ac:spMkLst>
            <pc:docMk/>
            <pc:sldMk cId="4017672103" sldId="335"/>
            <ac:spMk id="3" creationId="{00000000-0000-0000-0000-000000000000}"/>
          </ac:spMkLst>
        </pc:spChg>
        <pc:spChg chg="mod">
          <ac:chgData name="Nicholas Gibbins" userId="6a0e944c-4d97-467d-bb7a-7c3315791fe4" providerId="ADAL" clId="{7A272A49-3339-6040-BEF5-82B5733FDFC7}" dt="2020-10-02T12:31:49.940" v="2760" actId="20577"/>
          <ac:spMkLst>
            <pc:docMk/>
            <pc:sldMk cId="4017672103" sldId="335"/>
            <ac:spMk id="4" creationId="{00000000-0000-0000-0000-000000000000}"/>
          </ac:spMkLst>
        </pc:spChg>
        <pc:spChg chg="mod">
          <ac:chgData name="Nicholas Gibbins" userId="6a0e944c-4d97-467d-bb7a-7c3315791fe4" providerId="ADAL" clId="{7A272A49-3339-6040-BEF5-82B5733FDFC7}" dt="2020-09-21T11:03:56.533" v="328"/>
          <ac:spMkLst>
            <pc:docMk/>
            <pc:sldMk cId="4017672103" sldId="335"/>
            <ac:spMk id="6" creationId="{D226E853-0173-3041-AACB-728D1442A19E}"/>
          </ac:spMkLst>
        </pc:spChg>
      </pc:sldChg>
      <pc:sldChg chg="modSp del">
        <pc:chgData name="Nicholas Gibbins" userId="6a0e944c-4d97-467d-bb7a-7c3315791fe4" providerId="ADAL" clId="{7A272A49-3339-6040-BEF5-82B5733FDFC7}" dt="2020-09-22T08:55:59.873" v="733" actId="2696"/>
        <pc:sldMkLst>
          <pc:docMk/>
          <pc:sldMk cId="3829836559" sldId="343"/>
        </pc:sldMkLst>
        <pc:spChg chg="mod">
          <ac:chgData name="Nicholas Gibbins" userId="6a0e944c-4d97-467d-bb7a-7c3315791fe4" providerId="ADAL" clId="{7A272A49-3339-6040-BEF5-82B5733FDFC7}" dt="2020-09-21T11:03:56.533" v="328"/>
          <ac:spMkLst>
            <pc:docMk/>
            <pc:sldMk cId="3829836559" sldId="343"/>
            <ac:spMk id="2"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3"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4"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5"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6"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7"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8"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9"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13" creationId="{4AC1847A-B1F1-4343-98E8-E46AF5690E5A}"/>
          </ac:spMkLst>
        </pc:spChg>
      </pc:sldChg>
      <pc:sldChg chg="modSp mod">
        <pc:chgData name="Nicholas Gibbins" userId="6a0e944c-4d97-467d-bb7a-7c3315791fe4" providerId="ADAL" clId="{7A272A49-3339-6040-BEF5-82B5733FDFC7}" dt="2020-09-22T09:06:49.647" v="926" actId="20577"/>
        <pc:sldMkLst>
          <pc:docMk/>
          <pc:sldMk cId="1142425949" sldId="346"/>
        </pc:sldMkLst>
        <pc:spChg chg="mod">
          <ac:chgData name="Nicholas Gibbins" userId="6a0e944c-4d97-467d-bb7a-7c3315791fe4" providerId="ADAL" clId="{7A272A49-3339-6040-BEF5-82B5733FDFC7}" dt="2020-09-22T09:06:49.647" v="926" actId="20577"/>
          <ac:spMkLst>
            <pc:docMk/>
            <pc:sldMk cId="1142425949" sldId="346"/>
            <ac:spMk id="2" creationId="{00000000-0000-0000-0000-000000000000}"/>
          </ac:spMkLst>
        </pc:spChg>
      </pc:sldChg>
      <pc:sldChg chg="modSp">
        <pc:chgData name="Nicholas Gibbins" userId="6a0e944c-4d97-467d-bb7a-7c3315791fe4" providerId="ADAL" clId="{7A272A49-3339-6040-BEF5-82B5733FDFC7}" dt="2020-09-21T11:03:56.533" v="328"/>
        <pc:sldMkLst>
          <pc:docMk/>
          <pc:sldMk cId="521874075" sldId="348"/>
        </pc:sldMkLst>
        <pc:spChg chg="mod">
          <ac:chgData name="Nicholas Gibbins" userId="6a0e944c-4d97-467d-bb7a-7c3315791fe4" providerId="ADAL" clId="{7A272A49-3339-6040-BEF5-82B5733FDFC7}" dt="2020-09-21T11:03:56.533" v="328"/>
          <ac:spMkLst>
            <pc:docMk/>
            <pc:sldMk cId="521874075" sldId="348"/>
            <ac:spMk id="2" creationId="{91F4C554-A8F1-A348-A462-89B1EDBE135F}"/>
          </ac:spMkLst>
        </pc:spChg>
        <pc:spChg chg="mod">
          <ac:chgData name="Nicholas Gibbins" userId="6a0e944c-4d97-467d-bb7a-7c3315791fe4" providerId="ADAL" clId="{7A272A49-3339-6040-BEF5-82B5733FDFC7}" dt="2020-09-21T11:03:56.533" v="328"/>
          <ac:spMkLst>
            <pc:docMk/>
            <pc:sldMk cId="521874075" sldId="348"/>
            <ac:spMk id="3" creationId="{481CE7CE-9ADB-2844-B95A-AEB9886B2314}"/>
          </ac:spMkLst>
        </pc:spChg>
        <pc:spChg chg="mod">
          <ac:chgData name="Nicholas Gibbins" userId="6a0e944c-4d97-467d-bb7a-7c3315791fe4" providerId="ADAL" clId="{7A272A49-3339-6040-BEF5-82B5733FDFC7}" dt="2020-09-21T11:03:56.533" v="328"/>
          <ac:spMkLst>
            <pc:docMk/>
            <pc:sldMk cId="521874075" sldId="348"/>
            <ac:spMk id="4" creationId="{9DE99257-30D7-D346-BFB5-84B92893CCCB}"/>
          </ac:spMkLst>
        </pc:spChg>
        <pc:spChg chg="mod">
          <ac:chgData name="Nicholas Gibbins" userId="6a0e944c-4d97-467d-bb7a-7c3315791fe4" providerId="ADAL" clId="{7A272A49-3339-6040-BEF5-82B5733FDFC7}" dt="2020-09-21T11:03:56.533" v="328"/>
          <ac:spMkLst>
            <pc:docMk/>
            <pc:sldMk cId="521874075" sldId="348"/>
            <ac:spMk id="5" creationId="{6A6B7E64-D110-A849-B5D0-FC20DE06FE6A}"/>
          </ac:spMkLst>
        </pc:spChg>
      </pc:sldChg>
      <pc:sldChg chg="modSp">
        <pc:chgData name="Nicholas Gibbins" userId="6a0e944c-4d97-467d-bb7a-7c3315791fe4" providerId="ADAL" clId="{7A272A49-3339-6040-BEF5-82B5733FDFC7}" dt="2020-09-21T11:03:56.533" v="328"/>
        <pc:sldMkLst>
          <pc:docMk/>
          <pc:sldMk cId="480485900" sldId="351"/>
        </pc:sldMkLst>
        <pc:spChg chg="mod">
          <ac:chgData name="Nicholas Gibbins" userId="6a0e944c-4d97-467d-bb7a-7c3315791fe4" providerId="ADAL" clId="{7A272A49-3339-6040-BEF5-82B5733FDFC7}" dt="2020-09-21T11:03:56.533" v="328"/>
          <ac:spMkLst>
            <pc:docMk/>
            <pc:sldMk cId="480485900" sldId="351"/>
            <ac:spMk id="2" creationId="{91F4C554-A8F1-A348-A462-89B1EDBE135F}"/>
          </ac:spMkLst>
        </pc:spChg>
        <pc:spChg chg="mod">
          <ac:chgData name="Nicholas Gibbins" userId="6a0e944c-4d97-467d-bb7a-7c3315791fe4" providerId="ADAL" clId="{7A272A49-3339-6040-BEF5-82B5733FDFC7}" dt="2020-09-21T11:03:56.533" v="328"/>
          <ac:spMkLst>
            <pc:docMk/>
            <pc:sldMk cId="480485900" sldId="351"/>
            <ac:spMk id="3" creationId="{481CE7CE-9ADB-2844-B95A-AEB9886B2314}"/>
          </ac:spMkLst>
        </pc:spChg>
        <pc:spChg chg="mod">
          <ac:chgData name="Nicholas Gibbins" userId="6a0e944c-4d97-467d-bb7a-7c3315791fe4" providerId="ADAL" clId="{7A272A49-3339-6040-BEF5-82B5733FDFC7}" dt="2020-09-21T11:03:56.533" v="328"/>
          <ac:spMkLst>
            <pc:docMk/>
            <pc:sldMk cId="480485900" sldId="351"/>
            <ac:spMk id="4" creationId="{9DE99257-30D7-D346-BFB5-84B92893CCCB}"/>
          </ac:spMkLst>
        </pc:spChg>
        <pc:spChg chg="mod">
          <ac:chgData name="Nicholas Gibbins" userId="6a0e944c-4d97-467d-bb7a-7c3315791fe4" providerId="ADAL" clId="{7A272A49-3339-6040-BEF5-82B5733FDFC7}" dt="2020-09-21T11:03:56.533" v="328"/>
          <ac:spMkLst>
            <pc:docMk/>
            <pc:sldMk cId="480485900" sldId="351"/>
            <ac:spMk id="9" creationId="{3D7F3944-F19D-7F43-BECB-F6E6E4C289AB}"/>
          </ac:spMkLst>
        </pc:spChg>
      </pc:sldChg>
      <pc:sldChg chg="modSp">
        <pc:chgData name="Nicholas Gibbins" userId="6a0e944c-4d97-467d-bb7a-7c3315791fe4" providerId="ADAL" clId="{7A272A49-3339-6040-BEF5-82B5733FDFC7}" dt="2020-09-21T11:03:56.533" v="328"/>
        <pc:sldMkLst>
          <pc:docMk/>
          <pc:sldMk cId="2955492525" sldId="352"/>
        </pc:sldMkLst>
        <pc:spChg chg="mod">
          <ac:chgData name="Nicholas Gibbins" userId="6a0e944c-4d97-467d-bb7a-7c3315791fe4" providerId="ADAL" clId="{7A272A49-3339-6040-BEF5-82B5733FDFC7}" dt="2020-09-21T11:03:56.533" v="328"/>
          <ac:spMkLst>
            <pc:docMk/>
            <pc:sldMk cId="2955492525" sldId="352"/>
            <ac:spMk id="2" creationId="{91F4C554-A8F1-A348-A462-89B1EDBE135F}"/>
          </ac:spMkLst>
        </pc:spChg>
        <pc:spChg chg="mod">
          <ac:chgData name="Nicholas Gibbins" userId="6a0e944c-4d97-467d-bb7a-7c3315791fe4" providerId="ADAL" clId="{7A272A49-3339-6040-BEF5-82B5733FDFC7}" dt="2020-09-21T11:03:56.533" v="328"/>
          <ac:spMkLst>
            <pc:docMk/>
            <pc:sldMk cId="2955492525" sldId="352"/>
            <ac:spMk id="3" creationId="{481CE7CE-9ADB-2844-B95A-AEB9886B2314}"/>
          </ac:spMkLst>
        </pc:spChg>
        <pc:spChg chg="mod">
          <ac:chgData name="Nicholas Gibbins" userId="6a0e944c-4d97-467d-bb7a-7c3315791fe4" providerId="ADAL" clId="{7A272A49-3339-6040-BEF5-82B5733FDFC7}" dt="2020-09-21T11:03:56.533" v="328"/>
          <ac:spMkLst>
            <pc:docMk/>
            <pc:sldMk cId="2955492525" sldId="352"/>
            <ac:spMk id="4" creationId="{9DE99257-30D7-D346-BFB5-84B92893CCCB}"/>
          </ac:spMkLst>
        </pc:spChg>
        <pc:spChg chg="mod">
          <ac:chgData name="Nicholas Gibbins" userId="6a0e944c-4d97-467d-bb7a-7c3315791fe4" providerId="ADAL" clId="{7A272A49-3339-6040-BEF5-82B5733FDFC7}" dt="2020-09-21T11:03:56.533" v="328"/>
          <ac:spMkLst>
            <pc:docMk/>
            <pc:sldMk cId="2955492525" sldId="352"/>
            <ac:spMk id="8" creationId="{983BEB28-0355-B841-97A1-58877B0B216C}"/>
          </ac:spMkLst>
        </pc:spChg>
      </pc:sldChg>
      <pc:sldChg chg="addSp delSp modSp mod modClrScheme chgLayout">
        <pc:chgData name="Nicholas Gibbins" userId="6a0e944c-4d97-467d-bb7a-7c3315791fe4" providerId="ADAL" clId="{7A272A49-3339-6040-BEF5-82B5733FDFC7}" dt="2020-10-02T12:09:17.190" v="2336" actId="114"/>
        <pc:sldMkLst>
          <pc:docMk/>
          <pc:sldMk cId="3670987287" sldId="353"/>
        </pc:sldMkLst>
        <pc:spChg chg="mod ord">
          <ac:chgData name="Nicholas Gibbins" userId="6a0e944c-4d97-467d-bb7a-7c3315791fe4" providerId="ADAL" clId="{7A272A49-3339-6040-BEF5-82B5733FDFC7}" dt="2020-09-21T11:03:56.533" v="328"/>
          <ac:spMkLst>
            <pc:docMk/>
            <pc:sldMk cId="3670987287" sldId="353"/>
            <ac:spMk id="2" creationId="{3E65A47D-C672-D640-BC84-D1E88DE6B550}"/>
          </ac:spMkLst>
        </pc:spChg>
        <pc:spChg chg="del mod ord">
          <ac:chgData name="Nicholas Gibbins" userId="6a0e944c-4d97-467d-bb7a-7c3315791fe4" providerId="ADAL" clId="{7A272A49-3339-6040-BEF5-82B5733FDFC7}" dt="2020-09-21T10:47:22.407" v="122" actId="700"/>
          <ac:spMkLst>
            <pc:docMk/>
            <pc:sldMk cId="3670987287" sldId="353"/>
            <ac:spMk id="3" creationId="{B2F12073-E76F-5F43-B226-9981C0BA85F8}"/>
          </ac:spMkLst>
        </pc:spChg>
        <pc:spChg chg="add mod ord">
          <ac:chgData name="Nicholas Gibbins" userId="6a0e944c-4d97-467d-bb7a-7c3315791fe4" providerId="ADAL" clId="{7A272A49-3339-6040-BEF5-82B5733FDFC7}" dt="2020-09-21T15:02:36.211" v="726" actId="20577"/>
          <ac:spMkLst>
            <pc:docMk/>
            <pc:sldMk cId="3670987287" sldId="353"/>
            <ac:spMk id="4" creationId="{F17EE8C7-C753-634C-A6FF-297196BC37A1}"/>
          </ac:spMkLst>
        </pc:spChg>
        <pc:spChg chg="add mod ord">
          <ac:chgData name="Nicholas Gibbins" userId="6a0e944c-4d97-467d-bb7a-7c3315791fe4" providerId="ADAL" clId="{7A272A49-3339-6040-BEF5-82B5733FDFC7}" dt="2020-10-02T12:09:17.190" v="2336" actId="114"/>
          <ac:spMkLst>
            <pc:docMk/>
            <pc:sldMk cId="3670987287" sldId="353"/>
            <ac:spMk id="5" creationId="{8A5AECD1-7E91-9D47-B680-5B0B17AD7733}"/>
          </ac:spMkLst>
        </pc:spChg>
      </pc:sldChg>
      <pc:sldChg chg="addSp modSp add del mod modClrScheme chgLayout">
        <pc:chgData name="Nicholas Gibbins" userId="6a0e944c-4d97-467d-bb7a-7c3315791fe4" providerId="ADAL" clId="{7A272A49-3339-6040-BEF5-82B5733FDFC7}" dt="2020-09-22T09:04:07.268" v="894" actId="2696"/>
        <pc:sldMkLst>
          <pc:docMk/>
          <pc:sldMk cId="2106465306" sldId="354"/>
        </pc:sldMkLst>
        <pc:spChg chg="mod ord">
          <ac:chgData name="Nicholas Gibbins" userId="6a0e944c-4d97-467d-bb7a-7c3315791fe4" providerId="ADAL" clId="{7A272A49-3339-6040-BEF5-82B5733FDFC7}" dt="2020-09-22T08:59:15.619" v="772" actId="700"/>
          <ac:spMkLst>
            <pc:docMk/>
            <pc:sldMk cId="2106465306" sldId="354"/>
            <ac:spMk id="2" creationId="{B3359108-5F9F-444F-A891-A90C40914CD2}"/>
          </ac:spMkLst>
        </pc:spChg>
        <pc:spChg chg="mod ord">
          <ac:chgData name="Nicholas Gibbins" userId="6a0e944c-4d97-467d-bb7a-7c3315791fe4" providerId="ADAL" clId="{7A272A49-3339-6040-BEF5-82B5733FDFC7}" dt="2020-09-22T08:59:50.969" v="841" actId="20577"/>
          <ac:spMkLst>
            <pc:docMk/>
            <pc:sldMk cId="2106465306" sldId="354"/>
            <ac:spMk id="3" creationId="{882DEE6B-23EC-144A-8F3E-5EABE95B163A}"/>
          </ac:spMkLst>
        </pc:spChg>
        <pc:spChg chg="add mod ord">
          <ac:chgData name="Nicholas Gibbins" userId="6a0e944c-4d97-467d-bb7a-7c3315791fe4" providerId="ADAL" clId="{7A272A49-3339-6040-BEF5-82B5733FDFC7}" dt="2020-09-22T09:00:07.791" v="842"/>
          <ac:spMkLst>
            <pc:docMk/>
            <pc:sldMk cId="2106465306" sldId="354"/>
            <ac:spMk id="4" creationId="{A49EF442-A83A-1346-B0A4-3E5F91970348}"/>
          </ac:spMkLst>
        </pc:spChg>
      </pc:sldChg>
      <pc:sldChg chg="addSp delSp modSp add mod modClrScheme chgLayout">
        <pc:chgData name="Nicholas Gibbins" userId="6a0e944c-4d97-467d-bb7a-7c3315791fe4" providerId="ADAL" clId="{7A272A49-3339-6040-BEF5-82B5733FDFC7}" dt="2020-10-02T12:09:30.120" v="2337" actId="20577"/>
        <pc:sldMkLst>
          <pc:docMk/>
          <pc:sldMk cId="3765316437" sldId="355"/>
        </pc:sldMkLst>
        <pc:spChg chg="del mod ord">
          <ac:chgData name="Nicholas Gibbins" userId="6a0e944c-4d97-467d-bb7a-7c3315791fe4" providerId="ADAL" clId="{7A272A49-3339-6040-BEF5-82B5733FDFC7}" dt="2020-09-22T09:01:05.105" v="845" actId="700"/>
          <ac:spMkLst>
            <pc:docMk/>
            <pc:sldMk cId="3765316437" sldId="355"/>
            <ac:spMk id="2" creationId="{2615D029-D2A7-CC41-8184-59E0796808F8}"/>
          </ac:spMkLst>
        </pc:spChg>
        <pc:spChg chg="del">
          <ac:chgData name="Nicholas Gibbins" userId="6a0e944c-4d97-467d-bb7a-7c3315791fe4" providerId="ADAL" clId="{7A272A49-3339-6040-BEF5-82B5733FDFC7}" dt="2020-09-22T09:01:00.133" v="844" actId="478"/>
          <ac:spMkLst>
            <pc:docMk/>
            <pc:sldMk cId="3765316437" sldId="355"/>
            <ac:spMk id="3" creationId="{4D245BEC-0A83-CB47-AF4D-80F5852AB466}"/>
          </ac:spMkLst>
        </pc:spChg>
        <pc:spChg chg="del mod ord">
          <ac:chgData name="Nicholas Gibbins" userId="6a0e944c-4d97-467d-bb7a-7c3315791fe4" providerId="ADAL" clId="{7A272A49-3339-6040-BEF5-82B5733FDFC7}" dt="2020-09-22T09:01:05.105" v="845" actId="700"/>
          <ac:spMkLst>
            <pc:docMk/>
            <pc:sldMk cId="3765316437" sldId="355"/>
            <ac:spMk id="4" creationId="{CF98CD70-E1CA-AF4F-9727-1DE98FAE7758}"/>
          </ac:spMkLst>
        </pc:spChg>
        <pc:spChg chg="del mod ord">
          <ac:chgData name="Nicholas Gibbins" userId="6a0e944c-4d97-467d-bb7a-7c3315791fe4" providerId="ADAL" clId="{7A272A49-3339-6040-BEF5-82B5733FDFC7}" dt="2020-09-22T09:01:05.105" v="845" actId="700"/>
          <ac:spMkLst>
            <pc:docMk/>
            <pc:sldMk cId="3765316437" sldId="355"/>
            <ac:spMk id="5" creationId="{2062099D-90AA-5F42-9D64-3363BD385EBF}"/>
          </ac:spMkLst>
        </pc:spChg>
        <pc:spChg chg="add mod ord">
          <ac:chgData name="Nicholas Gibbins" userId="6a0e944c-4d97-467d-bb7a-7c3315791fe4" providerId="ADAL" clId="{7A272A49-3339-6040-BEF5-82B5733FDFC7}" dt="2020-09-22T09:02:12.564" v="877" actId="20577"/>
          <ac:spMkLst>
            <pc:docMk/>
            <pc:sldMk cId="3765316437" sldId="355"/>
            <ac:spMk id="6" creationId="{1DBA03BE-F7DD-0C4A-8C5D-99807687794F}"/>
          </ac:spMkLst>
        </pc:spChg>
        <pc:spChg chg="add del mod ord">
          <ac:chgData name="Nicholas Gibbins" userId="6a0e944c-4d97-467d-bb7a-7c3315791fe4" providerId="ADAL" clId="{7A272A49-3339-6040-BEF5-82B5733FDFC7}" dt="2020-09-22T09:01:10.077" v="846" actId="478"/>
          <ac:spMkLst>
            <pc:docMk/>
            <pc:sldMk cId="3765316437" sldId="355"/>
            <ac:spMk id="7" creationId="{D19FC571-1EB0-8A4A-8957-E02364C23BE0}"/>
          </ac:spMkLst>
        </pc:spChg>
        <pc:spChg chg="add del mod ord">
          <ac:chgData name="Nicholas Gibbins" userId="6a0e944c-4d97-467d-bb7a-7c3315791fe4" providerId="ADAL" clId="{7A272A49-3339-6040-BEF5-82B5733FDFC7}" dt="2020-09-22T09:02:14.941" v="878" actId="478"/>
          <ac:spMkLst>
            <pc:docMk/>
            <pc:sldMk cId="3765316437" sldId="355"/>
            <ac:spMk id="8" creationId="{0D656F9F-D82E-E741-9AAE-79E81531C0AB}"/>
          </ac:spMkLst>
        </pc:spChg>
        <pc:spChg chg="add mod ord">
          <ac:chgData name="Nicholas Gibbins" userId="6a0e944c-4d97-467d-bb7a-7c3315791fe4" providerId="ADAL" clId="{7A272A49-3339-6040-BEF5-82B5733FDFC7}" dt="2020-10-02T12:09:30.120" v="2337" actId="20577"/>
          <ac:spMkLst>
            <pc:docMk/>
            <pc:sldMk cId="3765316437" sldId="355"/>
            <ac:spMk id="9" creationId="{EFCEB295-666F-2F43-BD88-816AF99466FE}"/>
          </ac:spMkLst>
        </pc:spChg>
        <pc:spChg chg="add mod">
          <ac:chgData name="Nicholas Gibbins" userId="6a0e944c-4d97-467d-bb7a-7c3315791fe4" providerId="ADAL" clId="{7A272A49-3339-6040-BEF5-82B5733FDFC7}" dt="2020-09-22T09:03:52.493" v="893" actId="1076"/>
          <ac:spMkLst>
            <pc:docMk/>
            <pc:sldMk cId="3765316437" sldId="355"/>
            <ac:spMk id="11" creationId="{B2DDA2BE-A8F2-594B-87F0-759B1E36BBCF}"/>
          </ac:spMkLst>
        </pc:spChg>
        <pc:picChg chg="add mod">
          <ac:chgData name="Nicholas Gibbins" userId="6a0e944c-4d97-467d-bb7a-7c3315791fe4" providerId="ADAL" clId="{7A272A49-3339-6040-BEF5-82B5733FDFC7}" dt="2020-09-22T09:01:10.686" v="847"/>
          <ac:picMkLst>
            <pc:docMk/>
            <pc:sldMk cId="3765316437" sldId="355"/>
            <ac:picMk id="10" creationId="{5D66AC2C-4730-354B-9F20-D1EDBD8877F6}"/>
          </ac:picMkLst>
        </pc:picChg>
      </pc:sldChg>
      <pc:sldChg chg="addSp delSp modSp add mod modClrScheme chgLayout">
        <pc:chgData name="Nicholas Gibbins" userId="6a0e944c-4d97-467d-bb7a-7c3315791fe4" providerId="ADAL" clId="{7A272A49-3339-6040-BEF5-82B5733FDFC7}" dt="2020-10-01T12:07:17.519" v="1235" actId="5793"/>
        <pc:sldMkLst>
          <pc:docMk/>
          <pc:sldMk cId="1126249847" sldId="356"/>
        </pc:sldMkLst>
        <pc:spChg chg="del mod ord">
          <ac:chgData name="Nicholas Gibbins" userId="6a0e944c-4d97-467d-bb7a-7c3315791fe4" providerId="ADAL" clId="{7A272A49-3339-6040-BEF5-82B5733FDFC7}" dt="2020-09-22T09:04:19.112" v="896" actId="700"/>
          <ac:spMkLst>
            <pc:docMk/>
            <pc:sldMk cId="1126249847" sldId="356"/>
            <ac:spMk id="2" creationId="{5D2811DD-B34F-8843-A9BA-E3833AB2F739}"/>
          </ac:spMkLst>
        </pc:spChg>
        <pc:spChg chg="del mod ord">
          <ac:chgData name="Nicholas Gibbins" userId="6a0e944c-4d97-467d-bb7a-7c3315791fe4" providerId="ADAL" clId="{7A272A49-3339-6040-BEF5-82B5733FDFC7}" dt="2020-09-22T09:04:19.112" v="896" actId="700"/>
          <ac:spMkLst>
            <pc:docMk/>
            <pc:sldMk cId="1126249847" sldId="356"/>
            <ac:spMk id="3" creationId="{713DCC9B-D282-5E45-BF41-F8ACA06B077B}"/>
          </ac:spMkLst>
        </pc:spChg>
        <pc:spChg chg="del">
          <ac:chgData name="Nicholas Gibbins" userId="6a0e944c-4d97-467d-bb7a-7c3315791fe4" providerId="ADAL" clId="{7A272A49-3339-6040-BEF5-82B5733FDFC7}" dt="2020-09-22T09:04:19.112" v="896" actId="700"/>
          <ac:spMkLst>
            <pc:docMk/>
            <pc:sldMk cId="1126249847" sldId="356"/>
            <ac:spMk id="4" creationId="{E7387CB1-87F8-4841-9FD3-BFDB0C5439DF}"/>
          </ac:spMkLst>
        </pc:spChg>
        <pc:spChg chg="del mod ord">
          <ac:chgData name="Nicholas Gibbins" userId="6a0e944c-4d97-467d-bb7a-7c3315791fe4" providerId="ADAL" clId="{7A272A49-3339-6040-BEF5-82B5733FDFC7}" dt="2020-09-22T09:04:19.112" v="896" actId="700"/>
          <ac:spMkLst>
            <pc:docMk/>
            <pc:sldMk cId="1126249847" sldId="356"/>
            <ac:spMk id="5" creationId="{6F1A33F3-DF86-2F43-8313-0CC77F8083A7}"/>
          </ac:spMkLst>
        </pc:spChg>
        <pc:spChg chg="add mod ord">
          <ac:chgData name="Nicholas Gibbins" userId="6a0e944c-4d97-467d-bb7a-7c3315791fe4" providerId="ADAL" clId="{7A272A49-3339-6040-BEF5-82B5733FDFC7}" dt="2020-09-22T09:04:24.416" v="918" actId="20577"/>
          <ac:spMkLst>
            <pc:docMk/>
            <pc:sldMk cId="1126249847" sldId="356"/>
            <ac:spMk id="6" creationId="{2A75EE7E-8A00-0945-8BA2-393BC713FE9C}"/>
          </ac:spMkLst>
        </pc:spChg>
        <pc:spChg chg="add mod ord">
          <ac:chgData name="Nicholas Gibbins" userId="6a0e944c-4d97-467d-bb7a-7c3315791fe4" providerId="ADAL" clId="{7A272A49-3339-6040-BEF5-82B5733FDFC7}" dt="2020-10-01T12:07:17.519" v="1235" actId="5793"/>
          <ac:spMkLst>
            <pc:docMk/>
            <pc:sldMk cId="1126249847" sldId="356"/>
            <ac:spMk id="7" creationId="{A089922E-1497-B843-9348-3A4329E575FE}"/>
          </ac:spMkLst>
        </pc:spChg>
        <pc:spChg chg="add mod ord">
          <ac:chgData name="Nicholas Gibbins" userId="6a0e944c-4d97-467d-bb7a-7c3315791fe4" providerId="ADAL" clId="{7A272A49-3339-6040-BEF5-82B5733FDFC7}" dt="2020-09-22T09:04:19.112" v="896" actId="700"/>
          <ac:spMkLst>
            <pc:docMk/>
            <pc:sldMk cId="1126249847" sldId="356"/>
            <ac:spMk id="8" creationId="{759F8C1E-D5C8-5940-AEFF-6E8A31D5F975}"/>
          </ac:spMkLst>
        </pc:spChg>
      </pc:sldChg>
      <pc:sldChg chg="modSp add del mod">
        <pc:chgData name="Nicholas Gibbins" userId="6a0e944c-4d97-467d-bb7a-7c3315791fe4" providerId="ADAL" clId="{7A272A49-3339-6040-BEF5-82B5733FDFC7}" dt="2020-10-01T16:16:59.604" v="1470" actId="2696"/>
        <pc:sldMkLst>
          <pc:docMk/>
          <pc:sldMk cId="968695944" sldId="357"/>
        </pc:sldMkLst>
        <pc:spChg chg="mod">
          <ac:chgData name="Nicholas Gibbins" userId="6a0e944c-4d97-467d-bb7a-7c3315791fe4" providerId="ADAL" clId="{7A272A49-3339-6040-BEF5-82B5733FDFC7}" dt="2020-10-01T12:38:36.843" v="1454" actId="20577"/>
          <ac:spMkLst>
            <pc:docMk/>
            <pc:sldMk cId="968695944" sldId="357"/>
            <ac:spMk id="2" creationId="{05F2F62C-4F11-AC41-B199-BA4DD681DD8F}"/>
          </ac:spMkLst>
        </pc:spChg>
      </pc:sldChg>
      <pc:sldChg chg="add del">
        <pc:chgData name="Nicholas Gibbins" userId="6a0e944c-4d97-467d-bb7a-7c3315791fe4" providerId="ADAL" clId="{7A272A49-3339-6040-BEF5-82B5733FDFC7}" dt="2020-10-10T10:30:13.261" v="2762" actId="2696"/>
        <pc:sldMkLst>
          <pc:docMk/>
          <pc:sldMk cId="3671116994" sldId="357"/>
        </pc:sldMkLst>
      </pc:sldChg>
      <pc:sldMasterChg chg="modSp modSldLayout">
        <pc:chgData name="Nicholas Gibbins" userId="6a0e944c-4d97-467d-bb7a-7c3315791fe4" providerId="ADAL" clId="{7A272A49-3339-6040-BEF5-82B5733FDFC7}" dt="2020-09-21T11:03:56.533" v="328"/>
        <pc:sldMasterMkLst>
          <pc:docMk/>
          <pc:sldMasterMk cId="3932909308" sldId="2147483648"/>
        </pc:sldMasterMkLst>
        <pc:spChg chg="mod">
          <ac:chgData name="Nicholas Gibbins" userId="6a0e944c-4d97-467d-bb7a-7c3315791fe4" providerId="ADAL" clId="{7A272A49-3339-6040-BEF5-82B5733FDFC7}" dt="2020-09-21T11:03:56.533" v="328"/>
          <ac:spMkLst>
            <pc:docMk/>
            <pc:sldMasterMk cId="3932909308" sldId="2147483648"/>
            <ac:spMk id="2" creationId="{C3035032-FFFC-C447-BA60-9B32DA4586DB}"/>
          </ac:spMkLst>
        </pc:spChg>
        <pc:spChg chg="mod">
          <ac:chgData name="Nicholas Gibbins" userId="6a0e944c-4d97-467d-bb7a-7c3315791fe4" providerId="ADAL" clId="{7A272A49-3339-6040-BEF5-82B5733FDFC7}" dt="2020-09-21T11:03:56.533" v="328"/>
          <ac:spMkLst>
            <pc:docMk/>
            <pc:sldMasterMk cId="3932909308" sldId="2147483648"/>
            <ac:spMk id="3" creationId="{EAE6C37D-9121-684D-B590-EF4A5593568F}"/>
          </ac:spMkLst>
        </pc:spChg>
        <pc:spChg chg="mod">
          <ac:chgData name="Nicholas Gibbins" userId="6a0e944c-4d97-467d-bb7a-7c3315791fe4" providerId="ADAL" clId="{7A272A49-3339-6040-BEF5-82B5733FDFC7}" dt="2020-09-21T11:03:56.533" v="328"/>
          <ac:spMkLst>
            <pc:docMk/>
            <pc:sldMasterMk cId="3932909308" sldId="2147483648"/>
            <ac:spMk id="4" creationId="{025D240F-3434-DF49-BB59-C0B86B414948}"/>
          </ac:spMkLst>
        </pc:spChg>
        <pc:spChg chg="mod">
          <ac:chgData name="Nicholas Gibbins" userId="6a0e944c-4d97-467d-bb7a-7c3315791fe4" providerId="ADAL" clId="{7A272A49-3339-6040-BEF5-82B5733FDFC7}" dt="2020-09-21T11:03:56.533" v="328"/>
          <ac:spMkLst>
            <pc:docMk/>
            <pc:sldMasterMk cId="3932909308" sldId="2147483648"/>
            <ac:spMk id="5" creationId="{B711AEA1-9EFF-6040-A0DF-32F3F8CF9F2C}"/>
          </ac:spMkLst>
        </pc:spChg>
        <pc:spChg chg="mod">
          <ac:chgData name="Nicholas Gibbins" userId="6a0e944c-4d97-467d-bb7a-7c3315791fe4" providerId="ADAL" clId="{7A272A49-3339-6040-BEF5-82B5733FDFC7}" dt="2020-09-21T11:03:56.533" v="328"/>
          <ac:spMkLst>
            <pc:docMk/>
            <pc:sldMasterMk cId="3932909308" sldId="2147483648"/>
            <ac:spMk id="6" creationId="{B0B9BF26-FC66-2C46-9F3E-A7306A28B917}"/>
          </ac:spMkLst>
        </pc:spChg>
        <pc:spChg chg="mod">
          <ac:chgData name="Nicholas Gibbins" userId="6a0e944c-4d97-467d-bb7a-7c3315791fe4" providerId="ADAL" clId="{7A272A49-3339-6040-BEF5-82B5733FDFC7}" dt="2020-09-21T11:03:56.533" v="328"/>
          <ac:spMkLst>
            <pc:docMk/>
            <pc:sldMasterMk cId="3932909308" sldId="2147483648"/>
            <ac:spMk id="7" creationId="{B426078B-3553-4544-8ED2-80E83B6C7BAA}"/>
          </ac:spMkLst>
        </pc:spChg>
        <pc:sldLayoutChg chg="modSp">
          <pc:chgData name="Nicholas Gibbins" userId="6a0e944c-4d97-467d-bb7a-7c3315791fe4" providerId="ADAL" clId="{7A272A49-3339-6040-BEF5-82B5733FDFC7}" dt="2020-09-21T11:03:56.533" v="328"/>
          <pc:sldLayoutMkLst>
            <pc:docMk/>
            <pc:sldMasterMk cId="3932909308" sldId="2147483648"/>
            <pc:sldLayoutMk cId="3417486038" sldId="2147483676"/>
          </pc:sldLayoutMkLst>
          <pc:spChg chg="mod">
            <ac:chgData name="Nicholas Gibbins" userId="6a0e944c-4d97-467d-bb7a-7c3315791fe4" providerId="ADAL" clId="{7A272A49-3339-6040-BEF5-82B5733FDFC7}" dt="2020-09-21T11:03:56.533" v="328"/>
            <ac:spMkLst>
              <pc:docMk/>
              <pc:sldMasterMk cId="3932909308" sldId="2147483648"/>
              <pc:sldLayoutMk cId="3417486038" sldId="2147483676"/>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417486038" sldId="2147483676"/>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417486038" sldId="2147483676"/>
              <ac:spMk id="9" creationId="{1BB18248-5BF0-D94D-9801-DC6E907CB091}"/>
            </ac:spMkLst>
          </pc:spChg>
          <pc:spChg chg="mod">
            <ac:chgData name="Nicholas Gibbins" userId="6a0e944c-4d97-467d-bb7a-7c3315791fe4" providerId="ADAL" clId="{7A272A49-3339-6040-BEF5-82B5733FDFC7}" dt="2020-09-21T11:03:56.533" v="328"/>
            <ac:spMkLst>
              <pc:docMk/>
              <pc:sldMasterMk cId="3932909308" sldId="2147483648"/>
              <pc:sldLayoutMk cId="3417486038" sldId="2147483676"/>
              <ac:spMk id="15" creationId="{FFB4DFBA-4204-6F48-9C17-C4753F477438}"/>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899475295" sldId="2147483677"/>
          </pc:sldLayoutMkLst>
          <pc:spChg chg="mod">
            <ac:chgData name="Nicholas Gibbins" userId="6a0e944c-4d97-467d-bb7a-7c3315791fe4" providerId="ADAL" clId="{7A272A49-3339-6040-BEF5-82B5733FDFC7}" dt="2020-09-21T11:03:56.533" v="328"/>
            <ac:spMkLst>
              <pc:docMk/>
              <pc:sldMasterMk cId="3932909308" sldId="2147483648"/>
              <pc:sldLayoutMk cId="3899475295" sldId="2147483677"/>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899475295" sldId="2147483677"/>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899475295" sldId="2147483677"/>
              <ac:spMk id="8" creationId="{7821EA71-BFDF-764B-9601-98B10F3D51B3}"/>
            </ac:spMkLst>
          </pc:spChg>
          <pc:spChg chg="mod">
            <ac:chgData name="Nicholas Gibbins" userId="6a0e944c-4d97-467d-bb7a-7c3315791fe4" providerId="ADAL" clId="{7A272A49-3339-6040-BEF5-82B5733FDFC7}" dt="2020-09-21T11:03:56.533" v="328"/>
            <ac:spMkLst>
              <pc:docMk/>
              <pc:sldMasterMk cId="3932909308" sldId="2147483648"/>
              <pc:sldLayoutMk cId="3899475295" sldId="2147483677"/>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264245468" sldId="2147483678"/>
          </pc:sldLayoutMkLst>
          <pc:spChg chg="mod">
            <ac:chgData name="Nicholas Gibbins" userId="6a0e944c-4d97-467d-bb7a-7c3315791fe4" providerId="ADAL" clId="{7A272A49-3339-6040-BEF5-82B5733FDFC7}" dt="2020-09-21T11:03:56.533" v="328"/>
            <ac:spMkLst>
              <pc:docMk/>
              <pc:sldMasterMk cId="3932909308" sldId="2147483648"/>
              <pc:sldLayoutMk cId="1264245468" sldId="2147483678"/>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1264245468" sldId="2147483678"/>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1264245468" sldId="2147483678"/>
              <ac:spMk id="8" creationId="{7CD1A0C4-1EEA-A345-AAC3-06F0D07C5EF4}"/>
            </ac:spMkLst>
          </pc:spChg>
          <pc:spChg chg="mod">
            <ac:chgData name="Nicholas Gibbins" userId="6a0e944c-4d97-467d-bb7a-7c3315791fe4" providerId="ADAL" clId="{7A272A49-3339-6040-BEF5-82B5733FDFC7}" dt="2020-09-21T11:03:56.533" v="328"/>
            <ac:spMkLst>
              <pc:docMk/>
              <pc:sldMasterMk cId="3932909308" sldId="2147483648"/>
              <pc:sldLayoutMk cId="1264245468" sldId="2147483678"/>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479687054" sldId="2147483679"/>
          </pc:sldLayoutMkLst>
          <pc:spChg chg="mod">
            <ac:chgData name="Nicholas Gibbins" userId="6a0e944c-4d97-467d-bb7a-7c3315791fe4" providerId="ADAL" clId="{7A272A49-3339-6040-BEF5-82B5733FDFC7}" dt="2020-09-21T11:03:56.533" v="328"/>
            <ac:spMkLst>
              <pc:docMk/>
              <pc:sldMasterMk cId="3932909308" sldId="2147483648"/>
              <pc:sldLayoutMk cId="3479687054" sldId="2147483679"/>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479687054" sldId="2147483679"/>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479687054" sldId="2147483679"/>
              <ac:spMk id="8" creationId="{D8BB0091-538D-5945-9060-309C43192837}"/>
            </ac:spMkLst>
          </pc:spChg>
          <pc:spChg chg="mod">
            <ac:chgData name="Nicholas Gibbins" userId="6a0e944c-4d97-467d-bb7a-7c3315791fe4" providerId="ADAL" clId="{7A272A49-3339-6040-BEF5-82B5733FDFC7}" dt="2020-09-21T11:03:56.533" v="328"/>
            <ac:spMkLst>
              <pc:docMk/>
              <pc:sldMasterMk cId="3932909308" sldId="2147483648"/>
              <pc:sldLayoutMk cId="3479687054" sldId="2147483679"/>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7478698" sldId="2147483680"/>
          </pc:sldLayoutMkLst>
          <pc:spChg chg="mod">
            <ac:chgData name="Nicholas Gibbins" userId="6a0e944c-4d97-467d-bb7a-7c3315791fe4" providerId="ADAL" clId="{7A272A49-3339-6040-BEF5-82B5733FDFC7}" dt="2020-09-21T11:03:56.533" v="328"/>
            <ac:spMkLst>
              <pc:docMk/>
              <pc:sldMasterMk cId="3932909308" sldId="2147483648"/>
              <pc:sldLayoutMk cId="37478698" sldId="2147483680"/>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7478698" sldId="2147483680"/>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7478698" sldId="2147483680"/>
              <ac:spMk id="8" creationId="{B0D52624-8049-5D40-91BF-8EA428BF66F5}"/>
            </ac:spMkLst>
          </pc:spChg>
          <pc:spChg chg="mod">
            <ac:chgData name="Nicholas Gibbins" userId="6a0e944c-4d97-467d-bb7a-7c3315791fe4" providerId="ADAL" clId="{7A272A49-3339-6040-BEF5-82B5733FDFC7}" dt="2020-09-21T11:03:56.533" v="328"/>
            <ac:spMkLst>
              <pc:docMk/>
              <pc:sldMasterMk cId="3932909308" sldId="2147483648"/>
              <pc:sldLayoutMk cId="37478698" sldId="2147483680"/>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070378221" sldId="2147483681"/>
          </pc:sldLayoutMkLst>
          <pc:spChg chg="mod">
            <ac:chgData name="Nicholas Gibbins" userId="6a0e944c-4d97-467d-bb7a-7c3315791fe4" providerId="ADAL" clId="{7A272A49-3339-6040-BEF5-82B5733FDFC7}" dt="2020-09-21T11:03:56.533" v="328"/>
            <ac:spMkLst>
              <pc:docMk/>
              <pc:sldMasterMk cId="3932909308" sldId="2147483648"/>
              <pc:sldLayoutMk cId="3070378221" sldId="2147483681"/>
              <ac:spMk id="2" creationId="{3B02C8DE-3E98-4644-BFE2-F32FC3D7D4B8}"/>
            </ac:spMkLst>
          </pc:spChg>
          <pc:spChg chg="mod">
            <ac:chgData name="Nicholas Gibbins" userId="6a0e944c-4d97-467d-bb7a-7c3315791fe4" providerId="ADAL" clId="{7A272A49-3339-6040-BEF5-82B5733FDFC7}" dt="2020-09-21T11:03:56.533" v="328"/>
            <ac:spMkLst>
              <pc:docMk/>
              <pc:sldMasterMk cId="3932909308" sldId="2147483648"/>
              <pc:sldLayoutMk cId="3070378221" sldId="2147483681"/>
              <ac:spMk id="5" creationId="{FC5C1B61-3120-E04E-BDC6-5BA5CDF4F06F}"/>
            </ac:spMkLst>
          </pc:spChg>
          <pc:spChg chg="mod">
            <ac:chgData name="Nicholas Gibbins" userId="6a0e944c-4d97-467d-bb7a-7c3315791fe4" providerId="ADAL" clId="{7A272A49-3339-6040-BEF5-82B5733FDFC7}" dt="2020-09-21T11:03:56.533" v="328"/>
            <ac:spMkLst>
              <pc:docMk/>
              <pc:sldMasterMk cId="3932909308" sldId="2147483648"/>
              <pc:sldLayoutMk cId="3070378221" sldId="2147483681"/>
              <ac:spMk id="7" creationId="{369A46B8-E3F6-A44F-899D-EF8F718CC987}"/>
            </ac:spMkLst>
          </pc:spChg>
          <pc:spChg chg="mod">
            <ac:chgData name="Nicholas Gibbins" userId="6a0e944c-4d97-467d-bb7a-7c3315791fe4" providerId="ADAL" clId="{7A272A49-3339-6040-BEF5-82B5733FDFC7}" dt="2020-09-21T11:03:56.533" v="328"/>
            <ac:spMkLst>
              <pc:docMk/>
              <pc:sldMasterMk cId="3932909308" sldId="2147483648"/>
              <pc:sldLayoutMk cId="3070378221" sldId="2147483681"/>
              <ac:spMk id="8" creationId="{113C0B99-262F-EF42-9A89-D2867F6B9279}"/>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516034675" sldId="2147483682"/>
          </pc:sldLayoutMkLst>
          <pc:spChg chg="mod">
            <ac:chgData name="Nicholas Gibbins" userId="6a0e944c-4d97-467d-bb7a-7c3315791fe4" providerId="ADAL" clId="{7A272A49-3339-6040-BEF5-82B5733FDFC7}" dt="2020-09-21T11:03:56.533" v="328"/>
            <ac:spMkLst>
              <pc:docMk/>
              <pc:sldMasterMk cId="3932909308" sldId="2147483648"/>
              <pc:sldLayoutMk cId="2516034675" sldId="2147483682"/>
              <ac:spMk id="2" creationId="{1FAD975F-9286-2641-8193-8DF7321C82FB}"/>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6" creationId="{2BC2BCE8-8683-9143-A195-36CA36A03571}"/>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7" creationId="{65F0F8BD-14D9-F54C-8643-B510466E59CB}"/>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8" creationId="{022968ED-E95A-5C4A-AFD4-AFD46BE8A4BA}"/>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9" creationId="{43667781-6711-AC4E-B59A-870436D77309}"/>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12" creationId="{545C34E7-B8FA-EE45-B82E-8F66C3581309}"/>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601960800" sldId="2147483683"/>
          </pc:sldLayoutMkLst>
          <pc:spChg chg="mod">
            <ac:chgData name="Nicholas Gibbins" userId="6a0e944c-4d97-467d-bb7a-7c3315791fe4" providerId="ADAL" clId="{7A272A49-3339-6040-BEF5-82B5733FDFC7}" dt="2020-09-21T11:03:56.533" v="328"/>
            <ac:spMkLst>
              <pc:docMk/>
              <pc:sldMasterMk cId="3932909308" sldId="2147483648"/>
              <pc:sldLayoutMk cId="601960800" sldId="2147483683"/>
              <ac:spMk id="2" creationId="{9C6942AA-DC19-824E-AC96-5B2BE9F1F3A6}"/>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6" creationId="{4068AE28-9C85-8643-AF49-94E4EA86D685}"/>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7" creationId="{50EFFEC7-CADF-794D-8A8F-463A8B0D1636}"/>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8" creationId="{A51B6D2F-C03C-364E-96D4-07089520BE82}"/>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9" creationId="{760F87C5-62F3-5348-A9B3-27985DEED7C8}"/>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0" creationId="{7062D462-B04F-C447-B1D0-0BC445592301}"/>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1" creationId="{F8F9F3D8-C529-AD4D-A368-265D78A91F73}"/>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2" creationId="{F1E13E52-C677-7744-9232-41BF6179164F}"/>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5" creationId="{34E2EFAD-DC91-6841-A510-D79076BDE670}"/>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72892020" sldId="2147483684"/>
          </pc:sldLayoutMkLst>
          <pc:spChg chg="mod">
            <ac:chgData name="Nicholas Gibbins" userId="6a0e944c-4d97-467d-bb7a-7c3315791fe4" providerId="ADAL" clId="{7A272A49-3339-6040-BEF5-82B5733FDFC7}" dt="2020-09-21T11:03:56.533" v="328"/>
            <ac:spMkLst>
              <pc:docMk/>
              <pc:sldMasterMk cId="3932909308" sldId="2147483648"/>
              <pc:sldLayoutMk cId="172892020" sldId="2147483684"/>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172892020" sldId="2147483684"/>
              <ac:spMk id="6" creationId="{DBB4903D-75AE-7D48-A0DC-638CC76AC11B}"/>
            </ac:spMkLst>
          </pc:spChg>
          <pc:spChg chg="mod">
            <ac:chgData name="Nicholas Gibbins" userId="6a0e944c-4d97-467d-bb7a-7c3315791fe4" providerId="ADAL" clId="{7A272A49-3339-6040-BEF5-82B5733FDFC7}" dt="2020-09-21T11:03:56.533" v="328"/>
            <ac:spMkLst>
              <pc:docMk/>
              <pc:sldMasterMk cId="3932909308" sldId="2147483648"/>
              <pc:sldLayoutMk cId="172892020" sldId="2147483684"/>
              <ac:spMk id="7" creationId="{C8ABF461-B4B4-894F-AD2A-66803A5F5DB9}"/>
            </ac:spMkLst>
          </pc:spChg>
          <pc:spChg chg="mod">
            <ac:chgData name="Nicholas Gibbins" userId="6a0e944c-4d97-467d-bb7a-7c3315791fe4" providerId="ADAL" clId="{7A272A49-3339-6040-BEF5-82B5733FDFC7}" dt="2020-09-21T11:03:56.533" v="328"/>
            <ac:spMkLst>
              <pc:docMk/>
              <pc:sldMasterMk cId="3932909308" sldId="2147483648"/>
              <pc:sldLayoutMk cId="172892020" sldId="2147483684"/>
              <ac:spMk id="10" creationId="{B8FB3173-7AA0-D843-9B5E-650ED53C92B2}"/>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215377446" sldId="2147483685"/>
          </pc:sldLayoutMkLst>
          <pc:spChg chg="mod">
            <ac:chgData name="Nicholas Gibbins" userId="6a0e944c-4d97-467d-bb7a-7c3315791fe4" providerId="ADAL" clId="{7A272A49-3339-6040-BEF5-82B5733FDFC7}" dt="2020-09-21T11:03:56.533" v="328"/>
            <ac:spMkLst>
              <pc:docMk/>
              <pc:sldMasterMk cId="3932909308" sldId="2147483648"/>
              <pc:sldLayoutMk cId="1215377446" sldId="2147483685"/>
              <ac:spMk id="2" creationId="{82AC1511-F3E4-724E-9385-E56C8E96E462}"/>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6" creationId="{317649E7-935E-964A-AF69-C0C4D907C876}"/>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7" creationId="{D1FB0E1B-5C1F-6F40-9A46-F8BCACC6E5EC}"/>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10" creationId="{4F555E08-1F8E-FE4A-8984-00D054924379}"/>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11" creationId="{A01483EC-A312-1944-A3B6-36E2CF252F74}"/>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14" creationId="{22A8D003-FCDA-0047-981A-893491C3545D}"/>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770041232" sldId="2147483686"/>
          </pc:sldLayoutMkLst>
          <pc:spChg chg="mod">
            <ac:chgData name="Nicholas Gibbins" userId="6a0e944c-4d97-467d-bb7a-7c3315791fe4" providerId="ADAL" clId="{7A272A49-3339-6040-BEF5-82B5733FDFC7}" dt="2020-09-21T11:03:56.533" v="328"/>
            <ac:spMkLst>
              <pc:docMk/>
              <pc:sldMasterMk cId="3932909308" sldId="2147483648"/>
              <pc:sldLayoutMk cId="3770041232" sldId="2147483686"/>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3770041232" sldId="2147483686"/>
              <ac:spMk id="7" creationId="{C8ABF461-B4B4-894F-AD2A-66803A5F5DB9}"/>
            </ac:spMkLst>
          </pc:spChg>
          <pc:spChg chg="mod">
            <ac:chgData name="Nicholas Gibbins" userId="6a0e944c-4d97-467d-bb7a-7c3315791fe4" providerId="ADAL" clId="{7A272A49-3339-6040-BEF5-82B5733FDFC7}" dt="2020-09-21T11:03:56.533" v="328"/>
            <ac:spMkLst>
              <pc:docMk/>
              <pc:sldMasterMk cId="3932909308" sldId="2147483648"/>
              <pc:sldLayoutMk cId="3770041232" sldId="2147483686"/>
              <ac:spMk id="9" creationId="{49B6178A-34C0-C542-A96F-1D5AC73A1E04}"/>
            </ac:spMkLst>
          </pc:spChg>
          <pc:spChg chg="mod">
            <ac:chgData name="Nicholas Gibbins" userId="6a0e944c-4d97-467d-bb7a-7c3315791fe4" providerId="ADAL" clId="{7A272A49-3339-6040-BEF5-82B5733FDFC7}" dt="2020-09-21T11:03:56.533" v="328"/>
            <ac:spMkLst>
              <pc:docMk/>
              <pc:sldMasterMk cId="3932909308" sldId="2147483648"/>
              <pc:sldLayoutMk cId="3770041232" sldId="2147483686"/>
              <ac:spMk id="11" creationId="{94A79C78-B21D-F943-BA39-8360A5CA224D}"/>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685866271" sldId="2147483687"/>
          </pc:sldLayoutMkLst>
          <pc:spChg chg="mod">
            <ac:chgData name="Nicholas Gibbins" userId="6a0e944c-4d97-467d-bb7a-7c3315791fe4" providerId="ADAL" clId="{7A272A49-3339-6040-BEF5-82B5733FDFC7}" dt="2020-09-21T11:03:56.533" v="328"/>
            <ac:spMkLst>
              <pc:docMk/>
              <pc:sldMasterMk cId="3932909308" sldId="2147483648"/>
              <pc:sldLayoutMk cId="685866271" sldId="2147483687"/>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685866271" sldId="2147483687"/>
              <ac:spMk id="6" creationId="{DBB4903D-75AE-7D48-A0DC-638CC76AC11B}"/>
            </ac:spMkLst>
          </pc:spChg>
          <pc:spChg chg="mod">
            <ac:chgData name="Nicholas Gibbins" userId="6a0e944c-4d97-467d-bb7a-7c3315791fe4" providerId="ADAL" clId="{7A272A49-3339-6040-BEF5-82B5733FDFC7}" dt="2020-09-21T11:03:56.533" v="328"/>
            <ac:spMkLst>
              <pc:docMk/>
              <pc:sldMasterMk cId="3932909308" sldId="2147483648"/>
              <pc:sldLayoutMk cId="685866271" sldId="2147483687"/>
              <ac:spMk id="9" creationId="{2BDD746F-C60A-5F4B-A45F-63CE1F52DDB3}"/>
            </ac:spMkLst>
          </pc:spChg>
          <pc:spChg chg="mod">
            <ac:chgData name="Nicholas Gibbins" userId="6a0e944c-4d97-467d-bb7a-7c3315791fe4" providerId="ADAL" clId="{7A272A49-3339-6040-BEF5-82B5733FDFC7}" dt="2020-09-21T11:03:56.533" v="328"/>
            <ac:spMkLst>
              <pc:docMk/>
              <pc:sldMasterMk cId="3932909308" sldId="2147483648"/>
              <pc:sldLayoutMk cId="685866271" sldId="2147483687"/>
              <ac:spMk id="11" creationId="{90956CC3-5066-2E40-8C1A-C70D599F386A}"/>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807546819" sldId="2147483688"/>
          </pc:sldLayoutMkLst>
          <pc:spChg chg="mod">
            <ac:chgData name="Nicholas Gibbins" userId="6a0e944c-4d97-467d-bb7a-7c3315791fe4" providerId="ADAL" clId="{7A272A49-3339-6040-BEF5-82B5733FDFC7}" dt="2020-09-21T11:03:56.533" v="328"/>
            <ac:spMkLst>
              <pc:docMk/>
              <pc:sldMasterMk cId="3932909308" sldId="2147483648"/>
              <pc:sldLayoutMk cId="1807546819" sldId="2147483688"/>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6" creationId="{DBB4903D-75AE-7D48-A0DC-638CC76AC11B}"/>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7" creationId="{08D99ABB-BC2E-134A-A2CD-85CF5A02E722}"/>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0" creationId="{4DD31F4D-BE21-FB46-B0CE-AF77431BBABA}"/>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1" creationId="{86588E56-5876-5B4A-9118-0C89AE35EB9B}"/>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2" creationId="{F2C1FA18-66B6-1C4F-B252-BC50D7B557D2}"/>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4" creationId="{8F2A8A3E-04CB-3D49-BFF9-4E8A1C7C7153}"/>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770193115" sldId="2147483689"/>
          </pc:sldLayoutMkLst>
          <pc:spChg chg="mod">
            <ac:chgData name="Nicholas Gibbins" userId="6a0e944c-4d97-467d-bb7a-7c3315791fe4" providerId="ADAL" clId="{7A272A49-3339-6040-BEF5-82B5733FDFC7}" dt="2020-09-21T11:03:56.533" v="328"/>
            <ac:spMkLst>
              <pc:docMk/>
              <pc:sldMasterMk cId="3932909308" sldId="2147483648"/>
              <pc:sldLayoutMk cId="3770193115" sldId="2147483689"/>
              <ac:spMk id="2" creationId="{C22757BE-BD60-B043-9E76-245DD19A102A}"/>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6" creationId="{A8C294F4-A6AD-1740-BEEC-61206D8F4022}"/>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7" creationId="{60BA58DB-1B10-234D-9055-77566A37059C}"/>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8" creationId="{A0C5138F-94AF-8046-AAE7-1C99875056F2}"/>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9" creationId="{F781B490-0D9B-4347-9BB0-19B2C921F09E}"/>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11" creationId="{FA92EB63-72C1-744C-9F42-6A38D445FC26}"/>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216496748" sldId="2147483690"/>
          </pc:sldLayoutMkLst>
          <pc:spChg chg="mod">
            <ac:chgData name="Nicholas Gibbins" userId="6a0e944c-4d97-467d-bb7a-7c3315791fe4" providerId="ADAL" clId="{7A272A49-3339-6040-BEF5-82B5733FDFC7}" dt="2020-09-21T11:03:56.533" v="328"/>
            <ac:spMkLst>
              <pc:docMk/>
              <pc:sldMasterMk cId="3932909308" sldId="2147483648"/>
              <pc:sldLayoutMk cId="2216496748" sldId="2147483690"/>
              <ac:spMk id="2" creationId="{D975DE22-5B82-9541-BA5A-BB368C0FB034}"/>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6" creationId="{8FB7F17B-6AA3-1149-BBC9-DC5B1DFC02A9}"/>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7" creationId="{82245F91-9A08-D645-A795-C37F14E4AAB6}"/>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8" creationId="{6F425D9C-51DB-2848-9101-2FF8AF58211F}"/>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9" creationId="{F7C36AEF-34C3-E14F-BCD3-4CA0A0915F45}"/>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10" creationId="{D95E5B0E-4B8A-C24D-B31C-4457A16D9B9F}"/>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11" creationId="{31B113F3-BB57-AC48-9603-182BF960DC1B}"/>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13" creationId="{4A280A98-37C6-2342-830C-12DF4E52E1C3}"/>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491501682" sldId="2147483691"/>
          </pc:sldLayoutMkLst>
          <pc:spChg chg="mod">
            <ac:chgData name="Nicholas Gibbins" userId="6a0e944c-4d97-467d-bb7a-7c3315791fe4" providerId="ADAL" clId="{7A272A49-3339-6040-BEF5-82B5733FDFC7}" dt="2020-09-21T11:03:56.533" v="328"/>
            <ac:spMkLst>
              <pc:docMk/>
              <pc:sldMasterMk cId="3932909308" sldId="2147483648"/>
              <pc:sldLayoutMk cId="1491501682" sldId="2147483691"/>
              <ac:spMk id="2" creationId="{447F0019-9464-AF4F-A14A-C779F78A7D1A}"/>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6" creationId="{08CBA7DE-3862-DF4A-B953-467BCFD74F79}"/>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7" creationId="{E13F7FAA-ACCD-1D4C-B487-1D8E59569BB6}"/>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8" creationId="{6BFC2351-BCA4-634D-9FC2-1AABCF68D451}"/>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10" creationId="{68D0C368-497A-8B4F-9C13-C840AF369322}"/>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064429551" sldId="2147483692"/>
          </pc:sldLayoutMkLst>
          <pc:spChg chg="mod">
            <ac:chgData name="Nicholas Gibbins" userId="6a0e944c-4d97-467d-bb7a-7c3315791fe4" providerId="ADAL" clId="{7A272A49-3339-6040-BEF5-82B5733FDFC7}" dt="2020-09-21T11:03:56.533" v="328"/>
            <ac:spMkLst>
              <pc:docMk/>
              <pc:sldMasterMk cId="3932909308" sldId="2147483648"/>
              <pc:sldLayoutMk cId="2064429551" sldId="2147483692"/>
              <ac:spMk id="2" creationId="{EE341E2F-1B0D-9748-91C5-CC974CF8E9B4}"/>
            </ac:spMkLst>
          </pc:spChg>
          <pc:spChg chg="mod">
            <ac:chgData name="Nicholas Gibbins" userId="6a0e944c-4d97-467d-bb7a-7c3315791fe4" providerId="ADAL" clId="{7A272A49-3339-6040-BEF5-82B5733FDFC7}" dt="2020-09-21T11:03:56.533" v="328"/>
            <ac:spMkLst>
              <pc:docMk/>
              <pc:sldMasterMk cId="3932909308" sldId="2147483648"/>
              <pc:sldLayoutMk cId="2064429551" sldId="2147483692"/>
              <ac:spMk id="6" creationId="{2812300D-9767-B945-AF02-1D3DEB990C28}"/>
            </ac:spMkLst>
          </pc:spChg>
          <pc:spChg chg="mod">
            <ac:chgData name="Nicholas Gibbins" userId="6a0e944c-4d97-467d-bb7a-7c3315791fe4" providerId="ADAL" clId="{7A272A49-3339-6040-BEF5-82B5733FDFC7}" dt="2020-09-21T11:03:56.533" v="328"/>
            <ac:spMkLst>
              <pc:docMk/>
              <pc:sldMasterMk cId="3932909308" sldId="2147483648"/>
              <pc:sldLayoutMk cId="2064429551" sldId="2147483692"/>
              <ac:spMk id="8" creationId="{E1188DFF-7D9D-C84E-AA59-F5EB920D497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708948815" sldId="2147483693"/>
          </pc:sldLayoutMkLst>
          <pc:spChg chg="mod">
            <ac:chgData name="Nicholas Gibbins" userId="6a0e944c-4d97-467d-bb7a-7c3315791fe4" providerId="ADAL" clId="{7A272A49-3339-6040-BEF5-82B5733FDFC7}" dt="2020-09-21T11:03:56.533" v="328"/>
            <ac:spMkLst>
              <pc:docMk/>
              <pc:sldMasterMk cId="3932909308" sldId="2147483648"/>
              <pc:sldLayoutMk cId="2708948815" sldId="2147483693"/>
              <ac:spMk id="2" creationId="{AB158025-FD3D-9A45-8783-576F4EEB2C21}"/>
            </ac:spMkLst>
          </pc:spChg>
          <pc:spChg chg="mod">
            <ac:chgData name="Nicholas Gibbins" userId="6a0e944c-4d97-467d-bb7a-7c3315791fe4" providerId="ADAL" clId="{7A272A49-3339-6040-BEF5-82B5733FDFC7}" dt="2020-09-21T11:03:56.533" v="328"/>
            <ac:spMkLst>
              <pc:docMk/>
              <pc:sldMasterMk cId="3932909308" sldId="2147483648"/>
              <pc:sldLayoutMk cId="2708948815" sldId="2147483693"/>
              <ac:spMk id="6" creationId="{5E695FFE-DEC3-8945-A9DF-C9F8CC8AF47F}"/>
            </ac:spMkLst>
          </pc:spChg>
          <pc:spChg chg="mod">
            <ac:chgData name="Nicholas Gibbins" userId="6a0e944c-4d97-467d-bb7a-7c3315791fe4" providerId="ADAL" clId="{7A272A49-3339-6040-BEF5-82B5733FDFC7}" dt="2020-09-21T11:03:56.533" v="328"/>
            <ac:spMkLst>
              <pc:docMk/>
              <pc:sldMasterMk cId="3932909308" sldId="2147483648"/>
              <pc:sldLayoutMk cId="2708948815" sldId="2147483693"/>
              <ac:spMk id="7" creationId="{F4003048-D4F7-6941-99F8-0109AB947C07}"/>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395507604" sldId="2147483697"/>
          </pc:sldLayoutMkLst>
          <pc:spChg chg="mod">
            <ac:chgData name="Nicholas Gibbins" userId="6a0e944c-4d97-467d-bb7a-7c3315791fe4" providerId="ADAL" clId="{7A272A49-3339-6040-BEF5-82B5733FDFC7}" dt="2020-09-21T11:03:56.533" v="328"/>
            <ac:spMkLst>
              <pc:docMk/>
              <pc:sldMasterMk cId="3932909308" sldId="2147483648"/>
              <pc:sldLayoutMk cId="1395507604" sldId="2147483697"/>
              <ac:spMk id="2" creationId="{3BEC6D86-B0CF-2A49-A4C4-A057AAAF27E1}"/>
            </ac:spMkLst>
          </pc:spChg>
          <pc:spChg chg="mod">
            <ac:chgData name="Nicholas Gibbins" userId="6a0e944c-4d97-467d-bb7a-7c3315791fe4" providerId="ADAL" clId="{7A272A49-3339-6040-BEF5-82B5733FDFC7}" dt="2020-09-21T11:03:56.533" v="328"/>
            <ac:spMkLst>
              <pc:docMk/>
              <pc:sldMasterMk cId="3932909308" sldId="2147483648"/>
              <pc:sldLayoutMk cId="1395507604" sldId="2147483697"/>
              <ac:spMk id="5" creationId="{D947C13D-6028-A044-A6F1-DC4BF348BE8E}"/>
            </ac:spMkLst>
          </pc:spChg>
          <pc:spChg chg="mod">
            <ac:chgData name="Nicholas Gibbins" userId="6a0e944c-4d97-467d-bb7a-7c3315791fe4" providerId="ADAL" clId="{7A272A49-3339-6040-BEF5-82B5733FDFC7}" dt="2020-09-21T11:03:56.533" v="328"/>
            <ac:spMkLst>
              <pc:docMk/>
              <pc:sldMasterMk cId="3932909308" sldId="2147483648"/>
              <pc:sldLayoutMk cId="1395507604" sldId="2147483697"/>
              <ac:spMk id="6" creationId="{20E68F37-339A-074E-BA38-13276F509CB8}"/>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666314442" sldId="2147483723"/>
          </pc:sldLayoutMkLst>
          <pc:spChg chg="mod">
            <ac:chgData name="Nicholas Gibbins" userId="6a0e944c-4d97-467d-bb7a-7c3315791fe4" providerId="ADAL" clId="{7A272A49-3339-6040-BEF5-82B5733FDFC7}" dt="2020-09-21T11:03:56.533" v="328"/>
            <ac:spMkLst>
              <pc:docMk/>
              <pc:sldMasterMk cId="3932909308" sldId="2147483648"/>
              <pc:sldLayoutMk cId="1666314442" sldId="2147483723"/>
              <ac:spMk id="2" creationId="{DC7D5CE3-6FE1-2145-815F-FC2D8D217138}"/>
            </ac:spMkLst>
          </pc:spChg>
          <pc:spChg chg="mod">
            <ac:chgData name="Nicholas Gibbins" userId="6a0e944c-4d97-467d-bb7a-7c3315791fe4" providerId="ADAL" clId="{7A272A49-3339-6040-BEF5-82B5733FDFC7}" dt="2020-09-21T11:03:56.533" v="328"/>
            <ac:spMkLst>
              <pc:docMk/>
              <pc:sldMasterMk cId="3932909308" sldId="2147483648"/>
              <pc:sldLayoutMk cId="1666314442" sldId="2147483723"/>
              <ac:spMk id="3" creationId="{947900FC-02C7-A74E-A8E3-ACABF736390E}"/>
            </ac:spMkLst>
          </pc:spChg>
          <pc:spChg chg="mod">
            <ac:chgData name="Nicholas Gibbins" userId="6a0e944c-4d97-467d-bb7a-7c3315791fe4" providerId="ADAL" clId="{7A272A49-3339-6040-BEF5-82B5733FDFC7}" dt="2020-09-21T11:03:56.533" v="328"/>
            <ac:spMkLst>
              <pc:docMk/>
              <pc:sldMasterMk cId="3932909308" sldId="2147483648"/>
              <pc:sldLayoutMk cId="1666314442" sldId="2147483723"/>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497114529" sldId="2147483724"/>
          </pc:sldLayoutMkLst>
          <pc:spChg chg="mod">
            <ac:chgData name="Nicholas Gibbins" userId="6a0e944c-4d97-467d-bb7a-7c3315791fe4" providerId="ADAL" clId="{7A272A49-3339-6040-BEF5-82B5733FDFC7}" dt="2020-09-21T11:03:56.533" v="328"/>
            <ac:spMkLst>
              <pc:docMk/>
              <pc:sldMasterMk cId="3932909308" sldId="2147483648"/>
              <pc:sldLayoutMk cId="3497114529" sldId="2147483724"/>
              <ac:spMk id="2" creationId="{F1806F5B-44EE-614E-9075-0AFD88F9BA89}"/>
            </ac:spMkLst>
          </pc:spChg>
          <pc:spChg chg="mod">
            <ac:chgData name="Nicholas Gibbins" userId="6a0e944c-4d97-467d-bb7a-7c3315791fe4" providerId="ADAL" clId="{7A272A49-3339-6040-BEF5-82B5733FDFC7}" dt="2020-09-21T11:03:56.533" v="328"/>
            <ac:spMkLst>
              <pc:docMk/>
              <pc:sldMasterMk cId="3932909308" sldId="2147483648"/>
              <pc:sldLayoutMk cId="3497114529" sldId="2147483724"/>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4187570875" sldId="2147483660"/>
        </pc:sldMasterMkLst>
        <pc:spChg chg="mod">
          <ac:chgData name="Nicholas Gibbins" userId="6a0e944c-4d97-467d-bb7a-7c3315791fe4" providerId="ADAL" clId="{7A272A49-3339-6040-BEF5-82B5733FDFC7}" dt="2020-09-21T11:03:56.533" v="328"/>
          <ac:spMkLst>
            <pc:docMk/>
            <pc:sldMasterMk cId="4187570875" sldId="2147483660"/>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4187570875" sldId="2147483660"/>
            <pc:sldLayoutMk cId="2014334390" sldId="2147483661"/>
          </pc:sldLayoutMkLst>
          <pc:spChg chg="mod">
            <ac:chgData name="Nicholas Gibbins" userId="6a0e944c-4d97-467d-bb7a-7c3315791fe4" providerId="ADAL" clId="{7A272A49-3339-6040-BEF5-82B5733FDFC7}" dt="2020-09-21T11:03:56.533" v="328"/>
            <ac:spMkLst>
              <pc:docMk/>
              <pc:sldMasterMk cId="4187570875" sldId="2147483660"/>
              <pc:sldLayoutMk cId="2014334390" sldId="2147483661"/>
              <ac:spMk id="2" creationId="{DC7D5CE3-6FE1-2145-815F-FC2D8D217138}"/>
            </ac:spMkLst>
          </pc:spChg>
          <pc:spChg chg="mod">
            <ac:chgData name="Nicholas Gibbins" userId="6a0e944c-4d97-467d-bb7a-7c3315791fe4" providerId="ADAL" clId="{7A272A49-3339-6040-BEF5-82B5733FDFC7}" dt="2020-09-21T11:03:56.533" v="328"/>
            <ac:spMkLst>
              <pc:docMk/>
              <pc:sldMasterMk cId="4187570875" sldId="2147483660"/>
              <pc:sldLayoutMk cId="2014334390" sldId="2147483661"/>
              <ac:spMk id="3" creationId="{947900FC-02C7-A74E-A8E3-ACABF736390E}"/>
            </ac:spMkLst>
          </pc:spChg>
          <pc:spChg chg="mod">
            <ac:chgData name="Nicholas Gibbins" userId="6a0e944c-4d97-467d-bb7a-7c3315791fe4" providerId="ADAL" clId="{7A272A49-3339-6040-BEF5-82B5733FDFC7}" dt="2020-09-21T11:03:56.533" v="328"/>
            <ac:spMkLst>
              <pc:docMk/>
              <pc:sldMasterMk cId="4187570875" sldId="2147483660"/>
              <pc:sldLayoutMk cId="2014334390" sldId="2147483661"/>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4187570875" sldId="2147483660"/>
            <pc:sldLayoutMk cId="2905863803" sldId="2147483663"/>
          </pc:sldLayoutMkLst>
          <pc:spChg chg="mod">
            <ac:chgData name="Nicholas Gibbins" userId="6a0e944c-4d97-467d-bb7a-7c3315791fe4" providerId="ADAL" clId="{7A272A49-3339-6040-BEF5-82B5733FDFC7}" dt="2020-09-21T11:03:56.533" v="328"/>
            <ac:spMkLst>
              <pc:docMk/>
              <pc:sldMasterMk cId="4187570875" sldId="2147483660"/>
              <pc:sldLayoutMk cId="2905863803" sldId="2147483663"/>
              <ac:spMk id="2" creationId="{F1806F5B-44EE-614E-9075-0AFD88F9BA89}"/>
            </ac:spMkLst>
          </pc:spChg>
          <pc:spChg chg="mod">
            <ac:chgData name="Nicholas Gibbins" userId="6a0e944c-4d97-467d-bb7a-7c3315791fe4" providerId="ADAL" clId="{7A272A49-3339-6040-BEF5-82B5733FDFC7}" dt="2020-09-21T11:03:56.533" v="328"/>
            <ac:spMkLst>
              <pc:docMk/>
              <pc:sldMasterMk cId="4187570875" sldId="2147483660"/>
              <pc:sldLayoutMk cId="2905863803" sldId="2147483663"/>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1333089828" sldId="2147483698"/>
        </pc:sldMasterMkLst>
        <pc:spChg chg="mod">
          <ac:chgData name="Nicholas Gibbins" userId="6a0e944c-4d97-467d-bb7a-7c3315791fe4" providerId="ADAL" clId="{7A272A49-3339-6040-BEF5-82B5733FDFC7}" dt="2020-09-21T11:03:56.533" v="328"/>
          <ac:spMkLst>
            <pc:docMk/>
            <pc:sldMasterMk cId="1333089828" sldId="2147483698"/>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1333089828" sldId="2147483698"/>
            <pc:sldLayoutMk cId="1413194822" sldId="2147483700"/>
          </pc:sldLayoutMkLst>
          <pc:spChg chg="mod">
            <ac:chgData name="Nicholas Gibbins" userId="6a0e944c-4d97-467d-bb7a-7c3315791fe4" providerId="ADAL" clId="{7A272A49-3339-6040-BEF5-82B5733FDFC7}" dt="2020-09-21T11:03:56.533" v="328"/>
            <ac:spMkLst>
              <pc:docMk/>
              <pc:sldMasterMk cId="1333089828" sldId="2147483698"/>
              <pc:sldLayoutMk cId="1413194822" sldId="2147483700"/>
              <ac:spMk id="2" creationId="{DC7D5CE3-6FE1-2145-815F-FC2D8D217138}"/>
            </ac:spMkLst>
          </pc:spChg>
          <pc:spChg chg="mod">
            <ac:chgData name="Nicholas Gibbins" userId="6a0e944c-4d97-467d-bb7a-7c3315791fe4" providerId="ADAL" clId="{7A272A49-3339-6040-BEF5-82B5733FDFC7}" dt="2020-09-21T11:03:56.533" v="328"/>
            <ac:spMkLst>
              <pc:docMk/>
              <pc:sldMasterMk cId="1333089828" sldId="2147483698"/>
              <pc:sldLayoutMk cId="1413194822" sldId="2147483700"/>
              <ac:spMk id="3" creationId="{947900FC-02C7-A74E-A8E3-ACABF736390E}"/>
            </ac:spMkLst>
          </pc:spChg>
          <pc:spChg chg="mod">
            <ac:chgData name="Nicholas Gibbins" userId="6a0e944c-4d97-467d-bb7a-7c3315791fe4" providerId="ADAL" clId="{7A272A49-3339-6040-BEF5-82B5733FDFC7}" dt="2020-09-21T11:03:56.533" v="328"/>
            <ac:spMkLst>
              <pc:docMk/>
              <pc:sldMasterMk cId="1333089828" sldId="2147483698"/>
              <pc:sldLayoutMk cId="1413194822" sldId="2147483700"/>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1333089828" sldId="2147483698"/>
            <pc:sldLayoutMk cId="1833120097" sldId="2147483701"/>
          </pc:sldLayoutMkLst>
          <pc:spChg chg="mod">
            <ac:chgData name="Nicholas Gibbins" userId="6a0e944c-4d97-467d-bb7a-7c3315791fe4" providerId="ADAL" clId="{7A272A49-3339-6040-BEF5-82B5733FDFC7}" dt="2020-09-21T11:03:56.533" v="328"/>
            <ac:spMkLst>
              <pc:docMk/>
              <pc:sldMasterMk cId="1333089828" sldId="2147483698"/>
              <pc:sldLayoutMk cId="1833120097" sldId="2147483701"/>
              <ac:spMk id="2" creationId="{F1806F5B-44EE-614E-9075-0AFD88F9BA89}"/>
            </ac:spMkLst>
          </pc:spChg>
          <pc:spChg chg="mod">
            <ac:chgData name="Nicholas Gibbins" userId="6a0e944c-4d97-467d-bb7a-7c3315791fe4" providerId="ADAL" clId="{7A272A49-3339-6040-BEF5-82B5733FDFC7}" dt="2020-09-21T11:03:56.533" v="328"/>
            <ac:spMkLst>
              <pc:docMk/>
              <pc:sldMasterMk cId="1333089828" sldId="2147483698"/>
              <pc:sldLayoutMk cId="1833120097" sldId="2147483701"/>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3237878268" sldId="2147483702"/>
        </pc:sldMasterMkLst>
        <pc:spChg chg="mod">
          <ac:chgData name="Nicholas Gibbins" userId="6a0e944c-4d97-467d-bb7a-7c3315791fe4" providerId="ADAL" clId="{7A272A49-3339-6040-BEF5-82B5733FDFC7}" dt="2020-09-21T11:03:56.533" v="328"/>
          <ac:spMkLst>
            <pc:docMk/>
            <pc:sldMasterMk cId="3237878268" sldId="2147483702"/>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3237878268" sldId="2147483702"/>
            <pc:sldLayoutMk cId="3063836884" sldId="2147483704"/>
          </pc:sldLayoutMkLst>
          <pc:spChg chg="mod">
            <ac:chgData name="Nicholas Gibbins" userId="6a0e944c-4d97-467d-bb7a-7c3315791fe4" providerId="ADAL" clId="{7A272A49-3339-6040-BEF5-82B5733FDFC7}" dt="2020-09-21T11:03:56.533" v="328"/>
            <ac:spMkLst>
              <pc:docMk/>
              <pc:sldMasterMk cId="3237878268" sldId="2147483702"/>
              <pc:sldLayoutMk cId="3063836884" sldId="2147483704"/>
              <ac:spMk id="2" creationId="{DC7D5CE3-6FE1-2145-815F-FC2D8D217138}"/>
            </ac:spMkLst>
          </pc:spChg>
          <pc:spChg chg="mod">
            <ac:chgData name="Nicholas Gibbins" userId="6a0e944c-4d97-467d-bb7a-7c3315791fe4" providerId="ADAL" clId="{7A272A49-3339-6040-BEF5-82B5733FDFC7}" dt="2020-09-21T11:03:56.533" v="328"/>
            <ac:spMkLst>
              <pc:docMk/>
              <pc:sldMasterMk cId="3237878268" sldId="2147483702"/>
              <pc:sldLayoutMk cId="3063836884" sldId="2147483704"/>
              <ac:spMk id="3" creationId="{947900FC-02C7-A74E-A8E3-ACABF736390E}"/>
            </ac:spMkLst>
          </pc:spChg>
          <pc:spChg chg="mod">
            <ac:chgData name="Nicholas Gibbins" userId="6a0e944c-4d97-467d-bb7a-7c3315791fe4" providerId="ADAL" clId="{7A272A49-3339-6040-BEF5-82B5733FDFC7}" dt="2020-09-21T11:03:56.533" v="328"/>
            <ac:spMkLst>
              <pc:docMk/>
              <pc:sldMasterMk cId="3237878268" sldId="2147483702"/>
              <pc:sldLayoutMk cId="3063836884" sldId="2147483704"/>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237878268" sldId="2147483702"/>
            <pc:sldLayoutMk cId="2177398133" sldId="2147483705"/>
          </pc:sldLayoutMkLst>
          <pc:spChg chg="mod">
            <ac:chgData name="Nicholas Gibbins" userId="6a0e944c-4d97-467d-bb7a-7c3315791fe4" providerId="ADAL" clId="{7A272A49-3339-6040-BEF5-82B5733FDFC7}" dt="2020-09-21T11:03:56.533" v="328"/>
            <ac:spMkLst>
              <pc:docMk/>
              <pc:sldMasterMk cId="3237878268" sldId="2147483702"/>
              <pc:sldLayoutMk cId="2177398133" sldId="2147483705"/>
              <ac:spMk id="2" creationId="{F1806F5B-44EE-614E-9075-0AFD88F9BA89}"/>
            </ac:spMkLst>
          </pc:spChg>
          <pc:spChg chg="mod">
            <ac:chgData name="Nicholas Gibbins" userId="6a0e944c-4d97-467d-bb7a-7c3315791fe4" providerId="ADAL" clId="{7A272A49-3339-6040-BEF5-82B5733FDFC7}" dt="2020-09-21T11:03:56.533" v="328"/>
            <ac:spMkLst>
              <pc:docMk/>
              <pc:sldMasterMk cId="3237878268" sldId="2147483702"/>
              <pc:sldLayoutMk cId="2177398133" sldId="2147483705"/>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1339580992" sldId="2147483706"/>
        </pc:sldMasterMkLst>
        <pc:spChg chg="mod">
          <ac:chgData name="Nicholas Gibbins" userId="6a0e944c-4d97-467d-bb7a-7c3315791fe4" providerId="ADAL" clId="{7A272A49-3339-6040-BEF5-82B5733FDFC7}" dt="2020-09-21T11:03:56.533" v="328"/>
          <ac:spMkLst>
            <pc:docMk/>
            <pc:sldMasterMk cId="1339580992" sldId="2147483706"/>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1339580992" sldId="2147483706"/>
            <pc:sldLayoutMk cId="4237884661" sldId="2147483708"/>
          </pc:sldLayoutMkLst>
          <pc:spChg chg="mod">
            <ac:chgData name="Nicholas Gibbins" userId="6a0e944c-4d97-467d-bb7a-7c3315791fe4" providerId="ADAL" clId="{7A272A49-3339-6040-BEF5-82B5733FDFC7}" dt="2020-09-21T11:03:56.533" v="328"/>
            <ac:spMkLst>
              <pc:docMk/>
              <pc:sldMasterMk cId="1339580992" sldId="2147483706"/>
              <pc:sldLayoutMk cId="4237884661" sldId="2147483708"/>
              <ac:spMk id="2" creationId="{DC7D5CE3-6FE1-2145-815F-FC2D8D217138}"/>
            </ac:spMkLst>
          </pc:spChg>
          <pc:spChg chg="mod">
            <ac:chgData name="Nicholas Gibbins" userId="6a0e944c-4d97-467d-bb7a-7c3315791fe4" providerId="ADAL" clId="{7A272A49-3339-6040-BEF5-82B5733FDFC7}" dt="2020-09-21T11:03:56.533" v="328"/>
            <ac:spMkLst>
              <pc:docMk/>
              <pc:sldMasterMk cId="1339580992" sldId="2147483706"/>
              <pc:sldLayoutMk cId="4237884661" sldId="2147483708"/>
              <ac:spMk id="3" creationId="{947900FC-02C7-A74E-A8E3-ACABF736390E}"/>
            </ac:spMkLst>
          </pc:spChg>
          <pc:spChg chg="mod">
            <ac:chgData name="Nicholas Gibbins" userId="6a0e944c-4d97-467d-bb7a-7c3315791fe4" providerId="ADAL" clId="{7A272A49-3339-6040-BEF5-82B5733FDFC7}" dt="2020-09-21T11:03:56.533" v="328"/>
            <ac:spMkLst>
              <pc:docMk/>
              <pc:sldMasterMk cId="1339580992" sldId="2147483706"/>
              <pc:sldLayoutMk cId="4237884661" sldId="2147483708"/>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1339580992" sldId="2147483706"/>
            <pc:sldLayoutMk cId="154730858" sldId="2147483709"/>
          </pc:sldLayoutMkLst>
          <pc:spChg chg="mod">
            <ac:chgData name="Nicholas Gibbins" userId="6a0e944c-4d97-467d-bb7a-7c3315791fe4" providerId="ADAL" clId="{7A272A49-3339-6040-BEF5-82B5733FDFC7}" dt="2020-09-21T11:03:56.533" v="328"/>
            <ac:spMkLst>
              <pc:docMk/>
              <pc:sldMasterMk cId="1339580992" sldId="2147483706"/>
              <pc:sldLayoutMk cId="154730858" sldId="2147483709"/>
              <ac:spMk id="2" creationId="{F1806F5B-44EE-614E-9075-0AFD88F9BA89}"/>
            </ac:spMkLst>
          </pc:spChg>
          <pc:spChg chg="mod">
            <ac:chgData name="Nicholas Gibbins" userId="6a0e944c-4d97-467d-bb7a-7c3315791fe4" providerId="ADAL" clId="{7A272A49-3339-6040-BEF5-82B5733FDFC7}" dt="2020-09-21T11:03:56.533" v="328"/>
            <ac:spMkLst>
              <pc:docMk/>
              <pc:sldMasterMk cId="1339580992" sldId="2147483706"/>
              <pc:sldLayoutMk cId="154730858" sldId="2147483709"/>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4014996272" sldId="2147483710"/>
        </pc:sldMasterMkLst>
        <pc:spChg chg="mod">
          <ac:chgData name="Nicholas Gibbins" userId="6a0e944c-4d97-467d-bb7a-7c3315791fe4" providerId="ADAL" clId="{7A272A49-3339-6040-BEF5-82B5733FDFC7}" dt="2020-09-21T11:03:56.533" v="328"/>
          <ac:spMkLst>
            <pc:docMk/>
            <pc:sldMasterMk cId="4014996272" sldId="2147483710"/>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4014996272" sldId="2147483710"/>
            <pc:sldLayoutMk cId="1118144699" sldId="2147483712"/>
          </pc:sldLayoutMkLst>
          <pc:spChg chg="mod">
            <ac:chgData name="Nicholas Gibbins" userId="6a0e944c-4d97-467d-bb7a-7c3315791fe4" providerId="ADAL" clId="{7A272A49-3339-6040-BEF5-82B5733FDFC7}" dt="2020-09-21T11:03:56.533" v="328"/>
            <ac:spMkLst>
              <pc:docMk/>
              <pc:sldMasterMk cId="4014996272" sldId="2147483710"/>
              <pc:sldLayoutMk cId="1118144699" sldId="2147483712"/>
              <ac:spMk id="2" creationId="{DC7D5CE3-6FE1-2145-815F-FC2D8D217138}"/>
            </ac:spMkLst>
          </pc:spChg>
          <pc:spChg chg="mod">
            <ac:chgData name="Nicholas Gibbins" userId="6a0e944c-4d97-467d-bb7a-7c3315791fe4" providerId="ADAL" clId="{7A272A49-3339-6040-BEF5-82B5733FDFC7}" dt="2020-09-21T11:03:56.533" v="328"/>
            <ac:spMkLst>
              <pc:docMk/>
              <pc:sldMasterMk cId="4014996272" sldId="2147483710"/>
              <pc:sldLayoutMk cId="1118144699" sldId="2147483712"/>
              <ac:spMk id="3" creationId="{947900FC-02C7-A74E-A8E3-ACABF736390E}"/>
            </ac:spMkLst>
          </pc:spChg>
          <pc:spChg chg="mod">
            <ac:chgData name="Nicholas Gibbins" userId="6a0e944c-4d97-467d-bb7a-7c3315791fe4" providerId="ADAL" clId="{7A272A49-3339-6040-BEF5-82B5733FDFC7}" dt="2020-09-21T11:03:56.533" v="328"/>
            <ac:spMkLst>
              <pc:docMk/>
              <pc:sldMasterMk cId="4014996272" sldId="2147483710"/>
              <pc:sldLayoutMk cId="1118144699" sldId="2147483712"/>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4014996272" sldId="2147483710"/>
            <pc:sldLayoutMk cId="2707830355" sldId="2147483713"/>
          </pc:sldLayoutMkLst>
          <pc:spChg chg="mod">
            <ac:chgData name="Nicholas Gibbins" userId="6a0e944c-4d97-467d-bb7a-7c3315791fe4" providerId="ADAL" clId="{7A272A49-3339-6040-BEF5-82B5733FDFC7}" dt="2020-09-21T11:03:56.533" v="328"/>
            <ac:spMkLst>
              <pc:docMk/>
              <pc:sldMasterMk cId="4014996272" sldId="2147483710"/>
              <pc:sldLayoutMk cId="2707830355" sldId="2147483713"/>
              <ac:spMk id="2" creationId="{F1806F5B-44EE-614E-9075-0AFD88F9BA89}"/>
            </ac:spMkLst>
          </pc:spChg>
          <pc:spChg chg="mod">
            <ac:chgData name="Nicholas Gibbins" userId="6a0e944c-4d97-467d-bb7a-7c3315791fe4" providerId="ADAL" clId="{7A272A49-3339-6040-BEF5-82B5733FDFC7}" dt="2020-09-21T11:03:56.533" v="328"/>
            <ac:spMkLst>
              <pc:docMk/>
              <pc:sldMasterMk cId="4014996272" sldId="2147483710"/>
              <pc:sldLayoutMk cId="2707830355" sldId="2147483713"/>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3387504223" sldId="2147483714"/>
        </pc:sldMasterMkLst>
        <pc:spChg chg="mod">
          <ac:chgData name="Nicholas Gibbins" userId="6a0e944c-4d97-467d-bb7a-7c3315791fe4" providerId="ADAL" clId="{7A272A49-3339-6040-BEF5-82B5733FDFC7}" dt="2020-09-21T11:03:56.533" v="328"/>
          <ac:spMkLst>
            <pc:docMk/>
            <pc:sldMasterMk cId="3387504223" sldId="2147483714"/>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3387504223" sldId="2147483714"/>
            <pc:sldLayoutMk cId="3233432520" sldId="2147483716"/>
          </pc:sldLayoutMkLst>
          <pc:spChg chg="mod">
            <ac:chgData name="Nicholas Gibbins" userId="6a0e944c-4d97-467d-bb7a-7c3315791fe4" providerId="ADAL" clId="{7A272A49-3339-6040-BEF5-82B5733FDFC7}" dt="2020-09-21T11:03:56.533" v="328"/>
            <ac:spMkLst>
              <pc:docMk/>
              <pc:sldMasterMk cId="3387504223" sldId="2147483714"/>
              <pc:sldLayoutMk cId="3233432520" sldId="2147483716"/>
              <ac:spMk id="2" creationId="{DC7D5CE3-6FE1-2145-815F-FC2D8D217138}"/>
            </ac:spMkLst>
          </pc:spChg>
          <pc:spChg chg="mod">
            <ac:chgData name="Nicholas Gibbins" userId="6a0e944c-4d97-467d-bb7a-7c3315791fe4" providerId="ADAL" clId="{7A272A49-3339-6040-BEF5-82B5733FDFC7}" dt="2020-09-21T11:03:56.533" v="328"/>
            <ac:spMkLst>
              <pc:docMk/>
              <pc:sldMasterMk cId="3387504223" sldId="2147483714"/>
              <pc:sldLayoutMk cId="3233432520" sldId="2147483716"/>
              <ac:spMk id="3" creationId="{947900FC-02C7-A74E-A8E3-ACABF736390E}"/>
            </ac:spMkLst>
          </pc:spChg>
          <pc:spChg chg="mod">
            <ac:chgData name="Nicholas Gibbins" userId="6a0e944c-4d97-467d-bb7a-7c3315791fe4" providerId="ADAL" clId="{7A272A49-3339-6040-BEF5-82B5733FDFC7}" dt="2020-09-21T11:03:56.533" v="328"/>
            <ac:spMkLst>
              <pc:docMk/>
              <pc:sldMasterMk cId="3387504223" sldId="2147483714"/>
              <pc:sldLayoutMk cId="3233432520" sldId="2147483716"/>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387504223" sldId="2147483714"/>
            <pc:sldLayoutMk cId="341041622" sldId="2147483717"/>
          </pc:sldLayoutMkLst>
          <pc:spChg chg="mod">
            <ac:chgData name="Nicholas Gibbins" userId="6a0e944c-4d97-467d-bb7a-7c3315791fe4" providerId="ADAL" clId="{7A272A49-3339-6040-BEF5-82B5733FDFC7}" dt="2020-09-21T11:03:56.533" v="328"/>
            <ac:spMkLst>
              <pc:docMk/>
              <pc:sldMasterMk cId="3387504223" sldId="2147483714"/>
              <pc:sldLayoutMk cId="341041622" sldId="2147483717"/>
              <ac:spMk id="2" creationId="{F1806F5B-44EE-614E-9075-0AFD88F9BA89}"/>
            </ac:spMkLst>
          </pc:spChg>
          <pc:spChg chg="mod">
            <ac:chgData name="Nicholas Gibbins" userId="6a0e944c-4d97-467d-bb7a-7c3315791fe4" providerId="ADAL" clId="{7A272A49-3339-6040-BEF5-82B5733FDFC7}" dt="2020-09-21T11:03:56.533" v="328"/>
            <ac:spMkLst>
              <pc:docMk/>
              <pc:sldMasterMk cId="3387504223" sldId="2147483714"/>
              <pc:sldLayoutMk cId="341041622" sldId="2147483717"/>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326453054" sldId="2147483718"/>
        </pc:sldMasterMkLst>
        <pc:spChg chg="mod">
          <ac:chgData name="Nicholas Gibbins" userId="6a0e944c-4d97-467d-bb7a-7c3315791fe4" providerId="ADAL" clId="{7A272A49-3339-6040-BEF5-82B5733FDFC7}" dt="2020-09-21T11:03:56.533" v="328"/>
          <ac:spMkLst>
            <pc:docMk/>
            <pc:sldMasterMk cId="326453054" sldId="2147483718"/>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326453054" sldId="2147483718"/>
            <pc:sldLayoutMk cId="2272398343" sldId="2147483720"/>
          </pc:sldLayoutMkLst>
          <pc:spChg chg="mod">
            <ac:chgData name="Nicholas Gibbins" userId="6a0e944c-4d97-467d-bb7a-7c3315791fe4" providerId="ADAL" clId="{7A272A49-3339-6040-BEF5-82B5733FDFC7}" dt="2020-09-21T11:03:56.533" v="328"/>
            <ac:spMkLst>
              <pc:docMk/>
              <pc:sldMasterMk cId="326453054" sldId="2147483718"/>
              <pc:sldLayoutMk cId="2272398343" sldId="2147483720"/>
              <ac:spMk id="2" creationId="{DC7D5CE3-6FE1-2145-815F-FC2D8D217138}"/>
            </ac:spMkLst>
          </pc:spChg>
          <pc:spChg chg="mod">
            <ac:chgData name="Nicholas Gibbins" userId="6a0e944c-4d97-467d-bb7a-7c3315791fe4" providerId="ADAL" clId="{7A272A49-3339-6040-BEF5-82B5733FDFC7}" dt="2020-09-21T11:03:56.533" v="328"/>
            <ac:spMkLst>
              <pc:docMk/>
              <pc:sldMasterMk cId="326453054" sldId="2147483718"/>
              <pc:sldLayoutMk cId="2272398343" sldId="2147483720"/>
              <ac:spMk id="3" creationId="{947900FC-02C7-A74E-A8E3-ACABF736390E}"/>
            </ac:spMkLst>
          </pc:spChg>
          <pc:spChg chg="mod">
            <ac:chgData name="Nicholas Gibbins" userId="6a0e944c-4d97-467d-bb7a-7c3315791fe4" providerId="ADAL" clId="{7A272A49-3339-6040-BEF5-82B5733FDFC7}" dt="2020-09-21T11:03:56.533" v="328"/>
            <ac:spMkLst>
              <pc:docMk/>
              <pc:sldMasterMk cId="326453054" sldId="2147483718"/>
              <pc:sldLayoutMk cId="2272398343" sldId="2147483720"/>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26453054" sldId="2147483718"/>
            <pc:sldLayoutMk cId="3736455867" sldId="2147483721"/>
          </pc:sldLayoutMkLst>
          <pc:spChg chg="mod">
            <ac:chgData name="Nicholas Gibbins" userId="6a0e944c-4d97-467d-bb7a-7c3315791fe4" providerId="ADAL" clId="{7A272A49-3339-6040-BEF5-82B5733FDFC7}" dt="2020-09-21T11:03:56.533" v="328"/>
            <ac:spMkLst>
              <pc:docMk/>
              <pc:sldMasterMk cId="326453054" sldId="2147483718"/>
              <pc:sldLayoutMk cId="3736455867" sldId="2147483721"/>
              <ac:spMk id="2" creationId="{F1806F5B-44EE-614E-9075-0AFD88F9BA89}"/>
            </ac:spMkLst>
          </pc:spChg>
          <pc:spChg chg="mod">
            <ac:chgData name="Nicholas Gibbins" userId="6a0e944c-4d97-467d-bb7a-7c3315791fe4" providerId="ADAL" clId="{7A272A49-3339-6040-BEF5-82B5733FDFC7}" dt="2020-09-21T11:03:56.533" v="328"/>
            <ac:spMkLst>
              <pc:docMk/>
              <pc:sldMasterMk cId="326453054" sldId="2147483718"/>
              <pc:sldLayoutMk cId="3736455867" sldId="2147483721"/>
              <ac:spMk id="6" creationId="{F961E754-3B3C-9444-B6D3-0DB3B8EA28B9}"/>
            </ac:spMkLst>
          </pc:spChg>
        </pc:sldLayoutChg>
      </pc:sldMasterChg>
    </pc:docChg>
  </pc:docChgLst>
  <pc:docChgLst>
    <pc:chgData name="Nicholas Gibbins" userId="6a0e944c-4d97-467d-bb7a-7c3315791fe4" providerId="ADAL" clId="{E4A8D3B3-0F09-BC41-B8D0-5ABD51140CF9}"/>
    <pc:docChg chg="addSld delSld modSld sldOrd">
      <pc:chgData name="Nicholas Gibbins" userId="6a0e944c-4d97-467d-bb7a-7c3315791fe4" providerId="ADAL" clId="{E4A8D3B3-0F09-BC41-B8D0-5ABD51140CF9}" dt="2020-09-21T09:04:43.558" v="102" actId="255"/>
      <pc:docMkLst>
        <pc:docMk/>
      </pc:docMkLst>
      <pc:sldChg chg="modSp mod">
        <pc:chgData name="Nicholas Gibbins" userId="6a0e944c-4d97-467d-bb7a-7c3315791fe4" providerId="ADAL" clId="{E4A8D3B3-0F09-BC41-B8D0-5ABD51140CF9}" dt="2020-09-10T11:52:06.564" v="37" actId="20577"/>
        <pc:sldMkLst>
          <pc:docMk/>
          <pc:sldMk cId="4004618911" sldId="256"/>
        </pc:sldMkLst>
        <pc:spChg chg="mod">
          <ac:chgData name="Nicholas Gibbins" userId="6a0e944c-4d97-467d-bb7a-7c3315791fe4" providerId="ADAL" clId="{E4A8D3B3-0F09-BC41-B8D0-5ABD51140CF9}" dt="2020-09-10T11:52:06.564" v="37" actId="20577"/>
          <ac:spMkLst>
            <pc:docMk/>
            <pc:sldMk cId="4004618911" sldId="256"/>
            <ac:spMk id="2" creationId="{00000000-0000-0000-0000-000000000000}"/>
          </ac:spMkLst>
        </pc:spChg>
        <pc:spChg chg="mod">
          <ac:chgData name="Nicholas Gibbins" userId="6a0e944c-4d97-467d-bb7a-7c3315791fe4" providerId="ADAL" clId="{E4A8D3B3-0F09-BC41-B8D0-5ABD51140CF9}" dt="2020-09-10T11:51:56.078" v="2" actId="20577"/>
          <ac:spMkLst>
            <pc:docMk/>
            <pc:sldMk cId="4004618911" sldId="256"/>
            <ac:spMk id="3" creationId="{00000000-0000-0000-0000-000000000000}"/>
          </ac:spMkLst>
        </pc:spChg>
      </pc:sldChg>
      <pc:sldChg chg="del">
        <pc:chgData name="Nicholas Gibbins" userId="6a0e944c-4d97-467d-bb7a-7c3315791fe4" providerId="ADAL" clId="{E4A8D3B3-0F09-BC41-B8D0-5ABD51140CF9}" dt="2020-09-10T11:52:18.963" v="60" actId="2696"/>
        <pc:sldMkLst>
          <pc:docMk/>
          <pc:sldMk cId="450047003" sldId="262"/>
        </pc:sldMkLst>
      </pc:sldChg>
      <pc:sldChg chg="del">
        <pc:chgData name="Nicholas Gibbins" userId="6a0e944c-4d97-467d-bb7a-7c3315791fe4" providerId="ADAL" clId="{E4A8D3B3-0F09-BC41-B8D0-5ABD51140CF9}" dt="2020-09-10T11:52:10.129" v="38" actId="2696"/>
        <pc:sldMkLst>
          <pc:docMk/>
          <pc:sldMk cId="2703213424" sldId="272"/>
        </pc:sldMkLst>
      </pc:sldChg>
      <pc:sldChg chg="del">
        <pc:chgData name="Nicholas Gibbins" userId="6a0e944c-4d97-467d-bb7a-7c3315791fe4" providerId="ADAL" clId="{E4A8D3B3-0F09-BC41-B8D0-5ABD51140CF9}" dt="2020-09-10T11:52:10.151" v="39" actId="2696"/>
        <pc:sldMkLst>
          <pc:docMk/>
          <pc:sldMk cId="708832023" sldId="273"/>
        </pc:sldMkLst>
      </pc:sldChg>
      <pc:sldChg chg="del">
        <pc:chgData name="Nicholas Gibbins" userId="6a0e944c-4d97-467d-bb7a-7c3315791fe4" providerId="ADAL" clId="{E4A8D3B3-0F09-BC41-B8D0-5ABD51140CF9}" dt="2020-09-10T11:52:10.166" v="40" actId="2696"/>
        <pc:sldMkLst>
          <pc:docMk/>
          <pc:sldMk cId="3380314619" sldId="274"/>
        </pc:sldMkLst>
      </pc:sldChg>
      <pc:sldChg chg="del">
        <pc:chgData name="Nicholas Gibbins" userId="6a0e944c-4d97-467d-bb7a-7c3315791fe4" providerId="ADAL" clId="{E4A8D3B3-0F09-BC41-B8D0-5ABD51140CF9}" dt="2020-09-10T11:52:10.185" v="41" actId="2696"/>
        <pc:sldMkLst>
          <pc:docMk/>
          <pc:sldMk cId="3669143021" sldId="275"/>
        </pc:sldMkLst>
      </pc:sldChg>
      <pc:sldChg chg="del">
        <pc:chgData name="Nicholas Gibbins" userId="6a0e944c-4d97-467d-bb7a-7c3315791fe4" providerId="ADAL" clId="{E4A8D3B3-0F09-BC41-B8D0-5ABD51140CF9}" dt="2020-09-10T11:52:18.960" v="59" actId="2696"/>
        <pc:sldMkLst>
          <pc:docMk/>
          <pc:sldMk cId="974746751" sldId="276"/>
        </pc:sldMkLst>
      </pc:sldChg>
      <pc:sldChg chg="del">
        <pc:chgData name="Nicholas Gibbins" userId="6a0e944c-4d97-467d-bb7a-7c3315791fe4" providerId="ADAL" clId="{E4A8D3B3-0F09-BC41-B8D0-5ABD51140CF9}" dt="2020-09-10T11:52:18.889" v="42" actId="2696"/>
        <pc:sldMkLst>
          <pc:docMk/>
          <pc:sldMk cId="3347510955" sldId="277"/>
        </pc:sldMkLst>
      </pc:sldChg>
      <pc:sldChg chg="del">
        <pc:chgData name="Nicholas Gibbins" userId="6a0e944c-4d97-467d-bb7a-7c3315791fe4" providerId="ADAL" clId="{E4A8D3B3-0F09-BC41-B8D0-5ABD51140CF9}" dt="2020-09-10T11:52:18.987" v="64" actId="2696"/>
        <pc:sldMkLst>
          <pc:docMk/>
          <pc:sldMk cId="3420535298" sldId="292"/>
        </pc:sldMkLst>
      </pc:sldChg>
      <pc:sldChg chg="del">
        <pc:chgData name="Nicholas Gibbins" userId="6a0e944c-4d97-467d-bb7a-7c3315791fe4" providerId="ADAL" clId="{E4A8D3B3-0F09-BC41-B8D0-5ABD51140CF9}" dt="2020-09-10T11:52:18.894" v="43" actId="2696"/>
        <pc:sldMkLst>
          <pc:docMk/>
          <pc:sldMk cId="1222984721" sldId="294"/>
        </pc:sldMkLst>
      </pc:sldChg>
      <pc:sldChg chg="modSp mod">
        <pc:chgData name="Nicholas Gibbins" userId="6a0e944c-4d97-467d-bb7a-7c3315791fe4" providerId="ADAL" clId="{E4A8D3B3-0F09-BC41-B8D0-5ABD51140CF9}" dt="2020-09-21T09:04:43.558" v="102" actId="255"/>
        <pc:sldMkLst>
          <pc:docMk/>
          <pc:sldMk cId="685200870" sldId="295"/>
        </pc:sldMkLst>
        <pc:spChg chg="mod">
          <ac:chgData name="Nicholas Gibbins" userId="6a0e944c-4d97-467d-bb7a-7c3315791fe4" providerId="ADAL" clId="{E4A8D3B3-0F09-BC41-B8D0-5ABD51140CF9}" dt="2020-09-21T09:04:43.558" v="102" actId="255"/>
          <ac:spMkLst>
            <pc:docMk/>
            <pc:sldMk cId="685200870" sldId="295"/>
            <ac:spMk id="6" creationId="{00000000-0000-0000-0000-000000000000}"/>
          </ac:spMkLst>
        </pc:spChg>
      </pc:sldChg>
      <pc:sldChg chg="del">
        <pc:chgData name="Nicholas Gibbins" userId="6a0e944c-4d97-467d-bb7a-7c3315791fe4" providerId="ADAL" clId="{E4A8D3B3-0F09-BC41-B8D0-5ABD51140CF9}" dt="2020-09-10T11:52:18.936" v="53" actId="2696"/>
        <pc:sldMkLst>
          <pc:docMk/>
          <pc:sldMk cId="2516486524" sldId="307"/>
        </pc:sldMkLst>
      </pc:sldChg>
      <pc:sldChg chg="del">
        <pc:chgData name="Nicholas Gibbins" userId="6a0e944c-4d97-467d-bb7a-7c3315791fe4" providerId="ADAL" clId="{E4A8D3B3-0F09-BC41-B8D0-5ABD51140CF9}" dt="2020-09-10T11:52:18.916" v="48" actId="2696"/>
        <pc:sldMkLst>
          <pc:docMk/>
          <pc:sldMk cId="2098609197" sldId="332"/>
        </pc:sldMkLst>
      </pc:sldChg>
      <pc:sldChg chg="del">
        <pc:chgData name="Nicholas Gibbins" userId="6a0e944c-4d97-467d-bb7a-7c3315791fe4" providerId="ADAL" clId="{E4A8D3B3-0F09-BC41-B8D0-5ABD51140CF9}" dt="2020-09-10T11:52:18.940" v="54" actId="2696"/>
        <pc:sldMkLst>
          <pc:docMk/>
          <pc:sldMk cId="541211779" sldId="335"/>
        </pc:sldMkLst>
      </pc:sldChg>
      <pc:sldChg chg="modSp add mod">
        <pc:chgData name="Nicholas Gibbins" userId="6a0e944c-4d97-467d-bb7a-7c3315791fe4" providerId="ADAL" clId="{E4A8D3B3-0F09-BC41-B8D0-5ABD51140CF9}" dt="2020-09-10T12:14:22.904" v="89" actId="12"/>
        <pc:sldMkLst>
          <pc:docMk/>
          <pc:sldMk cId="4017672103" sldId="335"/>
        </pc:sldMkLst>
        <pc:spChg chg="mod">
          <ac:chgData name="Nicholas Gibbins" userId="6a0e944c-4d97-467d-bb7a-7c3315791fe4" providerId="ADAL" clId="{E4A8D3B3-0F09-BC41-B8D0-5ABD51140CF9}" dt="2020-09-10T12:14:22.904" v="89" actId="12"/>
          <ac:spMkLst>
            <pc:docMk/>
            <pc:sldMk cId="4017672103" sldId="335"/>
            <ac:spMk id="4" creationId="{00000000-0000-0000-0000-000000000000}"/>
          </ac:spMkLst>
        </pc:spChg>
      </pc:sldChg>
      <pc:sldChg chg="del">
        <pc:chgData name="Nicholas Gibbins" userId="6a0e944c-4d97-467d-bb7a-7c3315791fe4" providerId="ADAL" clId="{E4A8D3B3-0F09-BC41-B8D0-5ABD51140CF9}" dt="2020-09-10T11:52:18.968" v="61" actId="2696"/>
        <pc:sldMkLst>
          <pc:docMk/>
          <pc:sldMk cId="2316801682" sldId="340"/>
        </pc:sldMkLst>
      </pc:sldChg>
      <pc:sldChg chg="del">
        <pc:chgData name="Nicholas Gibbins" userId="6a0e944c-4d97-467d-bb7a-7c3315791fe4" providerId="ADAL" clId="{E4A8D3B3-0F09-BC41-B8D0-5ABD51140CF9}" dt="2020-09-10T11:52:18.904" v="45" actId="2696"/>
        <pc:sldMkLst>
          <pc:docMk/>
          <pc:sldMk cId="1317393506" sldId="341"/>
        </pc:sldMkLst>
      </pc:sldChg>
      <pc:sldChg chg="del">
        <pc:chgData name="Nicholas Gibbins" userId="6a0e944c-4d97-467d-bb7a-7c3315791fe4" providerId="ADAL" clId="{E4A8D3B3-0F09-BC41-B8D0-5ABD51140CF9}" dt="2020-09-10T11:52:18.899" v="44" actId="2696"/>
        <pc:sldMkLst>
          <pc:docMk/>
          <pc:sldMk cId="3524314049" sldId="342"/>
        </pc:sldMkLst>
      </pc:sldChg>
      <pc:sldChg chg="del ord">
        <pc:chgData name="Nicholas Gibbins" userId="6a0e944c-4d97-467d-bb7a-7c3315791fe4" providerId="ADAL" clId="{E4A8D3B3-0F09-BC41-B8D0-5ABD51140CF9}" dt="2020-09-20T15:28:45.402" v="100" actId="2696"/>
        <pc:sldMkLst>
          <pc:docMk/>
          <pc:sldMk cId="3048042515" sldId="344"/>
        </pc:sldMkLst>
      </pc:sldChg>
      <pc:sldChg chg="del">
        <pc:chgData name="Nicholas Gibbins" userId="6a0e944c-4d97-467d-bb7a-7c3315791fe4" providerId="ADAL" clId="{E4A8D3B3-0F09-BC41-B8D0-5ABD51140CF9}" dt="2020-09-10T11:52:18.952" v="57" actId="2696"/>
        <pc:sldMkLst>
          <pc:docMk/>
          <pc:sldMk cId="3713533904" sldId="345"/>
        </pc:sldMkLst>
      </pc:sldChg>
      <pc:sldChg chg="modSp mod">
        <pc:chgData name="Nicholas Gibbins" userId="6a0e944c-4d97-467d-bb7a-7c3315791fe4" providerId="ADAL" clId="{E4A8D3B3-0F09-BC41-B8D0-5ABD51140CF9}" dt="2020-09-10T11:52:27.904" v="80" actId="20577"/>
        <pc:sldMkLst>
          <pc:docMk/>
          <pc:sldMk cId="1142425949" sldId="346"/>
        </pc:sldMkLst>
        <pc:spChg chg="mod">
          <ac:chgData name="Nicholas Gibbins" userId="6a0e944c-4d97-467d-bb7a-7c3315791fe4" providerId="ADAL" clId="{E4A8D3B3-0F09-BC41-B8D0-5ABD51140CF9}" dt="2020-09-10T11:52:27.904" v="80" actId="20577"/>
          <ac:spMkLst>
            <pc:docMk/>
            <pc:sldMk cId="1142425949" sldId="346"/>
            <ac:spMk id="2" creationId="{00000000-0000-0000-0000-000000000000}"/>
          </ac:spMkLst>
        </pc:spChg>
      </pc:sldChg>
      <pc:sldChg chg="del">
        <pc:chgData name="Nicholas Gibbins" userId="6a0e944c-4d97-467d-bb7a-7c3315791fe4" providerId="ADAL" clId="{E4A8D3B3-0F09-BC41-B8D0-5ABD51140CF9}" dt="2020-09-10T11:52:18.924" v="50" actId="2696"/>
        <pc:sldMkLst>
          <pc:docMk/>
          <pc:sldMk cId="488120000" sldId="349"/>
        </pc:sldMkLst>
      </pc:sldChg>
      <pc:sldChg chg="del">
        <pc:chgData name="Nicholas Gibbins" userId="6a0e944c-4d97-467d-bb7a-7c3315791fe4" providerId="ADAL" clId="{E4A8D3B3-0F09-BC41-B8D0-5ABD51140CF9}" dt="2020-09-10T11:52:18.971" v="62" actId="2696"/>
        <pc:sldMkLst>
          <pc:docMk/>
          <pc:sldMk cId="423925806" sldId="350"/>
        </pc:sldMkLst>
      </pc:sldChg>
      <pc:sldChg chg="del">
        <pc:chgData name="Nicholas Gibbins" userId="6a0e944c-4d97-467d-bb7a-7c3315791fe4" providerId="ADAL" clId="{E4A8D3B3-0F09-BC41-B8D0-5ABD51140CF9}" dt="2020-09-10T11:52:18.912" v="47" actId="2696"/>
        <pc:sldMkLst>
          <pc:docMk/>
          <pc:sldMk cId="2234549784" sldId="353"/>
        </pc:sldMkLst>
      </pc:sldChg>
      <pc:sldChg chg="modSp add mod">
        <pc:chgData name="Nicholas Gibbins" userId="6a0e944c-4d97-467d-bb7a-7c3315791fe4" providerId="ADAL" clId="{E4A8D3B3-0F09-BC41-B8D0-5ABD51140CF9}" dt="2020-09-10T12:14:43.147" v="99" actId="20577"/>
        <pc:sldMkLst>
          <pc:docMk/>
          <pc:sldMk cId="3670987287" sldId="353"/>
        </pc:sldMkLst>
        <pc:spChg chg="mod">
          <ac:chgData name="Nicholas Gibbins" userId="6a0e944c-4d97-467d-bb7a-7c3315791fe4" providerId="ADAL" clId="{E4A8D3B3-0F09-BC41-B8D0-5ABD51140CF9}" dt="2020-09-10T12:14:43.147" v="99" actId="20577"/>
          <ac:spMkLst>
            <pc:docMk/>
            <pc:sldMk cId="3670987287" sldId="353"/>
            <ac:spMk id="2" creationId="{3E65A47D-C672-D640-BC84-D1E88DE6B550}"/>
          </ac:spMkLst>
        </pc:spChg>
      </pc:sldChg>
      <pc:sldChg chg="del">
        <pc:chgData name="Nicholas Gibbins" userId="6a0e944c-4d97-467d-bb7a-7c3315791fe4" providerId="ADAL" clId="{E4A8D3B3-0F09-BC41-B8D0-5ABD51140CF9}" dt="2020-09-10T11:52:18.947" v="56" actId="2696"/>
        <pc:sldMkLst>
          <pc:docMk/>
          <pc:sldMk cId="1224512880" sldId="354"/>
        </pc:sldMkLst>
      </pc:sldChg>
      <pc:sldChg chg="del">
        <pc:chgData name="Nicholas Gibbins" userId="6a0e944c-4d97-467d-bb7a-7c3315791fe4" providerId="ADAL" clId="{E4A8D3B3-0F09-BC41-B8D0-5ABD51140CF9}" dt="2020-09-10T11:52:18.956" v="58" actId="2696"/>
        <pc:sldMkLst>
          <pc:docMk/>
          <pc:sldMk cId="2210981615" sldId="355"/>
        </pc:sldMkLst>
      </pc:sldChg>
      <pc:sldChg chg="del">
        <pc:chgData name="Nicholas Gibbins" userId="6a0e944c-4d97-467d-bb7a-7c3315791fe4" providerId="ADAL" clId="{E4A8D3B3-0F09-BC41-B8D0-5ABD51140CF9}" dt="2020-09-10T11:52:18.920" v="49" actId="2696"/>
        <pc:sldMkLst>
          <pc:docMk/>
          <pc:sldMk cId="1224431733" sldId="356"/>
        </pc:sldMkLst>
      </pc:sldChg>
      <pc:sldChg chg="del">
        <pc:chgData name="Nicholas Gibbins" userId="6a0e944c-4d97-467d-bb7a-7c3315791fe4" providerId="ADAL" clId="{E4A8D3B3-0F09-BC41-B8D0-5ABD51140CF9}" dt="2020-09-10T11:52:18.908" v="46" actId="2696"/>
        <pc:sldMkLst>
          <pc:docMk/>
          <pc:sldMk cId="236316258" sldId="357"/>
        </pc:sldMkLst>
      </pc:sldChg>
      <pc:sldChg chg="del">
        <pc:chgData name="Nicholas Gibbins" userId="6a0e944c-4d97-467d-bb7a-7c3315791fe4" providerId="ADAL" clId="{E4A8D3B3-0F09-BC41-B8D0-5ABD51140CF9}" dt="2020-09-10T11:52:18.932" v="52" actId="2696"/>
        <pc:sldMkLst>
          <pc:docMk/>
          <pc:sldMk cId="1962244678" sldId="358"/>
        </pc:sldMkLst>
      </pc:sldChg>
      <pc:sldChg chg="del">
        <pc:chgData name="Nicholas Gibbins" userId="6a0e944c-4d97-467d-bb7a-7c3315791fe4" providerId="ADAL" clId="{E4A8D3B3-0F09-BC41-B8D0-5ABD51140CF9}" dt="2020-09-10T11:52:18.928" v="51" actId="2696"/>
        <pc:sldMkLst>
          <pc:docMk/>
          <pc:sldMk cId="2018280047" sldId="359"/>
        </pc:sldMkLst>
      </pc:sldChg>
      <pc:sldChg chg="del">
        <pc:chgData name="Nicholas Gibbins" userId="6a0e944c-4d97-467d-bb7a-7c3315791fe4" providerId="ADAL" clId="{E4A8D3B3-0F09-BC41-B8D0-5ABD51140CF9}" dt="2020-09-10T11:52:18.944" v="55" actId="2696"/>
        <pc:sldMkLst>
          <pc:docMk/>
          <pc:sldMk cId="3914730452" sldId="360"/>
        </pc:sldMkLst>
      </pc:sldChg>
      <pc:sldChg chg="del">
        <pc:chgData name="Nicholas Gibbins" userId="6a0e944c-4d97-467d-bb7a-7c3315791fe4" providerId="ADAL" clId="{E4A8D3B3-0F09-BC41-B8D0-5ABD51140CF9}" dt="2020-09-10T11:52:18.976" v="63" actId="2696"/>
        <pc:sldMkLst>
          <pc:docMk/>
          <pc:sldMk cId="3038402052" sldId="361"/>
        </pc:sldMkLst>
      </pc:sldChg>
    </pc:docChg>
  </pc:docChgLst>
  <pc:docChgLst>
    <pc:chgData name="Nicholas Gibbins" userId="6a0e944c-4d97-467d-bb7a-7c3315791fe4" providerId="ADAL" clId="{5ECAEE93-89D2-4946-8264-A3415B3216C5}"/>
    <pc:docChg chg="addSld delSld modSld">
      <pc:chgData name="Nicholas Gibbins" userId="6a0e944c-4d97-467d-bb7a-7c3315791fe4" providerId="ADAL" clId="{5ECAEE93-89D2-4946-8264-A3415B3216C5}" dt="2021-10-11T09:21:47.591" v="10" actId="2696"/>
      <pc:docMkLst>
        <pc:docMk/>
      </pc:docMkLst>
      <pc:sldChg chg="modSp mod">
        <pc:chgData name="Nicholas Gibbins" userId="6a0e944c-4d97-467d-bb7a-7c3315791fe4" providerId="ADAL" clId="{5ECAEE93-89D2-4946-8264-A3415B3216C5}" dt="2021-10-11T09:13:30.157" v="1" actId="2711"/>
        <pc:sldMkLst>
          <pc:docMk/>
          <pc:sldMk cId="1222984721" sldId="294"/>
        </pc:sldMkLst>
        <pc:spChg chg="mod">
          <ac:chgData name="Nicholas Gibbins" userId="6a0e944c-4d97-467d-bb7a-7c3315791fe4" providerId="ADAL" clId="{5ECAEE93-89D2-4946-8264-A3415B3216C5}" dt="2021-10-11T09:13:30.157" v="1" actId="2711"/>
          <ac:spMkLst>
            <pc:docMk/>
            <pc:sldMk cId="1222984721" sldId="294"/>
            <ac:spMk id="4" creationId="{00000000-0000-0000-0000-000000000000}"/>
          </ac:spMkLst>
        </pc:spChg>
      </pc:sldChg>
      <pc:sldChg chg="add del">
        <pc:chgData name="Nicholas Gibbins" userId="6a0e944c-4d97-467d-bb7a-7c3315791fe4" providerId="ADAL" clId="{5ECAEE93-89D2-4946-8264-A3415B3216C5}" dt="2021-10-11T09:21:47.591" v="10" actId="2696"/>
        <pc:sldMkLst>
          <pc:docMk/>
          <pc:sldMk cId="1146033728" sldId="335"/>
        </pc:sldMkLst>
      </pc:sldChg>
      <pc:sldChg chg="del">
        <pc:chgData name="Nicholas Gibbins" userId="6a0e944c-4d97-467d-bb7a-7c3315791fe4" providerId="ADAL" clId="{5ECAEE93-89D2-4946-8264-A3415B3216C5}" dt="2021-10-11T09:21:06.067" v="2" actId="2696"/>
        <pc:sldMkLst>
          <pc:docMk/>
          <pc:sldMk cId="4017672103" sldId="335"/>
        </pc:sldMkLst>
      </pc:sldChg>
      <pc:sldChg chg="add del">
        <pc:chgData name="Nicholas Gibbins" userId="6a0e944c-4d97-467d-bb7a-7c3315791fe4" providerId="ADAL" clId="{5ECAEE93-89D2-4946-8264-A3415B3216C5}" dt="2021-10-11T09:21:24.960" v="6" actId="2696"/>
        <pc:sldMkLst>
          <pc:docMk/>
          <pc:sldMk cId="1625453610" sldId="366"/>
        </pc:sldMkLst>
      </pc:sldChg>
      <pc:sldChg chg="del">
        <pc:chgData name="Nicholas Gibbins" userId="6a0e944c-4d97-467d-bb7a-7c3315791fe4" providerId="ADAL" clId="{5ECAEE93-89D2-4946-8264-A3415B3216C5}" dt="2021-10-11T09:21:14.388" v="4" actId="2696"/>
        <pc:sldMkLst>
          <pc:docMk/>
          <pc:sldMk cId="2095052465" sldId="366"/>
        </pc:sldMkLst>
      </pc:sldChg>
      <pc:sldChg chg="modSp mod">
        <pc:chgData name="Nicholas Gibbins" userId="6a0e944c-4d97-467d-bb7a-7c3315791fe4" providerId="ADAL" clId="{5ECAEE93-89D2-4946-8264-A3415B3216C5}" dt="2021-10-11T09:21:42.555" v="9" actId="20577"/>
        <pc:sldMkLst>
          <pc:docMk/>
          <pc:sldMk cId="541211779" sldId="373"/>
        </pc:sldMkLst>
        <pc:spChg chg="mod">
          <ac:chgData name="Nicholas Gibbins" userId="6a0e944c-4d97-467d-bb7a-7c3315791fe4" providerId="ADAL" clId="{5ECAEE93-89D2-4946-8264-A3415B3216C5}" dt="2021-10-11T09:21:42.555" v="9" actId="20577"/>
          <ac:spMkLst>
            <pc:docMk/>
            <pc:sldMk cId="541211779" sldId="373"/>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11/10/2021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and addressing treated as near-synonyms</a:t>
            </a:r>
          </a:p>
        </p:txBody>
      </p:sp>
      <p:sp>
        <p:nvSpPr>
          <p:cNvPr id="4" name="Slide Number Placeholder 3"/>
          <p:cNvSpPr>
            <a:spLocks noGrp="1"/>
          </p:cNvSpPr>
          <p:nvPr>
            <p:ph type="sldNum" sz="quarter" idx="10"/>
          </p:nvPr>
        </p:nvSpPr>
        <p:spPr/>
        <p:txBody>
          <a:bodyPr/>
          <a:lstStyle/>
          <a:p>
            <a:fld id="{91C2992A-B5F0-5A43-8A93-7500E647BA88}" type="slidenum">
              <a:rPr lang="en-US" smtClean="0"/>
              <a:t>10</a:t>
            </a:fld>
            <a:endParaRPr lang="en-US"/>
          </a:p>
        </p:txBody>
      </p:sp>
    </p:spTree>
    <p:extLst>
      <p:ext uri="{BB962C8B-B14F-4D97-AF65-F5344CB8AC3E}">
        <p14:creationId xmlns:p14="http://schemas.microsoft.com/office/powerpoint/2010/main" val="268163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11</a:t>
            </a:fld>
            <a:endParaRPr lang="en-US"/>
          </a:p>
        </p:txBody>
      </p:sp>
    </p:spTree>
    <p:extLst>
      <p:ext uri="{BB962C8B-B14F-4D97-AF65-F5344CB8AC3E}">
        <p14:creationId xmlns:p14="http://schemas.microsoft.com/office/powerpoint/2010/main" val="1747883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encoding may be in a number of formats</a:t>
            </a:r>
            <a:r>
              <a:rPr lang="en-US" baseline="0" dirty="0"/>
              <a:t> – need to identify formats</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19</a:t>
            </a:fld>
            <a:endParaRPr lang="en-US"/>
          </a:p>
        </p:txBody>
      </p:sp>
    </p:spTree>
    <p:extLst>
      <p:ext uri="{BB962C8B-B14F-4D97-AF65-F5344CB8AC3E}">
        <p14:creationId xmlns:p14="http://schemas.microsoft.com/office/powerpoint/2010/main" val="142918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lvl1pPr>
              <a:defRPr b="0" i="0">
                <a:latin typeface="Lucida Sans" panose="020B0602030504020204" pitchFamily="34" charset="77"/>
              </a:defRPr>
            </a:lvl1pPr>
          </a:lstStyle>
          <a:p>
            <a:fld id="{3BD0896E-602A-494F-99CF-AC1BD90019B0}" type="slidenum">
              <a:rPr lang="en-GB" smtClean="0"/>
              <a:pPr/>
              <a:t>‹#›</a:t>
            </a:fld>
            <a:endParaRPr lang="en-GB" dirty="0"/>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0" i="0">
                <a:latin typeface="Lucida Sans" panose="020B0602030504020204" pitchFamily="34" charset="77"/>
              </a:defRPr>
            </a:lvl1pPr>
          </a:lstStyle>
          <a:p>
            <a:pPr lvl="0"/>
            <a:r>
              <a:rPr lang="en-US" dirty="0"/>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0" i="0">
                <a:latin typeface="Lucida Sans" panose="020B0602030504020204" pitchFamily="34" charset="77"/>
              </a:defRPr>
            </a:lvl1pPr>
          </a:lstStyle>
          <a:p>
            <a:pPr lvl="0"/>
            <a:r>
              <a:rPr lang="en-US" dirty="0"/>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b="0" i="0">
                <a:solidFill>
                  <a:schemeClr val="bg1"/>
                </a:solidFill>
                <a:latin typeface="Lucida Sans" panose="020B0602030504020204" pitchFamily="34" charset="77"/>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0" i="0" baseline="0">
                <a:solidFill>
                  <a:schemeClr val="bg1"/>
                </a:solidFill>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b="0" i="0">
                <a:solidFill>
                  <a:schemeClr val="bg1"/>
                </a:solidFill>
                <a:latin typeface="Lucida Sans" panose="020B0602030504020204" pitchFamily="34" charset="77"/>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0" i="0" baseline="0">
                <a:solidFill>
                  <a:schemeClr val="bg1"/>
                </a:solidFill>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lvl1pPr>
              <a:defRPr b="0" i="0">
                <a:latin typeface="Lucida Sans" panose="020B0602030504020204" pitchFamily="34" charset="77"/>
              </a:defRPr>
            </a:lvl1pPr>
          </a:lstStyle>
          <a:p>
            <a:fld id="{3BD0896E-602A-494F-99CF-AC1BD90019B0}" type="slidenum">
              <a:rPr lang="en-GB" smtClean="0"/>
              <a:pPr/>
              <a:t>‹#›</a:t>
            </a:fld>
            <a:endParaRPr lang="en-GB" dirty="0"/>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40789556"/>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66631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3497114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b="0" i="0">
                <a:solidFill>
                  <a:schemeClr val="tx1"/>
                </a:solidFill>
                <a:latin typeface="Lucida Sans" panose="020B0602030504020204" pitchFamily="34" charset="77"/>
              </a:defRPr>
            </a:lvl1pPr>
          </a:lstStyle>
          <a:p>
            <a:fld id="{21B7BC17-F0E7-7A47-8273-78D53527614D}" type="datetimeFigureOut">
              <a:rPr lang="en-GB" smtClean="0"/>
              <a:pPr/>
              <a:t>11/10/2021</a:t>
            </a:fld>
            <a:endParaRPr lang="en-GB" dirty="0"/>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b="0" i="0">
                <a:solidFill>
                  <a:schemeClr val="tx1"/>
                </a:solidFill>
                <a:latin typeface="Lucida Sans" panose="020B0602030504020204" pitchFamily="34" charset="77"/>
              </a:defRPr>
            </a:lvl1pPr>
          </a:lstStyle>
          <a:p>
            <a:endParaRPr lang="en-GB" dirty="0"/>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b="0" i="0">
                <a:solidFill>
                  <a:schemeClr val="tx1"/>
                </a:solidFill>
                <a:latin typeface="Lucida Sans" panose="020B0602030504020204" pitchFamily="34" charset="77"/>
              </a:defRPr>
            </a:lvl1pPr>
          </a:lstStyle>
          <a:p>
            <a:fld id="{3BD0896E-602A-494F-99CF-AC1BD90019B0}" type="slidenum">
              <a:rPr lang="en-GB" smtClean="0"/>
              <a:pPr/>
              <a:t>‹#›</a:t>
            </a:fld>
            <a:endParaRPr lang="en-GB" dirty="0"/>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b="0" i="0" smtClean="0">
                <a:solidFill>
                  <a:schemeClr val="tx1"/>
                </a:solidFill>
                <a:latin typeface="Lucida Sans" panose="020B0602030504020204" pitchFamily="34" charset="77"/>
              </a:rPr>
              <a:pPr/>
              <a:t>‹#›</a:t>
            </a:fld>
            <a:endParaRPr lang="en-GB" b="0" i="0" dirty="0">
              <a:solidFill>
                <a:schemeClr val="tx1"/>
              </a:solidFill>
              <a:latin typeface="Lucida Sans" panose="020B0602030504020204" pitchFamily="34" charset="77"/>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b="0" i="0" kern="1200" baseline="0">
          <a:solidFill>
            <a:schemeClr val="tx1"/>
          </a:solidFill>
          <a:latin typeface="Lucida Sans" panose="020B0602030504020204" pitchFamily="34" charset="77"/>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b="0" i="0" kern="1200" baseline="0">
          <a:solidFill>
            <a:schemeClr val="tx1"/>
          </a:solidFill>
          <a:latin typeface="Lucida Sans" panose="020B0602030504020204" pitchFamily="34" charset="77"/>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63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Early Web</a:t>
            </a:r>
          </a:p>
        </p:txBody>
      </p:sp>
      <p:sp>
        <p:nvSpPr>
          <p:cNvPr id="2" name="Slide Number Placeholder 1"/>
          <p:cNvSpPr>
            <a:spLocks noGrp="1"/>
          </p:cNvSpPr>
          <p:nvPr>
            <p:ph type="sldNum" sz="quarter" idx="12"/>
          </p:nvPr>
        </p:nvSpPr>
        <p:spPr/>
        <p:txBody>
          <a:bodyPr/>
          <a:lstStyle/>
          <a:p>
            <a:fld id="{03AC6681-E0FD-2C4C-B392-04A572FD2AAE}" type="slidenum">
              <a:rPr lang="en-US" smtClean="0"/>
              <a:pPr/>
              <a:t>10</a:t>
            </a:fld>
            <a:endParaRPr lang="en-US" dirty="0"/>
          </a:p>
        </p:txBody>
      </p:sp>
      <p:sp>
        <p:nvSpPr>
          <p:cNvPr id="6" name="Content Placeholder 5"/>
          <p:cNvSpPr>
            <a:spLocks noGrp="1"/>
          </p:cNvSpPr>
          <p:nvPr>
            <p:ph sz="quarter" idx="13"/>
          </p:nvPr>
        </p:nvSpPr>
        <p:spPr/>
        <p:txBody>
          <a:bodyPr>
            <a:normAutofit/>
          </a:bodyPr>
          <a:lstStyle/>
          <a:p>
            <a:pPr marL="0" indent="0">
              <a:buNone/>
            </a:pPr>
            <a:r>
              <a:rPr lang="en-US" dirty="0"/>
              <a:t>Early documents refer to document naming:</a:t>
            </a:r>
          </a:p>
          <a:p>
            <a:pPr marL="0" indent="0">
              <a:buNone/>
            </a:pPr>
            <a:endParaRPr lang="en-US" dirty="0"/>
          </a:p>
          <a:p>
            <a:pPr marL="0" indent="0">
              <a:buNone/>
            </a:pPr>
            <a:r>
              <a:rPr lang="en-US" dirty="0"/>
              <a:t>“As many protocols are currently used for information retrieval, the address must be capable of encompassing many protocols, access methods or, indeed, naming schemes”</a:t>
            </a:r>
          </a:p>
          <a:p>
            <a:pPr marL="0" indent="0">
              <a:buNone/>
            </a:pPr>
            <a:endParaRPr lang="en-US" dirty="0"/>
          </a:p>
          <a:p>
            <a:pPr marL="0" indent="0">
              <a:buNone/>
            </a:pPr>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p>
          <a:p>
            <a:pPr marL="0" indent="0">
              <a:buNone/>
            </a:pPr>
            <a:endParaRPr lang="en-US" dirty="0"/>
          </a:p>
        </p:txBody>
      </p:sp>
      <p:sp>
        <p:nvSpPr>
          <p:cNvPr id="4" name="Text Placeholder 3">
            <a:extLst>
              <a:ext uri="{FF2B5EF4-FFF2-40B4-BE49-F238E27FC236}">
                <a16:creationId xmlns:a16="http://schemas.microsoft.com/office/drawing/2014/main" id="{B608FC53-1BC5-D148-9238-55306FFC5946}"/>
              </a:ext>
            </a:extLst>
          </p:cNvPr>
          <p:cNvSpPr>
            <a:spLocks noGrp="1"/>
          </p:cNvSpPr>
          <p:nvPr>
            <p:ph type="body" sz="quarter" idx="15"/>
          </p:nvPr>
        </p:nvSpPr>
        <p:spPr>
          <a:xfrm>
            <a:off x="623888" y="6381750"/>
            <a:ext cx="10944225" cy="293721"/>
          </a:xfrm>
        </p:spPr>
        <p:txBody>
          <a:bodyPr/>
          <a:lstStyle/>
          <a:p>
            <a:r>
              <a:rPr lang="en-US" dirty="0">
                <a:cs typeface="Georgia"/>
              </a:rPr>
              <a:t>Berners-Lee, T. (1991) </a:t>
            </a:r>
            <a:r>
              <a:rPr lang="en-US" i="1" dirty="0">
                <a:cs typeface="Georgia"/>
              </a:rPr>
              <a:t>Document Naming</a:t>
            </a:r>
            <a:r>
              <a:rPr lang="en-US" dirty="0">
                <a:cs typeface="Georgia"/>
              </a:rPr>
              <a:t>. Available at: http://www.w3.org/</a:t>
            </a:r>
            <a:r>
              <a:rPr lang="en-US" dirty="0" err="1">
                <a:cs typeface="Georgia"/>
              </a:rPr>
              <a:t>DesignIssues</a:t>
            </a:r>
            <a:r>
              <a:rPr lang="en-US" dirty="0">
                <a:cs typeface="Georgia"/>
              </a:rPr>
              <a:t>/Naming</a:t>
            </a:r>
            <a:endParaRPr lang="en-US" dirty="0">
              <a:latin typeface="Georgia"/>
              <a:cs typeface="Georgia"/>
            </a:endParaRPr>
          </a:p>
        </p:txBody>
      </p:sp>
    </p:spTree>
    <p:extLst>
      <p:ext uri="{BB962C8B-B14F-4D97-AF65-F5344CB8AC3E}">
        <p14:creationId xmlns:p14="http://schemas.microsoft.com/office/powerpoint/2010/main" val="4091205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Classical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sp>
        <p:nvSpPr>
          <p:cNvPr id="9" name="Text Placeholder 8">
            <a:extLst>
              <a:ext uri="{FF2B5EF4-FFF2-40B4-BE49-F238E27FC236}">
                <a16:creationId xmlns:a16="http://schemas.microsoft.com/office/drawing/2014/main" id="{410C9472-FD3E-074C-A68D-894CA02A6079}"/>
              </a:ext>
            </a:extLst>
          </p:cNvPr>
          <p:cNvSpPr>
            <a:spLocks noGrp="1"/>
          </p:cNvSpPr>
          <p:nvPr>
            <p:ph type="body" sz="quarter" idx="15"/>
          </p:nvPr>
        </p:nvSpPr>
        <p:spPr/>
        <p:txBody>
          <a:bodyPr/>
          <a:lstStyle/>
          <a:p>
            <a:endParaRPr lang="en-GB" dirty="0"/>
          </a:p>
        </p:txBody>
      </p:sp>
      <p:grpSp>
        <p:nvGrpSpPr>
          <p:cNvPr id="19" name="Group 18">
            <a:extLst>
              <a:ext uri="{FF2B5EF4-FFF2-40B4-BE49-F238E27FC236}">
                <a16:creationId xmlns:a16="http://schemas.microsoft.com/office/drawing/2014/main" id="{8DC53E02-4264-F14E-B860-3420C322D226}"/>
              </a:ext>
            </a:extLst>
          </p:cNvPr>
          <p:cNvGrpSpPr/>
          <p:nvPr/>
        </p:nvGrpSpPr>
        <p:grpSpPr>
          <a:xfrm>
            <a:off x="2498338" y="1800534"/>
            <a:ext cx="7203534" cy="4057029"/>
            <a:chOff x="2498338" y="1800534"/>
            <a:chExt cx="7203534" cy="4057029"/>
          </a:xfrm>
        </p:grpSpPr>
        <p:sp>
          <p:nvSpPr>
            <p:cNvPr id="6" name="Oval 5"/>
            <p:cNvSpPr/>
            <p:nvPr/>
          </p:nvSpPr>
          <p:spPr bwMode="auto">
            <a:xfrm>
              <a:off x="2498338" y="2288282"/>
              <a:ext cx="7203534" cy="3569281"/>
            </a:xfrm>
            <a:prstGeom prst="ellipse">
              <a:avLst/>
            </a:prstGeom>
            <a:solidFill>
              <a:schemeClr val="accent1">
                <a:lumMod val="40000"/>
                <a:lumOff val="60000"/>
              </a:schemeClr>
            </a:solidFill>
            <a:ln w="12700"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dirty="0">
                <a:ln w="38100" cmpd="sng">
                  <a:solidFill>
                    <a:schemeClr val="tx1"/>
                  </a:solidFill>
                </a:ln>
                <a:latin typeface="Lucida Sans" panose="020B0602030504020204" pitchFamily="34" charset="77"/>
                <a:ea typeface="ＭＳ Ｐゴシック" pitchFamily="-106" charset="-128"/>
                <a:cs typeface="ＭＳ Ｐゴシック" pitchFamily="-106" charset="-128"/>
              </a:endParaRPr>
            </a:p>
          </p:txBody>
        </p:sp>
        <p:sp>
          <p:nvSpPr>
            <p:cNvPr id="13" name="TextBox 12"/>
            <p:cNvSpPr txBox="1"/>
            <p:nvPr/>
          </p:nvSpPr>
          <p:spPr>
            <a:xfrm>
              <a:off x="3867665" y="1800534"/>
              <a:ext cx="4456669" cy="461665"/>
            </a:xfrm>
            <a:prstGeom prst="rect">
              <a:avLst/>
            </a:prstGeom>
            <a:noFill/>
          </p:spPr>
          <p:txBody>
            <a:bodyPr wrap="none" rtlCol="0">
              <a:spAutoFit/>
            </a:bodyPr>
            <a:lstStyle/>
            <a:p>
              <a:pPr algn="ctr"/>
              <a:r>
                <a:rPr lang="en-US" sz="2400" dirty="0">
                  <a:latin typeface="Lucida Sans" panose="020B0602030504020204" pitchFamily="34" charset="77"/>
                </a:rPr>
                <a:t>Uniform Resource Identifiers</a:t>
              </a:r>
            </a:p>
          </p:txBody>
        </p:sp>
      </p:grpSp>
      <p:grpSp>
        <p:nvGrpSpPr>
          <p:cNvPr id="17" name="Group 16">
            <a:extLst>
              <a:ext uri="{FF2B5EF4-FFF2-40B4-BE49-F238E27FC236}">
                <a16:creationId xmlns:a16="http://schemas.microsoft.com/office/drawing/2014/main" id="{DB197D55-E251-6747-AE1A-98B99CADBD76}"/>
              </a:ext>
            </a:extLst>
          </p:cNvPr>
          <p:cNvGrpSpPr/>
          <p:nvPr/>
        </p:nvGrpSpPr>
        <p:grpSpPr>
          <a:xfrm>
            <a:off x="2855938" y="2633607"/>
            <a:ext cx="6480124" cy="2878630"/>
            <a:chOff x="2855938" y="2633607"/>
            <a:chExt cx="6480124" cy="2878630"/>
          </a:xfrm>
        </p:grpSpPr>
        <p:sp>
          <p:nvSpPr>
            <p:cNvPr id="15" name="Chord 14">
              <a:extLst>
                <a:ext uri="{FF2B5EF4-FFF2-40B4-BE49-F238E27FC236}">
                  <a16:creationId xmlns:a16="http://schemas.microsoft.com/office/drawing/2014/main" id="{AE7D833C-1082-8447-960D-CB3AEEB23C0D}"/>
                </a:ext>
              </a:extLst>
            </p:cNvPr>
            <p:cNvSpPr/>
            <p:nvPr/>
          </p:nvSpPr>
          <p:spPr>
            <a:xfrm>
              <a:off x="2855938" y="2633607"/>
              <a:ext cx="6480124" cy="2878630"/>
            </a:xfrm>
            <a:prstGeom prst="chord">
              <a:avLst>
                <a:gd name="adj1" fmla="val 5581411"/>
                <a:gd name="adj2" fmla="val 16013439"/>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Lucida Sans" panose="020B0602030504020204" pitchFamily="34" charset="77"/>
              </a:endParaRPr>
            </a:p>
          </p:txBody>
        </p:sp>
        <p:sp>
          <p:nvSpPr>
            <p:cNvPr id="11" name="TextBox 10"/>
            <p:cNvSpPr txBox="1"/>
            <p:nvPr/>
          </p:nvSpPr>
          <p:spPr>
            <a:xfrm>
              <a:off x="4288912" y="2876371"/>
              <a:ext cx="1590500" cy="1200329"/>
            </a:xfrm>
            <a:prstGeom prst="rect">
              <a:avLst/>
            </a:prstGeom>
            <a:noFill/>
          </p:spPr>
          <p:txBody>
            <a:bodyPr wrap="none" rtlCol="0">
              <a:spAutoFit/>
            </a:bodyPr>
            <a:lstStyle/>
            <a:p>
              <a:pPr algn="ctr"/>
              <a:r>
                <a:rPr lang="en-US" sz="2400" dirty="0">
                  <a:solidFill>
                    <a:schemeClr val="bg1"/>
                  </a:solidFill>
                  <a:latin typeface="Lucida Sans" panose="020B0602030504020204" pitchFamily="34" charset="77"/>
                </a:rPr>
                <a:t>Uniform</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Resource</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Locators</a:t>
              </a:r>
            </a:p>
          </p:txBody>
        </p:sp>
        <p:sp>
          <p:nvSpPr>
            <p:cNvPr id="2" name="TextBox 1">
              <a:extLst>
                <a:ext uri="{FF2B5EF4-FFF2-40B4-BE49-F238E27FC236}">
                  <a16:creationId xmlns:a16="http://schemas.microsoft.com/office/drawing/2014/main" id="{0BF70FE0-7E98-8842-AEBC-7A11F916BF3E}"/>
                </a:ext>
              </a:extLst>
            </p:cNvPr>
            <p:cNvSpPr txBox="1"/>
            <p:nvPr/>
          </p:nvSpPr>
          <p:spPr>
            <a:xfrm>
              <a:off x="2959300" y="4087881"/>
              <a:ext cx="3065263" cy="1200329"/>
            </a:xfrm>
            <a:prstGeom prst="rect">
              <a:avLst/>
            </a:prstGeom>
            <a:noFill/>
          </p:spPr>
          <p:txBody>
            <a:bodyPr wrap="none" rtlCol="0">
              <a:spAutoFit/>
            </a:bodyPr>
            <a:lstStyle/>
            <a:p>
              <a:pPr algn="r"/>
              <a:r>
                <a:rPr lang="en-US" dirty="0">
                  <a:solidFill>
                    <a:schemeClr val="bg1"/>
                  </a:solidFill>
                  <a:latin typeface="Lucida Sans" panose="020B0602030504020204" pitchFamily="34" charset="77"/>
                </a:rPr>
                <a:t>Explicitly associated with </a:t>
              </a:r>
            </a:p>
            <a:p>
              <a:pPr algn="r"/>
              <a:r>
                <a:rPr lang="en-US" dirty="0">
                  <a:solidFill>
                    <a:schemeClr val="bg1"/>
                  </a:solidFill>
                  <a:latin typeface="Lucida Sans" panose="020B0602030504020204" pitchFamily="34" charset="77"/>
                </a:rPr>
                <a:t>network protocols </a:t>
              </a:r>
              <a:br>
                <a:rPr lang="en-US" dirty="0">
                  <a:solidFill>
                    <a:schemeClr val="bg1"/>
                  </a:solidFill>
                  <a:latin typeface="Lucida Sans" panose="020B0602030504020204" pitchFamily="34" charset="77"/>
                </a:rPr>
              </a:br>
              <a:r>
                <a:rPr lang="en-US" dirty="0">
                  <a:solidFill>
                    <a:schemeClr val="bg1"/>
                  </a:solidFill>
                  <a:latin typeface="Lucida Sans" panose="020B0602030504020204" pitchFamily="34" charset="77"/>
                </a:rPr>
                <a:t>(e.g. http, ftp, </a:t>
              </a:r>
              <a:r>
                <a:rPr lang="en-US" dirty="0" err="1">
                  <a:solidFill>
                    <a:schemeClr val="bg1"/>
                  </a:solidFill>
                  <a:latin typeface="Lucida Sans" panose="020B0602030504020204" pitchFamily="34" charset="77"/>
                </a:rPr>
                <a:t>etc</a:t>
              </a:r>
              <a:r>
                <a:rPr lang="en-US" dirty="0">
                  <a:solidFill>
                    <a:schemeClr val="bg1"/>
                  </a:solidFill>
                  <a:latin typeface="Lucida Sans" panose="020B0602030504020204" pitchFamily="34" charset="77"/>
                </a:rPr>
                <a:t>)</a:t>
              </a:r>
            </a:p>
            <a:p>
              <a:pPr algn="r"/>
              <a:endParaRPr lang="en-GB" dirty="0">
                <a:solidFill>
                  <a:schemeClr val="bg1"/>
                </a:solidFill>
                <a:latin typeface="Lucida Sans" panose="020B0602030504020204" pitchFamily="34" charset="77"/>
              </a:endParaRPr>
            </a:p>
          </p:txBody>
        </p:sp>
      </p:grpSp>
      <p:grpSp>
        <p:nvGrpSpPr>
          <p:cNvPr id="18" name="Group 17">
            <a:extLst>
              <a:ext uri="{FF2B5EF4-FFF2-40B4-BE49-F238E27FC236}">
                <a16:creationId xmlns:a16="http://schemas.microsoft.com/office/drawing/2014/main" id="{342BD9EC-2618-2C4C-9211-C082F5845602}"/>
              </a:ext>
            </a:extLst>
          </p:cNvPr>
          <p:cNvGrpSpPr/>
          <p:nvPr/>
        </p:nvGrpSpPr>
        <p:grpSpPr>
          <a:xfrm>
            <a:off x="2855937" y="2633606"/>
            <a:ext cx="6480124" cy="2878631"/>
            <a:chOff x="2855938" y="2637384"/>
            <a:chExt cx="6480124" cy="2878631"/>
          </a:xfrm>
        </p:grpSpPr>
        <p:sp>
          <p:nvSpPr>
            <p:cNvPr id="16" name="Chord 15">
              <a:extLst>
                <a:ext uri="{FF2B5EF4-FFF2-40B4-BE49-F238E27FC236}">
                  <a16:creationId xmlns:a16="http://schemas.microsoft.com/office/drawing/2014/main" id="{374CC29C-329C-E045-8912-2938A6361028}"/>
                </a:ext>
              </a:extLst>
            </p:cNvPr>
            <p:cNvSpPr/>
            <p:nvPr/>
          </p:nvSpPr>
          <p:spPr>
            <a:xfrm>
              <a:off x="2855938" y="2637384"/>
              <a:ext cx="6480124" cy="2878631"/>
            </a:xfrm>
            <a:prstGeom prst="chord">
              <a:avLst>
                <a:gd name="adj1" fmla="val 16389009"/>
                <a:gd name="adj2" fmla="val 5227610"/>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Lucida Sans" panose="020B0602030504020204" pitchFamily="34" charset="77"/>
              </a:endParaRPr>
            </a:p>
          </p:txBody>
        </p:sp>
        <p:sp>
          <p:nvSpPr>
            <p:cNvPr id="12" name="TextBox 11"/>
            <p:cNvSpPr txBox="1"/>
            <p:nvPr/>
          </p:nvSpPr>
          <p:spPr>
            <a:xfrm>
              <a:off x="6289532" y="2876371"/>
              <a:ext cx="1542410" cy="1200329"/>
            </a:xfrm>
            <a:prstGeom prst="rect">
              <a:avLst/>
            </a:prstGeom>
            <a:noFill/>
          </p:spPr>
          <p:txBody>
            <a:bodyPr wrap="none" rtlCol="0">
              <a:spAutoFit/>
            </a:bodyPr>
            <a:lstStyle/>
            <a:p>
              <a:pPr algn="ctr"/>
              <a:r>
                <a:rPr lang="en-US" sz="2400" dirty="0">
                  <a:solidFill>
                    <a:schemeClr val="bg1"/>
                  </a:solidFill>
                  <a:latin typeface="Lucida Sans" panose="020B0602030504020204" pitchFamily="34" charset="77"/>
                </a:rPr>
                <a:t>Uniform</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Resource</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Names</a:t>
              </a:r>
            </a:p>
          </p:txBody>
        </p:sp>
        <p:sp>
          <p:nvSpPr>
            <p:cNvPr id="4" name="TextBox 3">
              <a:extLst>
                <a:ext uri="{FF2B5EF4-FFF2-40B4-BE49-F238E27FC236}">
                  <a16:creationId xmlns:a16="http://schemas.microsoft.com/office/drawing/2014/main" id="{BECA746D-52AD-614A-8C47-75BF9B9E0D8C}"/>
                </a:ext>
              </a:extLst>
            </p:cNvPr>
            <p:cNvSpPr txBox="1"/>
            <p:nvPr/>
          </p:nvSpPr>
          <p:spPr>
            <a:xfrm>
              <a:off x="6167438" y="4080477"/>
              <a:ext cx="2927404" cy="1200329"/>
            </a:xfrm>
            <a:prstGeom prst="rect">
              <a:avLst/>
            </a:prstGeom>
            <a:noFill/>
          </p:spPr>
          <p:txBody>
            <a:bodyPr wrap="none" rtlCol="0">
              <a:spAutoFit/>
            </a:bodyPr>
            <a:lstStyle/>
            <a:p>
              <a:r>
                <a:rPr lang="en-US" dirty="0">
                  <a:solidFill>
                    <a:schemeClr val="bg1"/>
                  </a:solidFill>
                  <a:latin typeface="Lucida Sans" panose="020B0602030504020204" pitchFamily="34" charset="77"/>
                </a:rPr>
                <a:t>Independent of location </a:t>
              </a:r>
            </a:p>
            <a:p>
              <a:r>
                <a:rPr lang="en-US" dirty="0">
                  <a:solidFill>
                    <a:schemeClr val="bg1"/>
                  </a:solidFill>
                  <a:latin typeface="Lucida Sans" panose="020B0602030504020204" pitchFamily="34" charset="77"/>
                </a:rPr>
                <a:t>or protocol </a:t>
              </a:r>
              <a:br>
                <a:rPr lang="en-US" dirty="0">
                  <a:solidFill>
                    <a:schemeClr val="bg1"/>
                  </a:solidFill>
                  <a:latin typeface="Lucida Sans" panose="020B0602030504020204" pitchFamily="34" charset="77"/>
                </a:rPr>
              </a:br>
              <a:r>
                <a:rPr lang="en-US" dirty="0">
                  <a:solidFill>
                    <a:schemeClr val="bg1"/>
                  </a:solidFill>
                  <a:latin typeface="Lucida Sans" panose="020B0602030504020204" pitchFamily="34" charset="77"/>
                </a:rPr>
                <a:t>(e.g. </a:t>
              </a:r>
              <a:r>
                <a:rPr lang="en-US" dirty="0" err="1">
                  <a:solidFill>
                    <a:schemeClr val="bg1"/>
                  </a:solidFill>
                  <a:latin typeface="Lucida Sans" panose="020B0602030504020204" pitchFamily="34" charset="77"/>
                </a:rPr>
                <a:t>isbn</a:t>
              </a:r>
              <a:r>
                <a:rPr lang="en-US" dirty="0">
                  <a:solidFill>
                    <a:schemeClr val="bg1"/>
                  </a:solidFill>
                  <a:latin typeface="Lucida Sans" panose="020B0602030504020204" pitchFamily="34" charset="77"/>
                </a:rPr>
                <a:t>)</a:t>
              </a:r>
            </a:p>
            <a:p>
              <a:endParaRPr lang="en-GB" dirty="0">
                <a:solidFill>
                  <a:schemeClr val="bg1"/>
                </a:solidFill>
                <a:latin typeface="Lucida Sans" panose="020B0602030504020204" pitchFamily="34" charset="77"/>
              </a:endParaRPr>
            </a:p>
          </p:txBody>
        </p:sp>
      </p:grpSp>
    </p:spTree>
    <p:extLst>
      <p:ext uri="{BB962C8B-B14F-4D97-AF65-F5344CB8AC3E}">
        <p14:creationId xmlns:p14="http://schemas.microsoft.com/office/powerpoint/2010/main" val="4193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Name resolution</a:t>
            </a:r>
          </a:p>
        </p:txBody>
      </p:sp>
      <p:sp>
        <p:nvSpPr>
          <p:cNvPr id="4" name="Slide Number Placeholder 3"/>
          <p:cNvSpPr>
            <a:spLocks noGrp="1"/>
          </p:cNvSpPr>
          <p:nvPr>
            <p:ph type="sldNum" sz="quarter" idx="12"/>
          </p:nvPr>
        </p:nvSpPr>
        <p:spPr/>
        <p:txBody>
          <a:bodyPr/>
          <a:lstStyle/>
          <a:p>
            <a:fld id="{03AC6681-E0FD-2C4C-B392-04A572FD2AAE}" type="slidenum">
              <a:rPr lang="en-US" smtClean="0"/>
              <a:pPr/>
              <a:t>12</a:t>
            </a:fld>
            <a:endParaRPr lang="en-US" dirty="0"/>
          </a:p>
        </p:txBody>
      </p:sp>
      <p:sp>
        <p:nvSpPr>
          <p:cNvPr id="3" name="Content Placeholder 2"/>
          <p:cNvSpPr>
            <a:spLocks noGrp="1"/>
          </p:cNvSpPr>
          <p:nvPr>
            <p:ph sz="quarter" idx="13"/>
          </p:nvPr>
        </p:nvSpPr>
        <p:spPr/>
        <p:txBody>
          <a:bodyPr>
            <a:normAutofit/>
          </a:bodyPr>
          <a:lstStyle/>
          <a:p>
            <a:pPr marL="0" indent="0">
              <a:buNone/>
            </a:pPr>
            <a:r>
              <a:rPr lang="en-GB" dirty="0"/>
              <a:t>URL resolution is (usually) well-defined (use the listed protocol)</a:t>
            </a:r>
          </a:p>
          <a:p>
            <a:endParaRPr lang="en-GB" dirty="0"/>
          </a:p>
          <a:p>
            <a:pPr marL="0" indent="0">
              <a:buNone/>
            </a:pPr>
            <a:r>
              <a:rPr lang="en-GB" dirty="0"/>
              <a:t>URNs don’t necessarily have well-defined resolution semantics</a:t>
            </a:r>
          </a:p>
          <a:p>
            <a:pPr lvl="1"/>
            <a:r>
              <a:rPr lang="en-GB" dirty="0"/>
              <a:t>Resolving names depends on context</a:t>
            </a:r>
          </a:p>
          <a:p>
            <a:pPr lvl="1"/>
            <a:r>
              <a:rPr lang="en-GB" dirty="0"/>
              <a:t>What does resolution mean for URIs which do not refer to network resources?</a:t>
            </a:r>
          </a:p>
          <a:p>
            <a:pPr marL="0" indent="0">
              <a:buNone/>
            </a:pPr>
            <a:endParaRPr lang="en-GB" dirty="0"/>
          </a:p>
          <a:p>
            <a:pPr marL="0" indent="0">
              <a:buNone/>
            </a:pPr>
            <a:r>
              <a:rPr lang="en-GB" dirty="0"/>
              <a:t>Significant development work in the 1998-2002 timeframe, culminating in the Dynamic Delegation Discovery System</a:t>
            </a:r>
          </a:p>
          <a:p>
            <a:pPr lvl="1"/>
            <a:r>
              <a:rPr lang="en-GB" dirty="0"/>
              <a:t>Uses DNS to store a database of rewrite rules for URIs in NAPTR records</a:t>
            </a:r>
          </a:p>
        </p:txBody>
      </p:sp>
      <p:sp>
        <p:nvSpPr>
          <p:cNvPr id="6" name="Text Placeholder 5">
            <a:extLst>
              <a:ext uri="{FF2B5EF4-FFF2-40B4-BE49-F238E27FC236}">
                <a16:creationId xmlns:a16="http://schemas.microsoft.com/office/drawing/2014/main" id="{F6180ADE-7183-4349-AAB4-4B2725A596A1}"/>
              </a:ext>
            </a:extLst>
          </p:cNvPr>
          <p:cNvSpPr>
            <a:spLocks noGrp="1"/>
          </p:cNvSpPr>
          <p:nvPr>
            <p:ph type="body" sz="quarter" idx="15"/>
          </p:nvPr>
        </p:nvSpPr>
        <p:spPr>
          <a:xfrm>
            <a:off x="623888" y="5452533"/>
            <a:ext cx="10944225" cy="1217050"/>
          </a:xfrm>
        </p:spPr>
        <p:txBody>
          <a:bodyPr/>
          <a:lstStyle/>
          <a:p>
            <a:r>
              <a:rPr lang="en-GB" dirty="0" err="1"/>
              <a:t>Sollins</a:t>
            </a:r>
            <a:r>
              <a:rPr lang="en-GB" dirty="0"/>
              <a:t>, K. (1998) </a:t>
            </a:r>
            <a:r>
              <a:rPr lang="en-GB" i="1" dirty="0"/>
              <a:t>Architectural Principles of Uniform Resource Name Resolution</a:t>
            </a:r>
            <a:r>
              <a:rPr lang="en-GB" dirty="0"/>
              <a:t>. RFC2276. Available at: https://</a:t>
            </a:r>
            <a:r>
              <a:rPr lang="en-GB" dirty="0" err="1"/>
              <a:t>tools.ietf.org</a:t>
            </a:r>
            <a:r>
              <a:rPr lang="en-GB" dirty="0"/>
              <a:t>/html/rfc2276</a:t>
            </a:r>
            <a:br>
              <a:rPr lang="en-GB" dirty="0"/>
            </a:br>
            <a:r>
              <a:rPr lang="en-GB" dirty="0"/>
              <a:t>Daniel, R. and </a:t>
            </a:r>
            <a:r>
              <a:rPr lang="en-GB" dirty="0" err="1"/>
              <a:t>Mealling</a:t>
            </a:r>
            <a:r>
              <a:rPr lang="en-GB" dirty="0"/>
              <a:t>, M. (1997) </a:t>
            </a:r>
            <a:r>
              <a:rPr lang="en-GB" i="1" dirty="0"/>
              <a:t>Resolution of Uniform Resource Identifiers using the Domain Name System</a:t>
            </a:r>
            <a:r>
              <a:rPr lang="en-GB" dirty="0"/>
              <a:t>. RFC 2168. Available at: https://</a:t>
            </a:r>
            <a:r>
              <a:rPr lang="en-GB" dirty="0" err="1"/>
              <a:t>tools.ietf.org</a:t>
            </a:r>
            <a:r>
              <a:rPr lang="en-GB" dirty="0"/>
              <a:t>/html/rfc2168</a:t>
            </a:r>
            <a:br>
              <a:rPr lang="en-GB" dirty="0"/>
            </a:br>
            <a:r>
              <a:rPr lang="en-GB" dirty="0" err="1"/>
              <a:t>Mealling</a:t>
            </a:r>
            <a:r>
              <a:rPr lang="en-GB" dirty="0"/>
              <a:t>, M. and Daniel, R. (2000) </a:t>
            </a:r>
            <a:r>
              <a:rPr lang="en-GB" i="1" dirty="0"/>
              <a:t>The Naming Authority Pointer (NAPTR) DNS Resource Record</a:t>
            </a:r>
            <a:r>
              <a:rPr lang="en-GB" dirty="0"/>
              <a:t>. RFC 2915. Available at: https://</a:t>
            </a:r>
            <a:r>
              <a:rPr lang="en-GB" dirty="0" err="1"/>
              <a:t>tools.ietf.org</a:t>
            </a:r>
            <a:r>
              <a:rPr lang="en-GB" dirty="0"/>
              <a:t>/html/rfc2915</a:t>
            </a:r>
          </a:p>
          <a:p>
            <a:r>
              <a:rPr lang="en-GB" dirty="0" err="1"/>
              <a:t>Mealling</a:t>
            </a:r>
            <a:r>
              <a:rPr lang="en-GB" dirty="0"/>
              <a:t>, M. (2002) </a:t>
            </a:r>
            <a:r>
              <a:rPr lang="en-GB" i="1" dirty="0"/>
              <a:t>Dynamic Delegation Discovery System, Part One</a:t>
            </a:r>
            <a:r>
              <a:rPr lang="en-GB" dirty="0"/>
              <a:t>. RFC3401. Available at https://</a:t>
            </a:r>
            <a:r>
              <a:rPr lang="en-GB" dirty="0" err="1"/>
              <a:t>tools.ietf.org</a:t>
            </a:r>
            <a:r>
              <a:rPr lang="en-GB" dirty="0"/>
              <a:t>/html/rfc3401</a:t>
            </a:r>
          </a:p>
        </p:txBody>
      </p:sp>
    </p:spTree>
    <p:extLst>
      <p:ext uri="{BB962C8B-B14F-4D97-AF65-F5344CB8AC3E}">
        <p14:creationId xmlns:p14="http://schemas.microsoft.com/office/powerpoint/2010/main" val="2092839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Modern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sz="quarter" idx="13"/>
          </p:nvPr>
        </p:nvSpPr>
        <p:spPr>
          <a:xfrm>
            <a:off x="623887" y="1773238"/>
            <a:ext cx="10944225" cy="4107798"/>
          </a:xfrm>
        </p:spPr>
        <p:txBody>
          <a:bodyPr>
            <a:normAutofit/>
          </a:bodyPr>
          <a:lstStyle/>
          <a:p>
            <a:pPr marL="0" indent="0">
              <a:buNone/>
            </a:pPr>
            <a:r>
              <a:rPr lang="en-US" dirty="0"/>
              <a:t>The URL/URN/URI debate has been a long-running issue for the Web</a:t>
            </a:r>
          </a:p>
          <a:p>
            <a:pPr marL="0" indent="0">
              <a:buNone/>
            </a:pPr>
            <a:endParaRPr lang="en-US" dirty="0"/>
          </a:p>
          <a:p>
            <a:pPr marL="0" indent="0">
              <a:buNone/>
            </a:pPr>
            <a:r>
              <a:rPr lang="en-US" dirty="0"/>
              <a:t>Formal URL/URN distinction is unhelpful, but URL is a useful informal concept</a:t>
            </a:r>
          </a:p>
          <a:p>
            <a:pPr lvl="1"/>
            <a:r>
              <a:rPr lang="en-US" dirty="0"/>
              <a:t>“a URL is a type of URI that identifies a resource via a representation of its primary access mechanism”</a:t>
            </a:r>
          </a:p>
          <a:p>
            <a:pPr lvl="1"/>
            <a:r>
              <a:rPr lang="en-US" dirty="0"/>
              <a:t>e.g. a http: URL identifies a resource whose representation can be retrieved using the HTTP protocol</a:t>
            </a:r>
          </a:p>
          <a:p>
            <a:pPr marL="0" indent="0">
              <a:buNone/>
            </a:pPr>
            <a:endParaRPr lang="en-US" dirty="0"/>
          </a:p>
          <a:p>
            <a:pPr marL="0" indent="0">
              <a:buNone/>
            </a:pPr>
            <a:r>
              <a:rPr lang="en-US" dirty="0"/>
              <a:t>Current practice when creating new URIs is to use http/https schema (regardless of the type of resource) and ensure that it resolves to give “something useful”</a:t>
            </a:r>
          </a:p>
          <a:p>
            <a:pPr lvl="1"/>
            <a:r>
              <a:rPr lang="en-US" dirty="0"/>
              <a:t>Cheaper than DDDS-like solutions </a:t>
            </a:r>
          </a:p>
        </p:txBody>
      </p:sp>
      <p:sp>
        <p:nvSpPr>
          <p:cNvPr id="7" name="Text Placeholder 6">
            <a:extLst>
              <a:ext uri="{FF2B5EF4-FFF2-40B4-BE49-F238E27FC236}">
                <a16:creationId xmlns:a16="http://schemas.microsoft.com/office/drawing/2014/main" id="{BE4E79E0-DDF9-E747-BED3-8B6029019079}"/>
              </a:ext>
            </a:extLst>
          </p:cNvPr>
          <p:cNvSpPr>
            <a:spLocks noGrp="1"/>
          </p:cNvSpPr>
          <p:nvPr>
            <p:ph type="body" sz="quarter" idx="15"/>
          </p:nvPr>
        </p:nvSpPr>
        <p:spPr>
          <a:xfrm>
            <a:off x="623888" y="5732463"/>
            <a:ext cx="11138184" cy="936626"/>
          </a:xfrm>
        </p:spPr>
        <p:txBody>
          <a:bodyPr anchor="b"/>
          <a:lstStyle/>
          <a:p>
            <a:r>
              <a:rPr lang="en-US" dirty="0">
                <a:cs typeface="Georgia"/>
              </a:rPr>
              <a:t>W3C TAG (2002) </a:t>
            </a:r>
            <a:r>
              <a:rPr lang="en-US" i="1" dirty="0">
                <a:cs typeface="Georgia"/>
              </a:rPr>
              <a:t>ISSUE-14: What is the range of the HTTP dereference function? </a:t>
            </a:r>
            <a:r>
              <a:rPr lang="en-US" dirty="0">
                <a:cs typeface="Georgia"/>
              </a:rPr>
              <a:t>Available at: https://www.w3.org/2001/tag/group/track/issues/14</a:t>
            </a:r>
          </a:p>
          <a:p>
            <a:r>
              <a:rPr lang="en-US" dirty="0">
                <a:cs typeface="Georgia"/>
              </a:rPr>
              <a:t>W3C/IETF Joint URI Planning Interest Group (2001) </a:t>
            </a:r>
            <a:r>
              <a:rPr lang="en-US" i="1" dirty="0">
                <a:cs typeface="Georgia"/>
              </a:rPr>
              <a:t>URIs, URLs, and URNs: Clarifications and Recommendations 1.0</a:t>
            </a:r>
            <a:r>
              <a:rPr lang="en-US" dirty="0">
                <a:cs typeface="Georgia"/>
              </a:rPr>
              <a:t>. W3C Note. Available at: http://www.w3.org/TR/</a:t>
            </a:r>
            <a:r>
              <a:rPr lang="en-US" dirty="0" err="1">
                <a:cs typeface="Georgia"/>
              </a:rPr>
              <a:t>uri</a:t>
            </a:r>
            <a:r>
              <a:rPr lang="en-US" dirty="0">
                <a:cs typeface="Georgia"/>
              </a:rPr>
              <a:t>-clarification/</a:t>
            </a:r>
            <a:br>
              <a:rPr lang="en-US" dirty="0">
                <a:cs typeface="Georgia"/>
              </a:rPr>
            </a:br>
            <a:r>
              <a:rPr lang="en-US" dirty="0">
                <a:cs typeface="Georgia"/>
              </a:rPr>
              <a:t>Berners-Lee, T. (2002) </a:t>
            </a:r>
            <a:r>
              <a:rPr lang="en-US" i="1" dirty="0">
                <a:cs typeface="Georgia"/>
              </a:rPr>
              <a:t>What do URIs identify?</a:t>
            </a:r>
            <a:r>
              <a:rPr lang="en-US" dirty="0">
                <a:cs typeface="Georgia"/>
              </a:rPr>
              <a:t>. Available at: https://www.w3.org/</a:t>
            </a:r>
            <a:r>
              <a:rPr lang="en-US" dirty="0" err="1">
                <a:cs typeface="Georgia"/>
              </a:rPr>
              <a:t>DesignIssues</a:t>
            </a:r>
            <a:r>
              <a:rPr lang="en-US" dirty="0">
                <a:cs typeface="Georgia"/>
              </a:rPr>
              <a:t>/HTTP-</a:t>
            </a:r>
            <a:r>
              <a:rPr lang="en-US" dirty="0" err="1">
                <a:cs typeface="Georgia"/>
              </a:rPr>
              <a:t>URI.html</a:t>
            </a:r>
            <a:endParaRPr lang="en-US" dirty="0">
              <a:latin typeface="Georgia"/>
              <a:cs typeface="Georgia"/>
            </a:endParaRPr>
          </a:p>
        </p:txBody>
      </p:sp>
    </p:spTree>
    <p:extLst>
      <p:ext uri="{BB962C8B-B14F-4D97-AF65-F5344CB8AC3E}">
        <p14:creationId xmlns:p14="http://schemas.microsoft.com/office/powerpoint/2010/main" val="4174582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A47D-C672-D640-BC84-D1E88DE6B550}"/>
              </a:ext>
            </a:extLst>
          </p:cNvPr>
          <p:cNvSpPr>
            <a:spLocks noGrp="1"/>
          </p:cNvSpPr>
          <p:nvPr>
            <p:ph type="title"/>
          </p:nvPr>
        </p:nvSpPr>
        <p:spPr/>
        <p:txBody>
          <a:bodyPr/>
          <a:lstStyle/>
          <a:p>
            <a:r>
              <a:rPr lang="en-US" dirty="0"/>
              <a:t>Internationalized Resource Identifiers</a:t>
            </a:r>
          </a:p>
        </p:txBody>
      </p:sp>
      <p:sp>
        <p:nvSpPr>
          <p:cNvPr id="4" name="Content Placeholder 3">
            <a:extLst>
              <a:ext uri="{FF2B5EF4-FFF2-40B4-BE49-F238E27FC236}">
                <a16:creationId xmlns:a16="http://schemas.microsoft.com/office/drawing/2014/main" id="{F17EE8C7-C753-634C-A6FF-297196BC37A1}"/>
              </a:ext>
            </a:extLst>
          </p:cNvPr>
          <p:cNvSpPr>
            <a:spLocks noGrp="1"/>
          </p:cNvSpPr>
          <p:nvPr>
            <p:ph sz="quarter" idx="13"/>
          </p:nvPr>
        </p:nvSpPr>
        <p:spPr/>
        <p:txBody>
          <a:bodyPr/>
          <a:lstStyle/>
          <a:p>
            <a:pPr marL="0" indent="0">
              <a:buNone/>
            </a:pPr>
            <a:r>
              <a:rPr lang="en-US" dirty="0"/>
              <a:t>URIs as specified in RFC3986 use only US-ASCII characters</a:t>
            </a:r>
          </a:p>
          <a:p>
            <a:pPr marL="0" indent="0">
              <a:buNone/>
            </a:pPr>
            <a:endParaRPr lang="en-US" dirty="0"/>
          </a:p>
          <a:p>
            <a:pPr marL="0" indent="0">
              <a:buNone/>
            </a:pPr>
            <a:r>
              <a:rPr lang="en-US" dirty="0"/>
              <a:t>IRIs (defined in RFC3987) extend URIs by allowing Unicode characters:</a:t>
            </a:r>
          </a:p>
          <a:p>
            <a:pPr lvl="1"/>
            <a:r>
              <a:rPr lang="en-US" dirty="0"/>
              <a:t>https://</a:t>
            </a:r>
            <a:r>
              <a:rPr lang="en-US" dirty="0" err="1"/>
              <a:t>el.wikipedia.org</a:t>
            </a:r>
            <a:r>
              <a:rPr lang="en-US" dirty="0"/>
              <a:t>/wiki/</a:t>
            </a:r>
            <a:r>
              <a:rPr lang="el-GR" dirty="0"/>
              <a:t>Αθήνα</a:t>
            </a:r>
            <a:endParaRPr lang="en-GB" dirty="0"/>
          </a:p>
          <a:p>
            <a:pPr lvl="1"/>
            <a:r>
              <a:rPr lang="en-GB" dirty="0"/>
              <a:t>https://</a:t>
            </a:r>
            <a:r>
              <a:rPr lang="en-GB" dirty="0" err="1"/>
              <a:t>zh.wikipedia.org</a:t>
            </a:r>
            <a:r>
              <a:rPr lang="en-GB" dirty="0"/>
              <a:t>/wiki/</a:t>
            </a:r>
            <a:r>
              <a:rPr lang="ja-JP" altLang="en-US"/>
              <a:t>北京市</a:t>
            </a:r>
          </a:p>
          <a:p>
            <a:pPr lvl="1"/>
            <a:r>
              <a:rPr lang="en-GB" dirty="0"/>
              <a:t>https://</a:t>
            </a:r>
            <a:r>
              <a:rPr lang="en-GB" dirty="0" err="1"/>
              <a:t>he.wikipedia.org</a:t>
            </a:r>
            <a:r>
              <a:rPr lang="en-GB" dirty="0"/>
              <a:t>/wiki/</a:t>
            </a:r>
            <a:r>
              <a:rPr lang="he-IL" dirty="0"/>
              <a:t> ירושלים</a:t>
            </a:r>
          </a:p>
          <a:p>
            <a:pPr lvl="1"/>
            <a:r>
              <a:rPr lang="en-GB" dirty="0"/>
              <a:t>Even http://💩.to/</a:t>
            </a:r>
            <a:endParaRPr lang="el-GR" dirty="0"/>
          </a:p>
          <a:p>
            <a:pPr marL="0" indent="0">
              <a:buNone/>
            </a:pPr>
            <a:endParaRPr lang="en-US" dirty="0"/>
          </a:p>
          <a:p>
            <a:pPr marL="0" indent="0">
              <a:buNone/>
            </a:pPr>
            <a:r>
              <a:rPr lang="en-US" dirty="0"/>
              <a:t>Relies on </a:t>
            </a:r>
            <a:r>
              <a:rPr lang="en-US" dirty="0" err="1"/>
              <a:t>internationalised</a:t>
            </a:r>
            <a:r>
              <a:rPr lang="en-US" dirty="0"/>
              <a:t> domain names</a:t>
            </a:r>
          </a:p>
          <a:p>
            <a:pPr marL="0" indent="0">
              <a:buNone/>
            </a:pPr>
            <a:r>
              <a:rPr lang="en-US" dirty="0"/>
              <a:t>Mapping from IRIs to URIs to support older tools (i.e. Punycode)</a:t>
            </a:r>
          </a:p>
        </p:txBody>
      </p:sp>
      <p:sp>
        <p:nvSpPr>
          <p:cNvPr id="5" name="Text Placeholder 4">
            <a:extLst>
              <a:ext uri="{FF2B5EF4-FFF2-40B4-BE49-F238E27FC236}">
                <a16:creationId xmlns:a16="http://schemas.microsoft.com/office/drawing/2014/main" id="{8A5AECD1-7E91-9D47-B680-5B0B17AD7733}"/>
              </a:ext>
            </a:extLst>
          </p:cNvPr>
          <p:cNvSpPr>
            <a:spLocks noGrp="1"/>
          </p:cNvSpPr>
          <p:nvPr>
            <p:ph type="body" sz="quarter" idx="15"/>
          </p:nvPr>
        </p:nvSpPr>
        <p:spPr>
          <a:xfrm>
            <a:off x="623888" y="6381751"/>
            <a:ext cx="10944225" cy="287337"/>
          </a:xfrm>
        </p:spPr>
        <p:txBody>
          <a:bodyPr anchor="b" anchorCtr="0">
            <a:noAutofit/>
          </a:bodyPr>
          <a:lstStyle/>
          <a:p>
            <a:r>
              <a:rPr lang="en-US" dirty="0" err="1"/>
              <a:t>Duerst</a:t>
            </a:r>
            <a:r>
              <a:rPr lang="en-US" dirty="0"/>
              <a:t>, M. and </a:t>
            </a:r>
            <a:r>
              <a:rPr lang="en-US" dirty="0" err="1"/>
              <a:t>Suignard</a:t>
            </a:r>
            <a:r>
              <a:rPr lang="en-US" dirty="0"/>
              <a:t>, M. (2005) </a:t>
            </a:r>
            <a:r>
              <a:rPr lang="en-US" i="1" dirty="0"/>
              <a:t>Internationalized Resource Identifiers</a:t>
            </a:r>
            <a:r>
              <a:rPr lang="en-US" dirty="0"/>
              <a:t>. RFC3987. Available at: https://</a:t>
            </a:r>
            <a:r>
              <a:rPr lang="en-US" dirty="0" err="1"/>
              <a:t>tools.ietf.org</a:t>
            </a:r>
            <a:r>
              <a:rPr lang="en-US" dirty="0"/>
              <a:t>/html/rfc3987</a:t>
            </a:r>
          </a:p>
          <a:p>
            <a:r>
              <a:rPr lang="en-US" dirty="0" err="1"/>
              <a:t>Klensin</a:t>
            </a:r>
            <a:r>
              <a:rPr lang="en-US" dirty="0"/>
              <a:t>, J. (2010) </a:t>
            </a:r>
            <a:r>
              <a:rPr lang="en-US" i="1" dirty="0"/>
              <a:t>Internationalized Domain Names in Applications: Protocol</a:t>
            </a:r>
            <a:r>
              <a:rPr lang="en-US" dirty="0"/>
              <a:t>. RFC5891. Available at: https://</a:t>
            </a:r>
            <a:r>
              <a:rPr lang="en-US" dirty="0" err="1"/>
              <a:t>tools.ietf.org</a:t>
            </a:r>
            <a:r>
              <a:rPr lang="en-US" dirty="0"/>
              <a:t>/html/rfc5891</a:t>
            </a:r>
          </a:p>
        </p:txBody>
      </p:sp>
    </p:spTree>
    <p:extLst>
      <p:ext uri="{BB962C8B-B14F-4D97-AF65-F5344CB8AC3E}">
        <p14:creationId xmlns:p14="http://schemas.microsoft.com/office/powerpoint/2010/main" val="3670987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DBA03BE-F7DD-0C4A-8C5D-99807687794F}"/>
              </a:ext>
            </a:extLst>
          </p:cNvPr>
          <p:cNvSpPr>
            <a:spLocks noGrp="1"/>
          </p:cNvSpPr>
          <p:nvPr>
            <p:ph type="title"/>
          </p:nvPr>
        </p:nvSpPr>
        <p:spPr/>
        <p:txBody>
          <a:bodyPr/>
          <a:lstStyle/>
          <a:p>
            <a:r>
              <a:rPr lang="en-US" dirty="0"/>
              <a:t>Cool URIs don't change</a:t>
            </a:r>
          </a:p>
        </p:txBody>
      </p:sp>
      <p:sp>
        <p:nvSpPr>
          <p:cNvPr id="9" name="Text Placeholder 8">
            <a:extLst>
              <a:ext uri="{FF2B5EF4-FFF2-40B4-BE49-F238E27FC236}">
                <a16:creationId xmlns:a16="http://schemas.microsoft.com/office/drawing/2014/main" id="{EFCEB295-666F-2F43-BD88-816AF99466FE}"/>
              </a:ext>
            </a:extLst>
          </p:cNvPr>
          <p:cNvSpPr>
            <a:spLocks noGrp="1"/>
          </p:cNvSpPr>
          <p:nvPr>
            <p:ph type="body" sz="quarter" idx="15"/>
          </p:nvPr>
        </p:nvSpPr>
        <p:spPr>
          <a:xfrm>
            <a:off x="6167438" y="6190700"/>
            <a:ext cx="5400675" cy="478387"/>
          </a:xfrm>
        </p:spPr>
        <p:txBody>
          <a:bodyPr anchor="b" anchorCtr="0"/>
          <a:lstStyle/>
          <a:p>
            <a:r>
              <a:rPr lang="en-US" dirty="0"/>
              <a:t>Berners-Lee, T. (1998) </a:t>
            </a:r>
            <a:r>
              <a:rPr lang="en-US" i="1" dirty="0"/>
              <a:t>Cool URIs don't change</a:t>
            </a:r>
            <a:r>
              <a:rPr lang="en-US" dirty="0"/>
              <a:t>. </a:t>
            </a:r>
            <a:br>
              <a:rPr lang="en-US" dirty="0"/>
            </a:br>
            <a:r>
              <a:rPr lang="en-US" dirty="0"/>
              <a:t>Available at: https://www.w3.org/Provider/Style/URI</a:t>
            </a:r>
          </a:p>
        </p:txBody>
      </p:sp>
      <p:pic>
        <p:nvPicPr>
          <p:cNvPr id="10" name="Picture Placeholder 6" descr="A person holding a microphone&#13;&#10;&#13;&#10;Description automatically generated">
            <a:extLst>
              <a:ext uri="{FF2B5EF4-FFF2-40B4-BE49-F238E27FC236}">
                <a16:creationId xmlns:a16="http://schemas.microsoft.com/office/drawing/2014/main" id="{5D66AC2C-4730-354B-9F20-D1EDBD8877F6}"/>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0" y="0"/>
            <a:ext cx="6024562" cy="6858000"/>
          </a:xfrm>
        </p:spPr>
      </p:pic>
      <p:sp>
        <p:nvSpPr>
          <p:cNvPr id="11" name="Rounded Rectangular Callout 10">
            <a:extLst>
              <a:ext uri="{FF2B5EF4-FFF2-40B4-BE49-F238E27FC236}">
                <a16:creationId xmlns:a16="http://schemas.microsoft.com/office/drawing/2014/main" id="{B2DDA2BE-A8F2-594B-87F0-759B1E36BBCF}"/>
              </a:ext>
            </a:extLst>
          </p:cNvPr>
          <p:cNvSpPr/>
          <p:nvPr/>
        </p:nvSpPr>
        <p:spPr bwMode="auto">
          <a:xfrm>
            <a:off x="6269036" y="3162300"/>
            <a:ext cx="5503864" cy="209550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36000" tIns="0" rIns="36000" bIns="0" numCol="1" rtlCol="0" anchor="ctr" anchorCtr="0" compatLnSpc="1">
            <a:prstTxWarp prst="textNoShape">
              <a:avLst/>
            </a:prstTxWarp>
            <a:noAutofit/>
          </a:bodyPr>
          <a:lstStyle/>
          <a:p>
            <a:r>
              <a:rPr lang="en-GB" sz="2000" dirty="0"/>
              <a:t>What makes a cool URI?</a:t>
            </a:r>
            <a:br>
              <a:rPr lang="en-GB" sz="2000" dirty="0"/>
            </a:br>
            <a:r>
              <a:rPr lang="en-GB" sz="2000" dirty="0"/>
              <a:t>A cool URI is one which does not change.</a:t>
            </a:r>
          </a:p>
          <a:p>
            <a:br>
              <a:rPr lang="en-GB" sz="2000" dirty="0"/>
            </a:br>
            <a:r>
              <a:rPr lang="en-GB" sz="2000" dirty="0"/>
              <a:t>What sorts of URI change?</a:t>
            </a:r>
            <a:br>
              <a:rPr lang="en-GB" sz="2000" dirty="0"/>
            </a:br>
            <a:r>
              <a:rPr lang="en-GB" sz="2000" i="1" dirty="0"/>
              <a:t>URIs don't change: people change them.</a:t>
            </a:r>
            <a:endParaRPr lang="en-US" sz="2000" dirty="0"/>
          </a:p>
        </p:txBody>
      </p:sp>
    </p:spTree>
    <p:extLst>
      <p:ext uri="{BB962C8B-B14F-4D97-AF65-F5344CB8AC3E}">
        <p14:creationId xmlns:p14="http://schemas.microsoft.com/office/powerpoint/2010/main" val="3765316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75EE7E-8A00-0945-8BA2-393BC713FE9C}"/>
              </a:ext>
            </a:extLst>
          </p:cNvPr>
          <p:cNvSpPr>
            <a:spLocks noGrp="1"/>
          </p:cNvSpPr>
          <p:nvPr>
            <p:ph type="title"/>
          </p:nvPr>
        </p:nvSpPr>
        <p:spPr/>
        <p:txBody>
          <a:bodyPr/>
          <a:lstStyle/>
          <a:p>
            <a:r>
              <a:rPr lang="en-US" dirty="0"/>
              <a:t>Cool URIs don't change</a:t>
            </a:r>
          </a:p>
        </p:txBody>
      </p:sp>
      <p:sp>
        <p:nvSpPr>
          <p:cNvPr id="7" name="Content Placeholder 6">
            <a:extLst>
              <a:ext uri="{FF2B5EF4-FFF2-40B4-BE49-F238E27FC236}">
                <a16:creationId xmlns:a16="http://schemas.microsoft.com/office/drawing/2014/main" id="{A089922E-1497-B843-9348-3A4329E575FE}"/>
              </a:ext>
            </a:extLst>
          </p:cNvPr>
          <p:cNvSpPr>
            <a:spLocks noGrp="1"/>
          </p:cNvSpPr>
          <p:nvPr>
            <p:ph sz="quarter" idx="13"/>
          </p:nvPr>
        </p:nvSpPr>
        <p:spPr/>
        <p:txBody>
          <a:bodyPr/>
          <a:lstStyle/>
          <a:p>
            <a:pPr marL="0" indent="0">
              <a:buNone/>
            </a:pPr>
            <a:r>
              <a:rPr lang="en-US" dirty="0"/>
              <a:t>Changing a resource’s URI breaks any pages that may have linked to the old URI</a:t>
            </a:r>
          </a:p>
          <a:p>
            <a:pPr lvl="1"/>
            <a:r>
              <a:rPr lang="en-US" dirty="0">
                <a:latin typeface="Lucida Console" panose="020B0609040504020204" pitchFamily="49" charset="0"/>
              </a:rPr>
              <a:t>404 Not Found</a:t>
            </a:r>
          </a:p>
          <a:p>
            <a:pPr lvl="1"/>
            <a:r>
              <a:rPr lang="en-US" dirty="0"/>
              <a:t>Keep the old URI and redirect? (increased latency)</a:t>
            </a:r>
          </a:p>
          <a:p>
            <a:endParaRPr lang="en-US" dirty="0"/>
          </a:p>
          <a:p>
            <a:pPr marL="0" indent="0">
              <a:buNone/>
            </a:pPr>
            <a:r>
              <a:rPr lang="en-US" dirty="0"/>
              <a:t>Changing the URI of a resource breaks the principle of avoiding aliases</a:t>
            </a:r>
          </a:p>
          <a:p>
            <a:pPr marL="0" indent="0">
              <a:buNone/>
            </a:pPr>
            <a:endParaRPr lang="en-US" dirty="0"/>
          </a:p>
        </p:txBody>
      </p:sp>
      <p:sp>
        <p:nvSpPr>
          <p:cNvPr id="8" name="Text Placeholder 7">
            <a:extLst>
              <a:ext uri="{FF2B5EF4-FFF2-40B4-BE49-F238E27FC236}">
                <a16:creationId xmlns:a16="http://schemas.microsoft.com/office/drawing/2014/main" id="{759F8C1E-D5C8-5940-AEFF-6E8A31D5F97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26249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Representation</a:t>
            </a:r>
            <a:endParaRPr lang="en-US" dirty="0"/>
          </a:p>
        </p:txBody>
      </p:sp>
    </p:spTree>
    <p:extLst>
      <p:ext uri="{BB962C8B-B14F-4D97-AF65-F5344CB8AC3E}">
        <p14:creationId xmlns:p14="http://schemas.microsoft.com/office/powerpoint/2010/main" val="3676088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Representation</a:t>
            </a:r>
          </a:p>
        </p:txBody>
      </p:sp>
      <p:sp>
        <p:nvSpPr>
          <p:cNvPr id="23" name="Content Placeholder 22">
            <a:extLst>
              <a:ext uri="{FF2B5EF4-FFF2-40B4-BE49-F238E27FC236}">
                <a16:creationId xmlns:a16="http://schemas.microsoft.com/office/drawing/2014/main" id="{38EF1093-7BA5-1B4B-8F55-C4382D0A49BF}"/>
              </a:ext>
            </a:extLst>
          </p:cNvPr>
          <p:cNvSpPr>
            <a:spLocks noGrp="1"/>
          </p:cNvSpPr>
          <p:nvPr>
            <p:ph sz="quarter" idx="13"/>
          </p:nvPr>
        </p:nvSpPr>
        <p:spPr/>
        <p:txBody>
          <a:bodyPr/>
          <a:lstStyle/>
          <a:p>
            <a:pPr marL="0" indent="0">
              <a:buNone/>
            </a:pPr>
            <a:r>
              <a:rPr lang="en-US" dirty="0"/>
              <a:t>A representation is data that encodes information about resource state.</a:t>
            </a:r>
          </a:p>
          <a:p>
            <a:pPr marL="0" indent="0">
              <a:buNone/>
            </a:pPr>
            <a:endParaRPr lang="en-US" dirty="0"/>
          </a:p>
          <a:p>
            <a:pPr marL="0" indent="0">
              <a:buNone/>
            </a:pPr>
            <a:r>
              <a:rPr lang="en-US" dirty="0"/>
              <a:t>Representations have metadata</a:t>
            </a:r>
          </a:p>
          <a:p>
            <a:pPr lvl="1"/>
            <a:r>
              <a:rPr lang="en-US" dirty="0"/>
              <a:t>When were they last modified?</a:t>
            </a:r>
          </a:p>
          <a:p>
            <a:pPr lvl="1"/>
            <a:r>
              <a:rPr lang="en-US" dirty="0"/>
              <a:t>What format are they in?</a:t>
            </a:r>
          </a:p>
          <a:p>
            <a:endParaRPr lang="en-US" dirty="0"/>
          </a:p>
        </p:txBody>
      </p:sp>
      <p:sp>
        <p:nvSpPr>
          <p:cNvPr id="25" name="Text Placeholder 24">
            <a:extLst>
              <a:ext uri="{FF2B5EF4-FFF2-40B4-BE49-F238E27FC236}">
                <a16:creationId xmlns:a16="http://schemas.microsoft.com/office/drawing/2014/main" id="{9DEFBFAD-0AA4-D047-9478-0CF28092E10A}"/>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18</a:t>
            </a:fld>
            <a:endParaRPr lang="en-US" dirty="0"/>
          </a:p>
        </p:txBody>
      </p:sp>
      <p:grpSp>
        <p:nvGrpSpPr>
          <p:cNvPr id="15" name="Group 14">
            <a:extLst>
              <a:ext uri="{FF2B5EF4-FFF2-40B4-BE49-F238E27FC236}">
                <a16:creationId xmlns:a16="http://schemas.microsoft.com/office/drawing/2014/main" id="{FA4CB012-9BFB-084A-82CF-9D53AA506EE1}"/>
              </a:ext>
            </a:extLst>
          </p:cNvPr>
          <p:cNvGrpSpPr/>
          <p:nvPr/>
        </p:nvGrpSpPr>
        <p:grpSpPr>
          <a:xfrm>
            <a:off x="6258157" y="2817307"/>
            <a:ext cx="2530794" cy="1593065"/>
            <a:chOff x="2829914" y="2836304"/>
            <a:chExt cx="2530794" cy="1593065"/>
          </a:xfrm>
        </p:grpSpPr>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latin typeface="Lucida Sans" panose="020B0602030504020204" pitchFamily="34" charset="77"/>
                </a:rPr>
                <a:t>Resource</a:t>
              </a:r>
            </a:p>
          </p:txBody>
        </p:sp>
      </p:grpSp>
      <p:grpSp>
        <p:nvGrpSpPr>
          <p:cNvPr id="18" name="Group 17">
            <a:extLst>
              <a:ext uri="{FF2B5EF4-FFF2-40B4-BE49-F238E27FC236}">
                <a16:creationId xmlns:a16="http://schemas.microsoft.com/office/drawing/2014/main" id="{F0ECA6FB-DFD0-E643-B521-B84301F3DB4A}"/>
              </a:ext>
            </a:extLst>
          </p:cNvPr>
          <p:cNvGrpSpPr/>
          <p:nvPr/>
        </p:nvGrpSpPr>
        <p:grpSpPr>
          <a:xfrm>
            <a:off x="9263322" y="3677986"/>
            <a:ext cx="2196841" cy="2487864"/>
            <a:chOff x="6491908" y="3696983"/>
            <a:chExt cx="2196841" cy="2487864"/>
          </a:xfrm>
        </p:grpSpPr>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latin typeface="Lucida Sans" panose="020B0602030504020204" pitchFamily="34" charset="77"/>
                </a:rPr>
                <a:t>Representation</a:t>
              </a:r>
            </a:p>
          </p:txBody>
        </p:sp>
      </p:grpSp>
      <p:grpSp>
        <p:nvGrpSpPr>
          <p:cNvPr id="21" name="Group 20">
            <a:extLst>
              <a:ext uri="{FF2B5EF4-FFF2-40B4-BE49-F238E27FC236}">
                <a16:creationId xmlns:a16="http://schemas.microsoft.com/office/drawing/2014/main" id="{AE1A013D-F3DB-0D48-845A-68D03A5BC036}"/>
              </a:ext>
            </a:extLst>
          </p:cNvPr>
          <p:cNvGrpSpPr/>
          <p:nvPr/>
        </p:nvGrpSpPr>
        <p:grpSpPr>
          <a:xfrm rot="1003722">
            <a:off x="8262903" y="4405998"/>
            <a:ext cx="1104790" cy="728128"/>
            <a:chOff x="5415967" y="4205103"/>
            <a:chExt cx="1104790" cy="728128"/>
          </a:xfrm>
        </p:grpSpPr>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latin typeface="Lucida Sans" panose="020B0602030504020204" pitchFamily="34" charset="77"/>
                </a:rPr>
                <a:t>represents</a:t>
              </a:r>
            </a:p>
          </p:txBody>
        </p:sp>
      </p:grpSp>
    </p:spTree>
    <p:extLst>
      <p:ext uri="{BB962C8B-B14F-4D97-AF65-F5344CB8AC3E}">
        <p14:creationId xmlns:p14="http://schemas.microsoft.com/office/powerpoint/2010/main" val="836204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Media Types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sz="quarter" idx="13"/>
          </p:nvPr>
        </p:nvSpPr>
        <p:spPr/>
        <p:txBody>
          <a:bodyPr>
            <a:noAutofit/>
          </a:bodyPr>
          <a:lstStyle/>
          <a:p>
            <a:pPr marL="0" indent="0">
              <a:buNone/>
            </a:pPr>
            <a:r>
              <a:rPr lang="en-US" dirty="0"/>
              <a:t>Hierarchical descriptions of data types (used originally in email - MIME)</a:t>
            </a:r>
          </a:p>
          <a:p>
            <a:pPr marL="0" indent="0">
              <a:buNone/>
            </a:pPr>
            <a:endParaRPr lang="en-US" dirty="0"/>
          </a:p>
          <a:p>
            <a:pPr marL="0" indent="0">
              <a:buNone/>
            </a:pPr>
            <a:r>
              <a:rPr lang="en-US" dirty="0"/>
              <a:t>Top-level types: </a:t>
            </a:r>
            <a:r>
              <a:rPr lang="en-US" dirty="0">
                <a:latin typeface="Lucida Console" panose="020B0609040504020204" pitchFamily="49" charset="0"/>
              </a:rPr>
              <a:t>text</a:t>
            </a:r>
            <a:r>
              <a:rPr lang="en-US" dirty="0"/>
              <a:t>, </a:t>
            </a:r>
            <a:r>
              <a:rPr lang="en-US" dirty="0">
                <a:latin typeface="Lucida Console" panose="020B0609040504020204" pitchFamily="49" charset="0"/>
              </a:rPr>
              <a:t>image</a:t>
            </a:r>
            <a:r>
              <a:rPr lang="en-US" dirty="0"/>
              <a:t>, </a:t>
            </a:r>
            <a:r>
              <a:rPr lang="en-US" dirty="0">
                <a:latin typeface="Lucida Console" panose="020B0609040504020204" pitchFamily="49" charset="0"/>
              </a:rPr>
              <a:t>audio</a:t>
            </a:r>
            <a:r>
              <a:rPr lang="en-US" dirty="0"/>
              <a:t>, </a:t>
            </a:r>
            <a:r>
              <a:rPr lang="en-US" dirty="0">
                <a:latin typeface="Lucida Console" panose="020B0609040504020204" pitchFamily="49" charset="0"/>
              </a:rPr>
              <a:t>video</a:t>
            </a:r>
            <a:r>
              <a:rPr lang="en-US" dirty="0"/>
              <a:t>, </a:t>
            </a:r>
            <a:r>
              <a:rPr lang="en-US" dirty="0">
                <a:latin typeface="Lucida Console" panose="020B0609040504020204" pitchFamily="49" charset="0"/>
              </a:rPr>
              <a:t>application</a:t>
            </a:r>
            <a:br>
              <a:rPr lang="en-US" dirty="0"/>
            </a:br>
            <a:r>
              <a:rPr lang="en-US" dirty="0"/>
              <a:t>(also </a:t>
            </a:r>
            <a:r>
              <a:rPr lang="en-US" dirty="0">
                <a:latin typeface="Lucida Console" panose="020B0609040504020204" pitchFamily="49" charset="0"/>
              </a:rPr>
              <a:t>multipart</a:t>
            </a:r>
            <a:r>
              <a:rPr lang="en-US" dirty="0"/>
              <a:t> and </a:t>
            </a:r>
            <a:r>
              <a:rPr lang="en-US" dirty="0">
                <a:latin typeface="Lucida Console" panose="020B0609040504020204" pitchFamily="49" charset="0"/>
              </a:rPr>
              <a:t>message</a:t>
            </a:r>
            <a:r>
              <a:rPr lang="en-US" dirty="0"/>
              <a:t>)</a:t>
            </a:r>
          </a:p>
          <a:p>
            <a:pPr marL="0" indent="0">
              <a:buNone/>
            </a:pPr>
            <a:r>
              <a:rPr lang="en-US" dirty="0"/>
              <a:t>Refinements of these top-level types:</a:t>
            </a:r>
          </a:p>
          <a:p>
            <a:pPr lvl="1"/>
            <a:r>
              <a:rPr lang="en-US" dirty="0">
                <a:latin typeface="Lucida Console" panose="020B0609040504020204" pitchFamily="49" charset="0"/>
              </a:rPr>
              <a:t>text/plain</a:t>
            </a:r>
            <a:r>
              <a:rPr lang="en-US" dirty="0">
                <a:latin typeface="Lucida Sans" panose="020B0602030504020204" pitchFamily="34" charset="77"/>
              </a:rPr>
              <a:t>, </a:t>
            </a:r>
            <a:r>
              <a:rPr lang="en-US" dirty="0">
                <a:latin typeface="Lucida Console" panose="020B0609040504020204" pitchFamily="49" charset="0"/>
              </a:rPr>
              <a:t>text/html</a:t>
            </a:r>
            <a:r>
              <a:rPr lang="en-US" dirty="0">
                <a:latin typeface="Lucida Sans" panose="020B0602030504020204" pitchFamily="34" charset="77"/>
              </a:rPr>
              <a:t>, </a:t>
            </a:r>
            <a:r>
              <a:rPr lang="en-US" dirty="0">
                <a:latin typeface="Lucida Console" panose="020B0609040504020204" pitchFamily="49" charset="0"/>
              </a:rPr>
              <a:t>text/xml</a:t>
            </a:r>
            <a:r>
              <a:rPr lang="en-US" dirty="0">
                <a:latin typeface="Lucida Sans" panose="020B0602030504020204" pitchFamily="34" charset="77"/>
              </a:rPr>
              <a:t>, </a:t>
            </a:r>
            <a:r>
              <a:rPr lang="en-US" dirty="0">
                <a:latin typeface="Lucida Console" panose="020B0609040504020204" pitchFamily="49" charset="0"/>
              </a:rPr>
              <a:t>text/</a:t>
            </a:r>
            <a:r>
              <a:rPr lang="en-US" dirty="0" err="1">
                <a:latin typeface="Lucida Console" panose="020B0609040504020204" pitchFamily="49" charset="0"/>
              </a:rPr>
              <a:t>csv</a:t>
            </a:r>
            <a:r>
              <a:rPr lang="en-US" dirty="0"/>
              <a:t>, …</a:t>
            </a:r>
          </a:p>
          <a:p>
            <a:pPr lvl="1"/>
            <a:r>
              <a:rPr lang="en-US" dirty="0">
                <a:latin typeface="Lucida Console" panose="020B0609040504020204" pitchFamily="49" charset="0"/>
              </a:rPr>
              <a:t>image/jpeg</a:t>
            </a:r>
            <a:r>
              <a:rPr lang="en-US" dirty="0">
                <a:latin typeface="Lucida Sans" panose="020B0602030504020204" pitchFamily="34" charset="77"/>
              </a:rPr>
              <a:t>, </a:t>
            </a:r>
            <a:r>
              <a:rPr lang="en-US" dirty="0">
                <a:latin typeface="Lucida Console" panose="020B0609040504020204" pitchFamily="49" charset="0"/>
              </a:rPr>
              <a:t>image/gif</a:t>
            </a:r>
            <a:r>
              <a:rPr lang="en-US" dirty="0">
                <a:latin typeface="Lucida Sans" panose="020B0602030504020204" pitchFamily="34" charset="77"/>
              </a:rPr>
              <a:t>, </a:t>
            </a:r>
            <a:r>
              <a:rPr lang="en-US" dirty="0">
                <a:latin typeface="Lucida Console" panose="020B0609040504020204" pitchFamily="49" charset="0"/>
              </a:rPr>
              <a:t>image/</a:t>
            </a:r>
            <a:r>
              <a:rPr lang="en-US" dirty="0" err="1">
                <a:latin typeface="Lucida Console" panose="020B0609040504020204" pitchFamily="49" charset="0"/>
              </a:rPr>
              <a:t>png</a:t>
            </a:r>
            <a:r>
              <a:rPr lang="en-US" dirty="0">
                <a:latin typeface="Lucida Sans" panose="020B0602030504020204" pitchFamily="34" charset="77"/>
              </a:rPr>
              <a:t>, </a:t>
            </a:r>
            <a:r>
              <a:rPr lang="en-US" dirty="0">
                <a:latin typeface="Lucida Console" panose="020B0609040504020204" pitchFamily="49" charset="0"/>
              </a:rPr>
              <a:t>image/tiff</a:t>
            </a:r>
            <a:r>
              <a:rPr lang="en-US" dirty="0"/>
              <a:t>, …</a:t>
            </a:r>
          </a:p>
          <a:p>
            <a:pPr lvl="1"/>
            <a:r>
              <a:rPr lang="en-US" dirty="0">
                <a:latin typeface="Lucida Console" panose="020B0609040504020204" pitchFamily="49" charset="0"/>
              </a:rPr>
              <a:t>audio/mpeg</a:t>
            </a:r>
            <a:r>
              <a:rPr lang="en-US" dirty="0"/>
              <a:t>, </a:t>
            </a:r>
            <a:r>
              <a:rPr lang="en-US" dirty="0">
                <a:latin typeface="Lucida Console" panose="020B0609040504020204" pitchFamily="49" charset="0"/>
              </a:rPr>
              <a:t>audio/</a:t>
            </a:r>
            <a:r>
              <a:rPr lang="en-US" dirty="0" err="1">
                <a:latin typeface="Lucida Console" panose="020B0609040504020204" pitchFamily="49" charset="0"/>
              </a:rPr>
              <a:t>ogg</a:t>
            </a:r>
            <a:r>
              <a:rPr lang="en-US" dirty="0"/>
              <a:t>, …</a:t>
            </a:r>
          </a:p>
          <a:p>
            <a:pPr lvl="1"/>
            <a:r>
              <a:rPr lang="en-US" dirty="0">
                <a:latin typeface="Lucida Console" panose="020B0609040504020204" pitchFamily="49" charset="0"/>
              </a:rPr>
              <a:t>video/mp4</a:t>
            </a:r>
            <a:r>
              <a:rPr lang="en-US" dirty="0"/>
              <a:t>, </a:t>
            </a:r>
            <a:r>
              <a:rPr lang="en-US" dirty="0">
                <a:latin typeface="Lucida Console" panose="020B0609040504020204" pitchFamily="49" charset="0"/>
              </a:rPr>
              <a:t>video/</a:t>
            </a:r>
            <a:r>
              <a:rPr lang="en-US" dirty="0" err="1">
                <a:latin typeface="Lucida Console" panose="020B0609040504020204" pitchFamily="49" charset="0"/>
              </a:rPr>
              <a:t>quicktime</a:t>
            </a:r>
            <a:r>
              <a:rPr lang="en-US" dirty="0"/>
              <a:t>, …</a:t>
            </a:r>
          </a:p>
          <a:p>
            <a:pPr lvl="1"/>
            <a:r>
              <a:rPr lang="en-US" dirty="0">
                <a:latin typeface="Lucida Console" panose="020B0609040504020204" pitchFamily="49" charset="0"/>
              </a:rPr>
              <a:t>application/</a:t>
            </a:r>
            <a:r>
              <a:rPr lang="en-US" dirty="0" err="1">
                <a:latin typeface="Lucida Console" panose="020B0609040504020204" pitchFamily="49" charset="0"/>
              </a:rPr>
              <a:t>ecmascript</a:t>
            </a:r>
            <a:r>
              <a:rPr lang="en-US" dirty="0"/>
              <a:t>, </a:t>
            </a:r>
            <a:r>
              <a:rPr lang="en-US" dirty="0">
                <a:latin typeface="Lucida Console" panose="020B0609040504020204" pitchFamily="49" charset="0"/>
              </a:rPr>
              <a:t>application/pdf</a:t>
            </a:r>
            <a:r>
              <a:rPr lang="en-US" dirty="0"/>
              <a:t>, </a:t>
            </a:r>
            <a:r>
              <a:rPr lang="en-US" dirty="0">
                <a:latin typeface="Lucida Console" panose="020B0609040504020204" pitchFamily="49" charset="0"/>
              </a:rPr>
              <a:t>application/</a:t>
            </a:r>
            <a:r>
              <a:rPr lang="en-US" dirty="0" err="1">
                <a:latin typeface="Lucida Console" panose="020B0609040504020204" pitchFamily="49" charset="0"/>
              </a:rPr>
              <a:t>rdf+xml</a:t>
            </a:r>
            <a:r>
              <a:rPr lang="en-US" dirty="0"/>
              <a:t>, …</a:t>
            </a:r>
          </a:p>
          <a:p>
            <a:pPr marL="0" indent="0">
              <a:buNone/>
            </a:pPr>
            <a:r>
              <a:rPr lang="en-US" dirty="0"/>
              <a:t>Registry of types maintained by IANA</a:t>
            </a:r>
          </a:p>
          <a:p>
            <a:endParaRPr lang="en-US" dirty="0"/>
          </a:p>
        </p:txBody>
      </p:sp>
      <p:sp>
        <p:nvSpPr>
          <p:cNvPr id="6" name="Text Placeholder 5">
            <a:extLst>
              <a:ext uri="{FF2B5EF4-FFF2-40B4-BE49-F238E27FC236}">
                <a16:creationId xmlns:a16="http://schemas.microsoft.com/office/drawing/2014/main" id="{40194B4E-42DA-C147-AF32-C21AD75F200D}"/>
              </a:ext>
            </a:extLst>
          </p:cNvPr>
          <p:cNvSpPr>
            <a:spLocks noGrp="1"/>
          </p:cNvSpPr>
          <p:nvPr>
            <p:ph type="body" sz="quarter" idx="15"/>
          </p:nvPr>
        </p:nvSpPr>
        <p:spPr/>
        <p:txBody>
          <a:bodyPr/>
          <a:lstStyle/>
          <a:p>
            <a:r>
              <a:rPr lang="en-GB" dirty="0"/>
              <a:t>https://</a:t>
            </a:r>
            <a:r>
              <a:rPr lang="en-GB" dirty="0" err="1"/>
              <a:t>www.iana.org</a:t>
            </a:r>
            <a:r>
              <a:rPr lang="en-GB" dirty="0"/>
              <a:t>/assignments/media-types/media-</a:t>
            </a:r>
            <a:r>
              <a:rPr lang="en-GB" dirty="0" err="1"/>
              <a:t>types.xhtml</a:t>
            </a:r>
            <a:endParaRPr lang="en-GB" dirty="0"/>
          </a:p>
        </p:txBody>
      </p:sp>
    </p:spTree>
    <p:extLst>
      <p:ext uri="{BB962C8B-B14F-4D97-AF65-F5344CB8AC3E}">
        <p14:creationId xmlns:p14="http://schemas.microsoft.com/office/powerpoint/2010/main" val="1222984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Identification, Representation, Interaction</a:t>
            </a:r>
          </a:p>
        </p:txBody>
      </p:sp>
      <p:sp>
        <p:nvSpPr>
          <p:cNvPr id="3" name="Subtitle 2"/>
          <p:cNvSpPr>
            <a:spLocks noGrp="1"/>
          </p:cNvSpPr>
          <p:nvPr>
            <p:ph type="subTitle" idx="1"/>
          </p:nvPr>
        </p:nvSpPr>
        <p:spPr/>
        <p:txBody>
          <a:bodyPr/>
          <a:lstStyle/>
          <a:p>
            <a:r>
              <a:rPr lang="en-US" dirty="0"/>
              <a:t>COMP3220 Web Infrastructure</a:t>
            </a:r>
          </a:p>
        </p:txBody>
      </p:sp>
      <p:sp>
        <p:nvSpPr>
          <p:cNvPr id="4" name="Text Placeholder 3"/>
          <p:cNvSpPr>
            <a:spLocks noGrp="1"/>
          </p:cNvSpPr>
          <p:nvPr>
            <p:ph type="body" sz="quarter" idx="13"/>
          </p:nvPr>
        </p:nvSpPr>
        <p:spPr/>
        <p:txBody>
          <a:bodyPr>
            <a:normAutofit/>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4004618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Separate content, presentation and interaction</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authors to separate content from both presentation and interaction concerns.</a:t>
            </a:r>
          </a:p>
          <a:p>
            <a:pPr marL="0" indent="0">
              <a:buNone/>
            </a:pPr>
            <a:endParaRPr lang="en-US" dirty="0"/>
          </a:p>
          <a:p>
            <a:pPr marL="0" indent="0">
              <a:buNone/>
            </a:pPr>
            <a:r>
              <a:rPr lang="en-US" dirty="0"/>
              <a:t>How a resource is presented to a user (e.g. mobile versus desktop), and how the user interacts with that resource, are independent of the informational content of the resource.</a:t>
            </a:r>
          </a:p>
          <a:p>
            <a:pPr marL="0" indent="0">
              <a:buNone/>
            </a:pPr>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88120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 Behaviour, Presentation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10" name="Text Placeholder 9">
            <a:extLst>
              <a:ext uri="{FF2B5EF4-FFF2-40B4-BE49-F238E27FC236}">
                <a16:creationId xmlns:a16="http://schemas.microsoft.com/office/drawing/2014/main" id="{19E513FE-3547-1E4F-BC03-3F7AAF54CBA9}"/>
              </a:ext>
            </a:extLst>
          </p:cNvPr>
          <p:cNvSpPr>
            <a:spLocks noGrp="1"/>
          </p:cNvSpPr>
          <p:nvPr>
            <p:ph type="body" sz="quarter" idx="15"/>
          </p:nvPr>
        </p:nvSpPr>
        <p:spPr/>
        <p:txBody>
          <a:bodyPr/>
          <a:lstStyle/>
          <a:p>
            <a:endParaRPr lang="en-GB"/>
          </a:p>
        </p:txBody>
      </p:sp>
      <p:sp>
        <p:nvSpPr>
          <p:cNvPr id="24" name="Document 23"/>
          <p:cNvSpPr/>
          <p:nvPr/>
        </p:nvSpPr>
        <p:spPr bwMode="auto">
          <a:xfrm>
            <a:off x="5559248" y="4857102"/>
            <a:ext cx="1080000" cy="1440000"/>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ea typeface="Georgia" charset="0"/>
                <a:cs typeface="Georgia" charset="0"/>
              </a:rPr>
              <a:t>Web Resource</a:t>
            </a:r>
          </a:p>
        </p:txBody>
      </p:sp>
      <p:sp>
        <p:nvSpPr>
          <p:cNvPr id="7" name="Rounded Rectangle 6"/>
          <p:cNvSpPr/>
          <p:nvPr/>
        </p:nvSpPr>
        <p:spPr bwMode="auto">
          <a:xfrm>
            <a:off x="5563577" y="2547979"/>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Behaviour</a:t>
            </a:r>
          </a:p>
        </p:txBody>
      </p:sp>
      <p:sp>
        <p:nvSpPr>
          <p:cNvPr id="17" name="TextBox 16"/>
          <p:cNvSpPr txBox="1"/>
          <p:nvPr/>
        </p:nvSpPr>
        <p:spPr>
          <a:xfrm>
            <a:off x="5365672" y="1679301"/>
            <a:ext cx="1460656" cy="369332"/>
          </a:xfrm>
          <a:prstGeom prst="rect">
            <a:avLst/>
          </a:prstGeom>
          <a:noFill/>
        </p:spPr>
        <p:txBody>
          <a:bodyPr wrap="none" rtlCol="0">
            <a:spAutoFit/>
          </a:bodyPr>
          <a:lstStyle/>
          <a:p>
            <a:pPr algn="ctr"/>
            <a:r>
              <a:rPr lang="en-GB" dirty="0"/>
              <a:t>ECMAScript</a:t>
            </a:r>
          </a:p>
        </p:txBody>
      </p:sp>
      <p:sp>
        <p:nvSpPr>
          <p:cNvPr id="18" name="TextBox 17"/>
          <p:cNvSpPr txBox="1"/>
          <p:nvPr/>
        </p:nvSpPr>
        <p:spPr>
          <a:xfrm>
            <a:off x="5702635" y="2047178"/>
            <a:ext cx="744114" cy="369332"/>
          </a:xfrm>
          <a:prstGeom prst="rect">
            <a:avLst/>
          </a:prstGeom>
          <a:noFill/>
        </p:spPr>
        <p:txBody>
          <a:bodyPr wrap="none" rtlCol="0">
            <a:spAutoFit/>
          </a:bodyPr>
          <a:lstStyle/>
          <a:p>
            <a:pPr algn="ctr"/>
            <a:r>
              <a:rPr lang="en-GB" dirty="0"/>
              <a:t>DOM</a:t>
            </a:r>
          </a:p>
        </p:txBody>
      </p:sp>
      <p:sp>
        <p:nvSpPr>
          <p:cNvPr id="25" name="Left Arrow 24"/>
          <p:cNvSpPr/>
          <p:nvPr/>
        </p:nvSpPr>
        <p:spPr bwMode="auto">
          <a:xfrm rot="16200000">
            <a:off x="5596398" y="4013658"/>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8" name="Rounded Rectangle 7"/>
          <p:cNvSpPr/>
          <p:nvPr/>
        </p:nvSpPr>
        <p:spPr bwMode="auto">
          <a:xfrm>
            <a:off x="7477019" y="2852975"/>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Visual Style</a:t>
            </a:r>
          </a:p>
        </p:txBody>
      </p:sp>
      <p:sp>
        <p:nvSpPr>
          <p:cNvPr id="19" name="TextBox 18"/>
          <p:cNvSpPr txBox="1"/>
          <p:nvPr/>
        </p:nvSpPr>
        <p:spPr>
          <a:xfrm>
            <a:off x="8025771" y="2310742"/>
            <a:ext cx="591829" cy="369332"/>
          </a:xfrm>
          <a:prstGeom prst="rect">
            <a:avLst/>
          </a:prstGeom>
          <a:noFill/>
        </p:spPr>
        <p:txBody>
          <a:bodyPr wrap="none" rtlCol="0">
            <a:spAutoFit/>
          </a:bodyPr>
          <a:lstStyle/>
          <a:p>
            <a:r>
              <a:rPr lang="en-GB" dirty="0"/>
              <a:t>CSS</a:t>
            </a:r>
          </a:p>
        </p:txBody>
      </p:sp>
      <p:sp>
        <p:nvSpPr>
          <p:cNvPr id="20" name="TextBox 19"/>
          <p:cNvSpPr txBox="1"/>
          <p:nvPr/>
        </p:nvSpPr>
        <p:spPr>
          <a:xfrm>
            <a:off x="8659128" y="2769632"/>
            <a:ext cx="723275" cy="369332"/>
          </a:xfrm>
          <a:prstGeom prst="rect">
            <a:avLst/>
          </a:prstGeom>
          <a:noFill/>
        </p:spPr>
        <p:txBody>
          <a:bodyPr wrap="none" rtlCol="0">
            <a:spAutoFit/>
          </a:bodyPr>
          <a:lstStyle/>
          <a:p>
            <a:r>
              <a:rPr lang="en-GB" dirty="0"/>
              <a:t>XSLT</a:t>
            </a:r>
          </a:p>
        </p:txBody>
      </p:sp>
      <p:sp>
        <p:nvSpPr>
          <p:cNvPr id="27" name="Left Arrow 26"/>
          <p:cNvSpPr/>
          <p:nvPr/>
        </p:nvSpPr>
        <p:spPr bwMode="auto">
          <a:xfrm rot="18900000">
            <a:off x="6624469" y="4164615"/>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6" name="Rounded Rectangle 5"/>
          <p:cNvSpPr/>
          <p:nvPr/>
        </p:nvSpPr>
        <p:spPr bwMode="auto">
          <a:xfrm>
            <a:off x="3643984" y="2852975"/>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Data Content</a:t>
            </a:r>
          </a:p>
        </p:txBody>
      </p:sp>
      <p:sp>
        <p:nvSpPr>
          <p:cNvPr id="15" name="TextBox 14"/>
          <p:cNvSpPr txBox="1"/>
          <p:nvPr/>
        </p:nvSpPr>
        <p:spPr>
          <a:xfrm>
            <a:off x="3467152" y="2178647"/>
            <a:ext cx="822661" cy="369332"/>
          </a:xfrm>
          <a:prstGeom prst="rect">
            <a:avLst/>
          </a:prstGeom>
          <a:noFill/>
        </p:spPr>
        <p:txBody>
          <a:bodyPr wrap="none" rtlCol="0">
            <a:spAutoFit/>
          </a:bodyPr>
          <a:lstStyle/>
          <a:p>
            <a:r>
              <a:rPr lang="en-GB" dirty="0"/>
              <a:t>HTML</a:t>
            </a:r>
          </a:p>
        </p:txBody>
      </p:sp>
      <p:sp>
        <p:nvSpPr>
          <p:cNvPr id="16" name="TextBox 15"/>
          <p:cNvSpPr txBox="1"/>
          <p:nvPr/>
        </p:nvSpPr>
        <p:spPr>
          <a:xfrm>
            <a:off x="2899820" y="2538889"/>
            <a:ext cx="651140" cy="369332"/>
          </a:xfrm>
          <a:prstGeom prst="rect">
            <a:avLst/>
          </a:prstGeom>
          <a:noFill/>
        </p:spPr>
        <p:txBody>
          <a:bodyPr wrap="none" rtlCol="0">
            <a:spAutoFit/>
          </a:bodyPr>
          <a:lstStyle/>
          <a:p>
            <a:r>
              <a:rPr lang="en-GB" dirty="0"/>
              <a:t>XML</a:t>
            </a:r>
          </a:p>
        </p:txBody>
      </p:sp>
      <p:sp>
        <p:nvSpPr>
          <p:cNvPr id="21" name="TextBox 20"/>
          <p:cNvSpPr txBox="1"/>
          <p:nvPr/>
        </p:nvSpPr>
        <p:spPr>
          <a:xfrm>
            <a:off x="2706899" y="3611553"/>
            <a:ext cx="668773" cy="369332"/>
          </a:xfrm>
          <a:prstGeom prst="rect">
            <a:avLst/>
          </a:prstGeom>
          <a:noFill/>
        </p:spPr>
        <p:txBody>
          <a:bodyPr wrap="none" rtlCol="0">
            <a:spAutoFit/>
          </a:bodyPr>
          <a:lstStyle/>
          <a:p>
            <a:r>
              <a:rPr lang="en-GB" dirty="0"/>
              <a:t>PNG</a:t>
            </a:r>
          </a:p>
        </p:txBody>
      </p:sp>
      <p:sp>
        <p:nvSpPr>
          <p:cNvPr id="22" name="TextBox 21"/>
          <p:cNvSpPr txBox="1"/>
          <p:nvPr/>
        </p:nvSpPr>
        <p:spPr>
          <a:xfrm>
            <a:off x="2670455" y="3054926"/>
            <a:ext cx="635110" cy="369332"/>
          </a:xfrm>
          <a:prstGeom prst="rect">
            <a:avLst/>
          </a:prstGeom>
          <a:noFill/>
        </p:spPr>
        <p:txBody>
          <a:bodyPr wrap="none" rtlCol="0">
            <a:spAutoFit/>
          </a:bodyPr>
          <a:lstStyle/>
          <a:p>
            <a:r>
              <a:rPr lang="en-GB" dirty="0"/>
              <a:t>SVG</a:t>
            </a:r>
          </a:p>
        </p:txBody>
      </p:sp>
      <p:sp>
        <p:nvSpPr>
          <p:cNvPr id="23" name="TextBox 22"/>
          <p:cNvSpPr txBox="1"/>
          <p:nvPr/>
        </p:nvSpPr>
        <p:spPr>
          <a:xfrm>
            <a:off x="2899820" y="4161049"/>
            <a:ext cx="1085554" cy="369332"/>
          </a:xfrm>
          <a:prstGeom prst="rect">
            <a:avLst/>
          </a:prstGeom>
          <a:noFill/>
        </p:spPr>
        <p:txBody>
          <a:bodyPr wrap="none" rtlCol="0">
            <a:spAutoFit/>
          </a:bodyPr>
          <a:lstStyle/>
          <a:p>
            <a:r>
              <a:rPr lang="en-GB"/>
              <a:t>MathML</a:t>
            </a:r>
          </a:p>
        </p:txBody>
      </p:sp>
      <p:sp>
        <p:nvSpPr>
          <p:cNvPr id="28" name="Left Arrow 27"/>
          <p:cNvSpPr/>
          <p:nvPr/>
        </p:nvSpPr>
        <p:spPr bwMode="auto">
          <a:xfrm rot="13500000">
            <a:off x="4574822" y="4164616"/>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038402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t>Identify links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provide ways to identify links to other resources, including to secondary resources (via fragment identifiers).</a:t>
            </a:r>
          </a:p>
          <a:p>
            <a:pPr marL="0" indent="0">
              <a:buNone/>
            </a:pPr>
            <a:endParaRPr lang="en-US" dirty="0"/>
          </a:p>
          <a:p>
            <a:pPr marL="0" indent="0">
              <a:buNone/>
            </a:pPr>
            <a:endParaRPr lang="en-US"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234549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t>Links should be web-wide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Web-wide linking, not just internal document linking.</a:t>
            </a:r>
          </a:p>
          <a:p>
            <a:pPr marL="0" indent="0">
              <a:buNone/>
            </a:pPr>
            <a:endParaRPr lang="en-US" dirty="0"/>
          </a:p>
          <a:p>
            <a:pPr marL="0" indent="0">
              <a:buNone/>
            </a:pPr>
            <a:r>
              <a:rPr lang="en-US" dirty="0"/>
              <a:t>(a corollary of global identifiers)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4512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solidFill>
                  <a:schemeClr val="bg2"/>
                </a:solidFill>
              </a:rPr>
              <a:t>Links should be web-wide</a:t>
            </a:r>
          </a:p>
          <a:p>
            <a:pPr marL="457200" indent="-457200">
              <a:buFont typeface="+mj-lt"/>
              <a:buAutoNum type="arabicPeriod"/>
            </a:pPr>
            <a:r>
              <a:rPr lang="en-GB" dirty="0"/>
              <a:t>Links should use generic identifiers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content authors to use URIs without constraining them to a limited set of URI schemes.</a:t>
            </a:r>
          </a:p>
          <a:p>
            <a:pPr marL="0" indent="0">
              <a:buNone/>
            </a:pPr>
            <a:endParaRPr lang="en-US" dirty="0"/>
          </a:p>
          <a:p>
            <a:pPr marL="0" indent="0">
              <a:buNone/>
            </a:pPr>
            <a:r>
              <a:rPr lang="en-US" dirty="0"/>
              <a:t>Formats should be future-proof; we don’t know what identifier types or protocols we’ll be using in the future.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210981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solidFill>
                  <a:schemeClr val="bg2"/>
                </a:solidFill>
              </a:rPr>
              <a:t>Links should be web-wide</a:t>
            </a:r>
          </a:p>
          <a:p>
            <a:pPr marL="457200" indent="-457200">
              <a:buFont typeface="+mj-lt"/>
              <a:buAutoNum type="arabicPeriod"/>
            </a:pPr>
            <a:r>
              <a:rPr lang="en-GB" dirty="0">
                <a:solidFill>
                  <a:schemeClr val="bg2"/>
                </a:solidFill>
              </a:rPr>
              <a:t>Links should use generic identifiers</a:t>
            </a:r>
          </a:p>
          <a:p>
            <a:pPr marL="457200" indent="-457200">
              <a:buFont typeface="+mj-lt"/>
              <a:buAutoNum type="arabicPeriod"/>
            </a:pPr>
            <a:r>
              <a:rPr lang="en-GB" dirty="0"/>
              <a:t>Links should be navigable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incorporate hypertext links if hypertext is the expected user interface paradigm.</a:t>
            </a:r>
          </a:p>
          <a:p>
            <a:pPr marL="0" indent="0">
              <a:buNone/>
            </a:pPr>
            <a:endParaRPr lang="en-US" dirty="0"/>
          </a:p>
          <a:p>
            <a:pPr marL="0" indent="0">
              <a:buNone/>
            </a:pPr>
            <a:r>
              <a:rPr lang="en-US" dirty="0"/>
              <a:t>We would like links between resources to be able to behave like any other hypertext links.</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4431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Interaction</a:t>
            </a:r>
          </a:p>
        </p:txBody>
      </p:sp>
    </p:spTree>
    <p:extLst>
      <p:ext uri="{BB962C8B-B14F-4D97-AF65-F5344CB8AC3E}">
        <p14:creationId xmlns:p14="http://schemas.microsoft.com/office/powerpoint/2010/main" val="1719643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Interaction</a:t>
            </a:r>
          </a:p>
        </p:txBody>
      </p:sp>
      <p:sp>
        <p:nvSpPr>
          <p:cNvPr id="4" name="Content Placeholder 3"/>
          <p:cNvSpPr>
            <a:spLocks noGrp="1"/>
          </p:cNvSpPr>
          <p:nvPr>
            <p:ph sz="quarter" idx="13"/>
          </p:nvPr>
        </p:nvSpPr>
        <p:spPr/>
        <p:txBody>
          <a:bodyPr>
            <a:normAutofit/>
          </a:bodyPr>
          <a:lstStyle/>
          <a:p>
            <a:pPr marL="0" indent="0">
              <a:buNone/>
            </a:pPr>
            <a:r>
              <a:rPr lang="en-US" dirty="0"/>
              <a:t>Resource representations are transmitted using interaction protocols </a:t>
            </a:r>
            <a:r>
              <a:rPr lang="en-US"/>
              <a:t>that specify </a:t>
            </a:r>
            <a:r>
              <a:rPr lang="en-US" dirty="0"/>
              <a:t>the exchange of messages</a:t>
            </a:r>
          </a:p>
          <a:p>
            <a:pPr lvl="1"/>
            <a:r>
              <a:rPr lang="en-US" dirty="0"/>
              <a:t>HTTP, FTP, SOAP, NNTP, SMTP, ...</a:t>
            </a:r>
          </a:p>
          <a:p>
            <a:pPr marL="0" indent="0">
              <a:buNone/>
            </a:pPr>
            <a:endParaRPr lang="en-US" dirty="0"/>
          </a:p>
          <a:p>
            <a:pPr marL="0" indent="0">
              <a:buNone/>
            </a:pPr>
            <a:r>
              <a:rPr lang="en-US" dirty="0"/>
              <a:t>Messages contain both:</a:t>
            </a:r>
            <a:endParaRPr lang="en-US" i="1" dirty="0"/>
          </a:p>
          <a:p>
            <a:pPr lvl="1"/>
            <a:r>
              <a:rPr lang="en-US" i="1" dirty="0"/>
              <a:t>data</a:t>
            </a:r>
            <a:br>
              <a:rPr lang="en-US" dirty="0"/>
            </a:br>
            <a:r>
              <a:rPr lang="en-US" dirty="0"/>
              <a:t>(informational content of the message)</a:t>
            </a:r>
          </a:p>
          <a:p>
            <a:pPr lvl="1"/>
            <a:r>
              <a:rPr lang="en-US" i="1" dirty="0"/>
              <a:t>metadata</a:t>
            </a:r>
            <a:br>
              <a:rPr lang="en-US" dirty="0"/>
            </a:br>
            <a:r>
              <a:rPr lang="en-US" dirty="0"/>
              <a:t>(description of the message or its content)</a:t>
            </a:r>
          </a:p>
          <a:p>
            <a:pPr marL="0" indent="0">
              <a:buNone/>
            </a:pPr>
            <a:endParaRPr lang="en-US" dirty="0"/>
          </a:p>
          <a:p>
            <a:endParaRPr lang="en-US" dirty="0"/>
          </a:p>
        </p:txBody>
      </p:sp>
      <p:sp>
        <p:nvSpPr>
          <p:cNvPr id="7" name="Text Placeholder 6">
            <a:extLst>
              <a:ext uri="{FF2B5EF4-FFF2-40B4-BE49-F238E27FC236}">
                <a16:creationId xmlns:a16="http://schemas.microsoft.com/office/drawing/2014/main" id="{FB6457A4-C69E-774F-A7FB-A3CE1BE9C910}"/>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27</a:t>
            </a:fld>
            <a:endParaRPr lang="en-US" dirty="0"/>
          </a:p>
        </p:txBody>
      </p:sp>
      <p:sp>
        <p:nvSpPr>
          <p:cNvPr id="8" name="Slide Number Placeholder 2">
            <a:extLst>
              <a:ext uri="{FF2B5EF4-FFF2-40B4-BE49-F238E27FC236}">
                <a16:creationId xmlns:a16="http://schemas.microsoft.com/office/drawing/2014/main" id="{A12112E9-129C-FB4C-AC50-A0BA08FA5538}"/>
              </a:ext>
            </a:extLst>
          </p:cNvPr>
          <p:cNvSpPr txBox="1">
            <a:spLocks/>
          </p:cNvSpPr>
          <p:nvPr/>
        </p:nvSpPr>
        <p:spPr>
          <a:xfrm>
            <a:off x="11568113" y="6381751"/>
            <a:ext cx="431799" cy="28733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27</a:t>
            </a:fld>
            <a:endParaRPr lang="en-US" dirty="0"/>
          </a:p>
        </p:txBody>
      </p:sp>
      <p:grpSp>
        <p:nvGrpSpPr>
          <p:cNvPr id="9" name="Group 8">
            <a:extLst>
              <a:ext uri="{FF2B5EF4-FFF2-40B4-BE49-F238E27FC236}">
                <a16:creationId xmlns:a16="http://schemas.microsoft.com/office/drawing/2014/main" id="{39686B51-3A14-364D-B884-F6E375776508}"/>
              </a:ext>
            </a:extLst>
          </p:cNvPr>
          <p:cNvGrpSpPr/>
          <p:nvPr/>
        </p:nvGrpSpPr>
        <p:grpSpPr>
          <a:xfrm>
            <a:off x="6275388" y="2817307"/>
            <a:ext cx="2530794" cy="1593065"/>
            <a:chOff x="2829914" y="2836304"/>
            <a:chExt cx="2530794" cy="1593065"/>
          </a:xfrm>
        </p:grpSpPr>
        <p:sp>
          <p:nvSpPr>
            <p:cNvPr id="10" name="Cloud 9">
              <a:extLst>
                <a:ext uri="{FF2B5EF4-FFF2-40B4-BE49-F238E27FC236}">
                  <a16:creationId xmlns:a16="http://schemas.microsoft.com/office/drawing/2014/main" id="{DCEF7B0F-EEDB-014A-BC67-1C30670D0468}"/>
                </a:ext>
              </a:extLst>
            </p:cNvPr>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today’s BBC weather forecast for Southampton</a:t>
              </a:r>
            </a:p>
          </p:txBody>
        </p:sp>
        <p:sp>
          <p:nvSpPr>
            <p:cNvPr id="11" name="TextBox 10">
              <a:extLst>
                <a:ext uri="{FF2B5EF4-FFF2-40B4-BE49-F238E27FC236}">
                  <a16:creationId xmlns:a16="http://schemas.microsoft.com/office/drawing/2014/main" id="{CA985FAA-467C-C340-920C-09F27072DF2F}"/>
                </a:ext>
              </a:extLst>
            </p:cNvPr>
            <p:cNvSpPr txBox="1"/>
            <p:nvPr/>
          </p:nvSpPr>
          <p:spPr>
            <a:xfrm>
              <a:off x="2829914" y="2836304"/>
              <a:ext cx="1200970" cy="369332"/>
            </a:xfrm>
            <a:prstGeom prst="rect">
              <a:avLst/>
            </a:prstGeom>
            <a:noFill/>
          </p:spPr>
          <p:txBody>
            <a:bodyPr wrap="none" rtlCol="0">
              <a:spAutoFit/>
            </a:bodyPr>
            <a:lstStyle/>
            <a:p>
              <a:r>
                <a:rPr lang="en-US" dirty="0">
                  <a:latin typeface="Lucida Sans" panose="020B0602030504020204" pitchFamily="34" charset="77"/>
                </a:rPr>
                <a:t>Resource</a:t>
              </a:r>
            </a:p>
          </p:txBody>
        </p:sp>
      </p:grpSp>
      <p:grpSp>
        <p:nvGrpSpPr>
          <p:cNvPr id="12" name="Group 11">
            <a:extLst>
              <a:ext uri="{FF2B5EF4-FFF2-40B4-BE49-F238E27FC236}">
                <a16:creationId xmlns:a16="http://schemas.microsoft.com/office/drawing/2014/main" id="{9F01BF78-FF91-A140-8027-F89852E81E72}"/>
              </a:ext>
            </a:extLst>
          </p:cNvPr>
          <p:cNvGrpSpPr/>
          <p:nvPr/>
        </p:nvGrpSpPr>
        <p:grpSpPr>
          <a:xfrm>
            <a:off x="8430539" y="1733035"/>
            <a:ext cx="3246402" cy="618110"/>
            <a:chOff x="6491908" y="1752032"/>
            <a:chExt cx="3246402" cy="618110"/>
          </a:xfrm>
        </p:grpSpPr>
        <p:sp>
          <p:nvSpPr>
            <p:cNvPr id="13" name="TextBox 12">
              <a:extLst>
                <a:ext uri="{FF2B5EF4-FFF2-40B4-BE49-F238E27FC236}">
                  <a16:creationId xmlns:a16="http://schemas.microsoft.com/office/drawing/2014/main" id="{FFCC27BC-545B-2A4E-931C-E3556F0FB683}"/>
                </a:ext>
              </a:extLst>
            </p:cNvPr>
            <p:cNvSpPr txBox="1"/>
            <p:nvPr/>
          </p:nvSpPr>
          <p:spPr>
            <a:xfrm>
              <a:off x="6491908" y="2093143"/>
              <a:ext cx="3246402" cy="276999"/>
            </a:xfrm>
            <a:prstGeom prst="rect">
              <a:avLst/>
            </a:prstGeom>
            <a:noFill/>
          </p:spPr>
          <p:txBody>
            <a:bodyPr wrap="none" rtlCol="0">
              <a:spAutoFit/>
            </a:bodyPr>
            <a:lstStyle/>
            <a:p>
              <a:r>
                <a:rPr lang="en-US" sz="1200" dirty="0">
                  <a:latin typeface="Lucida Sans" panose="020B0602030504020204" pitchFamily="34" charset="77"/>
                  <a:cs typeface="Lucida  "/>
                </a:rPr>
                <a:t>http://</a:t>
              </a:r>
              <a:r>
                <a:rPr lang="en-US" sz="1200" dirty="0" err="1">
                  <a:latin typeface="Lucida Sans" panose="020B0602030504020204" pitchFamily="34" charset="77"/>
                  <a:cs typeface="Lucida  "/>
                </a:rPr>
                <a:t>www.bbc.co.uk</a:t>
              </a:r>
              <a:r>
                <a:rPr lang="en-US" sz="1200" dirty="0">
                  <a:latin typeface="Lucida Sans" panose="020B0602030504020204" pitchFamily="34" charset="77"/>
                  <a:cs typeface="Lucida  "/>
                </a:rPr>
                <a:t>/weather/2637487</a:t>
              </a:r>
            </a:p>
          </p:txBody>
        </p:sp>
        <p:sp>
          <p:nvSpPr>
            <p:cNvPr id="14" name="TextBox 13">
              <a:extLst>
                <a:ext uri="{FF2B5EF4-FFF2-40B4-BE49-F238E27FC236}">
                  <a16:creationId xmlns:a16="http://schemas.microsoft.com/office/drawing/2014/main" id="{B0A94473-035A-1A40-9947-01F60614B367}"/>
                </a:ext>
              </a:extLst>
            </p:cNvPr>
            <p:cNvSpPr txBox="1"/>
            <p:nvPr/>
          </p:nvSpPr>
          <p:spPr>
            <a:xfrm>
              <a:off x="6491908" y="1752032"/>
              <a:ext cx="556563" cy="369332"/>
            </a:xfrm>
            <a:prstGeom prst="rect">
              <a:avLst/>
            </a:prstGeom>
            <a:noFill/>
          </p:spPr>
          <p:txBody>
            <a:bodyPr wrap="none" rtlCol="0">
              <a:spAutoFit/>
            </a:bodyPr>
            <a:lstStyle/>
            <a:p>
              <a:r>
                <a:rPr lang="en-US" dirty="0">
                  <a:latin typeface="Lucida Sans" panose="020B0602030504020204" pitchFamily="34" charset="77"/>
                </a:rPr>
                <a:t>URI</a:t>
              </a:r>
            </a:p>
          </p:txBody>
        </p:sp>
      </p:grpSp>
      <p:grpSp>
        <p:nvGrpSpPr>
          <p:cNvPr id="15" name="Group 14">
            <a:extLst>
              <a:ext uri="{FF2B5EF4-FFF2-40B4-BE49-F238E27FC236}">
                <a16:creationId xmlns:a16="http://schemas.microsoft.com/office/drawing/2014/main" id="{20B993AA-1753-1D43-A95D-C69966C64435}"/>
              </a:ext>
            </a:extLst>
          </p:cNvPr>
          <p:cNvGrpSpPr/>
          <p:nvPr/>
        </p:nvGrpSpPr>
        <p:grpSpPr>
          <a:xfrm rot="20822521">
            <a:off x="7635184" y="2298736"/>
            <a:ext cx="986167" cy="735166"/>
            <a:chOff x="5265179" y="2144849"/>
            <a:chExt cx="986167" cy="735166"/>
          </a:xfrm>
        </p:grpSpPr>
        <p:sp>
          <p:nvSpPr>
            <p:cNvPr id="16" name="Left Arrow 15">
              <a:extLst>
                <a:ext uri="{FF2B5EF4-FFF2-40B4-BE49-F238E27FC236}">
                  <a16:creationId xmlns:a16="http://schemas.microsoft.com/office/drawing/2014/main" id="{E49009E9-7257-2340-804A-7AEF34F5F44E}"/>
                </a:ext>
              </a:extLst>
            </p:cNvPr>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17" name="TextBox 16">
              <a:extLst>
                <a:ext uri="{FF2B5EF4-FFF2-40B4-BE49-F238E27FC236}">
                  <a16:creationId xmlns:a16="http://schemas.microsoft.com/office/drawing/2014/main" id="{C09307B3-6A87-E448-AB95-FF516F7567C5}"/>
                </a:ext>
              </a:extLst>
            </p:cNvPr>
            <p:cNvSpPr txBox="1"/>
            <p:nvPr/>
          </p:nvSpPr>
          <p:spPr>
            <a:xfrm rot="20019355">
              <a:off x="5265179" y="2144849"/>
              <a:ext cx="986167" cy="307777"/>
            </a:xfrm>
            <a:prstGeom prst="rect">
              <a:avLst/>
            </a:prstGeom>
            <a:noFill/>
          </p:spPr>
          <p:txBody>
            <a:bodyPr wrap="none" rtlCol="0">
              <a:spAutoFit/>
            </a:bodyPr>
            <a:lstStyle/>
            <a:p>
              <a:r>
                <a:rPr lang="en-US" sz="1400" dirty="0">
                  <a:latin typeface="Lucida Sans" panose="020B0602030504020204" pitchFamily="34" charset="77"/>
                </a:rPr>
                <a:t>identifies</a:t>
              </a:r>
            </a:p>
          </p:txBody>
        </p:sp>
      </p:grpSp>
      <p:grpSp>
        <p:nvGrpSpPr>
          <p:cNvPr id="18" name="Group 17">
            <a:extLst>
              <a:ext uri="{FF2B5EF4-FFF2-40B4-BE49-F238E27FC236}">
                <a16:creationId xmlns:a16="http://schemas.microsoft.com/office/drawing/2014/main" id="{164A3748-0016-6A45-A47D-4FACC96BAEFD}"/>
              </a:ext>
            </a:extLst>
          </p:cNvPr>
          <p:cNvGrpSpPr/>
          <p:nvPr/>
        </p:nvGrpSpPr>
        <p:grpSpPr>
          <a:xfrm>
            <a:off x="9280553" y="3677986"/>
            <a:ext cx="2196841" cy="2487864"/>
            <a:chOff x="6491908" y="3696983"/>
            <a:chExt cx="2196841" cy="2487864"/>
          </a:xfrm>
        </p:grpSpPr>
        <p:sp>
          <p:nvSpPr>
            <p:cNvPr id="19" name="Document 18">
              <a:extLst>
                <a:ext uri="{FF2B5EF4-FFF2-40B4-BE49-F238E27FC236}">
                  <a16:creationId xmlns:a16="http://schemas.microsoft.com/office/drawing/2014/main" id="{55489F47-EEBA-0646-A629-8CD388C9D5BC}"/>
                </a:ext>
              </a:extLst>
            </p:cNvPr>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&lt;/html&gt;</a:t>
              </a:r>
            </a:p>
          </p:txBody>
        </p:sp>
        <p:sp>
          <p:nvSpPr>
            <p:cNvPr id="20" name="TextBox 19">
              <a:extLst>
                <a:ext uri="{FF2B5EF4-FFF2-40B4-BE49-F238E27FC236}">
                  <a16:creationId xmlns:a16="http://schemas.microsoft.com/office/drawing/2014/main" id="{9949818F-A789-144B-B96B-AA52F8297E2B}"/>
                </a:ext>
              </a:extLst>
            </p:cNvPr>
            <p:cNvSpPr txBox="1"/>
            <p:nvPr/>
          </p:nvSpPr>
          <p:spPr>
            <a:xfrm>
              <a:off x="6491908" y="3696983"/>
              <a:ext cx="1867819" cy="369332"/>
            </a:xfrm>
            <a:prstGeom prst="rect">
              <a:avLst/>
            </a:prstGeom>
            <a:noFill/>
          </p:spPr>
          <p:txBody>
            <a:bodyPr wrap="none" rtlCol="0">
              <a:spAutoFit/>
            </a:bodyPr>
            <a:lstStyle/>
            <a:p>
              <a:r>
                <a:rPr lang="en-US" dirty="0">
                  <a:latin typeface="Lucida Sans" panose="020B0602030504020204" pitchFamily="34" charset="77"/>
                </a:rPr>
                <a:t>Representation</a:t>
              </a:r>
            </a:p>
          </p:txBody>
        </p:sp>
      </p:grpSp>
      <p:grpSp>
        <p:nvGrpSpPr>
          <p:cNvPr id="21" name="Group 20">
            <a:extLst>
              <a:ext uri="{FF2B5EF4-FFF2-40B4-BE49-F238E27FC236}">
                <a16:creationId xmlns:a16="http://schemas.microsoft.com/office/drawing/2014/main" id="{C72AE14C-63EA-614F-B319-914FD85E6FAE}"/>
              </a:ext>
            </a:extLst>
          </p:cNvPr>
          <p:cNvGrpSpPr/>
          <p:nvPr/>
        </p:nvGrpSpPr>
        <p:grpSpPr>
          <a:xfrm rot="1003722">
            <a:off x="8280134" y="4405998"/>
            <a:ext cx="1104790" cy="728128"/>
            <a:chOff x="5415967" y="4205103"/>
            <a:chExt cx="1104790" cy="728128"/>
          </a:xfrm>
        </p:grpSpPr>
        <p:sp>
          <p:nvSpPr>
            <p:cNvPr id="22" name="Left Arrow 21">
              <a:extLst>
                <a:ext uri="{FF2B5EF4-FFF2-40B4-BE49-F238E27FC236}">
                  <a16:creationId xmlns:a16="http://schemas.microsoft.com/office/drawing/2014/main" id="{7280ECA1-8368-A041-BB86-E343956540B5}"/>
                </a:ext>
              </a:extLst>
            </p:cNvPr>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23" name="TextBox 22">
              <a:extLst>
                <a:ext uri="{FF2B5EF4-FFF2-40B4-BE49-F238E27FC236}">
                  <a16:creationId xmlns:a16="http://schemas.microsoft.com/office/drawing/2014/main" id="{FC5765BA-31EB-C94E-84A4-FFB7B3F2BD4D}"/>
                </a:ext>
              </a:extLst>
            </p:cNvPr>
            <p:cNvSpPr txBox="1"/>
            <p:nvPr/>
          </p:nvSpPr>
          <p:spPr>
            <a:xfrm rot="1612783">
              <a:off x="5415967" y="4205103"/>
              <a:ext cx="1104790" cy="307777"/>
            </a:xfrm>
            <a:prstGeom prst="rect">
              <a:avLst/>
            </a:prstGeom>
            <a:noFill/>
          </p:spPr>
          <p:txBody>
            <a:bodyPr wrap="none" rtlCol="0">
              <a:spAutoFit/>
            </a:bodyPr>
            <a:lstStyle/>
            <a:p>
              <a:r>
                <a:rPr lang="en-US" sz="1400" dirty="0">
                  <a:latin typeface="Lucida Sans" panose="020B0602030504020204" pitchFamily="34" charset="77"/>
                </a:rPr>
                <a:t>represents</a:t>
              </a:r>
            </a:p>
          </p:txBody>
        </p:sp>
      </p:grpSp>
      <p:grpSp>
        <p:nvGrpSpPr>
          <p:cNvPr id="24" name="Group 23">
            <a:extLst>
              <a:ext uri="{FF2B5EF4-FFF2-40B4-BE49-F238E27FC236}">
                <a16:creationId xmlns:a16="http://schemas.microsoft.com/office/drawing/2014/main" id="{56FC35F2-2F6A-B445-B9D0-2E3322CEDA1D}"/>
              </a:ext>
            </a:extLst>
          </p:cNvPr>
          <p:cNvGrpSpPr/>
          <p:nvPr/>
        </p:nvGrpSpPr>
        <p:grpSpPr>
          <a:xfrm>
            <a:off x="9940532" y="2867219"/>
            <a:ext cx="1309608" cy="328561"/>
            <a:chOff x="7406287" y="2888589"/>
            <a:chExt cx="1309608" cy="328561"/>
          </a:xfrm>
        </p:grpSpPr>
        <p:sp>
          <p:nvSpPr>
            <p:cNvPr id="25" name="Left Arrow 24">
              <a:extLst>
                <a:ext uri="{FF2B5EF4-FFF2-40B4-BE49-F238E27FC236}">
                  <a16:creationId xmlns:a16="http://schemas.microsoft.com/office/drawing/2014/main" id="{F080C819-A416-8047-AB35-011C72B465E7}"/>
                </a:ext>
              </a:extLst>
            </p:cNvPr>
            <p:cNvSpPr/>
            <p:nvPr/>
          </p:nvSpPr>
          <p:spPr bwMode="auto">
            <a:xfrm rot="16200000">
              <a:off x="7512820" y="2865143"/>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26" name="TextBox 25">
              <a:extLst>
                <a:ext uri="{FF2B5EF4-FFF2-40B4-BE49-F238E27FC236}">
                  <a16:creationId xmlns:a16="http://schemas.microsoft.com/office/drawing/2014/main" id="{52A12E40-5288-DE46-AD05-20D397AA524C}"/>
                </a:ext>
              </a:extLst>
            </p:cNvPr>
            <p:cNvSpPr txBox="1"/>
            <p:nvPr/>
          </p:nvSpPr>
          <p:spPr>
            <a:xfrm>
              <a:off x="7776214" y="2888589"/>
              <a:ext cx="939681" cy="307777"/>
            </a:xfrm>
            <a:prstGeom prst="rect">
              <a:avLst/>
            </a:prstGeom>
            <a:noFill/>
          </p:spPr>
          <p:txBody>
            <a:bodyPr wrap="none" rtlCol="0">
              <a:spAutoFit/>
            </a:bodyPr>
            <a:lstStyle/>
            <a:p>
              <a:r>
                <a:rPr lang="en-US" sz="1400" dirty="0">
                  <a:latin typeface="Lucida Sans" panose="020B0602030504020204" pitchFamily="34" charset="77"/>
                </a:rPr>
                <a:t>accesses</a:t>
              </a:r>
            </a:p>
          </p:txBody>
        </p:sp>
      </p:grpSp>
    </p:spTree>
    <p:extLst>
      <p:ext uri="{BB962C8B-B14F-4D97-AF65-F5344CB8AC3E}">
        <p14:creationId xmlns:p14="http://schemas.microsoft.com/office/powerpoint/2010/main" val="1770278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Dereferencing URIs</a:t>
            </a:r>
          </a:p>
        </p:txBody>
      </p:sp>
      <p:sp>
        <p:nvSpPr>
          <p:cNvPr id="4" name="Content Placeholder 3"/>
          <p:cNvSpPr>
            <a:spLocks noGrp="1"/>
          </p:cNvSpPr>
          <p:nvPr>
            <p:ph sz="quarter" idx="13"/>
          </p:nvPr>
        </p:nvSpPr>
        <p:spPr/>
        <p:txBody>
          <a:bodyPr>
            <a:normAutofit lnSpcReduction="10000"/>
          </a:bodyPr>
          <a:lstStyle/>
          <a:p>
            <a:pPr marL="0" indent="0">
              <a:buNone/>
            </a:pPr>
            <a:r>
              <a:rPr lang="en-US" dirty="0"/>
              <a:t>URIs used to identify resources may indicate protocols that can be used to access those resources</a:t>
            </a:r>
          </a:p>
          <a:p>
            <a:pPr lvl="1"/>
            <a:r>
              <a:rPr lang="en-US" dirty="0"/>
              <a:t>Though not always: caches, proxies, name resolution services (DNS)</a:t>
            </a:r>
          </a:p>
          <a:p>
            <a:pPr lvl="1"/>
            <a:r>
              <a:rPr lang="en-US" dirty="0"/>
              <a:t>Many URI schemes define a default interaction protocol</a:t>
            </a:r>
          </a:p>
          <a:p>
            <a:pPr marL="0" indent="0">
              <a:buNone/>
            </a:pPr>
            <a:r>
              <a:rPr lang="en-US" dirty="0"/>
              <a:t>Resource access takes several forms:</a:t>
            </a:r>
          </a:p>
          <a:p>
            <a:pPr lvl="1"/>
            <a:r>
              <a:rPr lang="en-US" dirty="0"/>
              <a:t>Retrieving a representation of the resource</a:t>
            </a:r>
          </a:p>
          <a:p>
            <a:pPr lvl="1"/>
            <a:r>
              <a:rPr lang="en-US" dirty="0"/>
              <a:t>Adding or modifying a representation of the resource</a:t>
            </a:r>
          </a:p>
          <a:p>
            <a:pPr lvl="1"/>
            <a:r>
              <a:rPr lang="en-US" dirty="0"/>
              <a:t>Deleting some or all representations of the resource</a:t>
            </a:r>
          </a:p>
        </p:txBody>
      </p:sp>
      <p:sp>
        <p:nvSpPr>
          <p:cNvPr id="7" name="Text Placeholder 6">
            <a:extLst>
              <a:ext uri="{FF2B5EF4-FFF2-40B4-BE49-F238E27FC236}">
                <a16:creationId xmlns:a16="http://schemas.microsoft.com/office/drawing/2014/main" id="{463500E9-C341-F94A-B76A-3F442F409B6F}"/>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1760200" y="6381750"/>
            <a:ext cx="431800" cy="287338"/>
          </a:xfrm>
        </p:spPr>
        <p:txBody>
          <a:bodyPr/>
          <a:lstStyle/>
          <a:p>
            <a:fld id="{03AC6681-E0FD-2C4C-B392-04A572FD2AAE}" type="slidenum">
              <a:rPr lang="en-US" smtClean="0"/>
              <a:pPr/>
              <a:t>28</a:t>
            </a:fld>
            <a:endParaRPr lang="en-US" dirty="0"/>
          </a:p>
        </p:txBody>
      </p:sp>
      <p:sp>
        <p:nvSpPr>
          <p:cNvPr id="8" name="Slide Number Placeholder 2">
            <a:extLst>
              <a:ext uri="{FF2B5EF4-FFF2-40B4-BE49-F238E27FC236}">
                <a16:creationId xmlns:a16="http://schemas.microsoft.com/office/drawing/2014/main" id="{94BC8284-FCAB-1441-AE79-4DD34F49DB23}"/>
              </a:ext>
            </a:extLst>
          </p:cNvPr>
          <p:cNvSpPr txBox="1">
            <a:spLocks/>
          </p:cNvSpPr>
          <p:nvPr/>
        </p:nvSpPr>
        <p:spPr>
          <a:xfrm>
            <a:off x="11568113" y="6381751"/>
            <a:ext cx="431799" cy="28733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AC6681-E0FD-2C4C-B392-04A572FD2AAE}" type="slidenum">
              <a:rPr lang="en-US" smtClean="0"/>
              <a:pPr/>
              <a:t>28</a:t>
            </a:fld>
            <a:endParaRPr lang="en-US" dirty="0"/>
          </a:p>
        </p:txBody>
      </p:sp>
      <p:grpSp>
        <p:nvGrpSpPr>
          <p:cNvPr id="9" name="Group 8">
            <a:extLst>
              <a:ext uri="{FF2B5EF4-FFF2-40B4-BE49-F238E27FC236}">
                <a16:creationId xmlns:a16="http://schemas.microsoft.com/office/drawing/2014/main" id="{A4C7D07E-1B0E-CA41-983F-2F28B93574B5}"/>
              </a:ext>
            </a:extLst>
          </p:cNvPr>
          <p:cNvGrpSpPr/>
          <p:nvPr/>
        </p:nvGrpSpPr>
        <p:grpSpPr>
          <a:xfrm>
            <a:off x="6275388" y="2817307"/>
            <a:ext cx="2530794" cy="1593065"/>
            <a:chOff x="2829914" y="2836304"/>
            <a:chExt cx="2530794" cy="1593065"/>
          </a:xfrm>
        </p:grpSpPr>
        <p:sp>
          <p:nvSpPr>
            <p:cNvPr id="10" name="Cloud 9">
              <a:extLst>
                <a:ext uri="{FF2B5EF4-FFF2-40B4-BE49-F238E27FC236}">
                  <a16:creationId xmlns:a16="http://schemas.microsoft.com/office/drawing/2014/main" id="{5E1D60A8-C87C-1B4D-B910-810A5B925DE2}"/>
                </a:ext>
              </a:extLst>
            </p:cNvPr>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today’s BBC weather forecast for Southampton</a:t>
              </a:r>
            </a:p>
          </p:txBody>
        </p:sp>
        <p:sp>
          <p:nvSpPr>
            <p:cNvPr id="11" name="TextBox 10">
              <a:extLst>
                <a:ext uri="{FF2B5EF4-FFF2-40B4-BE49-F238E27FC236}">
                  <a16:creationId xmlns:a16="http://schemas.microsoft.com/office/drawing/2014/main" id="{2821F3CE-A86C-974F-BFBE-0167EB2CE705}"/>
                </a:ext>
              </a:extLst>
            </p:cNvPr>
            <p:cNvSpPr txBox="1"/>
            <p:nvPr/>
          </p:nvSpPr>
          <p:spPr>
            <a:xfrm>
              <a:off x="2829914" y="2836304"/>
              <a:ext cx="1200970" cy="369332"/>
            </a:xfrm>
            <a:prstGeom prst="rect">
              <a:avLst/>
            </a:prstGeom>
            <a:noFill/>
          </p:spPr>
          <p:txBody>
            <a:bodyPr wrap="none" rtlCol="0">
              <a:spAutoFit/>
            </a:bodyPr>
            <a:lstStyle/>
            <a:p>
              <a:r>
                <a:rPr lang="en-US" dirty="0">
                  <a:latin typeface="Lucida Sans" panose="020B0602030504020204" pitchFamily="34" charset="77"/>
                </a:rPr>
                <a:t>Resource</a:t>
              </a:r>
            </a:p>
          </p:txBody>
        </p:sp>
      </p:grpSp>
      <p:grpSp>
        <p:nvGrpSpPr>
          <p:cNvPr id="12" name="Group 11">
            <a:extLst>
              <a:ext uri="{FF2B5EF4-FFF2-40B4-BE49-F238E27FC236}">
                <a16:creationId xmlns:a16="http://schemas.microsoft.com/office/drawing/2014/main" id="{3CBEBA5E-AE40-7B4B-87D6-6FFCF1572E6C}"/>
              </a:ext>
            </a:extLst>
          </p:cNvPr>
          <p:cNvGrpSpPr/>
          <p:nvPr/>
        </p:nvGrpSpPr>
        <p:grpSpPr>
          <a:xfrm>
            <a:off x="8430539" y="1733035"/>
            <a:ext cx="3246402" cy="618110"/>
            <a:chOff x="6491908" y="1752032"/>
            <a:chExt cx="3246402" cy="618110"/>
          </a:xfrm>
        </p:grpSpPr>
        <p:sp>
          <p:nvSpPr>
            <p:cNvPr id="13" name="TextBox 12">
              <a:extLst>
                <a:ext uri="{FF2B5EF4-FFF2-40B4-BE49-F238E27FC236}">
                  <a16:creationId xmlns:a16="http://schemas.microsoft.com/office/drawing/2014/main" id="{0711C93D-DE67-CF41-9FF4-5CED4DF0E761}"/>
                </a:ext>
              </a:extLst>
            </p:cNvPr>
            <p:cNvSpPr txBox="1"/>
            <p:nvPr/>
          </p:nvSpPr>
          <p:spPr>
            <a:xfrm>
              <a:off x="6491908" y="2093143"/>
              <a:ext cx="3246402" cy="276999"/>
            </a:xfrm>
            <a:prstGeom prst="rect">
              <a:avLst/>
            </a:prstGeom>
            <a:noFill/>
          </p:spPr>
          <p:txBody>
            <a:bodyPr wrap="none" rtlCol="0">
              <a:spAutoFit/>
            </a:bodyPr>
            <a:lstStyle/>
            <a:p>
              <a:r>
                <a:rPr lang="en-US" sz="1200" dirty="0">
                  <a:latin typeface="Lucida Sans" panose="020B0602030504020204" pitchFamily="34" charset="77"/>
                  <a:cs typeface="Lucida  "/>
                </a:rPr>
                <a:t>http://</a:t>
              </a:r>
              <a:r>
                <a:rPr lang="en-US" sz="1200" dirty="0" err="1">
                  <a:latin typeface="Lucida Sans" panose="020B0602030504020204" pitchFamily="34" charset="77"/>
                  <a:cs typeface="Lucida  "/>
                </a:rPr>
                <a:t>www.bbc.co.uk</a:t>
              </a:r>
              <a:r>
                <a:rPr lang="en-US" sz="1200" dirty="0">
                  <a:latin typeface="Lucida Sans" panose="020B0602030504020204" pitchFamily="34" charset="77"/>
                  <a:cs typeface="Lucida  "/>
                </a:rPr>
                <a:t>/weather/2637487</a:t>
              </a:r>
            </a:p>
          </p:txBody>
        </p:sp>
        <p:sp>
          <p:nvSpPr>
            <p:cNvPr id="14" name="TextBox 13">
              <a:extLst>
                <a:ext uri="{FF2B5EF4-FFF2-40B4-BE49-F238E27FC236}">
                  <a16:creationId xmlns:a16="http://schemas.microsoft.com/office/drawing/2014/main" id="{E9056A5B-DE78-C04F-B0D1-6C4EA3B61FDD}"/>
                </a:ext>
              </a:extLst>
            </p:cNvPr>
            <p:cNvSpPr txBox="1"/>
            <p:nvPr/>
          </p:nvSpPr>
          <p:spPr>
            <a:xfrm>
              <a:off x="6491908" y="1752032"/>
              <a:ext cx="556563" cy="369332"/>
            </a:xfrm>
            <a:prstGeom prst="rect">
              <a:avLst/>
            </a:prstGeom>
            <a:noFill/>
          </p:spPr>
          <p:txBody>
            <a:bodyPr wrap="none" rtlCol="0">
              <a:spAutoFit/>
            </a:bodyPr>
            <a:lstStyle/>
            <a:p>
              <a:r>
                <a:rPr lang="en-US" dirty="0">
                  <a:latin typeface="Lucida Sans" panose="020B0602030504020204" pitchFamily="34" charset="77"/>
                </a:rPr>
                <a:t>URI</a:t>
              </a:r>
            </a:p>
          </p:txBody>
        </p:sp>
      </p:grpSp>
      <p:grpSp>
        <p:nvGrpSpPr>
          <p:cNvPr id="15" name="Group 14">
            <a:extLst>
              <a:ext uri="{FF2B5EF4-FFF2-40B4-BE49-F238E27FC236}">
                <a16:creationId xmlns:a16="http://schemas.microsoft.com/office/drawing/2014/main" id="{AB265652-A5DC-5F4F-B3AF-FD57F80BFA42}"/>
              </a:ext>
            </a:extLst>
          </p:cNvPr>
          <p:cNvGrpSpPr/>
          <p:nvPr/>
        </p:nvGrpSpPr>
        <p:grpSpPr>
          <a:xfrm rot="20822521">
            <a:off x="7635184" y="2298736"/>
            <a:ext cx="986167" cy="735166"/>
            <a:chOff x="5265179" y="2144849"/>
            <a:chExt cx="986167" cy="735166"/>
          </a:xfrm>
        </p:grpSpPr>
        <p:sp>
          <p:nvSpPr>
            <p:cNvPr id="16" name="Left Arrow 15">
              <a:extLst>
                <a:ext uri="{FF2B5EF4-FFF2-40B4-BE49-F238E27FC236}">
                  <a16:creationId xmlns:a16="http://schemas.microsoft.com/office/drawing/2014/main" id="{A3611DFB-34F0-A94D-8B8D-6112775105EA}"/>
                </a:ext>
              </a:extLst>
            </p:cNvPr>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17" name="TextBox 16">
              <a:extLst>
                <a:ext uri="{FF2B5EF4-FFF2-40B4-BE49-F238E27FC236}">
                  <a16:creationId xmlns:a16="http://schemas.microsoft.com/office/drawing/2014/main" id="{DFF8DCDF-2D3D-5F42-8A49-28FA8741D93A}"/>
                </a:ext>
              </a:extLst>
            </p:cNvPr>
            <p:cNvSpPr txBox="1"/>
            <p:nvPr/>
          </p:nvSpPr>
          <p:spPr>
            <a:xfrm rot="20019355">
              <a:off x="5265179" y="2144849"/>
              <a:ext cx="986167" cy="307777"/>
            </a:xfrm>
            <a:prstGeom prst="rect">
              <a:avLst/>
            </a:prstGeom>
            <a:noFill/>
          </p:spPr>
          <p:txBody>
            <a:bodyPr wrap="none" rtlCol="0">
              <a:spAutoFit/>
            </a:bodyPr>
            <a:lstStyle/>
            <a:p>
              <a:r>
                <a:rPr lang="en-US" sz="1400" dirty="0">
                  <a:latin typeface="Lucida Sans" panose="020B0602030504020204" pitchFamily="34" charset="77"/>
                </a:rPr>
                <a:t>identifies</a:t>
              </a:r>
            </a:p>
          </p:txBody>
        </p:sp>
      </p:grpSp>
      <p:grpSp>
        <p:nvGrpSpPr>
          <p:cNvPr id="18" name="Group 17">
            <a:extLst>
              <a:ext uri="{FF2B5EF4-FFF2-40B4-BE49-F238E27FC236}">
                <a16:creationId xmlns:a16="http://schemas.microsoft.com/office/drawing/2014/main" id="{6C638FDA-50F7-5349-ABA1-30B3F2747888}"/>
              </a:ext>
            </a:extLst>
          </p:cNvPr>
          <p:cNvGrpSpPr/>
          <p:nvPr/>
        </p:nvGrpSpPr>
        <p:grpSpPr>
          <a:xfrm>
            <a:off x="9280553" y="3677986"/>
            <a:ext cx="2196841" cy="2487864"/>
            <a:chOff x="6491908" y="3696983"/>
            <a:chExt cx="2196841" cy="2487864"/>
          </a:xfrm>
        </p:grpSpPr>
        <p:sp>
          <p:nvSpPr>
            <p:cNvPr id="19" name="Document 18">
              <a:extLst>
                <a:ext uri="{FF2B5EF4-FFF2-40B4-BE49-F238E27FC236}">
                  <a16:creationId xmlns:a16="http://schemas.microsoft.com/office/drawing/2014/main" id="{FAA9FCAA-09A5-BF4C-82AC-8DC4A913246A}"/>
                </a:ext>
              </a:extLst>
            </p:cNvPr>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&lt;/html&gt;</a:t>
              </a:r>
            </a:p>
          </p:txBody>
        </p:sp>
        <p:sp>
          <p:nvSpPr>
            <p:cNvPr id="20" name="TextBox 19">
              <a:extLst>
                <a:ext uri="{FF2B5EF4-FFF2-40B4-BE49-F238E27FC236}">
                  <a16:creationId xmlns:a16="http://schemas.microsoft.com/office/drawing/2014/main" id="{FF81AA47-0ADD-B948-9B24-C81B364B77F9}"/>
                </a:ext>
              </a:extLst>
            </p:cNvPr>
            <p:cNvSpPr txBox="1"/>
            <p:nvPr/>
          </p:nvSpPr>
          <p:spPr>
            <a:xfrm>
              <a:off x="6491908" y="3696983"/>
              <a:ext cx="1867819" cy="369332"/>
            </a:xfrm>
            <a:prstGeom prst="rect">
              <a:avLst/>
            </a:prstGeom>
            <a:noFill/>
          </p:spPr>
          <p:txBody>
            <a:bodyPr wrap="none" rtlCol="0">
              <a:spAutoFit/>
            </a:bodyPr>
            <a:lstStyle/>
            <a:p>
              <a:r>
                <a:rPr lang="en-US" dirty="0">
                  <a:latin typeface="Lucida Sans" panose="020B0602030504020204" pitchFamily="34" charset="77"/>
                </a:rPr>
                <a:t>Representation</a:t>
              </a:r>
            </a:p>
          </p:txBody>
        </p:sp>
      </p:grpSp>
      <p:grpSp>
        <p:nvGrpSpPr>
          <p:cNvPr id="21" name="Group 20">
            <a:extLst>
              <a:ext uri="{FF2B5EF4-FFF2-40B4-BE49-F238E27FC236}">
                <a16:creationId xmlns:a16="http://schemas.microsoft.com/office/drawing/2014/main" id="{98B55799-6874-2E47-A60F-0FA5E7FFFADC}"/>
              </a:ext>
            </a:extLst>
          </p:cNvPr>
          <p:cNvGrpSpPr/>
          <p:nvPr/>
        </p:nvGrpSpPr>
        <p:grpSpPr>
          <a:xfrm rot="1003722">
            <a:off x="8280134" y="4405998"/>
            <a:ext cx="1104790" cy="728128"/>
            <a:chOff x="5415967" y="4205103"/>
            <a:chExt cx="1104790" cy="728128"/>
          </a:xfrm>
        </p:grpSpPr>
        <p:sp>
          <p:nvSpPr>
            <p:cNvPr id="22" name="Left Arrow 21">
              <a:extLst>
                <a:ext uri="{FF2B5EF4-FFF2-40B4-BE49-F238E27FC236}">
                  <a16:creationId xmlns:a16="http://schemas.microsoft.com/office/drawing/2014/main" id="{54CA3328-0B3B-7446-884C-75380DF3E207}"/>
                </a:ext>
              </a:extLst>
            </p:cNvPr>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23" name="TextBox 22">
              <a:extLst>
                <a:ext uri="{FF2B5EF4-FFF2-40B4-BE49-F238E27FC236}">
                  <a16:creationId xmlns:a16="http://schemas.microsoft.com/office/drawing/2014/main" id="{DDB6A861-D46B-C34C-9158-2B87AF173E2A}"/>
                </a:ext>
              </a:extLst>
            </p:cNvPr>
            <p:cNvSpPr txBox="1"/>
            <p:nvPr/>
          </p:nvSpPr>
          <p:spPr>
            <a:xfrm rot="1612783">
              <a:off x="5415967" y="4205103"/>
              <a:ext cx="1104790" cy="307777"/>
            </a:xfrm>
            <a:prstGeom prst="rect">
              <a:avLst/>
            </a:prstGeom>
            <a:noFill/>
          </p:spPr>
          <p:txBody>
            <a:bodyPr wrap="none" rtlCol="0">
              <a:spAutoFit/>
            </a:bodyPr>
            <a:lstStyle/>
            <a:p>
              <a:r>
                <a:rPr lang="en-US" sz="1400" dirty="0">
                  <a:latin typeface="Lucida Sans" panose="020B0602030504020204" pitchFamily="34" charset="77"/>
                </a:rPr>
                <a:t>represents</a:t>
              </a:r>
            </a:p>
          </p:txBody>
        </p:sp>
      </p:grpSp>
      <p:grpSp>
        <p:nvGrpSpPr>
          <p:cNvPr id="24" name="Group 23">
            <a:extLst>
              <a:ext uri="{FF2B5EF4-FFF2-40B4-BE49-F238E27FC236}">
                <a16:creationId xmlns:a16="http://schemas.microsoft.com/office/drawing/2014/main" id="{C399C2EA-64DC-2B43-B227-6A5D4F63BD9E}"/>
              </a:ext>
            </a:extLst>
          </p:cNvPr>
          <p:cNvGrpSpPr/>
          <p:nvPr/>
        </p:nvGrpSpPr>
        <p:grpSpPr>
          <a:xfrm>
            <a:off x="9940532" y="2867219"/>
            <a:ext cx="1309608" cy="328561"/>
            <a:chOff x="7406287" y="2888589"/>
            <a:chExt cx="1309608" cy="328561"/>
          </a:xfrm>
        </p:grpSpPr>
        <p:sp>
          <p:nvSpPr>
            <p:cNvPr id="25" name="Left Arrow 24">
              <a:extLst>
                <a:ext uri="{FF2B5EF4-FFF2-40B4-BE49-F238E27FC236}">
                  <a16:creationId xmlns:a16="http://schemas.microsoft.com/office/drawing/2014/main" id="{6FBD3BB8-E240-774B-91F0-7331E3FB3C48}"/>
                </a:ext>
              </a:extLst>
            </p:cNvPr>
            <p:cNvSpPr/>
            <p:nvPr/>
          </p:nvSpPr>
          <p:spPr bwMode="auto">
            <a:xfrm rot="16200000">
              <a:off x="7512820" y="2865143"/>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26" name="TextBox 25">
              <a:extLst>
                <a:ext uri="{FF2B5EF4-FFF2-40B4-BE49-F238E27FC236}">
                  <a16:creationId xmlns:a16="http://schemas.microsoft.com/office/drawing/2014/main" id="{120E9766-C184-6D43-93DD-13DBBB684245}"/>
                </a:ext>
              </a:extLst>
            </p:cNvPr>
            <p:cNvSpPr txBox="1"/>
            <p:nvPr/>
          </p:nvSpPr>
          <p:spPr>
            <a:xfrm>
              <a:off x="7776214" y="2888589"/>
              <a:ext cx="939681" cy="307777"/>
            </a:xfrm>
            <a:prstGeom prst="rect">
              <a:avLst/>
            </a:prstGeom>
            <a:noFill/>
          </p:spPr>
          <p:txBody>
            <a:bodyPr wrap="none" rtlCol="0">
              <a:spAutoFit/>
            </a:bodyPr>
            <a:lstStyle/>
            <a:p>
              <a:r>
                <a:rPr lang="en-US" sz="1400" dirty="0">
                  <a:latin typeface="Lucida Sans" panose="020B0602030504020204" pitchFamily="34" charset="77"/>
                </a:rPr>
                <a:t>accesses</a:t>
              </a:r>
            </a:p>
          </p:txBody>
        </p:sp>
      </p:grpSp>
    </p:spTree>
    <p:extLst>
      <p:ext uri="{BB962C8B-B14F-4D97-AF65-F5344CB8AC3E}">
        <p14:creationId xmlns:p14="http://schemas.microsoft.com/office/powerpoint/2010/main" val="1568614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Reuse representation formats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New protocols created for the Web should transmit representations as octet streams typed by Internet media types.</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23925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90254-B806-BB4D-8DAC-D2330A90FA5D}"/>
              </a:ext>
            </a:extLst>
          </p:cNvPr>
          <p:cNvSpPr>
            <a:spLocks noGrp="1"/>
          </p:cNvSpPr>
          <p:nvPr>
            <p:ph type="title"/>
          </p:nvPr>
        </p:nvSpPr>
        <p:spPr/>
        <p:txBody>
          <a:bodyPr/>
          <a:lstStyle/>
          <a:p>
            <a:r>
              <a:rPr lang="en-US" dirty="0"/>
              <a:t>Identification</a:t>
            </a:r>
          </a:p>
        </p:txBody>
      </p:sp>
    </p:spTree>
    <p:extLst>
      <p:ext uri="{BB962C8B-B14F-4D97-AF65-F5344CB8AC3E}">
        <p14:creationId xmlns:p14="http://schemas.microsoft.com/office/powerpoint/2010/main" val="1044343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t>Provide representations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URI owner should provide representations of the resource it identifies.</a:t>
            </a:r>
          </a:p>
          <a:p>
            <a:pPr marL="0" indent="0">
              <a:buNone/>
            </a:pPr>
            <a:endParaRPr lang="en-US" dirty="0"/>
          </a:p>
          <a:p>
            <a:pPr marL="0" indent="0">
              <a:buNone/>
            </a:pPr>
            <a:r>
              <a:rPr lang="en-US" dirty="0"/>
              <a:t>There is a general expectation that it should be possible to retrieve a representation of any resource.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62244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t>Retrieval should be safe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Agents do not incur obligations by retrieving a representation.</a:t>
            </a:r>
          </a:p>
          <a:p>
            <a:pPr marL="0" indent="0">
              <a:buNone/>
            </a:pPr>
            <a:endParaRPr lang="en-US" dirty="0"/>
          </a:p>
          <a:p>
            <a:pPr marL="0" indent="0">
              <a:buNone/>
            </a:pPr>
            <a:r>
              <a:rPr lang="en-US" dirty="0"/>
              <a:t>Put another way, the act of retrieving a representation of a resource should not have any significant side-effects (for example, deleting the resource or changing its state).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36316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solidFill>
                  <a:schemeClr val="bg2"/>
                </a:solidFill>
              </a:rPr>
              <a:t>Retrieval should be safe</a:t>
            </a:r>
          </a:p>
          <a:p>
            <a:pPr marL="457200" indent="-457200">
              <a:buFont typeface="+mj-lt"/>
              <a:buAutoNum type="arabicPeriod"/>
            </a:pPr>
            <a:r>
              <a:rPr lang="en-GB" dirty="0"/>
              <a:t>Reference does not imply dereference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An application developer or specification author should not require networked retrieval of representations each time they are referenced.</a:t>
            </a:r>
          </a:p>
          <a:p>
            <a:pPr marL="0" indent="0">
              <a:buNone/>
            </a:pPr>
            <a:endParaRPr lang="en-US" dirty="0"/>
          </a:p>
          <a:p>
            <a:pPr marL="0" indent="0">
              <a:buNone/>
            </a:pPr>
            <a:r>
              <a:rPr lang="en-US" dirty="0"/>
              <a:t>Just because you </a:t>
            </a:r>
            <a:r>
              <a:rPr lang="en-US" i="1" dirty="0"/>
              <a:t>can</a:t>
            </a:r>
            <a:r>
              <a:rPr lang="en-US" dirty="0"/>
              <a:t> retrieve a representation of a resource, doesn’t mean that you </a:t>
            </a:r>
            <a:r>
              <a:rPr lang="en-US" i="1" dirty="0"/>
              <a:t>must.</a:t>
            </a:r>
            <a:endParaRPr lang="en-US" dirty="0"/>
          </a:p>
          <a:p>
            <a:pPr marL="0" indent="0">
              <a:buNone/>
            </a:pPr>
            <a:endParaRPr lang="en-US" dirty="0"/>
          </a:p>
          <a:p>
            <a:pPr marL="0" indent="0">
              <a:buNone/>
            </a:pPr>
            <a:r>
              <a:rPr lang="en-US" dirty="0"/>
              <a:t>Example: URIs used to identify document schemas: </a:t>
            </a:r>
            <a:r>
              <a:rPr lang="en-GB" sz="1800" dirty="0">
                <a:latin typeface="Lucida Console" panose="020B0609040504020204" pitchFamily="49" charset="0"/>
              </a:rPr>
              <a:t>http://www.w3.org/TR/html4/</a:t>
            </a:r>
            <a:r>
              <a:rPr lang="en-GB" sz="1800" dirty="0" err="1">
                <a:latin typeface="Lucida Console" panose="020B0609040504020204" pitchFamily="49" charset="0"/>
              </a:rPr>
              <a:t>strict.dtd</a:t>
            </a:r>
            <a:endParaRPr lang="en-US" sz="1800" dirty="0">
              <a:latin typeface="Lucida Console" panose="020B0609040504020204" pitchFamily="49" charset="0"/>
            </a:endParaRP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18280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solidFill>
                  <a:schemeClr val="bg2"/>
                </a:solidFill>
              </a:rPr>
              <a:t>Retrieval should be safe</a:t>
            </a:r>
          </a:p>
          <a:p>
            <a:pPr marL="457200" indent="-457200">
              <a:buFont typeface="+mj-lt"/>
              <a:buAutoNum type="arabicPeriod"/>
            </a:pPr>
            <a:r>
              <a:rPr lang="en-GB" dirty="0">
                <a:solidFill>
                  <a:schemeClr val="bg2"/>
                </a:solidFill>
              </a:rPr>
              <a:t>Reference does not imply dereference</a:t>
            </a:r>
          </a:p>
          <a:p>
            <a:pPr marL="457200" indent="-457200">
              <a:buFont typeface="+mj-lt"/>
              <a:buAutoNum type="arabicPeriod"/>
            </a:pPr>
            <a:r>
              <a:rPr lang="en-GB" dirty="0"/>
              <a:t>Representations should be consistent</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URI owner should provide representations of the identified resource consistently and predictably.</a:t>
            </a:r>
          </a:p>
          <a:p>
            <a:pPr marL="0" indent="0">
              <a:buNone/>
            </a:pPr>
            <a:endParaRPr lang="en-US" dirty="0"/>
          </a:p>
          <a:p>
            <a:pPr marL="0" indent="0">
              <a:buNone/>
            </a:pPr>
            <a:r>
              <a:rPr lang="en-US" dirty="0"/>
              <a:t>We want our identifiers to be persistent: once an identifier has been associated with that resource, it should continue to refer to that resource indefinitely.</a:t>
            </a:r>
          </a:p>
          <a:p>
            <a:pPr marL="0" indent="0">
              <a:buNone/>
            </a:pPr>
            <a:endParaRPr lang="en-US" dirty="0"/>
          </a:p>
          <a:p>
            <a:pPr marL="0" indent="0">
              <a:buNone/>
            </a:pPr>
            <a:r>
              <a:rPr lang="en-US" dirty="0"/>
              <a:t>(a matter of policy, not technology)</a:t>
            </a:r>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914730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Jacobs, I. and Walsh, N. (2004) </a:t>
            </a:r>
            <a:r>
              <a:rPr lang="en-US" i="1" dirty="0"/>
              <a:t>Architecture of the World Wide Web, Volume One</a:t>
            </a:r>
            <a:r>
              <a:rPr lang="en-US" dirty="0"/>
              <a:t>. W3C Recommendation.</a:t>
            </a:r>
          </a:p>
          <a:p>
            <a:pPr marL="360000" lvl="1" indent="0">
              <a:buNone/>
            </a:pPr>
            <a:r>
              <a:rPr lang="en-US" dirty="0"/>
              <a:t>http://www.w3.org/TR/</a:t>
            </a:r>
            <a:r>
              <a:rPr lang="en-US" dirty="0" err="1"/>
              <a:t>webarch</a:t>
            </a:r>
            <a:r>
              <a:rPr lang="en-US" dirty="0"/>
              <a:t>/</a:t>
            </a:r>
          </a:p>
          <a:p>
            <a:pPr marL="0" indent="0">
              <a:buNone/>
            </a:pPr>
            <a:r>
              <a:rPr lang="en-GB" dirty="0"/>
              <a:t>Fielding, R.T. (2000) </a:t>
            </a:r>
            <a:r>
              <a:rPr lang="en-US" i="1" dirty="0"/>
              <a:t>Architectural Styles and the Design of Network-based Software Architectures</a:t>
            </a:r>
            <a:r>
              <a:rPr lang="en-US" dirty="0"/>
              <a:t>. PhD Thesis. University of California at Irvine. Chapter 5.</a:t>
            </a:r>
          </a:p>
          <a:p>
            <a:pPr marL="360000" lvl="1" indent="0">
              <a:buNone/>
            </a:pPr>
            <a:r>
              <a:rPr lang="en-US" dirty="0"/>
              <a:t>http://</a:t>
            </a:r>
            <a:r>
              <a:rPr lang="en-US" dirty="0" err="1"/>
              <a:t>www.ics.uci.edu</a:t>
            </a:r>
            <a:r>
              <a:rPr lang="en-US" dirty="0"/>
              <a:t>/~fielding/pubs/dissertation/</a:t>
            </a:r>
            <a:r>
              <a:rPr lang="en-US" dirty="0" err="1"/>
              <a:t>top.htm</a:t>
            </a:r>
            <a:endParaRPr lang="en-US" dirty="0"/>
          </a:p>
          <a:p>
            <a:pPr marL="0" indent="0">
              <a:buNone/>
            </a:pPr>
            <a:r>
              <a:rPr lang="en-GB" dirty="0"/>
              <a:t>Berners-Lee, T. et al (2005) </a:t>
            </a:r>
            <a:r>
              <a:rPr lang="en-GB" i="1" dirty="0"/>
              <a:t>Uniform Resource Identifier (URI): Generic Syntax</a:t>
            </a:r>
            <a:r>
              <a:rPr lang="en-GB" dirty="0"/>
              <a:t>. RFC3986</a:t>
            </a:r>
          </a:p>
          <a:p>
            <a:pPr marL="360000" lvl="1" indent="0">
              <a:buNone/>
            </a:pPr>
            <a:r>
              <a:rPr lang="en-GB" dirty="0"/>
              <a:t>https://</a:t>
            </a:r>
            <a:r>
              <a:rPr lang="en-GB" dirty="0" err="1"/>
              <a:t>tools.ietf.org</a:t>
            </a:r>
            <a:r>
              <a:rPr lang="en-GB" dirty="0"/>
              <a:t>/html/rfc3986</a:t>
            </a:r>
            <a:endParaRPr lang="en-US" dirty="0"/>
          </a:p>
          <a:p>
            <a:pPr marL="0" indent="0">
              <a:buNone/>
            </a:pPr>
            <a:r>
              <a:rPr lang="en-GB" dirty="0"/>
              <a:t>Fielding, R.T. and Reschke, J. (2014) </a:t>
            </a:r>
            <a:r>
              <a:rPr lang="en-GB" i="1" dirty="0"/>
              <a:t>Hypertext Transfer Protocol (HTTP/1.1): Semantics and Content</a:t>
            </a:r>
            <a:r>
              <a:rPr lang="en-GB" dirty="0"/>
              <a:t>. RFC7231.</a:t>
            </a:r>
            <a:endParaRPr lang="en-US" dirty="0"/>
          </a:p>
          <a:p>
            <a:pPr marL="360000" lvl="1" indent="0">
              <a:buNone/>
            </a:pPr>
            <a:r>
              <a:rPr lang="en-US" dirty="0"/>
              <a:t>https://</a:t>
            </a:r>
            <a:r>
              <a:rPr lang="en-US" dirty="0" err="1"/>
              <a:t>tools.ietf.org</a:t>
            </a:r>
            <a:r>
              <a:rPr lang="en-US" dirty="0"/>
              <a:t>/html/rfc7231</a:t>
            </a:r>
          </a:p>
        </p:txBody>
      </p:sp>
      <p:sp>
        <p:nvSpPr>
          <p:cNvPr id="6" name="Text Placeholder 5">
            <a:extLst>
              <a:ext uri="{FF2B5EF4-FFF2-40B4-BE49-F238E27FC236}">
                <a16:creationId xmlns:a16="http://schemas.microsoft.com/office/drawing/2014/main" id="{D226E853-0173-3041-AACB-728D1442A19E}"/>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41211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Lecture</a:t>
            </a:r>
            <a:r>
              <a:rPr lang="en-GB"/>
              <a:t>: HTTP</a:t>
            </a:r>
            <a:endParaRPr lang="en-GB" dirty="0"/>
          </a:p>
        </p:txBody>
      </p:sp>
    </p:spTree>
    <p:extLst>
      <p:ext uri="{BB962C8B-B14F-4D97-AF65-F5344CB8AC3E}">
        <p14:creationId xmlns:p14="http://schemas.microsoft.com/office/powerpoint/2010/main" val="1142425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Uniform Resource Identifiers</a:t>
            </a:r>
          </a:p>
        </p:txBody>
      </p:sp>
      <p:sp>
        <p:nvSpPr>
          <p:cNvPr id="6" name="Content Placeholder 5"/>
          <p:cNvSpPr>
            <a:spLocks noGrp="1"/>
          </p:cNvSpPr>
          <p:nvPr>
            <p:ph sz="quarter" idx="13"/>
          </p:nvPr>
        </p:nvSpPr>
        <p:spPr/>
        <p:txBody>
          <a:bodyPr>
            <a:normAutofit/>
          </a:bodyPr>
          <a:lstStyle/>
          <a:p>
            <a:pPr marL="0" indent="0">
              <a:buNone/>
            </a:pPr>
            <a:r>
              <a:rPr lang="en-US" dirty="0"/>
              <a:t>A “compact string of characters for identifying an abstract or physical resource”</a:t>
            </a:r>
          </a:p>
          <a:p>
            <a:pPr marL="0" indent="0">
              <a:buNone/>
            </a:pPr>
            <a:endParaRPr lang="en-US" dirty="0"/>
          </a:p>
          <a:p>
            <a:pPr marL="0" indent="0">
              <a:buNone/>
            </a:pPr>
            <a:r>
              <a:rPr lang="en-US" dirty="0"/>
              <a:t>Example:</a:t>
            </a:r>
          </a:p>
          <a:p>
            <a:pPr marL="0" indent="0">
              <a:buNone/>
            </a:pPr>
            <a:r>
              <a:rPr lang="en-US" sz="1800" dirty="0">
                <a:latin typeface="Lucida Console" panose="020B0609040504020204" pitchFamily="49" charset="0"/>
              </a:rPr>
              <a:t>http://</a:t>
            </a:r>
            <a:r>
              <a:rPr lang="en-US" sz="1800" dirty="0" err="1">
                <a:latin typeface="Lucida Console" panose="020B0609040504020204" pitchFamily="49" charset="0"/>
              </a:rPr>
              <a:t>www.ecs.soton.ac.uk</a:t>
            </a:r>
            <a:r>
              <a:rPr lang="en-US" sz="1800" dirty="0">
                <a:latin typeface="Lucida Console" panose="020B0609040504020204" pitchFamily="49" charset="0"/>
              </a:rPr>
              <a:t>/</a:t>
            </a:r>
          </a:p>
          <a:p>
            <a:pPr marL="0" indent="0">
              <a:buNone/>
            </a:pPr>
            <a:endParaRPr lang="en-US" dirty="0"/>
          </a:p>
          <a:p>
            <a:pPr marL="0" indent="0">
              <a:buNone/>
            </a:pPr>
            <a:r>
              <a:rPr lang="en-US" dirty="0"/>
              <a:t>General syntax:</a:t>
            </a:r>
          </a:p>
          <a:p>
            <a:pPr marL="0" indent="0">
              <a:buNone/>
            </a:pPr>
            <a:r>
              <a:rPr lang="en-US" sz="1400" i="1" dirty="0">
                <a:latin typeface="Lucida Console" panose="020B0609040504020204" pitchFamily="49" charset="0"/>
              </a:rPr>
              <a:t>&lt;scheme&gt;</a:t>
            </a:r>
            <a:r>
              <a:rPr lang="en-US" sz="1400" dirty="0">
                <a:latin typeface="Lucida Console" panose="020B0609040504020204" pitchFamily="49" charset="0"/>
              </a:rPr>
              <a:t>:</a:t>
            </a:r>
            <a:r>
              <a:rPr lang="en-US" sz="1400" i="1" dirty="0">
                <a:latin typeface="Lucida Console" panose="020B0609040504020204" pitchFamily="49" charset="0"/>
              </a:rPr>
              <a:t>&lt;hierarchical part&gt;</a:t>
            </a:r>
            <a:r>
              <a:rPr lang="en-US" sz="1400" dirty="0">
                <a:latin typeface="Lucida Console" panose="020B0609040504020204" pitchFamily="49" charset="0"/>
              </a:rPr>
              <a:t>?</a:t>
            </a:r>
            <a:r>
              <a:rPr lang="en-US" sz="1400" i="1" dirty="0">
                <a:latin typeface="Lucida Console" panose="020B0609040504020204" pitchFamily="49" charset="0"/>
              </a:rPr>
              <a:t>&lt;query&gt;</a:t>
            </a:r>
            <a:r>
              <a:rPr lang="en-US" sz="1400" dirty="0">
                <a:latin typeface="Lucida Console" panose="020B0609040504020204" pitchFamily="49" charset="0"/>
              </a:rPr>
              <a:t>#</a:t>
            </a:r>
            <a:r>
              <a:rPr lang="en-US" sz="1400" i="1" dirty="0">
                <a:latin typeface="Lucida Console" panose="020B0609040504020204" pitchFamily="49" charset="0"/>
              </a:rPr>
              <a:t>&lt;fragment&gt;</a:t>
            </a:r>
          </a:p>
        </p:txBody>
      </p:sp>
      <p:sp>
        <p:nvSpPr>
          <p:cNvPr id="3" name="Text Placeholder 2">
            <a:extLst>
              <a:ext uri="{FF2B5EF4-FFF2-40B4-BE49-F238E27FC236}">
                <a16:creationId xmlns:a16="http://schemas.microsoft.com/office/drawing/2014/main" id="{6E607493-C4E6-D144-B6E8-A7DBA5708D67}"/>
              </a:ext>
            </a:extLst>
          </p:cNvPr>
          <p:cNvSpPr>
            <a:spLocks noGrp="1"/>
          </p:cNvSpPr>
          <p:nvPr>
            <p:ph type="body" sz="quarter" idx="15"/>
          </p:nvPr>
        </p:nvSpPr>
        <p:spPr/>
        <p:txBody>
          <a:bodyPr/>
          <a:lstStyle/>
          <a:p>
            <a:r>
              <a:rPr lang="en-GB" dirty="0"/>
              <a:t>Berners-Lee, T. et al (2005) </a:t>
            </a:r>
            <a:r>
              <a:rPr lang="en-GB" i="1" dirty="0"/>
              <a:t>Uniform Resource Identifier (URI): Generic Syntax</a:t>
            </a:r>
            <a:r>
              <a:rPr lang="en-GB" dirty="0"/>
              <a:t>. RFC3986. Available at https://</a:t>
            </a:r>
            <a:r>
              <a:rPr lang="en-GB" dirty="0" err="1"/>
              <a:t>tools.ietf.org</a:t>
            </a:r>
            <a:r>
              <a:rPr lang="en-GB" dirty="0"/>
              <a:t>/html/rfc3986</a:t>
            </a:r>
          </a:p>
        </p:txBody>
      </p:sp>
      <p:sp>
        <p:nvSpPr>
          <p:cNvPr id="5" name="Slide Number Placeholder 4"/>
          <p:cNvSpPr>
            <a:spLocks noGrp="1"/>
          </p:cNvSpPr>
          <p:nvPr>
            <p:ph type="sldNum" sz="quarter" idx="4294967295"/>
          </p:nvPr>
        </p:nvSpPr>
        <p:spPr>
          <a:xfrm>
            <a:off x="11760200" y="6381750"/>
            <a:ext cx="431800" cy="287338"/>
          </a:xfrm>
        </p:spPr>
        <p:txBody>
          <a:bodyPr/>
          <a:lstStyle/>
          <a:p>
            <a:fld id="{03AC6681-E0FD-2C4C-B392-04A572FD2AAE}" type="slidenum">
              <a:rPr lang="en-US" smtClean="0"/>
              <a:pPr/>
              <a:t>4</a:t>
            </a:fld>
            <a:endParaRPr lang="en-US" dirty="0"/>
          </a:p>
        </p:txBody>
      </p:sp>
      <p:grpSp>
        <p:nvGrpSpPr>
          <p:cNvPr id="7" name="Group 6">
            <a:extLst>
              <a:ext uri="{FF2B5EF4-FFF2-40B4-BE49-F238E27FC236}">
                <a16:creationId xmlns:a16="http://schemas.microsoft.com/office/drawing/2014/main" id="{3D4EFD2E-7510-E448-9E0D-A528019BF524}"/>
              </a:ext>
            </a:extLst>
          </p:cNvPr>
          <p:cNvGrpSpPr/>
          <p:nvPr/>
        </p:nvGrpSpPr>
        <p:grpSpPr>
          <a:xfrm>
            <a:off x="6275388" y="2817307"/>
            <a:ext cx="2530794" cy="1593065"/>
            <a:chOff x="2829914" y="2836304"/>
            <a:chExt cx="2530794" cy="1593065"/>
          </a:xfrm>
        </p:grpSpPr>
        <p:sp>
          <p:nvSpPr>
            <p:cNvPr id="8" name="Cloud 7">
              <a:extLst>
                <a:ext uri="{FF2B5EF4-FFF2-40B4-BE49-F238E27FC236}">
                  <a16:creationId xmlns:a16="http://schemas.microsoft.com/office/drawing/2014/main" id="{89FC4C78-FD45-6449-AB34-8014049553C5}"/>
                </a:ext>
              </a:extLst>
            </p:cNvPr>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today’s BBC weather forecast for Southampton</a:t>
              </a:r>
            </a:p>
          </p:txBody>
        </p:sp>
        <p:sp>
          <p:nvSpPr>
            <p:cNvPr id="9" name="TextBox 8">
              <a:extLst>
                <a:ext uri="{FF2B5EF4-FFF2-40B4-BE49-F238E27FC236}">
                  <a16:creationId xmlns:a16="http://schemas.microsoft.com/office/drawing/2014/main" id="{A90A5551-8305-A04C-9151-E0161E1FD349}"/>
                </a:ext>
              </a:extLst>
            </p:cNvPr>
            <p:cNvSpPr txBox="1"/>
            <p:nvPr/>
          </p:nvSpPr>
          <p:spPr>
            <a:xfrm>
              <a:off x="2829914" y="2836304"/>
              <a:ext cx="1200970" cy="369332"/>
            </a:xfrm>
            <a:prstGeom prst="rect">
              <a:avLst/>
            </a:prstGeom>
            <a:noFill/>
          </p:spPr>
          <p:txBody>
            <a:bodyPr wrap="none" rtlCol="0">
              <a:spAutoFit/>
            </a:bodyPr>
            <a:lstStyle/>
            <a:p>
              <a:r>
                <a:rPr lang="en-US" dirty="0">
                  <a:latin typeface="Lucida Sans" panose="020B0602030504020204" pitchFamily="34" charset="77"/>
                </a:rPr>
                <a:t>Resource</a:t>
              </a:r>
            </a:p>
          </p:txBody>
        </p:sp>
      </p:grpSp>
      <p:grpSp>
        <p:nvGrpSpPr>
          <p:cNvPr id="10" name="Group 9">
            <a:extLst>
              <a:ext uri="{FF2B5EF4-FFF2-40B4-BE49-F238E27FC236}">
                <a16:creationId xmlns:a16="http://schemas.microsoft.com/office/drawing/2014/main" id="{FDEE5595-6276-5A4F-9552-904B13213B37}"/>
              </a:ext>
            </a:extLst>
          </p:cNvPr>
          <p:cNvGrpSpPr/>
          <p:nvPr/>
        </p:nvGrpSpPr>
        <p:grpSpPr>
          <a:xfrm>
            <a:off x="8430539" y="1733035"/>
            <a:ext cx="3246402" cy="618110"/>
            <a:chOff x="6491908" y="1752032"/>
            <a:chExt cx="3246402" cy="618110"/>
          </a:xfrm>
        </p:grpSpPr>
        <p:sp>
          <p:nvSpPr>
            <p:cNvPr id="11" name="TextBox 10">
              <a:extLst>
                <a:ext uri="{FF2B5EF4-FFF2-40B4-BE49-F238E27FC236}">
                  <a16:creationId xmlns:a16="http://schemas.microsoft.com/office/drawing/2014/main" id="{F9692E3A-12B0-D64B-A8A6-DE6A22E0DF66}"/>
                </a:ext>
              </a:extLst>
            </p:cNvPr>
            <p:cNvSpPr txBox="1"/>
            <p:nvPr/>
          </p:nvSpPr>
          <p:spPr>
            <a:xfrm>
              <a:off x="6491908" y="2093143"/>
              <a:ext cx="3246402" cy="276999"/>
            </a:xfrm>
            <a:prstGeom prst="rect">
              <a:avLst/>
            </a:prstGeom>
            <a:noFill/>
          </p:spPr>
          <p:txBody>
            <a:bodyPr wrap="none" rtlCol="0">
              <a:spAutoFit/>
            </a:bodyPr>
            <a:lstStyle/>
            <a:p>
              <a:r>
                <a:rPr lang="en-US" sz="1200" dirty="0">
                  <a:latin typeface="Lucida Sans" panose="020B0602030504020204" pitchFamily="34" charset="77"/>
                  <a:cs typeface="Lucida  "/>
                </a:rPr>
                <a:t>http://</a:t>
              </a:r>
              <a:r>
                <a:rPr lang="en-US" sz="1200" dirty="0" err="1">
                  <a:latin typeface="Lucida Sans" panose="020B0602030504020204" pitchFamily="34" charset="77"/>
                  <a:cs typeface="Lucida  "/>
                </a:rPr>
                <a:t>www.bbc.co.uk</a:t>
              </a:r>
              <a:r>
                <a:rPr lang="en-US" sz="1200" dirty="0">
                  <a:latin typeface="Lucida Sans" panose="020B0602030504020204" pitchFamily="34" charset="77"/>
                  <a:cs typeface="Lucida  "/>
                </a:rPr>
                <a:t>/weather/2637487</a:t>
              </a:r>
            </a:p>
          </p:txBody>
        </p:sp>
        <p:sp>
          <p:nvSpPr>
            <p:cNvPr id="12" name="TextBox 11">
              <a:extLst>
                <a:ext uri="{FF2B5EF4-FFF2-40B4-BE49-F238E27FC236}">
                  <a16:creationId xmlns:a16="http://schemas.microsoft.com/office/drawing/2014/main" id="{8AB1ACD0-83E5-5547-8E0D-2EC5A231A113}"/>
                </a:ext>
              </a:extLst>
            </p:cNvPr>
            <p:cNvSpPr txBox="1"/>
            <p:nvPr/>
          </p:nvSpPr>
          <p:spPr>
            <a:xfrm>
              <a:off x="6491908" y="1752032"/>
              <a:ext cx="556563" cy="369332"/>
            </a:xfrm>
            <a:prstGeom prst="rect">
              <a:avLst/>
            </a:prstGeom>
            <a:noFill/>
          </p:spPr>
          <p:txBody>
            <a:bodyPr wrap="none" rtlCol="0">
              <a:spAutoFit/>
            </a:bodyPr>
            <a:lstStyle/>
            <a:p>
              <a:r>
                <a:rPr lang="en-US" dirty="0">
                  <a:latin typeface="Lucida Sans" panose="020B0602030504020204" pitchFamily="34" charset="77"/>
                </a:rPr>
                <a:t>URI</a:t>
              </a:r>
            </a:p>
          </p:txBody>
        </p:sp>
      </p:grpSp>
      <p:grpSp>
        <p:nvGrpSpPr>
          <p:cNvPr id="13" name="Group 12">
            <a:extLst>
              <a:ext uri="{FF2B5EF4-FFF2-40B4-BE49-F238E27FC236}">
                <a16:creationId xmlns:a16="http://schemas.microsoft.com/office/drawing/2014/main" id="{11DC0536-C34E-3749-A558-9F4E89374B9F}"/>
              </a:ext>
            </a:extLst>
          </p:cNvPr>
          <p:cNvGrpSpPr/>
          <p:nvPr/>
        </p:nvGrpSpPr>
        <p:grpSpPr>
          <a:xfrm rot="20822521">
            <a:off x="7635184" y="2298736"/>
            <a:ext cx="986167" cy="735166"/>
            <a:chOff x="5265179" y="2144849"/>
            <a:chExt cx="986167" cy="735166"/>
          </a:xfrm>
        </p:grpSpPr>
        <p:sp>
          <p:nvSpPr>
            <p:cNvPr id="14" name="Left Arrow 13">
              <a:extLst>
                <a:ext uri="{FF2B5EF4-FFF2-40B4-BE49-F238E27FC236}">
                  <a16:creationId xmlns:a16="http://schemas.microsoft.com/office/drawing/2014/main" id="{FB0F9C2F-52F3-AF4A-AB05-11AAC62ADFFA}"/>
                </a:ext>
              </a:extLst>
            </p:cNvPr>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15" name="TextBox 14">
              <a:extLst>
                <a:ext uri="{FF2B5EF4-FFF2-40B4-BE49-F238E27FC236}">
                  <a16:creationId xmlns:a16="http://schemas.microsoft.com/office/drawing/2014/main" id="{68CE0E1C-F8AD-5D4C-8B90-144E41D6D215}"/>
                </a:ext>
              </a:extLst>
            </p:cNvPr>
            <p:cNvSpPr txBox="1"/>
            <p:nvPr/>
          </p:nvSpPr>
          <p:spPr>
            <a:xfrm rot="20019355">
              <a:off x="5265179" y="2144849"/>
              <a:ext cx="986167" cy="307777"/>
            </a:xfrm>
            <a:prstGeom prst="rect">
              <a:avLst/>
            </a:prstGeom>
            <a:noFill/>
          </p:spPr>
          <p:txBody>
            <a:bodyPr wrap="none" rtlCol="0">
              <a:spAutoFit/>
            </a:bodyPr>
            <a:lstStyle/>
            <a:p>
              <a:r>
                <a:rPr lang="en-US" sz="1400" dirty="0">
                  <a:latin typeface="Lucida Sans" panose="020B0602030504020204" pitchFamily="34" charset="77"/>
                </a:rPr>
                <a:t>identifies</a:t>
              </a:r>
            </a:p>
          </p:txBody>
        </p:sp>
      </p:grpSp>
      <p:grpSp>
        <p:nvGrpSpPr>
          <p:cNvPr id="16" name="Group 15">
            <a:extLst>
              <a:ext uri="{FF2B5EF4-FFF2-40B4-BE49-F238E27FC236}">
                <a16:creationId xmlns:a16="http://schemas.microsoft.com/office/drawing/2014/main" id="{3C66896C-CEC7-2547-8492-12E42B7A6EED}"/>
              </a:ext>
            </a:extLst>
          </p:cNvPr>
          <p:cNvGrpSpPr/>
          <p:nvPr/>
        </p:nvGrpSpPr>
        <p:grpSpPr>
          <a:xfrm>
            <a:off x="9280553" y="3677986"/>
            <a:ext cx="2196841" cy="2487864"/>
            <a:chOff x="6491908" y="3696983"/>
            <a:chExt cx="2196841" cy="2487864"/>
          </a:xfrm>
          <a:solidFill>
            <a:schemeClr val="bg1">
              <a:lumMod val="95000"/>
            </a:schemeClr>
          </a:solidFill>
        </p:grpSpPr>
        <p:sp>
          <p:nvSpPr>
            <p:cNvPr id="17" name="Document 16">
              <a:extLst>
                <a:ext uri="{FF2B5EF4-FFF2-40B4-BE49-F238E27FC236}">
                  <a16:creationId xmlns:a16="http://schemas.microsoft.com/office/drawing/2014/main" id="{E0422C44-9FE3-2247-9499-A95EAB31F812}"/>
                </a:ext>
              </a:extLst>
            </p:cNvPr>
            <p:cNvSpPr/>
            <p:nvPr/>
          </p:nvSpPr>
          <p:spPr bwMode="auto">
            <a:xfrm>
              <a:off x="6593660" y="4123436"/>
              <a:ext cx="2095089" cy="2061411"/>
            </a:xfrm>
            <a:prstGeom prst="flowChartDocument">
              <a:avLst/>
            </a:prstGeom>
            <a:grpFill/>
            <a:ln w="12700" cap="flat" cmpd="sng" algn="ctr">
              <a:solidFill>
                <a:schemeClr val="bg1">
                  <a:lumMod val="8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endParaRP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&lt;/html&gt;</a:t>
              </a:r>
            </a:p>
          </p:txBody>
        </p:sp>
        <p:sp>
          <p:nvSpPr>
            <p:cNvPr id="18" name="TextBox 17">
              <a:extLst>
                <a:ext uri="{FF2B5EF4-FFF2-40B4-BE49-F238E27FC236}">
                  <a16:creationId xmlns:a16="http://schemas.microsoft.com/office/drawing/2014/main" id="{9D7EA16A-8580-B24E-89F2-21A4F7B0816A}"/>
                </a:ext>
              </a:extLst>
            </p:cNvPr>
            <p:cNvSpPr txBox="1"/>
            <p:nvPr/>
          </p:nvSpPr>
          <p:spPr>
            <a:xfrm>
              <a:off x="6491908" y="3696983"/>
              <a:ext cx="1867819" cy="369332"/>
            </a:xfrm>
            <a:prstGeom prst="rect">
              <a:avLst/>
            </a:prstGeom>
            <a:noFill/>
            <a:ln>
              <a:noFill/>
            </a:ln>
          </p:spPr>
          <p:txBody>
            <a:bodyPr wrap="none" rtlCol="0">
              <a:spAutoFit/>
            </a:bodyPr>
            <a:lstStyle/>
            <a:p>
              <a:r>
                <a:rPr lang="en-US" dirty="0">
                  <a:solidFill>
                    <a:schemeClr val="bg1">
                      <a:lumMod val="85000"/>
                    </a:schemeClr>
                  </a:solidFill>
                  <a:latin typeface="Lucida Sans" panose="020B0602030504020204" pitchFamily="34" charset="77"/>
                </a:rPr>
                <a:t>Representation</a:t>
              </a:r>
            </a:p>
          </p:txBody>
        </p:sp>
      </p:grpSp>
      <p:grpSp>
        <p:nvGrpSpPr>
          <p:cNvPr id="19" name="Group 18">
            <a:extLst>
              <a:ext uri="{FF2B5EF4-FFF2-40B4-BE49-F238E27FC236}">
                <a16:creationId xmlns:a16="http://schemas.microsoft.com/office/drawing/2014/main" id="{B160BA89-BB20-764B-82F7-C5B223EF2B02}"/>
              </a:ext>
            </a:extLst>
          </p:cNvPr>
          <p:cNvGrpSpPr/>
          <p:nvPr/>
        </p:nvGrpSpPr>
        <p:grpSpPr>
          <a:xfrm rot="1003722">
            <a:off x="8280134" y="4405998"/>
            <a:ext cx="1104790" cy="728128"/>
            <a:chOff x="5415967" y="4205103"/>
            <a:chExt cx="1104790" cy="728128"/>
          </a:xfrm>
          <a:solidFill>
            <a:schemeClr val="bg1">
              <a:lumMod val="95000"/>
            </a:schemeClr>
          </a:solidFill>
        </p:grpSpPr>
        <p:sp>
          <p:nvSpPr>
            <p:cNvPr id="20" name="Left Arrow 19">
              <a:extLst>
                <a:ext uri="{FF2B5EF4-FFF2-40B4-BE49-F238E27FC236}">
                  <a16:creationId xmlns:a16="http://schemas.microsoft.com/office/drawing/2014/main" id="{5C0A4021-02CF-4149-AC9B-E3A10F3985FF}"/>
                </a:ext>
              </a:extLst>
            </p:cNvPr>
            <p:cNvSpPr/>
            <p:nvPr/>
          </p:nvSpPr>
          <p:spPr bwMode="auto">
            <a:xfrm rot="1603421">
              <a:off x="5673224" y="4474692"/>
              <a:ext cx="245474" cy="458539"/>
            </a:xfrm>
            <a:prstGeom prst="leftArrow">
              <a:avLst/>
            </a:prstGeom>
            <a:grpFill/>
            <a:ln w="12700" cap="flat" cmpd="sng" algn="ctr">
              <a:solidFill>
                <a:schemeClr val="bg1">
                  <a:lumMod val="8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endParaRPr>
            </a:p>
          </p:txBody>
        </p:sp>
        <p:sp>
          <p:nvSpPr>
            <p:cNvPr id="21" name="TextBox 20">
              <a:extLst>
                <a:ext uri="{FF2B5EF4-FFF2-40B4-BE49-F238E27FC236}">
                  <a16:creationId xmlns:a16="http://schemas.microsoft.com/office/drawing/2014/main" id="{66F1D335-15A8-7041-8A2F-F2D85B814B6C}"/>
                </a:ext>
              </a:extLst>
            </p:cNvPr>
            <p:cNvSpPr txBox="1"/>
            <p:nvPr/>
          </p:nvSpPr>
          <p:spPr>
            <a:xfrm rot="1612783">
              <a:off x="5415967" y="4205103"/>
              <a:ext cx="1104790" cy="307777"/>
            </a:xfrm>
            <a:prstGeom prst="rect">
              <a:avLst/>
            </a:prstGeom>
            <a:noFill/>
            <a:ln>
              <a:noFill/>
            </a:ln>
          </p:spPr>
          <p:txBody>
            <a:bodyPr wrap="none" rtlCol="0">
              <a:spAutoFit/>
            </a:bodyPr>
            <a:lstStyle/>
            <a:p>
              <a:r>
                <a:rPr lang="en-US" sz="1400" dirty="0">
                  <a:solidFill>
                    <a:schemeClr val="bg1">
                      <a:lumMod val="85000"/>
                    </a:schemeClr>
                  </a:solidFill>
                  <a:latin typeface="Lucida Sans" panose="020B0602030504020204" pitchFamily="34" charset="77"/>
                </a:rPr>
                <a:t>represents</a:t>
              </a:r>
            </a:p>
          </p:txBody>
        </p:sp>
      </p:grpSp>
      <p:grpSp>
        <p:nvGrpSpPr>
          <p:cNvPr id="22" name="Group 21">
            <a:extLst>
              <a:ext uri="{FF2B5EF4-FFF2-40B4-BE49-F238E27FC236}">
                <a16:creationId xmlns:a16="http://schemas.microsoft.com/office/drawing/2014/main" id="{D594A5D1-34FD-9348-9A77-8B9EA3548BF6}"/>
              </a:ext>
            </a:extLst>
          </p:cNvPr>
          <p:cNvGrpSpPr/>
          <p:nvPr/>
        </p:nvGrpSpPr>
        <p:grpSpPr>
          <a:xfrm>
            <a:off x="9940532" y="2867219"/>
            <a:ext cx="1309608" cy="328561"/>
            <a:chOff x="7406287" y="2888589"/>
            <a:chExt cx="1309608" cy="328561"/>
          </a:xfrm>
          <a:solidFill>
            <a:schemeClr val="bg1">
              <a:lumMod val="95000"/>
            </a:schemeClr>
          </a:solidFill>
        </p:grpSpPr>
        <p:sp>
          <p:nvSpPr>
            <p:cNvPr id="23" name="Left Arrow 22">
              <a:extLst>
                <a:ext uri="{FF2B5EF4-FFF2-40B4-BE49-F238E27FC236}">
                  <a16:creationId xmlns:a16="http://schemas.microsoft.com/office/drawing/2014/main" id="{646F7D91-3381-3147-BF12-8F2301FB52E7}"/>
                </a:ext>
              </a:extLst>
            </p:cNvPr>
            <p:cNvSpPr/>
            <p:nvPr/>
          </p:nvSpPr>
          <p:spPr bwMode="auto">
            <a:xfrm rot="16200000">
              <a:off x="7512820" y="2865143"/>
              <a:ext cx="245474" cy="458539"/>
            </a:xfrm>
            <a:prstGeom prst="leftArrow">
              <a:avLst/>
            </a:prstGeom>
            <a:grpFill/>
            <a:ln w="12700" cap="flat" cmpd="sng" algn="ctr">
              <a:solidFill>
                <a:schemeClr val="bg1">
                  <a:lumMod val="8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endParaRPr>
            </a:p>
          </p:txBody>
        </p:sp>
        <p:sp>
          <p:nvSpPr>
            <p:cNvPr id="24" name="TextBox 23">
              <a:extLst>
                <a:ext uri="{FF2B5EF4-FFF2-40B4-BE49-F238E27FC236}">
                  <a16:creationId xmlns:a16="http://schemas.microsoft.com/office/drawing/2014/main" id="{6005E9F9-D756-9943-AF56-7069F5D0DCB5}"/>
                </a:ext>
              </a:extLst>
            </p:cNvPr>
            <p:cNvSpPr txBox="1"/>
            <p:nvPr/>
          </p:nvSpPr>
          <p:spPr>
            <a:xfrm>
              <a:off x="7776214" y="2888589"/>
              <a:ext cx="939681" cy="307777"/>
            </a:xfrm>
            <a:prstGeom prst="rect">
              <a:avLst/>
            </a:prstGeom>
            <a:noFill/>
            <a:ln>
              <a:noFill/>
            </a:ln>
          </p:spPr>
          <p:txBody>
            <a:bodyPr wrap="none" rtlCol="0">
              <a:spAutoFit/>
            </a:bodyPr>
            <a:lstStyle/>
            <a:p>
              <a:r>
                <a:rPr lang="en-US" sz="1400" dirty="0">
                  <a:solidFill>
                    <a:schemeClr val="bg1">
                      <a:lumMod val="85000"/>
                    </a:schemeClr>
                  </a:solidFill>
                  <a:latin typeface="Lucida Sans" panose="020B0602030504020204" pitchFamily="34" charset="77"/>
                </a:rPr>
                <a:t>accesses</a:t>
              </a:r>
            </a:p>
          </p:txBody>
        </p:sp>
      </p:grpSp>
    </p:spTree>
    <p:extLst>
      <p:ext uri="{BB962C8B-B14F-4D97-AF65-F5344CB8AC3E}">
        <p14:creationId xmlns:p14="http://schemas.microsoft.com/office/powerpoint/2010/main" val="685200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URI Schemes and Examples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4" name="Content Placeholder 3"/>
          <p:cNvSpPr>
            <a:spLocks noGrp="1"/>
          </p:cNvSpPr>
          <p:nvPr>
            <p:ph sz="quarter" idx="13"/>
          </p:nvPr>
        </p:nvSpPr>
        <p:spPr/>
        <p:txBody>
          <a:bodyPr>
            <a:normAutofit/>
          </a:bodyPr>
          <a:lstStyle/>
          <a:p>
            <a:r>
              <a:rPr lang="en-US" dirty="0"/>
              <a:t>http://</a:t>
            </a:r>
            <a:r>
              <a:rPr lang="en-US" dirty="0" err="1"/>
              <a:t>www.example.org</a:t>
            </a:r>
            <a:r>
              <a:rPr lang="en-US" dirty="0"/>
              <a:t>/</a:t>
            </a:r>
            <a:r>
              <a:rPr lang="en-US" dirty="0" err="1"/>
              <a:t>aboutus#staff</a:t>
            </a:r>
            <a:endParaRPr lang="en-US" dirty="0"/>
          </a:p>
          <a:p>
            <a:r>
              <a:rPr lang="en-US" dirty="0"/>
              <a:t>https://</a:t>
            </a:r>
            <a:r>
              <a:rPr lang="en-US" dirty="0" err="1"/>
              <a:t>www.example.org</a:t>
            </a:r>
            <a:r>
              <a:rPr lang="en-US" dirty="0"/>
              <a:t>/login</a:t>
            </a:r>
          </a:p>
          <a:p>
            <a:r>
              <a:rPr lang="en-US" dirty="0" err="1"/>
              <a:t>mailto:joe@example.org</a:t>
            </a:r>
            <a:endParaRPr lang="en-US" dirty="0"/>
          </a:p>
          <a:p>
            <a:r>
              <a:rPr lang="en-US" dirty="0"/>
              <a:t>ftp://</a:t>
            </a:r>
            <a:r>
              <a:rPr lang="en-US" dirty="0" err="1"/>
              <a:t>example.org</a:t>
            </a:r>
            <a:r>
              <a:rPr lang="en-US" dirty="0"/>
              <a:t>/</a:t>
            </a:r>
            <a:r>
              <a:rPr lang="en-US" dirty="0" err="1"/>
              <a:t>aDirectory</a:t>
            </a:r>
            <a:r>
              <a:rPr lang="en-US" dirty="0"/>
              <a:t>/</a:t>
            </a:r>
            <a:r>
              <a:rPr lang="en-US" dirty="0" err="1"/>
              <a:t>aFile</a:t>
            </a:r>
            <a:endParaRPr lang="en-US" dirty="0"/>
          </a:p>
          <a:p>
            <a:r>
              <a:rPr lang="en-US" dirty="0" err="1"/>
              <a:t>news:comp.infosystems.www</a:t>
            </a:r>
            <a:endParaRPr lang="en-US" dirty="0"/>
          </a:p>
          <a:p>
            <a:r>
              <a:rPr lang="en-US" dirty="0" err="1"/>
              <a:t>tel</a:t>
            </a:r>
            <a:r>
              <a:rPr lang="en-US" dirty="0"/>
              <a:t>:+1-816-555-1212</a:t>
            </a:r>
          </a:p>
          <a:p>
            <a:r>
              <a:rPr lang="en-US" dirty="0" err="1"/>
              <a:t>ldap</a:t>
            </a:r>
            <a:r>
              <a:rPr lang="en-US" dirty="0"/>
              <a:t>://</a:t>
            </a:r>
            <a:r>
              <a:rPr lang="en-US" dirty="0" err="1"/>
              <a:t>ldap.example.org</a:t>
            </a:r>
            <a:r>
              <a:rPr lang="en-US" dirty="0"/>
              <a:t>/c=</a:t>
            </a:r>
            <a:r>
              <a:rPr lang="en-US" dirty="0" err="1"/>
              <a:t>GB?objectClass?one</a:t>
            </a:r>
            <a:endParaRPr lang="en-US" dirty="0"/>
          </a:p>
          <a:p>
            <a:r>
              <a:rPr lang="en-US" dirty="0" err="1"/>
              <a:t>urn:oasis:names:tc:entity:xmlns:xml:catalog</a:t>
            </a:r>
            <a:endParaRPr lang="en-US" dirty="0"/>
          </a:p>
          <a:p>
            <a:endParaRPr lang="en-US" dirty="0"/>
          </a:p>
        </p:txBody>
      </p:sp>
      <p:sp>
        <p:nvSpPr>
          <p:cNvPr id="6" name="Text Placeholder 5">
            <a:extLst>
              <a:ext uri="{FF2B5EF4-FFF2-40B4-BE49-F238E27FC236}">
                <a16:creationId xmlns:a16="http://schemas.microsoft.com/office/drawing/2014/main" id="{5D3BADF1-3D65-1247-AD73-60FC13A0235C}"/>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3157900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Identifiers should be global</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Global naming leads to global network effects.</a:t>
            </a:r>
          </a:p>
          <a:p>
            <a:pPr marL="0" indent="0">
              <a:buNone/>
            </a:pPr>
            <a:endParaRPr lang="en-US" dirty="0"/>
          </a:p>
          <a:p>
            <a:pPr marL="0" indent="0">
              <a:buNone/>
            </a:pPr>
            <a:r>
              <a:rPr lang="en-US" dirty="0"/>
              <a:t>We want to avoid creating walled gardens.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521874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Every object should be addressable</a:t>
            </a:r>
          </a:p>
        </p:txBody>
      </p:sp>
      <p:pic>
        <p:nvPicPr>
          <p:cNvPr id="14" name="Picture Placeholder 13">
            <a:extLst>
              <a:ext uri="{FF2B5EF4-FFF2-40B4-BE49-F238E27FC236}">
                <a16:creationId xmlns:a16="http://schemas.microsoft.com/office/drawing/2014/main" id="{83E40CAE-EEA3-384A-A067-D19788BC5A00}"/>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ED77F7D5-EC7D-5745-AFE4-E47B1A107F17}"/>
              </a:ext>
            </a:extLst>
          </p:cNvPr>
          <p:cNvSpPr>
            <a:spLocks noGrp="1"/>
          </p:cNvSpPr>
          <p:nvPr>
            <p:ph type="body" sz="quarter" idx="15"/>
          </p:nvPr>
        </p:nvSpPr>
        <p:spPr>
          <a:xfrm>
            <a:off x="623888" y="6381750"/>
            <a:ext cx="10944225" cy="478387"/>
          </a:xfrm>
        </p:spPr>
        <p:txBody>
          <a:bodyPr/>
          <a:lstStyle/>
          <a:p>
            <a:r>
              <a:rPr lang="en-US" dirty="0" err="1"/>
              <a:t>Englebart</a:t>
            </a:r>
            <a:r>
              <a:rPr lang="en-US" dirty="0"/>
              <a:t>, D.C. (1990) Knowledge-Domain Interoperability and an Open </a:t>
            </a:r>
            <a:r>
              <a:rPr lang="en-US" dirty="0" err="1"/>
              <a:t>Hyperdocument</a:t>
            </a:r>
            <a:r>
              <a:rPr lang="en-US" dirty="0"/>
              <a:t> System. Proceedings of the Conference on</a:t>
            </a:r>
          </a:p>
          <a:p>
            <a:r>
              <a:rPr lang="en-US" dirty="0"/>
              <a:t>Computer-Supported Collaborative Work.</a:t>
            </a:r>
          </a:p>
        </p:txBody>
      </p:sp>
      <p:sp>
        <p:nvSpPr>
          <p:cNvPr id="5" name="Slide Number Placeholder 4"/>
          <p:cNvSpPr>
            <a:spLocks noGrp="1"/>
          </p:cNvSpPr>
          <p:nvPr>
            <p:ph type="sldNum" sz="quarter" idx="4294967295"/>
          </p:nvPr>
        </p:nvSpPr>
        <p:spPr>
          <a:xfrm>
            <a:off x="11760200" y="6381750"/>
            <a:ext cx="431800" cy="287338"/>
          </a:xfrm>
        </p:spPr>
        <p:txBody>
          <a:bodyPr/>
          <a:lstStyle/>
          <a:p>
            <a:fld id="{03AC6681-E0FD-2C4C-B392-04A572FD2AAE}" type="slidenum">
              <a:rPr lang="en-US" smtClean="0"/>
              <a:pPr/>
              <a:t>7</a:t>
            </a:fld>
            <a:endParaRPr lang="en-US" dirty="0"/>
          </a:p>
        </p:txBody>
      </p:sp>
      <p:sp>
        <p:nvSpPr>
          <p:cNvPr id="7" name="Rounded Rectangular Callout 6"/>
          <p:cNvSpPr/>
          <p:nvPr/>
        </p:nvSpPr>
        <p:spPr bwMode="auto">
          <a:xfrm>
            <a:off x="6359524" y="2465808"/>
            <a:ext cx="5400676" cy="2816197"/>
          </a:xfrm>
          <a:prstGeom prst="wedgeRoundRectCallout">
            <a:avLst>
              <a:gd name="adj1" fmla="val -78285"/>
              <a:gd name="adj2" fmla="val -4974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2000" dirty="0">
                <a:solidFill>
                  <a:schemeClr val="tx1"/>
                </a:solidFill>
                <a:latin typeface="Lucida Sans" panose="020B0602030504020204" pitchFamily="34" charset="77"/>
                <a:ea typeface="ＭＳ Ｐゴシック" pitchFamily="-106" charset="-128"/>
                <a:cs typeface="Georgia"/>
              </a:rPr>
              <a:t>In principle, every object that someone might validly want/need to cite should have an unambiguous address (capable of being portrayed in a manner as to be human readable and interpretable). (e.g., not acceptable to be unable to link to an object within a ‘frame’ or ‘card.’)</a:t>
            </a:r>
          </a:p>
        </p:txBody>
      </p:sp>
    </p:spTree>
    <p:extLst>
      <p:ext uri="{BB962C8B-B14F-4D97-AF65-F5344CB8AC3E}">
        <p14:creationId xmlns:p14="http://schemas.microsoft.com/office/powerpoint/2010/main" val="605449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t>Assign distinct identifiers to distinct resources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Using the same URI to directly identify different resources produces a URI collision.</a:t>
            </a:r>
          </a:p>
          <a:p>
            <a:pPr marL="0" indent="0">
              <a:buNone/>
            </a:pPr>
            <a:endParaRPr lang="en-US" dirty="0"/>
          </a:p>
          <a:p>
            <a:pPr marL="0" indent="0">
              <a:buNone/>
            </a:pPr>
            <a:r>
              <a:rPr lang="en-US" dirty="0"/>
              <a:t>Example: using </a:t>
            </a:r>
            <a:r>
              <a:rPr lang="en-US" sz="1800" dirty="0">
                <a:latin typeface="Lucida Console" panose="020B0609040504020204" pitchFamily="49" charset="0"/>
              </a:rPr>
              <a:t>http://</a:t>
            </a:r>
            <a:r>
              <a:rPr lang="en-US" sz="1800" dirty="0" err="1">
                <a:latin typeface="Lucida Console" panose="020B0609040504020204" pitchFamily="49" charset="0"/>
              </a:rPr>
              <a:t>www.ecs.soton.ac.uk</a:t>
            </a:r>
            <a:r>
              <a:rPr lang="en-US" sz="1800" dirty="0">
                <a:latin typeface="Lucida Console" panose="020B0609040504020204" pitchFamily="49" charset="0"/>
              </a:rPr>
              <a:t>/ </a:t>
            </a:r>
            <a:r>
              <a:rPr lang="en-US" dirty="0"/>
              <a:t>to refer to both a university department and a web page about that department</a:t>
            </a:r>
          </a:p>
          <a:p>
            <a:pPr marL="0" indent="0">
              <a:buNone/>
            </a:pPr>
            <a:endParaRPr lang="en-US" dirty="0"/>
          </a:p>
          <a:p>
            <a:pPr marL="0" indent="0">
              <a:buNone/>
            </a:pPr>
            <a:r>
              <a:rPr lang="en-US" dirty="0"/>
              <a:t>Collision often imposes a cost in communication due to the effort required to resolve ambiguities.</a:t>
            </a:r>
          </a:p>
          <a:p>
            <a:pPr marL="0" indent="0">
              <a:buNone/>
            </a:pPr>
            <a:endParaRPr lang="en-GB" dirty="0"/>
          </a:p>
        </p:txBody>
      </p:sp>
      <p:sp>
        <p:nvSpPr>
          <p:cNvPr id="9" name="Text Placeholder 8">
            <a:extLst>
              <a:ext uri="{FF2B5EF4-FFF2-40B4-BE49-F238E27FC236}">
                <a16:creationId xmlns:a16="http://schemas.microsoft.com/office/drawing/2014/main" id="{3D7F3944-F19D-7F43-BECB-F6E6E4C289AB}"/>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480485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solidFill>
                  <a:schemeClr val="bg2"/>
                </a:solidFill>
              </a:rPr>
              <a:t>Assign distinct identifiers to distinct resources</a:t>
            </a:r>
          </a:p>
          <a:p>
            <a:pPr marL="457200" indent="-457200">
              <a:buFont typeface="+mj-lt"/>
              <a:buAutoNum type="arabicPeriod"/>
            </a:pPr>
            <a:r>
              <a:rPr lang="en-GB" dirty="0"/>
              <a:t>Avoid aliases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 URI owner SHOULD NOT associate arbitrarily different URIs with the same resource.</a:t>
            </a:r>
          </a:p>
          <a:p>
            <a:pPr lvl="1"/>
            <a:endParaRPr lang="en-US" dirty="0"/>
          </a:p>
          <a:p>
            <a:pPr marL="0" indent="0">
              <a:buNone/>
            </a:pPr>
            <a:r>
              <a:rPr lang="en-US" dirty="0"/>
              <a:t>Example: </a:t>
            </a:r>
            <a:r>
              <a:rPr lang="en-US" sz="1800" dirty="0">
                <a:latin typeface="Lucida Console" panose="020B0609040504020204" pitchFamily="49" charset="0"/>
              </a:rPr>
              <a:t>http://</a:t>
            </a:r>
            <a:r>
              <a:rPr lang="en-US" sz="1800" dirty="0" err="1">
                <a:latin typeface="Lucida Console" panose="020B0609040504020204" pitchFamily="49" charset="0"/>
              </a:rPr>
              <a:t>www.soton.ac.uk</a:t>
            </a:r>
            <a:r>
              <a:rPr lang="en-US" sz="1800" dirty="0">
                <a:latin typeface="Lucida Console" panose="020B0609040504020204" pitchFamily="49" charset="0"/>
              </a:rPr>
              <a:t>/ </a:t>
            </a:r>
            <a:r>
              <a:rPr lang="en-US" dirty="0"/>
              <a:t>and </a:t>
            </a:r>
            <a:r>
              <a:rPr lang="en-US" sz="1800" dirty="0">
                <a:latin typeface="Lucida Console" panose="020B0609040504020204" pitchFamily="49" charset="0"/>
              </a:rPr>
              <a:t>http://</a:t>
            </a:r>
            <a:r>
              <a:rPr lang="en-US" sz="1800" dirty="0" err="1">
                <a:latin typeface="Lucida Console" panose="020B0609040504020204" pitchFamily="49" charset="0"/>
              </a:rPr>
              <a:t>www.southampton.ac.uk</a:t>
            </a:r>
            <a:r>
              <a:rPr lang="en-US" sz="1800" dirty="0">
                <a:latin typeface="Lucida Console" panose="020B0609040504020204" pitchFamily="49" charset="0"/>
              </a:rPr>
              <a:t>/ </a:t>
            </a:r>
            <a:r>
              <a:rPr lang="en-US" dirty="0"/>
              <a:t>both refer to the same resource – but we can’t tell that just by looking at the identifiers (URIs are opaque)</a:t>
            </a:r>
          </a:p>
          <a:p>
            <a:endParaRPr lang="en-GB" dirty="0"/>
          </a:p>
          <a:p>
            <a:pPr marL="0" indent="0">
              <a:buNone/>
            </a:pPr>
            <a:r>
              <a:rPr lang="en-US" dirty="0"/>
              <a:t>The value of a given resource can be measured by the number and value of the resources that link to it</a:t>
            </a:r>
          </a:p>
          <a:p>
            <a:endParaRPr lang="en-GB" dirty="0"/>
          </a:p>
        </p:txBody>
      </p:sp>
      <p:sp>
        <p:nvSpPr>
          <p:cNvPr id="8" name="Text Placeholder 7">
            <a:extLst>
              <a:ext uri="{FF2B5EF4-FFF2-40B4-BE49-F238E27FC236}">
                <a16:creationId xmlns:a16="http://schemas.microsoft.com/office/drawing/2014/main" id="{983BEB28-0355-B841-97A1-58877B0B216C}"/>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2955492525"/>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4922</TotalTime>
  <Words>2523</Words>
  <Application>Microsoft Macintosh PowerPoint</Application>
  <PresentationFormat>Widescreen</PresentationFormat>
  <Paragraphs>321</Paragraphs>
  <Slides>35</Slides>
  <Notes>3</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35</vt:i4>
      </vt:variant>
    </vt:vector>
  </HeadingPairs>
  <TitlesOfParts>
    <vt:vector size="48" baseType="lpstr">
      <vt:lpstr>Georgia</vt:lpstr>
      <vt:lpstr>Lucida Console</vt:lpstr>
      <vt:lpstr>Lucida Sans</vt:lpstr>
      <vt:lpstr>Calibri</vt:lpstr>
      <vt:lpstr>Arial</vt:lpstr>
      <vt:lpstr>Plain</vt:lpstr>
      <vt:lpstr>Marine 1</vt:lpstr>
      <vt:lpstr>Marine 3</vt:lpstr>
      <vt:lpstr>Marine 5</vt:lpstr>
      <vt:lpstr>Marine 6</vt:lpstr>
      <vt:lpstr>Horizon 3</vt:lpstr>
      <vt:lpstr>Horizon 4</vt:lpstr>
      <vt:lpstr>Horizon 5</vt:lpstr>
      <vt:lpstr>PowerPoint Presentation</vt:lpstr>
      <vt:lpstr>Identification, Representation, Interaction</vt:lpstr>
      <vt:lpstr>Identification</vt:lpstr>
      <vt:lpstr>Uniform Resource Identifiers</vt:lpstr>
      <vt:lpstr>URI Schemes and Examples</vt:lpstr>
      <vt:lpstr>Identification Principles</vt:lpstr>
      <vt:lpstr>Every object should be addressable</vt:lpstr>
      <vt:lpstr>Identification Principles</vt:lpstr>
      <vt:lpstr>Identification Principles</vt:lpstr>
      <vt:lpstr>The Early Web</vt:lpstr>
      <vt:lpstr>The Classical View</vt:lpstr>
      <vt:lpstr>Name resolution</vt:lpstr>
      <vt:lpstr>The Modern View</vt:lpstr>
      <vt:lpstr>Internationalized Resource Identifiers</vt:lpstr>
      <vt:lpstr>Cool URIs don't change</vt:lpstr>
      <vt:lpstr>Cool URIs don't change</vt:lpstr>
      <vt:lpstr>Representation</vt:lpstr>
      <vt:lpstr>Representation</vt:lpstr>
      <vt:lpstr>Internet Media Types</vt:lpstr>
      <vt:lpstr>Representation Principles</vt:lpstr>
      <vt:lpstr>Content, Behaviour, Presentation</vt:lpstr>
      <vt:lpstr>Representation Principles</vt:lpstr>
      <vt:lpstr>Representation Principles</vt:lpstr>
      <vt:lpstr>Representation Principles</vt:lpstr>
      <vt:lpstr>Representation Principles</vt:lpstr>
      <vt:lpstr>Interaction</vt:lpstr>
      <vt:lpstr>Interaction</vt:lpstr>
      <vt:lpstr>Dereferencing URIs</vt:lpstr>
      <vt:lpstr>Interaction Principles</vt:lpstr>
      <vt:lpstr>Interaction Principles</vt:lpstr>
      <vt:lpstr>Interaction Principles</vt:lpstr>
      <vt:lpstr>Interaction Principles</vt:lpstr>
      <vt:lpstr>Interaction Principles</vt:lpstr>
      <vt:lpstr>Further Reading</vt:lpstr>
      <vt:lpstr>Next Lecture: HTTP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13</cp:revision>
  <cp:lastPrinted>2020-10-10T12:44:48Z</cp:lastPrinted>
  <dcterms:created xsi:type="dcterms:W3CDTF">2018-10-03T09:57:07Z</dcterms:created>
  <dcterms:modified xsi:type="dcterms:W3CDTF">2021-10-11T09:21:49Z</dcterms:modified>
</cp:coreProperties>
</file>