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37"/>
  </p:notesMasterIdLst>
  <p:sldIdLst>
    <p:sldId id="347" r:id="rId9"/>
    <p:sldId id="256" r:id="rId10"/>
    <p:sldId id="350" r:id="rId11"/>
    <p:sldId id="358" r:id="rId12"/>
    <p:sldId id="272" r:id="rId13"/>
    <p:sldId id="352" r:id="rId14"/>
    <p:sldId id="273" r:id="rId15"/>
    <p:sldId id="353" r:id="rId16"/>
    <p:sldId id="355" r:id="rId17"/>
    <p:sldId id="354" r:id="rId18"/>
    <p:sldId id="344" r:id="rId19"/>
    <p:sldId id="274" r:id="rId20"/>
    <p:sldId id="351" r:id="rId21"/>
    <p:sldId id="356" r:id="rId22"/>
    <p:sldId id="357" r:id="rId23"/>
    <p:sldId id="262" r:id="rId24"/>
    <p:sldId id="260" r:id="rId25"/>
    <p:sldId id="269" r:id="rId26"/>
    <p:sldId id="271" r:id="rId27"/>
    <p:sldId id="295" r:id="rId28"/>
    <p:sldId id="289" r:id="rId29"/>
    <p:sldId id="290" r:id="rId30"/>
    <p:sldId id="291" r:id="rId31"/>
    <p:sldId id="348" r:id="rId32"/>
    <p:sldId id="293" r:id="rId33"/>
    <p:sldId id="294" r:id="rId34"/>
    <p:sldId id="335" r:id="rId35"/>
    <p:sldId id="346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Lucida Sans" panose="020B0602030504020204" pitchFamily="34" charset="77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192031-BCCC-F04C-B50F-E6FC30274C40}" v="496" dt="2020-10-02T12:30:35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7"/>
    <p:restoredTop sz="63946"/>
  </p:normalViewPr>
  <p:slideViewPr>
    <p:cSldViewPr snapToGrid="0" snapToObjects="1" showGuides="1">
      <p:cViewPr varScale="1">
        <p:scale>
          <a:sx n="75" d="100"/>
          <a:sy n="75" d="100"/>
        </p:scale>
        <p:origin x="1672" y="168"/>
      </p:cViewPr>
      <p:guideLst>
        <p:guide orient="horz" pos="2001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2.fntdata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39192031-BCCC-F04C-B50F-E6FC30274C40}"/>
    <pc:docChg chg="undo custSel addSld delSld modSld sldOrd modMainMaster">
      <pc:chgData name="Nicholas Gibbins" userId="6a0e944c-4d97-467d-bb7a-7c3315791fe4" providerId="ADAL" clId="{39192031-BCCC-F04C-B50F-E6FC30274C40}" dt="2020-10-02T12:31:04.670" v="4645" actId="20577"/>
      <pc:docMkLst>
        <pc:docMk/>
      </pc:docMkLst>
      <pc:sldChg chg="modSp mod">
        <pc:chgData name="Nicholas Gibbins" userId="6a0e944c-4d97-467d-bb7a-7c3315791fe4" providerId="ADAL" clId="{39192031-BCCC-F04C-B50F-E6FC30274C40}" dt="2020-09-21T09:00:13.823" v="2653"/>
        <pc:sldMkLst>
          <pc:docMk/>
          <pc:sldMk cId="4004618911" sldId="256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4004618911" sldId="256"/>
            <ac:spMk id="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4004618911" sldId="256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4004618911" sldId="256"/>
            <ac:spMk id="4" creationId="{00000000-0000-0000-0000-000000000000}"/>
          </ac:spMkLst>
        </pc:spChg>
      </pc:sldChg>
      <pc:sldChg chg="modSp add mod">
        <pc:chgData name="Nicholas Gibbins" userId="6a0e944c-4d97-467d-bb7a-7c3315791fe4" providerId="ADAL" clId="{39192031-BCCC-F04C-B50F-E6FC30274C40}" dt="2020-09-22T09:05:52.285" v="4421" actId="114"/>
        <pc:sldMkLst>
          <pc:docMk/>
          <pc:sldMk cId="1706606353" sldId="260"/>
        </pc:sldMkLst>
        <pc:spChg chg="mod">
          <ac:chgData name="Nicholas Gibbins" userId="6a0e944c-4d97-467d-bb7a-7c3315791fe4" providerId="ADAL" clId="{39192031-BCCC-F04C-B50F-E6FC30274C40}" dt="2020-09-21T09:27:34.789" v="3325" actId="14100"/>
          <ac:spMkLst>
            <pc:docMk/>
            <pc:sldMk cId="1706606353" sldId="260"/>
            <ac:spMk id="2" creationId="{339FAE99-9151-BA43-909F-83374C74097B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706606353" sldId="260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2T09:05:52.285" v="4421" actId="114"/>
          <ac:spMkLst>
            <pc:docMk/>
            <pc:sldMk cId="1706606353" sldId="260"/>
            <ac:spMk id="4" creationId="{00000000-0000-0000-0000-000000000000}"/>
          </ac:spMkLst>
        </pc:spChg>
      </pc:sldChg>
      <pc:sldChg chg="addSp delSp modSp mod modClrScheme chgLayout">
        <pc:chgData name="Nicholas Gibbins" userId="6a0e944c-4d97-467d-bb7a-7c3315791fe4" providerId="ADAL" clId="{39192031-BCCC-F04C-B50F-E6FC30274C40}" dt="2020-09-21T11:17:58.346" v="4418" actId="20577"/>
        <pc:sldMkLst>
          <pc:docMk/>
          <pc:sldMk cId="450047003" sldId="262"/>
        </pc:sldMkLst>
        <pc:spChg chg="mod ord">
          <ac:chgData name="Nicholas Gibbins" userId="6a0e944c-4d97-467d-bb7a-7c3315791fe4" providerId="ADAL" clId="{39192031-BCCC-F04C-B50F-E6FC30274C40}" dt="2020-09-21T09:22:13.115" v="3186" actId="700"/>
          <ac:spMkLst>
            <pc:docMk/>
            <pc:sldMk cId="450047003" sldId="262"/>
            <ac:spMk id="2" creationId="{00000000-0000-0000-0000-000000000000}"/>
          </ac:spMkLst>
        </pc:spChg>
        <pc:spChg chg="mod ord">
          <ac:chgData name="Nicholas Gibbins" userId="6a0e944c-4d97-467d-bb7a-7c3315791fe4" providerId="ADAL" clId="{39192031-BCCC-F04C-B50F-E6FC30274C40}" dt="2020-09-21T09:22:13.115" v="3186" actId="700"/>
          <ac:spMkLst>
            <pc:docMk/>
            <pc:sldMk cId="450047003" sldId="262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39192031-BCCC-F04C-B50F-E6FC30274C40}" dt="2020-09-21T11:17:58.346" v="4418" actId="20577"/>
          <ac:spMkLst>
            <pc:docMk/>
            <pc:sldMk cId="450047003" sldId="262"/>
            <ac:spMk id="4" creationId="{00000000-0000-0000-0000-000000000000}"/>
          </ac:spMkLst>
        </pc:spChg>
        <pc:spChg chg="add del mod ord">
          <ac:chgData name="Nicholas Gibbins" userId="6a0e944c-4d97-467d-bb7a-7c3315791fe4" providerId="ADAL" clId="{39192031-BCCC-F04C-B50F-E6FC30274C40}" dt="2020-09-21T09:22:42.937" v="3188" actId="478"/>
          <ac:spMkLst>
            <pc:docMk/>
            <pc:sldMk cId="450047003" sldId="262"/>
            <ac:spMk id="5" creationId="{CC013AC4-0274-424C-BD77-128645D23FC7}"/>
          </ac:spMkLst>
        </pc:spChg>
        <pc:spChg chg="del mod ord">
          <ac:chgData name="Nicholas Gibbins" userId="6a0e944c-4d97-467d-bb7a-7c3315791fe4" providerId="ADAL" clId="{39192031-BCCC-F04C-B50F-E6FC30274C40}" dt="2020-09-21T09:22:13.115" v="3186" actId="700"/>
          <ac:spMkLst>
            <pc:docMk/>
            <pc:sldMk cId="450047003" sldId="262"/>
            <ac:spMk id="6" creationId="{5302A89A-F1A2-4D44-8782-97D894A29F53}"/>
          </ac:spMkLst>
        </pc:spChg>
        <pc:spChg chg="add mod ord">
          <ac:chgData name="Nicholas Gibbins" userId="6a0e944c-4d97-467d-bb7a-7c3315791fe4" providerId="ADAL" clId="{39192031-BCCC-F04C-B50F-E6FC30274C40}" dt="2020-09-21T09:22:13.115" v="3186" actId="700"/>
          <ac:spMkLst>
            <pc:docMk/>
            <pc:sldMk cId="450047003" sldId="262"/>
            <ac:spMk id="7" creationId="{FB6457A4-C69E-774F-A7FB-A3CE1BE9C910}"/>
          </ac:spMkLst>
        </pc:spChg>
        <pc:spChg chg="add 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8" creationId="{A12112E9-129C-FB4C-AC50-A0BA08FA5538}"/>
          </ac:spMkLst>
        </pc:spChg>
        <pc:spChg chg="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10" creationId="{DCEF7B0F-EEDB-014A-BC67-1C30670D0468}"/>
          </ac:spMkLst>
        </pc:spChg>
        <pc:spChg chg="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11" creationId="{CA985FAA-467C-C340-920C-09F27072DF2F}"/>
          </ac:spMkLst>
        </pc:spChg>
        <pc:spChg chg="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13" creationId="{FFCC27BC-545B-2A4E-931C-E3556F0FB683}"/>
          </ac:spMkLst>
        </pc:spChg>
        <pc:spChg chg="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14" creationId="{B0A94473-035A-1A40-9947-01F60614B367}"/>
          </ac:spMkLst>
        </pc:spChg>
        <pc:spChg chg="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16" creationId="{E49009E9-7257-2340-804A-7AEF34F5F44E}"/>
          </ac:spMkLst>
        </pc:spChg>
        <pc:spChg chg="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17" creationId="{C09307B3-6A87-E448-AB95-FF516F7567C5}"/>
          </ac:spMkLst>
        </pc:spChg>
        <pc:spChg chg="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19" creationId="{55489F47-EEBA-0646-A629-8CD388C9D5BC}"/>
          </ac:spMkLst>
        </pc:spChg>
        <pc:spChg chg="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20" creationId="{9949818F-A789-144B-B96B-AA52F8297E2B}"/>
          </ac:spMkLst>
        </pc:spChg>
        <pc:spChg chg="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22" creationId="{7280ECA1-8368-A041-BB86-E343956540B5}"/>
          </ac:spMkLst>
        </pc:spChg>
        <pc:spChg chg="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23" creationId="{FC5765BA-31EB-C94E-84A4-FFB7B3F2BD4D}"/>
          </ac:spMkLst>
        </pc:spChg>
        <pc:spChg chg="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25" creationId="{F080C819-A416-8047-AB35-011C72B465E7}"/>
          </ac:spMkLst>
        </pc:spChg>
        <pc:spChg chg="mod">
          <ac:chgData name="Nicholas Gibbins" userId="6a0e944c-4d97-467d-bb7a-7c3315791fe4" providerId="ADAL" clId="{39192031-BCCC-F04C-B50F-E6FC30274C40}" dt="2020-09-21T09:23:46.316" v="3202" actId="20577"/>
          <ac:spMkLst>
            <pc:docMk/>
            <pc:sldMk cId="450047003" sldId="262"/>
            <ac:spMk id="26" creationId="{52A12E40-5288-DE46-AD05-20D397AA524C}"/>
          </ac:spMkLst>
        </pc:spChg>
        <pc:grpChg chg="add mod">
          <ac:chgData name="Nicholas Gibbins" userId="6a0e944c-4d97-467d-bb7a-7c3315791fe4" providerId="ADAL" clId="{39192031-BCCC-F04C-B50F-E6FC30274C40}" dt="2020-09-21T09:22:43.743" v="3189"/>
          <ac:grpSpMkLst>
            <pc:docMk/>
            <pc:sldMk cId="450047003" sldId="262"/>
            <ac:grpSpMk id="9" creationId="{39686B51-3A14-364D-B884-F6E375776508}"/>
          </ac:grpSpMkLst>
        </pc:grpChg>
        <pc:grpChg chg="add mod">
          <ac:chgData name="Nicholas Gibbins" userId="6a0e944c-4d97-467d-bb7a-7c3315791fe4" providerId="ADAL" clId="{39192031-BCCC-F04C-B50F-E6FC30274C40}" dt="2020-09-21T09:22:43.743" v="3189"/>
          <ac:grpSpMkLst>
            <pc:docMk/>
            <pc:sldMk cId="450047003" sldId="262"/>
            <ac:grpSpMk id="12" creationId="{9F01BF78-FF91-A140-8027-F89852E81E72}"/>
          </ac:grpSpMkLst>
        </pc:grpChg>
        <pc:grpChg chg="add mod">
          <ac:chgData name="Nicholas Gibbins" userId="6a0e944c-4d97-467d-bb7a-7c3315791fe4" providerId="ADAL" clId="{39192031-BCCC-F04C-B50F-E6FC30274C40}" dt="2020-09-21T09:22:43.743" v="3189"/>
          <ac:grpSpMkLst>
            <pc:docMk/>
            <pc:sldMk cId="450047003" sldId="262"/>
            <ac:grpSpMk id="15" creationId="{20B993AA-1753-1D43-A95D-C69966C64435}"/>
          </ac:grpSpMkLst>
        </pc:grpChg>
        <pc:grpChg chg="add mod">
          <ac:chgData name="Nicholas Gibbins" userId="6a0e944c-4d97-467d-bb7a-7c3315791fe4" providerId="ADAL" clId="{39192031-BCCC-F04C-B50F-E6FC30274C40}" dt="2020-09-21T09:22:43.743" v="3189"/>
          <ac:grpSpMkLst>
            <pc:docMk/>
            <pc:sldMk cId="450047003" sldId="262"/>
            <ac:grpSpMk id="18" creationId="{164A3748-0016-6A45-A47D-4FACC96BAEFD}"/>
          </ac:grpSpMkLst>
        </pc:grpChg>
        <pc:grpChg chg="add mod">
          <ac:chgData name="Nicholas Gibbins" userId="6a0e944c-4d97-467d-bb7a-7c3315791fe4" providerId="ADAL" clId="{39192031-BCCC-F04C-B50F-E6FC30274C40}" dt="2020-09-21T09:22:43.743" v="3189"/>
          <ac:grpSpMkLst>
            <pc:docMk/>
            <pc:sldMk cId="450047003" sldId="262"/>
            <ac:grpSpMk id="21" creationId="{C72AE14C-63EA-614F-B319-914FD85E6FAE}"/>
          </ac:grpSpMkLst>
        </pc:grpChg>
        <pc:grpChg chg="add mod">
          <ac:chgData name="Nicholas Gibbins" userId="6a0e944c-4d97-467d-bb7a-7c3315791fe4" providerId="ADAL" clId="{39192031-BCCC-F04C-B50F-E6FC30274C40}" dt="2020-09-21T09:22:43.743" v="3189"/>
          <ac:grpSpMkLst>
            <pc:docMk/>
            <pc:sldMk cId="450047003" sldId="262"/>
            <ac:grpSpMk id="24" creationId="{56FC35F2-2F6A-B445-B9D0-2E3322CEDA1D}"/>
          </ac:grpSpMkLst>
        </pc:grpChg>
      </pc:sldChg>
      <pc:sldChg chg="modSp add del mod modClrScheme chgLayout">
        <pc:chgData name="Nicholas Gibbins" userId="6a0e944c-4d97-467d-bb7a-7c3315791fe4" providerId="ADAL" clId="{39192031-BCCC-F04C-B50F-E6FC30274C40}" dt="2020-09-21T10:35:28.457" v="4350" actId="2696"/>
        <pc:sldMkLst>
          <pc:docMk/>
          <pc:sldMk cId="477655589" sldId="268"/>
        </pc:sldMkLst>
        <pc:spChg chg="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477655589" sldId="268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477655589" sldId="268"/>
            <ac:spMk id="5" creationId="{00000000-0000-0000-0000-000000000000}"/>
          </ac:spMkLst>
        </pc:spChg>
      </pc:sldChg>
      <pc:sldChg chg="modSp add mod ord">
        <pc:chgData name="Nicholas Gibbins" userId="6a0e944c-4d97-467d-bb7a-7c3315791fe4" providerId="ADAL" clId="{39192031-BCCC-F04C-B50F-E6FC30274C40}" dt="2020-09-21T10:31:56.871" v="4005" actId="20577"/>
        <pc:sldMkLst>
          <pc:docMk/>
          <pc:sldMk cId="1446350708" sldId="269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446350708" sldId="269"/>
            <ac:spMk id="2" creationId="{97F2EE14-85E7-D244-8013-8149D48533E4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446350708" sldId="269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10:31:56.871" v="4005" actId="20577"/>
          <ac:spMkLst>
            <pc:docMk/>
            <pc:sldMk cId="1446350708" sldId="269"/>
            <ac:spMk id="4" creationId="{00000000-0000-0000-0000-000000000000}"/>
          </ac:spMkLst>
        </pc:spChg>
      </pc:sldChg>
      <pc:sldChg chg="add del">
        <pc:chgData name="Nicholas Gibbins" userId="6a0e944c-4d97-467d-bb7a-7c3315791fe4" providerId="ADAL" clId="{39192031-BCCC-F04C-B50F-E6FC30274C40}" dt="2020-09-19T12:20:00.505" v="165" actId="2696"/>
        <pc:sldMkLst>
          <pc:docMk/>
          <pc:sldMk cId="3376819562" sldId="270"/>
        </pc:sldMkLst>
      </pc:sldChg>
      <pc:sldChg chg="modSp add mod ord">
        <pc:chgData name="Nicholas Gibbins" userId="6a0e944c-4d97-467d-bb7a-7c3315791fe4" providerId="ADAL" clId="{39192031-BCCC-F04C-B50F-E6FC30274C40}" dt="2020-09-29T18:38:35.436" v="4525" actId="20577"/>
        <pc:sldMkLst>
          <pc:docMk/>
          <pc:sldMk cId="2360824264" sldId="271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2360824264" sldId="271"/>
            <ac:spMk id="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2360824264" sldId="271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9T18:38:35.436" v="4525" actId="20577"/>
          <ac:spMkLst>
            <pc:docMk/>
            <pc:sldMk cId="2360824264" sldId="271"/>
            <ac:spMk id="4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2360824264" sldId="271"/>
            <ac:spMk id="5" creationId="{E566C1E2-B026-F247-8DB8-5DB871161E4D}"/>
          </ac:spMkLst>
        </pc:spChg>
      </pc:sldChg>
      <pc:sldChg chg="modSp modAnim">
        <pc:chgData name="Nicholas Gibbins" userId="6a0e944c-4d97-467d-bb7a-7c3315791fe4" providerId="ADAL" clId="{39192031-BCCC-F04C-B50F-E6FC30274C40}" dt="2020-09-29T18:34:44.292" v="4470" actId="122"/>
        <pc:sldMkLst>
          <pc:docMk/>
          <pc:sldMk cId="2703213424" sldId="272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2703213424" sldId="272"/>
            <ac:spMk id="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2703213424" sldId="272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9T18:34:44.292" v="4470" actId="122"/>
          <ac:spMkLst>
            <pc:docMk/>
            <pc:sldMk cId="2703213424" sldId="272"/>
            <ac:spMk id="4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2703213424" sldId="272"/>
            <ac:spMk id="14" creationId="{1BDE2D8E-E56A-BE4F-959B-17FD9EA0589B}"/>
          </ac:spMkLst>
        </pc:spChg>
      </pc:sldChg>
      <pc:sldChg chg="addSp delSp modSp mod modClrScheme chgLayout">
        <pc:chgData name="Nicholas Gibbins" userId="6a0e944c-4d97-467d-bb7a-7c3315791fe4" providerId="ADAL" clId="{39192031-BCCC-F04C-B50F-E6FC30274C40}" dt="2020-09-21T09:02:51.993" v="2659" actId="478"/>
        <pc:sldMkLst>
          <pc:docMk/>
          <pc:sldMk cId="708832023" sldId="273"/>
        </pc:sldMkLst>
        <pc:spChg chg="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708832023" sldId="273"/>
            <ac:spMk id="2" creationId="{00000000-0000-0000-0000-000000000000}"/>
          </ac:spMkLst>
        </pc:spChg>
        <pc:spChg chg="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708832023" sldId="273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708832023" sldId="273"/>
            <ac:spMk id="4" creationId="{00000000-0000-0000-0000-000000000000}"/>
          </ac:spMkLst>
        </pc:spChg>
        <pc:spChg chg="add del mod ord">
          <ac:chgData name="Nicholas Gibbins" userId="6a0e944c-4d97-467d-bb7a-7c3315791fe4" providerId="ADAL" clId="{39192031-BCCC-F04C-B50F-E6FC30274C40}" dt="2020-09-19T11:01:24.425" v="40" actId="700"/>
          <ac:spMkLst>
            <pc:docMk/>
            <pc:sldMk cId="708832023" sldId="273"/>
            <ac:spMk id="5" creationId="{8702C159-46BB-2E41-8E29-00C19C9CFBDB}"/>
          </ac:spMkLst>
        </pc:spChg>
        <pc:spChg chg="add del mod ord">
          <ac:chgData name="Nicholas Gibbins" userId="6a0e944c-4d97-467d-bb7a-7c3315791fe4" providerId="ADAL" clId="{39192031-BCCC-F04C-B50F-E6FC30274C40}" dt="2020-09-21T09:02:51.993" v="2659" actId="478"/>
          <ac:spMkLst>
            <pc:docMk/>
            <pc:sldMk cId="708832023" sldId="273"/>
            <ac:spMk id="6" creationId="{9E5FF15A-A268-6F49-8CC6-46F27BCB8004}"/>
          </ac:spMkLst>
        </pc:spChg>
        <pc:spChg chg="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708832023" sldId="273"/>
            <ac:spMk id="10" creationId="{A09BB9A9-A4AF-524E-97EB-1DBB6E8CF78C}"/>
          </ac:spMkLst>
        </pc:spChg>
      </pc:sldChg>
      <pc:sldChg chg="modSp mod modAnim">
        <pc:chgData name="Nicholas Gibbins" userId="6a0e944c-4d97-467d-bb7a-7c3315791fe4" providerId="ADAL" clId="{39192031-BCCC-F04C-B50F-E6FC30274C40}" dt="2020-09-21T09:50:47.400" v="3379"/>
        <pc:sldMkLst>
          <pc:docMk/>
          <pc:sldMk cId="3380314619" sldId="274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380314619" sldId="274"/>
            <ac:spMk id="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380314619" sldId="274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29.334" v="2656" actId="114"/>
          <ac:spMkLst>
            <pc:docMk/>
            <pc:sldMk cId="3380314619" sldId="274"/>
            <ac:spMk id="4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380314619" sldId="274"/>
            <ac:spMk id="6" creationId="{6B8F14A0-9794-274D-918A-68C1C21C61D7}"/>
          </ac:spMkLst>
        </pc:spChg>
      </pc:sldChg>
      <pc:sldChg chg="del">
        <pc:chgData name="Nicholas Gibbins" userId="6a0e944c-4d97-467d-bb7a-7c3315791fe4" providerId="ADAL" clId="{39192031-BCCC-F04C-B50F-E6FC30274C40}" dt="2020-09-19T10:28:47.839" v="1" actId="2696"/>
        <pc:sldMkLst>
          <pc:docMk/>
          <pc:sldMk cId="3669143021" sldId="275"/>
        </pc:sldMkLst>
      </pc:sldChg>
      <pc:sldChg chg="del">
        <pc:chgData name="Nicholas Gibbins" userId="6a0e944c-4d97-467d-bb7a-7c3315791fe4" providerId="ADAL" clId="{39192031-BCCC-F04C-B50F-E6FC30274C40}" dt="2020-09-19T10:29:12.292" v="19" actId="2696"/>
        <pc:sldMkLst>
          <pc:docMk/>
          <pc:sldMk cId="974746751" sldId="276"/>
        </pc:sldMkLst>
      </pc:sldChg>
      <pc:sldChg chg="del">
        <pc:chgData name="Nicholas Gibbins" userId="6a0e944c-4d97-467d-bb7a-7c3315791fe4" providerId="ADAL" clId="{39192031-BCCC-F04C-B50F-E6FC30274C40}" dt="2020-09-19T10:28:47.868" v="7" actId="2696"/>
        <pc:sldMkLst>
          <pc:docMk/>
          <pc:sldMk cId="3347510955" sldId="277"/>
        </pc:sldMkLst>
      </pc:sldChg>
      <pc:sldChg chg="del">
        <pc:chgData name="Nicholas Gibbins" userId="6a0e944c-4d97-467d-bb7a-7c3315791fe4" providerId="ADAL" clId="{39192031-BCCC-F04C-B50F-E6FC30274C40}" dt="2020-09-19T10:28:47.916" v="11" actId="2696"/>
        <pc:sldMkLst>
          <pc:docMk/>
          <pc:sldMk cId="605449084" sldId="279"/>
        </pc:sldMkLst>
      </pc:sldChg>
      <pc:sldChg chg="del">
        <pc:chgData name="Nicholas Gibbins" userId="6a0e944c-4d97-467d-bb7a-7c3315791fe4" providerId="ADAL" clId="{39192031-BCCC-F04C-B50F-E6FC30274C40}" dt="2020-09-19T10:28:47.898" v="9" actId="2696"/>
        <pc:sldMkLst>
          <pc:docMk/>
          <pc:sldMk cId="4091205268" sldId="283"/>
        </pc:sldMkLst>
      </pc:sldChg>
      <pc:sldChg chg="del">
        <pc:chgData name="Nicholas Gibbins" userId="6a0e944c-4d97-467d-bb7a-7c3315791fe4" providerId="ADAL" clId="{39192031-BCCC-F04C-B50F-E6FC30274C40}" dt="2020-09-19T10:28:47.911" v="10" actId="2696"/>
        <pc:sldMkLst>
          <pc:docMk/>
          <pc:sldMk cId="41937019" sldId="285"/>
        </pc:sldMkLst>
      </pc:sldChg>
      <pc:sldChg chg="del">
        <pc:chgData name="Nicholas Gibbins" userId="6a0e944c-4d97-467d-bb7a-7c3315791fe4" providerId="ADAL" clId="{39192031-BCCC-F04C-B50F-E6FC30274C40}" dt="2020-09-19T10:28:47.854" v="4" actId="2696"/>
        <pc:sldMkLst>
          <pc:docMk/>
          <pc:sldMk cId="2092839634" sldId="286"/>
        </pc:sldMkLst>
      </pc:sldChg>
      <pc:sldChg chg="del">
        <pc:chgData name="Nicholas Gibbins" userId="6a0e944c-4d97-467d-bb7a-7c3315791fe4" providerId="ADAL" clId="{39192031-BCCC-F04C-B50F-E6FC30274C40}" dt="2020-09-19T10:28:47.864" v="6" actId="2696"/>
        <pc:sldMkLst>
          <pc:docMk/>
          <pc:sldMk cId="4174582231" sldId="287"/>
        </pc:sldMkLst>
      </pc:sldChg>
      <pc:sldChg chg="addSp delSp modSp add mod modClrScheme chgLayout">
        <pc:chgData name="Nicholas Gibbins" userId="6a0e944c-4d97-467d-bb7a-7c3315791fe4" providerId="ADAL" clId="{39192031-BCCC-F04C-B50F-E6FC30274C40}" dt="2020-09-21T10:35:36.399" v="4351" actId="12"/>
        <pc:sldMkLst>
          <pc:docMk/>
          <pc:sldMk cId="4246714885" sldId="289"/>
        </pc:sldMkLst>
        <pc:spChg chg="mod ord">
          <ac:chgData name="Nicholas Gibbins" userId="6a0e944c-4d97-467d-bb7a-7c3315791fe4" providerId="ADAL" clId="{39192031-BCCC-F04C-B50F-E6FC30274C40}" dt="2020-09-21T10:33:05.303" v="4020" actId="20577"/>
          <ac:spMkLst>
            <pc:docMk/>
            <pc:sldMk cId="4246714885" sldId="289"/>
            <ac:spMk id="2" creationId="{A919A0DB-A00D-4E42-9643-2B25AF510A92}"/>
          </ac:spMkLst>
        </pc:spChg>
        <pc:spChg chg="mod ord">
          <ac:chgData name="Nicholas Gibbins" userId="6a0e944c-4d97-467d-bb7a-7c3315791fe4" providerId="ADAL" clId="{39192031-BCCC-F04C-B50F-E6FC30274C40}" dt="2020-09-21T10:35:36.399" v="4351" actId="12"/>
          <ac:spMkLst>
            <pc:docMk/>
            <pc:sldMk cId="4246714885" sldId="289"/>
            <ac:spMk id="3" creationId="{055006E8-5F06-514F-833D-FFD4F8112C7A}"/>
          </ac:spMkLst>
        </pc:spChg>
        <pc:spChg chg="del">
          <ac:chgData name="Nicholas Gibbins" userId="6a0e944c-4d97-467d-bb7a-7c3315791fe4" providerId="ADAL" clId="{39192031-BCCC-F04C-B50F-E6FC30274C40}" dt="2020-09-19T12:20:52.006" v="183" actId="478"/>
          <ac:spMkLst>
            <pc:docMk/>
            <pc:sldMk cId="4246714885" sldId="289"/>
            <ac:spMk id="4" creationId="{188F80FC-11B8-6E4E-9418-554CA84EFD0E}"/>
          </ac:spMkLst>
        </pc:spChg>
        <pc:spChg chg="add del mod">
          <ac:chgData name="Nicholas Gibbins" userId="6a0e944c-4d97-467d-bb7a-7c3315791fe4" providerId="ADAL" clId="{39192031-BCCC-F04C-B50F-E6FC30274C40}" dt="2020-09-19T12:20:55.432" v="184" actId="700"/>
          <ac:spMkLst>
            <pc:docMk/>
            <pc:sldMk cId="4246714885" sldId="289"/>
            <ac:spMk id="6" creationId="{E427EF88-CE89-4F4A-9101-FF4C9ECD7D31}"/>
          </ac:spMkLst>
        </pc:spChg>
        <pc:spChg chg="add del mod ord">
          <ac:chgData name="Nicholas Gibbins" userId="6a0e944c-4d97-467d-bb7a-7c3315791fe4" providerId="ADAL" clId="{39192031-BCCC-F04C-B50F-E6FC30274C40}" dt="2020-09-21T10:32:52.843" v="4006" actId="700"/>
          <ac:spMkLst>
            <pc:docMk/>
            <pc:sldMk cId="4246714885" sldId="289"/>
            <ac:spMk id="7" creationId="{6913D7ED-970F-174B-8C2E-867715109667}"/>
          </ac:spMkLst>
        </pc:spChg>
        <pc:spChg chg="add mod ord">
          <ac:chgData name="Nicholas Gibbins" userId="6a0e944c-4d97-467d-bb7a-7c3315791fe4" providerId="ADAL" clId="{39192031-BCCC-F04C-B50F-E6FC30274C40}" dt="2020-09-21T10:32:59.185" v="4008"/>
          <ac:spMkLst>
            <pc:docMk/>
            <pc:sldMk cId="4246714885" sldId="289"/>
            <ac:spMk id="8" creationId="{D6D7A071-0E43-A44B-B8B5-36AA961FCA68}"/>
          </ac:spMkLst>
        </pc:spChg>
        <pc:spChg chg="add mod ord">
          <ac:chgData name="Nicholas Gibbins" userId="6a0e944c-4d97-467d-bb7a-7c3315791fe4" providerId="ADAL" clId="{39192031-BCCC-F04C-B50F-E6FC30274C40}" dt="2020-09-21T10:32:52.843" v="4006" actId="700"/>
          <ac:spMkLst>
            <pc:docMk/>
            <pc:sldMk cId="4246714885" sldId="289"/>
            <ac:spMk id="9" creationId="{EBE203AA-E33F-674A-80DD-3CFE466DC455}"/>
          </ac:spMkLst>
        </pc:spChg>
        <pc:spChg chg="del mod ord">
          <ac:chgData name="Nicholas Gibbins" userId="6a0e944c-4d97-467d-bb7a-7c3315791fe4" providerId="ADAL" clId="{39192031-BCCC-F04C-B50F-E6FC30274C40}" dt="2020-09-19T12:20:55.432" v="184" actId="700"/>
          <ac:spMkLst>
            <pc:docMk/>
            <pc:sldMk cId="4246714885" sldId="289"/>
            <ac:spMk id="13" creationId="{35F15AB3-D705-044D-9C9D-3638AE603022}"/>
          </ac:spMkLst>
        </pc:spChg>
      </pc:sldChg>
      <pc:sldChg chg="addSp delSp modSp add mod">
        <pc:chgData name="Nicholas Gibbins" userId="6a0e944c-4d97-467d-bb7a-7c3315791fe4" providerId="ADAL" clId="{39192031-BCCC-F04C-B50F-E6FC30274C40}" dt="2020-10-02T12:30:35.949" v="4609" actId="27636"/>
        <pc:sldMkLst>
          <pc:docMk/>
          <pc:sldMk cId="3541499488" sldId="290"/>
        </pc:sldMkLst>
        <pc:spChg chg="mod">
          <ac:chgData name="Nicholas Gibbins" userId="6a0e944c-4d97-467d-bb7a-7c3315791fe4" providerId="ADAL" clId="{39192031-BCCC-F04C-B50F-E6FC30274C40}" dt="2020-09-21T10:33:34.324" v="4069" actId="20577"/>
          <ac:spMkLst>
            <pc:docMk/>
            <pc:sldMk cId="3541499488" sldId="290"/>
            <ac:spMk id="2" creationId="{D33B6177-10B6-A643-8921-7DE4E927C7B5}"/>
          </ac:spMkLst>
        </pc:spChg>
        <pc:spChg chg="mod">
          <ac:chgData name="Nicholas Gibbins" userId="6a0e944c-4d97-467d-bb7a-7c3315791fe4" providerId="ADAL" clId="{39192031-BCCC-F04C-B50F-E6FC30274C40}" dt="2020-09-21T10:35:44.795" v="4353" actId="207"/>
          <ac:spMkLst>
            <pc:docMk/>
            <pc:sldMk cId="3541499488" sldId="290"/>
            <ac:spMk id="3" creationId="{6B4CE7D4-FBD0-4B43-95F5-D8DACDBEFE83}"/>
          </ac:spMkLst>
        </pc:spChg>
        <pc:spChg chg="del">
          <ac:chgData name="Nicholas Gibbins" userId="6a0e944c-4d97-467d-bb7a-7c3315791fe4" providerId="ADAL" clId="{39192031-BCCC-F04C-B50F-E6FC30274C40}" dt="2020-09-19T12:23:38.359" v="198" actId="478"/>
          <ac:spMkLst>
            <pc:docMk/>
            <pc:sldMk cId="3541499488" sldId="290"/>
            <ac:spMk id="4" creationId="{E956934C-30D6-4148-AF91-9673DA28AF3D}"/>
          </ac:spMkLst>
        </pc:spChg>
        <pc:spChg chg="add mod">
          <ac:chgData name="Nicholas Gibbins" userId="6a0e944c-4d97-467d-bb7a-7c3315791fe4" providerId="ADAL" clId="{39192031-BCCC-F04C-B50F-E6FC30274C40}" dt="2020-10-02T12:30:35.949" v="4609" actId="27636"/>
          <ac:spMkLst>
            <pc:docMk/>
            <pc:sldMk cId="3541499488" sldId="290"/>
            <ac:spMk id="6" creationId="{5A54AAC2-2A1C-AF45-88B7-6181550665D8}"/>
          </ac:spMkLst>
        </pc:spChg>
      </pc:sldChg>
      <pc:sldChg chg="modSp add mod">
        <pc:chgData name="Nicholas Gibbins" userId="6a0e944c-4d97-467d-bb7a-7c3315791fe4" providerId="ADAL" clId="{39192031-BCCC-F04C-B50F-E6FC30274C40}" dt="2020-09-21T10:36:00.019" v="4355" actId="207"/>
        <pc:sldMkLst>
          <pc:docMk/>
          <pc:sldMk cId="1605624068" sldId="291"/>
        </pc:sldMkLst>
        <pc:spChg chg="mod">
          <ac:chgData name="Nicholas Gibbins" userId="6a0e944c-4d97-467d-bb7a-7c3315791fe4" providerId="ADAL" clId="{39192031-BCCC-F04C-B50F-E6FC30274C40}" dt="2020-09-21T10:33:55.097" v="4117" actId="20577"/>
          <ac:spMkLst>
            <pc:docMk/>
            <pc:sldMk cId="1605624068" sldId="291"/>
            <ac:spMk id="2" creationId="{AD91FE19-FAE9-9244-A5FF-34F1A5D52110}"/>
          </ac:spMkLst>
        </pc:spChg>
        <pc:spChg chg="mod">
          <ac:chgData name="Nicholas Gibbins" userId="6a0e944c-4d97-467d-bb7a-7c3315791fe4" providerId="ADAL" clId="{39192031-BCCC-F04C-B50F-E6FC30274C40}" dt="2020-09-21T10:36:00.019" v="4355" actId="207"/>
          <ac:spMkLst>
            <pc:docMk/>
            <pc:sldMk cId="1605624068" sldId="291"/>
            <ac:spMk id="3" creationId="{556BD253-0B31-4542-8F31-68E11343198E}"/>
          </ac:spMkLst>
        </pc:spChg>
        <pc:spChg chg="mod">
          <ac:chgData name="Nicholas Gibbins" userId="6a0e944c-4d97-467d-bb7a-7c3315791fe4" providerId="ADAL" clId="{39192031-BCCC-F04C-B50F-E6FC30274C40}" dt="2020-09-21T10:33:40.785" v="4071"/>
          <ac:spMkLst>
            <pc:docMk/>
            <pc:sldMk cId="1605624068" sldId="291"/>
            <ac:spMk id="4" creationId="{ACFC1F0F-4854-4846-B53E-05117C6CEC42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605624068" sldId="291"/>
            <ac:spMk id="9" creationId="{B0725309-7BF2-9142-AC45-0E12CC54BA65}"/>
          </ac:spMkLst>
        </pc:spChg>
      </pc:sldChg>
      <pc:sldChg chg="del">
        <pc:chgData name="Nicholas Gibbins" userId="6a0e944c-4d97-467d-bb7a-7c3315791fe4" providerId="ADAL" clId="{39192031-BCCC-F04C-B50F-E6FC30274C40}" dt="2020-09-19T10:28:47.936" v="12" actId="2696"/>
        <pc:sldMkLst>
          <pc:docMk/>
          <pc:sldMk cId="3157900398" sldId="291"/>
        </pc:sldMkLst>
      </pc:sldChg>
      <pc:sldChg chg="modSp del mod">
        <pc:chgData name="Nicholas Gibbins" userId="6a0e944c-4d97-467d-bb7a-7c3315791fe4" providerId="ADAL" clId="{39192031-BCCC-F04C-B50F-E6FC30274C40}" dt="2020-09-21T09:17:42.518" v="3039" actId="2696"/>
        <pc:sldMkLst>
          <pc:docMk/>
          <pc:sldMk cId="3420535298" sldId="292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420535298" sldId="292"/>
            <ac:spMk id="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420535298" sldId="292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6:42.984" v="2970" actId="21"/>
          <ac:spMkLst>
            <pc:docMk/>
            <pc:sldMk cId="3420535298" sldId="292"/>
            <ac:spMk id="4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420535298" sldId="292"/>
            <ac:spMk id="6" creationId="{BE0CEA98-DE83-CB48-8FB0-46681A2AC3B1}"/>
          </ac:spMkLst>
        </pc:spChg>
      </pc:sldChg>
      <pc:sldChg chg="modSp add mod">
        <pc:chgData name="Nicholas Gibbins" userId="6a0e944c-4d97-467d-bb7a-7c3315791fe4" providerId="ADAL" clId="{39192031-BCCC-F04C-B50F-E6FC30274C40}" dt="2020-09-21T10:36:11.841" v="4357" actId="207"/>
        <pc:sldMkLst>
          <pc:docMk/>
          <pc:sldMk cId="2394261722" sldId="293"/>
        </pc:sldMkLst>
        <pc:spChg chg="mod">
          <ac:chgData name="Nicholas Gibbins" userId="6a0e944c-4d97-467d-bb7a-7c3315791fe4" providerId="ADAL" clId="{39192031-BCCC-F04C-B50F-E6FC30274C40}" dt="2020-09-21T10:34:47.023" v="4249" actId="20577"/>
          <ac:spMkLst>
            <pc:docMk/>
            <pc:sldMk cId="2394261722" sldId="293"/>
            <ac:spMk id="2" creationId="{0D889328-75ED-B64C-A6B6-16F9C4576936}"/>
          </ac:spMkLst>
        </pc:spChg>
        <pc:spChg chg="mod">
          <ac:chgData name="Nicholas Gibbins" userId="6a0e944c-4d97-467d-bb7a-7c3315791fe4" providerId="ADAL" clId="{39192031-BCCC-F04C-B50F-E6FC30274C40}" dt="2020-09-21T10:36:11.841" v="4357" actId="207"/>
          <ac:spMkLst>
            <pc:docMk/>
            <pc:sldMk cId="2394261722" sldId="293"/>
            <ac:spMk id="3" creationId="{23F5310E-DC61-2D43-8F00-064BCDC6B071}"/>
          </ac:spMkLst>
        </pc:spChg>
        <pc:spChg chg="mod">
          <ac:chgData name="Nicholas Gibbins" userId="6a0e944c-4d97-467d-bb7a-7c3315791fe4" providerId="ADAL" clId="{39192031-BCCC-F04C-B50F-E6FC30274C40}" dt="2020-09-21T10:34:29.400" v="4181"/>
          <ac:spMkLst>
            <pc:docMk/>
            <pc:sldMk cId="2394261722" sldId="293"/>
            <ac:spMk id="4" creationId="{755E28CB-D224-314D-B3D7-EE7E8DB6FF34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2394261722" sldId="293"/>
            <ac:spMk id="5" creationId="{DC34A5F6-6946-E747-A331-BC2E1A326B37}"/>
          </ac:spMkLst>
        </pc:spChg>
      </pc:sldChg>
      <pc:sldChg chg="modSp add mod">
        <pc:chgData name="Nicholas Gibbins" userId="6a0e944c-4d97-467d-bb7a-7c3315791fe4" providerId="ADAL" clId="{39192031-BCCC-F04C-B50F-E6FC30274C40}" dt="2020-09-21T10:36:18.081" v="4358" actId="207"/>
        <pc:sldMkLst>
          <pc:docMk/>
          <pc:sldMk cId="1088563708" sldId="294"/>
        </pc:sldMkLst>
        <pc:spChg chg="mod">
          <ac:chgData name="Nicholas Gibbins" userId="6a0e944c-4d97-467d-bb7a-7c3315791fe4" providerId="ADAL" clId="{39192031-BCCC-F04C-B50F-E6FC30274C40}" dt="2020-09-21T10:35:22.440" v="4349" actId="20577"/>
          <ac:spMkLst>
            <pc:docMk/>
            <pc:sldMk cId="1088563708" sldId="294"/>
            <ac:spMk id="2" creationId="{32A2348F-2B37-BA44-8573-B65D8A5D9099}"/>
          </ac:spMkLst>
        </pc:spChg>
        <pc:spChg chg="mod">
          <ac:chgData name="Nicholas Gibbins" userId="6a0e944c-4d97-467d-bb7a-7c3315791fe4" providerId="ADAL" clId="{39192031-BCCC-F04C-B50F-E6FC30274C40}" dt="2020-09-21T10:36:18.081" v="4358" actId="207"/>
          <ac:spMkLst>
            <pc:docMk/>
            <pc:sldMk cId="1088563708" sldId="294"/>
            <ac:spMk id="3" creationId="{B6DD7EAD-73B7-AE48-94E1-93BC0EA788F3}"/>
          </ac:spMkLst>
        </pc:spChg>
        <pc:spChg chg="mod">
          <ac:chgData name="Nicholas Gibbins" userId="6a0e944c-4d97-467d-bb7a-7c3315791fe4" providerId="ADAL" clId="{39192031-BCCC-F04C-B50F-E6FC30274C40}" dt="2020-09-21T10:34:52.734" v="4251"/>
          <ac:spMkLst>
            <pc:docMk/>
            <pc:sldMk cId="1088563708" sldId="294"/>
            <ac:spMk id="4" creationId="{BA94D3A8-857C-CE42-97FC-188BE03A1F31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088563708" sldId="294"/>
            <ac:spMk id="5" creationId="{DE58DF5A-A638-F546-9CF9-51533BACB3CC}"/>
          </ac:spMkLst>
        </pc:spChg>
      </pc:sldChg>
      <pc:sldChg chg="del">
        <pc:chgData name="Nicholas Gibbins" userId="6a0e944c-4d97-467d-bb7a-7c3315791fe4" providerId="ADAL" clId="{39192031-BCCC-F04C-B50F-E6FC30274C40}" dt="2020-09-19T10:29:12.245" v="13" actId="2696"/>
        <pc:sldMkLst>
          <pc:docMk/>
          <pc:sldMk cId="1222984721" sldId="294"/>
        </pc:sldMkLst>
      </pc:sldChg>
      <pc:sldChg chg="modSp add ord">
        <pc:chgData name="Nicholas Gibbins" userId="6a0e944c-4d97-467d-bb7a-7c3315791fe4" providerId="ADAL" clId="{39192031-BCCC-F04C-B50F-E6FC30274C40}" dt="2020-09-21T10:27:54.287" v="3822" actId="20578"/>
        <pc:sldMkLst>
          <pc:docMk/>
          <pc:sldMk cId="677437125" sldId="295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677437125" sldId="295"/>
            <ac:spMk id="2" creationId="{AEB23688-5711-E744-BBEA-8E40EF541B8D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677437125" sldId="295"/>
            <ac:spMk id="3" creationId="{F7EB1DBC-ECD7-D442-B17B-2B2E34327FB3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677437125" sldId="295"/>
            <ac:spMk id="6" creationId="{45D95C64-40D5-3D4B-A97E-7D4EB491AFDD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677437125" sldId="295"/>
            <ac:spMk id="7" creationId="{446FFF7B-7D26-3C4F-91F0-6FC8614E3D3A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677437125" sldId="295"/>
            <ac:spMk id="8" creationId="{FC566964-4109-CE4F-827C-AA707801309D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677437125" sldId="295"/>
            <ac:spMk id="9" creationId="{121B3538-49AC-E747-BCA9-11AC4AFE03A4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677437125" sldId="295"/>
            <ac:spMk id="25" creationId="{0C1078B3-A469-7945-A550-48BE63F1BA66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677437125" sldId="295"/>
            <ac:spMk id="30" creationId="{C1DD83A5-48A2-CA48-8932-40DD709E2EF9}"/>
          </ac:spMkLst>
        </pc:spChg>
      </pc:sldChg>
      <pc:sldChg chg="del">
        <pc:chgData name="Nicholas Gibbins" userId="6a0e944c-4d97-467d-bb7a-7c3315791fe4" providerId="ADAL" clId="{39192031-BCCC-F04C-B50F-E6FC30274C40}" dt="2020-09-19T10:28:47.894" v="8" actId="2696"/>
        <pc:sldMkLst>
          <pc:docMk/>
          <pc:sldMk cId="685200870" sldId="295"/>
        </pc:sldMkLst>
      </pc:sldChg>
      <pc:sldChg chg="addSp delSp modSp del mod modClrScheme chgLayout">
        <pc:chgData name="Nicholas Gibbins" userId="6a0e944c-4d97-467d-bb7a-7c3315791fe4" providerId="ADAL" clId="{39192031-BCCC-F04C-B50F-E6FC30274C40}" dt="2020-09-21T11:16:48.394" v="4369" actId="2696"/>
        <pc:sldMkLst>
          <pc:docMk/>
          <pc:sldMk cId="2516486524" sldId="307"/>
        </pc:sldMkLst>
        <pc:spChg chg="mod ord">
          <ac:chgData name="Nicholas Gibbins" userId="6a0e944c-4d97-467d-bb7a-7c3315791fe4" providerId="ADAL" clId="{39192031-BCCC-F04C-B50F-E6FC30274C40}" dt="2020-09-21T09:22:56.213" v="3190" actId="700"/>
          <ac:spMkLst>
            <pc:docMk/>
            <pc:sldMk cId="2516486524" sldId="307"/>
            <ac:spMk id="2" creationId="{00000000-0000-0000-0000-000000000000}"/>
          </ac:spMkLst>
        </pc:spChg>
        <pc:spChg chg="mod ord">
          <ac:chgData name="Nicholas Gibbins" userId="6a0e944c-4d97-467d-bb7a-7c3315791fe4" providerId="ADAL" clId="{39192031-BCCC-F04C-B50F-E6FC30274C40}" dt="2020-09-21T09:22:56.213" v="3190" actId="700"/>
          <ac:spMkLst>
            <pc:docMk/>
            <pc:sldMk cId="2516486524" sldId="307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39192031-BCCC-F04C-B50F-E6FC30274C40}" dt="2020-09-21T09:23:25.933" v="3192" actId="20577"/>
          <ac:spMkLst>
            <pc:docMk/>
            <pc:sldMk cId="2516486524" sldId="307"/>
            <ac:spMk id="4" creationId="{00000000-0000-0000-0000-000000000000}"/>
          </ac:spMkLst>
        </pc:spChg>
        <pc:spChg chg="add del mod ord">
          <ac:chgData name="Nicholas Gibbins" userId="6a0e944c-4d97-467d-bb7a-7c3315791fe4" providerId="ADAL" clId="{39192031-BCCC-F04C-B50F-E6FC30274C40}" dt="2020-09-21T09:23:30.078" v="3193" actId="478"/>
          <ac:spMkLst>
            <pc:docMk/>
            <pc:sldMk cId="2516486524" sldId="307"/>
            <ac:spMk id="5" creationId="{82C20D61-19A2-6B49-AEF8-62D62C5D8A7A}"/>
          </ac:spMkLst>
        </pc:spChg>
        <pc:spChg chg="del mod ord">
          <ac:chgData name="Nicholas Gibbins" userId="6a0e944c-4d97-467d-bb7a-7c3315791fe4" providerId="ADAL" clId="{39192031-BCCC-F04C-B50F-E6FC30274C40}" dt="2020-09-21T09:22:56.213" v="3190" actId="700"/>
          <ac:spMkLst>
            <pc:docMk/>
            <pc:sldMk cId="2516486524" sldId="307"/>
            <ac:spMk id="6" creationId="{D6D317D0-0D49-C940-B0DF-54C76E1203BD}"/>
          </ac:spMkLst>
        </pc:spChg>
        <pc:spChg chg="add mod ord">
          <ac:chgData name="Nicholas Gibbins" userId="6a0e944c-4d97-467d-bb7a-7c3315791fe4" providerId="ADAL" clId="{39192031-BCCC-F04C-B50F-E6FC30274C40}" dt="2020-09-21T09:22:56.213" v="3190" actId="700"/>
          <ac:spMkLst>
            <pc:docMk/>
            <pc:sldMk cId="2516486524" sldId="307"/>
            <ac:spMk id="7" creationId="{463500E9-C341-F94A-B76A-3F442F409B6F}"/>
          </ac:spMkLst>
        </pc:spChg>
        <pc:spChg chg="add 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8" creationId="{94BC8284-FCAB-1441-AE79-4DD34F49DB23}"/>
          </ac:spMkLst>
        </pc:spChg>
        <pc:spChg chg="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10" creationId="{5E1D60A8-C87C-1B4D-B910-810A5B925DE2}"/>
          </ac:spMkLst>
        </pc:spChg>
        <pc:spChg chg="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11" creationId="{2821F3CE-A86C-974F-BFBE-0167EB2CE705}"/>
          </ac:spMkLst>
        </pc:spChg>
        <pc:spChg chg="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13" creationId="{0711C93D-DE67-CF41-9FF4-5CED4DF0E761}"/>
          </ac:spMkLst>
        </pc:spChg>
        <pc:spChg chg="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14" creationId="{E9056A5B-DE78-C04F-B0D1-6C4EA3B61FDD}"/>
          </ac:spMkLst>
        </pc:spChg>
        <pc:spChg chg="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16" creationId="{A3611DFB-34F0-A94D-8B8D-6112775105EA}"/>
          </ac:spMkLst>
        </pc:spChg>
        <pc:spChg chg="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17" creationId="{DFF8DCDF-2D3D-5F42-8A49-28FA8741D93A}"/>
          </ac:spMkLst>
        </pc:spChg>
        <pc:spChg chg="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19" creationId="{FAA9FCAA-09A5-BF4C-82AC-8DC4A913246A}"/>
          </ac:spMkLst>
        </pc:spChg>
        <pc:spChg chg="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20" creationId="{FF81AA47-0ADD-B948-9B24-C81B364B77F9}"/>
          </ac:spMkLst>
        </pc:spChg>
        <pc:spChg chg="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22" creationId="{54CA3328-0B3B-7446-884C-75380DF3E207}"/>
          </ac:spMkLst>
        </pc:spChg>
        <pc:spChg chg="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23" creationId="{DDB6A861-D46B-C34C-9158-2B87AF173E2A}"/>
          </ac:spMkLst>
        </pc:spChg>
        <pc:spChg chg="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25" creationId="{6FBD3BB8-E240-774B-91F0-7331E3FB3C48}"/>
          </ac:spMkLst>
        </pc:spChg>
        <pc:spChg chg="mod">
          <ac:chgData name="Nicholas Gibbins" userId="6a0e944c-4d97-467d-bb7a-7c3315791fe4" providerId="ADAL" clId="{39192031-BCCC-F04C-B50F-E6FC30274C40}" dt="2020-09-21T09:23:54.082" v="3210" actId="20577"/>
          <ac:spMkLst>
            <pc:docMk/>
            <pc:sldMk cId="2516486524" sldId="307"/>
            <ac:spMk id="26" creationId="{120E9766-C184-6D43-93DD-13DBBB684245}"/>
          </ac:spMkLst>
        </pc:spChg>
        <pc:grpChg chg="add mod">
          <ac:chgData name="Nicholas Gibbins" userId="6a0e944c-4d97-467d-bb7a-7c3315791fe4" providerId="ADAL" clId="{39192031-BCCC-F04C-B50F-E6FC30274C40}" dt="2020-09-21T09:23:31.614" v="3194"/>
          <ac:grpSpMkLst>
            <pc:docMk/>
            <pc:sldMk cId="2516486524" sldId="307"/>
            <ac:grpSpMk id="9" creationId="{A4C7D07E-1B0E-CA41-983F-2F28B93574B5}"/>
          </ac:grpSpMkLst>
        </pc:grpChg>
        <pc:grpChg chg="add mod">
          <ac:chgData name="Nicholas Gibbins" userId="6a0e944c-4d97-467d-bb7a-7c3315791fe4" providerId="ADAL" clId="{39192031-BCCC-F04C-B50F-E6FC30274C40}" dt="2020-09-21T09:23:31.614" v="3194"/>
          <ac:grpSpMkLst>
            <pc:docMk/>
            <pc:sldMk cId="2516486524" sldId="307"/>
            <ac:grpSpMk id="12" creationId="{3CBEBA5E-AE40-7B4B-87D6-6FFCF1572E6C}"/>
          </ac:grpSpMkLst>
        </pc:grpChg>
        <pc:grpChg chg="add mod">
          <ac:chgData name="Nicholas Gibbins" userId="6a0e944c-4d97-467d-bb7a-7c3315791fe4" providerId="ADAL" clId="{39192031-BCCC-F04C-B50F-E6FC30274C40}" dt="2020-09-21T09:23:31.614" v="3194"/>
          <ac:grpSpMkLst>
            <pc:docMk/>
            <pc:sldMk cId="2516486524" sldId="307"/>
            <ac:grpSpMk id="15" creationId="{AB265652-A5DC-5F4F-B3AF-FD57F80BFA42}"/>
          </ac:grpSpMkLst>
        </pc:grpChg>
        <pc:grpChg chg="add mod">
          <ac:chgData name="Nicholas Gibbins" userId="6a0e944c-4d97-467d-bb7a-7c3315791fe4" providerId="ADAL" clId="{39192031-BCCC-F04C-B50F-E6FC30274C40}" dt="2020-09-21T09:23:31.614" v="3194"/>
          <ac:grpSpMkLst>
            <pc:docMk/>
            <pc:sldMk cId="2516486524" sldId="307"/>
            <ac:grpSpMk id="18" creationId="{6C638FDA-50F7-5349-ABA1-30B3F2747888}"/>
          </ac:grpSpMkLst>
        </pc:grpChg>
        <pc:grpChg chg="add mod">
          <ac:chgData name="Nicholas Gibbins" userId="6a0e944c-4d97-467d-bb7a-7c3315791fe4" providerId="ADAL" clId="{39192031-BCCC-F04C-B50F-E6FC30274C40}" dt="2020-09-21T09:23:31.614" v="3194"/>
          <ac:grpSpMkLst>
            <pc:docMk/>
            <pc:sldMk cId="2516486524" sldId="307"/>
            <ac:grpSpMk id="21" creationId="{98B55799-6874-2E47-A60F-0FA5E7FFFADC}"/>
          </ac:grpSpMkLst>
        </pc:grpChg>
        <pc:grpChg chg="add mod">
          <ac:chgData name="Nicholas Gibbins" userId="6a0e944c-4d97-467d-bb7a-7c3315791fe4" providerId="ADAL" clId="{39192031-BCCC-F04C-B50F-E6FC30274C40}" dt="2020-09-21T09:23:31.614" v="3194"/>
          <ac:grpSpMkLst>
            <pc:docMk/>
            <pc:sldMk cId="2516486524" sldId="307"/>
            <ac:grpSpMk id="24" creationId="{C399C2EA-64DC-2B43-B227-6A5D4F63BD9E}"/>
          </ac:grpSpMkLst>
        </pc:grpChg>
      </pc:sldChg>
      <pc:sldChg chg="del">
        <pc:chgData name="Nicholas Gibbins" userId="6a0e944c-4d97-467d-bb7a-7c3315791fe4" providerId="ADAL" clId="{39192031-BCCC-F04C-B50F-E6FC30274C40}" dt="2020-09-19T12:25:02.135" v="303" actId="2696"/>
        <pc:sldMkLst>
          <pc:docMk/>
          <pc:sldMk cId="2098609197" sldId="332"/>
        </pc:sldMkLst>
      </pc:sldChg>
      <pc:sldChg chg="modSp mod ord">
        <pc:chgData name="Nicholas Gibbins" userId="6a0e944c-4d97-467d-bb7a-7c3315791fe4" providerId="ADAL" clId="{39192031-BCCC-F04C-B50F-E6FC30274C40}" dt="2020-10-02T12:31:04.670" v="4645" actId="20577"/>
        <pc:sldMkLst>
          <pc:docMk/>
          <pc:sldMk cId="541211779" sldId="335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541211779" sldId="335"/>
            <ac:spMk id="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541211779" sldId="335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10-02T12:31:04.670" v="4645" actId="20577"/>
          <ac:spMkLst>
            <pc:docMk/>
            <pc:sldMk cId="541211779" sldId="335"/>
            <ac:spMk id="4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26:53.411" v="3318" actId="21"/>
          <ac:spMkLst>
            <pc:docMk/>
            <pc:sldMk cId="541211779" sldId="335"/>
            <ac:spMk id="6" creationId="{D226E853-0173-3041-AACB-728D1442A19E}"/>
          </ac:spMkLst>
        </pc:spChg>
      </pc:sldChg>
      <pc:sldChg chg="addSp delSp modSp del mod">
        <pc:chgData name="Nicholas Gibbins" userId="6a0e944c-4d97-467d-bb7a-7c3315791fe4" providerId="ADAL" clId="{39192031-BCCC-F04C-B50F-E6FC30274C40}" dt="2020-09-21T10:42:47.585" v="4366" actId="2696"/>
        <pc:sldMkLst>
          <pc:docMk/>
          <pc:sldMk cId="2316801682" sldId="340"/>
        </pc:sldMkLst>
        <pc:spChg chg="mod">
          <ac:chgData name="Nicholas Gibbins" userId="6a0e944c-4d97-467d-bb7a-7c3315791fe4" providerId="ADAL" clId="{39192031-BCCC-F04C-B50F-E6FC30274C40}" dt="2020-09-21T09:12:21.996" v="2858" actId="164"/>
          <ac:spMkLst>
            <pc:docMk/>
            <pc:sldMk cId="2316801682" sldId="340"/>
            <ac:spMk id="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2316801682" sldId="340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2:21.996" v="2858" actId="164"/>
          <ac:spMkLst>
            <pc:docMk/>
            <pc:sldMk cId="2316801682" sldId="340"/>
            <ac:spMk id="4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2316801682" sldId="340"/>
            <ac:spMk id="5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2:15.570" v="2857" actId="164"/>
          <ac:spMkLst>
            <pc:docMk/>
            <pc:sldMk cId="2316801682" sldId="340"/>
            <ac:spMk id="6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2:15.570" v="2857" actId="164"/>
          <ac:spMkLst>
            <pc:docMk/>
            <pc:sldMk cId="2316801682" sldId="340"/>
            <ac:spMk id="7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2:37.332" v="2860" actId="164"/>
          <ac:spMkLst>
            <pc:docMk/>
            <pc:sldMk cId="2316801682" sldId="340"/>
            <ac:spMk id="8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2:37.332" v="2860" actId="164"/>
          <ac:spMkLst>
            <pc:docMk/>
            <pc:sldMk cId="2316801682" sldId="340"/>
            <ac:spMk id="9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2:28.114" v="2859" actId="164"/>
          <ac:spMkLst>
            <pc:docMk/>
            <pc:sldMk cId="2316801682" sldId="340"/>
            <ac:spMk id="10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2:28.114" v="2859" actId="164"/>
          <ac:spMkLst>
            <pc:docMk/>
            <pc:sldMk cId="2316801682" sldId="340"/>
            <ac:spMk id="11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2:46.554" v="2861" actId="164"/>
          <ac:spMkLst>
            <pc:docMk/>
            <pc:sldMk cId="2316801682" sldId="340"/>
            <ac:spMk id="1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2:46.554" v="2861" actId="164"/>
          <ac:spMkLst>
            <pc:docMk/>
            <pc:sldMk cId="2316801682" sldId="340"/>
            <ac:spMk id="1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2:52.402" v="2862" actId="164"/>
          <ac:spMkLst>
            <pc:docMk/>
            <pc:sldMk cId="2316801682" sldId="340"/>
            <ac:spMk id="14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9:44.378" v="3084" actId="20577"/>
          <ac:spMkLst>
            <pc:docMk/>
            <pc:sldMk cId="2316801682" sldId="340"/>
            <ac:spMk id="16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2316801682" sldId="340"/>
            <ac:spMk id="19" creationId="{72991893-43BD-5143-9985-EB5D447263CB}"/>
          </ac:spMkLst>
        </pc:spChg>
        <pc:spChg chg="add del mod">
          <ac:chgData name="Nicholas Gibbins" userId="6a0e944c-4d97-467d-bb7a-7c3315791fe4" providerId="ADAL" clId="{39192031-BCCC-F04C-B50F-E6FC30274C40}" dt="2020-09-21T09:13:51.377" v="2917" actId="478"/>
          <ac:spMkLst>
            <pc:docMk/>
            <pc:sldMk cId="2316801682" sldId="340"/>
            <ac:spMk id="23" creationId="{39810601-CF93-0E42-B9FD-91B7BA0FDAC3}"/>
          </ac:spMkLst>
        </pc:spChg>
        <pc:grpChg chg="add mod">
          <ac:chgData name="Nicholas Gibbins" userId="6a0e944c-4d97-467d-bb7a-7c3315791fe4" providerId="ADAL" clId="{39192031-BCCC-F04C-B50F-E6FC30274C40}" dt="2020-09-21T09:20:36.238" v="3146" actId="1076"/>
          <ac:grpSpMkLst>
            <pc:docMk/>
            <pc:sldMk cId="2316801682" sldId="340"/>
            <ac:grpSpMk id="15" creationId="{FA4CB012-9BFB-084A-82CF-9D53AA506EE1}"/>
          </ac:grpSpMkLst>
        </pc:grpChg>
        <pc:grpChg chg="add mod">
          <ac:chgData name="Nicholas Gibbins" userId="6a0e944c-4d97-467d-bb7a-7c3315791fe4" providerId="ADAL" clId="{39192031-BCCC-F04C-B50F-E6FC30274C40}" dt="2020-09-21T09:20:46.241" v="3180" actId="1037"/>
          <ac:grpSpMkLst>
            <pc:docMk/>
            <pc:sldMk cId="2316801682" sldId="340"/>
            <ac:grpSpMk id="17" creationId="{E526A5AC-D45E-E442-9C3F-FA30DBEF087D}"/>
          </ac:grpSpMkLst>
        </pc:grpChg>
        <pc:grpChg chg="add mod">
          <ac:chgData name="Nicholas Gibbins" userId="6a0e944c-4d97-467d-bb7a-7c3315791fe4" providerId="ADAL" clId="{39192031-BCCC-F04C-B50F-E6FC30274C40}" dt="2020-09-21T09:20:36.238" v="3146" actId="1076"/>
          <ac:grpSpMkLst>
            <pc:docMk/>
            <pc:sldMk cId="2316801682" sldId="340"/>
            <ac:grpSpMk id="18" creationId="{F0ECA6FB-DFD0-E643-B521-B84301F3DB4A}"/>
          </ac:grpSpMkLst>
        </pc:grpChg>
        <pc:grpChg chg="add mod">
          <ac:chgData name="Nicholas Gibbins" userId="6a0e944c-4d97-467d-bb7a-7c3315791fe4" providerId="ADAL" clId="{39192031-BCCC-F04C-B50F-E6FC30274C40}" dt="2020-09-21T09:20:41.613" v="3160" actId="1037"/>
          <ac:grpSpMkLst>
            <pc:docMk/>
            <pc:sldMk cId="2316801682" sldId="340"/>
            <ac:grpSpMk id="20" creationId="{AF8FBDAF-FBE1-9F40-B2EA-E5067109C53A}"/>
          </ac:grpSpMkLst>
        </pc:grpChg>
        <pc:grpChg chg="add mod">
          <ac:chgData name="Nicholas Gibbins" userId="6a0e944c-4d97-467d-bb7a-7c3315791fe4" providerId="ADAL" clId="{39192031-BCCC-F04C-B50F-E6FC30274C40}" dt="2020-09-21T09:20:36.238" v="3146" actId="1076"/>
          <ac:grpSpMkLst>
            <pc:docMk/>
            <pc:sldMk cId="2316801682" sldId="340"/>
            <ac:grpSpMk id="21" creationId="{AE1A013D-F3DB-0D48-845A-68D03A5BC036}"/>
          </ac:grpSpMkLst>
        </pc:grpChg>
        <pc:grpChg chg="add mod">
          <ac:chgData name="Nicholas Gibbins" userId="6a0e944c-4d97-467d-bb7a-7c3315791fe4" providerId="ADAL" clId="{39192031-BCCC-F04C-B50F-E6FC30274C40}" dt="2020-09-21T09:20:36.238" v="3146" actId="1076"/>
          <ac:grpSpMkLst>
            <pc:docMk/>
            <pc:sldMk cId="2316801682" sldId="340"/>
            <ac:grpSpMk id="22" creationId="{8CDAC86C-29A6-3741-B265-0F2EE08DF7BC}"/>
          </ac:grpSpMkLst>
        </pc:grpChg>
      </pc:sldChg>
      <pc:sldChg chg="del">
        <pc:chgData name="Nicholas Gibbins" userId="6a0e944c-4d97-467d-bb7a-7c3315791fe4" providerId="ADAL" clId="{39192031-BCCC-F04C-B50F-E6FC30274C40}" dt="2020-09-19T12:16:56.404" v="151" actId="2696"/>
        <pc:sldMkLst>
          <pc:docMk/>
          <pc:sldMk cId="1317393506" sldId="341"/>
        </pc:sldMkLst>
      </pc:sldChg>
      <pc:sldChg chg="modSp del mod">
        <pc:chgData name="Nicholas Gibbins" userId="6a0e944c-4d97-467d-bb7a-7c3315791fe4" providerId="ADAL" clId="{39192031-BCCC-F04C-B50F-E6FC30274C40}" dt="2020-09-21T09:16:00.686" v="2966" actId="2696"/>
        <pc:sldMkLst>
          <pc:docMk/>
          <pc:sldMk cId="3524314049" sldId="342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524314049" sldId="342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524314049" sldId="342"/>
            <ac:spMk id="5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524314049" sldId="342"/>
            <ac:spMk id="6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524314049" sldId="342"/>
            <ac:spMk id="7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524314049" sldId="342"/>
            <ac:spMk id="9" creationId="{56758505-A324-584C-ACB0-775EC938132A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524314049" sldId="342"/>
            <ac:spMk id="10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524314049" sldId="342"/>
            <ac:spMk id="11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524314049" sldId="342"/>
            <ac:spMk id="1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524314049" sldId="342"/>
            <ac:spMk id="13" creationId="{00000000-0000-0000-0000-000000000000}"/>
          </ac:spMkLst>
        </pc:spChg>
      </pc:sldChg>
      <pc:sldChg chg="modSp del mod ord">
        <pc:chgData name="Nicholas Gibbins" userId="6a0e944c-4d97-467d-bb7a-7c3315791fe4" providerId="ADAL" clId="{39192031-BCCC-F04C-B50F-E6FC30274C40}" dt="2020-09-21T09:21:45.760" v="3184" actId="2696"/>
        <pc:sldMkLst>
          <pc:docMk/>
          <pc:sldMk cId="3829836559" sldId="343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829836559" sldId="343"/>
            <ac:spMk id="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829836559" sldId="343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829836559" sldId="343"/>
            <ac:spMk id="4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829836559" sldId="343"/>
            <ac:spMk id="5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829836559" sldId="343"/>
            <ac:spMk id="6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829836559" sldId="343"/>
            <ac:spMk id="7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829836559" sldId="343"/>
            <ac:spMk id="8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829836559" sldId="343"/>
            <ac:spMk id="9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829836559" sldId="343"/>
            <ac:spMk id="13" creationId="{4AC1847A-B1F1-4343-98E8-E46AF5690E5A}"/>
          </ac:spMkLst>
        </pc:spChg>
      </pc:sldChg>
      <pc:sldChg chg="addSp delSp modSp mod modClrScheme chgLayout">
        <pc:chgData name="Nicholas Gibbins" userId="6a0e944c-4d97-467d-bb7a-7c3315791fe4" providerId="ADAL" clId="{39192031-BCCC-F04C-B50F-E6FC30274C40}" dt="2020-09-21T09:50:19.517" v="3378" actId="478"/>
        <pc:sldMkLst>
          <pc:docMk/>
          <pc:sldMk cId="3048042515" sldId="344"/>
        </pc:sldMkLst>
        <pc:spChg chg="add del mod ord">
          <ac:chgData name="Nicholas Gibbins" userId="6a0e944c-4d97-467d-bb7a-7c3315791fe4" providerId="ADAL" clId="{39192031-BCCC-F04C-B50F-E6FC30274C40}" dt="2020-09-20T15:27:49.144" v="1095" actId="700"/>
          <ac:spMkLst>
            <pc:docMk/>
            <pc:sldMk cId="3048042515" sldId="344"/>
            <ac:spMk id="2" creationId="{B5D05740-DD37-B54A-A945-F874B9F2EEFB}"/>
          </ac:spMkLst>
        </pc:spChg>
        <pc:spChg chg="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3048042515" sldId="344"/>
            <ac:spMk id="3" creationId="{00000000-0000-0000-0000-000000000000}"/>
          </ac:spMkLst>
        </pc:spChg>
        <pc:spChg chg="add del mod ord">
          <ac:chgData name="Nicholas Gibbins" userId="6a0e944c-4d97-467d-bb7a-7c3315791fe4" providerId="ADAL" clId="{39192031-BCCC-F04C-B50F-E6FC30274C40}" dt="2020-09-20T15:27:49.144" v="1095" actId="700"/>
          <ac:spMkLst>
            <pc:docMk/>
            <pc:sldMk cId="3048042515" sldId="344"/>
            <ac:spMk id="4" creationId="{D91B6FD2-A0FF-C741-B632-2914216FFB99}"/>
          </ac:spMkLst>
        </pc:spChg>
        <pc:spChg chg="add del mod ord">
          <ac:chgData name="Nicholas Gibbins" userId="6a0e944c-4d97-467d-bb7a-7c3315791fe4" providerId="ADAL" clId="{39192031-BCCC-F04C-B50F-E6FC30274C40}" dt="2020-09-21T09:50:19.517" v="3378" actId="478"/>
          <ac:spMkLst>
            <pc:docMk/>
            <pc:sldMk cId="3048042515" sldId="344"/>
            <ac:spMk id="5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048042515" sldId="344"/>
            <ac:spMk id="6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048042515" sldId="344"/>
            <ac:spMk id="7" creationId="{00000000-0000-0000-0000-000000000000}"/>
          </ac:spMkLst>
        </pc:spChg>
        <pc:spChg chg="add del mod ord">
          <ac:chgData name="Nicholas Gibbins" userId="6a0e944c-4d97-467d-bb7a-7c3315791fe4" providerId="ADAL" clId="{39192031-BCCC-F04C-B50F-E6FC30274C40}" dt="2020-09-20T15:27:49.144" v="1095" actId="700"/>
          <ac:spMkLst>
            <pc:docMk/>
            <pc:sldMk cId="3048042515" sldId="344"/>
            <ac:spMk id="8" creationId="{35D35419-2D59-8B45-AA18-7A70643ABDF3}"/>
          </ac:spMkLst>
        </pc:spChg>
        <pc:spChg chg="add del 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3048042515" sldId="344"/>
            <ac:spMk id="9" creationId="{3E920E8B-8D01-0640-B71F-00BAFECA12A5}"/>
          </ac:spMkLst>
        </pc:spChg>
        <pc:spChg chg="add del mod ord">
          <ac:chgData name="Nicholas Gibbins" userId="6a0e944c-4d97-467d-bb7a-7c3315791fe4" providerId="ADAL" clId="{39192031-BCCC-F04C-B50F-E6FC30274C40}" dt="2020-09-20T15:27:49.144" v="1095" actId="700"/>
          <ac:spMkLst>
            <pc:docMk/>
            <pc:sldMk cId="3048042515" sldId="344"/>
            <ac:spMk id="10" creationId="{1813439F-31BC-DE4C-9F33-B8EDAAD9AC9F}"/>
          </ac:spMkLst>
        </pc:spChg>
      </pc:sldChg>
      <pc:sldChg chg="addSp delSp modSp del mod modClrScheme chgLayout">
        <pc:chgData name="Nicholas Gibbins" userId="6a0e944c-4d97-467d-bb7a-7c3315791fe4" providerId="ADAL" clId="{39192031-BCCC-F04C-B50F-E6FC30274C40}" dt="2020-09-21T09:16:02.335" v="2967" actId="2696"/>
        <pc:sldMkLst>
          <pc:docMk/>
          <pc:sldMk cId="3713533904" sldId="345"/>
        </pc:sldMkLst>
        <pc:spChg chg="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3713533904" sldId="345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5:28.132" v="2939" actId="164"/>
          <ac:spMkLst>
            <pc:docMk/>
            <pc:sldMk cId="3713533904" sldId="345"/>
            <ac:spMk id="4" creationId="{00000000-0000-0000-0000-000000000000}"/>
          </ac:spMkLst>
        </pc:spChg>
        <pc:spChg chg="del">
          <ac:chgData name="Nicholas Gibbins" userId="6a0e944c-4d97-467d-bb7a-7c3315791fe4" providerId="ADAL" clId="{39192031-BCCC-F04C-B50F-E6FC30274C40}" dt="2020-09-19T10:58:50.567" v="37" actId="478"/>
          <ac:spMkLst>
            <pc:docMk/>
            <pc:sldMk cId="3713533904" sldId="345"/>
            <ac:spMk id="5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1:58.938" v="2856" actId="1076"/>
          <ac:spMkLst>
            <pc:docMk/>
            <pc:sldMk cId="3713533904" sldId="345"/>
            <ac:spMk id="6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1:58.938" v="2856" actId="1076"/>
          <ac:spMkLst>
            <pc:docMk/>
            <pc:sldMk cId="3713533904" sldId="345"/>
            <ac:spMk id="7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1:58.938" v="2856" actId="1076"/>
          <ac:spMkLst>
            <pc:docMk/>
            <pc:sldMk cId="3713533904" sldId="345"/>
            <ac:spMk id="8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1:58.938" v="2856" actId="1076"/>
          <ac:spMkLst>
            <pc:docMk/>
            <pc:sldMk cId="3713533904" sldId="345"/>
            <ac:spMk id="9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1:58.938" v="2856" actId="1076"/>
          <ac:spMkLst>
            <pc:docMk/>
            <pc:sldMk cId="3713533904" sldId="345"/>
            <ac:spMk id="10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1:58.938" v="2856" actId="1076"/>
          <ac:spMkLst>
            <pc:docMk/>
            <pc:sldMk cId="3713533904" sldId="345"/>
            <ac:spMk id="11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1:58.938" v="2856" actId="1076"/>
          <ac:spMkLst>
            <pc:docMk/>
            <pc:sldMk cId="3713533904" sldId="345"/>
            <ac:spMk id="1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1:58.938" v="2856" actId="1076"/>
          <ac:spMkLst>
            <pc:docMk/>
            <pc:sldMk cId="3713533904" sldId="345"/>
            <ac:spMk id="1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5:28.132" v="2939" actId="164"/>
          <ac:spMkLst>
            <pc:docMk/>
            <pc:sldMk cId="3713533904" sldId="345"/>
            <ac:spMk id="14" creationId="{00000000-0000-0000-0000-000000000000}"/>
          </ac:spMkLst>
        </pc:spChg>
        <pc:spChg chg="add del mod">
          <ac:chgData name="Nicholas Gibbins" userId="6a0e944c-4d97-467d-bb7a-7c3315791fe4" providerId="ADAL" clId="{39192031-BCCC-F04C-B50F-E6FC30274C40}" dt="2020-09-19T10:59:04.509" v="38" actId="478"/>
          <ac:spMkLst>
            <pc:docMk/>
            <pc:sldMk cId="3713533904" sldId="345"/>
            <ac:spMk id="16" creationId="{F56A7C32-3F7A-994C-A19B-F2795567C261}"/>
          </ac:spMkLst>
        </pc:spChg>
        <pc:spChg chg="add 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3713533904" sldId="345"/>
            <ac:spMk id="17" creationId="{4077FB6A-8822-8340-B415-F8DDE2DE5F82}"/>
          </ac:spMkLst>
        </pc:spChg>
        <pc:spChg chg="del mod ord">
          <ac:chgData name="Nicholas Gibbins" userId="6a0e944c-4d97-467d-bb7a-7c3315791fe4" providerId="ADAL" clId="{39192031-BCCC-F04C-B50F-E6FC30274C40}" dt="2020-09-19T12:16:24.015" v="136" actId="700"/>
          <ac:spMkLst>
            <pc:docMk/>
            <pc:sldMk cId="3713533904" sldId="345"/>
            <ac:spMk id="18" creationId="{5CF994CE-BDDD-9D40-B8EF-5E438051A7F8}"/>
          </ac:spMkLst>
        </pc:spChg>
        <pc:spChg chg="add 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3713533904" sldId="345"/>
            <ac:spMk id="19" creationId="{0D86CC69-9B3C-6040-BD0F-95DBFEAF2241}"/>
          </ac:spMkLst>
        </pc:spChg>
        <pc:grpChg chg="add mod">
          <ac:chgData name="Nicholas Gibbins" userId="6a0e944c-4d97-467d-bb7a-7c3315791fe4" providerId="ADAL" clId="{39192031-BCCC-F04C-B50F-E6FC30274C40}" dt="2020-09-21T09:15:28.132" v="2939" actId="164"/>
          <ac:grpSpMkLst>
            <pc:docMk/>
            <pc:sldMk cId="3713533904" sldId="345"/>
            <ac:grpSpMk id="20" creationId="{78EE29F1-B762-D646-A2F9-6EC056831090}"/>
          </ac:grpSpMkLst>
        </pc:grpChg>
        <pc:picChg chg="mod">
          <ac:chgData name="Nicholas Gibbins" userId="6a0e944c-4d97-467d-bb7a-7c3315791fe4" providerId="ADAL" clId="{39192031-BCCC-F04C-B50F-E6FC30274C40}" dt="2020-09-21T09:15:28.132" v="2939" actId="164"/>
          <ac:picMkLst>
            <pc:docMk/>
            <pc:sldMk cId="3713533904" sldId="345"/>
            <ac:picMk id="15" creationId="{00000000-0000-0000-0000-000000000000}"/>
          </ac:picMkLst>
        </pc:picChg>
      </pc:sldChg>
      <pc:sldChg chg="modSp mod">
        <pc:chgData name="Nicholas Gibbins" userId="6a0e944c-4d97-467d-bb7a-7c3315791fe4" providerId="ADAL" clId="{39192031-BCCC-F04C-B50F-E6FC30274C40}" dt="2020-09-22T09:06:29.175" v="4435" actId="20577"/>
        <pc:sldMkLst>
          <pc:docMk/>
          <pc:sldMk cId="1142425949" sldId="346"/>
        </pc:sldMkLst>
        <pc:spChg chg="mod">
          <ac:chgData name="Nicholas Gibbins" userId="6a0e944c-4d97-467d-bb7a-7c3315791fe4" providerId="ADAL" clId="{39192031-BCCC-F04C-B50F-E6FC30274C40}" dt="2020-09-22T09:06:29.175" v="4435" actId="20577"/>
          <ac:spMkLst>
            <pc:docMk/>
            <pc:sldMk cId="1142425949" sldId="346"/>
            <ac:spMk id="2" creationId="{00000000-0000-0000-0000-000000000000}"/>
          </ac:spMkLst>
        </pc:spChg>
      </pc:sldChg>
      <pc:sldChg chg="del">
        <pc:chgData name="Nicholas Gibbins" userId="6a0e944c-4d97-467d-bb7a-7c3315791fe4" providerId="ADAL" clId="{39192031-BCCC-F04C-B50F-E6FC30274C40}" dt="2020-09-19T10:28:47.859" v="5" actId="2696"/>
        <pc:sldMkLst>
          <pc:docMk/>
          <pc:sldMk cId="521874075" sldId="348"/>
        </pc:sldMkLst>
      </pc:sldChg>
      <pc:sldChg chg="modSp add mod">
        <pc:chgData name="Nicholas Gibbins" userId="6a0e944c-4d97-467d-bb7a-7c3315791fe4" providerId="ADAL" clId="{39192031-BCCC-F04C-B50F-E6FC30274C40}" dt="2020-09-21T10:36:04.514" v="4356" actId="207"/>
        <pc:sldMkLst>
          <pc:docMk/>
          <pc:sldMk cId="570890645" sldId="348"/>
        </pc:sldMkLst>
        <pc:spChg chg="mod">
          <ac:chgData name="Nicholas Gibbins" userId="6a0e944c-4d97-467d-bb7a-7c3315791fe4" providerId="ADAL" clId="{39192031-BCCC-F04C-B50F-E6FC30274C40}" dt="2020-09-21T10:34:23.156" v="4179" actId="20577"/>
          <ac:spMkLst>
            <pc:docMk/>
            <pc:sldMk cId="570890645" sldId="348"/>
            <ac:spMk id="2" creationId="{AFE8A4A2-A6AC-504D-80E5-E13AF8C12DDD}"/>
          </ac:spMkLst>
        </pc:spChg>
        <pc:spChg chg="mod">
          <ac:chgData name="Nicholas Gibbins" userId="6a0e944c-4d97-467d-bb7a-7c3315791fe4" providerId="ADAL" clId="{39192031-BCCC-F04C-B50F-E6FC30274C40}" dt="2020-09-21T10:36:04.514" v="4356" actId="207"/>
          <ac:spMkLst>
            <pc:docMk/>
            <pc:sldMk cId="570890645" sldId="348"/>
            <ac:spMk id="3" creationId="{D63AD332-B8D6-A744-AD28-E187EABA60E2}"/>
          </ac:spMkLst>
        </pc:spChg>
        <pc:spChg chg="mod">
          <ac:chgData name="Nicholas Gibbins" userId="6a0e944c-4d97-467d-bb7a-7c3315791fe4" providerId="ADAL" clId="{39192031-BCCC-F04C-B50F-E6FC30274C40}" dt="2020-09-21T10:34:02.954" v="4119"/>
          <ac:spMkLst>
            <pc:docMk/>
            <pc:sldMk cId="570890645" sldId="348"/>
            <ac:spMk id="4" creationId="{F2C12BA0-32FA-474A-AD59-D8F503166529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570890645" sldId="348"/>
            <ac:spMk id="5" creationId="{E25B162B-F8E0-894B-A064-742C9AE119A3}"/>
          </ac:spMkLst>
        </pc:spChg>
      </pc:sldChg>
      <pc:sldChg chg="del">
        <pc:chgData name="Nicholas Gibbins" userId="6a0e944c-4d97-467d-bb7a-7c3315791fe4" providerId="ADAL" clId="{39192031-BCCC-F04C-B50F-E6FC30274C40}" dt="2020-09-19T10:29:12.281" v="17" actId="2696"/>
        <pc:sldMkLst>
          <pc:docMk/>
          <pc:sldMk cId="488120000" sldId="349"/>
        </pc:sldMkLst>
      </pc:sldChg>
      <pc:sldChg chg="modSp add del mod">
        <pc:chgData name="Nicholas Gibbins" userId="6a0e944c-4d97-467d-bb7a-7c3315791fe4" providerId="ADAL" clId="{39192031-BCCC-F04C-B50F-E6FC30274C40}" dt="2020-09-21T10:43:05.940" v="4367" actId="2696"/>
        <pc:sldMkLst>
          <pc:docMk/>
          <pc:sldMk cId="2268312005" sldId="349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2268312005" sldId="349"/>
            <ac:spMk id="2" creationId="{399D234B-C255-8F4D-B245-B318C696BAF2}"/>
          </ac:spMkLst>
        </pc:spChg>
      </pc:sldChg>
      <pc:sldChg chg="add del">
        <pc:chgData name="Nicholas Gibbins" userId="6a0e944c-4d97-467d-bb7a-7c3315791fe4" providerId="ADAL" clId="{39192031-BCCC-F04C-B50F-E6FC30274C40}" dt="2020-09-19T12:19:58.976" v="164" actId="2696"/>
        <pc:sldMkLst>
          <pc:docMk/>
          <pc:sldMk cId="3317216052" sldId="349"/>
        </pc:sldMkLst>
      </pc:sldChg>
      <pc:sldChg chg="del">
        <pc:chgData name="Nicholas Gibbins" userId="6a0e944c-4d97-467d-bb7a-7c3315791fe4" providerId="ADAL" clId="{39192031-BCCC-F04C-B50F-E6FC30274C40}" dt="2020-09-19T10:29:22.461" v="21" actId="2696"/>
        <pc:sldMkLst>
          <pc:docMk/>
          <pc:sldMk cId="423925806" sldId="350"/>
        </pc:sldMkLst>
      </pc:sldChg>
      <pc:sldChg chg="add del">
        <pc:chgData name="Nicholas Gibbins" userId="6a0e944c-4d97-467d-bb7a-7c3315791fe4" providerId="ADAL" clId="{39192031-BCCC-F04C-B50F-E6FC30274C40}" dt="2020-09-19T12:10:56.264" v="46" actId="2696"/>
        <pc:sldMkLst>
          <pc:docMk/>
          <pc:sldMk cId="2561707756" sldId="350"/>
        </pc:sldMkLst>
      </pc:sldChg>
      <pc:sldChg chg="modSp add mod ord modAnim">
        <pc:chgData name="Nicholas Gibbins" userId="6a0e944c-4d97-467d-bb7a-7c3315791fe4" providerId="ADAL" clId="{39192031-BCCC-F04C-B50F-E6FC30274C40}" dt="2020-09-29T08:30:50.920" v="4466" actId="20577"/>
        <pc:sldMkLst>
          <pc:docMk/>
          <pc:sldMk cId="3150793785" sldId="350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150793785" sldId="350"/>
            <ac:spMk id="2" creationId="{7FD72556-5F7F-BF47-A075-7D8D7A2E2BD5}"/>
          </ac:spMkLst>
        </pc:spChg>
        <pc:spChg chg="mod">
          <ac:chgData name="Nicholas Gibbins" userId="6a0e944c-4d97-467d-bb7a-7c3315791fe4" providerId="ADAL" clId="{39192031-BCCC-F04C-B50F-E6FC30274C40}" dt="2020-09-29T08:30:50.920" v="4466" actId="20577"/>
          <ac:spMkLst>
            <pc:docMk/>
            <pc:sldMk cId="3150793785" sldId="350"/>
            <ac:spMk id="3" creationId="{AE8A8970-E290-E34C-A74B-3B13A0F0F323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150793785" sldId="350"/>
            <ac:spMk id="4" creationId="{AF85A028-4A1B-F543-8BB4-FC6B09E23910}"/>
          </ac:spMkLst>
        </pc:spChg>
      </pc:sldChg>
      <pc:sldChg chg="del">
        <pc:chgData name="Nicholas Gibbins" userId="6a0e944c-4d97-467d-bb7a-7c3315791fe4" providerId="ADAL" clId="{39192031-BCCC-F04C-B50F-E6FC30274C40}" dt="2020-09-19T10:28:47.850" v="3" actId="2696"/>
        <pc:sldMkLst>
          <pc:docMk/>
          <pc:sldMk cId="480485900" sldId="351"/>
        </pc:sldMkLst>
      </pc:sldChg>
      <pc:sldChg chg="addSp delSp modSp add mod modClrScheme chgLayout">
        <pc:chgData name="Nicholas Gibbins" userId="6a0e944c-4d97-467d-bb7a-7c3315791fe4" providerId="ADAL" clId="{39192031-BCCC-F04C-B50F-E6FC30274C40}" dt="2020-09-21T09:21:30.769" v="3183" actId="478"/>
        <pc:sldMkLst>
          <pc:docMk/>
          <pc:sldMk cId="3852372714" sldId="351"/>
        </pc:sldMkLst>
        <pc:spChg chg="mod ord">
          <ac:chgData name="Nicholas Gibbins" userId="6a0e944c-4d97-467d-bb7a-7c3315791fe4" providerId="ADAL" clId="{39192031-BCCC-F04C-B50F-E6FC30274C40}" dt="2020-09-21T09:17:50.435" v="3040" actId="700"/>
          <ac:spMkLst>
            <pc:docMk/>
            <pc:sldMk cId="3852372714" sldId="351"/>
            <ac:spMk id="2" creationId="{BBC8D64A-F53A-A04E-9D15-6D6121C37718}"/>
          </ac:spMkLst>
        </pc:spChg>
        <pc:spChg chg="mod ord">
          <ac:chgData name="Nicholas Gibbins" userId="6a0e944c-4d97-467d-bb7a-7c3315791fe4" providerId="ADAL" clId="{39192031-BCCC-F04C-B50F-E6FC30274C40}" dt="2020-09-21T09:18:05.010" v="3050" actId="20577"/>
          <ac:spMkLst>
            <pc:docMk/>
            <pc:sldMk cId="3852372714" sldId="351"/>
            <ac:spMk id="3" creationId="{70D435BE-B5CA-9E45-82E9-0E98524FF29A}"/>
          </ac:spMkLst>
        </pc:spChg>
        <pc:spChg chg="del mod ord">
          <ac:chgData name="Nicholas Gibbins" userId="6a0e944c-4d97-467d-bb7a-7c3315791fe4" providerId="ADAL" clId="{39192031-BCCC-F04C-B50F-E6FC30274C40}" dt="2020-09-21T09:17:50.435" v="3040" actId="700"/>
          <ac:spMkLst>
            <pc:docMk/>
            <pc:sldMk cId="3852372714" sldId="351"/>
            <ac:spMk id="4" creationId="{0DCC67D2-9675-0B48-9BB0-9C328B84EF60}"/>
          </ac:spMkLst>
        </pc:spChg>
        <pc:spChg chg="add del mod ord">
          <ac:chgData name="Nicholas Gibbins" userId="6a0e944c-4d97-467d-bb7a-7c3315791fe4" providerId="ADAL" clId="{39192031-BCCC-F04C-B50F-E6FC30274C40}" dt="2020-09-21T09:21:20.801" v="3181" actId="478"/>
          <ac:spMkLst>
            <pc:docMk/>
            <pc:sldMk cId="3852372714" sldId="351"/>
            <ac:spMk id="5" creationId="{D9B64C3D-9332-034C-A003-C45EFCE49A24}"/>
          </ac:spMkLst>
        </pc:spChg>
        <pc:spChg chg="add mod ord">
          <ac:chgData name="Nicholas Gibbins" userId="6a0e944c-4d97-467d-bb7a-7c3315791fe4" providerId="ADAL" clId="{39192031-BCCC-F04C-B50F-E6FC30274C40}" dt="2020-09-21T09:17:50.435" v="3040" actId="700"/>
          <ac:spMkLst>
            <pc:docMk/>
            <pc:sldMk cId="3852372714" sldId="351"/>
            <ac:spMk id="6" creationId="{C20E7DDB-12B3-3C43-BEE2-5F465001C626}"/>
          </ac:spMkLst>
        </pc:spChg>
        <pc:spChg chg="add 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7" creationId="{82D95068-30C5-F446-A60E-701B64FEB19F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9" creationId="{66407A76-5324-E64F-AD5C-4AC199B3E0C5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10" creationId="{02EFF031-2C53-1649-9AAC-53ED497CD564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12" creationId="{380E2705-9FDB-D243-B82E-6B13222077FB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13" creationId="{0FD716C3-5604-EE4D-83F6-E2AB16474EE8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15" creationId="{E45A730F-72C9-7242-BA7A-C6EA3CAEF4C6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16" creationId="{244565C2-5929-0144-B749-EECB1F5CC2C4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18" creationId="{41B38B22-1AE6-E743-885F-B32CDED6CA9D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19" creationId="{44DA0AE2-C798-0C46-A635-BA6715F774F8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21" creationId="{45FE19BC-C22E-D642-A855-32964C6E6661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22" creationId="{82A78F09-8296-0142-A8EE-99A60F55681A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24" creationId="{6D30EC79-DBF3-9B43-B196-B8DFB10ABE71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25" creationId="{D80F84E4-09CA-FA4A-BC28-1DC69AA412B5}"/>
          </ac:spMkLst>
        </pc:spChg>
        <pc:grpChg chg="add mod">
          <ac:chgData name="Nicholas Gibbins" userId="6a0e944c-4d97-467d-bb7a-7c3315791fe4" providerId="ADAL" clId="{39192031-BCCC-F04C-B50F-E6FC30274C40}" dt="2020-09-21T09:21:21.813" v="3182"/>
          <ac:grpSpMkLst>
            <pc:docMk/>
            <pc:sldMk cId="3852372714" sldId="351"/>
            <ac:grpSpMk id="8" creationId="{6FCD7B31-B141-F94A-8CEA-6AB24F9F9F7B}"/>
          </ac:grpSpMkLst>
        </pc:grpChg>
        <pc:grpChg chg="add mod">
          <ac:chgData name="Nicholas Gibbins" userId="6a0e944c-4d97-467d-bb7a-7c3315791fe4" providerId="ADAL" clId="{39192031-BCCC-F04C-B50F-E6FC30274C40}" dt="2020-09-21T09:21:21.813" v="3182"/>
          <ac:grpSpMkLst>
            <pc:docMk/>
            <pc:sldMk cId="3852372714" sldId="351"/>
            <ac:grpSpMk id="11" creationId="{A3BD6B7A-46D0-AC41-9850-C48DEAB541EB}"/>
          </ac:grpSpMkLst>
        </pc:grpChg>
        <pc:grpChg chg="add mod">
          <ac:chgData name="Nicholas Gibbins" userId="6a0e944c-4d97-467d-bb7a-7c3315791fe4" providerId="ADAL" clId="{39192031-BCCC-F04C-B50F-E6FC30274C40}" dt="2020-09-21T09:21:21.813" v="3182"/>
          <ac:grpSpMkLst>
            <pc:docMk/>
            <pc:sldMk cId="3852372714" sldId="351"/>
            <ac:grpSpMk id="14" creationId="{90A6777D-E7E3-404C-8F35-C339FB24267A}"/>
          </ac:grpSpMkLst>
        </pc:grpChg>
        <pc:grpChg chg="add del mod">
          <ac:chgData name="Nicholas Gibbins" userId="6a0e944c-4d97-467d-bb7a-7c3315791fe4" providerId="ADAL" clId="{39192031-BCCC-F04C-B50F-E6FC30274C40}" dt="2020-09-21T09:21:30.769" v="3183" actId="478"/>
          <ac:grpSpMkLst>
            <pc:docMk/>
            <pc:sldMk cId="3852372714" sldId="351"/>
            <ac:grpSpMk id="17" creationId="{02770A3D-1306-CD4C-B394-1D6446B373FB}"/>
          </ac:grpSpMkLst>
        </pc:grpChg>
        <pc:grpChg chg="add del mod">
          <ac:chgData name="Nicholas Gibbins" userId="6a0e944c-4d97-467d-bb7a-7c3315791fe4" providerId="ADAL" clId="{39192031-BCCC-F04C-B50F-E6FC30274C40}" dt="2020-09-21T09:21:30.769" v="3183" actId="478"/>
          <ac:grpSpMkLst>
            <pc:docMk/>
            <pc:sldMk cId="3852372714" sldId="351"/>
            <ac:grpSpMk id="20" creationId="{626B7B2E-0B6C-4F4C-82B2-674891A9BB0A}"/>
          </ac:grpSpMkLst>
        </pc:grpChg>
        <pc:grpChg chg="add del mod">
          <ac:chgData name="Nicholas Gibbins" userId="6a0e944c-4d97-467d-bb7a-7c3315791fe4" providerId="ADAL" clId="{39192031-BCCC-F04C-B50F-E6FC30274C40}" dt="2020-09-21T09:21:30.769" v="3183" actId="478"/>
          <ac:grpSpMkLst>
            <pc:docMk/>
            <pc:sldMk cId="3852372714" sldId="351"/>
            <ac:grpSpMk id="23" creationId="{A202106B-A41E-5C49-8046-3350E50899EA}"/>
          </ac:grpSpMkLst>
        </pc:grpChg>
      </pc:sldChg>
      <pc:sldChg chg="addSp delSp modSp add mod modClrScheme chgLayout modNotesTx">
        <pc:chgData name="Nicholas Gibbins" userId="6a0e944c-4d97-467d-bb7a-7c3315791fe4" providerId="ADAL" clId="{39192031-BCCC-F04C-B50F-E6FC30274C40}" dt="2020-09-29T18:35:59.810" v="4513" actId="20577"/>
        <pc:sldMkLst>
          <pc:docMk/>
          <pc:sldMk cId="2450389777" sldId="352"/>
        </pc:sldMkLst>
        <pc:spChg chg="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2450389777" sldId="352"/>
            <ac:spMk id="2" creationId="{B21E6CDE-DBD5-8941-9E64-98DF70533BCB}"/>
          </ac:spMkLst>
        </pc:spChg>
        <pc:spChg chg="del mod ord">
          <ac:chgData name="Nicholas Gibbins" userId="6a0e944c-4d97-467d-bb7a-7c3315791fe4" providerId="ADAL" clId="{39192031-BCCC-F04C-B50F-E6FC30274C40}" dt="2020-09-20T15:46:59.504" v="1345" actId="700"/>
          <ac:spMkLst>
            <pc:docMk/>
            <pc:sldMk cId="2450389777" sldId="352"/>
            <ac:spMk id="3" creationId="{F468E02A-0E17-A84A-8B79-7F2CF5614973}"/>
          </ac:spMkLst>
        </pc:spChg>
        <pc:spChg chg="add 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2450389777" sldId="352"/>
            <ac:spMk id="4" creationId="{99B68707-9186-6347-AF6B-F77C3FF7368F}"/>
          </ac:spMkLst>
        </pc:spChg>
        <pc:spChg chg="add mod ord">
          <ac:chgData name="Nicholas Gibbins" userId="6a0e944c-4d97-467d-bb7a-7c3315791fe4" providerId="ADAL" clId="{39192031-BCCC-F04C-B50F-E6FC30274C40}" dt="2020-09-21T09:01:45.580" v="2658" actId="114"/>
          <ac:spMkLst>
            <pc:docMk/>
            <pc:sldMk cId="2450389777" sldId="352"/>
            <ac:spMk id="5" creationId="{E387E758-CE59-1F44-A813-02B107731F2F}"/>
          </ac:spMkLst>
        </pc:spChg>
      </pc:sldChg>
      <pc:sldChg chg="del">
        <pc:chgData name="Nicholas Gibbins" userId="6a0e944c-4d97-467d-bb7a-7c3315791fe4" providerId="ADAL" clId="{39192031-BCCC-F04C-B50F-E6FC30274C40}" dt="2020-09-19T10:28:47.845" v="2" actId="2696"/>
        <pc:sldMkLst>
          <pc:docMk/>
          <pc:sldMk cId="2955492525" sldId="352"/>
        </pc:sldMkLst>
      </pc:sldChg>
      <pc:sldChg chg="add del">
        <pc:chgData name="Nicholas Gibbins" userId="6a0e944c-4d97-467d-bb7a-7c3315791fe4" providerId="ADAL" clId="{39192031-BCCC-F04C-B50F-E6FC30274C40}" dt="2020-09-20T16:13:05.789" v="2008" actId="2696"/>
        <pc:sldMkLst>
          <pc:docMk/>
          <pc:sldMk cId="216089202" sldId="353"/>
        </pc:sldMkLst>
      </pc:sldChg>
      <pc:sldChg chg="modSp add mod">
        <pc:chgData name="Nicholas Gibbins" userId="6a0e944c-4d97-467d-bb7a-7c3315791fe4" providerId="ADAL" clId="{39192031-BCCC-F04C-B50F-E6FC30274C40}" dt="2020-09-21T09:00:13.823" v="2653"/>
        <pc:sldMkLst>
          <pc:docMk/>
          <pc:sldMk cId="1899064774" sldId="353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899064774" sldId="353"/>
            <ac:spMk id="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899064774" sldId="353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899064774" sldId="353"/>
            <ac:spMk id="4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899064774" sldId="353"/>
            <ac:spMk id="6" creationId="{9E5FF15A-A268-6F49-8CC6-46F27BCB8004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899064774" sldId="353"/>
            <ac:spMk id="10" creationId="{A09BB9A9-A4AF-524E-97EB-1DBB6E8CF78C}"/>
          </ac:spMkLst>
        </pc:spChg>
      </pc:sldChg>
      <pc:sldChg chg="del">
        <pc:chgData name="Nicholas Gibbins" userId="6a0e944c-4d97-467d-bb7a-7c3315791fe4" providerId="ADAL" clId="{39192031-BCCC-F04C-B50F-E6FC30274C40}" dt="2020-09-19T10:29:12.313" v="20" actId="2696"/>
        <pc:sldMkLst>
          <pc:docMk/>
          <pc:sldMk cId="2234549784" sldId="353"/>
        </pc:sldMkLst>
      </pc:sldChg>
      <pc:sldChg chg="del">
        <pc:chgData name="Nicholas Gibbins" userId="6a0e944c-4d97-467d-bb7a-7c3315791fe4" providerId="ADAL" clId="{39192031-BCCC-F04C-B50F-E6FC30274C40}" dt="2020-09-19T10:29:12.250" v="14" actId="2696"/>
        <pc:sldMkLst>
          <pc:docMk/>
          <pc:sldMk cId="1224512880" sldId="354"/>
        </pc:sldMkLst>
      </pc:sldChg>
      <pc:sldChg chg="modSp add mod ord">
        <pc:chgData name="Nicholas Gibbins" userId="6a0e944c-4d97-467d-bb7a-7c3315791fe4" providerId="ADAL" clId="{39192031-BCCC-F04C-B50F-E6FC30274C40}" dt="2020-09-21T09:00:13.823" v="2653"/>
        <pc:sldMkLst>
          <pc:docMk/>
          <pc:sldMk cId="4185099123" sldId="354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4185099123" sldId="354"/>
            <ac:spMk id="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4185099123" sldId="354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4185099123" sldId="354"/>
            <ac:spMk id="4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4185099123" sldId="354"/>
            <ac:spMk id="6" creationId="{9E5FF15A-A268-6F49-8CC6-46F27BCB8004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4185099123" sldId="354"/>
            <ac:spMk id="10" creationId="{A09BB9A9-A4AF-524E-97EB-1DBB6E8CF78C}"/>
          </ac:spMkLst>
        </pc:spChg>
      </pc:sldChg>
      <pc:sldChg chg="modSp add mod ord">
        <pc:chgData name="Nicholas Gibbins" userId="6a0e944c-4d97-467d-bb7a-7c3315791fe4" providerId="ADAL" clId="{39192031-BCCC-F04C-B50F-E6FC30274C40}" dt="2020-09-21T09:00:13.823" v="2653"/>
        <pc:sldMkLst>
          <pc:docMk/>
          <pc:sldMk cId="1985231270" sldId="355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985231270" sldId="355"/>
            <ac:spMk id="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985231270" sldId="355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985231270" sldId="355"/>
            <ac:spMk id="4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985231270" sldId="355"/>
            <ac:spMk id="6" creationId="{9E5FF15A-A268-6F49-8CC6-46F27BCB8004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985231270" sldId="355"/>
            <ac:spMk id="10" creationId="{A09BB9A9-A4AF-524E-97EB-1DBB6E8CF78C}"/>
          </ac:spMkLst>
        </pc:spChg>
      </pc:sldChg>
      <pc:sldChg chg="del">
        <pc:chgData name="Nicholas Gibbins" userId="6a0e944c-4d97-467d-bb7a-7c3315791fe4" providerId="ADAL" clId="{39192031-BCCC-F04C-B50F-E6FC30274C40}" dt="2020-09-19T10:29:12.261" v="16" actId="2696"/>
        <pc:sldMkLst>
          <pc:docMk/>
          <pc:sldMk cId="2210981615" sldId="355"/>
        </pc:sldMkLst>
      </pc:sldChg>
      <pc:sldChg chg="del">
        <pc:chgData name="Nicholas Gibbins" userId="6a0e944c-4d97-467d-bb7a-7c3315791fe4" providerId="ADAL" clId="{39192031-BCCC-F04C-B50F-E6FC30274C40}" dt="2020-09-19T10:29:12.287" v="18" actId="2696"/>
        <pc:sldMkLst>
          <pc:docMk/>
          <pc:sldMk cId="1224431733" sldId="356"/>
        </pc:sldMkLst>
      </pc:sldChg>
      <pc:sldChg chg="addSp delSp modSp add mod modClrScheme chgLayout">
        <pc:chgData name="Nicholas Gibbins" userId="6a0e944c-4d97-467d-bb7a-7c3315791fe4" providerId="ADAL" clId="{39192031-BCCC-F04C-B50F-E6FC30274C40}" dt="2020-09-21T09:17:01.699" v="2974" actId="20577"/>
        <pc:sldMkLst>
          <pc:docMk/>
          <pc:sldMk cId="3766005220" sldId="356"/>
        </pc:sldMkLst>
        <pc:spChg chg="mod ord">
          <ac:chgData name="Nicholas Gibbins" userId="6a0e944c-4d97-467d-bb7a-7c3315791fe4" providerId="ADAL" clId="{39192031-BCCC-F04C-B50F-E6FC30274C40}" dt="2020-09-21T09:16:50.898" v="2971" actId="700"/>
          <ac:spMkLst>
            <pc:docMk/>
            <pc:sldMk cId="3766005220" sldId="356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39192031-BCCC-F04C-B50F-E6FC30274C40}" dt="2020-09-21T09:16:50.898" v="2971" actId="700"/>
          <ac:spMkLst>
            <pc:docMk/>
            <pc:sldMk cId="3766005220" sldId="356"/>
            <ac:spMk id="5" creationId="{00000000-0000-0000-0000-000000000000}"/>
          </ac:spMkLst>
        </pc:spChg>
        <pc:spChg chg="del mod ord">
          <ac:chgData name="Nicholas Gibbins" userId="6a0e944c-4d97-467d-bb7a-7c3315791fe4" providerId="ADAL" clId="{39192031-BCCC-F04C-B50F-E6FC30274C40}" dt="2020-09-21T09:16:50.898" v="2971" actId="700"/>
          <ac:spMkLst>
            <pc:docMk/>
            <pc:sldMk cId="3766005220" sldId="356"/>
            <ac:spMk id="19" creationId="{72991893-43BD-5143-9985-EB5D447263CB}"/>
          </ac:spMkLst>
        </pc:spChg>
        <pc:spChg chg="add mod ord">
          <ac:chgData name="Nicholas Gibbins" userId="6a0e944c-4d97-467d-bb7a-7c3315791fe4" providerId="ADAL" clId="{39192031-BCCC-F04C-B50F-E6FC30274C40}" dt="2020-09-21T09:17:01.699" v="2974" actId="20577"/>
          <ac:spMkLst>
            <pc:docMk/>
            <pc:sldMk cId="3766005220" sldId="356"/>
            <ac:spMk id="23" creationId="{38EF1093-7BA5-1B4B-8F55-C4382D0A49BF}"/>
          </ac:spMkLst>
        </pc:spChg>
        <pc:spChg chg="add del mod ord">
          <ac:chgData name="Nicholas Gibbins" userId="6a0e944c-4d97-467d-bb7a-7c3315791fe4" providerId="ADAL" clId="{39192031-BCCC-F04C-B50F-E6FC30274C40}" dt="2020-09-21T09:16:53.327" v="2972" actId="478"/>
          <ac:spMkLst>
            <pc:docMk/>
            <pc:sldMk cId="3766005220" sldId="356"/>
            <ac:spMk id="24" creationId="{ACE25696-62FE-DC46-89C3-ABF549C74968}"/>
          </ac:spMkLst>
        </pc:spChg>
        <pc:spChg chg="add mod ord">
          <ac:chgData name="Nicholas Gibbins" userId="6a0e944c-4d97-467d-bb7a-7c3315791fe4" providerId="ADAL" clId="{39192031-BCCC-F04C-B50F-E6FC30274C40}" dt="2020-09-21T09:16:50.898" v="2971" actId="700"/>
          <ac:spMkLst>
            <pc:docMk/>
            <pc:sldMk cId="3766005220" sldId="356"/>
            <ac:spMk id="25" creationId="{9DEFBFAD-0AA4-D047-9478-0CF28092E10A}"/>
          </ac:spMkLst>
        </pc:spChg>
        <pc:grpChg chg="mod">
          <ac:chgData name="Nicholas Gibbins" userId="6a0e944c-4d97-467d-bb7a-7c3315791fe4" providerId="ADAL" clId="{39192031-BCCC-F04C-B50F-E6FC30274C40}" dt="2020-09-21T09:16:33.251" v="2969" actId="1076"/>
          <ac:grpSpMkLst>
            <pc:docMk/>
            <pc:sldMk cId="3766005220" sldId="356"/>
            <ac:grpSpMk id="15" creationId="{FA4CB012-9BFB-084A-82CF-9D53AA506EE1}"/>
          </ac:grpSpMkLst>
        </pc:grpChg>
        <pc:grpChg chg="del">
          <ac:chgData name="Nicholas Gibbins" userId="6a0e944c-4d97-467d-bb7a-7c3315791fe4" providerId="ADAL" clId="{39192031-BCCC-F04C-B50F-E6FC30274C40}" dt="2020-09-21T09:14:42.461" v="2921" actId="478"/>
          <ac:grpSpMkLst>
            <pc:docMk/>
            <pc:sldMk cId="3766005220" sldId="356"/>
            <ac:grpSpMk id="17" creationId="{E526A5AC-D45E-E442-9C3F-FA30DBEF087D}"/>
          </ac:grpSpMkLst>
        </pc:grpChg>
        <pc:grpChg chg="mod">
          <ac:chgData name="Nicholas Gibbins" userId="6a0e944c-4d97-467d-bb7a-7c3315791fe4" providerId="ADAL" clId="{39192031-BCCC-F04C-B50F-E6FC30274C40}" dt="2020-09-21T09:16:33.251" v="2969" actId="1076"/>
          <ac:grpSpMkLst>
            <pc:docMk/>
            <pc:sldMk cId="3766005220" sldId="356"/>
            <ac:grpSpMk id="18" creationId="{F0ECA6FB-DFD0-E643-B521-B84301F3DB4A}"/>
          </ac:grpSpMkLst>
        </pc:grpChg>
        <pc:grpChg chg="del">
          <ac:chgData name="Nicholas Gibbins" userId="6a0e944c-4d97-467d-bb7a-7c3315791fe4" providerId="ADAL" clId="{39192031-BCCC-F04C-B50F-E6FC30274C40}" dt="2020-09-21T09:14:40.493" v="2920" actId="478"/>
          <ac:grpSpMkLst>
            <pc:docMk/>
            <pc:sldMk cId="3766005220" sldId="356"/>
            <ac:grpSpMk id="20" creationId="{AF8FBDAF-FBE1-9F40-B2EA-E5067109C53A}"/>
          </ac:grpSpMkLst>
        </pc:grpChg>
        <pc:grpChg chg="mod">
          <ac:chgData name="Nicholas Gibbins" userId="6a0e944c-4d97-467d-bb7a-7c3315791fe4" providerId="ADAL" clId="{39192031-BCCC-F04C-B50F-E6FC30274C40}" dt="2020-09-21T09:16:33.251" v="2969" actId="1076"/>
          <ac:grpSpMkLst>
            <pc:docMk/>
            <pc:sldMk cId="3766005220" sldId="356"/>
            <ac:grpSpMk id="21" creationId="{AE1A013D-F3DB-0D48-845A-68D03A5BC036}"/>
          </ac:grpSpMkLst>
        </pc:grpChg>
        <pc:grpChg chg="del">
          <ac:chgData name="Nicholas Gibbins" userId="6a0e944c-4d97-467d-bb7a-7c3315791fe4" providerId="ADAL" clId="{39192031-BCCC-F04C-B50F-E6FC30274C40}" dt="2020-09-21T09:14:44.858" v="2922" actId="478"/>
          <ac:grpSpMkLst>
            <pc:docMk/>
            <pc:sldMk cId="3766005220" sldId="356"/>
            <ac:grpSpMk id="22" creationId="{8CDAC86C-29A6-3741-B265-0F2EE08DF7BC}"/>
          </ac:grpSpMkLst>
        </pc:grpChg>
      </pc:sldChg>
      <pc:sldChg chg="del">
        <pc:chgData name="Nicholas Gibbins" userId="6a0e944c-4d97-467d-bb7a-7c3315791fe4" providerId="ADAL" clId="{39192031-BCCC-F04C-B50F-E6FC30274C40}" dt="2020-09-19T10:29:22.465" v="22" actId="2696"/>
        <pc:sldMkLst>
          <pc:docMk/>
          <pc:sldMk cId="236316258" sldId="357"/>
        </pc:sldMkLst>
      </pc:sldChg>
      <pc:sldChg chg="addSp delSp modSp add mod modClrScheme chgLayout">
        <pc:chgData name="Nicholas Gibbins" userId="6a0e944c-4d97-467d-bb7a-7c3315791fe4" providerId="ADAL" clId="{39192031-BCCC-F04C-B50F-E6FC30274C40}" dt="2020-09-22T09:05:30.470" v="4420" actId="20577"/>
        <pc:sldMkLst>
          <pc:docMk/>
          <pc:sldMk cId="2397293245" sldId="357"/>
        </pc:sldMkLst>
        <pc:spChg chg="mod ord">
          <ac:chgData name="Nicholas Gibbins" userId="6a0e944c-4d97-467d-bb7a-7c3315791fe4" providerId="ADAL" clId="{39192031-BCCC-F04C-B50F-E6FC30274C40}" dt="2020-09-21T09:17:07.809" v="2975" actId="700"/>
          <ac:spMkLst>
            <pc:docMk/>
            <pc:sldMk cId="2397293245" sldId="357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39192031-BCCC-F04C-B50F-E6FC30274C40}" dt="2020-09-21T09:17:07.809" v="2975" actId="700"/>
          <ac:spMkLst>
            <pc:docMk/>
            <pc:sldMk cId="2397293245" sldId="357"/>
            <ac:spMk id="5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5:46.875" v="2951" actId="20577"/>
          <ac:spMkLst>
            <pc:docMk/>
            <pc:sldMk cId="2397293245" sldId="357"/>
            <ac:spMk id="9" creationId="{00000000-0000-0000-0000-000000000000}"/>
          </ac:spMkLst>
        </pc:spChg>
        <pc:spChg chg="del mod ord">
          <ac:chgData name="Nicholas Gibbins" userId="6a0e944c-4d97-467d-bb7a-7c3315791fe4" providerId="ADAL" clId="{39192031-BCCC-F04C-B50F-E6FC30274C40}" dt="2020-09-21T09:17:07.809" v="2975" actId="700"/>
          <ac:spMkLst>
            <pc:docMk/>
            <pc:sldMk cId="2397293245" sldId="357"/>
            <ac:spMk id="19" creationId="{72991893-43BD-5143-9985-EB5D447263CB}"/>
          </ac:spMkLst>
        </pc:spChg>
        <pc:spChg chg="mod">
          <ac:chgData name="Nicholas Gibbins" userId="6a0e944c-4d97-467d-bb7a-7c3315791fe4" providerId="ADAL" clId="{39192031-BCCC-F04C-B50F-E6FC30274C40}" dt="2020-09-21T09:15:33.266" v="2940"/>
          <ac:spMkLst>
            <pc:docMk/>
            <pc:sldMk cId="2397293245" sldId="357"/>
            <ac:spMk id="24" creationId="{E4435E5C-1309-9041-8E7E-40DECB8670EC}"/>
          </ac:spMkLst>
        </pc:spChg>
        <pc:spChg chg="mod">
          <ac:chgData name="Nicholas Gibbins" userId="6a0e944c-4d97-467d-bb7a-7c3315791fe4" providerId="ADAL" clId="{39192031-BCCC-F04C-B50F-E6FC30274C40}" dt="2020-09-21T09:15:33.266" v="2940"/>
          <ac:spMkLst>
            <pc:docMk/>
            <pc:sldMk cId="2397293245" sldId="357"/>
            <ac:spMk id="25" creationId="{F759ED52-9B63-EA45-AE99-96B235D68007}"/>
          </ac:spMkLst>
        </pc:spChg>
        <pc:spChg chg="add mod ord">
          <ac:chgData name="Nicholas Gibbins" userId="6a0e944c-4d97-467d-bb7a-7c3315791fe4" providerId="ADAL" clId="{39192031-BCCC-F04C-B50F-E6FC30274C40}" dt="2020-09-22T09:05:30.470" v="4420" actId="20577"/>
          <ac:spMkLst>
            <pc:docMk/>
            <pc:sldMk cId="2397293245" sldId="357"/>
            <ac:spMk id="27" creationId="{DD037330-3C07-C244-A029-0E4165D02DDF}"/>
          </ac:spMkLst>
        </pc:spChg>
        <pc:spChg chg="add del mod ord">
          <ac:chgData name="Nicholas Gibbins" userId="6a0e944c-4d97-467d-bb7a-7c3315791fe4" providerId="ADAL" clId="{39192031-BCCC-F04C-B50F-E6FC30274C40}" dt="2020-09-21T09:17:10.878" v="2976" actId="478"/>
          <ac:spMkLst>
            <pc:docMk/>
            <pc:sldMk cId="2397293245" sldId="357"/>
            <ac:spMk id="28" creationId="{4DA309C4-D809-264A-B0F1-9DC6CB47A576}"/>
          </ac:spMkLst>
        </pc:spChg>
        <pc:spChg chg="add mod ord">
          <ac:chgData name="Nicholas Gibbins" userId="6a0e944c-4d97-467d-bb7a-7c3315791fe4" providerId="ADAL" clId="{39192031-BCCC-F04C-B50F-E6FC30274C40}" dt="2020-09-21T09:17:07.809" v="2975" actId="700"/>
          <ac:spMkLst>
            <pc:docMk/>
            <pc:sldMk cId="2397293245" sldId="357"/>
            <ac:spMk id="29" creationId="{4AECFE84-A973-3640-9C9C-5A40E52D492C}"/>
          </ac:spMkLst>
        </pc:spChg>
        <pc:grpChg chg="mod">
          <ac:chgData name="Nicholas Gibbins" userId="6a0e944c-4d97-467d-bb7a-7c3315791fe4" providerId="ADAL" clId="{39192031-BCCC-F04C-B50F-E6FC30274C40}" dt="2020-09-21T09:16:19.745" v="2968" actId="1076"/>
          <ac:grpSpMkLst>
            <pc:docMk/>
            <pc:sldMk cId="2397293245" sldId="357"/>
            <ac:grpSpMk id="15" creationId="{FA4CB012-9BFB-084A-82CF-9D53AA506EE1}"/>
          </ac:grpSpMkLst>
        </pc:grpChg>
        <pc:grpChg chg="del">
          <ac:chgData name="Nicholas Gibbins" userId="6a0e944c-4d97-467d-bb7a-7c3315791fe4" providerId="ADAL" clId="{39192031-BCCC-F04C-B50F-E6FC30274C40}" dt="2020-09-21T09:15:11.051" v="2938" actId="478"/>
          <ac:grpSpMkLst>
            <pc:docMk/>
            <pc:sldMk cId="2397293245" sldId="357"/>
            <ac:grpSpMk id="17" creationId="{E526A5AC-D45E-E442-9C3F-FA30DBEF087D}"/>
          </ac:grpSpMkLst>
        </pc:grpChg>
        <pc:grpChg chg="mod">
          <ac:chgData name="Nicholas Gibbins" userId="6a0e944c-4d97-467d-bb7a-7c3315791fe4" providerId="ADAL" clId="{39192031-BCCC-F04C-B50F-E6FC30274C40}" dt="2020-09-21T09:16:19.745" v="2968" actId="1076"/>
          <ac:grpSpMkLst>
            <pc:docMk/>
            <pc:sldMk cId="2397293245" sldId="357"/>
            <ac:grpSpMk id="18" creationId="{F0ECA6FB-DFD0-E643-B521-B84301F3DB4A}"/>
          </ac:grpSpMkLst>
        </pc:grpChg>
        <pc:grpChg chg="mod">
          <ac:chgData name="Nicholas Gibbins" userId="6a0e944c-4d97-467d-bb7a-7c3315791fe4" providerId="ADAL" clId="{39192031-BCCC-F04C-B50F-E6FC30274C40}" dt="2020-09-21T09:16:19.745" v="2968" actId="1076"/>
          <ac:grpSpMkLst>
            <pc:docMk/>
            <pc:sldMk cId="2397293245" sldId="357"/>
            <ac:grpSpMk id="20" creationId="{AF8FBDAF-FBE1-9F40-B2EA-E5067109C53A}"/>
          </ac:grpSpMkLst>
        </pc:grpChg>
        <pc:grpChg chg="mod">
          <ac:chgData name="Nicholas Gibbins" userId="6a0e944c-4d97-467d-bb7a-7c3315791fe4" providerId="ADAL" clId="{39192031-BCCC-F04C-B50F-E6FC30274C40}" dt="2020-09-21T09:16:19.745" v="2968" actId="1076"/>
          <ac:grpSpMkLst>
            <pc:docMk/>
            <pc:sldMk cId="2397293245" sldId="357"/>
            <ac:grpSpMk id="21" creationId="{AE1A013D-F3DB-0D48-845A-68D03A5BC036}"/>
          </ac:grpSpMkLst>
        </pc:grpChg>
        <pc:grpChg chg="del">
          <ac:chgData name="Nicholas Gibbins" userId="6a0e944c-4d97-467d-bb7a-7c3315791fe4" providerId="ADAL" clId="{39192031-BCCC-F04C-B50F-E6FC30274C40}" dt="2020-09-21T09:15:11.051" v="2938" actId="478"/>
          <ac:grpSpMkLst>
            <pc:docMk/>
            <pc:sldMk cId="2397293245" sldId="357"/>
            <ac:grpSpMk id="22" creationId="{8CDAC86C-29A6-3741-B265-0F2EE08DF7BC}"/>
          </ac:grpSpMkLst>
        </pc:grpChg>
        <pc:grpChg chg="add mod">
          <ac:chgData name="Nicholas Gibbins" userId="6a0e944c-4d97-467d-bb7a-7c3315791fe4" providerId="ADAL" clId="{39192031-BCCC-F04C-B50F-E6FC30274C40}" dt="2020-09-21T09:16:19.745" v="2968" actId="1076"/>
          <ac:grpSpMkLst>
            <pc:docMk/>
            <pc:sldMk cId="2397293245" sldId="357"/>
            <ac:grpSpMk id="23" creationId="{E31736A2-FD1F-A044-BED5-C31A86742C29}"/>
          </ac:grpSpMkLst>
        </pc:grpChg>
        <pc:picChg chg="mod">
          <ac:chgData name="Nicholas Gibbins" userId="6a0e944c-4d97-467d-bb7a-7c3315791fe4" providerId="ADAL" clId="{39192031-BCCC-F04C-B50F-E6FC30274C40}" dt="2020-09-21T09:15:33.266" v="2940"/>
          <ac:picMkLst>
            <pc:docMk/>
            <pc:sldMk cId="2397293245" sldId="357"/>
            <ac:picMk id="26" creationId="{745155B0-5071-AD4B-823C-623427FAD8F7}"/>
          </ac:picMkLst>
        </pc:picChg>
      </pc:sldChg>
      <pc:sldChg chg="modSp add mod modAnim">
        <pc:chgData name="Nicholas Gibbins" userId="6a0e944c-4d97-467d-bb7a-7c3315791fe4" providerId="ADAL" clId="{39192031-BCCC-F04C-B50F-E6FC30274C40}" dt="2020-10-01T09:43:47.308" v="4526"/>
        <pc:sldMkLst>
          <pc:docMk/>
          <pc:sldMk cId="140757856" sldId="358"/>
        </pc:sldMkLst>
        <pc:spChg chg="mod">
          <ac:chgData name="Nicholas Gibbins" userId="6a0e944c-4d97-467d-bb7a-7c3315791fe4" providerId="ADAL" clId="{39192031-BCCC-F04C-B50F-E6FC30274C40}" dt="2020-09-29T08:30:23.551" v="4465" actId="20577"/>
          <ac:spMkLst>
            <pc:docMk/>
            <pc:sldMk cId="140757856" sldId="358"/>
            <ac:spMk id="3" creationId="{D220E2F7-1C76-C442-8331-BAD8FE73EB6E}"/>
          </ac:spMkLst>
        </pc:spChg>
      </pc:sldChg>
      <pc:sldChg chg="delSp modSp add del mod">
        <pc:chgData name="Nicholas Gibbins" userId="6a0e944c-4d97-467d-bb7a-7c3315791fe4" providerId="ADAL" clId="{39192031-BCCC-F04C-B50F-E6FC30274C40}" dt="2020-09-21T09:21:45.766" v="3185" actId="2696"/>
        <pc:sldMkLst>
          <pc:docMk/>
          <pc:sldMk cId="1785893761" sldId="358"/>
        </pc:sldMkLst>
        <pc:spChg chg="mod">
          <ac:chgData name="Nicholas Gibbins" userId="6a0e944c-4d97-467d-bb7a-7c3315791fe4" providerId="ADAL" clId="{39192031-BCCC-F04C-B50F-E6FC30274C40}" dt="2020-09-21T09:19:20.735" v="3083" actId="1037"/>
          <ac:spMkLst>
            <pc:docMk/>
            <pc:sldMk cId="1785893761" sldId="358"/>
            <ac:spMk id="2" creationId="{00000000-0000-0000-0000-000000000000}"/>
          </ac:spMkLst>
        </pc:spChg>
        <pc:grpChg chg="mod">
          <ac:chgData name="Nicholas Gibbins" userId="6a0e944c-4d97-467d-bb7a-7c3315791fe4" providerId="ADAL" clId="{39192031-BCCC-F04C-B50F-E6FC30274C40}" dt="2020-09-21T09:19:07.697" v="3053" actId="1076"/>
          <ac:grpSpMkLst>
            <pc:docMk/>
            <pc:sldMk cId="1785893761" sldId="358"/>
            <ac:grpSpMk id="15" creationId="{FA4CB012-9BFB-084A-82CF-9D53AA506EE1}"/>
          </ac:grpSpMkLst>
        </pc:grpChg>
        <pc:grpChg chg="mod">
          <ac:chgData name="Nicholas Gibbins" userId="6a0e944c-4d97-467d-bb7a-7c3315791fe4" providerId="ADAL" clId="{39192031-BCCC-F04C-B50F-E6FC30274C40}" dt="2020-09-21T09:19:07.697" v="3053" actId="1076"/>
          <ac:grpSpMkLst>
            <pc:docMk/>
            <pc:sldMk cId="1785893761" sldId="358"/>
            <ac:grpSpMk id="17" creationId="{E526A5AC-D45E-E442-9C3F-FA30DBEF087D}"/>
          </ac:grpSpMkLst>
        </pc:grpChg>
        <pc:grpChg chg="del">
          <ac:chgData name="Nicholas Gibbins" userId="6a0e944c-4d97-467d-bb7a-7c3315791fe4" providerId="ADAL" clId="{39192031-BCCC-F04C-B50F-E6FC30274C40}" dt="2020-09-21T09:18:26.821" v="3052" actId="478"/>
          <ac:grpSpMkLst>
            <pc:docMk/>
            <pc:sldMk cId="1785893761" sldId="358"/>
            <ac:grpSpMk id="18" creationId="{F0ECA6FB-DFD0-E643-B521-B84301F3DB4A}"/>
          </ac:grpSpMkLst>
        </pc:grpChg>
        <pc:grpChg chg="mod">
          <ac:chgData name="Nicholas Gibbins" userId="6a0e944c-4d97-467d-bb7a-7c3315791fe4" providerId="ADAL" clId="{39192031-BCCC-F04C-B50F-E6FC30274C40}" dt="2020-09-21T09:19:07.697" v="3053" actId="1076"/>
          <ac:grpSpMkLst>
            <pc:docMk/>
            <pc:sldMk cId="1785893761" sldId="358"/>
            <ac:grpSpMk id="20" creationId="{AF8FBDAF-FBE1-9F40-B2EA-E5067109C53A}"/>
          </ac:grpSpMkLst>
        </pc:grpChg>
        <pc:grpChg chg="del">
          <ac:chgData name="Nicholas Gibbins" userId="6a0e944c-4d97-467d-bb7a-7c3315791fe4" providerId="ADAL" clId="{39192031-BCCC-F04C-B50F-E6FC30274C40}" dt="2020-09-21T09:18:26.821" v="3052" actId="478"/>
          <ac:grpSpMkLst>
            <pc:docMk/>
            <pc:sldMk cId="1785893761" sldId="358"/>
            <ac:grpSpMk id="21" creationId="{AE1A013D-F3DB-0D48-845A-68D03A5BC036}"/>
          </ac:grpSpMkLst>
        </pc:grpChg>
        <pc:grpChg chg="del">
          <ac:chgData name="Nicholas Gibbins" userId="6a0e944c-4d97-467d-bb7a-7c3315791fe4" providerId="ADAL" clId="{39192031-BCCC-F04C-B50F-E6FC30274C40}" dt="2020-09-21T09:18:26.821" v="3052" actId="478"/>
          <ac:grpSpMkLst>
            <pc:docMk/>
            <pc:sldMk cId="1785893761" sldId="358"/>
            <ac:grpSpMk id="22" creationId="{8CDAC86C-29A6-3741-B265-0F2EE08DF7BC}"/>
          </ac:grpSpMkLst>
        </pc:grpChg>
      </pc:sldChg>
      <pc:sldChg chg="del">
        <pc:chgData name="Nicholas Gibbins" userId="6a0e944c-4d97-467d-bb7a-7c3315791fe4" providerId="ADAL" clId="{39192031-BCCC-F04C-B50F-E6FC30274C40}" dt="2020-09-19T10:29:22.497" v="25" actId="2696"/>
        <pc:sldMkLst>
          <pc:docMk/>
          <pc:sldMk cId="1962244678" sldId="358"/>
        </pc:sldMkLst>
      </pc:sldChg>
      <pc:sldChg chg="del">
        <pc:chgData name="Nicholas Gibbins" userId="6a0e944c-4d97-467d-bb7a-7c3315791fe4" providerId="ADAL" clId="{39192031-BCCC-F04C-B50F-E6FC30274C40}" dt="2020-09-19T10:29:22.469" v="23" actId="2696"/>
        <pc:sldMkLst>
          <pc:docMk/>
          <pc:sldMk cId="2018280047" sldId="359"/>
        </pc:sldMkLst>
      </pc:sldChg>
      <pc:sldChg chg="del">
        <pc:chgData name="Nicholas Gibbins" userId="6a0e944c-4d97-467d-bb7a-7c3315791fe4" providerId="ADAL" clId="{39192031-BCCC-F04C-B50F-E6FC30274C40}" dt="2020-09-19T10:29:22.473" v="24" actId="2696"/>
        <pc:sldMkLst>
          <pc:docMk/>
          <pc:sldMk cId="3914730452" sldId="360"/>
        </pc:sldMkLst>
      </pc:sldChg>
      <pc:sldChg chg="del">
        <pc:chgData name="Nicholas Gibbins" userId="6a0e944c-4d97-467d-bb7a-7c3315791fe4" providerId="ADAL" clId="{39192031-BCCC-F04C-B50F-E6FC30274C40}" dt="2020-09-19T10:29:12.255" v="15" actId="2696"/>
        <pc:sldMkLst>
          <pc:docMk/>
          <pc:sldMk cId="3038402052" sldId="361"/>
        </pc:sldMkLst>
      </pc:sldChg>
      <pc:sldMasterChg chg="modSp modSldLayout">
        <pc:chgData name="Nicholas Gibbins" userId="6a0e944c-4d97-467d-bb7a-7c3315791fe4" providerId="ADAL" clId="{39192031-BCCC-F04C-B50F-E6FC30274C40}" dt="2020-09-21T09:00:13.823" v="2653"/>
        <pc:sldMasterMkLst>
          <pc:docMk/>
          <pc:sldMasterMk cId="3932909308" sldId="2147483648"/>
        </pc:sldMaster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3932909308" sldId="2147483648"/>
            <ac:spMk id="2" creationId="{C3035032-FFFC-C447-BA60-9B32DA4586DB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3932909308" sldId="2147483648"/>
            <ac:spMk id="3" creationId="{EAE6C37D-9121-684D-B590-EF4A5593568F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3932909308" sldId="2147483648"/>
            <ac:spMk id="4" creationId="{025D240F-3434-DF49-BB59-C0B86B414948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3932909308" sldId="2147483648"/>
            <ac:spMk id="5" creationId="{B711AEA1-9EFF-6040-A0DF-32F3F8CF9F2C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3932909308" sldId="2147483648"/>
            <ac:spMk id="6" creationId="{B0B9BF26-FC66-2C46-9F3E-A7306A28B917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3932909308" sldId="2147483648"/>
            <ac:spMk id="7" creationId="{B426078B-3553-4544-8ED2-80E83B6C7BAA}"/>
          </ac:spMkLst>
        </pc:sp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3417486038" sldId="2147483676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417486038" sldId="2147483676"/>
              <ac:spMk id="2" creationId="{BFCF18BC-6AF5-1347-AB40-83AD68A25C4C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417486038" sldId="2147483676"/>
              <ac:spMk id="7" creationId="{7BFB54F9-0841-E94A-959E-6D1C9B4C3F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417486038" sldId="2147483676"/>
              <ac:spMk id="9" creationId="{1BB18248-5BF0-D94D-9801-DC6E907CB091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417486038" sldId="2147483676"/>
              <ac:spMk id="15" creationId="{FFB4DFBA-4204-6F48-9C17-C4753F477438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3899475295" sldId="2147483677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899475295" sldId="2147483677"/>
              <ac:spMk id="2" creationId="{BFCF18BC-6AF5-1347-AB40-83AD68A25C4C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899475295" sldId="2147483677"/>
              <ac:spMk id="7" creationId="{7BFB54F9-0841-E94A-959E-6D1C9B4C3F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899475295" sldId="2147483677"/>
              <ac:spMk id="8" creationId="{7821EA71-BFDF-764B-9601-98B10F3D51B3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899475295" sldId="2147483677"/>
              <ac:spMk id="9" creationId="{1BB18248-5BF0-D94D-9801-DC6E907CB091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1264245468" sldId="2147483678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264245468" sldId="2147483678"/>
              <ac:spMk id="2" creationId="{BFCF18BC-6AF5-1347-AB40-83AD68A25C4C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264245468" sldId="2147483678"/>
              <ac:spMk id="7" creationId="{7BFB54F9-0841-E94A-959E-6D1C9B4C3F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264245468" sldId="2147483678"/>
              <ac:spMk id="8" creationId="{7CD1A0C4-1EEA-A345-AAC3-06F0D07C5EF4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264245468" sldId="2147483678"/>
              <ac:spMk id="9" creationId="{1BB18248-5BF0-D94D-9801-DC6E907CB091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3479687054" sldId="2147483679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479687054" sldId="2147483679"/>
              <ac:spMk id="2" creationId="{BFCF18BC-6AF5-1347-AB40-83AD68A25C4C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479687054" sldId="2147483679"/>
              <ac:spMk id="7" creationId="{7BFB54F9-0841-E94A-959E-6D1C9B4C3F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479687054" sldId="2147483679"/>
              <ac:spMk id="8" creationId="{D8BB0091-538D-5945-9060-309C43192837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479687054" sldId="2147483679"/>
              <ac:spMk id="9" creationId="{1BB18248-5BF0-D94D-9801-DC6E907CB091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37478698" sldId="2147483680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478698" sldId="2147483680"/>
              <ac:spMk id="2" creationId="{BFCF18BC-6AF5-1347-AB40-83AD68A25C4C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478698" sldId="2147483680"/>
              <ac:spMk id="7" creationId="{7BFB54F9-0841-E94A-959E-6D1C9B4C3F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478698" sldId="2147483680"/>
              <ac:spMk id="8" creationId="{B0D52624-8049-5D40-91BF-8EA428BF66F5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478698" sldId="2147483680"/>
              <ac:spMk id="9" creationId="{1BB18248-5BF0-D94D-9801-DC6E907CB091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3070378221" sldId="2147483681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070378221" sldId="2147483681"/>
              <ac:spMk id="2" creationId="{3B02C8DE-3E98-4644-BFE2-F32FC3D7D4B8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070378221" sldId="2147483681"/>
              <ac:spMk id="5" creationId="{FC5C1B61-3120-E04E-BDC6-5BA5CDF4F06F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070378221" sldId="2147483681"/>
              <ac:spMk id="7" creationId="{369A46B8-E3F6-A44F-899D-EF8F718CC987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070378221" sldId="2147483681"/>
              <ac:spMk id="8" creationId="{113C0B99-262F-EF42-9A89-D2867F6B9279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2516034675" sldId="2147483682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516034675" sldId="2147483682"/>
              <ac:spMk id="2" creationId="{1FAD975F-9286-2641-8193-8DF7321C82FB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516034675" sldId="2147483682"/>
              <ac:spMk id="6" creationId="{2BC2BCE8-8683-9143-A195-36CA36A03571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516034675" sldId="2147483682"/>
              <ac:spMk id="7" creationId="{65F0F8BD-14D9-F54C-8643-B510466E59CB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516034675" sldId="2147483682"/>
              <ac:spMk id="8" creationId="{022968ED-E95A-5C4A-AFD4-AFD46BE8A4BA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516034675" sldId="2147483682"/>
              <ac:spMk id="9" creationId="{43667781-6711-AC4E-B59A-870436D7730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516034675" sldId="2147483682"/>
              <ac:spMk id="12" creationId="{545C34E7-B8FA-EE45-B82E-8F66C3581309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601960800" sldId="2147483683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01960800" sldId="2147483683"/>
              <ac:spMk id="2" creationId="{9C6942AA-DC19-824E-AC96-5B2BE9F1F3A6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01960800" sldId="2147483683"/>
              <ac:spMk id="6" creationId="{4068AE28-9C85-8643-AF49-94E4EA86D685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01960800" sldId="2147483683"/>
              <ac:spMk id="7" creationId="{50EFFEC7-CADF-794D-8A8F-463A8B0D1636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01960800" sldId="2147483683"/>
              <ac:spMk id="8" creationId="{A51B6D2F-C03C-364E-96D4-07089520BE82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01960800" sldId="2147483683"/>
              <ac:spMk id="9" creationId="{760F87C5-62F3-5348-A9B3-27985DEED7C8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01960800" sldId="2147483683"/>
              <ac:spMk id="10" creationId="{7062D462-B04F-C447-B1D0-0BC445592301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01960800" sldId="2147483683"/>
              <ac:spMk id="11" creationId="{F8F9F3D8-C529-AD4D-A368-265D78A91F73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01960800" sldId="2147483683"/>
              <ac:spMk id="12" creationId="{F1E13E52-C677-7744-9232-41BF6179164F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01960800" sldId="2147483683"/>
              <ac:spMk id="15" creationId="{34E2EFAD-DC91-6841-A510-D79076BDE670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172892020" sldId="2147483684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72892020" sldId="2147483684"/>
              <ac:spMk id="2" creationId="{280B8724-179D-BB4E-84DE-5C6844E95FCB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72892020" sldId="2147483684"/>
              <ac:spMk id="6" creationId="{DBB4903D-75AE-7D48-A0DC-638CC76AC11B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72892020" sldId="2147483684"/>
              <ac:spMk id="7" creationId="{C8ABF461-B4B4-894F-AD2A-66803A5F5DB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72892020" sldId="2147483684"/>
              <ac:spMk id="10" creationId="{B8FB3173-7AA0-D843-9B5E-650ED53C92B2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1215377446" sldId="2147483685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215377446" sldId="2147483685"/>
              <ac:spMk id="2" creationId="{82AC1511-F3E4-724E-9385-E56C8E96E462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215377446" sldId="2147483685"/>
              <ac:spMk id="6" creationId="{317649E7-935E-964A-AF69-C0C4D907C876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215377446" sldId="2147483685"/>
              <ac:spMk id="7" creationId="{D1FB0E1B-5C1F-6F40-9A46-F8BCACC6E5EC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215377446" sldId="2147483685"/>
              <ac:spMk id="10" creationId="{4F555E08-1F8E-FE4A-8984-00D05492437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215377446" sldId="2147483685"/>
              <ac:spMk id="11" creationId="{A01483EC-A312-1944-A3B6-36E2CF252F74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215377446" sldId="2147483685"/>
              <ac:spMk id="14" creationId="{22A8D003-FCDA-0047-981A-893491C3545D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3770041232" sldId="2147483686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70041232" sldId="2147483686"/>
              <ac:spMk id="2" creationId="{280B8724-179D-BB4E-84DE-5C6844E95FCB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70041232" sldId="2147483686"/>
              <ac:spMk id="7" creationId="{C8ABF461-B4B4-894F-AD2A-66803A5F5DB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70041232" sldId="2147483686"/>
              <ac:spMk id="9" creationId="{49B6178A-34C0-C542-A96F-1D5AC73A1E04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70041232" sldId="2147483686"/>
              <ac:spMk id="11" creationId="{94A79C78-B21D-F943-BA39-8360A5CA224D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685866271" sldId="2147483687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85866271" sldId="2147483687"/>
              <ac:spMk id="2" creationId="{280B8724-179D-BB4E-84DE-5C6844E95FCB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85866271" sldId="2147483687"/>
              <ac:spMk id="6" creationId="{DBB4903D-75AE-7D48-A0DC-638CC76AC11B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85866271" sldId="2147483687"/>
              <ac:spMk id="9" creationId="{2BDD746F-C60A-5F4B-A45F-63CE1F52DDB3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85866271" sldId="2147483687"/>
              <ac:spMk id="11" creationId="{90956CC3-5066-2E40-8C1A-C70D599F386A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1807546819" sldId="2147483688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807546819" sldId="2147483688"/>
              <ac:spMk id="2" creationId="{280B8724-179D-BB4E-84DE-5C6844E95FCB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807546819" sldId="2147483688"/>
              <ac:spMk id="6" creationId="{DBB4903D-75AE-7D48-A0DC-638CC76AC11B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807546819" sldId="2147483688"/>
              <ac:spMk id="7" creationId="{08D99ABB-BC2E-134A-A2CD-85CF5A02E722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807546819" sldId="2147483688"/>
              <ac:spMk id="10" creationId="{4DD31F4D-BE21-FB46-B0CE-AF77431BBABA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807546819" sldId="2147483688"/>
              <ac:spMk id="11" creationId="{86588E56-5876-5B4A-9118-0C89AE35EB9B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807546819" sldId="2147483688"/>
              <ac:spMk id="12" creationId="{F2C1FA18-66B6-1C4F-B252-BC50D7B557D2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807546819" sldId="2147483688"/>
              <ac:spMk id="14" creationId="{8F2A8A3E-04CB-3D49-BFF9-4E8A1C7C7153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3770193115" sldId="2147483689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70193115" sldId="2147483689"/>
              <ac:spMk id="2" creationId="{C22757BE-BD60-B043-9E76-245DD19A102A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70193115" sldId="2147483689"/>
              <ac:spMk id="6" creationId="{A8C294F4-A6AD-1740-BEEC-61206D8F4022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70193115" sldId="2147483689"/>
              <ac:spMk id="7" creationId="{60BA58DB-1B10-234D-9055-77566A37059C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70193115" sldId="2147483689"/>
              <ac:spMk id="8" creationId="{A0C5138F-94AF-8046-AAE7-1C99875056F2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70193115" sldId="2147483689"/>
              <ac:spMk id="9" creationId="{F781B490-0D9B-4347-9BB0-19B2C921F09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70193115" sldId="2147483689"/>
              <ac:spMk id="11" creationId="{FA92EB63-72C1-744C-9F42-6A38D445FC26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2216496748" sldId="2147483690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216496748" sldId="2147483690"/>
              <ac:spMk id="2" creationId="{D975DE22-5B82-9541-BA5A-BB368C0FB034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216496748" sldId="2147483690"/>
              <ac:spMk id="6" creationId="{8FB7F17B-6AA3-1149-BBC9-DC5B1DFC02A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216496748" sldId="2147483690"/>
              <ac:spMk id="7" creationId="{82245F91-9A08-D645-A795-C37F14E4AAB6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216496748" sldId="2147483690"/>
              <ac:spMk id="8" creationId="{6F425D9C-51DB-2848-9101-2FF8AF58211F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216496748" sldId="2147483690"/>
              <ac:spMk id="9" creationId="{F7C36AEF-34C3-E14F-BCD3-4CA0A0915F45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216496748" sldId="2147483690"/>
              <ac:spMk id="10" creationId="{D95E5B0E-4B8A-C24D-B31C-4457A16D9B9F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216496748" sldId="2147483690"/>
              <ac:spMk id="11" creationId="{31B113F3-BB57-AC48-9603-182BF960DC1B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216496748" sldId="2147483690"/>
              <ac:spMk id="13" creationId="{4A280A98-37C6-2342-830C-12DF4E52E1C3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1491501682" sldId="2147483691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491501682" sldId="2147483691"/>
              <ac:spMk id="2" creationId="{447F0019-9464-AF4F-A14A-C779F78A7D1A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491501682" sldId="2147483691"/>
              <ac:spMk id="6" creationId="{08CBA7DE-3862-DF4A-B953-467BCFD74F7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491501682" sldId="2147483691"/>
              <ac:spMk id="7" creationId="{E13F7FAA-ACCD-1D4C-B487-1D8E59569BB6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491501682" sldId="2147483691"/>
              <ac:spMk id="8" creationId="{6BFC2351-BCA4-634D-9FC2-1AABCF68D451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491501682" sldId="2147483691"/>
              <ac:spMk id="10" creationId="{68D0C368-497A-8B4F-9C13-C840AF369322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2064429551" sldId="2147483692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064429551" sldId="2147483692"/>
              <ac:spMk id="2" creationId="{EE341E2F-1B0D-9748-91C5-CC974CF8E9B4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064429551" sldId="2147483692"/>
              <ac:spMk id="6" creationId="{2812300D-9767-B945-AF02-1D3DEB990C28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064429551" sldId="2147483692"/>
              <ac:spMk id="8" creationId="{E1188DFF-7D9D-C84E-AA59-F5EB920D4971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2708948815" sldId="2147483693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708948815" sldId="2147483693"/>
              <ac:spMk id="2" creationId="{AB158025-FD3D-9A45-8783-576F4EEB2C21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708948815" sldId="2147483693"/>
              <ac:spMk id="6" creationId="{5E695FFE-DEC3-8945-A9DF-C9F8CC8AF47F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708948815" sldId="2147483693"/>
              <ac:spMk id="7" creationId="{F4003048-D4F7-6941-99F8-0109AB947C07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1395507604" sldId="2147483697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395507604" sldId="2147483697"/>
              <ac:spMk id="2" creationId="{3BEC6D86-B0CF-2A49-A4C4-A057AAAF27E1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395507604" sldId="2147483697"/>
              <ac:spMk id="5" creationId="{D947C13D-6028-A044-A6F1-DC4BF348BE8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395507604" sldId="2147483697"/>
              <ac:spMk id="6" creationId="{20E68F37-339A-074E-BA38-13276F509CB8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1666314442" sldId="2147483723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666314442" sldId="2147483723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666314442" sldId="2147483723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666314442" sldId="2147483723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3497114529" sldId="2147483724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497114529" sldId="2147483724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497114529" sldId="2147483724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39192031-BCCC-F04C-B50F-E6FC30274C40}" dt="2020-09-21T09:00:13.823" v="2653"/>
        <pc:sldMasterMkLst>
          <pc:docMk/>
          <pc:sldMasterMk cId="4187570875" sldId="2147483660"/>
        </pc:sldMaster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4187570875" sldId="2147483660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4187570875" sldId="2147483660"/>
            <pc:sldLayoutMk cId="2014334390" sldId="2147483661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4187570875" sldId="2147483660"/>
              <pc:sldLayoutMk cId="2014334390" sldId="2147483661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4187570875" sldId="2147483660"/>
              <pc:sldLayoutMk cId="2014334390" sldId="2147483661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4187570875" sldId="2147483660"/>
              <pc:sldLayoutMk cId="2014334390" sldId="2147483661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4187570875" sldId="2147483660"/>
            <pc:sldLayoutMk cId="2905863803" sldId="2147483663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4187570875" sldId="2147483660"/>
              <pc:sldLayoutMk cId="2905863803" sldId="2147483663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4187570875" sldId="2147483660"/>
              <pc:sldLayoutMk cId="2905863803" sldId="2147483663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39192031-BCCC-F04C-B50F-E6FC30274C40}" dt="2020-09-21T09:00:13.823" v="2653"/>
        <pc:sldMasterMkLst>
          <pc:docMk/>
          <pc:sldMasterMk cId="1333089828" sldId="2147483698"/>
        </pc:sldMaster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1333089828" sldId="2147483698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1333089828" sldId="2147483698"/>
            <pc:sldLayoutMk cId="1413194822" sldId="2147483700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1333089828" sldId="2147483698"/>
              <pc:sldLayoutMk cId="1413194822" sldId="2147483700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1333089828" sldId="2147483698"/>
              <pc:sldLayoutMk cId="1413194822" sldId="2147483700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1333089828" sldId="2147483698"/>
              <pc:sldLayoutMk cId="1413194822" sldId="2147483700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1333089828" sldId="2147483698"/>
            <pc:sldLayoutMk cId="1833120097" sldId="2147483701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1333089828" sldId="2147483698"/>
              <pc:sldLayoutMk cId="1833120097" sldId="2147483701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1333089828" sldId="2147483698"/>
              <pc:sldLayoutMk cId="1833120097" sldId="2147483701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39192031-BCCC-F04C-B50F-E6FC30274C40}" dt="2020-09-21T09:00:13.823" v="2653"/>
        <pc:sldMasterMkLst>
          <pc:docMk/>
          <pc:sldMasterMk cId="3237878268" sldId="2147483702"/>
        </pc:sldMaster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3237878268" sldId="2147483702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237878268" sldId="2147483702"/>
            <pc:sldLayoutMk cId="3063836884" sldId="2147483704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237878268" sldId="2147483702"/>
              <pc:sldLayoutMk cId="3063836884" sldId="2147483704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237878268" sldId="2147483702"/>
              <pc:sldLayoutMk cId="3063836884" sldId="2147483704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237878268" sldId="2147483702"/>
              <pc:sldLayoutMk cId="3063836884" sldId="2147483704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237878268" sldId="2147483702"/>
            <pc:sldLayoutMk cId="2177398133" sldId="2147483705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237878268" sldId="2147483702"/>
              <pc:sldLayoutMk cId="2177398133" sldId="2147483705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237878268" sldId="2147483702"/>
              <pc:sldLayoutMk cId="2177398133" sldId="2147483705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39192031-BCCC-F04C-B50F-E6FC30274C40}" dt="2020-09-21T09:00:13.823" v="2653"/>
        <pc:sldMasterMkLst>
          <pc:docMk/>
          <pc:sldMasterMk cId="1339580992" sldId="2147483706"/>
        </pc:sldMaster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1339580992" sldId="2147483706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1339580992" sldId="2147483706"/>
            <pc:sldLayoutMk cId="4237884661" sldId="2147483708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1339580992" sldId="2147483706"/>
              <pc:sldLayoutMk cId="4237884661" sldId="2147483708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1339580992" sldId="2147483706"/>
              <pc:sldLayoutMk cId="4237884661" sldId="2147483708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1339580992" sldId="2147483706"/>
              <pc:sldLayoutMk cId="4237884661" sldId="2147483708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1339580992" sldId="2147483706"/>
            <pc:sldLayoutMk cId="154730858" sldId="2147483709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1339580992" sldId="2147483706"/>
              <pc:sldLayoutMk cId="154730858" sldId="2147483709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1339580992" sldId="2147483706"/>
              <pc:sldLayoutMk cId="154730858" sldId="2147483709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39192031-BCCC-F04C-B50F-E6FC30274C40}" dt="2020-09-21T09:00:13.823" v="2653"/>
        <pc:sldMasterMkLst>
          <pc:docMk/>
          <pc:sldMasterMk cId="4014996272" sldId="2147483710"/>
        </pc:sldMaster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4014996272" sldId="2147483710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4014996272" sldId="2147483710"/>
            <pc:sldLayoutMk cId="1118144699" sldId="2147483712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4014996272" sldId="2147483710"/>
              <pc:sldLayoutMk cId="1118144699" sldId="2147483712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4014996272" sldId="2147483710"/>
              <pc:sldLayoutMk cId="1118144699" sldId="2147483712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4014996272" sldId="2147483710"/>
              <pc:sldLayoutMk cId="1118144699" sldId="2147483712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4014996272" sldId="2147483710"/>
            <pc:sldLayoutMk cId="2707830355" sldId="2147483713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4014996272" sldId="2147483710"/>
              <pc:sldLayoutMk cId="2707830355" sldId="2147483713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4014996272" sldId="2147483710"/>
              <pc:sldLayoutMk cId="2707830355" sldId="2147483713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39192031-BCCC-F04C-B50F-E6FC30274C40}" dt="2020-09-21T09:00:13.823" v="2653"/>
        <pc:sldMasterMkLst>
          <pc:docMk/>
          <pc:sldMasterMk cId="3387504223" sldId="2147483714"/>
        </pc:sldMaster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3387504223" sldId="2147483714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387504223" sldId="2147483714"/>
            <pc:sldLayoutMk cId="3233432520" sldId="2147483716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387504223" sldId="2147483714"/>
              <pc:sldLayoutMk cId="3233432520" sldId="2147483716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387504223" sldId="2147483714"/>
              <pc:sldLayoutMk cId="3233432520" sldId="2147483716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387504223" sldId="2147483714"/>
              <pc:sldLayoutMk cId="3233432520" sldId="2147483716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387504223" sldId="2147483714"/>
            <pc:sldLayoutMk cId="341041622" sldId="2147483717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387504223" sldId="2147483714"/>
              <pc:sldLayoutMk cId="341041622" sldId="2147483717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387504223" sldId="2147483714"/>
              <pc:sldLayoutMk cId="341041622" sldId="2147483717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39192031-BCCC-F04C-B50F-E6FC30274C40}" dt="2020-09-21T09:00:13.823" v="2653"/>
        <pc:sldMasterMkLst>
          <pc:docMk/>
          <pc:sldMasterMk cId="326453054" sldId="2147483718"/>
        </pc:sldMaster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326453054" sldId="2147483718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26453054" sldId="2147483718"/>
            <pc:sldLayoutMk cId="2272398343" sldId="2147483720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26453054" sldId="2147483718"/>
              <pc:sldLayoutMk cId="2272398343" sldId="2147483720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26453054" sldId="2147483718"/>
              <pc:sldLayoutMk cId="2272398343" sldId="2147483720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26453054" sldId="2147483718"/>
              <pc:sldLayoutMk cId="2272398343" sldId="2147483720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26453054" sldId="2147483718"/>
            <pc:sldLayoutMk cId="3736455867" sldId="2147483721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26453054" sldId="2147483718"/>
              <pc:sldLayoutMk cId="3736455867" sldId="2147483721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26453054" sldId="2147483718"/>
              <pc:sldLayoutMk cId="3736455867" sldId="2147483721"/>
              <ac:spMk id="6" creationId="{F961E754-3B3C-9444-B6D3-0DB3B8EA28B9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174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stateless – no client context stored on server</a:t>
            </a:r>
          </a:p>
          <a:p>
            <a:r>
              <a:rPr lang="en-US"/>
              <a:t>cacheable – responses may be cached</a:t>
            </a:r>
          </a:p>
          <a:p>
            <a:r>
              <a:rPr lang="en-US"/>
              <a:t>layered – intermediaries are transparent</a:t>
            </a:r>
          </a:p>
          <a:p>
            <a:r>
              <a:rPr lang="en-US"/>
              <a:t>uniform interface – resources, manipulation</a:t>
            </a:r>
            <a:r>
              <a:rPr lang="en-US" baseline="0"/>
              <a:t> through </a:t>
            </a:r>
            <a:r>
              <a:rPr lang="en-US"/>
              <a:t>representations, self-descriptive messages, HATEOAS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2992A-B5F0-5A43-8A93-7500E647BA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94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Origin server – definitive source for resource representations</a:t>
            </a:r>
          </a:p>
          <a:p>
            <a:r>
              <a:rPr lang="en-US"/>
              <a:t>User agent - browser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7A35-A903-F048-ADBF-603F57C260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84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19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89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314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114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 b="0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fld id="{21B7BC17-F0E7-7A47-8273-78D53527614D}" type="datetimeFigureOut">
              <a:rPr lang="en-GB" smtClean="0"/>
              <a:pPr/>
              <a:t>10/09/2021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 b="0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 b="0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b="0" i="0" smtClean="0">
                <a:solidFill>
                  <a:schemeClr val="tx1"/>
                </a:solidFill>
                <a:latin typeface="Lucida Sans" panose="020B0602030504020204" pitchFamily="34" charset="77"/>
              </a:rPr>
              <a:pPr/>
              <a:t>‹#›</a:t>
            </a:fld>
            <a:endParaRPr lang="en-GB" b="0" i="0" dirty="0">
              <a:solidFill>
                <a:schemeClr val="tx1"/>
              </a:solidFill>
              <a:latin typeface="Lucida Sans" panose="020B0602030504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1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63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resource?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“Familiar examples [of resources] include an electronic document, an image, a source of information with a consistent purpose (e.g., ‘today's weather report for Los Angeles’), a service (e.g., an HTTP-to-SMS gateway), and a collection of other resources. </a:t>
            </a:r>
            <a:r>
              <a:rPr lang="en-US" dirty="0"/>
              <a:t>A resource is not necessarily accessible via the Internet; e.g., human beings, corporations, and bound books in a library can also be resources.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Likewise, abstract concepts can be resources, such as the operators and operands of a mathematical equation, the types of a relationship (e.g., ‘parent’ or ‘employee’), or numeric values (e.g., zero, one, and infinity).”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FF15A-A268-6F49-8CC6-46F27BCB800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resource may not even be something that's "on the Internet"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9BB9A9-A4AF-524E-97EB-1DBB6E8CF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Berners-Lee, T. et al (2005) Uniform Resource Identifier (URI): Generic Syntax. RFC3986. Available online at https://</a:t>
            </a:r>
            <a:r>
              <a:rPr lang="en-GB" dirty="0" err="1"/>
              <a:t>tools.ietf.org</a:t>
            </a:r>
            <a:r>
              <a:rPr lang="en-GB" dirty="0"/>
              <a:t>/html/rfc3986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9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920E8B-8D01-0640-B71F-00BAFECA12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loud 5"/>
          <p:cNvSpPr/>
          <p:nvPr/>
        </p:nvSpPr>
        <p:spPr bwMode="auto">
          <a:xfrm>
            <a:off x="4843776" y="3069906"/>
            <a:ext cx="2504447" cy="1233003"/>
          </a:xfrm>
          <a:prstGeom prst="cloud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rPr>
              <a:t>today’s BBC weather forecast for Southampton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7429" y="2709844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Resource</a:t>
            </a:r>
          </a:p>
        </p:txBody>
      </p:sp>
    </p:spTree>
    <p:extLst>
      <p:ext uri="{BB962C8B-B14F-4D97-AF65-F5344CB8AC3E}">
        <p14:creationId xmlns:p14="http://schemas.microsoft.com/office/powerpoint/2010/main" val="304804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Bases of the Web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notion of a resource is central to the architecture of the Web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need to be able to:</a:t>
            </a:r>
          </a:p>
          <a:p>
            <a:pPr lvl="1"/>
            <a:r>
              <a:rPr lang="en-US" i="1" dirty="0"/>
              <a:t>identify</a:t>
            </a:r>
            <a:r>
              <a:rPr lang="en-US" dirty="0"/>
              <a:t> them</a:t>
            </a:r>
          </a:p>
          <a:p>
            <a:pPr lvl="1"/>
            <a:r>
              <a:rPr lang="en-US" i="1" dirty="0"/>
              <a:t>represent</a:t>
            </a:r>
            <a:r>
              <a:rPr lang="en-US" dirty="0"/>
              <a:t> them</a:t>
            </a:r>
          </a:p>
          <a:p>
            <a:pPr lvl="1"/>
            <a:r>
              <a:rPr lang="en-US" i="1" dirty="0"/>
              <a:t>interact</a:t>
            </a:r>
            <a:r>
              <a:rPr lang="en-US" dirty="0"/>
              <a:t> with them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These are orthogonal considerations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8F14A0-9794-274D-918A-68C1C21C61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31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D64A-F53A-A04E-9D15-6D6121C3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435BE-B5CA-9E45-82E9-0E98524FF2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need a way to identify resources</a:t>
            </a:r>
          </a:p>
          <a:p>
            <a:pPr lvl="1"/>
            <a:r>
              <a:rPr lang="en-US" dirty="0"/>
              <a:t>Machines need to be able to resolve those identifiers (to "fetch" the resource)</a:t>
            </a:r>
          </a:p>
          <a:p>
            <a:pPr lvl="1"/>
            <a:r>
              <a:rPr lang="en-US" dirty="0"/>
              <a:t>Humans should (ideally) be able to read and write those identifiers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Uniform Resource Identifiers</a:t>
            </a:r>
          </a:p>
          <a:p>
            <a:pPr lvl="1"/>
            <a:r>
              <a:rPr lang="en-US" dirty="0"/>
              <a:t>Arguably the single most important contribution of the Web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0E7DDB-12B3-3C43-BEE2-5F465001C6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2D95068-30C5-F446-A60E-701B64FEB19F}"/>
              </a:ext>
            </a:extLst>
          </p:cNvPr>
          <p:cNvSpPr txBox="1">
            <a:spLocks/>
          </p:cNvSpPr>
          <p:nvPr/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CD7B31-B141-F94A-8CEA-6AB24F9F9F7B}"/>
              </a:ext>
            </a:extLst>
          </p:cNvPr>
          <p:cNvGrpSpPr/>
          <p:nvPr/>
        </p:nvGrpSpPr>
        <p:grpSpPr>
          <a:xfrm>
            <a:off x="6275388" y="2817307"/>
            <a:ext cx="2530794" cy="1593065"/>
            <a:chOff x="2829914" y="2836304"/>
            <a:chExt cx="2530794" cy="1593065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66407A76-5324-E64F-AD5C-4AC199B3E0C5}"/>
                </a:ext>
              </a:extLst>
            </p:cNvPr>
            <p:cNvSpPr/>
            <p:nvPr/>
          </p:nvSpPr>
          <p:spPr bwMode="auto">
            <a:xfrm>
              <a:off x="2856261" y="3196366"/>
              <a:ext cx="2504447" cy="1233003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today’s BBC weather forecast for Southampton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EFF031-2C53-1649-9AAC-53ED497CD564}"/>
                </a:ext>
              </a:extLst>
            </p:cNvPr>
            <p:cNvSpPr txBox="1"/>
            <p:nvPr/>
          </p:nvSpPr>
          <p:spPr>
            <a:xfrm>
              <a:off x="2829914" y="2836304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Resource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BD6B7A-46D0-AC41-9850-C48DEAB541EB}"/>
              </a:ext>
            </a:extLst>
          </p:cNvPr>
          <p:cNvGrpSpPr/>
          <p:nvPr/>
        </p:nvGrpSpPr>
        <p:grpSpPr>
          <a:xfrm>
            <a:off x="8430539" y="1733035"/>
            <a:ext cx="3246402" cy="618110"/>
            <a:chOff x="6491908" y="1752032"/>
            <a:chExt cx="3246402" cy="6181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0E2705-9FDB-D243-B82E-6B13222077FB}"/>
                </a:ext>
              </a:extLst>
            </p:cNvPr>
            <p:cNvSpPr txBox="1"/>
            <p:nvPr/>
          </p:nvSpPr>
          <p:spPr>
            <a:xfrm>
              <a:off x="6491908" y="2093143"/>
              <a:ext cx="3246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Lucida Sans" panose="020B0602030504020204" pitchFamily="34" charset="77"/>
                  <a:cs typeface="Lucida  "/>
                </a:rPr>
                <a:t>http://</a:t>
              </a:r>
              <a:r>
                <a:rPr lang="en-US" sz="1200" dirty="0" err="1">
                  <a:latin typeface="Lucida Sans" panose="020B0602030504020204" pitchFamily="34" charset="77"/>
                  <a:cs typeface="Lucida  "/>
                </a:rPr>
                <a:t>www.bbc.co.uk</a:t>
              </a:r>
              <a:r>
                <a:rPr lang="en-US" sz="1200" dirty="0">
                  <a:latin typeface="Lucida Sans" panose="020B0602030504020204" pitchFamily="34" charset="77"/>
                  <a:cs typeface="Lucida  "/>
                </a:rPr>
                <a:t>/weather/2637487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D716C3-5604-EE4D-83F6-E2AB16474EE8}"/>
                </a:ext>
              </a:extLst>
            </p:cNvPr>
            <p:cNvSpPr txBox="1"/>
            <p:nvPr/>
          </p:nvSpPr>
          <p:spPr>
            <a:xfrm>
              <a:off x="6491908" y="1752032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URI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A6777D-E7E3-404C-8F35-C339FB24267A}"/>
              </a:ext>
            </a:extLst>
          </p:cNvPr>
          <p:cNvGrpSpPr/>
          <p:nvPr/>
        </p:nvGrpSpPr>
        <p:grpSpPr>
          <a:xfrm rot="20822521">
            <a:off x="7635184" y="2298736"/>
            <a:ext cx="986167" cy="735166"/>
            <a:chOff x="5265179" y="2144849"/>
            <a:chExt cx="986167" cy="735166"/>
          </a:xfrm>
        </p:grpSpPr>
        <p:sp>
          <p:nvSpPr>
            <p:cNvPr id="15" name="Left Arrow 14">
              <a:extLst>
                <a:ext uri="{FF2B5EF4-FFF2-40B4-BE49-F238E27FC236}">
                  <a16:creationId xmlns:a16="http://schemas.microsoft.com/office/drawing/2014/main" id="{E45A730F-72C9-7242-BA7A-C6EA3CAEF4C6}"/>
                </a:ext>
              </a:extLst>
            </p:cNvPr>
            <p:cNvSpPr/>
            <p:nvPr/>
          </p:nvSpPr>
          <p:spPr bwMode="auto">
            <a:xfrm rot="19939971">
              <a:off x="5672158" y="2421476"/>
              <a:ext cx="245474" cy="458539"/>
            </a:xfrm>
            <a:prstGeom prst="leftArrow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4565C2-5929-0144-B749-EECB1F5CC2C4}"/>
                </a:ext>
              </a:extLst>
            </p:cNvPr>
            <p:cNvSpPr txBox="1"/>
            <p:nvPr/>
          </p:nvSpPr>
          <p:spPr>
            <a:xfrm rot="20019355">
              <a:off x="5265179" y="2144849"/>
              <a:ext cx="9861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Lucida Sans" panose="020B0602030504020204" pitchFamily="34" charset="77"/>
                </a:rPr>
                <a:t>identifies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37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8EF1093-7BA5-1B4B-8F55-C4382D0A49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representation is data that encodes information about resource state.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Representations do not necessarily describe the resource, or portray a likeness of the resource, or represent the resource in other senses of the word "represent".</a:t>
            </a:r>
          </a:p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DEFBFAD-0AA4-D047-9478-0CF28092E1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4CB012-9BFB-084A-82CF-9D53AA506EE1}"/>
              </a:ext>
            </a:extLst>
          </p:cNvPr>
          <p:cNvGrpSpPr/>
          <p:nvPr/>
        </p:nvGrpSpPr>
        <p:grpSpPr>
          <a:xfrm>
            <a:off x="6258157" y="2817307"/>
            <a:ext cx="2530794" cy="1593065"/>
            <a:chOff x="2829914" y="2836304"/>
            <a:chExt cx="2530794" cy="1593065"/>
          </a:xfrm>
        </p:grpSpPr>
        <p:sp>
          <p:nvSpPr>
            <p:cNvPr id="6" name="Cloud 5"/>
            <p:cNvSpPr/>
            <p:nvPr/>
          </p:nvSpPr>
          <p:spPr bwMode="auto">
            <a:xfrm>
              <a:off x="2856261" y="3196366"/>
              <a:ext cx="2504447" cy="1233003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today’s BBC weather forecast for Southampton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9914" y="2836304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Resource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ECA6FB-DFD0-E643-B521-B84301F3DB4A}"/>
              </a:ext>
            </a:extLst>
          </p:cNvPr>
          <p:cNvGrpSpPr/>
          <p:nvPr/>
        </p:nvGrpSpPr>
        <p:grpSpPr>
          <a:xfrm>
            <a:off x="9263322" y="3677986"/>
            <a:ext cx="2196841" cy="2487864"/>
            <a:chOff x="6491908" y="3696983"/>
            <a:chExt cx="2196841" cy="2487864"/>
          </a:xfrm>
        </p:grpSpPr>
        <p:sp>
          <p:nvSpPr>
            <p:cNvPr id="10" name="Document 9"/>
            <p:cNvSpPr/>
            <p:nvPr/>
          </p:nvSpPr>
          <p:spPr bwMode="auto">
            <a:xfrm>
              <a:off x="6593660" y="4123436"/>
              <a:ext cx="2095089" cy="2061411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Metadata: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Content-Type: text/html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Data: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&lt;html&gt;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&lt;head&gt;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&lt;title&gt;BBC Weather – Southampton&lt;/title&gt;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...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&lt;/html&gt;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91908" y="3696983"/>
              <a:ext cx="1867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Representation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A013D-F3DB-0D48-845A-68D03A5BC036}"/>
              </a:ext>
            </a:extLst>
          </p:cNvPr>
          <p:cNvGrpSpPr/>
          <p:nvPr/>
        </p:nvGrpSpPr>
        <p:grpSpPr>
          <a:xfrm rot="1003722">
            <a:off x="8262903" y="4405998"/>
            <a:ext cx="1104790" cy="728128"/>
            <a:chOff x="5415967" y="4205103"/>
            <a:chExt cx="1104790" cy="728128"/>
          </a:xfrm>
        </p:grpSpPr>
        <p:sp>
          <p:nvSpPr>
            <p:cNvPr id="12" name="Left Arrow 11"/>
            <p:cNvSpPr/>
            <p:nvPr/>
          </p:nvSpPr>
          <p:spPr bwMode="auto">
            <a:xfrm rot="1603421">
              <a:off x="5673224" y="4474692"/>
              <a:ext cx="245474" cy="458539"/>
            </a:xfrm>
            <a:prstGeom prst="leftArrow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12783">
              <a:off x="5415967" y="4205103"/>
              <a:ext cx="1104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Lucida Sans" panose="020B0602030504020204" pitchFamily="34" charset="77"/>
                </a:rPr>
                <a:t>represents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6005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DD037330-3C07-C244-A029-0E4165D02D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representation is data that encodes information about resource state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Representations do not necessarily describe the resource, or portray a likeness of the resource, or represent the resource in other senses of the word "represent"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May be multiple representations of a given resource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AECFE84-A973-3640-9C9C-5A40E52D49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4CB012-9BFB-084A-82CF-9D53AA506EE1}"/>
              </a:ext>
            </a:extLst>
          </p:cNvPr>
          <p:cNvGrpSpPr/>
          <p:nvPr/>
        </p:nvGrpSpPr>
        <p:grpSpPr>
          <a:xfrm>
            <a:off x="6268577" y="2817307"/>
            <a:ext cx="2530794" cy="1593065"/>
            <a:chOff x="2829914" y="2836304"/>
            <a:chExt cx="2530794" cy="1593065"/>
          </a:xfrm>
        </p:grpSpPr>
        <p:sp>
          <p:nvSpPr>
            <p:cNvPr id="6" name="Cloud 5"/>
            <p:cNvSpPr/>
            <p:nvPr/>
          </p:nvSpPr>
          <p:spPr bwMode="auto">
            <a:xfrm>
              <a:off x="2856261" y="3196366"/>
              <a:ext cx="2504447" cy="1233003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today’s BBC weather forecast for Southampton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9914" y="2836304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Resource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8FBDAF-FBE1-9F40-B2EA-E5067109C53A}"/>
              </a:ext>
            </a:extLst>
          </p:cNvPr>
          <p:cNvGrpSpPr/>
          <p:nvPr/>
        </p:nvGrpSpPr>
        <p:grpSpPr>
          <a:xfrm rot="20822521">
            <a:off x="8148618" y="2298736"/>
            <a:ext cx="1104790" cy="735166"/>
            <a:chOff x="5205869" y="2144849"/>
            <a:chExt cx="1104790" cy="735166"/>
          </a:xfrm>
        </p:grpSpPr>
        <p:sp>
          <p:nvSpPr>
            <p:cNvPr id="8" name="Left Arrow 7"/>
            <p:cNvSpPr/>
            <p:nvPr/>
          </p:nvSpPr>
          <p:spPr bwMode="auto">
            <a:xfrm rot="19939971">
              <a:off x="5672158" y="2421476"/>
              <a:ext cx="245474" cy="458539"/>
            </a:xfrm>
            <a:prstGeom prst="leftArrow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0019355">
              <a:off x="5205869" y="2144849"/>
              <a:ext cx="1104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Lucida Sans" panose="020B0602030504020204" pitchFamily="34" charset="77"/>
                </a:rPr>
                <a:t>represents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ECA6FB-DFD0-E643-B521-B84301F3DB4A}"/>
              </a:ext>
            </a:extLst>
          </p:cNvPr>
          <p:cNvGrpSpPr/>
          <p:nvPr/>
        </p:nvGrpSpPr>
        <p:grpSpPr>
          <a:xfrm>
            <a:off x="9273742" y="3677986"/>
            <a:ext cx="2196841" cy="2487864"/>
            <a:chOff x="6491908" y="3696983"/>
            <a:chExt cx="2196841" cy="2487864"/>
          </a:xfrm>
        </p:grpSpPr>
        <p:sp>
          <p:nvSpPr>
            <p:cNvPr id="10" name="Document 9"/>
            <p:cNvSpPr/>
            <p:nvPr/>
          </p:nvSpPr>
          <p:spPr bwMode="auto">
            <a:xfrm>
              <a:off x="6593660" y="4123436"/>
              <a:ext cx="2095089" cy="2061411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Metadata: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Content-Type: text/html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Data: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&lt;html&gt;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&lt;head&gt;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&lt;title&gt;BBC Weather – Southampton&lt;/title&gt;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...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&lt;/html&gt;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91908" y="3696983"/>
              <a:ext cx="1867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Representation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A013D-F3DB-0D48-845A-68D03A5BC036}"/>
              </a:ext>
            </a:extLst>
          </p:cNvPr>
          <p:cNvGrpSpPr/>
          <p:nvPr/>
        </p:nvGrpSpPr>
        <p:grpSpPr>
          <a:xfrm rot="1003722">
            <a:off x="8273323" y="4405998"/>
            <a:ext cx="1104790" cy="728128"/>
            <a:chOff x="5415967" y="4205103"/>
            <a:chExt cx="1104790" cy="728128"/>
          </a:xfrm>
        </p:grpSpPr>
        <p:sp>
          <p:nvSpPr>
            <p:cNvPr id="12" name="Left Arrow 11"/>
            <p:cNvSpPr/>
            <p:nvPr/>
          </p:nvSpPr>
          <p:spPr bwMode="auto">
            <a:xfrm rot="1603421">
              <a:off x="5673224" y="4474692"/>
              <a:ext cx="245474" cy="458539"/>
            </a:xfrm>
            <a:prstGeom prst="leftArrow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12783">
              <a:off x="5415967" y="4205103"/>
              <a:ext cx="1104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Lucida Sans" panose="020B0602030504020204" pitchFamily="34" charset="77"/>
                </a:rPr>
                <a:t>represents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1736A2-FD1F-A044-BED5-C31A86742C29}"/>
              </a:ext>
            </a:extLst>
          </p:cNvPr>
          <p:cNvGrpSpPr/>
          <p:nvPr/>
        </p:nvGrpSpPr>
        <p:grpSpPr>
          <a:xfrm>
            <a:off x="9273743" y="860930"/>
            <a:ext cx="2196840" cy="2856232"/>
            <a:chOff x="6491908" y="950496"/>
            <a:chExt cx="2196840" cy="28562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435E5C-1309-9041-8E7E-40DECB8670EC}"/>
                </a:ext>
              </a:extLst>
            </p:cNvPr>
            <p:cNvSpPr txBox="1"/>
            <p:nvPr/>
          </p:nvSpPr>
          <p:spPr>
            <a:xfrm>
              <a:off x="6491908" y="950496"/>
              <a:ext cx="1867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Representation</a:t>
              </a:r>
            </a:p>
          </p:txBody>
        </p:sp>
        <p:sp>
          <p:nvSpPr>
            <p:cNvPr id="25" name="Document 24">
              <a:extLst>
                <a:ext uri="{FF2B5EF4-FFF2-40B4-BE49-F238E27FC236}">
                  <a16:creationId xmlns:a16="http://schemas.microsoft.com/office/drawing/2014/main" id="{F759ED52-9B63-EA45-AE99-96B235D68007}"/>
                </a:ext>
              </a:extLst>
            </p:cNvPr>
            <p:cNvSpPr/>
            <p:nvPr/>
          </p:nvSpPr>
          <p:spPr bwMode="auto">
            <a:xfrm>
              <a:off x="6593659" y="1355473"/>
              <a:ext cx="2095089" cy="2451255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Metadata: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Content-Type: video/mp4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Data:</a:t>
              </a:r>
            </a:p>
          </p:txBody>
        </p:sp>
        <p:pic>
          <p:nvPicPr>
            <p:cNvPr id="26" name="Picture 25" descr="weather.png">
              <a:extLst>
                <a:ext uri="{FF2B5EF4-FFF2-40B4-BE49-F238E27FC236}">
                  <a16:creationId xmlns:a16="http://schemas.microsoft.com/office/drawing/2014/main" id="{745155B0-5071-AD4B-823C-623427FAD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078" y="2147273"/>
              <a:ext cx="1909323" cy="1095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7293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Resource representations are transmitted using interaction protocols.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interactions between Web agents and resources are defined in terms of protocols </a:t>
            </a:r>
            <a:r>
              <a:rPr lang="en-US"/>
              <a:t>that specify </a:t>
            </a:r>
            <a:r>
              <a:rPr lang="en-US" dirty="0"/>
              <a:t>the exchange of messages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6457A4-C69E-774F-A7FB-A3CE1BE9C9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A12112E9-129C-FB4C-AC50-A0BA08FA5538}"/>
              </a:ext>
            </a:extLst>
          </p:cNvPr>
          <p:cNvSpPr txBox="1">
            <a:spLocks/>
          </p:cNvSpPr>
          <p:nvPr/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686B51-3A14-364D-B884-F6E375776508}"/>
              </a:ext>
            </a:extLst>
          </p:cNvPr>
          <p:cNvGrpSpPr/>
          <p:nvPr/>
        </p:nvGrpSpPr>
        <p:grpSpPr>
          <a:xfrm>
            <a:off x="6275388" y="2817307"/>
            <a:ext cx="2530794" cy="1593065"/>
            <a:chOff x="2829914" y="2836304"/>
            <a:chExt cx="2530794" cy="1593065"/>
          </a:xfrm>
        </p:grpSpPr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DCEF7B0F-EEDB-014A-BC67-1C30670D0468}"/>
                </a:ext>
              </a:extLst>
            </p:cNvPr>
            <p:cNvSpPr/>
            <p:nvPr/>
          </p:nvSpPr>
          <p:spPr bwMode="auto">
            <a:xfrm>
              <a:off x="2856261" y="3196366"/>
              <a:ext cx="2504447" cy="1233003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today’s BBC weather forecast for Southampton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985FAA-467C-C340-920C-09F27072DF2F}"/>
                </a:ext>
              </a:extLst>
            </p:cNvPr>
            <p:cNvSpPr txBox="1"/>
            <p:nvPr/>
          </p:nvSpPr>
          <p:spPr>
            <a:xfrm>
              <a:off x="2829914" y="2836304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Resource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01BF78-FF91-A140-8027-F89852E81E72}"/>
              </a:ext>
            </a:extLst>
          </p:cNvPr>
          <p:cNvGrpSpPr/>
          <p:nvPr/>
        </p:nvGrpSpPr>
        <p:grpSpPr>
          <a:xfrm>
            <a:off x="8430539" y="1733035"/>
            <a:ext cx="3246402" cy="618110"/>
            <a:chOff x="6491908" y="1752032"/>
            <a:chExt cx="3246402" cy="6181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CC27BC-545B-2A4E-931C-E3556F0FB683}"/>
                </a:ext>
              </a:extLst>
            </p:cNvPr>
            <p:cNvSpPr txBox="1"/>
            <p:nvPr/>
          </p:nvSpPr>
          <p:spPr>
            <a:xfrm>
              <a:off x="6491908" y="2093143"/>
              <a:ext cx="3246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Lucida Sans" panose="020B0602030504020204" pitchFamily="34" charset="77"/>
                  <a:cs typeface="Lucida  "/>
                </a:rPr>
                <a:t>http://</a:t>
              </a:r>
              <a:r>
                <a:rPr lang="en-US" sz="1200" dirty="0" err="1">
                  <a:latin typeface="Lucida Sans" panose="020B0602030504020204" pitchFamily="34" charset="77"/>
                  <a:cs typeface="Lucida  "/>
                </a:rPr>
                <a:t>www.bbc.co.uk</a:t>
              </a:r>
              <a:r>
                <a:rPr lang="en-US" sz="1200" dirty="0">
                  <a:latin typeface="Lucida Sans" panose="020B0602030504020204" pitchFamily="34" charset="77"/>
                  <a:cs typeface="Lucida  "/>
                </a:rPr>
                <a:t>/weather/2637487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A94473-035A-1A40-9947-01F60614B367}"/>
                </a:ext>
              </a:extLst>
            </p:cNvPr>
            <p:cNvSpPr txBox="1"/>
            <p:nvPr/>
          </p:nvSpPr>
          <p:spPr>
            <a:xfrm>
              <a:off x="6491908" y="1752032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URI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B993AA-1753-1D43-A95D-C69966C64435}"/>
              </a:ext>
            </a:extLst>
          </p:cNvPr>
          <p:cNvGrpSpPr/>
          <p:nvPr/>
        </p:nvGrpSpPr>
        <p:grpSpPr>
          <a:xfrm rot="20822521">
            <a:off x="7635184" y="2298736"/>
            <a:ext cx="986167" cy="735166"/>
            <a:chOff x="5265179" y="2144849"/>
            <a:chExt cx="986167" cy="735166"/>
          </a:xfrm>
        </p:grpSpPr>
        <p:sp>
          <p:nvSpPr>
            <p:cNvPr id="16" name="Left Arrow 15">
              <a:extLst>
                <a:ext uri="{FF2B5EF4-FFF2-40B4-BE49-F238E27FC236}">
                  <a16:creationId xmlns:a16="http://schemas.microsoft.com/office/drawing/2014/main" id="{E49009E9-7257-2340-804A-7AEF34F5F44E}"/>
                </a:ext>
              </a:extLst>
            </p:cNvPr>
            <p:cNvSpPr/>
            <p:nvPr/>
          </p:nvSpPr>
          <p:spPr bwMode="auto">
            <a:xfrm rot="19939971">
              <a:off x="5672158" y="2421476"/>
              <a:ext cx="245474" cy="458539"/>
            </a:xfrm>
            <a:prstGeom prst="leftArrow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9307B3-6A87-E448-AB95-FF516F7567C5}"/>
                </a:ext>
              </a:extLst>
            </p:cNvPr>
            <p:cNvSpPr txBox="1"/>
            <p:nvPr/>
          </p:nvSpPr>
          <p:spPr>
            <a:xfrm rot="20019355">
              <a:off x="5265179" y="2144849"/>
              <a:ext cx="9861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Lucida Sans" panose="020B0602030504020204" pitchFamily="34" charset="77"/>
                </a:rPr>
                <a:t>identifies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4A3748-0016-6A45-A47D-4FACC96BAEFD}"/>
              </a:ext>
            </a:extLst>
          </p:cNvPr>
          <p:cNvGrpSpPr/>
          <p:nvPr/>
        </p:nvGrpSpPr>
        <p:grpSpPr>
          <a:xfrm>
            <a:off x="9280553" y="3677986"/>
            <a:ext cx="2196841" cy="2487864"/>
            <a:chOff x="6491908" y="3696983"/>
            <a:chExt cx="2196841" cy="2487864"/>
          </a:xfrm>
        </p:grpSpPr>
        <p:sp>
          <p:nvSpPr>
            <p:cNvPr id="19" name="Document 18">
              <a:extLst>
                <a:ext uri="{FF2B5EF4-FFF2-40B4-BE49-F238E27FC236}">
                  <a16:creationId xmlns:a16="http://schemas.microsoft.com/office/drawing/2014/main" id="{55489F47-EEBA-0646-A629-8CD388C9D5BC}"/>
                </a:ext>
              </a:extLst>
            </p:cNvPr>
            <p:cNvSpPr/>
            <p:nvPr/>
          </p:nvSpPr>
          <p:spPr bwMode="auto">
            <a:xfrm>
              <a:off x="6593660" y="4123436"/>
              <a:ext cx="2095089" cy="2061411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Metadata: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Content-Type: text/html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Data: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&lt;html&gt;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&lt;head&gt;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&lt;title&gt;BBC Weather – Southampton&lt;/title&gt;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...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&lt;/html&gt;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49818F-A789-144B-B96B-AA52F8297E2B}"/>
                </a:ext>
              </a:extLst>
            </p:cNvPr>
            <p:cNvSpPr txBox="1"/>
            <p:nvPr/>
          </p:nvSpPr>
          <p:spPr>
            <a:xfrm>
              <a:off x="6491908" y="3696983"/>
              <a:ext cx="1867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Representation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2AE14C-63EA-614F-B319-914FD85E6FAE}"/>
              </a:ext>
            </a:extLst>
          </p:cNvPr>
          <p:cNvGrpSpPr/>
          <p:nvPr/>
        </p:nvGrpSpPr>
        <p:grpSpPr>
          <a:xfrm rot="1003722">
            <a:off x="8280134" y="4405998"/>
            <a:ext cx="1104790" cy="728128"/>
            <a:chOff x="5415967" y="4205103"/>
            <a:chExt cx="1104790" cy="728128"/>
          </a:xfrm>
        </p:grpSpPr>
        <p:sp>
          <p:nvSpPr>
            <p:cNvPr id="22" name="Left Arrow 21">
              <a:extLst>
                <a:ext uri="{FF2B5EF4-FFF2-40B4-BE49-F238E27FC236}">
                  <a16:creationId xmlns:a16="http://schemas.microsoft.com/office/drawing/2014/main" id="{7280ECA1-8368-A041-BB86-E343956540B5}"/>
                </a:ext>
              </a:extLst>
            </p:cNvPr>
            <p:cNvSpPr/>
            <p:nvPr/>
          </p:nvSpPr>
          <p:spPr bwMode="auto">
            <a:xfrm rot="1603421">
              <a:off x="5673224" y="4474692"/>
              <a:ext cx="245474" cy="458539"/>
            </a:xfrm>
            <a:prstGeom prst="leftArrow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5765BA-31EB-C94E-84A4-FFB7B3F2BD4D}"/>
                </a:ext>
              </a:extLst>
            </p:cNvPr>
            <p:cNvSpPr txBox="1"/>
            <p:nvPr/>
          </p:nvSpPr>
          <p:spPr>
            <a:xfrm rot="1612783">
              <a:off x="5415967" y="4205103"/>
              <a:ext cx="1104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Lucida Sans" panose="020B0602030504020204" pitchFamily="34" charset="77"/>
                </a:rPr>
                <a:t>represents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FC35F2-2F6A-B445-B9D0-2E3322CEDA1D}"/>
              </a:ext>
            </a:extLst>
          </p:cNvPr>
          <p:cNvGrpSpPr/>
          <p:nvPr/>
        </p:nvGrpSpPr>
        <p:grpSpPr>
          <a:xfrm>
            <a:off x="9940532" y="2867219"/>
            <a:ext cx="1309608" cy="328561"/>
            <a:chOff x="7406287" y="2888589"/>
            <a:chExt cx="1309608" cy="328561"/>
          </a:xfrm>
        </p:grpSpPr>
        <p:sp>
          <p:nvSpPr>
            <p:cNvPr id="25" name="Left Arrow 24">
              <a:extLst>
                <a:ext uri="{FF2B5EF4-FFF2-40B4-BE49-F238E27FC236}">
                  <a16:creationId xmlns:a16="http://schemas.microsoft.com/office/drawing/2014/main" id="{F080C819-A416-8047-AB35-011C72B465E7}"/>
                </a:ext>
              </a:extLst>
            </p:cNvPr>
            <p:cNvSpPr/>
            <p:nvPr/>
          </p:nvSpPr>
          <p:spPr bwMode="auto">
            <a:xfrm rot="16200000">
              <a:off x="7512820" y="2865143"/>
              <a:ext cx="245474" cy="458539"/>
            </a:xfrm>
            <a:prstGeom prst="leftArrow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A12E40-5288-DE46-AD05-20D397AA524C}"/>
                </a:ext>
              </a:extLst>
            </p:cNvPr>
            <p:cNvSpPr txBox="1"/>
            <p:nvPr/>
          </p:nvSpPr>
          <p:spPr>
            <a:xfrm>
              <a:off x="7776214" y="2888589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Lucida Sans" panose="020B0602030504020204" pitchFamily="34" charset="77"/>
                </a:rPr>
                <a:t>accesses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0047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Representational State Transfer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core Web architecture was heavily informed by the work of Roy Fielding</a:t>
            </a:r>
          </a:p>
          <a:p>
            <a:pPr lvl="1"/>
            <a:r>
              <a:rPr lang="en-US" dirty="0"/>
              <a:t>Co-author of HTTP and URI RFCs</a:t>
            </a:r>
          </a:p>
          <a:p>
            <a:pPr lvl="1"/>
            <a:r>
              <a:rPr lang="en-US" dirty="0"/>
              <a:t>Co-founder of the Apache Software Foundation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Fielding defined an architectural style known as </a:t>
            </a:r>
            <a:r>
              <a:rPr lang="en-US" i="1" dirty="0"/>
              <a:t>representational state transfer </a:t>
            </a:r>
            <a:r>
              <a:rPr lang="en-US" dirty="0"/>
              <a:t>or </a:t>
            </a:r>
            <a:r>
              <a:rPr lang="en-US" i="1" dirty="0"/>
              <a:t>REST</a:t>
            </a:r>
          </a:p>
          <a:p>
            <a:pPr lvl="1"/>
            <a:r>
              <a:rPr lang="en-US" dirty="0"/>
              <a:t>What data elements exist?</a:t>
            </a:r>
          </a:p>
          <a:p>
            <a:pPr lvl="1"/>
            <a:r>
              <a:rPr lang="en-US" dirty="0"/>
              <a:t>What components (i.e. processing elements) exist?</a:t>
            </a:r>
          </a:p>
          <a:p>
            <a:pPr lvl="1"/>
            <a:r>
              <a:rPr lang="en-US" dirty="0"/>
              <a:t>What constraints apply to the interactions between components?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9FAE99-9151-BA43-909F-83374C7409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1"/>
            <a:ext cx="10944225" cy="287338"/>
          </a:xfrm>
        </p:spPr>
        <p:txBody>
          <a:bodyPr anchor="b" anchorCtr="0">
            <a:noAutofit/>
          </a:bodyPr>
          <a:lstStyle/>
          <a:p>
            <a:r>
              <a:rPr lang="en-GB" dirty="0"/>
              <a:t>Fielding, R.T. (2000) </a:t>
            </a:r>
            <a:r>
              <a:rPr lang="en-US" i="1" dirty="0"/>
              <a:t>Architectural Styles and the Design of Network-based Software Architectures</a:t>
            </a:r>
            <a:r>
              <a:rPr lang="en-US" dirty="0"/>
              <a:t>. PhD Thesis. University of California at Irvine. Available online at http://</a:t>
            </a:r>
            <a:r>
              <a:rPr lang="en-US" dirty="0" err="1"/>
              <a:t>www.ics.uci.edu</a:t>
            </a:r>
            <a:r>
              <a:rPr lang="en-US" dirty="0"/>
              <a:t>/~fielding/pubs/dissertation/</a:t>
            </a:r>
            <a:r>
              <a:rPr lang="en-US" dirty="0" err="1"/>
              <a:t>top.htm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06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Elements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Resources</a:t>
            </a:r>
          </a:p>
          <a:p>
            <a:pPr marL="0" indent="0">
              <a:buNone/>
            </a:pPr>
            <a:r>
              <a:rPr lang="en-US" dirty="0"/>
              <a:t>Identifiers (URIs,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Representations (HTML,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Metadata (resource, representation, control)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F2EE14-85E7-D244-8013-8149D48533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350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Origin servers</a:t>
            </a:r>
          </a:p>
          <a:p>
            <a:pPr lvl="1"/>
            <a:r>
              <a:rPr lang="en-US" dirty="0"/>
              <a:t>Definitive source of resource representations</a:t>
            </a:r>
          </a:p>
          <a:p>
            <a:pPr lvl="1"/>
            <a:r>
              <a:rPr lang="en-US" dirty="0"/>
              <a:t>Web server: Apache, </a:t>
            </a:r>
            <a:r>
              <a:rPr lang="en-US" dirty="0" err="1"/>
              <a:t>nginx</a:t>
            </a:r>
            <a:r>
              <a:rPr lang="en-US" dirty="0"/>
              <a:t>, IIS,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Gateways</a:t>
            </a:r>
          </a:p>
          <a:p>
            <a:pPr lvl="1"/>
            <a:r>
              <a:rPr lang="en-US" dirty="0"/>
              <a:t>Intermediary selected by origin server</a:t>
            </a:r>
          </a:p>
          <a:p>
            <a:pPr lvl="1"/>
            <a:r>
              <a:rPr lang="en-US" dirty="0"/>
              <a:t>Often used to integrate legacy services</a:t>
            </a:r>
          </a:p>
          <a:p>
            <a:pPr marL="0" indent="0">
              <a:buNone/>
            </a:pPr>
            <a:r>
              <a:rPr lang="en-US" dirty="0"/>
              <a:t>Proxies</a:t>
            </a:r>
          </a:p>
          <a:p>
            <a:pPr lvl="1"/>
            <a:r>
              <a:rPr lang="en-US" dirty="0"/>
              <a:t>Intermediary selected </a:t>
            </a:r>
            <a:r>
              <a:rPr lang="en-US"/>
              <a:t>by user agent</a:t>
            </a:r>
            <a:endParaRPr lang="en-US" dirty="0"/>
          </a:p>
          <a:p>
            <a:pPr lvl="1"/>
            <a:r>
              <a:rPr lang="en-US" dirty="0"/>
              <a:t>Filter, cache,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User agents</a:t>
            </a:r>
          </a:p>
          <a:p>
            <a:pPr lvl="1"/>
            <a:r>
              <a:rPr lang="en-US" dirty="0"/>
              <a:t>Browser: Chrome, IE, Safari, Firefox,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6C1E2-B026-F247-8DB8-5DB871161E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82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Architecture of </a:t>
            </a:r>
            <a:br>
              <a:rPr lang="en-US" dirty="0"/>
            </a:br>
            <a:r>
              <a:rPr lang="en-US" dirty="0"/>
              <a:t>the World Wide Web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Dr</a:t>
            </a:r>
            <a:r>
              <a:rPr lang="en-US" dirty="0"/>
              <a:t>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18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3688-5711-E744-BBEA-8E40EF54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B1DBC-ECD7-D442-B17B-2B2E34327F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C900431604.PNG">
            <a:extLst>
              <a:ext uri="{FF2B5EF4-FFF2-40B4-BE49-F238E27FC236}">
                <a16:creationId xmlns:a16="http://schemas.microsoft.com/office/drawing/2014/main" id="{7EEA32E5-7DCA-5A44-89B2-788636BBA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2937743"/>
            <a:ext cx="981301" cy="982513"/>
          </a:xfrm>
          <a:prstGeom prst="rect">
            <a:avLst/>
          </a:prstGeom>
        </p:spPr>
      </p:pic>
      <p:pic>
        <p:nvPicPr>
          <p:cNvPr id="5" name="Picture 4" descr="MC900431616-1.PNG">
            <a:extLst>
              <a:ext uri="{FF2B5EF4-FFF2-40B4-BE49-F238E27FC236}">
                <a16:creationId xmlns:a16="http://schemas.microsoft.com/office/drawing/2014/main" id="{0E5281A7-E9E8-494E-8816-520BB0535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915" y="2899839"/>
            <a:ext cx="1061972" cy="1061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95C64-40D5-3D4B-A97E-7D4EB491AFDD}"/>
              </a:ext>
            </a:extLst>
          </p:cNvPr>
          <p:cNvSpPr txBox="1"/>
          <p:nvPr/>
        </p:nvSpPr>
        <p:spPr>
          <a:xfrm>
            <a:off x="623888" y="2139841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User </a:t>
            </a:r>
          </a:p>
          <a:p>
            <a:pPr algn="ctr"/>
            <a:r>
              <a:rPr lang="en-US" dirty="0">
                <a:latin typeface="Lucida Sans" panose="020B0602030504020204" pitchFamily="34" charset="77"/>
              </a:rPr>
              <a:t>Agent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FFF7B-7D26-3C4F-91F0-6FC8614E3D3A}"/>
              </a:ext>
            </a:extLst>
          </p:cNvPr>
          <p:cNvSpPr txBox="1"/>
          <p:nvPr/>
        </p:nvSpPr>
        <p:spPr>
          <a:xfrm>
            <a:off x="10608717" y="2144622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Origin</a:t>
            </a:r>
            <a:br>
              <a:rPr lang="en-US" dirty="0">
                <a:latin typeface="Lucida Sans" panose="020B0602030504020204" pitchFamily="34" charset="77"/>
              </a:rPr>
            </a:br>
            <a:r>
              <a:rPr lang="en-US" dirty="0">
                <a:latin typeface="Lucida Sans" panose="020B0602030504020204" pitchFamily="34" charset="77"/>
              </a:rPr>
              <a:t>Server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5F1EDF-BAC2-4C4D-949B-683749EAC69E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 bwMode="auto">
          <a:xfrm>
            <a:off x="1605189" y="3429000"/>
            <a:ext cx="8912726" cy="18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3BB406-BCE7-054D-B7B8-DFE4027597FE}"/>
              </a:ext>
            </a:extLst>
          </p:cNvPr>
          <p:cNvGrpSpPr/>
          <p:nvPr/>
        </p:nvGrpSpPr>
        <p:grpSpPr>
          <a:xfrm>
            <a:off x="1605189" y="2273684"/>
            <a:ext cx="8912726" cy="1688127"/>
            <a:chOff x="1605189" y="2273684"/>
            <a:chExt cx="8912726" cy="168812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566964-4109-CE4F-827C-AA707801309D}"/>
                </a:ext>
              </a:extLst>
            </p:cNvPr>
            <p:cNvSpPr txBox="1"/>
            <p:nvPr/>
          </p:nvSpPr>
          <p:spPr>
            <a:xfrm>
              <a:off x="3831517" y="2273684"/>
              <a:ext cx="809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Proxy</a:t>
              </a:r>
            </a:p>
          </p:txBody>
        </p:sp>
        <p:pic>
          <p:nvPicPr>
            <p:cNvPr id="14" name="Picture 13" descr="MC900431616-1.PNG">
              <a:extLst>
                <a:ext uri="{FF2B5EF4-FFF2-40B4-BE49-F238E27FC236}">
                  <a16:creationId xmlns:a16="http://schemas.microsoft.com/office/drawing/2014/main" id="{D5594F0E-2E97-614F-9371-7D55FB5F8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5450" y="2899839"/>
              <a:ext cx="1061972" cy="1061972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EC73459-48F3-BA4E-8BCB-2F2DF6CC31DC}"/>
                </a:ext>
              </a:extLst>
            </p:cNvPr>
            <p:cNvCxnSpPr>
              <a:cxnSpLocks/>
              <a:stCxn id="4" idx="3"/>
              <a:endCxn id="14" idx="1"/>
            </p:cNvCxnSpPr>
            <p:nvPr/>
          </p:nvCxnSpPr>
          <p:spPr bwMode="auto">
            <a:xfrm>
              <a:off x="1605189" y="3429000"/>
              <a:ext cx="2100261" cy="182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C464F38-4EFF-DF41-B735-A32C02D6C93D}"/>
                </a:ext>
              </a:extLst>
            </p:cNvPr>
            <p:cNvCxnSpPr>
              <a:cxnSpLocks/>
              <a:stCxn id="14" idx="3"/>
              <a:endCxn id="5" idx="1"/>
            </p:cNvCxnSpPr>
            <p:nvPr/>
          </p:nvCxnSpPr>
          <p:spPr bwMode="auto">
            <a:xfrm>
              <a:off x="4767422" y="3430825"/>
              <a:ext cx="575049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B35D264-6E54-7D46-A8A6-8EB05161EA91}"/>
              </a:ext>
            </a:extLst>
          </p:cNvPr>
          <p:cNvGrpSpPr/>
          <p:nvPr/>
        </p:nvGrpSpPr>
        <p:grpSpPr>
          <a:xfrm>
            <a:off x="3797131" y="3961811"/>
            <a:ext cx="862737" cy="2073619"/>
            <a:chOff x="3797131" y="3961811"/>
            <a:chExt cx="862737" cy="2073619"/>
          </a:xfrm>
        </p:grpSpPr>
        <p:sp>
          <p:nvSpPr>
            <p:cNvPr id="25" name="Can 24">
              <a:extLst>
                <a:ext uri="{FF2B5EF4-FFF2-40B4-BE49-F238E27FC236}">
                  <a16:creationId xmlns:a16="http://schemas.microsoft.com/office/drawing/2014/main" id="{0C1078B3-A469-7945-A550-48BE63F1BA66}"/>
                </a:ext>
              </a:extLst>
            </p:cNvPr>
            <p:cNvSpPr/>
            <p:nvPr/>
          </p:nvSpPr>
          <p:spPr>
            <a:xfrm>
              <a:off x="3831517" y="4536752"/>
              <a:ext cx="809837" cy="878135"/>
            </a:xfrm>
            <a:prstGeom prst="ca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ucida Sans" panose="020B0602030504020204" pitchFamily="34" charset="77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A8438CD-D59B-5049-AF0B-6132238E7B80}"/>
                </a:ext>
              </a:extLst>
            </p:cNvPr>
            <p:cNvCxnSpPr>
              <a:cxnSpLocks/>
              <a:stCxn id="25" idx="1"/>
              <a:endCxn id="14" idx="2"/>
            </p:cNvCxnSpPr>
            <p:nvPr/>
          </p:nvCxnSpPr>
          <p:spPr bwMode="auto">
            <a:xfrm flipV="1">
              <a:off x="4236436" y="3961811"/>
              <a:ext cx="0" cy="57494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D83A5-48A2-CA48-8932-40DD709E2EF9}"/>
                </a:ext>
              </a:extLst>
            </p:cNvPr>
            <p:cNvSpPr txBox="1"/>
            <p:nvPr/>
          </p:nvSpPr>
          <p:spPr>
            <a:xfrm>
              <a:off x="3797131" y="5666098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Cache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3B0BAC0-6760-9249-AFE2-40E8675041FF}"/>
              </a:ext>
            </a:extLst>
          </p:cNvPr>
          <p:cNvGrpSpPr/>
          <p:nvPr/>
        </p:nvGrpSpPr>
        <p:grpSpPr>
          <a:xfrm>
            <a:off x="1617606" y="2283121"/>
            <a:ext cx="8912726" cy="1678690"/>
            <a:chOff x="1605189" y="2283121"/>
            <a:chExt cx="8912726" cy="167869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1B3538-49AC-E747-BCA9-11AC4AFE03A4}"/>
                </a:ext>
              </a:extLst>
            </p:cNvPr>
            <p:cNvSpPr txBox="1"/>
            <p:nvPr/>
          </p:nvSpPr>
          <p:spPr>
            <a:xfrm>
              <a:off x="7395156" y="2283121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Gateway</a:t>
              </a:r>
            </a:p>
          </p:txBody>
        </p:sp>
        <p:pic>
          <p:nvPicPr>
            <p:cNvPr id="15" name="Picture 14" descr="MC900431616-1.PNG">
              <a:extLst>
                <a:ext uri="{FF2B5EF4-FFF2-40B4-BE49-F238E27FC236}">
                  <a16:creationId xmlns:a16="http://schemas.microsoft.com/office/drawing/2014/main" id="{FB643196-6EE2-EB4A-A968-B075983EE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580" y="2899839"/>
              <a:ext cx="1061972" cy="1061972"/>
            </a:xfrm>
            <a:prstGeom prst="rect">
              <a:avLst/>
            </a:prstGeom>
          </p:spPr>
        </p:pic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CD09B3A-D1E0-474A-9941-4A6E1705B487}"/>
                </a:ext>
              </a:extLst>
            </p:cNvPr>
            <p:cNvCxnSpPr>
              <a:cxnSpLocks/>
              <a:stCxn id="4" idx="3"/>
              <a:endCxn id="15" idx="1"/>
            </p:cNvCxnSpPr>
            <p:nvPr/>
          </p:nvCxnSpPr>
          <p:spPr bwMode="auto">
            <a:xfrm>
              <a:off x="1605189" y="3429000"/>
              <a:ext cx="5819391" cy="182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F7BFB45-9826-C14F-BEA9-C172225D2F58}"/>
                </a:ext>
              </a:extLst>
            </p:cNvPr>
            <p:cNvCxnSpPr>
              <a:cxnSpLocks/>
              <a:stCxn id="15" idx="3"/>
              <a:endCxn id="5" idx="1"/>
            </p:cNvCxnSpPr>
            <p:nvPr/>
          </p:nvCxnSpPr>
          <p:spPr bwMode="auto">
            <a:xfrm>
              <a:off x="8486552" y="3430825"/>
              <a:ext cx="203136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7743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0DB-A00D-4E42-9643-2B25AF51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006E8-5F06-514F-833D-FFD4F8112C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Client-Server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D7A071-0E43-A44B-B8B5-36AA961FCA6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Separation of concerns:</a:t>
            </a:r>
          </a:p>
          <a:p>
            <a:pPr lvl="1"/>
            <a:r>
              <a:rPr lang="en-US" dirty="0"/>
              <a:t>user interface (client)</a:t>
            </a:r>
          </a:p>
          <a:p>
            <a:pPr lvl="1"/>
            <a:r>
              <a:rPr lang="en-US" dirty="0"/>
              <a:t>data storage (server)</a:t>
            </a:r>
          </a:p>
          <a:p>
            <a:endParaRPr lang="en-US" dirty="0"/>
          </a:p>
          <a:p>
            <a:pPr>
              <a:buFont typeface="System Font"/>
              <a:buChar char="+"/>
            </a:pPr>
            <a:r>
              <a:rPr lang="en-US" dirty="0"/>
              <a:t>Improves portability of user interface</a:t>
            </a:r>
          </a:p>
          <a:p>
            <a:pPr>
              <a:buFont typeface="System Font"/>
              <a:buChar char="+"/>
            </a:pPr>
            <a:r>
              <a:rPr lang="en-US" dirty="0"/>
              <a:t>Improves scalability by simplifying server</a:t>
            </a:r>
          </a:p>
          <a:p>
            <a:pPr>
              <a:buFont typeface="System Font"/>
              <a:buChar char="+"/>
            </a:pPr>
            <a:r>
              <a:rPr lang="en-US" dirty="0"/>
              <a:t>Allows components to evolve separately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E203AA-E33F-674A-80DD-3CFE466DC4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14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B6177-10B6-A643-8921-7DE4E927C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CE7D4-FBD0-4B43-95F5-D8DACDBEFE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Client-Server</a:t>
            </a:r>
          </a:p>
          <a:p>
            <a:r>
              <a:rPr lang="en-US" dirty="0"/>
              <a:t>Stateless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4AAC2-2A1C-AF45-88B7-6181550665D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Each request from client to server must contain all of the information necessary to understand the request</a:t>
            </a:r>
          </a:p>
          <a:p>
            <a:pPr lvl="1"/>
            <a:r>
              <a:rPr lang="en-US" dirty="0"/>
              <a:t>No context is stored on the server</a:t>
            </a:r>
          </a:p>
          <a:p>
            <a:pPr lvl="1"/>
            <a:r>
              <a:rPr lang="en-US" dirty="0"/>
              <a:t>Session state is kept entirely on the client</a:t>
            </a:r>
          </a:p>
          <a:p>
            <a:endParaRPr lang="en-US" dirty="0"/>
          </a:p>
          <a:p>
            <a:pPr>
              <a:buFont typeface="System Font"/>
              <a:buChar char="+"/>
            </a:pPr>
            <a:r>
              <a:rPr lang="en-US" dirty="0"/>
              <a:t>Improves visibility </a:t>
            </a:r>
            <a:br>
              <a:rPr lang="en-US" dirty="0"/>
            </a:br>
            <a:r>
              <a:rPr lang="en-US" dirty="0"/>
              <a:t>(can consider each request in isolation)</a:t>
            </a:r>
          </a:p>
          <a:p>
            <a:pPr>
              <a:buFont typeface="System Font"/>
              <a:buChar char="+"/>
            </a:pPr>
            <a:r>
              <a:rPr lang="en-US" dirty="0"/>
              <a:t>Improves reliability </a:t>
            </a:r>
            <a:br>
              <a:rPr lang="en-US" dirty="0"/>
            </a:br>
            <a:r>
              <a:rPr lang="en-US" dirty="0"/>
              <a:t>(easier to recover from partial failures)</a:t>
            </a:r>
          </a:p>
          <a:p>
            <a:pPr>
              <a:buFont typeface="System Font"/>
              <a:buChar char="+"/>
            </a:pPr>
            <a:r>
              <a:rPr lang="en-US" dirty="0"/>
              <a:t>Improves scalability </a:t>
            </a:r>
            <a:br>
              <a:rPr lang="en-US" dirty="0"/>
            </a:br>
            <a:r>
              <a:rPr lang="en-US" dirty="0"/>
              <a:t>(reduces server resource usage)</a:t>
            </a:r>
          </a:p>
          <a:p>
            <a:pPr>
              <a:buFont typeface="System Font"/>
              <a:buChar char="–"/>
            </a:pPr>
            <a:r>
              <a:rPr lang="en-US" dirty="0"/>
              <a:t>Increases per-interaction overhead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99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FE19-FAE9-9244-A5FF-34F1A5D52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D253-0B31-4542-8F31-68E1134319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Client-Server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Stateless</a:t>
            </a:r>
          </a:p>
          <a:p>
            <a:r>
              <a:rPr lang="en-GB" dirty="0"/>
              <a:t>Caching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C1F0F-4854-4846-B53E-05117C6CEC4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Response data must be labelled as cacheable or non-cacheable</a:t>
            </a:r>
          </a:p>
          <a:p>
            <a:pPr lvl="1"/>
            <a:r>
              <a:rPr lang="en-US" dirty="0"/>
              <a:t>If cacheable, client may reuse response data for later requests</a:t>
            </a:r>
          </a:p>
          <a:p>
            <a:pPr lvl="1"/>
            <a:endParaRPr lang="en-US" dirty="0"/>
          </a:p>
          <a:p>
            <a:pPr>
              <a:buFont typeface="System Font"/>
              <a:buChar char="+"/>
            </a:pPr>
            <a:r>
              <a:rPr lang="en-US" dirty="0"/>
              <a:t>Allows some interactions to be eliminated</a:t>
            </a:r>
          </a:p>
          <a:p>
            <a:pPr>
              <a:buFont typeface="System Font"/>
              <a:buChar char="+"/>
            </a:pPr>
            <a:r>
              <a:rPr lang="en-US" dirty="0"/>
              <a:t>Reduces average latency of interactions</a:t>
            </a:r>
          </a:p>
          <a:p>
            <a:pPr>
              <a:buFont typeface="System Font"/>
              <a:buChar char="–"/>
            </a:pPr>
            <a:r>
              <a:rPr lang="en-US" dirty="0"/>
              <a:t>Stale data reduces reliability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725309-7BF2-9142-AC45-0E12CC54B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624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A4A2-A6AC-504D-80E5-E13AF8C1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AD332-B8D6-A744-AD28-E187EABA60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Client-Server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Stateless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Caching</a:t>
            </a:r>
          </a:p>
          <a:p>
            <a:r>
              <a:rPr lang="en-US" dirty="0"/>
              <a:t>Uniform Interface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12BA0-32FA-474A-AD59-D8F50316652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Uniform interface between components</a:t>
            </a:r>
          </a:p>
          <a:p>
            <a:pPr lvl="1"/>
            <a:r>
              <a:rPr lang="en-US" dirty="0"/>
              <a:t>Identification of resources</a:t>
            </a:r>
          </a:p>
          <a:p>
            <a:pPr lvl="1"/>
            <a:r>
              <a:rPr lang="en-US" dirty="0"/>
              <a:t>Manipulation of resources through representations</a:t>
            </a:r>
          </a:p>
          <a:p>
            <a:pPr lvl="1"/>
            <a:r>
              <a:rPr lang="en-US" dirty="0"/>
              <a:t>Self-descriptive messages</a:t>
            </a:r>
          </a:p>
          <a:p>
            <a:pPr lvl="1"/>
            <a:r>
              <a:rPr lang="en-US" dirty="0"/>
              <a:t>Hypermedia as the engine of application state (HATEOAS)</a:t>
            </a:r>
          </a:p>
          <a:p>
            <a:endParaRPr lang="en-US" dirty="0"/>
          </a:p>
          <a:p>
            <a:pPr>
              <a:buFont typeface="Lucida Grande"/>
              <a:buChar char="+"/>
            </a:pPr>
            <a:r>
              <a:rPr lang="en-US" dirty="0"/>
              <a:t>Improves visibility of interactions</a:t>
            </a:r>
          </a:p>
          <a:p>
            <a:pPr>
              <a:buFont typeface="Lucida Grande"/>
              <a:buChar char="+"/>
            </a:pPr>
            <a:r>
              <a:rPr lang="en-US" dirty="0"/>
              <a:t>Encourages independent evolvability</a:t>
            </a:r>
          </a:p>
          <a:p>
            <a:pPr>
              <a:buFont typeface="Lucida Grande"/>
              <a:buChar char="-"/>
            </a:pPr>
            <a:r>
              <a:rPr lang="en-US" dirty="0"/>
              <a:t>Degrades efficiency </a:t>
            </a:r>
            <a:br>
              <a:rPr lang="en-US" dirty="0"/>
            </a:br>
            <a:r>
              <a:rPr lang="en-US" dirty="0"/>
              <a:t>(depending on </a:t>
            </a:r>
            <a:r>
              <a:rPr lang="en-US" dirty="0" err="1"/>
              <a:t>optimisation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B162B-F8E0-894B-A064-742C9AE119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890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89328-75ED-B64C-A6B6-16F9C4576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5310E-DC61-2D43-8F00-064BCDC6B0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Client-Server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Stateless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Caching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Uniform Interface</a:t>
            </a:r>
          </a:p>
          <a:p>
            <a:r>
              <a:rPr lang="en-GB" dirty="0"/>
              <a:t>Layered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E28CB-D224-314D-B3D7-EE7E8DB6FF3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System components have no knowledge of components beyond those with which they directly interact</a:t>
            </a:r>
          </a:p>
          <a:p>
            <a:pPr lvl="1"/>
            <a:r>
              <a:rPr lang="en-US" dirty="0"/>
              <a:t>Encapsulate legacy services</a:t>
            </a:r>
          </a:p>
          <a:p>
            <a:pPr lvl="1"/>
            <a:r>
              <a:rPr lang="en-US" dirty="0"/>
              <a:t>Introduce intermediaries</a:t>
            </a:r>
          </a:p>
          <a:p>
            <a:pPr lvl="1"/>
            <a:endParaRPr lang="en-US" dirty="0"/>
          </a:p>
          <a:p>
            <a:pPr>
              <a:buFont typeface="Lucida Grande"/>
              <a:buChar char="+"/>
            </a:pPr>
            <a:r>
              <a:rPr lang="en-US" dirty="0"/>
              <a:t>Limits system complexity</a:t>
            </a:r>
          </a:p>
          <a:p>
            <a:pPr>
              <a:buFont typeface="Lucida Grande"/>
              <a:buChar char="+"/>
            </a:pPr>
            <a:r>
              <a:rPr lang="en-US" dirty="0"/>
              <a:t>Improves scalability </a:t>
            </a:r>
            <a:br>
              <a:rPr lang="en-US" dirty="0"/>
            </a:br>
            <a:r>
              <a:rPr lang="en-US" dirty="0"/>
              <a:t>(load balancing)</a:t>
            </a:r>
          </a:p>
          <a:p>
            <a:pPr>
              <a:buFont typeface="Lucida Grande"/>
              <a:buChar char="-"/>
            </a:pPr>
            <a:r>
              <a:rPr lang="en-US" dirty="0"/>
              <a:t>Adds latency and overhead </a:t>
            </a:r>
            <a:br>
              <a:rPr lang="en-US" dirty="0"/>
            </a:br>
            <a:r>
              <a:rPr lang="en-US" dirty="0"/>
              <a:t>(offset by caching)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34A5F6-6946-E747-A331-BC2E1A326B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261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2348F-2B37-BA44-8573-B65D8A5D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7EAD-73B7-AE48-94E1-93BC0EA788F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Client-Server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Stateless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Caching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Uniform Interface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Layered</a:t>
            </a:r>
          </a:p>
          <a:p>
            <a:r>
              <a:rPr lang="en-GB" dirty="0"/>
              <a:t>Code on Demand (optional)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4D3A8-857C-CE42-97FC-188BE03A1F3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Client functionality extended by downloading and executing code</a:t>
            </a:r>
          </a:p>
          <a:p>
            <a:pPr lvl="1"/>
            <a:r>
              <a:rPr lang="en-US" dirty="0"/>
              <a:t>Applets</a:t>
            </a:r>
          </a:p>
          <a:p>
            <a:pPr lvl="1"/>
            <a:r>
              <a:rPr lang="en-US" dirty="0"/>
              <a:t>Scripts</a:t>
            </a:r>
          </a:p>
          <a:p>
            <a:endParaRPr lang="en-US" dirty="0"/>
          </a:p>
          <a:p>
            <a:pPr>
              <a:buFont typeface="Lucida Grande"/>
              <a:buChar char="+"/>
            </a:pPr>
            <a:r>
              <a:rPr lang="en-US" dirty="0"/>
              <a:t>Improves extensibility</a:t>
            </a:r>
          </a:p>
          <a:p>
            <a:pPr>
              <a:buFont typeface="Lucida Grande"/>
              <a:buChar char="-"/>
            </a:pPr>
            <a:r>
              <a:rPr lang="en-US" dirty="0"/>
              <a:t>Reduces visibility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8DF5A-A638-F546-9CF9-51533BACB3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563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Jacobs, I. and Walsh, N. (2004) </a:t>
            </a:r>
            <a:r>
              <a:rPr lang="en-US" i="1" dirty="0"/>
              <a:t>Architecture of the World Wide Web, Volume One</a:t>
            </a:r>
            <a:r>
              <a:rPr lang="en-US" dirty="0"/>
              <a:t>. W3C Recommendation.</a:t>
            </a:r>
          </a:p>
          <a:p>
            <a:pPr marL="360000" lvl="1" indent="0">
              <a:buNone/>
            </a:pPr>
            <a:r>
              <a:rPr lang="en-US" dirty="0"/>
              <a:t>http://www.w3.org/TR/</a:t>
            </a:r>
            <a:r>
              <a:rPr lang="en-US" dirty="0" err="1"/>
              <a:t>webarch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GB" dirty="0"/>
              <a:t>Fielding, R.T. (2000) </a:t>
            </a:r>
            <a:r>
              <a:rPr lang="en-US" i="1" dirty="0"/>
              <a:t>Architectural Styles and the Design of Network-based Software Architectures</a:t>
            </a:r>
            <a:r>
              <a:rPr lang="en-US" dirty="0"/>
              <a:t>. PhD Thesis. University of California at Irvine. Chapters 4-5.</a:t>
            </a:r>
          </a:p>
          <a:p>
            <a:pPr marL="360000" lvl="1" indent="0">
              <a:buNone/>
            </a:pPr>
            <a:r>
              <a:rPr lang="en-US" dirty="0"/>
              <a:t>http://</a:t>
            </a:r>
            <a:r>
              <a:rPr lang="en-US" dirty="0" err="1"/>
              <a:t>www.ics.uci.edu</a:t>
            </a:r>
            <a:r>
              <a:rPr lang="en-US" dirty="0"/>
              <a:t>/~fielding/pubs/dissertation/</a:t>
            </a:r>
            <a:r>
              <a:rPr lang="en-US" dirty="0" err="1"/>
              <a:t>top.htm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26E853-0173-3041-AACB-728D1442A1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11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Identification, Representation</a:t>
            </a:r>
            <a:r>
              <a:rPr lang="en-GB"/>
              <a:t>, Interaction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42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2556-5F7F-BF47-A075-7D8D7A2E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evolving architecture of the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A8970-E290-E34C-A74B-3B13A0F0F3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its earliest days, the Web was defined primarily in terms of its implementation</a:t>
            </a:r>
          </a:p>
          <a:p>
            <a:pPr lvl="1"/>
            <a:r>
              <a:rPr lang="en-US" dirty="0"/>
              <a:t>HTTP was what Web browsers and Web servers spoke</a:t>
            </a:r>
          </a:p>
          <a:p>
            <a:pPr lvl="1"/>
            <a:r>
              <a:rPr lang="en-US" dirty="0"/>
              <a:t>HTML was what Web browsers read</a:t>
            </a:r>
          </a:p>
          <a:p>
            <a:pPr marL="0" indent="0">
              <a:buNone/>
            </a:pPr>
            <a:r>
              <a:rPr lang="en-US" dirty="0"/>
              <a:t>As the Web grew, this became an increasing problem</a:t>
            </a:r>
          </a:p>
          <a:p>
            <a:pPr lvl="1"/>
            <a:r>
              <a:rPr lang="en-US" dirty="0"/>
              <a:t>Network issues with early HTTP affected scalability</a:t>
            </a:r>
          </a:p>
          <a:p>
            <a:pPr lvl="1"/>
            <a:r>
              <a:rPr lang="en-US" dirty="0"/>
              <a:t>Nature of application interactions on the Web changed (images,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Limited support for shared caching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Web architecture addresses this by answering the following questions:</a:t>
            </a:r>
          </a:p>
          <a:p>
            <a:pPr lvl="1"/>
            <a:r>
              <a:rPr lang="en-US" dirty="0"/>
              <a:t>How do all the Web components fit together in a consistent manner?</a:t>
            </a:r>
          </a:p>
          <a:p>
            <a:pPr lvl="1"/>
            <a:r>
              <a:rPr lang="en-US" dirty="0"/>
              <a:t>How should future components fit together with the rest of the Web?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5A028-4A1B-F543-8BB4-FC6B09E239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9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C119D-B975-7248-8C34-97147009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0E2F7-1C76-C442-8331-BAD8FE73EB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To properly understand the Web architecture, </a:t>
            </a:r>
            <a:br>
              <a:rPr lang="en-US" dirty="0"/>
            </a:br>
            <a:r>
              <a:rPr lang="en-US" dirty="0"/>
              <a:t>we need to understand what the Web is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To properly understand what the Web is, </a:t>
            </a:r>
            <a:br>
              <a:rPr lang="en-US" dirty="0"/>
            </a:br>
            <a:r>
              <a:rPr lang="en-US" dirty="0"/>
              <a:t>we need to understand how the Web came to be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42F9A-CB83-5946-A637-F8BCC77579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Web?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The Web is a distributed information system that provides access </a:t>
            </a:r>
            <a:br>
              <a:rPr lang="en-US" dirty="0"/>
            </a:br>
            <a:r>
              <a:rPr lang="en-US" dirty="0"/>
              <a:t>to hypertext documents and other objects of interest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We have a general name for these objects of interest: </a:t>
            </a:r>
          </a:p>
          <a:p>
            <a:pPr marL="0" indent="0" algn="ctr">
              <a:buNone/>
            </a:pPr>
            <a:r>
              <a:rPr lang="en-US" sz="3600" dirty="0"/>
              <a:t>resources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BDE2D8E-E56A-BE4F-959B-17FD9EA058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2070006" y="2558921"/>
            <a:ext cx="7851022" cy="1821720"/>
            <a:chOff x="546006" y="2558921"/>
            <a:chExt cx="7851022" cy="18217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0528" y="3462866"/>
              <a:ext cx="897467" cy="89746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6469" y="2810934"/>
              <a:ext cx="1559493" cy="965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2995" y="2793137"/>
              <a:ext cx="1067662" cy="106766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0424" y="3483173"/>
              <a:ext cx="897468" cy="89746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006" y="3500106"/>
              <a:ext cx="1073720" cy="87292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70180" y="3475566"/>
              <a:ext cx="1000443" cy="88476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56462" y="3014132"/>
              <a:ext cx="897468" cy="89746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90301" y="2558921"/>
              <a:ext cx="2306727" cy="1435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21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6CDE-DBD5-8941-9E64-98DF7053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resource?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68707-9186-6347-AF6B-F77C3FF736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earliest formal uses of the term "resource" in an Internet context date from 1994</a:t>
            </a:r>
          </a:p>
          <a:p>
            <a:pPr lvl="1"/>
            <a:r>
              <a:rPr lang="en-US" dirty="0"/>
              <a:t>Synonymous with "file" or "network object" </a:t>
            </a:r>
          </a:p>
          <a:p>
            <a:pPr lvl="1"/>
            <a:r>
              <a:rPr lang="en-US" dirty="0"/>
              <a:t>Earliest reference to resources in IETF RFCs is in RFC1580 from March 1994</a:t>
            </a:r>
          </a:p>
          <a:p>
            <a:pPr lvl="1"/>
            <a:r>
              <a:rPr lang="en-US" dirty="0"/>
              <a:t>First formal definition of Uniform Resource Identifiers in RFC1630 from June 1994</a:t>
            </a:r>
          </a:p>
          <a:p>
            <a:pPr lvl="1"/>
            <a:r>
              <a:rPr lang="en-US" dirty="0"/>
              <a:t>Earlier documents submitted by Berners-Lee to IETF talked about documents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7E758-CE59-1F44-A813-02B107731F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1"/>
            <a:ext cx="10944225" cy="287338"/>
          </a:xfrm>
        </p:spPr>
        <p:txBody>
          <a:bodyPr anchor="b" anchorCtr="0">
            <a:noAutofit/>
          </a:bodyPr>
          <a:lstStyle/>
          <a:p>
            <a:r>
              <a:rPr lang="en-US" dirty="0"/>
              <a:t>EARN Staff (1994) </a:t>
            </a:r>
            <a:r>
              <a:rPr lang="en-US" i="1" dirty="0"/>
              <a:t>Guide to Network Resource Tools. </a:t>
            </a:r>
            <a:r>
              <a:rPr lang="en-US" dirty="0"/>
              <a:t>RFC1580. Available online at https://</a:t>
            </a:r>
            <a:r>
              <a:rPr lang="en-US" dirty="0" err="1"/>
              <a:t>tools.ietf.org</a:t>
            </a:r>
            <a:r>
              <a:rPr lang="en-US" dirty="0"/>
              <a:t>/html/rfc1580</a:t>
            </a:r>
            <a:br>
              <a:rPr lang="en-US" dirty="0"/>
            </a:br>
            <a:r>
              <a:rPr lang="en-US" dirty="0"/>
              <a:t>Berners-Lee, T. (1994) </a:t>
            </a:r>
            <a:r>
              <a:rPr lang="en-US" i="1" dirty="0"/>
              <a:t>Universal Resource Identifiers in WWW: A Unifying Syntax for the Expression of Names and Addresses of Objects on the Network as used in the World-Wide Web.</a:t>
            </a:r>
            <a:r>
              <a:rPr lang="en-US" dirty="0"/>
              <a:t> RFC1630. Available online at https://</a:t>
            </a:r>
            <a:r>
              <a:rPr lang="en-US" dirty="0" err="1"/>
              <a:t>tools.ietf.org</a:t>
            </a:r>
            <a:r>
              <a:rPr lang="en-US" dirty="0"/>
              <a:t>/html/rfc1630</a:t>
            </a:r>
          </a:p>
        </p:txBody>
      </p:sp>
    </p:spTree>
    <p:extLst>
      <p:ext uri="{BB962C8B-B14F-4D97-AF65-F5344CB8AC3E}">
        <p14:creationId xmlns:p14="http://schemas.microsoft.com/office/powerpoint/2010/main" val="245038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resource?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“Familiar examples [of resources] include an electronic document, an image, a source of information with a consistent purpose (e.g., ‘today's weather report for Los Angeles’), a service (e.g., an HTTP-to-SMS gateway), and a collection of other resources. A resource is not necessarily accessible via the Internet; e.g., human beings, corporations, and bound books in a library can also be resources. Likewise, abstract concepts can be resources, such as the operators and operands of a mathematical equation, the types of a relationship (e.g., ‘parent’ or ‘employee’), or numeric values (e.g., zero, one, and infinity).”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9BB9A9-A4AF-524E-97EB-1DBB6E8CF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Berners-Lee, T. et al (2005) Uniform Resource Identifier (URI): Generic Syntax. RFC3986. Available online at https://</a:t>
            </a:r>
            <a:r>
              <a:rPr lang="en-GB" dirty="0" err="1"/>
              <a:t>tools.ietf.org</a:t>
            </a:r>
            <a:r>
              <a:rPr lang="en-GB" dirty="0"/>
              <a:t>/html/rfc3986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3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resource?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“Familiar examples [of resources] include an electronic document, an image, </a:t>
            </a:r>
            <a:r>
              <a:rPr lang="en-US" dirty="0"/>
              <a:t>a source of information with a consistent purpose (e.g., ‘today's weather report for Los Angeles’)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service (e.g., an HTTP-to-SMS gateway), and a collection of other resources. A resource is not necessarily accessible via the Internet; e.g., human beings, corporations, and bound books in a library can also be resources. Likewise, abstract concepts can be resources, such as the operators and operands of a mathematical equation, the types of a relationship (e.g., ‘parent’ or ‘employee’), or numeric values (e.g., zero, one, and infinity).”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FF15A-A268-6F49-8CC6-46F27BCB800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resource may change over time yet still be considered the same resource</a:t>
            </a:r>
          </a:p>
          <a:p>
            <a:pPr lvl="1"/>
            <a:r>
              <a:rPr lang="en-US" dirty="0"/>
              <a:t>The Ship of Theseus/my grandfather's axe/Trigger's broom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9BB9A9-A4AF-524E-97EB-1DBB6E8CF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Berners-Lee, T. et al (2005) Uniform Resource Identifier (URI): Generic Syntax. RFC3986. Available online at https://</a:t>
            </a:r>
            <a:r>
              <a:rPr lang="en-GB" dirty="0" err="1"/>
              <a:t>tools.ietf.org</a:t>
            </a:r>
            <a:r>
              <a:rPr lang="en-GB" dirty="0"/>
              <a:t>/html/rfc3986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64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resource?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“Familiar examples [of resources] include an electronic document, an image, a source of information with a consistent purpose (e.g., ‘today's weather report for Los Angeles’), </a:t>
            </a:r>
            <a:r>
              <a:rPr lang="en-US" dirty="0"/>
              <a:t>a service (e.g., an HTTP-to-SMS gateway)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and a collection of other resources. A resource is not necessarily accessible via the Internet; e.g., human beings, corporations, and bound books in a library can also be resources. Likewise, abstract concepts can be resources, such as the operators and operands of a mathematical equation, the types of a relationship (e.g., ‘parent’ or ‘employee’), or numeric values (e.g., zero, one, and infinity).”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FF15A-A268-6F49-8CC6-46F27BCB800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resource may not be something which can be "retrieved"</a:t>
            </a:r>
          </a:p>
          <a:p>
            <a:pPr lvl="1"/>
            <a:r>
              <a:rPr lang="en-US" dirty="0"/>
              <a:t>Can still be interacted with over the network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9BB9A9-A4AF-524E-97EB-1DBB6E8CF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Berners-Lee, T. et al (2005) Uniform Resource Identifier (URI): Generic Syntax. RFC3986. Available online at https://</a:t>
            </a:r>
            <a:r>
              <a:rPr lang="en-GB" dirty="0" err="1"/>
              <a:t>tools.ietf.org</a:t>
            </a:r>
            <a:r>
              <a:rPr lang="en-GB" dirty="0"/>
              <a:t>/html/rfc3986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31270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4948</TotalTime>
  <Words>2095</Words>
  <Application>Microsoft Macintosh PowerPoint</Application>
  <PresentationFormat>Widescreen</PresentationFormat>
  <Paragraphs>273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System Font</vt:lpstr>
      <vt:lpstr>Lucida Grande</vt:lpstr>
      <vt:lpstr>Lucida Sans</vt:lpstr>
      <vt:lpstr>Calibri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The Architecture of  the World Wide Web</vt:lpstr>
      <vt:lpstr>The evolving architecture of the Web</vt:lpstr>
      <vt:lpstr>PowerPoint Presentation</vt:lpstr>
      <vt:lpstr>What is the Web?</vt:lpstr>
      <vt:lpstr>What is a resource?</vt:lpstr>
      <vt:lpstr>What is a resource?</vt:lpstr>
      <vt:lpstr>What is a resource?</vt:lpstr>
      <vt:lpstr>What is a resource?</vt:lpstr>
      <vt:lpstr>What is a resource?</vt:lpstr>
      <vt:lpstr>PowerPoint Presentation</vt:lpstr>
      <vt:lpstr>Architectural Bases of the Web</vt:lpstr>
      <vt:lpstr>Identification</vt:lpstr>
      <vt:lpstr>Representation</vt:lpstr>
      <vt:lpstr>Representation</vt:lpstr>
      <vt:lpstr>Interaction</vt:lpstr>
      <vt:lpstr>Representational State Transfer</vt:lpstr>
      <vt:lpstr>Data Elements</vt:lpstr>
      <vt:lpstr>Components</vt:lpstr>
      <vt:lpstr>Components</vt:lpstr>
      <vt:lpstr>Constraints</vt:lpstr>
      <vt:lpstr>Constraints</vt:lpstr>
      <vt:lpstr>Constraints</vt:lpstr>
      <vt:lpstr>Constraints</vt:lpstr>
      <vt:lpstr>Constraints</vt:lpstr>
      <vt:lpstr>Constraints</vt:lpstr>
      <vt:lpstr>Further Reading</vt:lpstr>
      <vt:lpstr>Next Lecture: Identification, Representation, Interaction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12</cp:revision>
  <dcterms:created xsi:type="dcterms:W3CDTF">2018-10-03T09:57:07Z</dcterms:created>
  <dcterms:modified xsi:type="dcterms:W3CDTF">2021-09-10T18:06:38Z</dcterms:modified>
</cp:coreProperties>
</file>