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tags/tag6.xml" ContentType="application/vnd.openxmlformats-officedocument.presentationml.tags+xml"/>
  <Override PartName="/ppt/notesSlides/notesSlide5.xml" ContentType="application/vnd.openxmlformats-officedocument.presentationml.notesSlide+xml"/>
  <Override PartName="/ppt/ink/ink154.xml" ContentType="application/inkml+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9" r:id="rId2"/>
    <p:sldId id="260" r:id="rId3"/>
    <p:sldId id="257" r:id="rId4"/>
    <p:sldId id="258" r:id="rId5"/>
    <p:sldId id="335" r:id="rId6"/>
    <p:sldId id="339" r:id="rId7"/>
    <p:sldId id="338" r:id="rId8"/>
    <p:sldId id="340" r:id="rId9"/>
    <p:sldId id="1049" r:id="rId10"/>
    <p:sldId id="1059" r:id="rId11"/>
    <p:sldId id="1060" r:id="rId12"/>
    <p:sldId id="1054" r:id="rId13"/>
    <p:sldId id="1053" r:id="rId14"/>
    <p:sldId id="1055" r:id="rId15"/>
    <p:sldId id="1036" r:id="rId16"/>
    <p:sldId id="1061" r:id="rId17"/>
    <p:sldId id="1064" r:id="rId18"/>
    <p:sldId id="1062" r:id="rId19"/>
    <p:sldId id="256" r:id="rId20"/>
    <p:sldId id="1065" r:id="rId21"/>
    <p:sldId id="1056" r:id="rId22"/>
    <p:sldId id="1057" r:id="rId23"/>
    <p:sldId id="336" r:id="rId24"/>
    <p:sldId id="1058" r:id="rId25"/>
    <p:sldId id="282" r:id="rId26"/>
    <p:sldId id="1066" r:id="rId27"/>
  </p:sldIdLst>
  <p:sldSz cx="12192000" cy="6858000"/>
  <p:notesSz cx="7099300" cy="10234613"/>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2" autoAdjust="0"/>
    <p:restoredTop sz="94660"/>
  </p:normalViewPr>
  <p:slideViewPr>
    <p:cSldViewPr snapToGrid="0">
      <p:cViewPr varScale="1">
        <p:scale>
          <a:sx n="102" d="100"/>
          <a:sy n="102" d="100"/>
        </p:scale>
        <p:origin x="126" y="3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4:35.411"/>
    </inkml:context>
    <inkml:brush xml:id="br0">
      <inkml:brushProperty name="width" value="0.1" units="cm"/>
      <inkml:brushProperty name="height" value="0.1" units="cm"/>
      <inkml:brushProperty name="color" value="#E71224"/>
    </inkml:brush>
  </inkml:definitions>
  <inkml:trace contextRef="#ctx0" brushRef="#br0">19606 6088 16575 0 0,'2'-6'1472'0'0,"8"-4"-1184"0"0,6-7-224 0 0,10-5-64 0 0,9-5 96 0 0,6-4 0 0 0,9-1 0 0 0,5-2 0 0 0,12-1-32 0 0,8 1 0 0 0,7 0 0 0 0,8-3 32 0 0,5 0-96 0 0,0-3 96 0 0,2 1-96 0 0,-3 0-5088 0 0,0 2-1056 0 0,-16 7-1791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4:35.420"/>
    </inkml:context>
    <inkml:brush xml:id="br0">
      <inkml:brushProperty name="width" value="0.1" units="cm"/>
      <inkml:brushProperty name="height" value="0.1" units="cm"/>
      <inkml:brushProperty name="color" value="#E71224"/>
    </inkml:brush>
  </inkml:definitions>
  <inkml:trace contextRef="#ctx0" brushRef="#br0">24897 14474 13791 0 0,'3'-3'2752'0'0,"1"-1"-19295"0"0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9:49.111"/>
    </inkml:context>
    <inkml:brush xml:id="br0">
      <inkml:brushProperty name="width" value="0.2" units="cm"/>
      <inkml:brushProperty name="height" value="0.2" units="cm"/>
      <inkml:brushProperty name="color" value="#5B2D90"/>
    </inkml:brush>
  </inkml:definitions>
  <inkml:trace contextRef="#ctx0" brushRef="#br0">12176 3614 16383 0 0,'0'0'-16383'0'0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824"/>
    </inkml:context>
    <inkml:brush xml:id="br0">
      <inkml:brushProperty name="width" value="0.05" units="cm"/>
      <inkml:brushProperty name="height" value="0.05" units="cm"/>
      <inkml:brushProperty name="color" value="#66CC00"/>
    </inkml:brush>
  </inkml:definitions>
  <inkml:trace contextRef="#ctx0" brushRef="#br0">14314 12581 5151 0 0,'0'0'-5151'0'0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825"/>
    </inkml:context>
    <inkml:brush xml:id="br0">
      <inkml:brushProperty name="width" value="0.05" units="cm"/>
      <inkml:brushProperty name="height" value="0.05" units="cm"/>
      <inkml:brushProperty name="color" value="#66CC00"/>
    </inkml:brush>
  </inkml:definitions>
  <inkml:trace contextRef="#ctx0" brushRef="#br0">14248 12574 4127 0 0,'0'-3'448'0'0,"3"0"928"0"0,0-4 2016 0 0,1-2-1664 0 0,-1-3-1024 0 0,-4-3 288 0 0,-1-3 224 0 0,-1-2-416 0 0,0-1 32 0 0,1 1 0 0 0,1 1-64 0 0,0 1 32 0 0,1 0 736 0 0,-1 1-896 0 0,1 0 2848 0 0,3 7 928 0 0,4 6-4352 0 0,0 11 0 0 0,0 9 64 0 0,-2 8-32 0 0,-2 5-32 0 0,-1 4 0 0 0,2-2-64 0 0,0 6 64 0 0,-1 5-64 0 0,3 0 0 0 0,-1 0 0 0 0,3-3 0 0 0,-1-1 0 0 0,1-3 0 0 0,3 0 0 0 0,-1-2 0 0 0,0 0 64 0 0,2 0-64 0 0,2-1 0 0 0,3 4 0 0 0,3 6 64 0 0,2 8 0 0 0,2 6 0 0 0,1 5 32 0 0,0 0-32 0 0,-2 2-64 0 0,1-2 96 0 0,-1 0-96 0 0,-2-8 64 0 0,-1-7-64 0 0,2-2 0 0 0,-1-2 0 0 0,2 2 64 0 0,3-2-64 0 0,0-1 0 0 0,-2-4 0 0 0,-3-1 0 0 0,-1-4 0 0 0,-1-2 0 0 0,-2-4 0 0 0,0 0 0 0 0,-4-2 64 0 0,-1-2-64 0 0,1-2 0 0 0,-2-1 0 0 0,-1-2 0 0 0,2-1 64 0 0,0 1-64 0 0,3-1 64 0 0,0-3-64 0 0,1-3 0 0 0,0-4 64 0 0,1-3-64 0 0,-3-4 0 0 0,2-3 64 0 0,1-3 0 0 0,3 0 32 0 0,4-2-32 0 0,1 0 0 0 0,-4 0-64 0 0,-1 1 0 0 0,4-2 0 0 0,-1-1 64 0 0,1-1-64 0 0,0-3 0 0 0,-1 3 0 0 0,-5-1 64 0 0,-3 3-64 0 0,-3 0 0 0 0,-2-4 64 0 0,1-5 0 0 0,1-8 64 0 0,-1-11-32 0 0,0-10 32 0 0,-2-7 64 0 0,1-4-96 0 0,-2 3-96 0 0,-2 5 64 0 0,1 3-64 0 0,-1 1 64 0 0,-2 4 32 0 0,-1-1-32 0 0,-1 3-64 0 0,-1 5 64 0 0,-1 3-64 0 0,0 4 64 0 0,0 2-64 0 0,0-1 0 0 0,0 0 64 0 0,2-2-64 0 0,2 1 0 0 0,-1 4 0 0 0,0 2 0 0 0,2 6 0 0 0,0 3 0 0 0,-1 0 0 0 0,-1 4-31263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826"/>
    </inkml:context>
    <inkml:brush xml:id="br0">
      <inkml:brushProperty name="width" value="0.05" units="cm"/>
      <inkml:brushProperty name="height" value="0.05" units="cm"/>
      <inkml:brushProperty name="color" value="#66CC00"/>
    </inkml:brush>
  </inkml:definitions>
  <inkml:trace contextRef="#ctx0" brushRef="#br0">15065 13097 11103 0 0,'-3'0'2176'0'0,"0"3"-992"0"0,-4 4 2304 0 0,-2 0-352 0 0,-3 2-768 0 0,0-3 2496 0 0,6-5-4608 0 0,6-10 192 0 0,6-10-64 0 0,8-11-32 0 0,4-3-192 0 0,2 1 32 0 0,3-3 96 0 0,0 3-192 0 0,0 3 32 0 0,-5 4-32 0 0,-2 7 0 0 0,-1 2 64 0 0,-4 3-64 0 0,0 5 32 0 0,1 7-128 0 0,1 7 0 0 0,-2 5 64 0 0,0 3-64 0 0,1 2 0 0 0,2 5 0 0 0,3 0 0 0 0,2 4 0 0 0,7 2 0 0 0,0 2 0 0 0,3 0 0 0 0,-1-1 0 0 0,-1 2 64 0 0,5 3 96 0 0,5 6 96 0 0,2-3-160 0 0,-4-3 32 0 0,-1-5-32 0 0,-4-5 0 0 0,-4 0 0 0 0,-4-4 0 0 0,-2-2-96 0 0,-9-5-3136 0 0,-5-4-26079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827"/>
    </inkml:context>
    <inkml:brush xml:id="br0">
      <inkml:brushProperty name="width" value="0.05" units="cm"/>
      <inkml:brushProperty name="height" value="0.05" units="cm"/>
      <inkml:brushProperty name="color" value="#66CC00"/>
    </inkml:brush>
  </inkml:definitions>
  <inkml:trace contextRef="#ctx0" brushRef="#br0">15227 14737 2751 0 0,'0'0'-2751'0'0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828"/>
    </inkml:context>
    <inkml:brush xml:id="br0">
      <inkml:brushProperty name="width" value="0.05" units="cm"/>
      <inkml:brushProperty name="height" value="0.05" units="cm"/>
      <inkml:brushProperty name="color" value="#66CC00"/>
    </inkml:brush>
  </inkml:definitions>
  <inkml:trace contextRef="#ctx0" brushRef="#br0">15141 14767 2751 0 0,'-2'0'224'0'0,"-5"3"-224"0"0,-6 1 8224 0 0,2-4 3264 0 0,8 0-11008 0 0,8-2-128 0 0,6-2-64 0 0,6-1 0 0 0,6-3 0 0 0,5 1-96 0 0,12-2 96 0 0,10-2-64 0 0,2 1-160 0 0,-5 2-64 0 0,-2 0 32 0 0,-2 1-288 0 0,-7 1-832 0 0,-6 3-1248 0 0,-9 1-19167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829"/>
    </inkml:context>
    <inkml:brush xml:id="br0">
      <inkml:brushProperty name="width" value="0.05" units="cm"/>
      <inkml:brushProperty name="height" value="0.05" units="cm"/>
      <inkml:brushProperty name="color" value="#66CC00"/>
    </inkml:brush>
  </inkml:definitions>
  <inkml:trace contextRef="#ctx0" brushRef="#br0">15300 14751 2751 0 0,'-3'0'12096'0'0,"-1"2"-10080"0"0,1 5-320 0 0,-3 3-1024 0 0,0 3 0 0 0,1 2-32 0 0,2 1-256 0 0,0 4-32 0 0,2 1-32 0 0,1 3 32 0 0,0 0-160 0 0,0 1-32 0 0,0 0 32 0 0,0 0-32 0 0,0 0-96 0 0,1-2-64 0 0,-1-2 96 0 0,0 1-96 0 0,3-1 0 0 0,0 0 0 0 0,1-5-22815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830"/>
    </inkml:context>
    <inkml:brush xml:id="br0">
      <inkml:brushProperty name="width" value="0.05" units="cm"/>
      <inkml:brushProperty name="height" value="0.05" units="cm"/>
      <inkml:brushProperty name="color" value="#66CC00"/>
    </inkml:brush>
  </inkml:definitions>
  <inkml:trace contextRef="#ctx0" brushRef="#br0">15508 14637 4127 0 0,'0'-3'416'0'0,"0"-3"6080"0"0,0-4 2208 0 0,0 2-1792 0 0,0 6-6848 0 0,-3 6-64 0 0,-1 5 64 0 0,1 7-64 0 0,0 9 64 0 0,1 8-64 0 0,1 5 0 0 0,0-2 0 0 0,1-1 0 0 0,0 0 0 0 0,0-5 0 0 0,0-3 0 0 0,3 1 0 0 0,1-1 0 0 0,2-2 0 0 0,1 0 0 0 0,1-1 0 0 0,0-2 0 0 0,1-5 0 0 0,2-5 736 0 0,2-5-192 0 0,-1-6-320 0 0,0-3-128 0 0,-2-5 0 0 0,0 0 192 0 0,1 0-96 0 0,-1-1 0 0 0,0-2-192 0 0,2-2 0 0 0,1 1 64 0 0,2-1-64 0 0,0 2 0 0 0,1 6 0 0 0,1 6 0 0 0,-1 5 0 0 0,1 2 0 0 0,-3 2 0 0 0,-1 2 0 0 0,0-1 0 0 0,1 0 0 0 0,1-2 0 0 0,0-3 0 0 0,1-2 0 0 0,0-2 0 0 0,3-5 0 0 0,2-4 0 0 0,-1-2 0 0 0,0 1 0 0 0,-2-1 0 0 0,0 0 0 0 0,0 3 0 0 0,-2-2 0 0 0,4 1 0 0 0,0 4 0 0 0,0 2 0 0 0,-1 4 0 0 0,0 5 0 0 0,-2 3 0 0 0,0 2 0 0 0,0-1 0 0 0,-6-5-7328 0 0,-5-5-14623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831"/>
    </inkml:context>
    <inkml:brush xml:id="br0">
      <inkml:brushProperty name="width" value="0.05" units="cm"/>
      <inkml:brushProperty name="height" value="0.05" units="cm"/>
      <inkml:brushProperty name="color" value="#66CC00"/>
    </inkml:brush>
  </inkml:definitions>
  <inkml:trace contextRef="#ctx0" brushRef="#br0">15954 14764 14815 0 0,'3'3'2592'0'0,"4"0"-5056"0"0,0 1-12479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832"/>
    </inkml:context>
    <inkml:brush xml:id="br0">
      <inkml:brushProperty name="width" value="0.05" units="cm"/>
      <inkml:brushProperty name="height" value="0.05" units="cm"/>
      <inkml:brushProperty name="color" value="#66CC00"/>
    </inkml:brush>
  </inkml:definitions>
  <inkml:trace contextRef="#ctx0" brushRef="#br0">16374 14756 10559 0 0,'0'-2'2784'0'0,"-3"-2"1152"0"0,-1-3-928 0 0,-2 1-288 0 0,-4 0-1984 0 0,-2 2-384 0 0,-2 4-128 0 0,-2 2 96 0 0,0 4-96 0 0,2 3-128 0 0,0 4-96 0 0,6 1 0 0 0,4 2 0 0 0,6 1 0 0 0,5 3-128 0 0,4 1 64 0 0,4 0-32 0 0,1-1-32 0 0,1-1 32 0 0,0-1-32 0 0,1-4 128 0 0,-1 2 0 0 0,-2 3-64 0 0,-8 2 512 0 0,-6 0-32 0 0,-11-4-64 0 0,-8-4-128 0 0,-4-5-128 0 0,-4-4-96 0 0,-3-2 0 0 0,-5-7-2592 0 0,0-3-6784 0 0,6-1-4447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4:35.421"/>
    </inkml:context>
    <inkml:brush xml:id="br0">
      <inkml:brushProperty name="width" value="0.1" units="cm"/>
      <inkml:brushProperty name="height" value="0.1" units="cm"/>
      <inkml:brushProperty name="color" value="#E71224"/>
    </inkml:brush>
  </inkml:definitions>
  <inkml:trace contextRef="#ctx0" brushRef="#br0">24434 14948 14719 0 0,'0'2'1568'0'0,"0"5"-1568"0"0,0 3 0 0 0,0 6 384 0 0,0 11 416 0 0,3 7-416 0 0,1 3-384 0 0,5 7-192 0 0,7 9 96 0 0,6 2 96 0 0,6-5 0 0 0,2-7 0 0 0,6-7 0 0 0,4-7 0 0 0,5-5 0 0 0,5-5 96 0 0,3-5 64 0 0,4-4 0 0 0,3-5 32 0 0,-1-6 0 0 0,2-5 64 0 0,-1-8 0 0 0,-3-4 0 0 0,1-4 0 0 0,-2-5-96 0 0,-1-2 0 0 0,-3-6 0 0 0,0-5-32 0 0,-2-4-192 0 0,9-8-192 0 0,-2-5 96 0 0,8-14-736 0 0,6-13-1824 0 0,-8 9-13183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833"/>
    </inkml:context>
    <inkml:brush xml:id="br0">
      <inkml:brushProperty name="width" value="0.05" units="cm"/>
      <inkml:brushProperty name="height" value="0.05" units="cm"/>
      <inkml:brushProperty name="color" value="#66CC00"/>
    </inkml:brush>
  </inkml:definitions>
  <inkml:trace contextRef="#ctx0" brushRef="#br0">16910 14643 6879 0 0,'0'-3'736'0'0,"-3"-1"-736"0"0,-1-2 2240 0 0,1-4 384 0 0,0-2 2848 0 0,1-2-2016 0 0,3 7 2464 0 0,2 7-5792 0 0,1 7-128 0 0,-1 7 64 0 0,-1 5-64 0 0,-1 4 0 0 0,0 4 0 0 0,-1 6 0 0 0,1 3 0 0 0,-2-2 0 0 0,1-3 64 0 0,0-6-64 0 0,0-2 0 0 0,3-10 320 0 0,3-8-192 0 0,4-6-128 0 0,3-6 96 0 0,2-4-32 0 0,4-3-64 0 0,2 1 64 0 0,0 3-64 0 0,2 2 0 0 0,0 7-96 0 0,-1 5 0 0 0,-2 5 96 0 0,-1 4-224 0 0,-4 5-160 0 0,-4 3 64 0 0,-8 3 0 0 0,-6 0 160 0 0,-8-1 64 0 0,-6 2 0 0 0,-3-5-64 0 0,-2-4-672 0 0,-2-6 384 0 0,1-7-1888 0 0,5-7 1664 0 0,5-6-4928 0 0,4-3-1184 0 0,5 0-2847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834"/>
    </inkml:context>
    <inkml:brush xml:id="br0">
      <inkml:brushProperty name="width" value="0.05" units="cm"/>
      <inkml:brushProperty name="height" value="0.05" units="cm"/>
      <inkml:brushProperty name="color" value="#66CC00"/>
    </inkml:brush>
  </inkml:definitions>
  <inkml:trace contextRef="#ctx0" brushRef="#br0">17079 14902 6431 0 0,'3'0'672'0'0,"3"0"-672"0"0,2 3 1664 0 0,4 1 2336 0 0,0 2-1984 0 0,1 1-1024 0 0,4-2 480 0 0,5 2-160 0 0,7 0-256 0 0,4-5 0 0 0,2-2-64 0 0,1-4-64 0 0,-3-5-480 0 0,-5 0 0 0 0,-3-4 416 0 0,-4-3-64 0 0,-5-2 0 0 0,-9 0-64 0 0,-4-3-64 0 0,-7 2-384 0 0,-5 2-32 0 0,-4 1 32 0 0,-2 2-128 0 0,-4 2 64 0 0,-3 3-128 0 0,-2 2 0 0 0,0 6-32 0 0,-2 5-160 0 0,1 3 96 0 0,5 5-2112 0 0,5 4 1376 0 0,6 4-1920 0 0,7 2 1248 0 0,4-3-20415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835"/>
    </inkml:context>
    <inkml:brush xml:id="br0">
      <inkml:brushProperty name="width" value="0.05" units="cm"/>
      <inkml:brushProperty name="height" value="0.05" units="cm"/>
      <inkml:brushProperty name="color" value="#66CC00"/>
    </inkml:brush>
  </inkml:definitions>
  <inkml:trace contextRef="#ctx0" brushRef="#br0">17410 14847 12863 0 0,'2'-3'1376'0'0,"2"-4"192"0"0,0-3 2112 0 0,1 0-1792 0 0,1-1-960 0 0,2 1 480 0 0,5-1-256 0 0,3 2-736 0 0,2 3 0 0 0,3 2 160 0 0,1 1-480 0 0,0 5 0 0 0,-2 1 0 0 0,0 1-96 0 0,-2 2 0 0 0,2 3-64 0 0,1 0-64 0 0,2 2-4224 0 0,0-2-4608 0 0,-4-2-4095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836"/>
    </inkml:context>
    <inkml:brush xml:id="br0">
      <inkml:brushProperty name="width" value="0.05" units="cm"/>
      <inkml:brushProperty name="height" value="0.05" units="cm"/>
      <inkml:brushProperty name="color" value="#66CC00"/>
    </inkml:brush>
  </inkml:definitions>
  <inkml:trace contextRef="#ctx0" brushRef="#br0">17959 14781 14207 0 0,'-3'0'1536'0'0,"-4"-3"-1536"0"0,-3-1 0 0 0,-3 0 704 0 0,1-1 128 0 0,0-1 0 0 0,-2 1 32 0 0,0 2-192 0 0,-1 3 640 0 0,-1 2-672 0 0,-1 4 0 0 0,4 4 0 0 0,3 2-576 0 0,3 2-64 0 0,3 2 0 0 0,5 1 0 0 0,6 0 0 0 0,3-2 0 0 0,1-2 0 0 0,1-2 0 0 0,1-4 0 0 0,2-2 0 0 0,0-3 64 0 0,2-4 32 0 0,-1-2-96 0 0,-2-2 96 0 0,-1-4-96 0 0,-3-3 64 0 0,1-2-64 0 0,-3-1 96 0 0,1-1-32 0 0,-2 0-64 0 0,1-3 96 0 0,0-1-32 0 0,-2-2 96 0 0,-3-6 160 0 0,2-1-128 0 0,0-1 32 0 0,-1-3 224 0 0,-1 1-224 0 0,-1 3 64 0 0,-1 4-32 0 0,-1 10 768 0 0,0 9-896 0 0,0 13 128 0 0,2 10-96 0 0,5 11-96 0 0,3 4 32 0 0,3-1-96 0 0,2 0 0 0 0,1-2-64 0 0,1-3 64 0 0,6 3-1152 0 0,1-4-5888 0 0,3-2-1344 0 0,-3-6-2399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837"/>
    </inkml:context>
    <inkml:brush xml:id="br0">
      <inkml:brushProperty name="width" value="0.05" units="cm"/>
      <inkml:brushProperty name="height" value="0.05" units="cm"/>
      <inkml:brushProperty name="color" value="#66CC00"/>
    </inkml:brush>
  </inkml:definitions>
  <inkml:trace contextRef="#ctx0" brushRef="#br0">15253 15752 6431 0 0,'3'-3'7904'0'0,"1"-3"-4000"0"0,2 1 2976 0 0,1 5-6592 0 0,-2 5-160 0 0,0 5 96 0 0,-6 3-128 0 0,-1 3 64 0 0,-1 0 0 0 0,1 2-32 0 0,-1-1 32 0 0,-1 1-32 0 0,-1-1 96 0 0,1-8 1408 0 0,1-12-1280 0 0,4-8-64 0 0,2-5-128 0 0,2-5-64 0 0,2-5 96 0 0,1-1-96 0 0,0 2-96 0 0,2 2 64 0 0,1 2 0 0 0,2 4-64 0 0,1 9-64 0 0,2 8 64 0 0,0 6-96 0 0,1 6 96 0 0,3 6 0 0 0,0 6 0 0 0,1-1-64 0 0,-2-3 64 0 0,0-3 0 0 0,2-3 0 0 0,0-3 0 0 0,-1-4-64 0 0,5-3 64 0 0,4-2 0 0 0,2-1-64 0 0,5-4 64 0 0,2-4-64 0 0,-4-7 64 0 0,-3-1-64 0 0,-6 0 64 0 0,-5-1 0 0 0,-5-3-64 0 0,-4-4 64 0 0,-2-1 0 0 0,-4-2 0 0 0,-7 1 64 0 0,-2 1-64 0 0,-4 3 0 0 0,-6 4 0 0 0,-3 5 0 0 0,-2 8 0 0 0,-1 7 0 0 0,1 6 0 0 0,4 4 0 0 0,3 3 0 0 0,5 1-96 0 0,3 1 96 0 0,5 0 0 0 0,6 3-64 0 0,3 0 64 0 0,7 0-64 0 0,3-1 0 0 0,0-5 0 0 0,3-3 0 0 0,1-5 0 0 0,4-3 0 0 0,3-6 0 0 0,2-1 64 0 0,-2-4 0 0 0,-3-1 0 0 0,-4-1 0 0 0,-3 0 0 0 0,-2 0 0 0 0,-2-3 0 0 0,-1-1 0 0 0,0 2 0 0 0,-3-1 0 0 0,2-4 64 0 0,1-4-64 0 0,-2-2 0 0 0,-6 0 0 0 0,-7 3 64 0 0,-7 6-64 0 0,-6 7 0 0 0,-2 6 0 0 0,0 4 0 0 0,0 5 0 0 0,3 4 0 0 0,5 5 0 0 0,7 5 0 0 0,6 5 0 0 0,5-3 0 0 0,3-3-64 0 0,1-2 64 0 0,2-5 0 0 0,3-2-96 0 0,3-3-64 0 0,4-3-192 0 0,2-3-320 0 0,2-5-992 0 0,1-5-1472 0 0,-2-2 1536 0 0,-1-2-3296 0 0,-6 1-11263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838"/>
    </inkml:context>
    <inkml:brush xml:id="br0">
      <inkml:brushProperty name="width" value="0.05" units="cm"/>
      <inkml:brushProperty name="height" value="0.05" units="cm"/>
      <inkml:brushProperty name="color" value="#66CC00"/>
    </inkml:brush>
  </inkml:definitions>
  <inkml:trace contextRef="#ctx0" brushRef="#br0">16348 15633 7807 0 0,'-3'0'10272'0'0,"0"-3"-8448"0"0,-4 0-928 0 0,-2-1 928 0 0,-3 1-960 0 0,-3 4-448 0 0,0 2-192 0 0,1 2-224 0 0,1 2 0 0 0,2 1 0 0 0,3 3 0 0 0,4 2 224 0 0,1 1-96 0 0,5 0 32 0 0,1-2-160 0 0,4-1-128 0 0,0-1 32 0 0,2-1 0 0 0,3-3-64 0 0,1-2-224 0 0,1-2 192 0 0,2-1 192 0 0,1-1 0 0 0,0 0 0 0 0,-3-3 0 0 0,-1-4 0 0 0,0-1 0 0 0,-2-2 0 0 0,0-1 0 0 0,1-6 128 0 0,-2-4-64 0 0,-2-8-64 0 0,-3-4 160 0 0,-2-3 0 0 0,-2 3 0 0 0,0 1 0 0 0,-1 3 96 0 0,-4 3 32 0 0,0 4-32 0 0,0 3 32 0 0,1 2 0 0 0,-2 6 1152 0 0,2 11-1376 0 0,3 11 32 0 0,3 12-96 0 0,2 7 0 0 0,2 3 0 0 0,3 0 0 0 0,0-2 0 0 0,1-4 0 0 0,1-4-160 0 0,2-2 32 0 0,1-3 0 0 0,1-1-768 0 0,0 2-992 0 0,4-2-2784 0 0,-2-4-14847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839"/>
    </inkml:context>
    <inkml:brush xml:id="br0">
      <inkml:brushProperty name="width" value="0.05" units="cm"/>
      <inkml:brushProperty name="height" value="0.05" units="cm"/>
      <inkml:brushProperty name="color" value="#66CC00"/>
    </inkml:brush>
  </inkml:definitions>
  <inkml:trace contextRef="#ctx0" brushRef="#br0">16695 15491 9183 0 0,'0'3'6720'0'0,"3"1"-4672"0"0,4-1-1152 0 0,3 3 352 0 0,3 0-640 0 0,2 2-352 0 0,1-1-160 0 0,-2 2 0 0 0,0-2-96 0 0,-1 5 0 0 0,2 3 0 0 0,0 4 64 0 0,-3 2-64 0 0,-2 0 256 0 0,-7 2 320 0 0,-6 0 96 0 0,-5 2 128 0 0,-5-4-384 0 0,-2-2 416 0 0,-2-4-416 0 0,-1-6 0 0 0,0-3-416 0 0,1-3 0 0 0,2-5 0 0 0,2-2 0 0 0,2-3 0 0 0,4-4-3488 0 0,2 1-18623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840"/>
    </inkml:context>
    <inkml:brush xml:id="br0">
      <inkml:brushProperty name="width" value="0.05" units="cm"/>
      <inkml:brushProperty name="height" value="0.05" units="cm"/>
      <inkml:brushProperty name="color" value="#66CC00"/>
    </inkml:brush>
  </inkml:definitions>
  <inkml:trace contextRef="#ctx0" brushRef="#br0">17415 15187 9663 0 0,'-3'3'12224'0'0,"0"3"-10752"0"0,-1 5-384 0 0,1 4-448 0 0,-2 7-320 0 0,0 2-256 0 0,1 2-64 0 0,4 0 0 0 0,1 3 96 0 0,2 4-96 0 0,-1 0 0 0 0,3 2 0 0 0,0-4-128 0 0,-1 0-32 0 0,3-4-32 0 0,-1-3 32 0 0,-2 3-3392 0 0,0 0-2336 0 0,-2-6-9599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841"/>
    </inkml:context>
    <inkml:brush xml:id="br0">
      <inkml:brushProperty name="width" value="0.05" units="cm"/>
      <inkml:brushProperty name="height" value="0.05" units="cm"/>
      <inkml:brushProperty name="color" value="#66CC00"/>
    </inkml:brush>
  </inkml:definitions>
  <inkml:trace contextRef="#ctx0" brushRef="#br0">17146 15467 12415 0 0,'-3'0'2560'0'0,"2"0"2880"0"0,4 0-5024 0 0,7-2 416 0 0,10-2-32 0 0,8 0-384 0 0,4 2-160 0 0,3-1-32 0 0,0 2 0 0 0,1 1 0 0 0,-1-4-32 0 0,8 1 192 0 0,14-1 32 0 0,2 2-192 0 0,-3 0 0 0 0,-2 0 128 0 0,-5 5-96 0 0,-6 3-160 0 0,-6 4-96 0 0,-10 3 0 0 0,-7 3 64 0 0,-4 0-64 0 0,1 1 288 0 0,0-2-128 0 0,1-2 0 0 0,2-2 96 0 0,1-6-96 0 0,-1-4 416 0 0,0-5-64 0 0,-4-8 0 0 0,-8-1-288 0 0,-4-1 0 0 0,-4-2 0 0 0,-4 0-96 0 0,-5-1 96 0 0,-3-3-128 0 0,-5 0-32 0 0,-3 2-64 0 0,-1 5-128 0 0,4 4-29567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842"/>
    </inkml:context>
    <inkml:brush xml:id="br0">
      <inkml:brushProperty name="width" value="0.05" units="cm"/>
      <inkml:brushProperty name="height" value="0.05" units="cm"/>
      <inkml:brushProperty name="color" value="#66CC00"/>
    </inkml:brush>
  </inkml:definitions>
  <inkml:trace contextRef="#ctx0" brushRef="#br0">18283 15152 11039 0 0,'0'-3'1184'0'0,"0"-4"-1184"0"0,-2-3 2368 0 0,1 8 11968 0 0,1 11-14240 0 0,1 6-96 0 0,2 3 0 0 0,2 4 0 0 0,-1 2 0 0 0,2-1 0 0 0,0 2 0 0 0,2-2 0 0 0,2 5 0 0 0,0 3 0 0 0,-3-1 0 0 0,-1 0-96 0 0,-3-3 0 0 0,-1-2 32 0 0,1-9 64 0 0,4-7 0 0 0,3-8 0 0 0,2-6 0 0 0,6-6 64 0 0,1-1-64 0 0,2 2 0 0 0,-1 2 0 0 0,2 3-160 0 0,0 2 96 0 0,-4 5-32 0 0,-2 1 32 0 0,2 6-608 0 0,1 5 448 0 0,-6 8-1088 0 0,-8 3 1216 0 0,-7-3 32 0 0,-7-2 0 0 0,-4-4 64 0 0,-6-3 160 0 0,-5-3-64 0 0,-1-3-32 0 0,0-3 0 0 0,3-2 0 0 0,-2-2 32 0 0,1 0-96 0 0,2-1 0 0 0,1-2 0 0 0,2-2 0 0 0,3-4-1056 0 0,7-5 704 0 0,9-2-5248 0 0,3 2-13951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4:35.422"/>
    </inkml:context>
    <inkml:brush xml:id="br0">
      <inkml:brushProperty name="width" value="0.1" units="cm"/>
      <inkml:brushProperty name="height" value="0.1" units="cm"/>
      <inkml:brushProperty name="color" value="#E71224"/>
    </inkml:brush>
  </inkml:definitions>
  <inkml:trace contextRef="#ctx0" brushRef="#br0">24520 13005 14271 0 0,'-8'-3'1248'0'0,"-17"-1"-992"0"0,-16 1-256 0 0,-28 3 480 0 0,-18 4 0 0 0,-7 8 32 0 0,-2 7 0 0 0,2 6-512 0 0,-15 18-160 0 0,-14 30 32 0 0,3 20 128 0 0,13 13 0 0 0,9 37 0 0 0,11 19 0 0 0,16 11 0 0 0,11 34-480 0 0,16 44-544 0 0,21 10 480 0 0,37 40-992 0 0,27-9 992 0 0,21-32 800 0 0,31-20 576 0 0,33-15-32 0 0,29-15-160 0 0,27-14 32 0 0,26-22 64 0 0,21-20 128 0 0,23-25 256 0 0,17-26-288 0 0,-13-31-608 0 0,-21-24 0 0 0,-1-24 0 0 0,12-27-224 0 0,13-29 0 0 0,-14-22-96 0 0,-26-14 96 0 0,-12-33-128 0 0,-3-45-32 0 0,-9-52-128 0 0,-27-25 96 0 0,-21-72 64 0 0,-37-20 480 0 0,-36 12 32 0 0,-34 25 0 0 0,-29 28-32 0 0,-28 29-32 0 0,-22 24 0 0 0,-41-6 256 0 0,-27 10-352 0 0,-20 17-32 0 0,-14 20 32 0 0,-14 16-160 0 0,-46 1 32 0 0,-21 13-96 0 0,-8 17 0 0 0,-37 7-160 0 0,-10 12 96 0 0,-31 11-2464 0 0,37 18-17983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843"/>
    </inkml:context>
    <inkml:brush xml:id="br0">
      <inkml:brushProperty name="width" value="0.05" units="cm"/>
      <inkml:brushProperty name="height" value="0.05" units="cm"/>
      <inkml:brushProperty name="color" value="#66CC00"/>
    </inkml:brush>
  </inkml:definitions>
  <inkml:trace contextRef="#ctx0" brushRef="#br0">18640 15484 9983 0 0,'3'0'1088'0'0,"0"3"704"0"0,1 4 1184 0 0,2 0-32 0 0,-3-4 5024 0 0,-2-7-7264 0 0,-1-7-64 0 0,-1-6-128 0 0,0-6-96 0 0,1-3-288 0 0,-1 1 128 0 0,4 2-256 0 0,0 2 64 0 0,3 2-64 0 0,4 4-64 0 0,2 4 64 0 0,2 5 0 0 0,2 2-64 0 0,0 3 64 0 0,1 1 0 0 0,1 1 0 0 0,2 0-64 0 0,3 0 0 0 0,7 0 64 0 0,0-1-96 0 0,-1-3 32 0 0,-3 0-32 0 0,-4-1 32 0 0,-2-1-96 0 0,-1-1-128 0 0,-3-2 192 0 0,1 1-96 0 0,-4-2 192 0 0,-1 1 0 0 0,-2-1 0 0 0,-6-2 0 0 0,-7-1 0 0 0,-8 0 0 0 0,-5 3 0 0 0,-2 3 0 0 0,-2 5 0 0 0,0 6-64 0 0,1 5 0 0 0,4 5-32 0 0,4 8 0 0 0,4 3 0 0 0,8 5 32 0 0,8-1-128 0 0,5-3 64 0 0,2-3 32 0 0,13 0-640 0 0,8-1 512 0 0,7-5-864 0 0,1-5 704 0 0,0-5-3008 0 0,-8-3-18047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844"/>
    </inkml:context>
    <inkml:brush xml:id="br0">
      <inkml:brushProperty name="width" value="0.05" units="cm"/>
      <inkml:brushProperty name="height" value="0.05" units="cm"/>
      <inkml:brushProperty name="color" value="#66CC00"/>
    </inkml:brush>
  </inkml:definitions>
  <inkml:trace contextRef="#ctx0" brushRef="#br0">19313 15359 5951 0 0,'0'-6'672'0'0,"0"-4"5344"0"0,0-4 192 0 0,-3 1-3648 0 0,-1 0-1984 0 0,-2 2-160 0 0,-3 3-32 0 0,-4 2-96 0 0,-1 6-64 0 0,-2 5 32 0 0,0 5-192 0 0,2 4 0 0 0,0-2-64 0 0,4 4 64 0 0,5-1 416 0 0,7-3-192 0 0,5-4-128 0 0,5-3 0 0 0,3-5 0 0 0,5-6 384 0 0,1-1-320 0 0,1 0 256 0 0,-2 1-320 0 0,0 2 0 0 0,-2 2-32 0 0,0 1 0 0 0,2 3-128 0 0,0 4 0 0 0,0 2 0 0 0,2 2-192 0 0,0 1-128 0 0,2 0 160 0 0,-3 1 64 0 0,1-3 32 0 0,-2-4 0 0 0,0-4 64 0 0,-4-5 0 0 0,-2-4 64 0 0,-3-7 0 0 0,-4-6 160 0 0,-2-2-96 0 0,-3-1 0 0 0,-2 2 0 0 0,0 1 96 0 0,-1-1 32 0 0,1 0 0 0 0,-1 1-32 0 0,1-1 0 0 0,-1-3 224 0 0,1-5-64 0 0,0-1-256 0 0,0 2 128 0 0,0 4-160 0 0,0 8 192 0 0,0 10-288 0 0,3 10 0 0 0,1 6 0 0 0,-1 5 0 0 0,0 2 0 0 0,2 5-96 0 0,0 1 96 0 0,2 0 0 0 0,0 2 0 0 0,1-1-64 0 0,0-1 64 0 0,1-1-128 0 0,-1-2 0 0 0,1 1 0 0 0,2-2 0 0 0,1 4-960 0 0,3 2 672 0 0,0-5-3008 0 0,-2-4-20415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845"/>
    </inkml:context>
    <inkml:brush xml:id="br0">
      <inkml:brushProperty name="width" value="0.05" units="cm"/>
      <inkml:brushProperty name="height" value="0.05" units="cm"/>
      <inkml:brushProperty name="color" value="#66CC00"/>
    </inkml:brush>
  </inkml:definitions>
  <inkml:trace contextRef="#ctx0" brushRef="#br0">19757 15147 15743 0 0,'-2'0'1696'0'0,"-5"0"-1696"0"0,-3 3 1984 0 0,-3 1-864 0 0,-2 2 768 0 0,-1 1-448 0 0,1 1-704 0 0,5 3-416 0 0,3 2 160 0 0,5 1-160 0 0,4 2-256 0 0,4 1-64 0 0,4-1 96 0 0,2-1-32 0 0,3-2-64 0 0,2-3 64 0 0,3 1-64 0 0,1-3 96 0 0,-1 1-96 0 0,3-2 0 0 0,0-1 0 0 0,2-3-2784 0 0,-4-1-20543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846"/>
    </inkml:context>
    <inkml:brush xml:id="br0">
      <inkml:brushProperty name="width" value="0.05" units="cm"/>
      <inkml:brushProperty name="height" value="0.05" units="cm"/>
      <inkml:brushProperty name="color" value="#66CC00"/>
    </inkml:brush>
  </inkml:definitions>
  <inkml:trace contextRef="#ctx0" brushRef="#br0">16987 15954 7359 0 0,'-3'0'768'0'0,"2"0"16096"0"0,7 6-15840 0 0,5 4-704 0 0,4 4-32 0 0,1 5 32 0 0,2 1-192 0 0,0 4 0 0 0,0 4-32 0 0,-1 1 0 0 0,1 0-96 0 0,-1 0 64 0 0,0 1-64 0 0,-1-2 0 0 0,-2-3 0 0 0,-1 0 64 0 0,0-2-64 0 0,-3-1 0 0 0,1-2 0 0 0,-2-2 0 0 0,-3-1-64 0 0,1 0 64 0 0,-1 2-768 0 0,-4 1 480 0 0,-6 0-2528 0 0,-4-4 1824 0 0,-7-7-5184 0 0,-4-5 4032 0 0,2-4-12127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847"/>
    </inkml:context>
    <inkml:brush xml:id="br0">
      <inkml:brushProperty name="width" value="0.05" units="cm"/>
      <inkml:brushProperty name="height" value="0.05" units="cm"/>
      <inkml:brushProperty name="color" value="#66CC00"/>
    </inkml:brush>
  </inkml:definitions>
  <inkml:trace contextRef="#ctx0" brushRef="#br0">16854 16266 9183 0 0,'3'0'9024'0'0,"3"-3"-7936"0"0,4-1 608 0 0,6-2-864 0 0,3-1-160 0 0,7-1 608 0 0,9-3-128 0 0,6-2-640 0 0,3 2 0 0 0,3 1 0 0 0,2 1-128 0 0,1 2-32 0 0,1 1 0 0 0,5 3 192 0 0,-1 1-416 0 0,-4 1 0 0 0,-8 1 0 0 0,-9 3-128 0 0,-4 1 0 0 0,-2 3 0 0 0,-5 2 0 0 0,-4 4 0 0 0,-6 1 0 0 0,-1-1 0 0 0,-4 0 0 0 0,1-2 0 0 0,1-4 0 0 0,-2 1 0 0 0,2-1-64 0 0,1-3 64 0 0,2-1-96 0 0,1-1 96 0 0,4-1 0 0 0,2-4 128 0 0,3-1 32 0 0,4-3-32 0 0,-1-2 128 0 0,-2-7 160 0 0,-4-2-32 0 0,-9-4-64 0 0,-9-1-160 0 0,-8 3-64 0 0,-8 2 64 0 0,-8 2-64 0 0,-2 3-96 0 0,-1 4 0 0 0,-4 4 0 0 0,1 2 0 0 0,-2 5-2496 0 0,5 7-2080 0 0,7 3-18975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848"/>
    </inkml:context>
    <inkml:brush xml:id="br0">
      <inkml:brushProperty name="width" value="0.05" units="cm"/>
      <inkml:brushProperty name="height" value="0.05" units="cm"/>
      <inkml:brushProperty name="color" value="#66CC00"/>
    </inkml:brush>
  </inkml:definitions>
  <inkml:trace contextRef="#ctx0" brushRef="#br0">17727 16236 19231 0 0,'3'0'2112'0'0,"3"3"-2112"0"0,7 1 352 0 0,7-1 384 0 0,8 0 128 0 0,2-1-384 0 0,-1-1 32 0 0,0 0-32 0 0,-2-4 64 0 0,0-3 512 0 0,-1-1-512 0 0,-4-3 224 0 0,-1-2-32 0 0,-5-1-96 0 0,-5-2-352 0 0,-5-1 224 0 0,-2-1-320 0 0,-6 3-32 0 0,-5 1 96 0 0,-7 0-256 0 0,-3 1 96 0 0,-3 4-96 0 0,-3 3 0 0 0,0 2 0 0 0,1 2 0 0 0,-2 1 0 0 0,1 3-64 0 0,-2 1-192 0 0,1 3 128 0 0,-4 3-3168 0 0,3 0-23519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849"/>
    </inkml:context>
    <inkml:brush xml:id="br0">
      <inkml:brushProperty name="width" value="0.05" units="cm"/>
      <inkml:brushProperty name="height" value="0.05" units="cm"/>
      <inkml:brushProperty name="color" value="#66CC00"/>
    </inkml:brush>
  </inkml:definitions>
  <inkml:trace contextRef="#ctx0" brushRef="#br0">18190 15663 11487 0 0,'3'0'1248'0'0,"3"0"3584"0"0,2 3 576 0 0,1 1-4192 0 0,0 2 544 0 0,0 4-896 0 0,0 2-416 0 0,0 2-96 0 0,-1 2 0 0 0,1 6 128 0 0,-1 5-480 0 0,-2 1 64 0 0,1 2-64 0 0,-1 3-832 0 0,-1 2 352 0 0,-2 7-15552 0 0,-1-5 4865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850"/>
    </inkml:context>
    <inkml:brush xml:id="br0">
      <inkml:brushProperty name="width" value="0.05" units="cm"/>
      <inkml:brushProperty name="height" value="0.05" units="cm"/>
      <inkml:brushProperty name="color" value="#66CC00"/>
    </inkml:brush>
  </inkml:definitions>
  <inkml:trace contextRef="#ctx0" brushRef="#br0">18402 16259 21183 0 0,'0'2'2272'0'0,"3"2"-2272"0"0,3 3 0 0 0,4 2 864 0 0,3-2 4448 0 0,-1-6-5664 0 0,1-3-704 0 0,-2-4-10304 0 0,-4 0-5503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851"/>
    </inkml:context>
    <inkml:brush xml:id="br0">
      <inkml:brushProperty name="width" value="0.1" units="cm"/>
      <inkml:brushProperty name="height" value="0.1" units="cm"/>
      <inkml:brushProperty name="color" value="#FFC114"/>
    </inkml:brush>
  </inkml:definitions>
  <inkml:trace contextRef="#ctx0" brushRef="#br0">8388 15070 6431 0 0,'0'-3'672'0'0,"3"-4"1440"0"0,0-3 2912 0 0,1-3-2432 0 0,2 1-1376 0 0,-1-3 576 0 0,3 0-928 0 0,-1 1-160 0 0,2 0-32 0 0,2-1 1152 0 0,2-1 704 0 0,-2 9-992 0 0,-2 10-1376 0 0,-5 16-96 0 0,-10 17 32 0 0,-9 18 0 0 0,-5 9 0 0 0,-1 5-96 0 0,-1-1 0 0 0,-1 0 64 0 0,-4 7-64 0 0,-1 1 0 0 0,0-2 0 0 0,2-5 64 0 0,1-5-64 0 0,-2 0 0 0 0,-5 7 0 0 0,-5 2 0 0 0,-2 1 64 0 0,1-1 0 0 0,0-5-64 0 0,1-5 0 0 0,7-10 64 0 0,6-11-64 0 0,4-7 0 0 0,6-7 0 0 0,2-5 64 0 0,3-3-64 0 0,0-2 160 0 0,2-1 32 0 0,0-1-32 0 0,3-5 384 0 0,5-8-544 0 0,3-7 0 0 0,3-2-64 0 0,3-3 64 0 0,4-5 0 0 0,1-3 0 0 0,1-2 0 0 0,1 1 0 0 0,0-1 0 0 0,0 2 0 0 0,0-2 0 0 0,3-1 0 0 0,1 0 0 0 0,2-1 64 0 0,5-3-64 0 0,5-6 64 0 0,4-3-64 0 0,5-4 64 0 0,0-4-64 0 0,5-3 0 0 0,2-6 0 0 0,2-2 0 0 0,4-1 0 0 0,0 4 0 0 0,-1 4 0 0 0,-3 4 0 0 0,-3 5 0 0 0,0-1 0 0 0,-3 3 0 0 0,-7 3 0 0 0,-9 6-30047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852"/>
    </inkml:context>
    <inkml:brush xml:id="br0">
      <inkml:brushProperty name="width" value="0.1" units="cm"/>
      <inkml:brushProperty name="height" value="0.1" units="cm"/>
      <inkml:brushProperty name="color" value="#FFC114"/>
    </inkml:brush>
  </inkml:definitions>
  <inkml:trace contextRef="#ctx0" brushRef="#br0">8810 15333 895 0 0,'-3'0'22752'0'0,"-4"0"-22272"0"0,-3 2-32 0 0,-3 2-256 0 0,-2 0 0 0 0,-1-1 0 0 0,-1-1-32 0 0,-3 2 192 0 0,-9 0-32 0 0,-12 0-32 0 0,-9 2-96 0 0,-11-1-128 0 0,0 0 32 0 0,2-2 0 0 0,-1 2 32 0 0,2 0-32 0 0,5-1 0 0 0,5-1 32 0 0,7-1 0 0 0,3-1 0 0 0,6 0-128 0 0,0-1 96 0 0,-1 0-32 0 0,4-1-64 0 0,2 1 64 0 0,5 0 32 0 0,1 0-32 0 0,3 0 96 0 0,2 0-160 0 0,-1 0 0 0 0,2 0 0 0 0,-1 0 0 0 0,0 3 0 0 0,0 0 0 0 0,-1 4 0 0 0,1-1 0 0 0,5 0-576 0 0,11 1-288 0 0,7 2 576 0 0,9 3-3072 0 0,4 1 1536 0 0,-1 0-19231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4:35.423"/>
    </inkml:context>
    <inkml:brush xml:id="br0">
      <inkml:brushProperty name="width" value="0.1" units="cm"/>
      <inkml:brushProperty name="height" value="0.1" units="cm"/>
      <inkml:brushProperty name="color" value="#E71224"/>
    </inkml:brush>
  </inkml:definitions>
  <inkml:trace contextRef="#ctx0" brushRef="#br0">9856 12816 16671 0 0,'0'3'1824'0'0,"-2"6"-1824"0"0,1 8 96 0 0,4 3 0 0 0,4 2 0 0 0,7 2 96 0 0,9 0 0 0 0,9-4-96 0 0,8-9 256 0 0,5-8 32 0 0,10-8 32 0 0,8-8 0 0 0,14-9 192 0 0,11-5 64 0 0,10-6 0 0 0,36-21 352 0 0,46-24-512 0 0,48-23-256 0 0,42-17-256 0 0,4 0 0 0 0,-46 20-24575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853"/>
    </inkml:context>
    <inkml:brush xml:id="br0">
      <inkml:brushProperty name="width" value="0.1" units="cm"/>
      <inkml:brushProperty name="height" value="0.1" units="cm"/>
      <inkml:brushProperty name="color" value="#FFC114"/>
    </inkml:brush>
  </inkml:definitions>
  <inkml:trace contextRef="#ctx0" brushRef="#br0">7805 15578 10815 0 0,'0'-3'1152'0'0,"0"-3"-192"0"0,0-4 3456 0 0,0 2 5120 0 0,3 4-9376 0 0,4 4-32 0 0,3 3 0 0 0,3 3-32 0 0,2 3-32 0 0,4 4 0 0 0,7 8 96 0 0,8 2-64 0 0,4 1 0 0 0,9 5 0 0 0,11 5-32 0 0,9 6-96 0 0,8 5-288 0 0,-4-4 160 0 0,-7-4 288 0 0,-5-2 224 0 0,0 0-160 0 0,-2 0-192 0 0,-2-2 0 0 0,-8-2 0 0 0,-6-4 0 0 0,-5-2-96 0 0,-2-1 0 0 0,-4-3 32 0 0,-3-1 0 0 0,-1-2 64 0 0,-1-4 64 0 0,1-1 0 0 0,0-3-64 0 0,-3-4 96 0 0,-2 1-32 0 0,-1-1-64 0 0,-5-5 352 0 0,-7-2-352 0 0,-6-4 0 0 0,-5-1 0 0 0,-5-2-96 0 0,-5-6-96 0 0,-5-2 0 0 0,-2-3 32 0 0,-1 0 64 0 0,1 1 32 0 0,0 2 64 0 0,1 5 0 0 0,1 1 288 0 0,1 2-192 0 0,3 0-96 0 0,2 2 0 0 0,-1-2 0 0 0,-1-5 0 0 0,0-6 0 0 0,-4-7 0 0 0,-4-12 64 0 0,-5-13 32 0 0,-2-17 32 0 0,-3-14-32 0 0,-1-10 0 0 0,2 2 0 0 0,4 8-32 0 0,3 9 32 0 0,4 12 0 0 0,1 11 0 0 0,5 10-32 0 0,1 5 128 0 0,1 1-96 0 0,2 5-96 0 0,2 4 0 0 0,4 3 64 0 0,1 3-64 0 0,2 2 0 0 0,4 1 0 0 0,1 0-64 0 0,3 0-1728 0 0,3 3-320 0 0,2 1-1152 0 0,0 2-18943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854"/>
    </inkml:context>
    <inkml:brush xml:id="br0">
      <inkml:brushProperty name="width" value="0.1" units="cm"/>
      <inkml:brushProperty name="height" value="0.1" units="cm"/>
      <inkml:brushProperty name="color" value="#FFC114"/>
    </inkml:brush>
  </inkml:definitions>
  <inkml:trace contextRef="#ctx0" brushRef="#br0">8467 15329 1823 0 0,'0'-3'18368'0'0,"2"-3"-17696"0"0,5-2-32 0 0,3-1-96 0 0,6-2-64 0 0,8 0-96 0 0,9 0 0 0 0,7-2 32 0 0,0 2-192 0 0,-4 0-32 0 0,-3 2 160 0 0,-4 2-160 0 0,-5 3-96 0 0,-5 4 416 0 0,-4 3-128 0 0,-4 3-192 0 0,-2 1 0 0 0,-4 2 416 0 0,-7-1-608 0 0,-2 2 0 0 0,-7 1 0 0 0,-6 2 0 0 0,-10 4 0 0 0,-5 8 0 0 0,-6 5 0 0 0,-2 6 0 0 0,1 6 0 0 0,3-3 0 0 0,5-4 0 0 0,6-2 0 0 0,6-5 0 0 0,7-6-26655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855"/>
    </inkml:context>
    <inkml:brush xml:id="br0">
      <inkml:brushProperty name="width" value="0.1" units="cm"/>
      <inkml:brushProperty name="height" value="0.1" units="cm"/>
      <inkml:brushProperty name="color" value="#FFC114"/>
    </inkml:brush>
  </inkml:definitions>
  <inkml:trace contextRef="#ctx0" brushRef="#br0">7220 16626 895 0 0,'3'-3'2176'0'0,"1"-3"2944"0"0,2-4-864 0 0,1-3-1312 0 0,-2-2-288 0 0,2 1-1472 0 0,0 1 0 0 0,-2-1 832 0 0,1 3-384 0 0,0-1-256 0 0,-4 6 1760 0 0,-5 8-3040 0 0,-5 8-96 0 0,-4 7 0 0 0,-3 9 0 0 0,-1 9 0 0 0,1 1 0 0 0,2 0 0 0 0,1 3 0 0 0,4-3 0 0 0,3-5 0 0 0,3-2 0 0 0,4-2 0 0 0,1-4 0 0 0,4-6 0 0 0,3-2 0 0 0,3-2 0 0 0,2-2 0 0 0,1-4 0 0 0,1-3 0 0 0,0-1 0 0 0,0-2-160 0 0,3-2-96 0 0,6-2-1344 0 0,2-4 0 0 0,1-4-2656 0 0,-3 1-16543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856"/>
    </inkml:context>
    <inkml:brush xml:id="br0">
      <inkml:brushProperty name="width" value="0.1" units="cm"/>
      <inkml:brushProperty name="height" value="0.1" units="cm"/>
      <inkml:brushProperty name="color" value="#FFC114"/>
    </inkml:brush>
  </inkml:definitions>
  <inkml:trace contextRef="#ctx0" brushRef="#br0">7183 16668 11487 0 0,'3'-3'2560'0'0,"7"-3"608"0"0,6-4-768 0 0,7-3-1792 0 0,3-2 0 0 0,10-4 416 0 0,10-2-256 0 0,9-3-224 0 0,4 0-320 0 0,-3 2-128 0 0,-3 0-2336 0 0,-10 6-19007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857"/>
    </inkml:context>
    <inkml:brush xml:id="br0">
      <inkml:brushProperty name="width" value="0.1" units="cm"/>
      <inkml:brushProperty name="height" value="0.1" units="cm"/>
      <inkml:brushProperty name="color" value="#FFC114"/>
    </inkml:brush>
  </inkml:definitions>
  <inkml:trace contextRef="#ctx0" brushRef="#br0">7250 16470 16959 0 0,'2'-3'2528'0'0,"5"-3"-1728"0"0,0-4 0 0 0,3-1 0 0 0,1 0-96 0 0,5-5 704 0 0,3-1-704 0 0,3-2-352 0 0,4 0-96 0 0,0 1 0 0 0,2 0 0 0 0,-2 0-192 0 0,1 1-64 0 0,-2 0 0 0 0,-2 1 96 0 0,4-1-2368 0 0,-1 1-7296 0 0,-4 2-4575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858"/>
    </inkml:context>
    <inkml:brush xml:id="br0">
      <inkml:brushProperty name="width" value="0.1" units="cm"/>
      <inkml:brushProperty name="height" value="0.1" units="cm"/>
      <inkml:brushProperty name="color" value="#FFC114"/>
    </inkml:brush>
  </inkml:definitions>
  <inkml:trace contextRef="#ctx0" brushRef="#br0">7660 16608 6879 0 0,'2'0'736'0'0,"2"-3"1696"0"0,3-1 448 0 0,2 1 96 0 0,6-3 1152 0 0,3 0-3360 0 0,1 2-64 0 0,1 3 0 0 0,2 2-320 0 0,0 2-64 0 0,-1 2-32 0 0,-1 6 192 0 0,-4 7-224 0 0,-4 3-160 0 0,-5 1 0 0 0,-6 0-32 0 0,-7 1 0 0 0,-1 0 0 0 0,-3-2 64 0 0,-2 0 0 0 0,-3-3 32 0 0,0 0-32 0 0,-2-4 0 0 0,-2 2 64 0 0,-2-2-96 0 0,3-1-96 0 0,2-2 0 0 0,6-6-1568 0 0,5-7-12416 0 0,4-3 4257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859"/>
    </inkml:context>
    <inkml:brush xml:id="br0">
      <inkml:brushProperty name="width" value="0.1" units="cm"/>
      <inkml:brushProperty name="height" value="0.1" units="cm"/>
      <inkml:brushProperty name="color" value="#FFC114"/>
    </inkml:brush>
  </inkml:definitions>
  <inkml:trace contextRef="#ctx0" brushRef="#br0">7944 16550 11551 0 0,'-2'0'2240'0'0,"-5"0"160"0"0,0 2-1184 0 0,-3 2-512 0 0,-1 3-64 0 0,-2 2 576 0 0,-2 0-832 0 0,-1 2-32 0 0,-1 1 0 0 0,3 2 0 0 0,1 1 32 0 0,2 1 32 0 0,1 0 0 0 0,2 1 352 0 0,2 0-416 0 0,2-1-32 0 0,2 1 32 0 0,4-3-192 0 0,1-1 0 0 0,4 0-32 0 0,3-2 0 0 0,3-3-128 0 0,1 0 96 0 0,2-2-96 0 0,7 2 64 0 0,4-1-64 0 0,4-2-896 0 0,5-1-1152 0 0,-1-5-6944 0 0,-7-2-4223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860"/>
    </inkml:context>
    <inkml:brush xml:id="br0">
      <inkml:brushProperty name="width" value="0.1" units="cm"/>
      <inkml:brushProperty name="height" value="0.1" units="cm"/>
      <inkml:brushProperty name="color" value="#FFC114"/>
    </inkml:brush>
  </inkml:definitions>
  <inkml:trace contextRef="#ctx0" brushRef="#br0">8284 16611 11103 0 0,'0'-3'2272'0'0,"-3"-1"256"0"0,0-2-384 0 0,-4-1-704 0 0,-2 5-224 0 0,-6 1-320 0 0,0 5-416 0 0,-1 1-128 0 0,0 5 320 0 0,0 2-320 0 0,2 1-160 0 0,2 4 160 0 0,1 4-192 0 0,4 5-160 0 0,6 4 64 0 0,5 1-64 0 0,5 0 0 0 0,4-4 0 0 0,3-6 64 0 0,-2-4-64 0 0,-1-4 64 0 0,4-5-64 0 0,5-4 0 0 0,0-3 0 0 0,3 0 0 0 0,0-2 0 0 0,1-3 0 0 0,-1 0 0 0 0,1-4 0 0 0,-1-1 96 0 0,-2-4-32 0 0,-2-1 0 0 0,1 1 0 0 0,2-3 64 0 0,0-1-64 0 0,-1-1-64 0 0,-2-3 96 0 0,-4 0 0 0 0,-3 3 64 0 0,-3-1 224 0 0,-4-1-192 0 0,0 5 32 0 0,-4-3 224 0 0,-3 1-32 0 0,-4-1 224 0 0,-4 3-416 0 0,-3 4-128 0 0,-3 4 0 0 0,-2 6 0 0 0,-1 6-96 0 0,-1 8 0 0 0,4 4 0 0 0,3 3 0 0 0,4 2 0 0 0,3 2-96 0 0,2 1 96 0 0,5 0 0 0 0,1-2 0 0 0,3-2 0 0 0,6-1-64 0 0,4-2 64 0 0,1-4-64 0 0,1-4 64 0 0,0-4 0 0 0,-1-3 0 0 0,6-1 0 0 0,0-5 0 0 0,0-2 0 0 0,2-5 96 0 0,-2-1 0 0 0,-1-2-96 0 0,0-1-224 0 0,3-3 160 0 0,2-6-32 0 0,-1-6 32 0 0,-5-2 64 0 0,-6 2 0 0 0,-6 3 0 0 0,-2 1 0 0 0,-2 1 0 0 0,-5 2 0 0 0,-3-1 0 0 0,-1 1 64 0 0,-2 1-64 0 0,-1 2 64 0 0,0 0-64 0 0,0 5 160 0 0,-1 1 32 0 0,2 0-32 0 0,-1 2 32 0 0,-3 9 512 0 0,0 10-704 0 0,3 10 0 0 0,3 10 0 0 0,4 5 0 0 0,1 1 0 0 0,3 0-96 0 0,1-4-32 0 0,2 3-128 0 0,2 0-64 0 0,6 1-64 0 0,2-6 192 0 0,-1-4 32 0 0,-2-7 32 0 0,1-3 0 0 0,2-4 0 0 0,1-4 128 0 0,1-5-64 0 0,2-4 64 0 0,0-3 0 0 0,-1-4-64 0 0,2-6 64 0 0,0-6 0 0 0,-5-4 0 0 0,-4-1 0 0 0,-6-5 0 0 0,-3-4 0 0 0,-3-3 0 0 0,-2-2 64 0 0,-3 2 32 0 0,-2 3-96 0 0,-2 4 192 0 0,-1 2 128 0 0,-1 1 0 0 0,1 2 32 0 0,-1 6 0 0 0,-3 12 256 0 0,2 10-608 0 0,3 11 0 0 0,1 6 0 0 0,3 6 0 0 0,4 10 0 0 0,2 4 0 0 0,7 8 0 0 0,0-2 0 0 0,3-5 0 0 0,1-6 0 0 0,-2-7 0 0 0,1-4 0 0 0,0-4-64 0 0,0-4 64 0 0,2-2 0 0 0,6-3-64 0 0,6-3 0 0 0,3-3 64 0 0,0-1 0 0 0,3-5-64 0 0,1-3 64 0 0,1-5-64 0 0,-3-5 0 0 0,-4-7 64 0 0,-4-1 0 0 0,-6 1 0 0 0,-6-2 0 0 0,-5 0 0 0 0,-7 3 0 0 0,-3 1 0 0 0,-4 2 0 0 0,-3 6 64 0 0,-1 10-64 0 0,3 6 0 0 0,1 7 0 0 0,3 4-96 0 0,2 5 32 0 0,4 8-64 0 0,4 2-32 0 0,4 2-64 0 0,7-1 0 0 0,2-4 64 0 0,1-6 96 0 0,3-6 64 0 0,0-5-64 0 0,2-8 64 0 0,0-6 96 0 0,-2-3-32 0 0,-2-2 0 0 0,-5-3 32 0 0,-2 1 32 0 0,-3 0 32 0 0,-1-1 0 0 0,-2-1 128 0 0,0-1 96 0 0,2 5-320 0 0,2 7-64 0 0,-1 7 0 0 0,0 5-64 0 0,-2 4-32 0 0,1 0 96 0 0,2 1-64 0 0,0-6 64 0 0,0-6 96 0 0,-1-6-32 0 0,-1-6-64 0 0,-3-6 128 0 0,-2-4-32 0 0,-3-1 0 0 0,-1 0 0 0 0,-1 1-32 0 0,3-1 64 0 0,0-1-64 0 0,0 1-64 0 0,3-2 0 0 0,2 1 0 0 0,3 1 0 0 0,3 4 0 0 0,1 7 0 0 0,1 7 0 0 0,1 2-96 0 0,0 5 32 0 0,0 5 64 0 0,0 3-64 0 0,3 3-64 0 0,3 4-32 0 0,1 1-64 0 0,2 1-64 0 0,2-3 32 0 0,-1-5 96 0 0,-2-5 64 0 0,-2-3 0 0 0,-6-6 32 0 0,-2-3 64 0 0,-5-3 0 0 0,-3-3 0 0 0,-3-3-64 0 0,-2-5 64 0 0,1-5 0 0 0,1-4 0 0 0,-4 0 0 0 0,-2-4 64 0 0,0-3 32 0 0,-3-1 0 0 0,0 0 0 0 0,0 1 32 0 0,-2-6 192 0 0,-2 1-160 0 0,1 2-32 0 0,-2 2 128 0 0,1 0-64 0 0,-1 7-64 0 0,5 8-32 0 0,2 13-32 0 0,5 14-64 0 0,5 13-96 0 0,7 12 96 0 0,1 7-64 0 0,1 1-32 0 0,0 4-128 0 0,-2-2 96 0 0,-1 5-768 0 0,0-7 608 0 0,-2-1-512 0 0,-3-4 352 0 0,0-9-192 0 0,2-11 640 0 0,1-11 0 0 0,2-12 224 0 0,2-10 128 0 0,1-10-32 0 0,0-10 0 0 0,4-5-96 0 0,0 0-224 0 0,4 3 64 0 0,-1 5-64 0 0,-3 6 0 0 0,-3 7 0 0 0,-1 8-64 0 0,2 1-544 0 0,1 2-1312 0 0,2 1-2144 0 0,-1 1-17087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861"/>
    </inkml:context>
    <inkml:brush xml:id="br0">
      <inkml:brushProperty name="width" value="0.1" units="cm"/>
      <inkml:brushProperty name="height" value="0.1" units="cm"/>
      <inkml:brushProperty name="color" value="#FFC114"/>
    </inkml:brush>
  </inkml:definitions>
  <inkml:trace contextRef="#ctx0" brushRef="#br0">10738 15447 16607 0 0,'0'-3'736'0'0,"-3"-4"352"0"0,-1-3-1088 0 0,-2 0 1056 0 0,-3 2 6272 0 0,-1 4-6528 0 0,3 10-160 0 0,1 8-256 0 0,5 11-64 0 0,3 12-192 0 0,1 6-64 0 0,2-2-64 0 0,1-2 0 0 0,0-3 0 0 0,-2 19-2112 0 0,-2-1-24927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862"/>
    </inkml:context>
    <inkml:brush xml:id="br0">
      <inkml:brushProperty name="width" value="0.1" units="cm"/>
      <inkml:brushProperty name="height" value="0.1" units="cm"/>
      <inkml:brushProperty name="color" value="#FFC114"/>
    </inkml:brush>
  </inkml:definitions>
  <inkml:trace contextRef="#ctx0" brushRef="#br0">10848 16272 12863 0 0,'6'3'1408'0'0,"7"0"-1408"0"0,1 4 0 0 0,2-1 2656 0 0,-5 3 4416 0 0,-5-1-31071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4:35.424"/>
    </inkml:context>
    <inkml:brush xml:id="br0">
      <inkml:brushProperty name="width" value="0.1" units="cm"/>
      <inkml:brushProperty name="height" value="0.1" units="cm"/>
      <inkml:brushProperty name="color" value="#E71224"/>
    </inkml:brush>
  </inkml:definitions>
  <inkml:trace contextRef="#ctx0" brushRef="#br0">10537 8388 13983 0 0,'-3'3'1504'0'0,"-4"4"-1504"0"0,0 6 0 0 0,1 3 0 0 0,1 3 64 0 0,1 0 0 0 0,5 0-64 0 0,10 2 448 0 0,21-2 320 0 0,29-7 96 0 0,42-14 96 0 0,22-16-480 0 0,13-12-160 0 0,8-11 0 0 0,8-8 0 0 0,36-19 128 0 0,50-24-320 0 0,16-6-8384 0 0,-35 13-4159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863"/>
    </inkml:context>
    <inkml:brush xml:id="br0">
      <inkml:brushProperty name="width" value="0.1" units="cm"/>
      <inkml:brushProperty name="height" value="0.1" units="cm"/>
      <inkml:brushProperty name="color" value="#FFC114"/>
    </inkml:brush>
  </inkml:definitions>
  <inkml:trace contextRef="#ctx0" brushRef="#br0">8612 17276 3199 0 0,'3'-3'3520'0'0,"4"-4"4160"0"0,3-3-3744 0 0,5 0-2048 0 0,10-4 992 0 0,5-3-1504 0 0,6 0-384 0 0,9-4-96 0 0,4-1 0 0 0,9-2-32 0 0,11-3-320 0 0,13-5-64 0 0,16-3 0 0 0,10-1 0 0 0,10 0-224 0 0,4-2-32 0 0,4-1-32 0 0,20-1 96 0 0,16-4-224 0 0,11 2-64 0 0,2 1 0 0 0,-15 8 0 0 0,-23 7 0 0 0,-10 2 64 0 0,-10 2-64 0 0,-19 5 0 0 0,-20 3 0 0 0,-21 3 0 0 0,-12 1-2592 0 0,-13 3-26015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864"/>
    </inkml:context>
    <inkml:brush xml:id="br0">
      <inkml:brushProperty name="width" value="0.05" units="cm"/>
      <inkml:brushProperty name="height" value="0.05" units="cm"/>
      <inkml:brushProperty name="color" value="#66CC00"/>
    </inkml:brush>
  </inkml:definitions>
  <inkml:trace contextRef="#ctx0" brushRef="#br0">23085 12678 12415 0 0,'3'3'10976'0'0,"0"6"-10752"0"0,4 8-32 0 0,-1 3-32 0 0,0 4 0 0 0,1 1 0 0 0,2-1 160 0 0,3-2 0 0 0,2-2 32 0 0,1-1 0 0 0,1-2 32 0 0,1 0 32 0 0,2-3 32 0 0,8-4 416 0 0,4-4-384 0 0,2-3-32 0 0,16-8 352 0 0,7-8-512 0 0,9-7 32 0 0,7-7-32 0 0,6-7-128 0 0,22-11 96 0 0,13-7-128 0 0,2 0-32 0 0,19-5 64 0 0,26-11-416 0 0,-2 5 32 0 0,1-2-3520 0 0,-16 8 2464 0 0,-34 13-24383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865"/>
    </inkml:context>
    <inkml:brush xml:id="br0">
      <inkml:brushProperty name="width" value="0.05" units="cm"/>
      <inkml:brushProperty name="height" value="0.05" units="cm"/>
      <inkml:brushProperty name="color" value="#66CC00"/>
    </inkml:brush>
  </inkml:definitions>
  <inkml:trace contextRef="#ctx0" brushRef="#br0">16569 5503 11039 0 0,'3'0'3808'0'0,"4"3"-1952"0"0,0 4-1696 0 0,0 6 160 0 0,-5 3-160 0 0,-6 3 32 0 0,-4 3 32 0 0,-4 1 0 0 0,-3 2 0 0 0,-1 2-64 0 0,-10 11 160 0 0,-8 13 0 0 0,-10 12-32 0 0,-6 9-32 0 0,-6 6 0 0 0,2-4-160 0 0,3-9 128 0 0,9-10 0 0 0,5-9 0 0 0,0-1 224 0 0,2-5-224 0 0,0-4 0 0 0,-5 1 128 0 0,-3-1-256 0 0,-1-4-32 0 0,-10-1 32 0 0,-4-3-32 0 0,3-4-64 0 0,1-3 96 0 0,3-2-96 0 0,-3-2 96 0 0,-2 2 160 0 0,2-2-64 0 0,5-2 0 0 0,-1 3 96 0 0,6 1-288 0 0,5 0 64 0 0,2 0-64 0 0,3-1 96 0 0,2 0 0 0 0,-1-1 0 0 0,-4 0 96 0 0,-3-1-96 0 0,1 1 32 0 0,0-1-32 0 0,5 0-96 0 0,3 1 0 0 0,3-1 64 0 0,-2 4-64 0 0,-1 0 0 0 0,1 3 0 0 0,4 0 0 0 0,2-1 96 0 0,4-1 32 0 0,2-2 0 0 0,-2 5-32 0 0,2 0 0 0 0,3 0-96 0 0,-1 1 96 0 0,4-1-32 0 0,3-1-64 0 0,1 3 64 0 0,1 0 0 0 0,0-1-64 0 0,0-2 96 0 0,2-3-32 0 0,-1 2-64 0 0,0 2 96 0 0,-1 6-32 0 0,0 3 0 0 0,1 1-64 0 0,2 2 96 0 0,-1 2-32 0 0,0 3 64 0 0,1 6-32 0 0,1 1-96 0 0,1-5 64 0 0,4-5-64 0 0,2-5 0 0 0,-1-3 0 0 0,3-1-160 0 0,3-6-32 0 0,2-3-6784 0 0,3-5-1120 0 0,-1-6-2335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866"/>
    </inkml:context>
    <inkml:brush xml:id="br0">
      <inkml:brushProperty name="width" value="0.05" units="cm"/>
      <inkml:brushProperty name="height" value="0.05" units="cm"/>
      <inkml:brushProperty name="color" value="#66CC00"/>
    </inkml:brush>
  </inkml:definitions>
  <inkml:trace contextRef="#ctx0" brushRef="#br0">14402 6800 15647 0 0,'-2'3'1376'0'0,"-5"6"-1088"0"0,-6 16 704 0 0,-4 12 128 0 0,-1 6 64 0 0,-1 3-32 0 0,0 3-928 0 0,0 12-224 0 0,1 13 96 0 0,1 11-32 0 0,3-3-64 0 0,3-8 128 0 0,8-5 128 0 0,6-5 160 0 0,11-9 256 0 0,15-8 64 0 0,19-11 64 0 0,21-15 32 0 0,21-20 32 0 0,21-18-160 0 0,23-18-288 0 0,16-13-192 0 0,11-14-160 0 0,3-9-1408 0 0,-15-2-288 0 0,-32 12-23647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867"/>
    </inkml:context>
    <inkml:brush xml:id="br0">
      <inkml:brushProperty name="width" value="0.05" units="cm"/>
      <inkml:brushProperty name="height" value="0.05" units="cm"/>
      <inkml:brushProperty name="color" value="#66CC00"/>
    </inkml:brush>
  </inkml:definitions>
  <inkml:trace contextRef="#ctx0" brushRef="#br0">22140 6546 10111 0 0,'-3'-3'1088'0'0,"-1"-4"-1088"0"0,-2 0 0 0 0,-1-2 2176 0 0,2-3 5696 0 0,-2 2-5952 0 0,3 7-64 0 0,3 10-1856 0 0,1 7 64 0 0,3 6-64 0 0,2 6 128 0 0,5 13 96 0 0,4 10-128 0 0,2 5-160 0 0,1 0-64 0 0,-1-4 0 0 0,1 1-32 0 0,0-3 160 0 0,-1-4 0 0 0,-2 2 64 0 0,0-4 32 0 0,-3-4-32 0 0,1-5 224 0 0,-3-6 160 0 0,-6-10 448 0 0,-5-10-672 0 0,-3-10 32 0 0,-4-13 256 0 0,-2-6-256 0 0,0-5-128 0 0,2-6-64 0 0,3-7 0 0 0,2-4 32 0 0,2-3 0 0 0,1-14 160 0 0,1-13-160 0 0,6-11-96 0 0,2 4 0 0 0,5 9 0 0 0,6 9-192 0 0,3 13 128 0 0,3 14 64 0 0,6 11-160 0 0,3 9 160 0 0,1 11-160 0 0,1 11-128 0 0,0 11-64 0 0,-4 10-128 0 0,-10 10 128 0 0,-11 3 352 0 0,-11-1-96 0 0,-14 0 96 0 0,-9 0 0 0 0,-5-5 96 0 0,-2-4 0 0 0,-2-5-32 0 0,-5-2 64 0 0,-3 0-32 0 0,2-6-96 0 0,4-2-96 0 0,0-9-928 0 0,5-12-1856 0 0,8-7 1504 0 0,14-8-3840 0 0,6 1-11487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868"/>
    </inkml:context>
    <inkml:brush xml:id="br0">
      <inkml:brushProperty name="width" value="0.05" units="cm"/>
      <inkml:brushProperty name="height" value="0.05" units="cm"/>
      <inkml:brushProperty name="color" value="#66CC00"/>
    </inkml:brush>
  </inkml:definitions>
  <inkml:trace contextRef="#ctx0" brushRef="#br0">22490 6730 8735 0 0,'0'-3'3008'0'0,"0"-7"1984"0"0,0-6-1312 0 0,0-7-2080 0 0,2-3-832 0 0,2 2-128 0 0,3-5 544 0 0,2 0-576 0 0,3 0-288 0 0,5-5 256 0 0,3 2-288 0 0,0 3-128 0 0,0 6-32 0 0,-1 5 0 0 0,-1 5 0 0 0,0 2-128 0 0,5 0 64 0 0,4 2-480 0 0,3 3-704 0 0,8 4-2784 0 0,-3 4-17663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869"/>
    </inkml:context>
    <inkml:brush xml:id="br0">
      <inkml:brushProperty name="width" value="0.05" units="cm"/>
      <inkml:brushProperty name="height" value="0.05" units="cm"/>
      <inkml:brushProperty name="color" value="#66CC00"/>
    </inkml:brush>
  </inkml:definitions>
  <inkml:trace contextRef="#ctx0" brushRef="#br0">22966 6529 17183 0 0,'3'0'1888'0'0,"0"2"-1888"0"0,4 2 160 0 0,5 3 160 0 0,7-1-160 0 0,2 0 96 0 0,4-2 32 0 0,0-1 32 0 0,5-2 128 0 0,5-3-224 0 0,3-4-128 0 0,-3-5 32 0 0,-2-2 128 0 0,0-5 160 0 0,-3-2-64 0 0,-7-1 32 0 0,-5 1 320 0 0,-5-5 0 0 0,-7-1-32 0 0,-8 1-352 0 0,-7 2 0 0 0,-9 2 192 0 0,-11 5-224 0 0,-9 5-128 0 0,-6 4-96 0 0,-4 7-64 0 0,1 5 0 0 0,2 8-2784 0 0,9 5 1792 0 0,13 4-3776 0 0,14-1-2656 0 0,8-4-3231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870"/>
    </inkml:context>
    <inkml:brush xml:id="br0">
      <inkml:brushProperty name="width" value="0.05" units="cm"/>
      <inkml:brushProperty name="height" value="0.05" units="cm"/>
      <inkml:brushProperty name="color" value="#66CC00"/>
    </inkml:brush>
  </inkml:definitions>
  <inkml:trace contextRef="#ctx0" brushRef="#br0">23491 6371 10111 0 0,'-3'0'1088'0'0,"-4"0"-1088"0"0,-3-3 0 0 0,-6 0 3488 0 0,-2-1-2240 0 0,-2 1-768 0 0,-3 1 192 0 0,0 1-352 0 0,1 0-32 0 0,1 4 288 0 0,-1 3 0 0 0,0 7-32 0 0,4 7-96 0 0,5 3-192 0 0,8 2-128 0 0,7-2-64 0 0,6-5-64 0 0,8-3 96 0 0,6-5-32 0 0,5-5 0 0 0,4-5-64 0 0,-1-5 64 0 0,-2-4-64 0 0,-4-1 128 0 0,-2-1-32 0 0,-6-2 0 0 0,-2-1 0 0 0,-1-4 0 0 0,3-8 128 0 0,-1-7 64 0 0,-1-10 64 0 0,-2-8 128 0 0,-6-2-160 0 0,-5 0 0 0 0,-4 4 0 0 0,-5 4 32 0 0,-4 1 352 0 0,-3 3-352 0 0,-1 5-64 0 0,-1 7 0 0 0,-1 4 0 0 0,0 5 192 0 0,-2 7-96 0 0,-1 7-192 0 0,4 10-128 0 0,1 10-64 0 0,4 13 0 0 0,6 11-96 0 0,8 5 32 0 0,2 0 0 0 0,5-4 0 0 0,3-3 64 0 0,2-5-96 0 0,1-5 32 0 0,2-1 64 0 0,0-2 0 0 0,3-2 0 0 0,1 1 0 0 0,0-1 0 0 0,-2-3 0 0 0,3 0 0 0 0,0 3 0 0 0,1 1 0 0 0,1-4 0 0 0,-2-4 0 0 0,-2-5 0 0 0,0-4 64 0 0,0-6-64 0 0,1-2 0 0 0,-1-1 0 0 0,-1-3 0 0 0,0-2 0 0 0,-5-3 0 0 0,-3-3 64 0 0,-5 0-64 0 0,1-2 64 0 0,0 3 96 0 0,1 1-160 0 0,0 2 0 0 0,3 3 0 0 0,4 6 0 0 0,4 4 0 0 0,0 0 0 0 0,0 1 0 0 0,0-3 0 0 0,-1-2 0 0 0,-1-3 0 0 0,0-1 0 0 0,-3-2 0 0 0,-1 0 64 0 0,0 5 1568 0 0,1 2-1568 0 0,-3 4-64 0 0,1 5 0 0 0,3 4 0 0 0,2 2-64 0 0,1-1-160 0 0,0 0-1216 0 0,0-2-1472 0 0,0-5-320 0 0,-4-5-17343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871"/>
    </inkml:context>
    <inkml:brush xml:id="br0">
      <inkml:brushProperty name="width" value="0.05" units="cm"/>
      <inkml:brushProperty name="height" value="0.05" units="cm"/>
      <inkml:brushProperty name="color" value="#66CC00"/>
    </inkml:brush>
  </inkml:definitions>
  <inkml:trace contextRef="#ctx0" brushRef="#br0">24130 6095 11999 0 0,'0'5'4800'0'0,"0"8"-4096"0"0,0 5-256 0 0,3 4-320 0 0,6 5-32 0 0,5 0-32 0 0,3-2 0 0 0,3 1 64 0 0,2-2 64 0 0,3-1-32 0 0,0-5-64 0 0,-2-9 64 0 0,1-8 32 0 0,-4-7-96 0 0,-2-6 384 0 0,-4-3-224 0 0,-5-2 0 0 0,-3-1 128 0 0,-1-6 448 0 0,0-4-416 0 0,-2-1 192 0 0,-4-6 640 0 0,-1-3-608 0 0,-4-1-128 0 0,-4-4 416 0 0,1 1-448 0 0,-2 3-192 0 0,1 5-32 0 0,3 6 0 0 0,-1 4 160 0 0,2 12 160 0 0,3 12-576 0 0,4 10 0 0 0,3 10-96 0 0,8 6 0 0 0,6 3 32 0 0,10-2-32 0 0,2-2 32 0 0,1-5 64 0 0,-1-7-96 0 0,0-5 96 0 0,0-3-64 0 0,-2-4 64 0 0,3-4-64 0 0,1-2 0 0 0,5-5-768 0 0,0-4-2528 0 0,-5 0-19903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872"/>
    </inkml:context>
    <inkml:brush xml:id="br0">
      <inkml:brushProperty name="width" value="0.05" units="cm"/>
      <inkml:brushProperty name="height" value="0.05" units="cm"/>
      <inkml:brushProperty name="color" value="#66CC00"/>
    </inkml:brush>
  </inkml:definitions>
  <inkml:trace contextRef="#ctx0" brushRef="#br0">22847 7102 20383 0 0,'3'0'2240'0'0,"3"0"-1856"0"0,7 0 64 0 0,7-3 0 0 0,5-3 32 0 0,7-4 0 0 0,20-9 512 0 0,14-4-512 0 0,5-3-160 0 0,6-6-64 0 0,3-3 0 0 0,6-2 0 0 0,4 1-192 0 0,1-3-64 0 0,2 1 0 0 0,0 0 0 0 0,20-10-1376 0 0,2 0-5664 0 0,-10 3-1312 0 0,-23 9-2367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702"/>
    </inkml:context>
    <inkml:brush xml:id="br0">
      <inkml:brushProperty name="width" value="0.05" units="cm"/>
      <inkml:brushProperty name="height" value="0.05" units="cm"/>
      <inkml:brushProperty name="color" value="#66CC00"/>
    </inkml:brush>
  </inkml:definitions>
  <inkml:trace contextRef="#ctx0" brushRef="#br0">3069 4057 10559 0 0,'3'-3'1152'0'0,"4"-1"-320"0"0,5-2 160 0 0,8-7 32 0 0,16-8 736 0 0,17-10-1088 0 0,13-8 32 0 0,29-17 448 0 0,15-7-704 0 0,7-4 0 0 0,18-11 160 0 0,24-6-448 0 0,22-8-1888 0 0,-21 11-17055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873"/>
    </inkml:context>
    <inkml:brush xml:id="br0">
      <inkml:brushProperty name="width" value="0.05" units="cm"/>
      <inkml:brushProperty name="height" value="0.05" units="cm"/>
      <inkml:brushProperty name="color" value="#66CC00"/>
    </inkml:brush>
  </inkml:definitions>
  <inkml:trace contextRef="#ctx0" brushRef="#br0">24446 7004 5951 0 0,'0'-3'672'0'0,"0"-4"1920"0"0,-2 0 512 0 0,-2-2 96 0 0,-3 0 1152 0 0,-2 2-3616 0 0,-3 2-64 0 0,-2 2-32 0 0,-2 5-160 0 0,-1 1-64 0 0,-3 3 32 0 0,-3 4-32 0 0,-4 2-96 0 0,-1 0 0 0 0,0 1-32 0 0,2 0 32 0 0,1 1-96 0 0,7 1 0 0 0,2-2-32 0 0,4 0 32 0 0,2 0-224 0 0,2 1 0 0 0,5-2 0 0 0,7-4 0 0 0,4-2 64 0 0,5-5 96 0 0,2-3-32 0 0,2-1 32 0 0,0-3 0 0 0,1-4 32 0 0,2 1-32 0 0,1-1 32 0 0,3 0-96 0 0,-1 0 0 0 0,0 2 0 0 0,3 1 0 0 0,1 6-96 0 0,1 2 0 0 0,-1 4 0 0 0,-3 7-192 0 0,-2 4-32 0 0,-3 6 32 0 0,-4 3 0 0 0,-4 15-512 0 0,-5 7 448 0 0,-3 3 128 0 0,-7 5-96 0 0,-7-2 128 0 0,-1-4 96 0 0,-1-5 0 0 0,-1-6 64 0 0,-1-5-64 0 0,-1-5 96 0 0,-1-5-32 0 0,3-3-64 0 0,1-2 96 0 0,0-1 0 0 0,-1-4 0 0 0,-1-4-32 0 0,0-4 224 0 0,-1-2 192 0 0,3-5-256 0 0,3-4 64 0 0,3-5 0 0 0,3-3 32 0 0,3-4-32 0 0,0-3-32 0 0,5-3-32 0 0,3-3 0 0 0,4-2 0 0 0,2-3-96 0 0,3 0-32 0 0,0-2 0 0 0,1 1 0 0 0,3-4-96 0 0,4 0 0 0 0,4 0 0 0 0,1 0 0 0 0,3 2 0 0 0,1 1-96 0 0,1 3 96 0 0,0 1 0 0 0,-1 3 0 0 0,1 1-64 0 0,0 2 64 0 0,-4 1 0 0 0,-3 3 0 0 0,-10 2-128 0 0,-4 6 192 0 0,-2 9-64 0 0,0 4 0 0 0,3 5 0 0 0,3 2 0 0 0,1 1 0 0 0,3 1 0 0 0,1-3 0 0 0,0 1 0 0 0,1-1 0 0 0,0-2 0 0 0,-2-1 0 0 0,-1-2 0 0 0,-4-4 0 0 0,-2-1 0 0 0,0-1 0 0 0,-3-2 0 0 0,-1-3 64 0 0,-1-3 32 0 0,-6-2-96 0 0,-3-1 96 0 0,-1-1 0 0 0,-4-1 96 0 0,-3 0-96 0 0,-1-1 32 0 0,-5-1 128 0 0,-2-2-128 0 0,-1 4-32 0 0,-4 1 32 0 0,0 1-32 0 0,-4 3-96 0 0,1 3 0 0 0,2 1 0 0 0,1 1 0 0 0,1 5-1184 0 0,5 6-4128 0 0,4 2-18719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874"/>
    </inkml:context>
    <inkml:brush xml:id="br0">
      <inkml:brushProperty name="width" value="0.05" units="cm"/>
      <inkml:brushProperty name="height" value="0.05" units="cm"/>
      <inkml:brushProperty name="color" value="#66CC00"/>
    </inkml:brush>
  </inkml:definitions>
  <inkml:trace contextRef="#ctx0" brushRef="#br0">24937 6903 5951 0 0,'3'3'640'0'0,"6"1"8672"0"0,8-1-4512 0 0,3 0-3744 0 0,4-1 864 0 0,10-3-544 0 0,7-5-640 0 0,-1-1-448 0 0,-4-3-32 0 0,-6-1 320 0 0,-4-3 32 0 0,-8-1 0 0 0,-6-1-288 0 0,-5-1 0 0 0,-7 0 32 0 0,-9-2 288 0 0,-8-2-352 0 0,-5 3-224 0 0,-1 5-64 0 0,-2 5 96 0 0,0 3-96 0 0,2 3 0 0 0,2 1 0 0 0,1 4-64 0 0,-1 2-96 0 0,0 2 64 0 0,1 3-2048 0 0,4 3 160 0 0,7 2-544 0 0,8-2 1248 0 0,7 0-2752 0 0,3-2-13887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875"/>
    </inkml:context>
    <inkml:brush xml:id="br0">
      <inkml:brushProperty name="width" value="0.05" units="cm"/>
      <inkml:brushProperty name="height" value="0.05" units="cm"/>
      <inkml:brushProperty name="color" value="#66CC00"/>
    </inkml:brush>
  </inkml:definitions>
  <inkml:trace contextRef="#ctx0" brushRef="#br0">25427 6754 16991 0 0,'-3'0'1856'0'0,"-3"0"-1280"0"0,-5-3 64 0 0,-2 0 672 0 0,-2-1-928 0 0,-1-2 224 0 0,-4 1-96 0 0,-1 0-352 0 0,1 1 128 0 0,0 5-128 0 0,0 4 128 0 0,5 5-32 0 0,4 2 128 0 0,5 4-384 0 0,2 0 96 0 0,6 1-96 0 0,1 1 64 0 0,4-4-64 0 0,4 3 0 0 0,2-3 0 0 0,1-3 0 0 0,3-1 0 0 0,0-2 0 0 0,0-2 0 0 0,0-2 0 0 0,0-3 0 0 0,-3-3 64 0 0,-1-1-64 0 0,0-4 64 0 0,-2-3-64 0 0,0 0 64 0 0,-2-1-64 0 0,0-1 96 0 0,-1-5-96 0 0,-2-2 64 0 0,-2 0-64 0 0,-2-3 96 0 0,-1-1-96 0 0,-1-1 64 0 0,0 0-64 0 0,-4-2 64 0 0,0-1-64 0 0,-2-3 96 0 0,-1 2-96 0 0,-2 0 224 0 0,-2-1-32 0 0,1 1 0 0 0,-1 3 0 0 0,-1 0 96 0 0,-1 2 0 0 0,-2 1 352 0 0,-1 5-224 0 0,3 11-320 0 0,3 9 0 0 0,3 7-96 0 0,6 10 64 0 0,6 11 32 0 0,7 10-96 0 0,11 8 0 0 0,9 3 64 0 0,3-2-64 0 0,0-6 0 0 0,1-4 0 0 0,-2-8 0 0 0,-2-5 0 0 0,-4-8-128 0 0,-2-7-1280 0 0,-2-5 672 0 0,-2-7-4000 0 0,-6-4-16351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876"/>
    </inkml:context>
    <inkml:brush xml:id="br0">
      <inkml:brushProperty name="width" value="0.05" units="cm"/>
      <inkml:brushProperty name="height" value="0.05" units="cm"/>
      <inkml:brushProperty name="color" value="#66CC00"/>
    </inkml:brush>
  </inkml:definitions>
  <inkml:trace contextRef="#ctx0" brushRef="#br0">25837 6072 11967 0 0,'0'3'10752'0'0,"2"4"-7328"0"0,8 8-1632 0 0,1 6-1440 0 0,2 4-192 0 0,1 3-32 0 0,-1 4 0 0 0,-4 6-32 0 0,1 11-160 0 0,-6 4-32 0 0,-2 6-704 0 0,-2-2 352 0 0,-1 10-5760 0 0,0-3 4160 0 0,-1-6-4000 0 0,4-5-832 0 0,4-10 6880 0 0,4-12 7232 0 0,0-9-2816 0 0,1-7 1408 0 0,-1-4-3104 0 0,-3-4-29119 0 0</inkml:trace>
</inkml:ink>
</file>

<file path=ppt/ink/ink15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11T21:44:21.869"/>
    </inkml:context>
    <inkml:brush xml:id="br0">
      <inkml:brushProperty name="width" value="0.05292" units="cm"/>
      <inkml:brushProperty name="height" value="0.05292" units="cm"/>
      <inkml:brushProperty name="color" value="#0070C0"/>
    </inkml:brush>
  </inkml:definitions>
  <inkml:trace contextRef="#ctx0" brushRef="#br0">5487 7093 18255 0,'0'0'800'0,"0"-7"176"16,0 2-784-16,0-1-192 0,-1-1 0 0,1 7 0 0,0-6 1664 0,0 6 272 15,0-7 64-15,0 7 16 0,0-7-352 0,0 7-64 16,0-6 0-16,0 6-16 0,-1-7-352 0,1 7-64 16,0 0-16-16,0-3 0 0,0-1-192 0,0 4-32 15,1-4-16-15,-1 4 0 0,0 0-240 0,0 0-48 16,0 0-16-16,0 0 0 0,0 0-144 0,0 0-16 16,0 0-16-16,0 0 0 0,0 0-128 0,0 0-32 15,0 0 0-15,0 0 0 0,0 0 48 0,0 0 0 16,0 0 0-16,0 0 0 0,0 0-320 0,0 0 0 15,0 0 128-15,1 8-128 0,2-1 0 0,0 2 160 16,-1 1-160-16,-1 0 128 0,1 2-128 0,0 2 0 16,2 2 0-16,-1 2 128 0,0 2-128 0,0 2 0 15,3 4 0-15,-2 2 0 0,-1 5 0 0,1 2 0 16,0-1 0-16,0 5 128 0,-3 2 80 0,1 2 16 16,-1 0 0-16,0 1 0 0,2 0-96 0,0 2 0 15,-5 1-128-15,2 0 192 0,0-1 0 0,0-1-16 0,0 1 0 16,0-2 0-16,-1 0-48 0,2-3 0 15,-1 1 0-15,0-2 0 0,0-4 48 0,0-2 0 0,2 0 0 16,-2-1 0-16,-2-2-176 0,2 0 160 0,0 2-160 0,2-6 160 16,-4 0-160-16,2-1 128 0,2-4-128 15,-1-1 128-15,-1-3-128 0,1 0 0 0,1-5 0 0,0-1 128 16,-1 0-128-16,1-6 0 0,-2-6 0 0,0 0 0 16,0 0 0-16,0 0-256 0,0 0 64 0,0 0 16 15,1-9-1808-15,0-4-384 16,-1-4-64-16</inkml:trace>
  <inkml:trace contextRef="#ctx0" brushRef="#br0" timeOffset="869.19">5485 7045 3679 0,'0'0'160'0,"0"0"32"0,0 0-192 0,0 0 0 0,0 0 0 0,0 0 0 16,0 0 3968-16,0 0 736 16,0 0 160-16,0 0 16 0,-7-2-2560 0,7 2-512 0,0 0-96 0,0 0-32 15,0 0-480-15,0 0-112 0,0 0 0 0,0 0-16 16,2-5-48-16,0 0 0 0,2-2 0 0,1 1 0 15,2-1-240-15,2 1-48 0,0-1-16 0,3-1 0 16,1-1-144-16,5-2-48 0,4-1 0 16,4-1 0-16,4-2 96 0,5 0 16 15,5-1 0-15,3-3 0 0,2-2-80 0,3 0-16 0,1-3 0 0,0 1 0 0,2-2-224 0,3 0-32 16,0 1-16-16,1-2 0 0,-1 2-48 16,-1-1-16-16,2 2 0 0,-6-1 0 15,-2 1-16-15,-2-1 0 0,-4 2 0 0,-2 1 0 16,-3 2 0-16,-4 1-16 0,-2 1 0 0,-4 1 0 15,-1 3-48-15,-3 1 0 0,-4 1 0 0,-2 0 0 16,-3 2-128-16,-2 2 0 0,-4 0 144 0,0 1-144 0,-2 3 176 0,-5 3-48 16,0 0 0-16,0 0 0 0,0 0-128 0,0 0 160 15,0 0-160-15,0 0 160 0,0 0-160 0,0 0 0 16,0 0 0-16,0 0 0 16,-6 0-400-16,-1 1-64 0,7-1-16 0,0 0 0 15,-5 4-1792-15,5-4-352 0,0 0-80 0</inkml:trace>
  <inkml:trace contextRef="#ctx0" brushRef="#br0" timeOffset="1568.71">6769 6329 17615 0,'0'0'768'0,"0"0"192"0,0 0-768 0,0 0-192 16,0 0 0-16,0 0 0 0,-7 1 1504 0,7-1 272 16,0 0 48-16,0 0 16 0,0 0-448 0,0 0-96 15,0 0-16-15,0 0 0 0,0 0-208 0,0 0-48 16,0 0-16-16,0 0 0 0,0 0-176 0,0 0-16 16,0 0-16-16,7 4 0 0,1 0-160 0,2 2-48 0,2-2 0 0,4 3 0 15,3-1-48-15,3 2-16 16,0 1 0-16,4 0 0 0,3-2-16 0,2 2 0 0,3 0 0 0,2 0 0 15,3 2 112-15,2-1 16 16,5 3 0-16,4-1 0 0,2-2-64 0,5 2-16 16,2 0 0-16,-1 0 0 0,0-2-144 0,2 2-32 0,0 0 0 0,2-1 0 15,0 2-128-15,-5-1-16 16,-2 0-16-16,-2 0 0 0,-1 1-224 0,-6 0 176 0,-6-4-176 0,-1 5 160 16,-2-6-160-16,-4 4 160 0,-5-2-160 0,-2 0 160 15,-4 0-160-15,-2 0 0 0,-3-2 0 0,-3 0 128 16,-2 0-128-16,-2 1 160 0,-2-5-160 0,0 2 160 0,-3-1-160 0,1 0 0 15,-1-1 0-15,-5-4 0 0,6 2-336 0,-6-2 0 16,0 0 0-16,8 1 0 16,-8-1-1520-16,0 0-320 0,0 0-48 0,0 0-10464 15,0 0-2096-15</inkml:trace>
  <inkml:trace contextRef="#ctx0" brushRef="#br0" timeOffset="2396.65">8353 6815 20383 0,'0'0'896'0,"0"0"192"16,0 0-864-16,0 0-224 0,0 0 0 0,0 0 0 0,0 0 1616 0,0 0 288 15,0 0 48-15,0 0 16 0,0 0-240 0,1-6-64 16,-1 6 0-16,2-7 0 0,-2 7-352 0,0 0-80 16,2-6-16-16,-2 6 0 0,0 0-160 0,0 0-32 0,0 0-16 0,0 0 0 15,0 0-240-15,0 0-32 16,0 0-16-16,0 0 0 0,0 0-336 0,0 0-64 16,0 9 0-16,-1 1-16 0,1 3-128 0,0 1-32 0,0 2 0 0,0 2 0 15,1 2-144-15,0 3 160 0,1 2-160 0,0 3 160 16,1 0-160-16,0 4 0 0,-1 1 0 0,1 5 0 15,-1 0 192-15,1 2-64 0,0 3 0 16,1 1 0-16,-2 0 0 0,1 0 0 0,-2 2 0 0,2-2 0 16,-1-1 16-16,1 0 0 0,-1-1 0 15,0 1 0-15,0 0 48 0,0 0 16 0,-1-1 0 0,0 1 0 16,-1-2-16-16,2-3-16 0,0-1 0 0,1 1 0 16,-2-2 16-16,2-1 0 0,-1-2 0 0,2-2 0 15,-1-2 32-15,1 2 16 0,-2-1 0 0,2 0 0 16,0-4 16-16,1 2 16 0,1-2 0 0,-2-3 0 15,-1-1-96-15,0 0-32 0,0-1 0 0,2-3 0 0,-1-2-16 0,0-2-128 16,0-2 192-16,0-1-64 0,-2-2-128 0,1-3 0 16,-3-6 144-16,0 0-144 0,0 0 0 0,0 0 144 15,0 0-144-15,0 0 0 0,0 0 0 0,0 0 0 16,0 0 0-16,0 0-144 16,0 0-1008-16,0 0-208 0,-5-6-48 0,-2 1 0 15,0 1-960-15,1-2-208 16,-1 5-48-16,7 1 0 0,-6-2-1952 0,6 2-400 0,-12-3-80 0,12 3 0 15</inkml:trace>
  <inkml:trace contextRef="#ctx0" brushRef="#br0" timeOffset="3329.26">5536 8552 16127 0,'0'0'704'0,"0"0"160"0,0 0-688 0,0 0-176 0,-8 1 0 0,1-1 0 15,7 0 1616-15,0 0 304 16,-6-1 48-16,6 1 16 0,-7-3-128 0,7 3 0 15,0 0-16-15,0 0 0 0,0 0-368 0,0 0-80 16,0 0-16-16,0 0 0 0,0 0-256 0,0 0-48 16,5-4-16-16,1-1 0 0,-6 5-128 0,6-1-32 15,2-3 0-15,1 2 0 0,0 4-240 0,3 2-48 16,1-2-16-16,4 5 0 0,1 1-176 0,4 2-32 16,2 2-16-16,2 2 0 0,3 2-112 0,2 2 0 0,0-1-16 0,4 2 0 15,2 1-32-15,3 4 0 0,5 0 0 0,0 1 0 16,2-1-64-16,3 0-16 0,3 1 0 0,1 4 0 15,2-4-128-15,0-1 128 0,-2 0-128 0,3 1 128 16,-1-3-128-16,-3 0 0 0,-2 1 0 0,-3-2 0 0,0 1 0 0,-3 2 0 16,-4-2 0-16,-1 1 128 0,-3-2-128 0,-3-1 160 15,-2-2-160-15,-5 0 160 0,0-1-160 0,-5-1 128 16,-2 0-128-16,-2-1 128 0,-2-2-128 0,-2-1 0 31,1-2 144-31,-4 1-144 0,0-3 128 0,-3-2-128 0,-2 1 128 0,1-1-128 16,-7-6 0-16,4 4 0 0,-4-4 0 15,0 0 0-15,0 0 0 0,0 0-160 0,0 0 160 16,0 0-208 0,0 0-288-16,0 0-48 0,0 0-16 0,0 0 0 0,5-2-2256 0,0-1-448 15,-5 3-80-15,6-4-13808 0</inkml:trace>
  <inkml:trace contextRef="#ctx0" brushRef="#br0" timeOffset="3884.1">7125 9357 11055 0,'0'0'976'0,"0"0"-784"15,0 0-192-15,0 0 0 0,0 0 2656 0,0 0 480 0,0 0 112 0,0 0 16 16,0 0-1152-16,0 0-240 0,0 0-32 0,0 0-16 16,0 0-480-16,0 0-112 15,0 0-16-15,1-7 0 0,-1-1-544 0,3 1-112 16,1 1-32-16,1-2 0 0,1-1-144 0,1 1-16 0,1 1-16 0,2-2 0 15,2 0 160-15,1 0 16 0,3-1 16 0,1-1 0 16,-1-1 96-16,4-1 32 16,1 0 0-16,1 0 0 0,5-2-96 0,2-2 0 0,1-2-16 0,1 1 0 15,1 0-176-15,0-2-16 16,0 1-16-16,1-1 0 0,4 1-96 0,-1-2 0 0,0 0-16 0,0-1 0 16,2-2-16-16,2 1 0 0,1 1 0 0,-1 0 0 15,1 1-96-15,-2-3 0 0,-1 1-128 0,-3 1 192 16,-4-1-192-16,0 1 176 0,2 1-176 0,-3 1 160 0,-1-1-160 15,-3 2 0-15,0 3 0 0,-2 1 0 16,0 0 224-16,-2 2-32 0,-1 1-16 0,-3 3 0 0,-1-2 64 16,-2 5 16-16,-4 0 0 0,1 3 0 0,0 0-96 0,-2 2-16 15,1 1 0-15,-1 0 0 16,-1 0-144-16,0 1 0 0,-1 0 144 0,-8-1-144 0,8 2 0 0,-8-2 0 16,0 0 0-16,8 1-128 15,-8-1-912-15,8 0-176 16,-2 0-48-16,1 0-12496 0,0-3-2512 0</inkml:trace>
  <inkml:trace contextRef="#ctx0" brushRef="#br0" timeOffset="5365.37">6895 7239 13823 0,'0'0'1216'0,"0"0"-960"0,0 0-256 0,0 0 0 0,-7-1 1424 0,-1-1 240 16,0 0 64-16,0-1 0 0,0 0-416 0,0 2-80 16,-1 0-16-16,0-1 0 0,0 1-256 0,-1 0-64 15,-2 0-16-15,0-1 0 0,0 2-48 0,1-2-16 16,-2 0 0-16,-2 2 0 0,1 2-176 0,0 0-16 16,-1 0-16-16,-4 1 0 0,0 0-128 0,1 1-32 15,-1 0 0-15,0 1 0 0,2 2-32 0,1 2-16 16,0-1 0-16,0 1 0 0,-1 1 0 0,2 2 0 15,-2-2 0-15,-2 3 0 0,-1 4 16 0,0-1 0 16,2 0 0-16,1 2 0 0,1 1-176 0,1 1-48 16,-2 1 0-16,2-3 0 0,1 0 0 0,1 2 0 15,0 3 0-15,2 0 0 0,4 0 64 0,1 2 0 0,1 1 0 0,3 0 0 16,0-1 64-16,4 1 0 0,0 0 16 0,2 2 0 16,1 1-112-16,3 1-32 0,3-1 0 0,-1 0 0 15,0-1-192-15,3 0 144 0,3-1-144 16,1 0 128-16,0-1-128 0,1 0 0 0,2-1 0 0,1 0 0 15,-1-2 128-15,3-2 0 0,-2-1 0 0,-1 1 0 16,1-3 128-16,3 2 0 0,2 0 16 16,-9-4 0-16,1-2-48 0,3 3-16 0,1 3 0 0,1-1 0 15,2 1-16-15,1 0 0 0,2-6 0 0,0 2 0 0,1-3 64 0,0-3 0 16,-1-1 0-16,1 2 0 0,1-5 80 16,13 2 32-16,-5-3 0 0,-3-2 0 0,-2-5 0 15,-11 2 0-15,3-1 0 0,12-1 0 0,-1-2-144 0,-13 0-32 16,2 1 0-16,11-3 0 0,-3-1-192 0,-13 1 144 15,2 0-144-15,-1 1 128 0,-1 1-128 0,9-4 192 16,-3 1-192-16,0-4 192 0,-1 2 0 0,-3-1 0 16,-1-2 0-16,-7 4 0 0,2-1-32 0,1-2 0 15,-1 1 0-15,1-4 0 0,0-1-160 0,-1 0 160 0,0-1-160 0,-2-3 160 16,-1 0-160-16,6-9 128 16,-4 2-128-16,-4 6 128 0,-1 0-128 0,-1 0 160 15,-1-3-160-15,0 1 160 0,0 1-160 0,-2 0 160 16,-2-2-160-16,1 1 160 0,-1 1-160 0,0-1 128 15,-1 0-128-15,0 1 128 0,-1 0-128 0,-1 1 0 16,2 0 144-16,-2 0-144 0,1 0 0 0,-2-2 144 0,-2 1-144 0,1 2 0 16,-2 2 160-16,0-3-160 15,-3 1 128-15,1-1-128 0,0-1 128 0,0 1-128 16,-3 0 0-16,0 0 128 0,-1 1-128 0,0-3 0 16,0 2 144-16,0-1-144 0,-2 4 0 0,2-2 144 0,-1-1-144 0,-2 1 0 15,-3-2 144-15,0 0-144 16,-1 1 0-16,-1 1 144 0,-1-1-144 0,-2 2 0 0,0 1 0 0,-3 0 128 15,-1 1-128-15,-2 2 0 0,-2 1 0 0,-2 1 0 16,-1 3 0-16,-3 0 0 0,-4 3 0 0,-15-1 0 16,3 3 0-16,1 4 0 0,-5 3 0 0,2-1 0 15,3 0-208-15,-1 0-32 0,0 2 0 0,2-1 0 16,1 1-336-16,4 4-64 0,2 1 0 16,4-2-16-16,6-1-976 0,5 0-192 0,5 2-32 0,1 2-12288 15,3 1-2464-15</inkml:trace>
  <inkml:trace contextRef="#ctx0" brushRef="#br0" timeOffset="7004.29">8284 5450 10127 0,'0'0'896'0,"0"0"-704"16,1-6-192-16,-1-1 0 0,0 7 2560 0,1-5 496 15,1-3 80-15,-2 2 32 0,0-1-864 0,0 2-160 16,0-2-32-16,0 7-16 0,0-6-256 0,0 6-48 16,1-8-16-16,0 1 0 0,-1 2-368 0,0 5-64 15,2-6 0-15,-2 6-16 0,1-7-320 0,-1 7-64 0,0 0-16 0,0 0 0 16,3-6-224-16,-3 6-64 16,1-6 0-16,-1 6 0 0,0 0-176 0,0 0-32 15,0 0-16-15,0 0 0 0,0 0-192 0,0 0-32 0,0 8-16 0,-1 3 0 16,-1 0-176-16,1 4 0 0,0 2 0 0,-1 2 128 15,0 2-128-15,-1 1 0 0,1 2 0 0,-1 1 0 16,2 3 0-16,-2 1 0 0,0-2 0 0,1-1 0 16,0 0 0-16,1 2 0 0,0-3 0 0,0-2 0 15,1-1 0-15,0-1 0 0,1-3 0 16,0-1 0-16,0-1 0 0,2-2 0 0,0-1 0 0,-1 0 0 16,1-2 0-16,0-2 0 0,0-1 0 0,3-2 0 15,0-1 160-15,2-1-160 0,1 0 192 0,2-1-192 16,-1-2 224-16,3 0-64 0,1-1-16 0,2 0 0 15,1-1-16-15,1 0-128 0,0-2 192 0,3 2-64 16,-1 0-128-16,-1-1 128 0,0 2-128 0,0 0 128 0,1-2-128 16,1 2 0-16,-3-2 0 0,-1 2 0 15,-3 0 0-15,-1 0 128 0,-1 0-128 0,0 0 0 0,-1 0 0 0,0-1 0 16,-1 0 0-16,-2 0 0 0,-8 1-256 0,0 0-48 16,0 0 0-16,0 0 0 15,0 0-1360-15,7-3-256 0,-7 3-64 0,5-4-11248 16,-5 4-2240-16</inkml:trace>
  <inkml:trace contextRef="#ctx0" brushRef="#br0" timeOffset="7321.09">8318 5565 12895 0,'0'0'576'0,"0"0"112"0,-5-3-560 0,-1-2-128 0,1 4 0 0,5 1 0 15,0 0 4320-15,0 0 832 0,-3-7 160 0,3 7 48 16,0 0-2880-16,0 0-576 0,0 0-112 0,7-6-32 16,1-1-928-16,1 1-176 0,3 2-32 0,1-1-16 15,2 1-32-15,4 1-16 0,0 0 0 0,2 1 0 16,1-3-304-16,0 2-64 0,1-1-16 0,-3 0 0 15,1 2-176-15,-1 0 0 0,-1-3 144 0,1 4-144 16,-4-3 0-16,-2 1 0 0,-1 1-192 0,-1-2 64 16,-3 0-512-16,-1-1-80 0,1-1-32 0,-1 1 0 15,-2 1-2640-15,-1-2-512 0,0-3-128 0</inkml:trace>
  <inkml:trace contextRef="#ctx0" brushRef="#br0" timeOffset="7666.51">8232 5298 10127 0,'0'0'896'0,"-3"-4"-704"16,-1-3-192-16,2 1 0 0,-2-2 3664 0,0 1 704 0,1-1 144 0,2 2 32 15,1-1-2032-15,1 1-400 0,-1 6-64 0,4-8-32 16,-1 0-736-16,2 0-128 0,3 1-48 0,1 0 0 16,0-1-672-16,3 0-144 0,2 1-32 0,3 0 0 0,3 1-256 0,2-2 0 15,2 3 0-15,4-1 0 0,2 1 0 0,4-1 0 16,0-1-240-16,-1 1 80 15,1-1-2640-15,-1 1-528 0,27-10-96 0,-18 3-32 0</inkml:trace>
  <inkml:trace contextRef="#ctx0" brushRef="#br0" timeOffset="8148.63">8971 4961 21759 0,'0'0'960'0,"0"0"208"0,0 0-928 0,0 0-240 0,0 0 0 0,0 0 0 0,0 0 1824 0,0 0 320 16,8 2 64-16,0-4 16 0,1 1-480 0,1 1-80 16,3-1-32-16,1-1 0 0,3 0-544 0,2-1-128 15,-1 0 0-15,1 2-16 0,1-1-432 0,0-1-96 16,-1 2-16-16,-1-2 0 0,1 0-240 0,-2 1-160 16,0 1 192-16,-1-3-192 0,0 1 128 0,-2 3-128 15,1 0 0-15,-1-4 0 16,-2 2-352-16,0-2-128 0,-1 0-32 0,1 0 0 15,-1-1-2960-15,-4-1-608 0,1 1-112 0</inkml:trace>
  <inkml:trace contextRef="#ctx0" brushRef="#br0" timeOffset="8487.98">9268 4766 21823 0,'0'0'960'0,"0"0"208"0,0 0-928 16,0 0-240-16,0 0 0 0,0 0 0 0,0 0 2080 0,-5 1 368 0,-2-1 80 0,7 0 16 15,-7 3-480-15,1 2-80 0,2 1-32 0,1 2 0 16,-1 1-800-16,0 3-176 0,0 1-16 0,1 3-16 15,2 1-208-15,1 3-32 0,-1 3-16 0,1 0 0 0,0 1-80 16,0 0-16-16,0 2 0 0,1 1 0 16,1-4-416-16,1-1-176 0,1-1 128 0,0 0-128 15,-1-3 0-15,2 0 0 0,-1 1 0 0,1-6 0 16,-1-2-1344 0,1-1-208-16,0-1-48 0,-1-5-17280 0</inkml:trace>
  <inkml:trace contextRef="#ctx0" brushRef="#br0" timeOffset="10016.71">7996 5680 7359 0,'0'0'320'0,"0"0"80"0,0 0-400 16,0 0 0-16,0 0 0 0,0 0 0 0,0 0 4096 0,0 0 720 15,-6-4 160-15,3 0 16 0,-1-1-2480 0,4 5-496 16,-4-6-96-16,0 1-32 0,0 0-640 0,0 0-128 16,-1-2-32-16,0 1 0 0,1-1-192 0,-2 1-32 15,0 0-16-15,-1-1 0 0,1 0-160 0,-1 1-48 16,1-2 0-16,-1 1 0 0,0 1-144 0,-1-1-48 16,-1-1 0-16,1 2 0 0,-1-1-128 0,0 1-16 15,-2 1-16-15,2-2 0 0,0 2-16 0,0 0 0 16,-2-2 0-16,-2 2 0 0,1 1-32 0,1 0-16 0,-1 0 0 0,2 2 0 15,-1 0-80-15,1-2-16 0,-2 2 0 0,0-2 0 16,1 3 16-16,-1 1 0 0,0 1 0 0,0 0 0 16,1 2-144-16,-1-3 0 15,0 1 144-15,0 2-144 0,1 1 0 0,-1 1 0 0,0-4 0 16,0 2 128-16,-1 1-128 0,0-1 0 0,0 1 0 0,-1 2 0 16,1-1 0-16,1-1 0 0,1 0 0 15,0 1 0-15,1 0 0 0,-2-1 0 0,1 0 0 16,2 0 0-16,0 0 0 0,0 2 0 0,0-2 0 15,-1 3 0-15,0-2 0 0,1 0 0 0,0 0 0 0,-1 2 0 0,1-1 0 16,-1 1 0-16,1 1 0 16,0 0 0-16,0-1 0 0,0 0 0 0,1-1 0 15,0 1 0-15,1 1 0 0,-1 1 0 0,-1 1 0 16,1-3 0-16,1 3 0 0,1 2 0 0,-1 0 0 16,1-1 0-16,-1 1 0 0,2 0 0 0,-2 0 0 0,0-1 0 0,-1 6 0 15,3-2 0-15,-1-1-128 0,0 0 128 0,-1-1 0 16,1 0 0-16,-1-1 0 0,1 0 0 0,-1 0 0 15,-1-1 0-15,2 2 0 0,1-2 0 0,-1 2 0 16,1-3 0-16,0 2 0 0,-1 0 0 0,-1-1 0 16,0 1 0-16,2 1 0 0,1 3 0 0,-1-6 0 15,0 2 0-15,1 0 0 0,-1 0 0 0,0-1 0 16,-1 2 0-16,4-1 0 0,-2 0 0 0,0-1 0 16,1 1 0-16,-1 0 0 0,-2-3 0 0,1 2 0 15,-1-1 0-15,1 4 0 0,1-1 0 0,0 3 0 16,2-3 0-16,-2 1 0 0,-1 2 0 0,2-7 0 0,-1 3 0 15,2 0 0-15,0 1 0 0,1 1 0 16,0 0 0-16,-1 1 0 0,1-1 0 0,-2 0 0 0,1 1 0 16,-1-1 0-16,2 0 0 0,0 2 0 0,1-2 0 15,-2 2 0-15,1 0 0 0,0-1 0 16,1 1 0-16,0 0 0 0,0-2 0 0,0 2 0 0,0-3 0 0,0 0 0 16,0 1 0-16,0 2 0 0,0-3 0 15,1 1 0-15,0 0 128 0,-1 1-128 0,0 2 160 0,0 0-160 16,0-2 192-16,0 1-64 0,2-1-128 0,-1 1 192 15,-1 0-64-15,1-1-128 0,1-2 176 0,0 0-176 16,1-1 160-16,-1 0-160 0,0 0 128 0,0-1-128 16,1 1 192-16,-1-3-32 0,0 0-16 0,-1 1 0 0,0-1 0 0,1-3 0 15,-1 2 0-15,0 0 0 0,-1-8-144 0,0 0 192 16,0 0-192-16,0 0 192 0,2 8-192 0,-2-8 128 16,0 0-128-16,0 0 128 0,0 0-128 0,0 0 0 15,0 0 0-15,0 0 0 16,0 0-656-16,0 0-224 0,0 0-32 0,2-8-13344 15,1-1-2656-15</inkml:trace>
  <inkml:trace contextRef="#ctx0" brushRef="#br0" timeOffset="10752.44">6731 6799 11967 0,'0'0'528'0,"0"0"112"0,0 0-512 0,0 0-128 0,0 0 0 0,0 0 0 0,0 0 4016 0,0 0 768 15,0 0 144-15,0 0 48 0,0 0-2336 0,0 0-464 16,0 0-80-16,0 0-32 0,0 0-512 0,0 0-96 15,0 0-32-15,0 0 0 0,-5 3-352 0,5-3-80 16,-5 7-16-16,5-7 0 0,-3 6-256 0,0 1-48 16,3-7-16-16,-1 7 0 0,1-7-336 0,1 8-64 15,2 0 0-15,0 0-16 0,1 0-32 0,1 0 0 16,-1-1 0-16,2 0 0 0,1-1-16 0,-1 2 0 16,1 1 0-16,-2-1 0 0,0 0 0 0,0 1 0 15,1-2 0-15,-1 0 0 0,-1 1-64 0,0 0 0 16,0 0-128-16,1 0 192 0,1-2-192 0,0 1 176 15,-3 1-176-15,1-1 160 0,0 1-32 0,0-1-128 16,1-2 192-16,2-1-64 0,-7-4 0 0,6 4 0 0,-6-4 0 0,7 4 0 16,-2-2 0-16,-5-2-128 15,0 0 192-15,8 3-64 0,0-2-128 0,1-1 192 0,-3 0-192 0,2 2 192 16,0 0-192-16,-1-2 128 0,-1 0-128 0,2 0 128 16,2 0-128-16,0 0 0 0,-1-2 0 0,-2 0 0 15,1 1 0-15,0 0 128 0,0-1-128 0,1 0 0 16,-1-3 144-16,0-1-144 0,0 0 160 0,1-1-160 15,0 1 160-15,0-1-160 0,1-2 160 0,1 0-160 16,-2-1 192-16,1-2-64 0,5-1-128 0,-2 0 192 16,-2 2-64-16,1 1 0 0,-1-2-128 0,-1 0 192 15,0 2-192-15,2 0 0 0,-1-1 0 0,-1 2 0 0,0 0 0 0,1 0 0 16,1 0 0-16,-1 0 0 0,0 1-192 16,-1 0-96-16,2 0-16 0,0 0 0 15,-2-1-2304-15,2 1-464 0,0 0-80 0</inkml:trace>
  <inkml:trace contextRef="#ctx0" brushRef="#br0" timeOffset="13143.1">10136 7635 5519 0,'0'0'496'0,"0"0"-496"0,0 0 0 0,-6 1 0 15,-1 1 2560-15,1 0 432 0,6-2 80 0,-5 0 0 16,5 0-1024-16,-7 3-224 0,1 1-32 15,0-4 1440-15,6 0-1840 16,0 0-16-16,0 0 0 0,0 0-528 0,0 0-96 0,0 0-32 0,0 0 0 16,0 0-16-16,6 6 0 0,0 0 0 0,5-1 0 15,2-1 96-15,2 0 16 0,2 1 0 0,4-1 0 16,3-4-112-16,3 0 0 0,5 2-16 0,4-2 0 16,3 0-48-16,6 0 0 0,5 0 0 0,2 0 0 0,5 2 96 0,3-1 16 15,3-1 0-15,1 1 0 0,1-1-144 0,2 0-32 16,0 0 0-16,2 0 0 0,2 0-192 0,-2-1-32 15,-1 0-16-15,-4-1 0 0,-4-4-160 16,-3 1-48-16,-1 1 0 0,-4 1 0 0,-2 1 64 16,-3 0 16-16,-6 0 0 0,-3 0 0 0,-4 2-208 0,-4 0 128 15,-4-1-128-15,-4 0 0 0,-5 1 128 0,-2 0-128 16,-4 0 0-16,-2 0 0 0,-9 0 0 0,0 0 0 16,0 0 0-16,0 0 0 0,0 0-320 0,0 0-48 15,0 0-16-15,0 0 0 16,0 0-1264-16,0 0-256 0,0 0-48 0,0 0-10736 15,0 0-2160-15</inkml:trace>
  <inkml:trace contextRef="#ctx0" brushRef="#br0" timeOffset="13704.48">11467 7359 25103 0,'0'0'1104'0,"0"0"240"0,-6-4-1072 0,-1 3-272 0,0-1 0 0,0 2 0 0,-1 2 1424 0,2-1 240 16,-1 0 32-16,7-1 16 0,-8 3-96 0,8-3-16 15,-6 1 0-15,6-1 0 0,0 0-512 0,0 0-128 16,0 0 0-16,0 0-16 0,0 0-448 0,4 7-96 16,2-1-16-16,3 1 0 0,5-2-16 0,1 0-16 15,3 0 0-15,5 2 0 0,1-1-32 0,6 1 0 16,6-2 0-16,0 3 0 0,3 2-128 0,3-2-48 15,0 0 0-15,-2 1 0 0,0-2 64 0,0 0 16 16,-1 1 0-16,-3 1 0 0,1-1 32 0,-2 1 0 16,-1 2 0-16,-2 0 0 0,-2 3-256 0,-2 0 128 15,-4-1-128-15,-4-3 0 0,-4 3 128 0,-5 0-128 16,-4-1 0-16,-3 1 144 0,-4 0 160 0,-5 2 16 16,-5 0 16-16,-3 2 0 0,-2 1 16 0,-5 1 0 15,-2 1 0-15,-1 3 0 0,-2 1-80 0,-3 1-16 16,-2 0 0-16,1 1 0 0,-3-1-64 0,1-2-32 15,0-1 0-15,-1 1 0 0,2-3-160 0,3 0 128 0,0-2-128 16,2-1 128-16,0 1-128 0,3-2 0 0,2-2 0 16,3-1 128-16,3 1-128 0,2-5 0 0,3 0-160 15,3-3 160 1,0 1-1920-16,6-7-304 0,0 0-48 0</inkml:trace>
  <inkml:trace contextRef="#ctx0" brushRef="#br0" timeOffset="15199.97">14070 6955 11967 0,'0'0'1072'0,"0"0"-864"0,0 0-208 0,0 0 0 0,0-7 2736 0,0 7 496 15,2-6 96-15,1 2 32 16,-3 4-1104-16,0-7-208 0,0 1-64 0,0 6 0 16,0 0-512-16,-1-6-96 0,1 6-32 0,-2-5 0 15,2 5-176-15,0 0-32 0,-2-5-16 0,2 5 0 16,0 0-160-16,0 0-16 0,0 0-16 0,0 0 0 16,0 0-224-16,0 0-64 0,0 0 0 0,0 0 0 0,0 0-320 0,-5 5-64 15,1 2 0-15,1 1-16 0,0 1-112 0,2-2-128 16,0 4 176-16,-1 2-176 0,2 1 176 0,0 3-176 15,0 1 160-15,0 3-160 0,0 2 128 0,2 3-128 16,0 4 0-16,0 1 0 0,-1 1 128 0,0 4-128 16,-1 3 0-16,0-1 0 0,0 1 192 0,0 1-64 15,0 2-128-15,0-3 192 0,0 3-64 0,0 1 0 16,-1-2-128-16,1 2 192 0,-1 0 0 0,-1 2 0 16,0-2 0-16,0-1 0 0,0-2 48 0,1-2 0 15,-1-2 0-15,1 1 0 0,-2-2-64 0,2-2-16 16,1-2 0-16,1-1 0 0,-1-2-160 0,2-1 0 15,-1-4 144-15,2-2-144 0,-1 1 0 0,1-4 128 16,-1-2-128-16,2-3 0 0,-1-3 0 0,0 0 0 16,-1-4 0-16,-2-6-192 15,0 0-1024-15,0 0-192 0,0 0-64 0,0 0-12576 0,5-6-2528 16</inkml:trace>
  <inkml:trace contextRef="#ctx0" brushRef="#br0" timeOffset="16092.94">14054 6889 15887 0,'0'0'704'0,"0"0"144"0,0 0-672 0,0 0-176 15,-6 7 0-15,0-2 0 0,1-2 1440 0,5-3 256 16,0 0 48-16,-5 4 16 0,5-4-32 0,-5 4 0 16,5-4 0-16,0 0 0 0,0 0-192 0,0 0-64 15,-4 5 0-15,4-5 0 0,0 0-128 0,0 0-16 16,0 0-16-16,0 0 0 0,0 0-352 0,0 0-64 0,4-7 0 0,4 1-16 15,2-2-224-15,3 0-32 16,3-4-16-16,4 1 0 0,5-2-48 0,3 0-16 16,2-4 0-16,5-2 0 0,5-1-32 0,7-1 0 15,4 1 0-15,2-3 0 0,2-3-48 0,3 2-16 16,-1-1 0-16,2 2 0 0,1-2-128 0,1 2-48 0,0-2 0 0,0 1 0 16,-1 4-112-16,-2-3-32 15,-5 3 0-15,-2 0 0 0,-3 0-128 0,-2 3 0 0,-4 2 144 0,-3-1-144 16,-4 3 0-16,-4 4 0 15,-2-3 0-15,-3 4 128 0,-4 1-128 0,-2 0 0 0,-3 1 0 0,-3 0 0 16,-2 2 0-16,-3-1 0 0,-3 1 0 0,-6 4 0 16,6-4 0-16,-6 4-256 0,0 0 32 0,0 0 16 15,0 0-560 1,0 0-96-16,0 0-32 0,0 0 0 16,0 0-2000-16,0 0-416 0,0 0-80 0</inkml:trace>
  <inkml:trace contextRef="#ctx0" brushRef="#br0" timeOffset="16757.18">15380 6301 16415 0,'0'0'720'0,"0"0"160"0,0 0-704 0,0 0-176 0,0 0 0 0,0 0 0 0,0 0 1600 0,0 0 304 15,-7-2 48-15,7 2 16 0,0 0 0 0,-6 0 0 16,6 0 0-16,0 0 0 0,0 0-432 0,0 0-64 16,0 0-32-16,0 0 0 0,0 0-432 0,4 6-96 15,2 3-16-15,5-2 0 0,2 2-224 0,5 5-48 16,7 0-16-16,1-3 0 0,3 2-160 0,4 3-16 16,7-2-16-16,1 5 0 0,4-3 96 0,3 5 0 15,3 0 16-15,3 1 0 0,3 1 48 0,1-1 16 16,1 1 0-16,1-1 0 0,-1 3-176 0,0-4-32 15,1 1-16-15,2-1 0 0,-1 0-176 0,-1-2-16 16,-1 0-16-16,-2-1 0 0,-4 0-160 0,-2-2 192 16,-1-1-192-16,-5 0 192 0,0-2-16 0,-5 1 0 15,-5-3 0-15,-2-1 0 0,-3-1-176 0,-3 0 160 0,-4-2-160 0,-4-1 160 16,-2 0-160-16,-4-3 0 16,-4 0 0-16,-2 0 0 15,-7-3-272-15,0 0-144 0,0 0-32 0,0 0 0 16,0 0-2144-16,-7-3-432 0,-1-1-96 0</inkml:trace>
  <inkml:trace contextRef="#ctx0" brushRef="#br0" timeOffset="17407.04">16982 6932 12895 0,'0'0'576'0,"0"0"112"0,0 0-560 0,4-5-128 15,0 0 0-15,0 0 0 0,-4 5 2976 0,3-5 560 16,-3 5 112-16,1-6 32 0,-1 6-992 0,0 0-208 0,1-5-48 0,-1 5 0 16,0 0-784-16,0 0-176 0,0 0-16 0,0 0-16 15,0-6-304-15,0 6-64 0,0 0-16 16,0 0 0-16,0 0-224 0,0 0-32 15,0 0-16-15,0 0 0 0,0 0-352 0,0 0-80 0,0 0-16 0,0 0 0 16,0 0-128-16,0 0-16 0,1 7-16 0,2 1 0 16,-2 1-48-16,2 3-128 15,0-1 192-15,-1 2-64 0,1 4 0 0,-1 0 0 16,2 2 0-16,-1 2 0 0,0 0-128 0,0 2 128 0,0 7-128 0,0-2 128 0,-1 0-128 0,1 5 192 16,-1 1-192-16,2 2 192 0,-1 2-192 15,1 0 192-15,0 1-192 0,0 0 192 0,1 3-48 16,-1-3 0-16,0 0 0 0,1 0 0 0,-1 3 16 0,1-2 0 15,0-1 0-15,-1 1 0 0,0 0 32 0,0-2 0 16,0-3 0-16,0-1 0 0,0-2-32 0,-2 1 0 16,0-3 0-16,-1 0 0 0,-1 0-160 0,0-3 192 15,0-2-192-15,1-3 192 0,-2-1-192 0,0 0 160 16,-1-5-160-16,2-2 160 0,-1-1-160 0,2-4 0 16,-1-1 0-16,0-1 0 0,0-7 0 0,0 0 0 15,0 0 0-15,0 0 0 16,0 0-1232-16,0 0-288 0,7-3-48 0,-1-1-16 15,1-1-1392-15,-1-3-288 0,1-1-48 0,1 1-16 0</inkml:trace>
  <inkml:trace contextRef="#ctx0" brushRef="#br0" timeOffset="18158.48">14066 8278 11967 0,'0'0'528'0,"0"0"112"0,0 0-512 0,0 0-128 0,0 0 0 0,0 0 0 15,0 0 3840-15,0 0 752 0,0 0 144 0,0 0 16 16,0 0-2416-16,0 0-480 0,0 0-112 0,0 0-16 0,0 0-448 0,0 0-112 16,0 0-16-16,0 0 0 0,0 0-192 0,9 6-64 15,3 2 0-15,2 1 0 0,4 3-176 0,4 1-32 16,2 4-16-16,5 0 0 0,3 3-144 15,2 0-16-15,5 5-16 0,3 1 0 0,2 2-112 0,3 2 0 16,1-3-16-16,3 3 0 0,0 4-80 0,-1-2-16 16,-2 4 0-16,0-4 0 0,-1 2-144 0,0 0-128 15,-1-1 192-15,-3-1-192 0,-4 0 128 0,-1-2-128 16,-3-2 0-16,-3 0 0 0,-2-2 0 0,-1-3 128 16,-4-1-128-16,-3-5 0 0,-1 0 128 0,-3-1-128 15,-1 1 0-15,-3-7 0 0,-2-1 0 0,0-1 0 16,-3-3-176-16,-1-1 176 15,-8-4-1776-15,8 0-240 0,-1 0-48 0,0-5-11376 16,-1-1-2256-16</inkml:trace>
  <inkml:trace contextRef="#ctx0" brushRef="#br0" timeOffset="19027.04">15201 9068 5519 0,'0'0'496'0,"0"0"-496"0,0 0 0 0,0 0 0 0,0 0 2880 0,0 0 496 16,0 0 80-16,0 0 32 16,0 0-1312-16,0 0-256 0,0 0-48 0,0 0-16 15,0 0-256-15,0 0-48 0,0 0-16 0,0 0 0 0,0 0-368 0,0 0-80 16,0 0 0-16,0 0-16 0,0 0-112 0,0 0-32 16,7 8 0-16,-1-2 0 0,1 1-336 0,2 2-64 15,1 1-16-15,2 1 0 0,-1-1-32 0,-1 2-16 16,2 1 0-16,0 1 0 0,1-2-16 0,0 2 0 15,0 3 0-15,0-2 0 0,0 2-80 0,1 0-32 16,-1 1 0-16,0-4 0 0,0 1-176 0,0-1-32 16,0 0-128-16,0 1 192 0,0-1-192 0,-1-1 144 15,-2-1-144-15,0-1 128 0,-1-3-128 0,0 1 192 0,-1 0-192 0,-1 2 192 16,1-5-192-16,1 1 160 16,-2-1-160-16,-1 0 160 0,1-2-160 0,-2-1 0 15,-5-3 0-15,7 0 0 16,-7 0-352-16,0 0-96 0,8-3-32 0,-2-1 0 15,-1 0-2048-15,2 0-416 0,-7 4-64 0</inkml:trace>
  <inkml:trace contextRef="#ctx0" brushRef="#br0" timeOffset="19491.62">15532 9437 21071 0,'0'0'928'0,"0"0"208"0,0 0-912 0,0 0-224 0,0 0 0 0,0 0 0 0,0 0 1280 0,0 0 192 16,0 0 64-16,0 0 0 0,0 0-464 0,0 0-96 16,0 0-16-16,0 0 0 0,7 0-48 0,-7 0-16 15,0 0 0-15,9 0 0 0,0-3 0 0,-1 2 0 16,0-2 0-16,0 2 0 0,0-2-224 0,1 0-48 15,0-1-16-15,0-2 0 0,1 0-64 0,2-1-16 16,1-3 0-16,0 1 0 0,2-2 32 0,0-2 0 16,3-1 0-16,3 0 0 0,3-3 32 0,2-2 16 15,1-1 0-15,4-3 0 0,3-1-32 0,4-4 0 16,3-2 0-16,6-2 0 0,2-2-192 0,3-5-64 16,2 0 0-16,2 1 0 0,1 1-160 0,2 3-32 15,-1 2-128-15,0 3 192 0,-3 2 80 0,-5 2 16 0,-1 2 0 0,-6 0 0 16,-4 1 80-16,-4 1 16 15,-2 2 0-15,-2 2 0 0,-1 2-256 0,-4 2-128 16,-3 0 160-16,0 2-160 0,-3-1 0 0,0 2 0 0,-3 0 0 0,0 3 0 16,0-1 0-16,-2 0 0 15,1 1 0-15,0 2 0 0,-2 0 0 0,-1 0-192 16,0 0 48-16,-1 1 0 16,-2-3-288-16,-1 2-48 0,-1 1-16 0,-3 0 0 0,-5 4-1488 0,0 0-288 15,2-5-64-15,-2 5-16992 0</inkml:trace>
  <inkml:trace contextRef="#ctx0" brushRef="#br0" timeOffset="23714.8">15393 6294 5519 0,'0'0'240'0,"0"0"64"0,0 0-304 0,0 0 0 0,0 0 0 0,0 0 0 0,0 0 3216 0,0 0 592 16,0 0 112-16,0 0 32 16,0 0-2096-16,0 0-432 0,0 0-80 0,0 0 0 0,0 0-240 0,0 0-32 15,0 0-16-15,0 0 0 0,0 0-48 0,0 0-16 16,0 0 0-16,0 0 0 0,0 0-112 0,0 0-32 0,0 0 0 0,0 0 0 15,0 0-192-15,0 0-32 16,0 0-16-16,0 0 0 0,0 0-64 0,0 0-16 0,0 0 0 0,0 0 0 0,0 0 16 0,0 0 0 16,0 0 0-16,0 0 0 15,0 0 64-15,-5-3 16 0,0-1 0 0,5 4 0 16,-7-5-176-16,2 1-16 0,-2-3-16 0,1 1 0 16,-2 2 48-16,1-1 16 0,0-3 0 0,-1 0 0 15,-1 0-16-15,0 1 0 0,-1-3 0 0,0 3 0 16,-2-3 16-16,-1-3 0 0,0-1 0 0,-2 0 0 15,-2-1-32-15,0-2 0 0,0 2 0 0,-2-2 0 16,1 0-80-16,-1-4-32 0,-4 0 0 0,0 0 0 0,-2-1-128 0,0 1-16 16,-1-1-16-16,-1 0 0 0,1-1-48 0,1 2 0 31,0 0 0-31,1 0 0 0,0 0 16 0,3 0 0 16,2 3 0-16,0 0 0 0,4-1-144 0,-1 4 0 15,1-2 0-15,0 3 0 0,1-1 0 0,1 2 0 0,0 0 0 0,1 1 0 16,2 1 0-16,-1 0 0 0,1 1 0 0,1 1 0 15,0 0 0-15,1-1-144 0,0 1 144 0,1 3 0 16,0-1-256-16,0 1 48 0,2 1 16 0,0 1 0 31,-2 0-320-31,2 1-64 0,5 3-16 0,-5-3 0 16,5 3-1376-16,0 0-272 0,0 0-48 0,0 0-11488 0,0 0-2304 0</inkml:trace>
  <inkml:trace contextRef="#ctx0" brushRef="#br0" timeOffset="25040.03">14286 5020 4607 0,'0'0'192'0,"0"0"64"0,0 0-256 0,0 0 0 16,0 0 0-16,0 0 0 0,1-5 2592 0,-1 5 480 16,-1-6 80-16,1 6 32 0,0 0-2064 0,0-6-416 0,0-1-64 0,0 7-32 15,0-5-192-15,0 5-32 16,0 0-16-16,0 0 0 0,1-6 272 0,-1 6 48 0,0-7 16 0,0 7 0 15,0 0 128-15,2-6 48 0,-2 0 0 0,0 1 0 16,-2 0-240-16,2 5-64 0,0 0 0 0,0 0 0 16,0 0-256-16,0 0-64 0,0 0-16 0,0 0 0 15,0-5-80-15,0 5-16 0,0 0 0 0,0 0 0 16,0 0 208-16,0 0 32 0,0 0 16 0,0 0 0 16,0 0 192-16,0 0 48 0,0 0 0 0,0 0 0 15,0 0-192-15,0 0-16 0,0 0-16 0,0 0 0 16,0 0-208-16,0 0-32 0,0-5-16 0,0 5 0 15,0 0-160-15,0 0 0 0,0 0 144 0,0 0-144 16,0 0 0-16,0 0 128 0,0 0-128 0,0 0 0 0,0-6 0 0,0 6 144 16,0 0-144-16,0 0 0 0,0 0 192 0,0 0-192 15,0 0 192-15,0 0-192 0,0 0 256 0,0 0-48 16,0 0-16-16,0 0 0 0,0 0 64 0,0 0 16 16,0 0 0-16,0 0 0 0,0 0-96 0,0 0-32 15,0 0 0-15,0 0 0 0,-1-7-144 0,1 7 160 16,0 0-160-16,0 0 160 0,-1-6 16 0,1 6 0 15,0 0 0-15,0 0 0 0,0 0-32 0,0 0 0 16,0 0 0-16,0 0 0 0,0 0 48 0,0 0 16 16,0 0 0-16,0 0 0 0,0 0-32 0,0 0-16 15,0 0 0-15,0 0 0 0,0 0-16 0,0 0 0 16,0 0 0-16,0 0 0 0,0-6 112 0,0 6 32 16,0 0 0-16,0 0 0 0,0 0 48 0,0 0 16 15,0 0 0-15,0 0 0 0,0 0-80 0,0 0-16 16,0-7 0-16,0 7 0 0,0 0-64 0,0 0-32 0,0 0 0 0,0 0 0 15,0 0 16-15,0 0 0 16,0 0 0-16,0 0 0 0,0 0 0 0,0 0 0 16,0 0 0-16,0 0 0 0,0 0-32 0,0 0 0 0,0 0 0 0,0 0 0 15,0 0-144-15,0 0 0 0,0 0 0 0,0 0 128 16,0 0-128-16,0 0 0 0,0 0 144 0,0 0-144 16,0 0 128-16,0 0-128 0,0 0 128 0,0 0-128 15,0 0 0-15,-3 7 144 0,3-7-144 16,0 9 0-16,-1 1 160 0,0 1-160 0,1 1 128 0,0 1-128 15,0-2 0-15,1 4 128 0,0 2-128 0,1 3 0 0,-1 3 176 0,-1 1-48 16,-1 2-128-16,-1 1 192 16,1-1-16-16,0-2-16 0,-2 1 0 0,0 0 0 0,1-2-160 0,-1 0 192 15,1-3-192-15,0 0 192 16,1-2-192-16,1 0 128 0,-1-3-128 0,1-2 128 0,0-1-128 0,0-2 0 16,1-2 144-16,-1 0-144 0,0-8 0 0,1 7 128 15,-1-7-128-15,0 0 0 0,0 0 0 0,0 0-160 16,0 0 16-16,0 0 0 15,0 0-1296-15,0 0-256 0,0 0-48 0,0 0-16 16,0-7-2208-16,0-1-448 0</inkml:trace>
  <inkml:trace contextRef="#ctx0" brushRef="#br0" timeOffset="25309.37">14205 5235 19343 0,'0'0'1728'0,"0"0"-1392"0,0 0-336 0,0 0 0 16,0 0 2432-16,0 0 432 0,8-3 80 0,1 2 0 16,0 0-1008-16,2-1-208 0,2 1-32 0,1 0-16 15,2 0-800-15,1-1-176 0,2 0-16 0,2-1-16 16,1 2-256-16,-1-1-48 15,-1 2-16-15,-1-1 0 0,0-1-192 0,-1 0-32 0,-1 1-128 0,-3 0 192 0,-1-3-320 0,2 2-80 16,-1 1-16-16,-2-3 0 16,-3 2-2864-16,0-2-576 0,-1 0-112 15</inkml:trace>
  <inkml:trace contextRef="#ctx0" brushRef="#br0" timeOffset="25584.17">14598 4848 14735 0,'0'0'1312'0,"0"0"-1056"16,0 0-256-16,0 0 0 0,0 0 2592 0,0 0 464 0,0 0 80 0,0 0 32 16,0 0-496-16,0 0-112 0,0 0 0 0,0 0-16 15,-3 12-1104-15,1 2-224 16,-1 5-32-16,0 2-16 0,1 1-224 0,3 3-48 15,-1 1-16-15,0 2 0 0,0 0-416 0,1 1-80 16,2 0 0-16,0-1-16 0,-1 0-368 0,2-2 128 16,0-1-128-16,1-6 0 0,-1 1 0 0,1-2 0 15,-1-2 0-15,1-1 0 16,2-2-1968-16,1-1-352 0,-2-3-80 0</inkml:trace>
  <inkml:trace contextRef="#ctx0" brushRef="#br0" timeOffset="31000.8">15419 6328 15999 0,'0'0'704'0,"0"0"160"0,0 0-688 16,0 0-176-16,0 0 0 0,0 0 0 0,0 0 1744 0,0 0 320 15,0 0 64-15,0 0 16 0,0 0 128 0,0 0 32 16,0 0 0-16,0 0 0 0,0 0-448 0,7-3-96 16,-7 3-16-16,7-5 0 0,1-1-416 0,1-3-96 15,2 0-16-15,2 0 0 0,2 0-80 0,1 0-32 16,0-2 0-16,5-3 0 0,1-2-224 0,1 1-48 15,2-3-16-15,2-3 0 0,1-1-144 0,0-2-32 0,2-2 0 0,2 0 0 16,-1-1-256-16,3-2-48 16,0-1-16-16,1 0 0 0,-1 1-192 0,0 2-128 0,-3 1 160 0,-1 1-160 15,-3 0 0-15,0 4 128 0,-4 0-128 0,-1 3 0 16,-1 1 0-16,-3 2-256 0,-3 2 48 0,-2 1 16 16,-2 3-928-1,0 1-176-15,-5 0-48 0,1 2 0 0,-1 0-1264 16,0 1-256-16,-1 0-48 0</inkml:trace>
  <inkml:trace contextRef="#ctx0" brushRef="#br0" timeOffset="31793">16367 5103 10127 0,'0'0'448'0,"0"0"96"0,4-7-544 0,0 0 0 0,0 0 0 0,0 2 0 0,-1 0 4560 0,-3 5 816 16,4-5 144-16,0 0 48 16,-4 5-2496-16,5-6-512 0,-5 6-80 0,4-5-32 15,-4 5-720-15,0 0-160 0,4-5-32 0,-4 5 0 0,0 0-384 0,0 0-96 16,0 0-16-16,0 0 0 0,0 0-336 0,0 0-80 15,0 0-16-15,5 6 0 0,-1 4-288 0,0-1-64 16,-1 1-16-16,0 2 0 0,-1 1-240 0,1 3 176 16,-1-3-176-16,2 4 160 0,-2 2-16 0,-1 1 0 15,-1-2 0-15,1 1 0 0,-1 1 0 0,0 0 0 16,0-3 0-16,-1 1 0 0,0 0-144 0,-1-1 0 0,1-3 144 0,0 1-144 16,-1-1 0-16,1-1 128 0,1-1-128 15,1 0 0-15,1-3 0 0,-1-2 144 16,0 1-144-16,-1-8 0 0,3 8 224 0,-1-1-64 15,-2-7-16-15,6 6 0 0,-1-1 0 0,1-1 0 16,-6-4 0-16,7 4 0 0,1-1-144 0,0 1 192 16,1-4-192-16,0 1 192 0,0 0-192 0,3 1 192 0,1 0-192 0,0-2 192 15,0 0-192-15,1-2 128 16,0-1-128-16,3 2 128 0,-2 1-128 0,0 0 0 0,1-4 0 0,0 1 128 16,-1-1-128-16,2 2 0 0,-1-2 0 0,0 1 0 15,-3 2 0-15,0-2 0 0,0 1 0 0,0 0 0 16,-3 0-272-16,-1-1-48 0,-1-1 0 0,-1 2 0 15,-7 2-1280-15,6-3-256 0,-6 3-48 16,5-4-16-16,-1-1-2384 0,-1 0-496 0</inkml:trace>
  <inkml:trace contextRef="#ctx0" brushRef="#br0" timeOffset="32058.03">16513 5274 16575 0,'0'0'736'0,"0"0"160"0,0 0-720 0,-4-4-176 0,4 4 0 0,-4-4 0 0,4 4 3488 0,0 0 672 16,-3-6 128-16,3 6 16 15,0-8-1792-15,3 1-352 0,-3 7-80 0,7-6-16 16,0 1-576-16,3-1-112 0,0 3-32 0,2-1 0 0,1-2-496 0,0 3-96 16,1-1-32-16,2 0 0 0,1 1-320 0,0 1-64 15,0 0-16-15,0 0 0 0,-2-2-192 0,2 1-128 16,-4-1 160-16,0 0-160 0,0 3 128 0,-1 0-128 15,-2-5 0-15,1 3 0 0,-1-1-160 0,-1 0-128 16,1 0-32-16,-4 1 0 31,-6 3-1568-31,0 0-320 0,5-5-64 0,-5 5-10400 0,0 0-2064 0</inkml:trace>
  <inkml:trace contextRef="#ctx0" brushRef="#br0" timeOffset="32342.46">16396 5032 17503 0,'0'0'1552'0,"0"0"-1232"0,-2-7-320 0,2 1 0 15,2-1 3664-15,0 1 688 16,3-1 128-16,2 1 16 0,1-2-1936 0,2 0-384 0,3 0-64 0,3-1-32 15,1-2-704-15,2 1-144 0,3 1-16 0,2 0-16 16,1-2-448-16,1 1-96 0,0 0-16 0,0-1 0 16,-1 2-432-16,-1 1-80 0,1-1-128 0,0 1 176 15,-4 2-176-15,-2-2-192 16,-2 0 32-16,0-1-14048 0,-1 1-2800 0</inkml:trace>
  <inkml:trace contextRef="#ctx0" brushRef="#br0" timeOffset="38888.37">14560 7627 4607 0,'0'0'192'0,"0"0"64"0,0 0-256 0,0 0 0 15,0 0 0-15,0 0 0 0,0-6 3856 0,1-1 736 16,1 1 144-16,-2 6 16 0,0-4-2224 0,0 4-448 16,1-7-96-16,1 0 0 0,-2 7-448 0,2-6-96 15,-2 6-16-15,0 0 0 0,2-6-272 0,-2 6-48 16,0 0-16-16,0 0 0 0,3-7-48 0,-3 7-16 16,0 0 0-16,0 0 0 0,0 0-208 0,0 0-48 15,0 0-16-15,0 0 0 0,0 0-304 0,0 0-64 16,0 0-16-16,0 0 0 0,0 0-128 0,0 0-32 15,0 0 0-15,4 8 0 0,-2 0-32 0,1 0-16 16,0 1 0-16,-1 0 0 0,1-1-32 0,0 1 0 0,-1 1 0 0,1-1 0 16,-2 2 0-16,2-1-128 15,-2-1 192-15,2 3-64 0,-1 1-128 0,1-1 128 0,-1 0-128 0,1-1 128 16,0 0-128-16,-1-1 0 0,1 1 0 0,-1 0 0 16,2 1 0-16,-1 0 0 0,0-2 0 0,-1 1 128 15,1-1 0-15,1 1 0 0,-2-1 0 0,1 1 0 16,-1-1 0-16,2-2-128 0,-1 0 192 0,0-1-64 15,-1 1-128-15,2 0 160 0,0 0-160 0,0 0 160 16,-4-8-160-16,4 9 0 0,1 0 0 0,0-3 128 16,-1 1-128-16,0 0 0 0,-4-7 0 0,5 7 0 15,1 2 0-15,-3-2 0 0,1-1 144 0,-4-6-144 16,3 8 128-16,0 0-128 0,-1 0 160 0,-2-8-160 16,3 8 192-16,-1 0-64 0,1-1-128 0,0 1 192 0,-3-8-192 0,4 8 176 15,-1 0-176-15,0 1 160 0,2-4-160 0,-1 2 0 16,0-1 0-16,0 1 128 0,3-1-128 0,-4 1 0 15,-3-7 0-15,6 6 0 0,-1 1 0 0,0-1 128 16,-5-6-128-16,7 7 0 0,-2-2 0 0,0 0 0 16,-1 1 128-16,0-1-128 0,-4-5 0 0,5 6 0 15,-1 1 0-15,0-1 128 0,0 1-128 0,0-1 0 16,0 0 0-16,0 0 128 0,-4-6-128 0,5 7 0 16,-1-1 0-16,1 1 0 0,0-1 0 0,0 1 0 15,-1-2 128-15,1 1-128 0,2 1 0 0,-2-1 0 16,-1 1 0-16,0-2 0 0,-4-5 0 0,5 7 0 15,0-1 0-15,2-1 0 0,-2 1 0 0,2-1 0 16,-1 0 0-16,-1 0 0 0,1 1 0 0,-1-1 0 0,-1 0 0 0,1 1 0 16,0 1 0-16,0 0 0 15,-5-7 128-15,6 6-128 0,0-1 0 0,-1 0 0 16,-5-5 0-16,7 6 0 0,-1-1 0 0,1 1 0 16,1 1 0-16,-3-1 0 0,0 0 0 0,0 0 0 0,1-1 128 0,-6-5-128 15,6 6 0-15,1 0 0 0,-1-2 0 0,1 1 0 16,-1 0 0-16,1 1 0 0,-2-1 0 0,1 0 0 15,2 2 0-15,0-5 0 0,-1 2 0 0,-1 1 0 16,1 1 0-16,-1-3 0 0,-6-3 0 0,8 6 0 16,0-2 0-16,0 0 0 0,-2-1 0 0,1 0 0 15,-1 0 0-15,1-1 0 0,-7-2 0 0,9 4 0 16,-1 0 0-16,-1 0 0 0,1-1 128 0,1-1-128 16,1 2 0-16,-1-3 0 0,0 2 0 0,-1 0 0 0,-8-3 0 0,7 4 0 15,1-2 128-15,-8-2-128 0,9 1 0 0,-1 2 0 16,0 0 0-16,0-1 0 0,-8-2 0 0,9 3 0 15,0-1 0-15,-1 1 0 0,0 0 0 0,-2-1 0 16,2 1 0-16,0 0 0 0,-8-3 0 0,9 2 0 16,0 1 0-16,-1 1 0 0,0-4 0 0,0 1 128 15,-1 0-128-15,1 3 0 0,0-3 0 0,0 2 0 16,-2 0 128-16,2-1-128 0,0 1 0 0,-1 0 0 16,0-2 144-16,1 0-144 0,0 0 0 0,0 1 128 15,0-1-128-15,0 2 0 0,-8-3 0 0,7 0 128 16,2 1-128-16,1 0 0 0,-3 1 0 0,1 0 0 15,0-2 0-15,0 0 128 0,0 0-128 0,0 0 144 16,-1 1-144-16,1 1 160 0,1-1-160 0,-1-1 0 0,0 0 144 0,0 0-144 16,-8 0 0-16,9 0 0 0,-1 0 0 0,0 3 128 15,-1-3-128-15,0-3 0 0,-1 2 0 16,-6 1 0-16,8-2 0 0,0 2 144 16,0-1-144-16,0 1 0 0,-8 0 128 0,9 0-128 0,-1-2 0 0,-1 0 0 15,1 1 128-15,0 1-128 0,0-1 0 0,0 1 0 16,1-3 144-16,0 2-144 0,0-1 0 0,-1 1 144 15,-2-1-144-15,1-1 0 0,-7 3 0 0,9-3 0 0,-1 1 128 0,0-2-128 16,0 1 128-16,-1-1-128 0,1 2 144 16,0-1-144-16,-1 0 160 0,0 2-160 0,1-4 128 0,0 2-128 15,0-1 0-15,0 2 0 0,-2-2 128 0,2 1-128 16,-1 1 0-16,0-4 0 0,1 3 0 0,0 0 128 16,-1 2-128-16,0-3 0 0,-7 4 0 0,8-3 0 15,-1-1 128-15,0 2-128 0,1 0 0 0,0 0 0 16,-1-2 0-16,-1 0 0 0,1 0 0 0,-1 0 128 15,-6 4-128-15,8-4 0 0,-1 0 0 0,-1 2 0 16,1-4 0-16,-1 2 0 0,-1-1 0 0,1 1 0 16,-1-1 0-16,0 1 0 0,0-1 0 0,2 1 128 15,-1 0-128-15,-1 0 0 0,2-1 0 0,-2 1 0 16,0 0 0-16,2 2 0 0,-1-5 0 0,1 2 0 16,-2 0 0-16,2-1 0 0,-2 1 0 0,1 0 0 15,1 1 0-15,-1 0 0 0,1 2 0 0,-2-2 128 16,0-2-128-16,2 3 0 0,-1-3 0 0,1 2 0 15,-2 1 0-15,2-3 0 0,-2 1 0 0,0 0 0 16,0 0 0-16,1-1 0 0,0 3 0 0,-1-3 0 16,0 2 0-16,1-1 0 0,-2 0 0 0,1 1 128 15,0-2-128-15,0 2 0 0,-5 4 0 0,5-6 0 16,2 1 0-16,-2 0 0 0,0 0 0 0,1 0 0 16,-1-1 0-16,1 1 0 0,1 0 0 0,-2 0 0 0,-5 5 0 15,5-5 0-15,1-2 0 0,-1 0 0 0,0 1 0 0,1 2 0 16,0-2 0-16,0 0 0 0,-1 1 0 0,2 0 0 15,-1 0 0-15,1-1 0 0,-2 3 0 0,0-3 0 16,1 1 0-16,-1-1 0 0,0 0 0 0,0 1 0 16,0 0 0-16,1 1 0 0,-6 4 0 0,5-6 0 15,0-1 0-15,0 0 0 0,-1 2 0 0,0 0 0 0,0 0 0 0,-1 0 128 16,1-1-128-16,0 2 0 0,-1-2 0 0,1-1 0 16,0 1 0-16,0-2 0 0,0 2 0 0,0-1 0 15,0-1 0-15,0 2 0 0,0-1 0 0,0 2 0 16,0-4 0-16,-1 2 0 0,1 2 0 0,2 0 0 15,-3-2 0-15,3 3 0 0,-2-2 0 0,0 1 0 16,-1-2 0-16,1 2 0 0,0 0 0 0,0 0 0 16,0-2 0-16,0 1 0 0,0-2 0 0,0 3 0 15,0-1 0-15,0 1 0 0,0-1 0 0,-1 0 0 0,0 0 0 0,0 2 0 16,1-4 0-16,-1 2 0 16,0-1 0-16,1 1 0 0,0-2 0 0,0 0 0 15,-2 0 0-15,2 0 0 0,3 0 0 0,-2 2 0 16,-1-3 0-16,0 2 0 0,0 1 0 0,1-1 0 0,-1 1 0 0,0 1 0 15,0 2 0-15,0-4 0 16,-4 7 0-16,5-5 0 0,-5 5 0 0,6-5 0 16,0 1 0-16,-6 4 0 0,5-5 0 0,0 1 0 15,-1-3 0-15,0 2 0 0,-4 5 0 0,5-5 0 16,-1 0 0-16,0 0 0 0,-1-1 0 0,-1 2 0 0,1-2 0 0,-3 6 0 16,5-5 0-16,-5 5 0 15,0 0 0-15,4-7 0 0,-2 1 0 0,1-1 0 0,0 2 0 0,-3 5 0 16,2-7 128-16,-2 7-128 0,0 0 0 0,4-5 0 15,-1 0 128-15,-3 5-128 0,4-5 0 0,-4 5 0 16,2-5 128-16,-2 5-128 0,3-6 0 0,-3 6 0 16,0 0 144-16,0 0-144 0,0 0 128 0,0 0-128 15,0 0 0-15,3-5 128 0,-3 5-128 0,0 0 0 16,0 0 0-16,0 0 0 0,2-5 0 0,-2 5 0 0,4-7 0 0,-4 7 0 16,4-6 0-16,-4 6 0 0,1-5 0 0,-1 5 128 15,4-7-128-15,-4 7 0 0,3-5 0 16,1 0 0-16,-4 5 0 0,0 0 0 0,2-6 0 0,1 1 0 15,-3 5 128-15,0 0-128 0,3-4 0 0,-3 4 0 16,0 0 0-16,0 0 0 0,3-6 0 0,-3 6 0 16,0 0 0-16,0 0 0 0,0 0 0 0,0 0 0 15,3-5 0-15,-3 5 0 0,0 0 0 0,0 0 0 16,0 0 0-16,0 0 0 0,0 0 0 0,0 0 0 16,0 0 0-16,0 0 0 15,0 0-512-15,0 0-128 0,-4-4-16 0,-1 1-16 16,-2 2-2256-16,1 1-448 0</inkml:trace>
  <inkml:trace contextRef="#ctx0" brushRef="#br0" timeOffset="41015.98">15334 7829 6447 0,'0'0'576'0,"0"0"-576"0,0 0 0 0,0 0 0 0,0 0 4000 0,0 0 688 15,0 0 144-15,0 0 32 0,-5 3-2064 0,5-3-416 16,0 0-80-16,-5 1 0 0,5-1-592 0,0 0-112 16,0 0-32-16,0 0 0 0,0 0-496 0,0 0-112 15,0 0 0-15,0 0-16 0,0 0-304 0,0 0-48 16,0 0-16-16,0 0 0 0,0 0-32 0,0 0-16 16,0 0 0-16,0 0 0 0,8 0-48 0,1 0-16 15,1 3 0-15,2-3 0 0,1-3-64 0,1 2-16 16,1 0 0-16,0-1 0 0,2 2 0 0,3 0-16 15,-2-2 0-15,2 2 0 0,-1 0 32 0,1 0 16 16,-2 0 0-16,0 2 0 0,3-2-64 0,-3 0-16 16,-2 0 0-16,0 0 0 0,-1-2-112 0,0 2-32 15,-1 0 0-15,-1 0 0 0,-1 0-48 0,-2 0-16 0,1 2 0 0,-1-2 0 16,-1-2-128-16,0 0 192 16,2 2-192-16,-3-1 192 0,-2-1-192 0,-6 2 128 15,0 0-128-15,7-3 128 0,-7 3 0 0,0 0-128 0,6-3 192 0,-6 3-64 16,7-1 0-16,-7 1 0 0,0 0 0 0,0 0 0 15,6-1-128-15,-6 1 160 16,0 0-160-16,0 0 160 0,0 0-160 0,0 0 0 0,7-3 144 0,-7 3-144 16,0 0 0-16,6-4 0 0,-6 4 0 0,0 0 128 15,0 0-128-15,0 0 0 16,0 0 0-16,0 0 0 0,0 0 0 0,0 0 0 0,0 0 0 0,0 0 128 16,0 0-128-16,0 0 0 0,0 0 0 0,0 0 0 15,0 0 0-15,0 0 0 0,0 0 0 0,0 0 0 16,0 0-992-1,0 0-160-15,0 0-48 0,0 0-22256 0</inkml:trace>
  <inkml:trace contextRef="#ctx0" brushRef="#br0" timeOffset="53237.37">18996 7518 1839 0,'0'0'160'0,"0"0"-160"0,-6 1 0 0,-1 2 0 0,2 1 2768 0,-1-3 528 15,-1 0 96-15,1 2 32 16,6-3-1952-16,-6 0-384 0,6 0-64 0,-6 1-32 15,-1 0 176-15,7-1 48 0,-6 2 0 0,1-1 0 16,5-1-96-16,0 0-16 0,0 0 0 0,-7 1 0 16,7-1-80-16,0 0-32 0,0 0 0 0,-5 0 0 0,5 0-208 0,0 0-32 15,0 0-16-15,0 0 0 0,-7 2-208 0,7-2-32 16,0 0-16-16,0 0 0 0,0 0-128 0,0 0-32 16,0 0 0-16,12-2 0 0,1 1 128 0,3 0 0 15,1-1 16-15,2 1 0 0,5 0 64 0,2-3 16 16,4 1 0-16,2 3 0 0,4 0 48 0,3 0 16 15,4 0 0-15,2 0 0 0,4-2-48 0,3 0-16 0,0 1 0 16,-3 1 0-16,2 0-208 0,1 1-32 16,3 1-16-16,0 0 0 0,1 0-112 0,1-1-32 15,-2 0 0-15,-1-1 0 0,-5 0 48 0,-1 0 16 16,-1 0 0-16,-1 0 0 0,-2 0 16 0,-1 3 0 16,-1-3 0-16,-3 1 0 0,-2-1 0 0,-3 0 0 15,-3 0 0-15,-4 3 0 0,-1-2-96 0,-5 0 0 0,-4-1-128 0,-3 0 192 16,-2 0-192-16,-1 0 176 15,-4 0-176-15,-7 0 160 0,0 0-160 0,0 0 0 16,0 0 0-16,0 0 0 0,0 0 0 0,0 0 0 16,0 0 0-16,0 0 0 0,0 0 0 0,0 0 0 15,0 0-192-15,0 0 192 0,0 0-384 0,0 0 32 0,0 0 16 0,0 0 0 32,0-6-1088-32,0 6-224 0,-2-5-32 0,2 5-16 15,0 0-2192-15,1-7-432 0</inkml:trace>
  <inkml:trace contextRef="#ctx0" brushRef="#br0" timeOffset="54286.87">20128 7262 20495 0,'-13'-4'896'0,"13"4"208"0,-6 2-880 0,-1-2-224 16,1 0 0-16,-1 0 0 0,0 1 992 0,7-1 160 15,-6 1 16-15,1 1 16 0,0-2 304 0,5 0 64 16,-6 1 16-16,6-1 0 0,-5 1-592 0,5-1-112 16,0 0-32-16,0 0 0 0,0 0-192 0,0 0-32 0,0 0-16 0,0 0 0 15,0 0-112-15,8 8-32 0,2-1 0 0,5 0 0 16,2 4 112-16,2-5 16 0,1 2 0 0,2-1 0 15,3-1-16-15,2-1 0 16,2 1 0-16,1 0 0 0,2 2-32 0,2 0 0 0,0-2 0 0,0 2 0 16,0 1-96-16,-2 0-32 0,0 2 0 0,-1-3 0 15,-1 1-80-15,0 0-32 16,0-1 0-16,0 1 0 0,-1-3-32 0,-1 2-16 0,0 0 0 0,-1 0 0 16,-1-2 16-16,-1 1 16 0,-2-1 0 0,1-3 0 15,-3 1-16-15,0 0-16 0,-3 1 0 0,-1-2 0 16,-2-2 16-16,0 0 16 0,-1-1 0 0,-1 0 0 15,0 0-80-15,-2 0-32 0,-2 0 0 0,-1 0 0 16,-1 0-32-16,-7 0 0 0,0 0 0 0,0 0 0 16,0 0 0-16,0 0-128 0,0 0 192 0,0 0-64 15,0 0 0-15,0 0 0 0,0 0 0 0,0 0 0 16,0 0-128-16,0 0 0 0,0 0 144 0,0 0-144 0,0 0 0 0,0 0 128 16,0 0-128-16,0 0 0 0,-6-2 0 0,-2 2 0 15,0 0 0-15,2 2 128 0,-5 2-128 0,-2 1 0 16,-2 4 0-16,-4 2 128 0,-1 2-128 0,-4 4 0 15,-2-1 0-15,-3 0 0 0,-2 4 192 0,-3 1-48 16,0 2 0-16,0-2 0 0,0 1 32 0,1 2 0 16,0-1 0-16,2 2 0 0,1-1-176 0,2-2 160 15,2 0-160-15,3 0 160 0,-1 0-160 0,3-2 0 16,2-2 0-16,1-1 128 0,1-3-128 0,1-1 0 16,2-1 0-16,1-2 0 0,1 0 0 0,3-3 0 15,1 0 0-15,1-1 0 0,7-6 0 0,0 0 0 16,0 0-192-16,0 0 192 15,0 0-1168-15,0 0-112 0,0 0-32 0,0 0 0 16,0 0-2416-16,0 0-496 0</inkml:trace>
  <inkml:trace contextRef="#ctx0" brushRef="#br0" timeOffset="66424.14">14725 6056 8287 0,'0'0'368'0,"0"0"80"0,0 0-448 0,0 0 0 0,0 0 0 0,0 0 0 0,0 0 3824 0,0 0 672 15,0 0 144-15,0 0 32 0,0 0-2800 0,0 0-544 16,0 0-112-16,0 0-32 0,0 0 448 0,0 0 96 16,0 0 0-16,0 0 16 0,0 0-1744 0,0 0-192 15,-6 4-112-15,6-4-16 0,-7 3 752 0,7-3 144 16,-7 0 48-16,0 2 0 0,1 2-128 0,6-4-32 16,-7 3 0-16,1 1 0 0,-2 0-144 0,1 1-16 15,-1 0-16-15,1 0 0 0,-3 1-112 0,1-1-32 16,0 1 0-16,0 1 0 0,0-1-144 0,0 1 192 15,-4-1-192-15,0 2 192 0,-2 1 0 0,1-2 16 16,0-1 0-16,-3 1 0 0,0 0-16 0,0-2-16 0,0 0 0 0,-1-1 0 16,-2 1-48-16,1 0-128 15,-2 2 192-15,-1-2-64 0,-1 0-128 0,1 0 0 0,-1 2 144 0,1-3-144 16,-1 0 192-16,1 0-48 0,0 1 0 0,1-1 0 16,0-2-144-16,2 1 192 0,-1-2-192 0,2 2 192 15,1-3-48-15,0 1 0 0,-2 1 0 16,0-1 0-16,1 1-144 0,0-2 0 0,1 0 144 0,0 2-144 15,0-2 128-15,1 0-128 0,-1-2 160 0,3 2-160 16,0-3 0-16,1 1 128 0,1 1-128 0,0-3 0 16,-1 1 144-16,0 1-16 0,0-1 0 0,0 1 0 15,0-4-128-15,0 2 160 0,0 1-160 0,0 0 160 16,-1-4-160-16,2 4 0 0,0 0 0 16,0-2 128-16,1-1-128 0,-2 3 0 0,0-1 0 0,-1 0 0 0,3-1 0 0,-2 2 0 15,0-4 128-15,1 4-128 16,0-3 0-16,0 2 0 0,2-1 0 0,0 1 0 0,-2-1 128 0,0 0-128 15,2 1 0-15,-1-3 128 0,1 0-128 0,-1 0 0 16,2-1 0-16,0 0 128 0,0 2 0 0,1-3 0 16,0 1 0-16,2 1 0 0,-1-2 0 0,2 1 0 15,0-1 0-15,1 0 0 0,0-1-128 0,0-1 192 16,0-2-192-16,2 3 192 0,-1-2-16 0,0 0 0 16,2-1 0-16,0 2 0 0,0 0-176 0,1 1 128 15,0-1-128-15,1-2 128 0,0-1-128 0,0 1 128 16,1 0-128-16,0 0 128 0,1 0-128 0,1 0 0 15,-1 0 0-15,0 0 128 0,1-2-128 0,0 0 0 16,1 0 0-16,1 2 0 0,-1 0 0 0,1 0 0 16,1-2 0-16,1 2 0 0,0 0 0 0,-1 1 0 15,1-1 0-15,1 1 0 0,-2-1 0 0,-1-1 0 16,1-1 0-16,-1 2 0 0,0 2 0 0,0-1 0 16,-1-1 0-16,3 1 0 0,0 0 0 0,1 1 0 0,0-1 0 15,2 0 0-15,0-1 0 0,2 0 0 0,2-1 0 16,-2 1 0-16,-1-2 0 0,1 4 0 0,-2-2 0 15,4 1 0-15,-1 0 0 0,0 2 0 0,-1-3 0 0,0 2 0 16,0-1 0-16,1 2 0 0,-1 0 0 16,-2 1 0-16,1 1 0 0,-2-3 0 0,-2 5 0 0,0-1 0 15,0-1 0-15,-2 1 0 0,0-1 0 0,-2 1 0 16,1 1 0-16,0 0 0 0,-1 1 0 0,-4 5 0 0,4-5 0 0,-4 5 0 16,4-4 0-16,-4 4 0 0,0 0-192 0,5-6 0 15,-1 2-16-15,-4 4 0 16,8-5-240-16,-2 2-64 0,1 0 0 0,-1 1 0 15,1-1-256-15,1 2-48 0,-8 1-16 0,7-2 0 16,1 1-1696-16,-8 1-352 0,0 0-64 0</inkml:trace>
  <inkml:trace contextRef="#ctx0" brushRef="#br0" timeOffset="67214.73">13576 5165 11967 0,'0'0'1072'0,"0"0"-864"16,0 0-208-16,0 0 0 0,-6 2 2016 0,0 2 352 15,-1-4 80-15,7 0 16 0,-6 4-480 0,6-4-80 16,-8 3-32-16,1-1 0 0,7-2-336 0,0 0-80 16,-6 4-16-16,6-4 0 0,0 0-320 0,0 0-64 15,-5 3-16-15,5-3 0 0,0 0-160 0,0 0-48 0,0 0 0 0,0 0 0 16,0 0-144-16,0 0-48 15,0 0 0-15,0 0 0 0,0 0-112 0,9 2-16 16,0 0-16-16,3-1 0 0,2-1-112 0,2-1-32 16,-1-3 0-16,4 0 0 0,-1 0 48 0,3 0 16 15,1 0 0-15,0-2 0 0,0 0-208 0,0 2-32 16,1 1-16-16,-3 0 0 0,0 0 80 0,-3 1 16 16,-1 0 0-16,-2 1 0 0,-1 1-256 0,-1 0 144 15,-1 0-144-15,0 0 128 0,-2 0 0 0,-1 0 0 16,-8 0 0-16,6 3 0 0,-6-3 0 0,7 0-128 15,-7 0 192-15,0 0-64 0,0 0 16 0,0 0 0 16,0 0 0-16,0 0 0 0,0 0 16 0,8 2 0 0,-8-2 0 0,0 0 0 0,0 0-16 0,0 0 0 16,0 0 0-16,1 9 0 15,-1 1-144-15,0-1 192 0,0-1-192 0,-1-1 192 16,-1 3-192-16,1 0 160 0,0-1-160 0,-1 1 160 16,0 2-160-16,-1 1 192 0,1 2-192 0,0 0 192 15,0 2 0-15,0 1 0 0,0 1 0 0,-1 2 0 16,1-1 16-16,-1 1 16 0,0-1 0 0,2-2 0 0,0 0-16 0,1 1 0 15,-3-2 0-15,2-1 0 0,0-1-208 0,-1-1 0 16,1-1 0-16,1 0 0 0,0-2 192 0,0-2-64 16,0-1-128-16,1-2 192 0,-1-6-192 0,3 7-160 15,1-1 32-15,-4-6 0 16,0 0-2528-16,0 0-496 0</inkml:trace>
  <inkml:trace contextRef="#ctx0" brushRef="#br0" timeOffset="71976.02">15525 7571 26719 0,'0'0'576'0,"0"0"128"0,0 0 32 0,0 0 32 0,0 0-624 0,0 0-144 0,2-6 0 0,-2 6 0 0,2-8 1344 0,-1 3 224 15,-1 5 48-15,0 0 16 0,1-7-432 0,-1 7-96 16,0-6-16-16,0 6 0 0,0 0-144 0,0 0-48 16,0 0 0-16,0 0 0 0,0 0-240 0,0 0-48 15,0 0-16-15,0 0 0 0,0 0-160 0,0 0-48 16,0 0 0-16,0 0 0 0,4 8-112 0,0-1-16 16,0 2-16-16,-1 3 0 0,-2 4-112 0,0 3-128 15,0 0 176-15,2 3-176 0,-2 4 288 0,-1-3-48 16,0 3-16-16,2 0 0 0,-2 1-16 0,-2 0 0 15,1-2 0-15,2 2 0 0,-1-3 32 0,0-2 0 16,0 0 0-16,2-3 0 0,0 1-112 0,0-4 0 16,-1 1-128-16,0-4 192 0,0-3-192 0,1 0 176 15,0-3-176-15,0 0 160 0,-2-7-160 0,0 0-176 0,0 0 48 0,0 0 0 32,0 0-1536-32,0 0-320 0,0 0-48 0,0 0-16848 0</inkml:trace>
  <inkml:trace contextRef="#ctx0" brushRef="#br0" timeOffset="73429.32">22793 6687 9215 0,'0'0'816'0,"0"0"-656"16,0 0-160-16,0 0 0 0,0 0 3552 0,0 0 672 0,0 0 144 0,4-5 32 15,-2-3-2128-15,-2 8-416 16,2-5-96-16,-2 5-16 0,0 0-272 0,0 0-64 15,2-6-16-15,-2 6 0 0,0 0-368 0,4-7-64 0,-4 1 0 0,0 6-16 0,0 0-80 0,0 0-16 16,0 0 0-16,0 0 0 16,0 0-336-16,0 0-64 0,0 0 0 0,0 0-16 15,0 0-80-15,0 0-16 0,0 0 0 0,0 0 0 16,0 0 16-16,0 0 0 0,0 0 0 0,0 0 0 16,3 7-64-16,-1 2-16 0,2 2 0 0,0 1 0 15,0 1-80-15,-1 4-32 0,-2 4 0 0,2 3 0 0,-1 2-160 0,2 3 192 16,0 4-192-16,0 1 192 0,0 5 64 0,1 5 32 15,-1 2 0-15,0 2 0 0,1 3-288 0,-1 2 0 16,0 3 128-16,0 0-128 0,0-2 288 0,0 0 0 16,-2 1 0-16,1-3 0 0,1-1 32 0,-2-3 16 15,1 1 0-15,0-1 0 0,-2-1-16 0,0-3-16 16,1-1 0-16,-1-4 0 0,0-3-96 0,1-3-16 16,-1 0 0-16,0 0 0 0,0-3-64 0,-1-2-128 15,2-2 176-15,-2-4-176 0,0-1 144 0,0-4-144 16,0-2 0-16,1-4 144 0,0 0-144 0,1-5 0 15,-2-6 0-15,0 0 0 0,0 0-224 0,0 0-128 16,0 0-32-16,0 0 0 16,-2-10-2304-16,1-4-480 0,0-5-96 0</inkml:trace>
  <inkml:trace contextRef="#ctx0" brushRef="#br0" timeOffset="74263.64">22794 6626 6447 0,'0'0'272'0,"0"0"80"0,0 0-352 0,0 0 0 0,0 0 0 0,0 0 0 0,0 0 3728 0,-4 7 688 16,4-7 128-16,0 0 16 0,0 0-2352 0,0 0-480 15,0 0-80-15,0 0-32 0,0 0-240 0,0 0-48 16,0 0-16-16,0 0 0 0,0 0-160 0,0 0-16 16,0 0-16-16,7-7 0 0,1 2-176 0,2 0-48 15,3-1 0-15,3 1 0 0,3-1-128 0,5-1-16 16,2-1-16-16,6 1 0 0,6-4-64 0,4-1-16 16,2 2 0-16,3 0 0 0,0-5-64 0,4 2-16 15,4-1 0-15,5 1 0 0,2 1-144 0,3 0-48 16,1 2 0-16,-2-2 0 0,-1 0-208 0,0-1-48 15,0 0-128-15,-1 0 192 0,-1 2-192 0,-2-1 0 16,-3 0 0-16,-2 3 0 0,-5-1 0 0,-5 0 128 16,-3 0-128-16,-6 0 0 0,-4 2 0 0,-3 0 0 15,-3 0 128-15,-5 0-128 0,-1 0 0 0,-2 1 0 0,-3 0 0 16,-2 1 0-16,-3-1 0 0,-3 1-128 16,0-1-16-16,-3 2 0 15,-3 5-336-15,0 0-64 0,0 0-16 0,-3-5 0 16,-1-1-1744-16,-2 2-336 0,6 4-80 0,-6-2-15584 0</inkml:trace>
  <inkml:trace contextRef="#ctx0" brushRef="#br0" timeOffset="74913.73">24394 6200 11055 0,'0'0'976'0,"0"0"-784"15,0 0-192-15,0 0 0 0,0 0 2576 0,0 0 480 0,0 0 80 0,0 0 32 16,0 0-1056-16,0 0-224 16,0 0-32-16,0 0-16 0,0 0-480 0,0 0-80 0,8 1-32 0,1 0 0 15,1 1-224-15,2 0-64 0,2 2 0 0,3 1 0 16,3 2-144-16,2-1-48 0,4 1 0 0,4 1 0 16,5 2 32-16,3 2 0 0,2-2 0 0,6 3 0 15,1 2-112-15,3-1-32 0,2 0 0 0,2 1 0 16,4-1-304-16,3 2-64 0,0-1-16 0,-2 0 0 15,4-1-112-15,-15-3-32 0,0 0 0 0,3 1 0 0,1-2-128 0,0 3 0 16,2-2 144-16,-2 1-144 0,0-2 144 0,-1 2-144 16,-3-3 192-16,-1 0-192 15,-1-2 128-15,1-1-128 0,-3-1 0 0,-1 2 0 16,-1-2 144-16,8 2-144 0,-3-1 0 0,-2 1 144 0,-5-2-144 0,-3 3 0 16,-5-2 0-16,-3-1 0 0,-4 1-128 0,-3-4-16 15,0 2 0-15,-2 3 0 16,-2-3-304-16,-4 2-48 0,-2-1-16 0,-3 0 0 15,0 1-1424-15,-9-6-304 0,0 0-48 0,0 0-15344 0</inkml:trace>
  <inkml:trace contextRef="#ctx0" brushRef="#br0" timeOffset="75480.59">26232 6620 5519 0,'0'0'496'0,"0"0"-496"0,0 0 0 0,0 0 0 16,8-4 3216-16,-8 4 560 0,0 0 96 0,0 0 32 15,6-3-1568-15,-6 3-304 0,7-3-64 0,-7 3-16 0,0 0-80 16,0 0-16-16,6-1 0 0,-6 1 0 0,0 0-352 0,0 0-80 16,0 0-16-16,0 0 0 0,0 0-464 0,0 0-112 15,0 0 0-15,0 0-16 0,0 0-208 0,0 0-32 16,0 0-16-16,6 7 0 0,-2 0-80 0,0 4-16 15,-1 2 0-15,0 0 0 0,0 1-64 0,-2 5-16 16,0 1 0-16,-2 4 0 0,1 3-64 0,1 5-32 16,2 1 0-16,-1 3 0 0,-2 1-32 0,2 5-16 15,-1-1 0-15,2 2 0 0,-1 4-16 0,-2 2 0 16,-2 1 0-16,2-1 0 0,1 1 16 0,3-14 0 16,4 1 0-16,0 2 0 0,-1 1 144 0,0 1 16 0,-2 0 16 0,-1 0 0 15,0-1 32-15,0-2 0 16,1 0 0-16,-1-2 0 0,-1 1-144 0,0 6-32 0,1-4 0 0,0-3 0 15,-1-3-112-15,0-3-32 16,-1-3 0-16,2-4 0 0,-1-1-128 0,-2-3 128 16,0-2-128-16,2-1 128 0,-1-4-128 0,1-1 0 0,0-1 0 0,1-7 128 15,-4-3-128-15,0 0-272 0,0 0 64 0,0 0 16 16,0 0-1920 0,0 0-384-16,3-9-80 0,-1-1-18896 0</inkml:trace>
  <inkml:trace contextRef="#ctx0" brushRef="#br0" timeOffset="76320.25">22870 8133 23727 0,'0'0'1040'0,"0"0"240"0,0 0-1024 0,0 0-256 16,0 0 0-16,0 0 0 0,0 0 1392 0,0 0 224 16,0 0 48-16,0 0 16 0,0 0-48 0,0 0-16 15,0 0 0-15,6 9 0 0,1 3-480 0,2-4-112 16,1 1 0-16,3 1-16 0,3 0-80 0,4 1-16 16,2 2 0-16,4 3 0 0,3 2-176 0,4 3-32 0,4 3-16 0,2-1 0 15,1 0-48-15,2 4 0 16,3-1 0-16,4 0 0 0,3 0-80 0,4 1-32 0,4 1 0 0,-1 0 0 15,0 0-80-15,-1 0 0 0,2 0-16 16,-1 0 0-16,0 0-112 0,2-1-32 0,0 3 0 16,26 9 0-16,-12-5-96 0,-30-12 0 0,4-1-16 15,-2 3 0-15,0-2-176 0,1 0 0 16,-4-1 0-16,-2-3 0 0,-2 0 0 0,-2-1 0 16,-4-1 144-16,-4-2-144 0,1-1 128 0,-3 0-128 0,-6-2 128 0,-1-2-128 15,-2 0 0-15,1 0 128 0,-5-2-128 0,0-1 0 16,-2 2 0-16,-2 0 0 0,0-2 0 0,-2-1 0 15,0 1-240-15,-1-2-16 0,-2 1 0 0,1-1 0 16,-7-4-992 0,0 0-208-16,0 0-32 0,0 0-16 0,0 0-1456 0,0 0-304 15,0 0-48-15,0 0-16 0</inkml:trace>
  <inkml:trace contextRef="#ctx0" brushRef="#br0" timeOffset="76850.23">24820 9078 15999 0,'0'0'704'0,"0"0"160"0,0 0-688 0,0 0-176 0,0 0 0 0,0 0 0 15,0 0 1088-15,0 0 176 16,0 0 32-16,0 0 16 0,0 0 176 0,0 0 48 0,8 2 0 0,-8-2 0 16,0 0-96-16,0 0-16 0,7 2 0 0,-7-2 0 15,0 0 16-15,6-2 0 0,1-1 0 0,-1 0 0 16,-1 1-400-16,0-1-80 0,2-1 0 0,0 0-16 15,0-1-240-15,2 1-64 0,1-2 0 0,1-1 0 16,2-1-208-16,0-1-48 0,2-1-16 0,2-2 0 16,2 0 80-16,3-1 0 0,2-2 16 0,3-2 0 0,6-7 32 15,2 1 0-15,3-3 0 0,5-4 0 0,1-3-64 16,1-3-16-16,0-1 0 0,5-3 0 0,3-2-192 0,2 3-32 16,5 1-16-16,0-1 0 0,0 3-176 0,-1 2 160 15,-3 4-160-15,-4-2 160 0,-3 5-160 0,-2 1 160 16,-2 1-160-16,-2 3 160 0,-4 0 0 0,-2 4 0 15,-3-1 0-15,-2 5 0 0,-4 1-32 0,-4 1-128 16,-6 3 192-16,-5-3-64 0,-5 3-128 0,-3 1 128 16,-4 1-128-16,-2 0 128 0,-3 2-128 0,-1 1-256 15,0 0 64-15,0 1 16 16,-2 2-320-16,1 1-64 0,0-1-16 0,0 2 0 16,6-1-3040-16,-7 4-608 0</inkml:trace>
  <inkml:trace contextRef="#ctx0" brushRef="#br0" timeOffset="79416.67">24572 7124 12895 0,'0'0'1152'0,"0"-5"-928"0,-1 0-224 0,0-1 0 0,1 6 1584 0,-3-5 272 0,1-1 48 0,-1-1 16 15,-1 2-448-15,0 1-64 16,-1 0-32-16,0 0 0 0,-2-1-48 0,1 0-16 16,-1-2 0-16,-1 5 0 0,-1-2-352 0,0 1-80 15,-1-2-16-15,-2 2 0 0,0 2-320 0,-1 1-64 16,0 1-16-16,0-1 0 0,-1 0-64 0,-1 2-16 16,1 0 0-16,0 2 0 0,-2-3-32 0,0 5-16 15,1-2 0-15,-2 2 0 0,-1 1-80 0,-1 0 0 0,1 1-16 16,0 3 0-16,-2-2 16 0,1 4 0 0,-2 1 0 0,1-1 0 15,1 4-48-15,1-2 0 0,1 1 0 0,0 3 0 16,1 0 48-16,2 1 0 0,-1 2 0 0,2 0 0 16,2 0-64-16,-1 2 0 0,1-1 0 0,2 1 0 15,0-1-192-15,1-1 176 0,2 1-176 0,-1-1 160 16,2 1-160-16,1-1 0 0,0 2 144 0,2-3-144 16,2-2 144-16,0 1-144 0,0-2 192 0,1 3-192 15,2-2 256-15,-1 1-64 0,2 0-16 0,1-2 0 0,2 0 16 0,2 0 0 16,1 2 0-16,2-1 0 0,1 1 32 0,3-2 16 15,1-1 0-15,2 1 0 0,2-1-32 0,1 3 0 16,2-4 0-16,-1 2 0 0,2-3-48 0,2-1-16 16,-1-3 0-16,1 1 0 0,-1-2 32 0,0 0 0 15,1-3 0-15,2 0 0 0,1-2 32 0,2 0 16 16,4-1 0-16,-3-1 0 0,1-2-32 0,2 0 0 16,-1-2 0-16,0 1 0 0,-1 0 64 0,-2 0 0 15,0 0 0-15,-4-1 0 0,0-3-96 0,-2 3-16 16,0-2 0-16,-3-2 0 0,0 0-144 0,-1-1 128 15,1 0-128-15,-1-1 128 0,-1-1-128 0,-1-1 128 16,-1-1-128-16,1-2 128 0,-2 0-128 0,0-1 160 16,-1 0-160-16,0-2 160 0,0-3 16 0,-1-2 0 15,-1 2 0-15,0-1 0 0,-2 1 0 0,0 0 0 16,0-2 0-16,1 3 0 0,-1-2 16 0,0 2 0 16,-1 0 0-16,0 0 0 0,0 1-192 0,-1-1 160 0,0 0-160 0,-1 2 160 15,1-3-160-15,-2 1 160 16,-1 1-160-16,-2-2 160 0,1 1 0 0,-2 0 0 15,-1-3 0-15,-2 3 0 0,-2-2 16 0,0-2 0 0,2 0 0 0,-2 3 0 16,-2-4-32-16,0 2 0 0,-1 3 0 0,-1 0 0 16,-2 0-16-16,-1-1 0 0,-2 2 0 0,-1-1 0 15,-2 2-128-15,-1-3 0 0,-4-1 0 0,-3 2 0 16,-2 2 0-16,-3 0 128 0,-2 2-128 0,-3 0 128 16,-4 0-128-16,-2 1-224 0,-4 1 48 0,0 0 16 15,-2 2-160-15,-1 3-48 0,-2-2 0 0,-1 0 0 31,-2 2-176-31,2 0-32 0,2 1-16 0,2 1 0 0,2 4-848 0,2-2-160 0,3 2-48 0,3 2 0 16,5-2-1488-16,4 3-320 0</inkml:trace>
  <inkml:trace contextRef="#ctx0" brushRef="#br0" timeOffset="80661.61">24346 5483 9215 0,'0'0'816'0,"1"-7"-656"15,-1 7-160-15,1-6 0 0,2-1 2672 0,-2 1 496 16,0-1 96-16,1 1 32 0,-2 6-1072 0,1-7-224 16,-1-1-32-16,1 2-16 0,-1 6-256 0,0 0-48 0,0-7-16 0,0 2 0 15,0 5-368-15,0 0-80 0,2-7-16 0,-2 7 0 16,0 0-208-16,0 0-32 15,0 0-16-15,0 0 0 0,0-5-192 0,0 5-32 0,0 0-16 0,0 0 0 16,0 0-128-16,0 0-32 16,0 0 0-16,0 0 0 0,0 0-192 0,0 0-32 15,0 0-16-15,0 0 0 0,0 0-48 0,0 0-16 16,0 0 0-16,0 0 0 0,-2 11-32 0,1-2-16 0,0 3 0 0,-1 3 0 16,4 3-160-16,-2 2 128 0,0 0-128 0,0 3 128 15,1 3-128-15,0 4 0 0,1 0 0 0,-1 1 128 16,-1 6-128-16,1-2 0 0,2 0 0 0,2-2 0 0,-2-1 0 15,1 0 192-15,0-2-192 0,-1 0 192 0,0-2 0 0,1 0 16 16,-1-2 0-16,-1-1 0 0,-1-1 112 0,1 0 32 16,0-1 0-16,0 0 0 0,-1-4-64 0,-1-1-16 15,0-1 0-15,1 0 0 0,-1-2-112 0,-1-2-32 16,0 1 0-16,-1-5 0 0,1-1-128 0,1 1 128 16,-1-2-128-16,1-7 128 0,0 0-128 0,0 0 0 15,0 0 0-15,0 0 0 0,0 0 0 0,0 0-256 16,0 0 48-16,0 0 0 15,0 0-1296-15,2-10-256 0,1 0-48 0,2 0-12416 16,0-1-2480-16</inkml:trace>
  <inkml:trace contextRef="#ctx0" brushRef="#br0" timeOffset="81473.61">24290 4862 15663 0,'0'0'1392'0,"0"0"-1120"0,0 0-272 0,1-6 0 16,0-1 1664-16,0 1 288 15,1-1 48-15,-1 1 16 0,0-1-288 0,1 2-64 16,-1-2-16-16,0 2 0 0,1 0-176 0,-1 0-16 16,-1 5-16-16,0 0 0 0,1-8-208 0,-1 8-32 15,2-7-16-15,-2 7 0 0,2-5-96 0,-2 5-32 0,0 0 0 0,0 0 0 16,0 0-128-16,0 0-32 0,0 0 0 0,0 0 0 16,0 0-272-16,0 0-64 0,0 0-16 0,0 0 0 15,0 0-288-15,-2 8-64 0,-1 1-16 0,0 3 0 16,1 0-176-16,-1 2 128 0,-1 2-128 0,0 0 128 0,0 3-128 0,0-2 0 15,2 0 0-15,-1 0 0 16,1-1 0-16,-1 1 0 0,0 0 128 0,1 0-128 0,0 2 0 0,1-5 0 16,0 2 144-16,0-3-144 15,-1 0 144-15,1-2-144 0,1 1 192 0,0-3-192 0,1 0 224 16,1 0-64-16,0 1-16 0,2-4 0 16,-4-6 0-16,7 5 0 0,0 2 0 0,3-2 0 15,0-1 32-15,2 0 0 0,-1 1 0 0,4-2 0 16,2-2-48-16,0 2-128 0,1-3 192 0,0 0-64 0,0-3-128 0,2 2 0 15,0-1 144-15,-1 1-144 0,1-4 0 0,-1 4 128 16,1-5-128-16,-2 4 0 0,0-1 0 0,1 1 0 16,-3-1 0-16,1 0-192 15,-1 1-320-15,-2-1-64 0,-1 1 0 0,-1-2-16 16,-1 0-1200-16,-2 1-224 0,-3 0-48 0,-6 3-16 16,5-3-1664-16,-5 3-336 0</inkml:trace>
  <inkml:trace contextRef="#ctx0" brushRef="#br0" timeOffset="81729.45">24348 4866 19343 0,'0'0'1728'0,"0"0"-1392"0,0 0-336 0,8-3 0 16,1 2 1984-16,-1-1 336 0,0-2 64 0,1 1 16 15,0 0-704-15,3 2-144 0,0-1-16 0,1-1-16 16,1 0-608-16,2 1-112 0,-1-1-32 0,2 0 0 16,-1 1-432-16,-1 1-80 0,0 1-32 0,-2-3 0 15,0 0-224-15,-1 2 0 0,-2 1 0 0,0-4 0 16,0 3-672-16,-1 0-80 0,-1 1-16 0,-2-3 0 16,1 0-2416-16,-7 3-480 0</inkml:trace>
  <inkml:trace contextRef="#ctx0" brushRef="#br0" timeOffset="81966.03">24250 4694 16575 0,'0'0'1472'0,"0"0"-1168"16,7-8-304-16,-1 2 0 0,2 0 3584 0,1 0 672 0,2-1 128 0,2 0 32 15,3-3-2384-15,2 1-480 16,4 1-80-16,3-3-32 0,2 0-896 0,3 1-176 0,3-1-48 0,2 5 0 16,3-3-320-16,0 1 144 15,-1 1-144-15,0 1 0 0,-2 1-128 0,-4 0-144 16,-3-1-32-16,-4 4-16720 0</inkml:trace>
  <inkml:trace contextRef="#ctx0" brushRef="#br0" timeOffset="82917">27797 7316 24415 0,'0'0'1088'0,"0"0"208"0,0 0-1040 0,0 0-256 0,-6 4 0 0,6-4 0 0,0 0 1456 0,0 0 224 16,0 0 48-16,0 0 16 0,0 0-96 0,0 0-32 15,0 0 0-15,0 0 0 0,8 0-464 0,3 0-80 16,2 0-32-16,2 0 0 0,4-2-336 0,1 1-64 16,1 0 0-16,3-1-16 0,-1 2-272 0,2 2-48 0,1-2-16 0,1 0 0 15,-3-2-288-15,-1 1 0 0,0 0 128 0,-1 0-128 16,-1 1 0-16,-2-2 0 16,-1 1 128-16,1 0-128 0,-4 1-192 15,0-2-80-15,-1 1-32 0,-1 1 0 16,-1 0-608-16,-2 1-128 0,-1 1-32 0,-1-2 0 15,-1-2-1808-15,-7 2-352 0,7-1-80 0,-7 1-10608 16</inkml:trace>
  <inkml:trace contextRef="#ctx0" brushRef="#br0" timeOffset="83199.23">28059 7084 23951 0,'0'0'1056'0,"0"0"224"0,0 0-1024 0,0 0-256 16,0 0 0-16,0 0 0 0,0 0 2480 0,-3 9 432 16,0 1 96-16,2 1 0 0,0 2-1328 0,-1 1-272 0,1 3-48 0,0 3-16 15,0 2-800-15,1-1-160 0,-2 1-48 0,1 1 0 31,0-1-144-31,1 1-16 0,1-1-16 0,0 0 0 16,-1 0-160-16,2-2 0 0,1-2 0 0,0-1 128 16,0-2-448-16,-1 0-112 0,1-2-16 0,0-3 0 15,2 2-2992-15,-1-2-592 0</inkml:trace>
  <inkml:trace contextRef="#ctx0" brushRef="#br0" timeOffset="83787.73">29411 6895 23951 0,'0'0'2128'0,"0"0"-1696"0,0 0-432 0,0 0 0 0,0 0 1760 0,0 0 272 16,0 0 48-16,0 0 16 0,1 6-480 0,-2 3-80 15,-1 3-32-15,2 4 0 0,0 3-528 0,0 2-96 16,-1 5-32-16,1-1 0 0,1 4-256 0,-1-1-48 16,-1 4-16-16,1-1 0 0,0 1-144 0,0 1-16 15,0 0-16-15,1-3 0 0,2-3-16 0,-2-1 0 16,2-2 0-16,-1-2 0 0,0 0-176 0,0-3-32 16,1-2-128-16,0 0 192 0,-1-4-192 0,1 4 0 15,-2-6 0-15,2-1 0 0,-1-1 0 0,0-1-160 16,-2-8 0-16,0 0 0 15,0 0-1440-15,0 0-272 0,2 7-64 0,-2-7-10000 16,0 0-2000-16</inkml:trace>
  <inkml:trace contextRef="#ctx0" brushRef="#br0" timeOffset="84038.72">29377 7247 29775 0,'0'0'1312'0,"6"-3"288"0,2 2-1280 0,2-3-320 0,2 1 0 0,1 1 0 16,2-1 512-16,1 2 32 0,1-1 16 0,3 1 0 16,2-2 32-16,2 1 16 0,-1-1 0 0,2 1 0 0,0 0-384 0,-1 2-80 15,0 2-16-15,-2 0 0 0,-1-6-128 0,-2 2 0 16,0-2 144-16,-2 1-144 15,-3 3-352-15,0-2-144 0,-1 2-16 0,0-2-9424 16,-2 0-1888-16</inkml:trace>
  <inkml:trace contextRef="#ctx0" brushRef="#br0" timeOffset="84354.43">29828 6839 29663 0,'0'0'1312'0,"0"0"272"0,0 0-1264 0,0 0-320 15,0 0 0-15,0 0 0 0,0 0 640 0,2 10 80 16,1 6 16-16,0-3 0 0,0 4 48 0,0 0 16 16,0 3 0-16,-1 5 0 0,1 4-80 0,0 0-16 15,-1 1 0-15,1 3 0 0,-2 3 96 0,0-1 16 0,1 0 0 0,-1 2 0 16,0-2 0-16,-1-1 0 0,0-2 0 0,2 0 0 15,-1-1-320-15,0-1-64 0,2-5-16 0,-1-1 0 16,1 0-224-16,1-1-32 0,0-3-16 0,0-4 0 16,1-1-144-16,0-1 0 0,0-2 0 0,1 0 0 15,-1-2-176-15,-1-3-112 0,0-2-32 0,0 2 0 16,-1-2-1984-16,-3-5-384 0,0 0-96 16,0 0-14208-16</inkml:trace>
  <inkml:trace contextRef="#ctx0" brushRef="#br0" timeOffset="85237.9">30160 6767 5519 0,'0'0'496'0,"0"0"-496"0,0 0 0 0,0 0 0 0,0 0 3296 0,0 0 560 15,0 0 112-15,0 0 32 0,0 0-1824 0,0 0-352 16,0 0-80-16,0 0-16 0,0 0-208 0,0 0-48 16,0 0-16-16,0 0 0 0,0 0-304 0,0 0-48 15,0 0-16-15,0 0 0 0,0 0-192 0,9-1-32 16,2-1-16-16,-1 1 0 0,1 0-208 0,0-1-64 15,2 1 0-15,0 0 0 0,0-2-128 0,2 1-48 16,-1-2 0-16,0 0 0 0,2 1-16 0,0-1-16 16,1 2 0-16,0-4 0 0,-2 2-48 0,0 1-16 0,-1-3 0 0,-1 2 0 15,-1 2-112-15,-2-2-32 16,-1 3 0-16,-1-2 0 0,0 0-160 0,-8 3 128 0,0 0-128 0,0 0 128 16,0 0-128-16,0 0 192 15,0 0-192-15,0 0 192 0,0 0-48 0,0 0 0 0,-5-4 0 0,-2 2 0 16,-1 1-144-16,1 2 0 0,-3 0 0 0,-1 3 0 15,-5-4 0-15,2 3 0 0,-1-2 0 0,1 2 0 16,0 2 0-16,-1-1 0 0,1 1-128 0,0-1 128 16,-1 1 0-16,1-2 0 0,-2 1 0 0,2-3 0 15,0 2 0-15,-1 0 0 0,1 3 0 0,2-5 0 16,1 0 0-16,1 1 0 0,1-2 0 0,1 1 128 16,1 0-128-16,1 0 0 0,6-1 0 0,0 0 128 15,-6-1-128-15,6 1 160 0,0 0-160 0,0 0 160 16,0 0 16-16,0 0 0 0,0 0 0 0,8-2 0 15,1-2-176-15,3 1 192 0,2-1-192 0,3 2 192 0,1-1-192 0,2 2 128 16,-1-2-128-16,2 0 128 0,0 2-128 0,1-3 0 16,2 2 0-16,0 0 0 0,2 1 0 0,-1 0 0 15,-1 1 0-15,-3 0 0 0,-2 0 0 0,-2 0 0 16,-1 0 0-16,-3 0-176 16,-2 0-496-16,-3 0-96 0,-8 0-32 0,0 0-12752 15,0 0-2544-15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703"/>
    </inkml:context>
    <inkml:brush xml:id="br0">
      <inkml:brushProperty name="width" value="0.05" units="cm"/>
      <inkml:brushProperty name="height" value="0.05" units="cm"/>
      <inkml:brushProperty name="color" value="#66CC00"/>
    </inkml:brush>
  </inkml:definitions>
  <inkml:trace contextRef="#ctx0" brushRef="#br0">3387 6731 17471 0 0,'5'-6'1568'0'0,"14"-10"-1184"0"0,17-14-96 0 0,23-15 448 0 0,11-9-384 0 0,9-4-256 0 0,19-8-96 0 0,10-2 0 0 0,0 5 64 0 0,13-4 0 0 0,0 5-64 0 0,7 1-2208 0 0,-18 10-16607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704"/>
    </inkml:context>
    <inkml:brush xml:id="br0">
      <inkml:brushProperty name="width" value="0.05" units="cm"/>
      <inkml:brushProperty name="height" value="0.05" units="cm"/>
      <inkml:brushProperty name="color" value="#66CC00"/>
    </inkml:brush>
  </inkml:definitions>
  <inkml:trace contextRef="#ctx0" brushRef="#br0">9049 6612 10559 0 0,'0'-3'1152'0'0,"3"-1"2944"0"0,6-2-3552 0 0,10-3-96 0 0,11-4 0 0 0,22-6 448 0 0,17-7-384 0 0,13-5 0 0 0,10-2-32 0 0,5-1-160 0 0,7 0-32 0 0,5-1-32 0 0,1 1 0 0 0,-1 2-160 0 0,-3 2-96 0 0,-2 3 96 0 0,-2 4-96 0 0,32-7-2464 0 0,-7 3-16031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705"/>
    </inkml:context>
    <inkml:brush xml:id="br0">
      <inkml:brushProperty name="width" value="0.05" units="cm"/>
      <inkml:brushProperty name="height" value="0.05" units="cm"/>
      <inkml:brushProperty name="color" value="#66CC00"/>
    </inkml:brush>
  </inkml:definitions>
  <inkml:trace contextRef="#ctx0" brushRef="#br0">8775 4951 2751 0 0,'-3'0'224'0'0,"-3"0"-224"0"0,-5 0 0 0 0,-2-3 0 0 0,-2-1 480 0 0,-1-2 32 0 0,-1-1 32 0 0,0-1-32 0 0,0-3 192 0 0,-1-2 64 0 0,2-1 0 0 0,-1-2-32 0 0,0 0-256 0 0,0-1-64 0 0,1 3-32 0 0,-3-2 256 0 0,-2 1-448 0 0,-2 4 0 0 0,-5 4 288 0 0,-8 8 32 0 0,-7 13 128 0 0,-12 12 192 0 0,-1 8-416 0 0,2 6 64 0 0,-2 13 480 0 0,-4 20-224 0 0,2 9-512 0 0,10 5-32 0 0,9-2 0 0 0,8 0-128 0 0,10-2-64 0 0,9-3 64 0 0,8-4-64 0 0,9-3 64 0 0,11 5-64 0 0,8 0 0 0 0,7-4 0 0 0,14 2 0 0 0,6-3 0 0 0,1-6 160 0 0,10-3 160 0 0,3-10-192 0 0,-2-8 96 0 0,-3-9 0 0 0,0-8 0 0 0,0-9 0 0 0,5-8-64 0 0,2-6 0 0 0,4-7 32 0 0,12-9 96 0 0,18-11-32 0 0,2-7-128 0 0,-4-5-32 0 0,-9-3-32 0 0,-7 0 0 0 0,-8-3 32 0 0,-4-3-96 0 0,5-8 0 0 0,6-11 0 0 0,-2 1 64 0 0,-9 1-64 0 0,-3 3 64 0 0,-4-1 32 0 0,-5 1 64 0 0,-9 8 0 0 0,-14 8 0 0 0,-12 3 96 0 0,-14 3-160 0 0,-8 0 32 0 0,-13-4 64 0 0,-10-2-96 0 0,-7-2 0 0 0,-8 0 0 0 0,-5-2-96 0 0,-13-12 64 0 0,-9-5-64 0 0,-5-1 0 0 0,-4-1 0 0 0,-2 2 0 0 0,-11-6 160 0 0,1 3 0 0 0,7 7 0 0 0,-2 4 224 0 0,0 9 128 0 0,1 9-224 0 0,6 10-288 0 0,10 13 0 0 0,12 7 96 0 0,-2 14-2368 0 0,2 8-5984 0 0,9 1-3871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706"/>
    </inkml:context>
    <inkml:brush xml:id="br0">
      <inkml:brushProperty name="width" value="0.05" units="cm"/>
      <inkml:brushProperty name="height" value="0.05" units="cm"/>
      <inkml:brushProperty name="color" value="#66CC00"/>
    </inkml:brush>
  </inkml:definitions>
  <inkml:trace contextRef="#ctx0" brushRef="#br0">7793 5083 14079 0 0,'3'0'1664'0'0,"4"0"-1408"0"0,0-2 96 0 0,2-5-96 0 0,-3-6 384 0 0,-6-7-416 0 0,-8-5-128 0 0,-5-1-32 0 0,-7-2 0 0 0,-5 0-64 0 0,-7 1 96 0 0,-7-2 128 0 0,-4-1 0 0 0,-4-1 32 0 0,-11-4 448 0 0,-4-2-192 0 0,1 1 32 0 0,1 2-32 0 0,3 3-64 0 0,6 2 0 0 0,5 5 0 0 0,3-3 192 0 0,0-2-384 0 0,1 1-128 0 0,6 5-128 0 0,5 4 0 0 0,6 2 0 0 0,4 4 0 0 0,3 1-96 0 0,1 1-224 0 0,5-2 160 0 0,-3-3-1440 0 0,-1 0-4064 0 0,3 1-1024 0 0,3 2-1919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4:35.412"/>
    </inkml:context>
    <inkml:brush xml:id="br0">
      <inkml:brushProperty name="width" value="0.1" units="cm"/>
      <inkml:brushProperty name="height" value="0.1" units="cm"/>
      <inkml:brushProperty name="color" value="#E71224"/>
    </inkml:brush>
  </inkml:definitions>
  <inkml:trace contextRef="#ctx0" brushRef="#br0">19804 7393 18559 0 0,'11'-14'2016'0'0,"10"-8"-2016"0"0,9-2 0 0 0,8-1 0 0 0,9-1 64 0 0,11-2 0 0 0,6 1-64 0 0,21-6 96 0 0,26-9-32 0 0,9-2-64 0 0,35-9-1792 0 0,-10 5-17279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707"/>
    </inkml:context>
    <inkml:brush xml:id="br0">
      <inkml:brushProperty name="width" value="0.05" units="cm"/>
      <inkml:brushProperty name="height" value="0.05" units="cm"/>
      <inkml:brushProperty name="color" value="#66CC00"/>
    </inkml:brush>
  </inkml:definitions>
  <inkml:trace contextRef="#ctx0" brushRef="#br0">6443 4567 16479 0 0,'0'-3'1792'0'0,"0"-3"-1792"0"0,2-4 96 0 0,2-3 0 0 0,3 1-32 0 0,2-1 32 0 0,3 0-32 0 0,5-5 96 0 0,3-1-64 0 0,0 3-96 0 0,2-2-96 0 0,4-7 0 0 0,3-4 96 0 0,1-3 0 0 0,5-1 192 0 0,2 1 128 0 0,3 4 192 0 0,3 10 32 0 0,3 10 0 0 0,-1 9-288 0 0,-3 11-32 0 0,4 11 224 0 0,1 10-128 0 0,8 9-160 0 0,16 1-2176 0 0,-3-5-18239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708"/>
    </inkml:context>
    <inkml:brush xml:id="br0">
      <inkml:brushProperty name="width" value="0.05" units="cm"/>
      <inkml:brushProperty name="height" value="0.05" units="cm"/>
      <inkml:brushProperty name="color" value="#66CC00"/>
    </inkml:brush>
  </inkml:definitions>
  <inkml:trace contextRef="#ctx0" brushRef="#br0">17041 10077 3199 0 0,'-3'0'288'0'0,"-3"0"1376"0"0,-1-3 288 0 0,-3-1 64 0 0,-1 1 0 0 0,-3 0-1536 0 0,-6-2-192 0 0,-6-3 0 0 0,-5-3-96 0 0,1-2 0 0 0,-3-2 448 0 0,1-1-160 0 0,4-1 32 0 0,-3 0 384 0 0,-1 0-128 0 0,-4 0-192 0 0,-6 3-256 0 0,-6 3 0 0 0,-5 8 32 0 0,-7 8 0 0 0,-12 11 32 0 0,0 6-192 0 0,2 4 96 0 0,-3 5 352 0 0,-3 9-128 0 0,2 6-160 0 0,9 1-192 0 0,12-3-160 0 0,13 4 0 0 0,9 1 0 0 0,14 4 0 0 0,12 1 0 0 0,10-5 0 0 0,7-6 0 0 0,10-2 0 0 0,9-2 0 0 0,6-2 0 0 0,15 4 0 0 0,22 6 160 0 0,10 1-96 0 0,1-2 0 0 0,15 2 64 0 0,21 7-32 0 0,24 8-32 0 0,3-3 32 0 0,-8-7-96 0 0,-12-7 64 0 0,-13-7-64 0 0,-9-9 96 0 0,-7-4-96 0 0,-2-5 0 0 0,-4-4 0 0 0,10-3-96 0 0,13-5 32 0 0,15-8 64 0 0,11-7 0 0 0,6-10 64 0 0,-3-12 64 0 0,-16-6-32 0 0,-23-5 0 0 0,-18-11 96 0 0,-12-14-32 0 0,-14-15 32 0 0,-12-14 0 0 0,-14 0-96 0 0,-13 8 0 0 0,-14 1 224 0 0,-11 6-64 0 0,-8 9 0 0 0,-10 1 160 0 0,-6 7-256 0 0,-3 9 0 0 0,-2 6-32 0 0,-5 7-128 0 0,-1 3-64 0 0,-7 3 0 0 0,-3 4 0 0 0,-8 4-32 0 0,-9 1 0 0 0,-10 1 32 0 0,-10 2-32 0 0,-7 2 0 0 0,-8 1 0 0 0,-6 4 32 0 0,-29 1-96 0 0,-29 4 0 0 0,-22 2 96 0 0,6 6 64 0 0,18 2 0 0 0,10 8-672 0 0,12 7-960 0 0,20 7-6656 0 0,31-1-3935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709"/>
    </inkml:context>
    <inkml:brush xml:id="br0">
      <inkml:brushProperty name="width" value="0.05" units="cm"/>
      <inkml:brushProperty name="height" value="0.05" units="cm"/>
      <inkml:brushProperty name="color" value="#66CC00"/>
    </inkml:brush>
  </inkml:definitions>
  <inkml:trace contextRef="#ctx0" brushRef="#br0">19322 11470 14271 0 0,'3'0'6112'0'0,"6"-3"-4128"0"0,14 0-1920 0 0,16-4-64 0 0,10-2 0 0 0,5-1 0 0 0,14-6 0 0 0,5-3 0 0 0,3-2 0 0 0,13-3-96 0 0,5-2 96 0 0,2 0-96 0 0,-3 1 96 0 0,-5 0 0 0 0,-6 1-64 0 0,-7-1 64 0 0,5-4 0 0 0,-4-1 0 0 0,-5 0 0 0 0,1-2 224 0 0,-6 1-64 0 0,-8-2-32 0 0,-3-5 224 0 0,-5-3-128 0 0,-8 1-32 0 0,-6-8 128 0 0,-6 0-224 0 0,-9-1 0 0 0,-4-9 0 0 0,-2-15-96 0 0,-5-11 0 0 0,0-11 96 0 0,0-7 64 0 0,0-2-64 0 0,-4-1 64 0 0,-4 10-32 0 0,-3 8 0 0 0,-4 4 96 0 0,-4 6-160 0 0,-6 9 0 0 0,-4 7 32 0 0,-3 3-32 0 0,-2 2 0 0 0,-2 3 0 0 0,-10-10 0 0 0,-5-4 0 0 0,-2-1-64 0 0,2 1 96 0 0,2 3-96 0 0,1 2 0 0 0,3 2 0 0 0,-5-11 0 0 0,-4-13 0 0 0,1 0 0 0 0,0 5 0 0 0,4 5 0 0 0,2 6 0 0 0,-7-1 0 0 0,-16-9 0 0 0,-5 0 0 0 0,-4 5 0 0 0,-1 6 0 0 0,1 4 0 0 0,0 4 0 0 0,0 3 0 0 0,2 3 0 0 0,0 3 0 0 0,0 0 64 0 0,1 1-64 0 0,-11-8-96 0 0,-4-3 0 0 0,4-3 96 0 0,3 4 0 0 0,6 1 0 0 0,6 2 0 0 0,6 2 0 0 0,-9-7 0 0 0,-3-2 0 0 0,-2 2-96 0 0,0 3 32 0 0,1 6-32 0 0,-11-6 32 0 0,-17-7 64 0 0,-3 0-64 0 0,1 2 64 0 0,4 6 0 0 0,0 4 0 0 0,4 6 0 0 0,-1 3 0 0 0,1 2-96 0 0,0 1 96 0 0,-13-5 0 0 0,-19-5-64 0 0,-21-5 64 0 0,1 3 0 0 0,13 6 0 0 0,15 8 0 0 0,16 8-64 0 0,10 6 64 0 0,7 4 0 0 0,-12 4-64 0 0,-3 1 64 0 0,1 4 0 0 0,2 4 0 0 0,4 3-64 0 0,2 2 64 0 0,0 5-64 0 0,-2 2 64 0 0,-3 0 0 0 0,-19 2 0 0 0,-22 7 0 0 0,-2-1 0 0 0,9 2 0 0 0,11 1-64 0 0,14-2 64 0 0,5-1 0 0 0,2 1 0 0 0,9-2 0 0 0,10 0 0 0 0,2 4 64 0 0,-7 5-64 0 0,-9 1-128 0 0,-9 1-32 0 0,-18 2-960 0 0,4-4 768 0 0,14-4-3488 0 0,23-5-15327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710"/>
    </inkml:context>
    <inkml:brush xml:id="br0">
      <inkml:brushProperty name="width" value="0.05" units="cm"/>
      <inkml:brushProperty name="height" value="0.05" units="cm"/>
      <inkml:brushProperty name="color" value="#66CC00"/>
    </inkml:brush>
  </inkml:definitions>
  <inkml:trace contextRef="#ctx0" brushRef="#br0">14180 6193 13343 0 0,'-5'-3'1184'0'0,"-6"-1"-960"0"0,-2 3-224 0 0,-3 2 0 0 0,-1 4 1664 0 0,-1 3 288 0 0,1 3 64 0 0,-1 6 0 0 0,1 2-1600 0 0,0 5-352 0 0,3 2-64 0 0,1 4 0 0 0,3-2 0 0 0,5 4 0 0 0,5 2 0 0 0,4-3 64 0 0,7 0-64 0 0,5-3 64 0 0,5 0-64 0 0,8-3 0 0 0,4-2 64 0 0,5-5-64 0 0,7-4 0 0 0,8-3 64 0 0,6-3-64 0 0,6-4 64 0 0,7-3-64 0 0,5-3 0 0 0,18-5 64 0 0,31-10-2016 0 0,9-1 832 0 0,-18 2-19071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711"/>
    </inkml:context>
    <inkml:brush xml:id="br0">
      <inkml:brushProperty name="width" value="0.05" units="cm"/>
      <inkml:brushProperty name="height" value="0.05" units="cm"/>
      <inkml:brushProperty name="color" value="#66CC00"/>
    </inkml:brush>
  </inkml:definitions>
  <inkml:trace contextRef="#ctx0" brushRef="#br0">6714 14201 13599 0 0,'-9'-6'1472'0'0,"-5"-4"-1472"0"0,-6-1 0 0 0,-2-1 0 0 0,-4 1 224 0 0,-2 0 0 0 0,0 2 32 0 0,0 2-32 0 0,-1 3-96 0 0,1 1-32 0 0,0 2 0 0 0,-6 1 0 0 0,-7 3 0 0 0,-1 4-32 0 0,4 4 96 0 0,-1 8 256 0 0,1 4-192 0 0,2 3-96 0 0,0 3-32 0 0,5 3 32 0 0,-2 6-32 0 0,3 3-96 0 0,3 0 0 0 0,0 4 96 0 0,6 6 32 0 0,5 3-32 0 0,6-3 64 0 0,8 2 160 0 0,6 0-128 0 0,6-3-64 0 0,7-5-32 0 0,6-4 0 0 0,13 2 96 0 0,17 5-64 0 0,9 0-64 0 0,4-3 0 0 0,14 0 32 0 0,1-2-32 0 0,-1-4-64 0 0,-6-1 96 0 0,-8-6-96 0 0,-5-2 96 0 0,-6-3-96 0 0,-4-4 0 0 0,-1-2 0 0 0,10 0 0 0 0,3 0 64 0 0,2-4-64 0 0,-1-5 96 0 0,0-4 128 0 0,5-4 320 0 0,11-3-64 0 0,0-3-256 0 0,-2-5 0 0 0,-3-4 0 0 0,-6-3-64 0 0,-6-5-64 0 0,-3-4 32 0 0,-2-5-32 0 0,-4 1 0 0 0,-5-2 0 0 0,-2-1 0 0 0,-4 2 0 0 0,-6 0 0 0 0,-6-1 0 0 0,-7-2-32 0 0,-3 0 32 0 0,-7 2 0 0 0,-4 0 0 0 0,-5 0 0 0 0,-3-2 0 0 0,-4-3 0 0 0,-5-1 0 0 0,-7-2 0 0 0,-10-7 0 0 0,-14-13 0 0 0,-9-6-32 0 0,-6-1 0 0 0,1 3 32 0 0,1 6-32 0 0,-2-5 192 0 0,-1-1-96 0 0,1 5 32 0 0,-5-2 0 0 0,-1 0-192 0 0,1 4 0 0 0,2 6 0 0 0,3 6 0 0 0,0 3 0 0 0,0 7 0 0 0,-12 2-160 0 0,-6 7 64 0 0,1 7 32 0 0,-2 9-32 0 0,-25 23-960 0 0,-10 14-5312 0 0,-2 10-1216 0 0,19-1-2175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712"/>
    </inkml:context>
    <inkml:brush xml:id="br0">
      <inkml:brushProperty name="width" value="0.05" units="cm"/>
      <inkml:brushProperty name="height" value="0.05" units="cm"/>
      <inkml:brushProperty name="color" value="#66CC00"/>
    </inkml:brush>
  </inkml:definitions>
  <inkml:trace contextRef="#ctx0" brushRef="#br0">6579 14353 3647 0 0,'-3'-3'416'0'0,"-3"-1"-416"0"0,-5 0 3168 0 0,1 4 4576 0 0,-1 2-2976 0 0,-2 0-4640 0 0,-1 3-128 0 0,-1 1 0 0 0,-1-1 0 0 0,-3-4 0 0 0,-7-5 0 0 0,-11-5 0 0 0,-4-3 0 0 0,0-3 0 0 0,-6-4 0 0 0,-5-8 160 0 0,0-2 64 0 0,1-1 32 0 0,-2-7 256 0 0,-1 0-224 0 0,1 0-32 0 0,-8-4 256 0 0,-2-1-320 0 0,1 4 0 0 0,4 2 0 0 0,-1 5-64 0 0,-9-3 160 0 0,-2 0-160 0 0,2 5-32 0 0,-6-3 32 0 0,-14-3-64 0 0,-2 1-64 0 0,2 0 0 0 0,-6-1 0 0 0,-7-5 64 0 0,5 3-64 0 0,8 2 0 0 0,11 3 0 0 0,9 3 0 0 0,8 2 0 0 0,4 1 0 0 0,2 2 0 0 0,2 2 0 0 0,-2 2 0 0 0,1 2 160 0 0,0 0 0 0 0,1 2 0 0 0,-2 2 32 0 0,0 2-64 0 0,1 2-32 0 0,0 1 0 0 0,-7 1 96 0 0,-10-1-64 0 0,-11 2-32 0 0,4-1-96 0 0,5 0 0 0 0,11 3 64 0 0,9-2-64 0 0,11 1 0 0 0,9 1 64 0 0,8-1-64 0 0,5 0 0 0 0,3 2 0 0 0,4-2 0 0 0,1 0-416 0 0,0 2-1568 0 0,-1 3 960 0 0,1 6-4896 0 0,0 4-992 0 0,2 0-1919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713"/>
    </inkml:context>
    <inkml:brush xml:id="br0">
      <inkml:brushProperty name="width" value="0.05" units="cm"/>
      <inkml:brushProperty name="height" value="0.05" units="cm"/>
      <inkml:brushProperty name="color" value="#66CC00"/>
    </inkml:brush>
  </inkml:definitions>
  <inkml:trace contextRef="#ctx0" brushRef="#br0">3367 13048 4127 0 0,'0'-3'448'0'0,"-3"-3"-448"0"0,2-2 18272 0 0,1 5-18400 0 0,-2 4-32 0 0,-6 9 160 0 0,-5 5 0 0 0,-6 2 0 0 0,-2 2 128 0 0,-4 3 128 0 0,0 1 64 0 0,2 4 32 0 0,7 4-64 0 0,6 2-128 0 0,11 1-64 0 0,8 0-96 0 0,5-5 0 0 0,3-5 0 0 0,2-4 0 0 0,-1-2 0 0 0,4-5 0 0 0,3-1 0 0 0,3 0 0 0 0,2-2 0 0 0,5-3 0 0 0,10 0-96 0 0,14 2-224 0 0,6 0-9216 0 0,-8-3-4671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714"/>
    </inkml:context>
    <inkml:brush xml:id="br0">
      <inkml:brushProperty name="width" value="0.05" units="cm"/>
      <inkml:brushProperty name="height" value="0.05" units="cm"/>
      <inkml:brushProperty name="color" value="#66CC00"/>
    </inkml:brush>
  </inkml:definitions>
  <inkml:trace contextRef="#ctx0" brushRef="#br0">19660 13066 10111 0 0,'-5'-3'896'0'0,"-6"-4"-704"0"0,-5-6-192 0 0,-7-3 0 0 0,-1 0 1376 0 0,-3 0 256 0 0,-2 1 32 0 0,-2 2 32 0 0,-1 4-1248 0 0,-1 6-256 0 0,0 3-32 0 0,-1 5-32 0 0,3 4-128 0 0,2 4 0 0 0,-1 4 0 0 0,-3 12 0 0 0,-5 14-64 0 0,-1 9 64 0 0,3 3 0 0 0,5 2-96 0 0,2-2 96 0 0,3 0-64 0 0,3 0 64 0 0,3 0 0 0 0,2 0 0 0 0,1-3-64 0 0,1 0 64 0 0,0-1 0 0 0,0-1 0 0 0,0-4 0 0 0,0-3 160 0 0,-1 5 128 0 0,1-3-160 0 0,0-4 288 0 0,2-6 64 0 0,1-3 0 0 0,3 2 512 0 0,6 0-480 0 0,6-3 32 0 0,11 5 288 0 0,12 2-544 0 0,11 0 0 0 0,21 7 128 0 0,26 8-224 0 0,27 6-96 0 0,12-2-96 0 0,-1-7 0 0 0,10-1-256 0 0,11-4-64 0 0,-7-9 160 0 0,-16-8 0 0 0,-8-5-160 0 0,-12-8 160 0 0,-14-8 160 0 0,-5-6 160 0 0,1-9 96 0 0,-8-5-96 0 0,-8-7 32 0 0,-9-5 0 0 0,-5-4 0 0 0,1-14 192 0 0,-1-8-160 0 0,-1-4-96 0 0,-4-4 0 0 0,-1 0 0 0 0,3-10 64 0 0,-1-4-96 0 0,-3 2-32 0 0,-6 4 32 0 0,-7 5-96 0 0,-5-6 0 0 0,-8-9 0 0 0,-12-8 64 0 0,-19-6-64 0 0,-15 3 0 0 0,-11 6 0 0 0,-19 0 0 0 0,-14 3 0 0 0,-8 6 0 0 0,-19-4-64 0 0,-21-3 0 0 0,-1 3 0 0 0,6 10 64 0 0,11 10 0 0 0,12 10 0 0 0,-6 1-96 0 0,-15 5-64 0 0,-2 8 96 0 0,-13 9-608 0 0,0 11-320 0 0,6 16-672 0 0,19 11-7136 0 0,26 3-4159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715"/>
    </inkml:context>
    <inkml:brush xml:id="br0">
      <inkml:brushProperty name="width" value="0.05" units="cm"/>
      <inkml:brushProperty name="height" value="0.05" units="cm"/>
      <inkml:brushProperty name="color" value="#66CC00"/>
    </inkml:brush>
  </inkml:definitions>
  <inkml:trace contextRef="#ctx0" brushRef="#br0">20859 12922 11967 0 0,'-3'-3'1056'0'0,"-1"-3"-832"0"0,0-4-224 0 0,2-3 0 0 0,-3-2 1856 0 0,0-2 352 0 0,0 0 96 0 0,2 0-32 0 0,1 0-1536 0 0,4 0-320 0 0,1-3-64 0 0,1-1 0 0 0,1 1-256 0 0,1-2-32 0 0,-1-3-64 0 0,-1-1 0 0 0,-1 0 0 0 0,-2 1-96 0 0,0-2 96 0 0,-1 2-64 0 0,0 0 64 0 0,-3 0 0 0 0,-1 3 0 0 0,-3-2 0 0 0,-3 2 64 0 0,-2 0 0 0 0,1 0 0 0 0,-1 0-64 0 0,-7-2 64 0 0,-5-5 32 0 0,-8-4-96 0 0,-6-1 64 0 0,-6 0-64 0 0,0 1 0 0 0,4 5 0 0 0,3 4 0 0 0,3 6 0 0 0,4 4 0 0 0,1 0 0 0 0,0 1 0 0 0,3-1 0 0 0,-1 3 0 0 0,2-1 0 0 0,-3 0 0 0 0,-6-4 0 0 0,-2-2 0 0 0,2-1 0 0 0,1 0 0 0 0,1 0 0 0 0,3 1 0 0 0,0 1 0 0 0,0 3 0 0 0,-1 1 0 0 0,0 0 0 0 0,-2-1 0 0 0,3 3 0 0 0,-1-1 0 0 0,1 0 0 0 0,-1 2 0 0 0,-7-1 0 0 0,-8-1 0 0 0,-3 2 0 0 0,3 2 0 0 0,2 3 0 0 0,3 2 0 0 0,0 1 0 0 0,1 2 0 0 0,-4 0 0 0 0,-9 3-96 0 0,-3 1 96 0 0,1 0-64 0 0,-4 0 64 0 0,-1-2 0 0 0,2 2 0 0 0,2 1 0 0 0,1-2 0 0 0,3 0 0 0 0,3-1 0 0 0,-4-1 0 0 0,-4 3 0 0 0,-7 2 0 0 0,2 1 0 0 0,5 0 0 0 0,-1 0 0 0 0,3 3 0 0 0,2-1 0 0 0,5 1 0 0 0,1-1 0 0 0,1 1 0 0 0,-1-2 0 0 0,-4-2 0 0 0,-2 1 0 0 0,-11-1 0 0 0,-15 2 0 0 0,-11-1 0 0 0,-8-2 0 0 0,5 2 0 0 0,10-1 0 0 0,1-2 64 0 0,-2 0 0 0 0,-1-2 0 0 0,-3-4-64 0 0,4-1 0 0 0,9-1 0 0 0,8-2 0 0 0,7 0 0 0 0,-7-2 0 0 0,-14-2 0 0 0,-16-3 0 0 0,-11-1 0 0 0,-10-2 0 0 0,-5 0 64 0 0,-5-1-64 0 0,-2 3 64 0 0,9 0-64 0 0,14 4 64 0 0,5 3 0 0 0,-3-1-64 0 0,-6 2 0 0 0,-7 2 0 0 0,-8 1 0 0 0,-7 1 0 0 0,9 4 0 0 0,14 2 0 0 0,17 3 0 0 0,13 0 0 0 0,8 1 0 0 0,9 3 0 0 0,-6 2 0 0 0,-10 5 64 0 0,-1 4 0 0 0,5 2-64 0 0,0 5 64 0 0,6 3-64 0 0,4 2 0 0 0,-2 6 0 0 0,-5 8 0 0 0,-4 10 0 0 0,4 0 0 0 0,10-1 0 0 0,12-2 0 0 0,8-1 0 0 0,6 6 64 0 0,7 13-64 0 0,4 11 0 0 0,6 0 0 0 0,7-7 0 0 0,8 2 0 0 0,4 3 0 0 0,5-1 128 0 0,2-2 0 0 0,-4-7 64 0 0,-2-7 64 0 0,-5-6 32 0 0,-1-11-96 0 0,-4-10-32 0 0,-2-6 96 0 0,-3-8-256 0 0,1-6 96 0 0,0-3-32 0 0,-1-2 32 0 0,-1-2-5664 0 0,-1-6 4000 0 0,2-4-17855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716"/>
    </inkml:context>
    <inkml:brush xml:id="br0">
      <inkml:brushProperty name="width" value="0.05" units="cm"/>
      <inkml:brushProperty name="height" value="0.05" units="cm"/>
      <inkml:brushProperty name="color" value="#66CC00"/>
    </inkml:brush>
  </inkml:definitions>
  <inkml:trace contextRef="#ctx0" brushRef="#br0">13388 12674 2751 0 0,'0'8'21408'0'0,"3"12"-21216"0"0,0 7-192 0 0,4 6 64 0 0,-1 2-64 0 0,0 1 96 0 0,1 2-96 0 0,2 1 96 0 0,6 5-32 0 0,5 4-64 0 0,8-2 192 0 0,2-5-32 0 0,2-6 0 0 0,3-8 320 0 0,8-4 224 0 0,7-10-32 0 0,9-9-64 0 0,9-11-96 0 0,10-16-192 0 0,8-13-160 0 0,7-10-96 0 0,-5-1-64 0 0,12-13-3264 0 0,-12 5-22175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4:35.413"/>
    </inkml:context>
    <inkml:brush xml:id="br0">
      <inkml:brushProperty name="width" value="0.1" units="cm"/>
      <inkml:brushProperty name="height" value="0.1" units="cm"/>
      <inkml:brushProperty name="color" value="#E71224"/>
    </inkml:brush>
  </inkml:definitions>
  <inkml:trace contextRef="#ctx0" brushRef="#br0">18957 8518 11487 0 0,'3'-3'1024'0'0,"7"-1"-800"0"0,6-2-224 0 0,10-3 0 0 0,6-3 352 0 0,17-11 448 0 0,9-7-416 0 0,8-1-288 0 0,21-7-96 0 0,13-2 0 0 0,4 0 0 0 0,11-5 0 0 0,27-11-1248 0 0,-12 4-11871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717"/>
    </inkml:context>
    <inkml:brush xml:id="br0">
      <inkml:brushProperty name="width" value="0.05" units="cm"/>
      <inkml:brushProperty name="height" value="0.05" units="cm"/>
      <inkml:brushProperty name="color" value="#66CC00"/>
    </inkml:brush>
  </inkml:definitions>
  <inkml:trace contextRef="#ctx0" brushRef="#br0">13018 8707 10527 0 0,'-3'0'1120'0'0,"8"-6"256"0"0,17-13 384 0 0,27-23 128 0 0,36-26 160 0 0,43-28-352 0 0,20-11-1088 0 0,9-2-32 0 0,1 4 32 0 0,-1 3-416 0 0,-2 5-64 0 0,-2 7 0 0 0,-5 5-6176 0 0,-4 6-1216 0 0,-28 16-2079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718"/>
    </inkml:context>
    <inkml:brush xml:id="br0">
      <inkml:brushProperty name="width" value="0.05" units="cm"/>
      <inkml:brushProperty name="height" value="0.05" units="cm"/>
      <inkml:brushProperty name="color" value="#66CC00"/>
    </inkml:brush>
  </inkml:definitions>
  <inkml:trace contextRef="#ctx0" brushRef="#br0">17449 8680 19679 0 0,'3'0'2144'0'0,"6"-3"-1952"0"0,8-4 32 0 0,9-3-32 0 0,11-6 32 0 0,11-2-96 0 0,26-11 128 0 0,13-5-128 0 0,7-5-128 0 0,-2-5 0 0 0,-2-3 0 0 0,-5-2-9248 0 0,-18 7-4671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719"/>
    </inkml:context>
    <inkml:brush xml:id="br0">
      <inkml:brushProperty name="width" value="0.05" units="cm"/>
      <inkml:brushProperty name="height" value="0.05" units="cm"/>
      <inkml:brushProperty name="color" value="#66CC00"/>
    </inkml:brush>
  </inkml:definitions>
  <inkml:trace contextRef="#ctx0" brushRef="#br0">14473 4321 19327 0 0,'5'-11'2112'0'0,"8"-10"-2112"0"0,8-6 0 0 0,13-14 192 0 0,13-7 0 0 0,12-1 0 0 0,11-2 0 0 0,9-2-192 0 0,26-10 0 0 0,25-10-13056 0 0,-8 6 3905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720"/>
    </inkml:context>
    <inkml:brush xml:id="br0">
      <inkml:brushProperty name="width" value="0.05" units="cm"/>
      <inkml:brushProperty name="height" value="0.05" units="cm"/>
      <inkml:brushProperty name="color" value="#66CC00"/>
    </inkml:brush>
  </inkml:definitions>
  <inkml:trace contextRef="#ctx0" brushRef="#br0">5477 9602 16095 0 0,'0'-5'1440'0'0,"0"-8"-1152"0"0,3-8-288 0 0,6-10 576 0 0,5-7 32 0 0,8-4 32 0 0,9-2 0 0 0,10 2-512 0 0,10-1-128 0 0,10-1 0 0 0,9 1 0 0 0,6-1 0 0 0,5 2 0 0 0,2 3 0 0 0,4 1 0 0 0,2 3-192 0 0,-1 0 0 0 0,-1 2 0 0 0,10 0-1696 0 0,-1 0-128 0 0,-4 1-32 0 0,-8 2-3712 0 0,-17 7-2367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721"/>
    </inkml:context>
    <inkml:brush xml:id="br0">
      <inkml:brushProperty name="width" value="0.05" units="cm"/>
      <inkml:brushProperty name="height" value="0.05" units="cm"/>
      <inkml:brushProperty name="color" value="#66CC00"/>
    </inkml:brush>
  </inkml:definitions>
  <inkml:trace contextRef="#ctx0" brushRef="#br0">5715 10915 20671 0 0,'11'-16'2272'0'0,"15"-18"-2272"0"0,12-11 0 0 0,8-3 128 0 0,18-11 128 0 0,21-12-128 0 0,24-5-192 0 0,19-1-96 0 0,7 7-96 0 0,1 10-13248 0 0,-24 14 4033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722"/>
    </inkml:context>
    <inkml:brush xml:id="br0">
      <inkml:brushProperty name="width" value="0.05" units="cm"/>
      <inkml:brushProperty name="height" value="0.05" units="cm"/>
      <inkml:brushProperty name="color" value="#66CC00"/>
    </inkml:brush>
  </inkml:definitions>
  <inkml:trace contextRef="#ctx0" brushRef="#br0">7673 12688 20671 0 0,'6'-6'928'0'0,"4"-7"192"0"0,6-7-896 0 0,7-9-224 0 0,7-8 0 0 0,7-5 0 0 0,8-5 352 0 0,26-14 416 0 0,16-8-384 0 0,8-3-288 0 0,5 2-96 0 0,-1 2 0 0 0,0 4 0 0 0,25-7-2176 0 0,3 0-6848 0 0,-20 12-4319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723"/>
    </inkml:context>
    <inkml:brush xml:id="br0">
      <inkml:brushProperty name="width" value="0.05" units="cm"/>
      <inkml:brushProperty name="height" value="0.05" units="cm"/>
      <inkml:brushProperty name="color" value="#66CC00"/>
    </inkml:brush>
  </inkml:definitions>
  <inkml:trace contextRef="#ctx0" brushRef="#br0">2474 15874 22079 0 0,'0'-5'2464'0'0,"3"-5"-2464"0"0,3-7 192 0 0,16-11 320 0 0,11-7-288 0 0,15-5-288 0 0,13-5-96 0 0,13-6 0 0 0,11-5 0 0 0,48-30-3008 0 0,0-1-18591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724"/>
    </inkml:context>
    <inkml:brush xml:id="br0">
      <inkml:brushProperty name="width" value="0.05" units="cm"/>
      <inkml:brushProperty name="height" value="0.05" units="cm"/>
      <inkml:brushProperty name="color" value="#66CC00"/>
    </inkml:brush>
  </inkml:definitions>
  <inkml:trace contextRef="#ctx0" brushRef="#br0">6620 16693 12863 0 0,'-3'0'1376'0'0,"-4"-3"-1376"0"0,0-3 1472 0 0,1-4 1984 0 0,3-3-1696 0 0,9-2-1376 0 0,18-7-256 0 0,23-11 32 0 0,33-17-32 0 0,33-22-32 0 0,14-10-32 0 0,3-3-64 0 0,-1 5 64 0 0,33-14-2720 0 0,-10 7-16639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725"/>
    </inkml:context>
    <inkml:brush xml:id="br0">
      <inkml:brushProperty name="width" value="0.05" units="cm"/>
      <inkml:brushProperty name="height" value="0.05" units="cm"/>
      <inkml:brushProperty name="color" value="#66CC00"/>
    </inkml:brush>
  </inkml:definitions>
  <inkml:trace contextRef="#ctx0" brushRef="#br0">9710 16344 23711 0 0,'0'-3'2560'0'0,"3"-3"-2560"0"0,6-4 0 0 0,8-3 0 0 0,9-2 0 0 0,11-2-96 0 0,11-2-32 0 0,12-8 32 0 0,11-4-32 0 0,12-6 0 0 0,10-4 0 0 0,7-7 0 0 0,43-23-2336 0 0,16-12-6816 0 0,-18 10-4415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726"/>
    </inkml:context>
    <inkml:brush xml:id="br0">
      <inkml:brushProperty name="width" value="0.05" units="cm"/>
      <inkml:brushProperty name="height" value="0.05" units="cm"/>
      <inkml:brushProperty name="color" value="#66CC00"/>
    </inkml:brush>
  </inkml:definitions>
  <inkml:trace contextRef="#ctx0" brushRef="#br0">12634 16474 9183 0 0,'8'-8'992'0'0,"9"-6"-992"0"0,4-4 0 0 0,4-3 0 0 0,7-2 3296 0 0,5-2 608 0 0,9-6 128 0 0,10-5 32 0 0,9-6-3232 0 0,14-6-640 0 0,13-7-192 0 0,13-5 96 0 0,9-4-192 0 0,24-10-128 0 0,8-4 96 0 0,16-3-3168 0 0,-19 12-19551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4:35.414"/>
    </inkml:context>
    <inkml:brush xml:id="br0">
      <inkml:brushProperty name="width" value="0.1" units="cm"/>
      <inkml:brushProperty name="height" value="0.1" units="cm"/>
      <inkml:brushProperty name="color" value="#E71224"/>
    </inkml:brush>
  </inkml:definitions>
  <inkml:trace contextRef="#ctx0" brushRef="#br0">21802 9432 18399 0 0,'8'-3'1632'0'0,"9"-6"-1280"0"0,10-5-288 0 0,16-11-64 0 0,22-10 64 0 0,8-4-64 0 0,19-10-1280 0 0,6 0-6464 0 0,-15 10-3743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727"/>
    </inkml:context>
    <inkml:brush xml:id="br0">
      <inkml:brushProperty name="width" value="0.05" units="cm"/>
      <inkml:brushProperty name="height" value="0.05" units="cm"/>
      <inkml:brushProperty name="color" value="#66CC00"/>
    </inkml:brush>
  </inkml:definitions>
  <inkml:trace contextRef="#ctx0" brushRef="#br0">22463 10828 16383 0 0,'14'-5'0'0'0,"8"-9"0"0"0,-1 0-16383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728"/>
    </inkml:context>
    <inkml:brush xml:id="br0">
      <inkml:brushProperty name="width" value="0.05" units="cm"/>
      <inkml:brushProperty name="height" value="0.05" units="cm"/>
      <inkml:brushProperty name="color" value="#66CC00"/>
    </inkml:brush>
  </inkml:definitions>
  <inkml:trace contextRef="#ctx0" brushRef="#br0">22098 6351 2271 0 0,'-3'0'15360'0'0,"-3"-3"-10944"0"0,-4-1-3296 0 0,2-2 576 0 0,9-3-1600 0 0,10-1-32 0 0,8 0-64 0 0,7-2 0 0 0,4 1 0 0 0,0 5 0 0 0,-5 7 736 0 0,-9 3-608 0 0,-11 3 0 0 0,-9 1 96 0 0,-6 2-160 0 0,-5-1 0 0 0,-2-2 192 0 0,2-5 352 0 0,3-5-320 0 0,6-3-640 0 0,11-3-4032 0 0,3 1-18399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729"/>
    </inkml:context>
    <inkml:brush xml:id="br0">
      <inkml:brushProperty name="width" value="0.05" units="cm"/>
      <inkml:brushProperty name="height" value="0.05" units="cm"/>
      <inkml:brushProperty name="color" value="#66CC00"/>
    </inkml:brush>
  </inkml:definitions>
  <inkml:trace contextRef="#ctx0" brushRef="#br0">22759 6164 10815 0 0,'-3'0'3456'0'0,"-1"3"-2176"0"0,-2 1 2624 0 0,-1-4 864 0 0,4-3-4256 0 0,6-3-128 0 0,7-2-64 0 0,5 0-64 0 0,3-1-128 0 0,1 0 0 0 0,0 3-32 0 0,0 1-320 0 0,-6 5 576 0 0,-3 0 1120 0 0,0-1-1312 0 0,-2-2-32 0 0,1-1 32 0 0,1 0-352 0 0,0 1-27711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730"/>
    </inkml:context>
    <inkml:brush xml:id="br0">
      <inkml:brushProperty name="width" value="0.05" units="cm"/>
      <inkml:brushProperty name="height" value="0.05" units="cm"/>
      <inkml:brushProperty name="color" value="#66CC00"/>
    </inkml:brush>
  </inkml:definitions>
  <inkml:trace contextRef="#ctx0" brushRef="#br0">22570 6750 4575 0 0,'-2'0'448'0'0,"-2"3"13024"0"0,3-2-7552 0 0,5-2-5536 0 0,7-2 0 0 0,4-2 32 0 0,3 1 0 0 0,1 1 2272 0 0,-3 0-31391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731"/>
    </inkml:context>
    <inkml:brush xml:id="br0">
      <inkml:brushProperty name="width" value="0.05" units="cm"/>
      <inkml:brushProperty name="height" value="0.05" units="cm"/>
      <inkml:brushProperty name="color" value="#66CC00"/>
    </inkml:brush>
  </inkml:definitions>
  <inkml:trace contextRef="#ctx0" brushRef="#br0">22290 6959 15871 0 0,'-3'0'2848'0'0,"-1"2"-2240"0"0,-2 5 384 0 0,-4 3-640 0 0,1 3-32 0 0,1 5 0 0 0,3 2-96 0 0,-2 3-32 0 0,2 4 0 0 0,3 0 32 0 0,3 0-224 0 0,3 2 64 0 0,2 2-64 0 0,5-2 0 0 0,4-1 320 0 0,4 2 0 0 0,5-3 32 0 0,7-2 0 0 0,7-3-224 0 0,4-2 0 0 0,5-2-32 0 0,2-4 0 0 0,4-5 256 0 0,2-3 0 0 0,-1-3 32 0 0,6-4 256 0 0,-3-6-416 0 0,-2-4-32 0 0,-6-6 32 0 0,-4-2-224 0 0,-8-2 0 0 0,-4-2 0 0 0,-2 0 0 0 0,4-11-1312 0 0,0-1 832 0 0,-1-2-3072 0 0,-6 7-17471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7:30.732"/>
    </inkml:context>
    <inkml:brush xml:id="br0">
      <inkml:brushProperty name="width" value="0.05" units="cm"/>
      <inkml:brushProperty name="height" value="0.05" units="cm"/>
      <inkml:brushProperty name="color" value="#66CC00"/>
    </inkml:brush>
  </inkml:definitions>
  <inkml:trace contextRef="#ctx0" brushRef="#br0">23116 5747 15647 0 0,'-11'-9'1536'0'0,"-7"-8"-1376"0"0,-8-4-160 0 0,-6-4 0 0 0,-6 0 0 0 0,-5 0 96 0 0,-3 5-32 0 0,-5 6 0 0 0,-34 11-544 0 0,-30 18-160 0 0,-9 13 544 0 0,-2 12 96 0 0,8 9 0 0 0,7 9 0 0 0,7 5 288 0 0,-2 19 544 0 0,4 14-384 0 0,9 10-128 0 0,11 3 0 0 0,12 3 0 0 0,6 25 64 0 0,12 29-384 0 0,13 8 96 0 0,18-6-96 0 0,23 8 64 0 0,19-9-64 0 0,18-16 224 0 0,30-3 288 0 0,18-12-288 0 0,13-15 160 0 0,26-10 384 0 0,15-13-384 0 0,5-17-160 0 0,24-9 128 0 0,7-16-192 0 0,-3-13 128 0 0,13-17 320 0 0,17-22-96 0 0,14-25-224 0 0,8-35-192 0 0,3-44-352 0 0,-9-47 224 0 0,-20-44 352 0 0,-33-34 352 0 0,-39-19 544 0 0,-46-1-96 0 0,-55 13-64 0 0,-60 21-288 0 0,-66 23-416 0 0,-39 33-192 0 0,-22 34-160 0 0,-36 20-128 0 0,-36 15-480 0 0,-35 6-640 0 0,-22 7-15168 0 0,38 15 4993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1:58.785"/>
    </inkml:context>
    <inkml:brush xml:id="br0">
      <inkml:brushProperty name="width" value="0.2" units="cm"/>
      <inkml:brushProperty name="height" value="0.2" units="cm"/>
      <inkml:brushProperty name="color" value="#E71224"/>
    </inkml:brush>
  </inkml:definitions>
  <inkml:trace contextRef="#ctx0" brushRef="#br0">24282 6883 16383 0 0,'-9'-4'0'0'0,"-7"-2"0"0"0,-5-4 0 0 0,-3 0 0 0 0,-3 1 0 0 0,0 3 0 0 0,-4 1 0 0 0,-2 3 0 0 0,1 1 0 0 0,5 5 0 0 0,0 6 0 0 0,3 11 0 0 0,-7 5 0 0 0,-2 3 0 0 0,4 5 0 0 0,8 6 0 0 0,2 4 0 0 0,4 4 0 0 0,2 2 0 0 0,1 1 0 0 0,4 6 0 0 0,3 5 0 0 0,3-3 0 0 0,0-3 0 0 0,2-7 0 0 0,1-7 0 0 0,4-7 0 0 0,5-4 0 0 0,6-8 0 0 0,5-8 0 0 0,2-7 0 0 0,-2-4-16383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1:58.786"/>
    </inkml:context>
    <inkml:brush xml:id="br0">
      <inkml:brushProperty name="width" value="0.2" units="cm"/>
      <inkml:brushProperty name="height" value="0.2" units="cm"/>
      <inkml:brushProperty name="color" value="#E71224"/>
    </inkml:brush>
  </inkml:definitions>
  <inkml:trace contextRef="#ctx0" brushRef="#br0">23912 6972 16383 0 0,'0'4'0'0'0,"-4"2"0"0"0,-6-1 0 0 0,-1 4 0 0 0,1 4 0 0 0,-2 1 0 0 0,-3 1 0 0 0,0 3 0 0 0,4 3 0 0 0,3 2 0 0 0,3 1 0 0 0,-2-3 0 0 0,0-1 0 0 0,2 1 0 0 0,1 0 0 0 0,1 2 0 0 0,2 1 0 0 0,1 1 0 0 0,0 0 0 0 0,0 5 0 0 0,0 1 0 0 0,0 5 0 0 0,1 0 0 0 0,-1-2 0 0 0,0-2 0 0 0,0-2 0 0 0,0-2 0 0 0,0-2 0 0 0,0 0 0 0 0,0-1 0 0 0,0 0 0 0 0,-4 0 0 0 0,-2 0 0 0 0,0 1 0 0 0,2-1 0 0 0,-4-4 0 0 0,1-1 0 0 0,0 0 0 0 0,2 5 0 0 0,2 3 0 0 0,-3 6 0 0 0,-1 0 0 0 0,-3 4 0 0 0,0 4 0 0 0,2 0 0 0 0,-2 0 0 0 0,0-2 0 0 0,-2 1 0 0 0,1-2 0 0 0,2-4 0 0 0,3-12 0 0 0,-2-14 0 0 0,0-17 0 0 0,2-17 0 0 0,2-7 0 0 0,1-12 0 0 0,1-16 0 0 0,2-1 0 0 0,0 0 0 0 0,0 2 0 0 0,0 7 0 0 0,1-1 0 0 0,-1 4 0 0 0,0 7 0 0 0,0 1 0 0 0,0 3 0 0 0,0 4 0 0 0,0 4 0 0 0,5 6 0 0 0,1 4 0 0 0,3 0 0 0 0,6-1 0 0 0,-1 0 0 0 0,-2-2 0 0 0,1 3 0 0 0,-2 1 0 0 0,2 0 0 0 0,-1-3 0 0 0,1 0 0 0 0,-1-2 0 0 0,1 4 0 0 0,3 0 0 0 0,-1 0 0 0 0,1 3 0 0 0,3 5 0 0 0,-3-5 0 0 0,1-4 0 0 0,1 2 0 0 0,3 0 0 0 0,1-1 0 0 0,7 2 0 0 0,1 5 0 0 0,1 0 0 0 0,4 3 0 0 0,4-3 0 0 0,4-2 0 0 0,4-3 0 0 0,-2-3 0 0 0,-4 2 0 0 0,-5 0 0 0 0,-9-1 0 0 0,-4-2 0 0 0,-6-1 0 0 0,-2 3 0 0 0,1 1 0 0 0,-2 8 0 0 0,-3 14 0 0 0,-5 16 0 0 0,-2 13 0 0 0,-2 5 0 0 0,-6 10 0 0 0,-6 9 0 0 0,-2 1 0 0 0,1-2 0 0 0,-1-2 0 0 0,0 4 0 0 0,-1-8 0 0 0,-7-3 0 0 0,-1-6 0 0 0,4-1 0 0 0,0-7 0 0 0,-1-4 0 0 0,-7-7 0 0 0,2-4 0 0 0,4 1 0 0 0,1-3 0 0 0,0-4 0 0 0,-2 0 0 0 0,-2-1 0 0 0,-2 1 0 0 0,0 0 0 0 0,-1-3 0 0 0,-1-3 0 0 0,1-1 0 0 0,7-3 0 0 0,13 0 0 0 0,10-1 0 0 0,10 0 0 0 0,5-1 0 0 0,5 1 0 0 0,-2 4 0 0 0,-6 5 0 0 0,0 7 0 0 0,-4 4 0 0 0,-4 3 0 0 0,-3 2 0 0 0,-3 1 0 0 0,-2 1 0 0 0,-1 0 0 0 0,-1-1 0 0 0,0 0 0 0 0,5 0 0 0 0,1 0 0 0 0,0 0 0 0 0,0-1 0 0 0,-2 1 0 0 0,-2-1 0 0 0,0 0 0 0 0,0 1 0 0 0,-1-1 0 0 0,0 1 0 0 0,0-1 0 0 0,-5-3 0 0 0,-1-3 0 0 0,-4-3 0 0 0,0-1 0 0 0,-3-2 0 0 0,1 0 0 0 0,-2-1 0 0 0,-3-4 0 0 0,-7-2 0 0 0,-4-3 0 0 0,-2 3 0 0 0,1 0 0 0 0,4 4 0 0 0,3-1 0 0 0,0-1 0 0 0,4 3 0 0 0,1-2 0 0 0,-1-1 0 0 0,-2-3 0 0 0,-1 3 0 0 0,-3-1 0 0 0,0-1 0 0 0,-1-1 0 0 0,3-2-16383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2:01.288"/>
    </inkml:context>
    <inkml:brush xml:id="br0">
      <inkml:brushProperty name="width" value="0.2" units="cm"/>
      <inkml:brushProperty name="height" value="0.2" units="cm"/>
      <inkml:brushProperty name="color" value="#E71224"/>
    </inkml:brush>
  </inkml:definitions>
  <inkml:trace contextRef="#ctx0" brushRef="#br0">24475 7538 16383 0 0,'4'0'0'0'0,"2"5"0"0"0,4 5 0 0 0,0 10 0 0 0,-1 6 0 0 0,-3 7 0 0 0,-2 6 0 0 0,-1 2 0 0 0,-2 2 0 0 0,-1-2 0 0 0,-5-4 0 0 0,-1-3 0 0 0,-4-8 0 0 0,-1-4 0 0 0,2-1 0 0 0,3 0 0 0 0,-3 5 0 0 0,1 2 0 0 0,1 6 0 0 0,-2 1 0 0 0,-4-2 0 0 0,1-1 0 0 0,1-2 0 0 0,3-2 0 0 0,-1-1 0 0 0,1-1 0 0 0,-3-1 0 0 0,1-8 0 0 0,1-12 0 0 0,3-11 0 0 0,3-9 0 0 0,1-6 0 0 0,1-9 0 0 0,1-2 0 0 0,1-2 0 0 0,-1 2 0 0 0,1 2 0 0 0,3 1 0 0 0,2 2 0 0 0,4 5 0 0 0,1 2 0 0 0,-3 0 0 0 0,-1-1 0 0 0,-3-1 0 0 0,2 3 0 0 0,6 1 0 0 0,-1-2 0 0 0,-1-1 0 0 0,6-1 0 0 0,4-6 0 0 0,0-3 0 0 0,-1 5 0 0 0,2 1 0 0 0,6 6 0 0 0,-2 2 0 0 0,-5-2 0 0 0,3 4 0 0 0,-3-1 0 0 0,0 3 0 0 0,0-1 0 0 0,2 2 0 0 0,1 3 0 0 0,6 3 0 0 0,-3-2 0 0 0,-5-3 0 0 0,2-1 0 0 0,-3-2 0 0 0,0 1 0 0 0,1-1 0 0 0,5 1 0 0 0,-2-1 0 0 0,4-3 0 0 0,2 2 0 0 0,0 4 0 0 0,-2-2 0 0 0,0 2 0 0 0,-5-1 0 0 0,-2 1 0 0 0,-1 3 0 0 0,1 2 0 0 0,1 2 0 0 0,2 3 0 0 0,4 0 0 0 0,-1-3 0 0 0,-2-1 0 0 0,-1 0 0 0 0,1 1 0 0 0,8 5 0 0 0,8 8 0 0 0,9 10 0 0 0,1 6 0 0 0,1 4 0 0 0,-1 1 0 0 0,-4-5 0 0 0,-10-7-16383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2:09.881"/>
    </inkml:context>
    <inkml:brush xml:id="br0">
      <inkml:brushProperty name="width" value="0.2" units="cm"/>
      <inkml:brushProperty name="height" value="0.2" units="cm"/>
      <inkml:brushProperty name="color" value="#E71224"/>
    </inkml:brush>
  </inkml:definitions>
  <inkml:trace contextRef="#ctx0" brushRef="#br0">25873 8567 16383 0 0,'0'9'0'0'0,"0"7"0"0"0,0 5 0 0 0,0 8 0 0 0,0 7 0 0 0,0 7 0 0 0,0 0 0 0 0,0 5 0 0 0,0 9 0 0 0,0-2 0 0 0,-4-2 0 0 0,-2-5 0 0 0,-4-6 0 0 0,0 2 0 0 0,2 7 0 0 0,-3 4 0 0 0,1-4 0 0 0,2-2 0 0 0,-2 0 0 0 0,1 0 0 0 0,2 5 0 0 0,-3-3 0 0 0,2-1 0 0 0,0 0 0 0 0,3 0 0 0 0,-2-5 0 0 0,0-5 0 0 0,9-1 0 0 0,5 2 0 0 0,6-6 0 0 0,0-5 0 0 0,2-3 0 0 0,4-7 0 0 0,-3-10 0 0 0,-3-7-16383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4:35.415"/>
    </inkml:context>
    <inkml:brush xml:id="br0">
      <inkml:brushProperty name="width" value="0.1" units="cm"/>
      <inkml:brushProperty name="height" value="0.1" units="cm"/>
      <inkml:brushProperty name="color" value="#E71224"/>
    </inkml:brush>
  </inkml:definitions>
  <inkml:trace contextRef="#ctx0" brushRef="#br0">21775 10754 18879 0 0,'9'-3'832'0'0,"16"-9"384"0"0,13-6-1216 0 0,11-5 0 0 0,5-4 0 0 0,28-6-1088 0 0,25-7-10592 0 0,-6 5 3521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2:10.979"/>
    </inkml:context>
    <inkml:brush xml:id="br0">
      <inkml:brushProperty name="width" value="0.2" units="cm"/>
      <inkml:brushProperty name="height" value="0.2" units="cm"/>
      <inkml:brushProperty name="color" value="#E71224"/>
    </inkml:brush>
  </inkml:definitions>
  <inkml:trace contextRef="#ctx0" brushRef="#br0">24855 9116 16383 0 0,'4'0'0'0'0,"11"0"0"0"0,6 0 0 0 0,9 0 0 0 0,12 0 0 0 0,8 0 0 0 0,8 0 0 0 0,16 0 0 0 0,8 0 0 0 0,4 0 0 0 0,-5-5 0 0 0,-7 0 0 0 0,-7-1 0 0 0,-3 2 0 0 0,-3 1 0 0 0,-3 1 0 0 0,-8-4 0 0 0,-7-4 0 0 0,-7-2 0 0 0,-1-2 0 0 0,-2-3 0 0 0,-2-4 0 0 0,2-1 0 0 0,4 1 0 0 0,0 6 0 0 0,-1 5 0 0 0,1-1 0 0 0,-6-2 0 0 0,-3 1 0 0 0,-2-2 0 0 0,-2 2 0 0 0,0 2 0 0 0,0 3 0 0 0,1 4 0 0 0,-1 1 0 0 0,1 1 0 0 0,-4-3 0 0 0,-1-6 0 0 0,0 0 0 0 0,-4-4 0 0 0,-3-3 0 0 0,-1 1 0 0 0,3 3 0 0 0,-2-1 0 0 0,2-1 0 0 0,-3-4 0 0 0,3 3 0 0 0,1 3 0 0 0,-1-1 0 0 0,1 3 0 0 0,3 3 0 0 0,1 3 0 0 0,-2-3 0 0 0,-4-3 0 0 0,-4-1-16383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2:14.555"/>
    </inkml:context>
    <inkml:brush xml:id="br0">
      <inkml:brushProperty name="width" value="0.2" units="cm"/>
      <inkml:brushProperty name="height" value="0.2" units="cm"/>
      <inkml:brushProperty name="color" value="#E71224"/>
    </inkml:brush>
  </inkml:definitions>
  <inkml:trace contextRef="#ctx0" brushRef="#br0">27141 9033 16383 0 0,'0'4'0'0'0,"0"6"0"0"0,0 6 0 0 0,0 8 0 0 0,0 5 0 0 0,0 6 0 0 0,9 10 0 0 0,6 11 0 0 0,7-1 0 0 0,-2 0 0 0 0,0 3 0 0 0,2-3 0 0 0,-4-4 0 0 0,0 0 0 0 0,-3-6 0 0 0,-4-1 0 0 0,-4-4 0 0 0,-4-4 0 0 0,-1 0 0 0 0,-2-2 0 0 0,0 3 0 0 0,-1 3 0 0 0,0 8 0 0 0,5 8 0 0 0,1 0 0 0 0,5 3 0 0 0,4 5 0 0 0,5-1 0 0 0,3-6 0 0 0,-3-8 0 0 0,1-9 0 0 0,-3-6 0 0 0,-5-1 0 0 0,-5-1 0 0 0,-3-6-16383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2:15.312"/>
    </inkml:context>
    <inkml:brush xml:id="br0">
      <inkml:brushProperty name="width" value="0.2" units="cm"/>
      <inkml:brushProperty name="height" value="0.2" units="cm"/>
      <inkml:brushProperty name="color" value="#E71224"/>
    </inkml:brush>
  </inkml:definitions>
  <inkml:trace contextRef="#ctx0" brushRef="#br0">27839 9054 16383 0 0,'0'4'0'0'0,"5"11"0"0"0,5 6 0 0 0,5 13 0 0 0,6 19 0 0 0,2 12 0 0 0,2 4 0 0 0,1 8 0 0 0,-4 4 0 0 0,-1 5 0 0 0,0-3 0 0 0,1-7 0 0 0,-4-4 0 0 0,0-4 0 0 0,1-7 0 0 0,-2-4 0 0 0,-5-3 0 0 0,-4-6 0 0 0,-3-4 0 0 0,-3-3 0 0 0,-2-6 0 0 0,0-4 0 0 0,-1-2 0 0 0,0-3 0 0 0,1-1 0 0 0,-1 0 0 0 0,1-1 0 0 0,-1 1 0 0 0,1 0 0 0 0,-4-4 0 0 0,-2-6-16383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2:16.548"/>
    </inkml:context>
    <inkml:brush xml:id="br0">
      <inkml:brushProperty name="width" value="0.2" units="cm"/>
      <inkml:brushProperty name="height" value="0.2" units="cm"/>
      <inkml:brushProperty name="color" value="#E71224"/>
    </inkml:brush>
  </inkml:definitions>
  <inkml:trace contextRef="#ctx0" brushRef="#br0">27353 9725 16383 0 0,'8'-4'0'0'0,"4"-6"0"0"0,3-1 0 0 0,8-4 0 0 0,9 2 0 0 0,4 3 0 0 0,-1-2 0 0 0,3-3 0 0 0,8 1 0 0 0,0 4 0 0 0,1-2 0 0 0,2-3 0 0 0,0 1 0 0 0,-3 3 0 0 0,-5 4 0 0 0,-10-2 0 0 0,-6 1 0 0 0,-2 2 0 0 0,-2 1 0 0 0,1 2 0 0 0,1 2 0 0 0,0 1 0 0 0,1 0 0 0 0,1 0 0 0 0,0 0 0 0 0,1 1 0 0 0,0-5 0 0 0,-5-2-16383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2:17.956"/>
    </inkml:context>
    <inkml:brush xml:id="br0">
      <inkml:brushProperty name="width" value="0.2" units="cm"/>
      <inkml:brushProperty name="height" value="0.2" units="cm"/>
      <inkml:brushProperty name="color" value="#E71224"/>
    </inkml:brush>
  </inkml:definitions>
  <inkml:trace contextRef="#ctx0" brushRef="#br0">28390 9842 16383 0 0,'4'-5'0'0'0,"6"0"0"0"0,6-1 0 0 0,4 2 0 0 0,3 0 0 0 0,2 3 0 0 0,1-1 0 0 0,1 11 0 0 0,-5 7 0 0 0,-1 9 0 0 0,-5 6 0 0 0,-4 1 0 0 0,-5 0 0 0 0,-4-2 0 0 0,-1-1 0 0 0,-2 3 0 0 0,-1 1 0 0 0,0 2 0 0 0,-4-3 0 0 0,-6 0 0 0 0,-1 0 0 0 0,-3 3 0 0 0,2 0 0 0 0,-2-7 0 0 0,2-2 0 0 0,3-3 0 0 0,-2 0 0 0 0,3 0 0 0 0,1 1 0 0 0,12-4 0 0 0,5-1 0 0 0,5 0 0 0 0,8-2 0 0 0,11-5 0 0 0,2-8 0 0 0,-3-10 0 0 0,-4-7 0 0 0,-2-7 0 0 0,-1 1 0 0 0,4-1 0 0 0,6 2 0 0 0,5 6 0 0 0,0 3 0 0 0,-2 4 0 0 0,-3 3 0 0 0,-8-3 0 0 0,-12 0 0 0 0,-14-8 0 0 0,-6-2-16383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2:19.708"/>
    </inkml:context>
    <inkml:brush xml:id="br0">
      <inkml:brushProperty name="width" value="0.2" units="cm"/>
      <inkml:brushProperty name="height" value="0.2" units="cm"/>
      <inkml:brushProperty name="color" value="#E71224"/>
    </inkml:brush>
  </inkml:definitions>
  <inkml:trace contextRef="#ctx0" brushRef="#br0">29862 9249 16383 0 0,'-4'0'0'0'0,"-6"-4"0"0"0,-6-2 0 0 0,-4 0 0 0 0,-3 2 0 0 0,-2 1 0 0 0,-6 1 0 0 0,-6 1 0 0 0,4 5 0 0 0,2 1 0 0 0,-1 6 0 0 0,4 3 0 0 0,-2 5 0 0 0,-4 8 0 0 0,-1 7 0 0 0,-3 3 0 0 0,5 8 0 0 0,4 5 0 0 0,-3 7 0 0 0,1-2 0 0 0,1-2 0 0 0,6 0 0 0 0,2-6 0 0 0,5-2 0 0 0,1 0 0 0 0,4-3 0 0 0,3 0 0 0 0,3 5 0 0 0,3 5 0 0 0,2 0 0 0 0,1 2 0 0 0,1-5 0 0 0,0-2 0 0 0,-1 0 0 0 0,1-4 0 0 0,-1-5 0 0 0,9-5 0 0 0,3 2 0 0 0,-1-2 0 0 0,2-6 0 0 0,-1-4 0 0 0,-3-1 0 0 0,-2 1 0 0 0,1-5 0 0 0,4-5 0 0 0,5 0 0 0 0,3 2 0 0 0,7 2 0 0 0,7 4 0 0 0,-1 1 0 0 0,2 2 0 0 0,7 2 0 0 0,-2-1 0 0 0,-4-3 0 0 0,0-6 0 0 0,-1-6 0 0 0,-3-4 0 0 0,-2-8 0 0 0,-2-3 0 0 0,-1-10 0 0 0,-6-10 0 0 0,-1-2 0 0 0,-5-5 0 0 0,0-5 0 0 0,-3-1 0 0 0,1 2 0 0 0,-2-2 0 0 0,-2 1 0 0 0,1-1 0 0 0,3 1 0 0 0,4-2 0 0 0,4 2 0 0 0,-3 2 0 0 0,-3 3 0 0 0,-1 3 0 0 0,-2 2 0 0 0,1 5 0 0 0,-2 2 0 0 0,2 1 0 0 0,-2-2 0 0 0,-2-1 0 0 0,-3-1 0 0 0,2-1 0 0 0,4-1 0 0 0,0 0 0 0 0,-2-1 0 0 0,-3 0 0 0 0,-3 1 0 0 0,3-1 0 0 0,0 0 0 0 0,-1 1 0 0 0,-2-1 0 0 0,-2 0 0 0 0,0 1 0 0 0,-2-1 0 0 0,0-3 0 0 0,-4 2 0 0 0,-6-3 0 0 0,-6-4 0 0 0,0-6 0 0 0,-2 0 0 0 0,-2 6 0 0 0,3 2 0 0 0,-1 4 0 0 0,3 0 0 0 0,0 4 0 0 0,-2 6 0 0 0,2 2 0 0 0,3-1 0 0 0,0 3 0 0 0,2-1 0 0 0,-3 2 0 0 0,3-1 0 0 0,-3 2 0 0 0,1 3-16383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2:41.023"/>
    </inkml:context>
    <inkml:brush xml:id="br0">
      <inkml:brushProperty name="width" value="0.2" units="cm"/>
      <inkml:brushProperty name="height" value="0.2" units="cm"/>
      <inkml:brushProperty name="color" value="#E71224"/>
    </inkml:brush>
  </inkml:definitions>
  <inkml:trace contextRef="#ctx0" brushRef="#br0">14346 10328 16383 0 0,'-4'0'0'0'0,"-2"-4"0"0"0,-4-2 0 0 0,-4 0 0 0 0,-10 2 0 0 0,-3 1 0 0 0,-7 5 0 0 0,-2 3 0 0 0,-3 9 0 0 0,0 10 0 0 0,3 11 0 0 0,3 7 0 0 0,7 1 0 0 0,4 3 0 0 0,1 1 0 0 0,0-3 0 0 0,3-4 0 0 0,5-1 0 0 0,5 2 0 0 0,4-1 0 0 0,2-4 0 0 0,1-3 0 0 0,2-4 0 0 0,0 3 0 0 0,0 9 0 0 0,4 6 0 0 0,5 3 0 0 0,6-2 0 0 0,5-5 0 0 0,-2-1 0 0 0,0-3 0 0 0,6-9 0 0 0,3-5 0 0 0,-4-2 0 0 0,0-5 0 0 0,-2-6 0 0 0,-3 0 0 0 0,3-3 0 0 0,7-2 0 0 0,-2-3-16383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2:42.091"/>
    </inkml:context>
    <inkml:brush xml:id="br0">
      <inkml:brushProperty name="width" value="0.2" units="cm"/>
      <inkml:brushProperty name="height" value="0.2" units="cm"/>
      <inkml:brushProperty name="color" value="#E71224"/>
    </inkml:brush>
  </inkml:definitions>
  <inkml:trace contextRef="#ctx0" brushRef="#br0">14526 10758 16383 0 0,'8'0'0'0'0,"8"0"0"0"0,10 0 0 0 0,4 0 0 0 0,10 0 0 0 0,8 0 0 0 0,3 0 0 0 0,3-4 0 0 0,-5-2 0 0 0,-5 0 0 0 0,-6 2 0 0 0,-10-4 0 0 0,-5 1 0 0 0,2 0 0 0 0,1 2 0 0 0,1 2 0 0 0,-5-3 0 0 0,-5 0-16383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2:44.965"/>
    </inkml:context>
    <inkml:brush xml:id="br0">
      <inkml:brushProperty name="width" value="0.2" units="cm"/>
      <inkml:brushProperty name="height" value="0.2" units="cm"/>
      <inkml:brushProperty name="color" value="#E71224"/>
    </inkml:brush>
  </inkml:definitions>
  <inkml:trace contextRef="#ctx0" brushRef="#br0">15500 10451 16383 0 0,'-5'0'0'0'0,"-5"0"0"0"0,-5 4 0 0 0,-1 6 0 0 0,3 6 0 0 0,-1 8 0 0 0,2 5 0 0 0,3 2 0 0 0,3 4 0 0 0,3 1 0 0 0,1 2 0 0 0,-2 0 0 0 0,-2-3 0 0 0,1-3 0 0 0,1-2 0 0 0,2-2 0 0 0,0-2 0 0 0,6 4 0 0 0,1 5 0 0 0,5 1 0 0 0,5 8 0 0 0,4 13 0 0 0,3 6 0 0 0,3-4 0 0 0,0-2 0 0 0,-3-8 0 0 0,-1-7 0 0 0,0-11 0 0 0,0-2 0 0 0,2-1 0 0 0,1-6 0 0 0,-4-3 0 0 0,0 1 0 0 0,-5 1 0 0 0,5-4 0 0 0,-1 1 0 0 0,0-4 0 0 0,-3 1 0 0 0,0-3 0 0 0,2-2 0 0 0,2 0 0 0 0,-3-1-16383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2:48.313"/>
    </inkml:context>
    <inkml:brush xml:id="br0">
      <inkml:brushProperty name="width" value="0.2" units="cm"/>
      <inkml:brushProperty name="height" value="0.2" units="cm"/>
      <inkml:brushProperty name="color" value="#E71224"/>
    </inkml:brush>
  </inkml:definitions>
  <inkml:trace contextRef="#ctx0" brushRef="#br0">15567 10103 16383 0 0,'-5'-4'0'0'0,"-1"-6"0"0"0,-3-10 0 0 0,-6-11 0 0 0,-4-7 0 0 0,2-3 0 0 0,-2-3 0 0 0,3-2 0 0 0,5-7 0 0 0,3 2 0 0 0,-5 0 0 0 0,0 5 0 0 0,-3 2 0 0 0,2-1 0 0 0,-2 3 0 0 0,3 1 0 0 0,3-3 0 0 0,-1 3 0 0 0,1 4 0 0 0,-1 3 0 0 0,0 4 0 0 0,2 7-16383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4:35.416"/>
    </inkml:context>
    <inkml:brush xml:id="br0">
      <inkml:brushProperty name="width" value="0.1" units="cm"/>
      <inkml:brushProperty name="height" value="0.1" units="cm"/>
      <inkml:brushProperty name="color" value="#E71224"/>
    </inkml:brush>
  </inkml:definitions>
  <inkml:trace contextRef="#ctx0" brushRef="#br0">21471 12035 19359 0 0,'22'-11'2112'0'0,"17"-10"-2112"0"0,12-6 0 0 0,11-5 0 0 0,41-13-2816 0 0,3 0-15839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2:48.984"/>
    </inkml:context>
    <inkml:brush xml:id="br0">
      <inkml:brushProperty name="width" value="0.2" units="cm"/>
      <inkml:brushProperty name="height" value="0.2" units="cm"/>
      <inkml:brushProperty name="color" value="#E71224"/>
    </inkml:brush>
  </inkml:definitions>
  <inkml:trace contextRef="#ctx0" brushRef="#br0">15182 8377 16383 0 0,'0'4'0'0'0,"0"6"0"0"0,0 6 0 0 0,0 4 0 0 0,0 7 0 0 0,0 4 0 0 0,4 5 0 0 0,2 1 0 0 0,-1-2 0 0 0,4 7 0 0 0,0 4 0 0 0,-1-1 0 0 0,-3-4 0 0 0,-1-4 0 0 0,-2-5 0 0 0,-2-3 0 0 0,5-6 0 0 0,5-8 0 0 0,1-5-16383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2:50.034"/>
    </inkml:context>
    <inkml:brush xml:id="br0">
      <inkml:brushProperty name="width" value="0.2" units="cm"/>
      <inkml:brushProperty name="height" value="0.2" units="cm"/>
      <inkml:brushProperty name="color" value="#E71224"/>
    </inkml:brush>
  </inkml:definitions>
  <inkml:trace contextRef="#ctx0" brushRef="#br0">15626 8440 16383 0 0,'5'5'0'0'0,"0"5"0"0"0,5 10 0 0 0,5 5 0 0 0,-1 4 0 0 0,-2 5 0 0 0,-3 1 0 0 0,-4 3 0 0 0,-2 5 0 0 0,3-6 0 0 0,4-1 0 0 0,1 3 0 0 0,3-1 0 0 0,-2-3 0 0 0,-2-3 0 0 0,-2-2 0 0 0,-4-2 0 0 0,-2-6-16383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2:51.176"/>
    </inkml:context>
    <inkml:brush xml:id="br0">
      <inkml:brushProperty name="width" value="0.2" units="cm"/>
      <inkml:brushProperty name="height" value="0.2" units="cm"/>
      <inkml:brushProperty name="color" value="#E71224"/>
    </inkml:brush>
  </inkml:definitions>
  <inkml:trace contextRef="#ctx0" brushRef="#br0">15288 8715 16383 0 0,'4'0'0'0'0,"10"0"0"0"0,8 0 0 0 0,-1 5 0 0 0,1 0 0 0 0,1 1 0 0 0,0-2 0 0 0,2 0 0 0 0,0-2 0 0 0,0-1 0 0 0,1-1 0 0 0,0 4 0 0 0,-1 2 0 0 0,1-1 0 0 0,0-1 0 0 0,-1-1 0 0 0,1-1 0 0 0,-1-1 0 0 0,1-1 0 0 0,-1 0 0 0 0,1 0 0 0 0,-5 0-16383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2:54.741"/>
    </inkml:context>
    <inkml:brush xml:id="br0">
      <inkml:brushProperty name="width" value="0.2" units="cm"/>
      <inkml:brushProperty name="height" value="0.2" units="cm"/>
      <inkml:brushProperty name="color" value="#E71224"/>
    </inkml:brush>
  </inkml:definitions>
  <inkml:trace contextRef="#ctx0" brushRef="#br0">13984 10106 16383 0 0,'0'-4'0'0'0,"0"-6"0"0"0,0-10 0 0 0,0-10 0 0 0,0-13 0 0 0,0-8 0 0 0,-4 0 0 0 0,-2 1 0 0 0,1 4 0 0 0,-4 1 0 0 0,0 4 0 0 0,2 5 0 0 0,1-1 0 0 0,2-2 0 0 0,3 1 0 0 0,0-2 0 0 0,0 2 0 0 0,2 3 0 0 0,-1 3 0 0 0,0 7-16383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3:03.383"/>
    </inkml:context>
    <inkml:brush xml:id="br0">
      <inkml:brushProperty name="width" value="0.2" units="cm"/>
      <inkml:brushProperty name="height" value="0.2" units="cm"/>
      <inkml:brushProperty name="color" value="#E71224"/>
    </inkml:brush>
  </inkml:definitions>
  <inkml:trace contextRef="#ctx0" brushRef="#br0">13658 8652 16383 0 0,'0'4'0'0'0,"0"6"0"0"0,0 10 0 0 0,0 6 0 0 0,0 7 0 0 0,0 2 0 0 0,4 5 0 0 0,2-2 0 0 0,-1-1 0 0 0,4 0 0 0 0,0-1 0 0 0,-1-2 0 0 0,1 1 0 0 0,1 0 0 0 0,-3-3 0 0 0,3-1 0 0 0,-1-3 0 0 0,-2-1 0 0 0,3-1 0 0 0,-2 0 0 0 0,0-1 0 0 0,-3 0 0 0 0,-2 0 0 0 0,3 0 0 0 0,0 1 0 0 0,4-5 0 0 0,0-2 0 0 0,3-3 0 0 0,3-9 0 0 0,3-6 0 0 0,-1-3-16383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3:03.384"/>
    </inkml:context>
    <inkml:brush xml:id="br0">
      <inkml:brushProperty name="width" value="0.2" units="cm"/>
      <inkml:brushProperty name="height" value="0.2" units="cm"/>
      <inkml:brushProperty name="color" value="#E71224"/>
    </inkml:brush>
  </inkml:definitions>
  <inkml:trace contextRef="#ctx0" brushRef="#br0">14145 8779 16383 0 0,'0'4'0'0'0,"0"6"0"0"0,4 10 0 0 0,2 10 0 0 0,4 14 0 0 0,0 2 0 0 0,3 3 0 0 0,-1-2 0 0 0,-2 3 0 0 0,1-3 0 0 0,-1-4 0 0 0,-3-1 0 0 0,3-4 0 0 0,-1-3 0 0 0,-2-4 0 0 0,-2-2 0 0 0,-2-3 0 0 0,-2 0 0 0 0,4-6 0 0 0,1-1 0 0 0,-5-4 0 0 0,-3-4-16383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3:03.385"/>
    </inkml:context>
    <inkml:brush xml:id="br0">
      <inkml:brushProperty name="width" value="0.2" units="cm"/>
      <inkml:brushProperty name="height" value="0.2" units="cm"/>
      <inkml:brushProperty name="color" value="#E71224"/>
    </inkml:brush>
  </inkml:definitions>
  <inkml:trace contextRef="#ctx0" brushRef="#br0">13848 9139 16383 0 0,'5'0'0'0'0,"5"0"0"0"0,10 0 0 0 0,5 4 0 0 0,4 2 0 0 0,1-1 0 0 0,-1 0 0 0 0,0-2 0 0 0,-2-1 0 0 0,0-1 0 0 0,-1-1 0 0 0,0 0 0 0 0,0 0 0 0 0,-1 0 0 0 0,0 0 0 0 0,-4-1-16383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3:03.386"/>
    </inkml:context>
    <inkml:brush xml:id="br0">
      <inkml:brushProperty name="width" value="0.2" units="cm"/>
      <inkml:brushProperty name="height" value="0.2" units="cm"/>
      <inkml:brushProperty name="color" value="#E71224"/>
    </inkml:brush>
  </inkml:definitions>
  <inkml:trace contextRef="#ctx0" brushRef="#br0">13630 10879 16383 0 0,'-5'0'0'0'0,"-5"0"0"0"0,-5 0 0 0 0,-10 0 0 0 0,-4 0 0 0 0,-1 0 0 0 0,-1 0 0 0 0,1 0 0 0 0,-3 0 0 0 0,0 0 0 0 0,1 0 0 0 0,2 0 0 0 0,1 0 0 0 0,2 0 0 0 0,0 0 0 0 0,-3 0 0 0 0,-5-5 0 0 0,-10 0 0 0 0,-2-1 0 0 0,-1 2 0 0 0,3 1 0 0 0,5 1 0 0 0,9 1-16383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3:03.387"/>
    </inkml:context>
    <inkml:brush xml:id="br0">
      <inkml:brushProperty name="width" value="0.2" units="cm"/>
      <inkml:brushProperty name="height" value="0.2" units="cm"/>
      <inkml:brushProperty name="color" value="#E71224"/>
    </inkml:brush>
  </inkml:definitions>
  <inkml:trace contextRef="#ctx0" brushRef="#br0">12134 10747 16383 0 0,'0'5'0'0'0,"0"5"0"0"0,0 5 0 0 0,0 14 0 0 0,0 15 0 0 0,4 8 0 0 0,2 12 0 0 0,4 14 0 0 0,0 10 0 0 0,3 8 0 0 0,-1-4 0 0 0,2-5 0 0 0,-1-8 0 0 0,-4-13 0 0 0,-2-10 0 0 0,1-9 0 0 0,0-9 0 0 0,-2-6 0 0 0,-2-18 0 0 0,-1-19 0 0 0,-2-9-16383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3:03.388"/>
    </inkml:context>
    <inkml:brush xml:id="br0">
      <inkml:brushProperty name="width" value="0.2" units="cm"/>
      <inkml:brushProperty name="height" value="0.2" units="cm"/>
      <inkml:brushProperty name="color" value="#E71224"/>
    </inkml:brush>
  </inkml:definitions>
  <inkml:trace contextRef="#ctx0" brushRef="#br0">12515 10917 16383 0 0,'0'4'0'0'0,"0"6"0"0"0,4 10 0 0 0,2 15 0 0 0,4 18 0 0 0,4 9 0 0 0,5 11 0 0 0,-1 7 0 0 0,0 7 0 0 0,-2-3 0 0 0,-4-3 0 0 0,-5-6 0 0 0,-2-8 0 0 0,-3-10 0 0 0,-2-11 0 0 0,0-13-16383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4:35.417"/>
    </inkml:context>
    <inkml:brush xml:id="br0">
      <inkml:brushProperty name="width" value="0.1" units="cm"/>
      <inkml:brushProperty name="height" value="0.1" units="cm"/>
      <inkml:brushProperty name="color" value="#E71224"/>
    </inkml:brush>
  </inkml:definitions>
  <inkml:trace contextRef="#ctx0" brushRef="#br0">20876 13820 13791 0 0,'5'-2'1472'0'0,"6"-8"-1472"0"0,5-4 768 0 0,15-11 992 0 0,13-7-896 0 0,10-3-672 0 0,13-5-128 0 0,12-4-64 0 0,13-2 0 0 0,12-5 0 0 0,37-17 0 0 0,19-7-7552 0 0,-17 8-3807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3:03.583"/>
    </inkml:context>
    <inkml:brush xml:id="br0">
      <inkml:brushProperty name="width" value="0.2" units="cm"/>
      <inkml:brushProperty name="height" value="0.2" units="cm"/>
      <inkml:brushProperty name="color" value="#E71224"/>
    </inkml:brush>
  </inkml:definitions>
  <inkml:trace contextRef="#ctx0" brushRef="#br0">12218 11319 16383 0 0,'5'0'0'0'0,"5"0"0"0"0,5 0 0 0 0,1 4 0 0 0,2 2 0 0 0,1-1 0 0 0,3 0 0 0 0,1-2 0 0 0,6-1 0 0 0,7-1 0 0 0,1-1 0 0 0,-1 0 0 0 0,-3 0 0 0 0,-2 0 0 0 0,-2 0 0 0 0,-2 0 0 0 0,-5-1-16383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3:05.575"/>
    </inkml:context>
    <inkml:brush xml:id="br0">
      <inkml:brushProperty name="width" value="0.2" units="cm"/>
      <inkml:brushProperty name="height" value="0.2" units="cm"/>
      <inkml:brushProperty name="color" value="#E71224"/>
    </inkml:brush>
  </inkml:definitions>
  <inkml:trace contextRef="#ctx0" brushRef="#br0">14081 11488 16383 0 0,'4'0'0'0'0,"2"5"0"0"0,0 9 0 0 0,2 7 0 0 0,1 5 0 0 0,3 6 0 0 0,-1 11 0 0 0,-1 15 0 0 0,0 2 0 0 0,0 4 0 0 0,-2 5 0 0 0,1-2 0 0 0,0-3 0 0 0,-2 0 0 0 0,-2-5 0 0 0,-2-6 0 0 0,-1-2 0 0 0,-2-5 0 0 0,0-7 0 0 0,0-5 0 0 0,0-5 0 0 0,-1-2 0 0 0,1-1 0 0 0,0-6-16383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3:06.102"/>
    </inkml:context>
    <inkml:brush xml:id="br0">
      <inkml:brushProperty name="width" value="0.2" units="cm"/>
      <inkml:brushProperty name="height" value="0.2" units="cm"/>
      <inkml:brushProperty name="color" value="#E71224"/>
    </inkml:brush>
  </inkml:definitions>
  <inkml:trace contextRef="#ctx0" brushRef="#br0">13806 12674 16383 0 0,'0'4'0'0'0,"0"10"0"0"0,0 8 0 0 0,0 3 0 0 0,4 3 0 0 0,6 4 0 0 0,2 7 0 0 0,-2 8 0 0 0,-3 2 0 0 0,3 4 0 0 0,3 8 0 0 0,-1-4 0 0 0,-1 3 0 0 0,1-1 0 0 0,-2-6 0 0 0,-2-8 0 0 0,-3-7 0 0 0,3-10 0 0 0,-1-14 0 0 0,4-14 0 0 0,-1-19 0 0 0,-2-8-16383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3:06.651"/>
    </inkml:context>
    <inkml:brush xml:id="br0">
      <inkml:brushProperty name="width" value="0.2" units="cm"/>
      <inkml:brushProperty name="height" value="0.2" units="cm"/>
      <inkml:brushProperty name="color" value="#E71224"/>
    </inkml:brush>
  </inkml:definitions>
  <inkml:trace contextRef="#ctx0" brushRef="#br0">14250 12758 16383 0 0,'5'0'0'0'0,"1"5"0"0"0,-1 5 0 0 0,4 5 0 0 0,0 10 0 0 0,-2 4 0 0 0,3 1 0 0 0,-1 5 0 0 0,3 1 0 0 0,-1 2 0 0 0,-2 0 0 0 0,-3-3 0 0 0,-2-3 0 0 0,-2 2 0 0 0,-1 0 0 0 0,-1-2 0 0 0,-1-2 0 0 0,1-2 0 0 0,-1-1 0 0 0,1-10 0 0 0,0-7-16383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3:08.482"/>
    </inkml:context>
    <inkml:brush xml:id="br0">
      <inkml:brushProperty name="width" value="0.2" units="cm"/>
      <inkml:brushProperty name="height" value="0.2" units="cm"/>
      <inkml:brushProperty name="color" value="#E71224"/>
    </inkml:brush>
  </inkml:definitions>
  <inkml:trace contextRef="#ctx0" brushRef="#br0">13891 13089 16383 0 0,'4'0'0'0'0,"2"4"0"0"0,4 2 0 0 0,4 0 0 0 0,5-2 0 0 0,3-1 0 0 0,2-1 0 0 0,2-1 0 0 0,0 0 0 0 0,-4-6 0 0 0,-1-1 0 0 0,-1 1 0 0 0,2 0 0 0 0,-4-3 0 0 0,0 0 0 0 0,1 2 0 0 0,-3-3 0 0 0,-3-5 0 0 0,-1 1 0 0 0,3 3 0 0 0,2 2 0 0 0,4 3 0 0 0,2 2 0 0 0,-3 2-16383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3:12.393"/>
    </inkml:context>
    <inkml:brush xml:id="br0">
      <inkml:brushProperty name="width" value="0.2" units="cm"/>
      <inkml:brushProperty name="height" value="0.2" units="cm"/>
      <inkml:brushProperty name="color" value="#E71224"/>
    </inkml:brush>
  </inkml:definitions>
  <inkml:trace contextRef="#ctx0" brushRef="#br0">15774 11658 16383 0 0,'5'0'0'0'0,"5"0"0"0"0,1 4 0 0 0,3 10 0 0 0,0 8 0 0 0,1 8 0 0 0,-2 12 0 0 0,-3 7 0 0 0,-3 5 0 0 0,-3 1 0 0 0,-2-4 0 0 0,3-2 0 0 0,0-1 0 0 0,5-4 0 0 0,-1-5 0 0 0,-1-1 0 0 0,2-2 0 0 0,0 1 0 0 0,-2-1 0 0 0,-3-3 0 0 0,-1-2 0 0 0,-3-6-16383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3:12.394"/>
    </inkml:context>
    <inkml:brush xml:id="br0">
      <inkml:brushProperty name="width" value="0.2" units="cm"/>
      <inkml:brushProperty name="height" value="0.2" units="cm"/>
      <inkml:brushProperty name="color" value="#E71224"/>
    </inkml:brush>
  </inkml:definitions>
  <inkml:trace contextRef="#ctx0" brushRef="#br0">15669 12822 16383 0 0,'0'4'0'0'0,"0"6"0"0"0,0 6 0 0 0,0 4 0 0 0,0 3 0 0 0,0 6 0 0 0,4 3 0 0 0,2 1 0 0 0,-1 2 0 0 0,0 5 0 0 0,-2 3 0 0 0,3 4 0 0 0,1-2 0 0 0,-1-4 0 0 0,-2-1 0 0 0,-1 2 0 0 0,-1-2 0 0 0,-1-3 0 0 0,-1-5 0 0 0,4-2 0 0 0,2-2 0 0 0,-1-2 0 0 0,3-5 0 0 0,1-6-16383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3:12.956"/>
    </inkml:context>
    <inkml:brush xml:id="br0">
      <inkml:brushProperty name="width" value="0.2" units="cm"/>
      <inkml:brushProperty name="height" value="0.2" units="cm"/>
      <inkml:brushProperty name="color" value="#E71224"/>
    </inkml:brush>
  </inkml:definitions>
  <inkml:trace contextRef="#ctx0" brushRef="#br0">16007 12928 16383 0 0,'0'4'0'0'0,"9"6"0"0"0,2 6 0 0 0,0 4 0 0 0,3 20 0 0 0,-2 8 0 0 0,-3 9 0 0 0,-2 3 0 0 0,-3-4 0 0 0,2-3 0 0 0,0-1 0 0 0,0-7 0 0 0,-2-5 0 0 0,-2-5 0 0 0,0-5 0 0 0,-2-3 0 0 0,-4-6 0 0 0,-6-7 0 0 0,-6-14 0 0 0,-4-7 0 0 0,1-2-16383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3:14.036"/>
    </inkml:context>
    <inkml:brush xml:id="br0">
      <inkml:brushProperty name="width" value="0.2" units="cm"/>
      <inkml:brushProperty name="height" value="0.2" units="cm"/>
      <inkml:brushProperty name="color" value="#E71224"/>
    </inkml:brush>
  </inkml:definitions>
  <inkml:trace contextRef="#ctx0" brushRef="#br0">15796 13266 16383 0 0,'4'0'0'0'0,"6"0"0"0"0,1 5 0 0 0,4 0 0 0 0,2 1 0 0 0,0 3 0 0 0,0-1 0 0 0,2 0 0 0 0,2-3 0 0 0,-2 3 0 0 0,-1 0 0 0 0,-3-2-16383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3:18.726"/>
    </inkml:context>
    <inkml:brush xml:id="br0">
      <inkml:brushProperty name="width" value="0.2" units="cm"/>
      <inkml:brushProperty name="height" value="0.2" units="cm"/>
      <inkml:brushProperty name="color" value="#E71224"/>
    </inkml:brush>
  </inkml:definitions>
  <inkml:trace contextRef="#ctx0" brushRef="#br0">16071 10874 16383 0 0,'4'0'0'0'0,"6"0"0"0"0,6 0 0 0 0,4 0 0 0 0,3-5 0 0 0,7 0 0 0 0,1-5 0 0 0,6 0 0 0 0,4-3 0 0 0,4 0 0 0 0,12-1 0 0 0,9 2 0 0 0,2 2 0 0 0,-6 3 0 0 0,-14-1 0 0 0,-10 0 0 0 0,-12 2-16383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4:35.418"/>
    </inkml:context>
    <inkml:brush xml:id="br0">
      <inkml:brushProperty name="width" value="0.1" units="cm"/>
      <inkml:brushProperty name="height" value="0.1" units="cm"/>
      <inkml:brushProperty name="color" value="#E71224"/>
    </inkml:brush>
  </inkml:definitions>
  <inkml:trace contextRef="#ctx0" brushRef="#br0">24209 13983 21631 0 0,'3'3'-1824'0'0,"4"1"64"0"0,0-1-16287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3:26.541"/>
    </inkml:context>
    <inkml:brush xml:id="br0">
      <inkml:brushProperty name="width" value="0.2" units="cm"/>
      <inkml:brushProperty name="height" value="0.2" units="cm"/>
      <inkml:brushProperty name="color" value="#5B2D90"/>
    </inkml:brush>
  </inkml:definitions>
  <inkml:trace contextRef="#ctx0" brushRef="#br0">17657 10608 16383 0 0,'-4'0'0'0'0,"-6"0"0"0"0,-6 0 0 0 0,-17-9 0 0 0,-7-2 0 0 0,-6 0 0 0 0,-4 2 0 0 0,3 2 0 0 0,0 3 0 0 0,4 7 0 0 0,5 6 0 0 0,5 2 0 0 0,3 4 0 0 0,3 3 0 0 0,1 3 0 0 0,1 7 0 0 0,0 7 0 0 0,5 2 0 0 0,1-1 0 0 0,4-2 0 0 0,4 1 0 0 0,5 0 0 0 0,3 2 0 0 0,1 4 0 0 0,2 3 0 0 0,1-1 0 0 0,0 0 0 0 0,0 2 0 0 0,4 2 0 0 0,1 2 0 0 0,4 1 0 0 0,9-4 0 0 0,10-5 0 0 0,0-1 0 0 0,4-3 0 0 0,0-3 0 0 0,4-8 0 0 0,-1-4 0 0 0,3-1 0 0 0,3 0 0 0 0,-1-3 0 0 0,1-1 0 0 0,2 1 0 0 0,2-2 0 0 0,7 0 0 0 0,2 2 0 0 0,10 2 0 0 0,6 3 0 0 0,1-4 0 0 0,-13 0 0 0 0,-8-3 0 0 0,-7-5 0 0 0,-8-8 0 0 0,-5-10 0 0 0,-4-2 0 0 0,-6-10 0 0 0,-2-9 0 0 0,-5-5 0 0 0,-5-5 0 0 0,1-5 0 0 0,-1 1 0 0 0,1-2 0 0 0,0 3 0 0 0,-2 4 0 0 0,-3 3 0 0 0,-1 4 0 0 0,-2 3 0 0 0,-6-4 0 0 0,-2 0 0 0 0,-4-3 0 0 0,-5-1 0 0 0,0 1 0 0 0,-1 3 0 0 0,1 2 0 0 0,4 1 0 0 0,-1 2 0 0 0,-3 4 0 0 0,2 3 0 0 0,-2-1 0 0 0,-7-1 0 0 0,-4 4 0 0 0,3-1 0 0 0,0 4 0 0 0,5-1 0 0 0,0 3 0 0 0,0 2 0 0 0,-2 0 0 0 0,-2 1 0 0 0,-1-7 0 0 0,-19-13 0 0 0,-6-2 0 0 0,5 0 0 0 0,5 5 0 0 0,9 3 0 0 0,10 1 0 0 0,-1 0 0 0 0,3-1 0 0 0,5 4-16383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3:29.340"/>
    </inkml:context>
    <inkml:brush xml:id="br0">
      <inkml:brushProperty name="width" value="0.2" units="cm"/>
      <inkml:brushProperty name="height" value="0.2" units="cm"/>
      <inkml:brushProperty name="color" value="#5B2D90"/>
    </inkml:brush>
  </inkml:definitions>
  <inkml:trace contextRef="#ctx0" brushRef="#br0">18145 10609 16383 0 0,'0'-4'0'0'0,"0"-7"0"0"0,4 0 0 0 0,7-7 0 0 0,4-10 0 0 0,5-4 0 0 0,-1-5 0 0 0,0-6 0 0 0,2-3 0 0 0,1 1 0 0 0,2 0 0 0 0,5-5 0 0 0,-3 1 0 0 0,-1 0 0 0 0,4 5 0 0 0,2 0 0 0 0,-1 8 0 0 0,-1 2 0 0 0,-1 2 0 0 0,-1 2 0 0 0,-5 2 0 0 0,-2 1 0 0 0,0 6 0 0 0,1 5 0 0 0,-3 3 0 0 0,-5 2-16383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3:29.842"/>
    </inkml:context>
    <inkml:brush xml:id="br0">
      <inkml:brushProperty name="width" value="0.2" units="cm"/>
      <inkml:brushProperty name="height" value="0.2" units="cm"/>
      <inkml:brushProperty name="color" value="#5B2D90"/>
    </inkml:brush>
  </inkml:definitions>
  <inkml:trace contextRef="#ctx0" brushRef="#br0">19013 9520 16383 0 0,'4'0'0'0'0,"2"8"0"0"0,4 8 0 0 0,0 10 0 0 0,3 8 0 0 0,4 17 0 0 0,2 8 0 0 0,-1 11 0 0 0,-3 11 0 0 0,-6 5 0 0 0,-3 1 0 0 0,2 2 0 0 0,-2 0 0 0 0,0-7 0 0 0,-3-8 0 0 0,0-13 0 0 0,-2-13 0 0 0,4-13 0 0 0,0-18 0 0 0,1-16 0 0 0,-2-22 0 0 0,-1-6-16383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3:30.516"/>
    </inkml:context>
    <inkml:brush xml:id="br0">
      <inkml:brushProperty name="width" value="0.2" units="cm"/>
      <inkml:brushProperty name="height" value="0.2" units="cm"/>
      <inkml:brushProperty name="color" value="#5B2D90"/>
    </inkml:brush>
  </inkml:definitions>
  <inkml:trace contextRef="#ctx0" brushRef="#br0">19521 9731 16383 0 0,'0'5'0'0'0,"9"0"0"0"0,2 5 0 0 0,0 9 0 0 0,2 14 0 0 0,-1 6 0 0 0,-2 10 0 0 0,-4 13 0 0 0,3 1 0 0 0,-2 2 0 0 0,0 4 0 0 0,-3-6 0 0 0,3-5 0 0 0,0-8 0 0 0,-1-8 0 0 0,-1-7 0 0 0,-3-5 0 0 0,0-12 0 0 0,-6-9 0 0 0,-1-6-16383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3:31.064"/>
    </inkml:context>
    <inkml:brush xml:id="br0">
      <inkml:brushProperty name="width" value="0.2" units="cm"/>
      <inkml:brushProperty name="height" value="0.2" units="cm"/>
      <inkml:brushProperty name="color" value="#5B2D90"/>
    </inkml:brush>
  </inkml:definitions>
  <inkml:trace contextRef="#ctx0" brushRef="#br0">19246 10070 16383 0 0,'4'0'0'0'0,"6"0"0"0"0,10 0 0 0 0,6 0 0 0 0,3 0 0 0 0,0 4 0 0 0,1 2 0 0 0,2 0 0 0 0,2-2 0 0 0,-2-1 0 0 0,-1-1 0 0 0,-7-1-16383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3:32.858"/>
    </inkml:context>
    <inkml:brush xml:id="br0">
      <inkml:brushProperty name="width" value="0.2" units="cm"/>
      <inkml:brushProperty name="height" value="0.2" units="cm"/>
      <inkml:brushProperty name="color" value="#5B2D90"/>
    </inkml:brush>
  </inkml:definitions>
  <inkml:trace contextRef="#ctx0" brushRef="#br0">18166 11848 16383 0 0,'5'0'0'0'0,"5"9"0"0"0,5 7 0 0 0,5 0 0 0 0,-1 7 0 0 0,-4 4 0 0 0,0-3 0 0 0,2-1 0 0 0,-2-1 0 0 0,0-3 0 0 0,3-1 0 0 0,2 1 0 0 0,-2 1 0 0 0,4-2 0 0 0,3-5 0 0 0,2 5 0 0 0,0-1 0 0 0,0 5 0 0 0,4-1 0 0 0,6 4 0 0 0,5 3 0 0 0,-1 5 0 0 0,-2 1 0 0 0,-4-5 0 0 0,-3-7 0 0 0,-4-8 0 0 0,-1-6 0 0 0,-5-4-16383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3:32.859"/>
    </inkml:context>
    <inkml:brush xml:id="br0">
      <inkml:brushProperty name="width" value="0.2" units="cm"/>
      <inkml:brushProperty name="height" value="0.2" units="cm"/>
      <inkml:brushProperty name="color" value="#5B2D90"/>
    </inkml:brush>
  </inkml:definitions>
  <inkml:trace contextRef="#ctx0" brushRef="#br0">19119 12166 16383 0 0,'0'8'0'0'0,"4"12"0"0"0,2 12 0 0 0,-1 8 0 0 0,4 10 0 0 0,0 6 0 0 0,-1 11 0 0 0,-3 7 0 0 0,3 7 0 0 0,0-4 0 0 0,-2-4 0 0 0,-1-4 0 0 0,-2-10 0 0 0,-2-20 0 0 0,0-25 0 0 0,-1-23 0 0 0,0-11-16383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3:33.289"/>
    </inkml:context>
    <inkml:brush xml:id="br0">
      <inkml:brushProperty name="width" value="0.2" units="cm"/>
      <inkml:brushProperty name="height" value="0.2" units="cm"/>
      <inkml:brushProperty name="color" value="#5B2D90"/>
    </inkml:brush>
  </inkml:definitions>
  <inkml:trace contextRef="#ctx0" brushRef="#br0">19457 12335 16383 0 0,'5'4'0'0'0,"1"11"0"0"0,3 2 0 0 0,6 7 0 0 0,-1 8 0 0 0,-2 3 0 0 0,-3 4 0 0 0,-4 0 0 0 0,-2 2 0 0 0,-1-1 0 0 0,-2-4 0 0 0,-1-4 0 0 0,1-2 0 0 0,-5-7 0 0 0,-6-7 0 0 0,-9-6 0 0 0,-2-5-16383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3:34.049"/>
    </inkml:context>
    <inkml:brush xml:id="br0">
      <inkml:brushProperty name="width" value="0.2" units="cm"/>
      <inkml:brushProperty name="height" value="0.2" units="cm"/>
      <inkml:brushProperty name="color" value="#5B2D90"/>
    </inkml:brush>
  </inkml:definitions>
  <inkml:trace contextRef="#ctx0" brushRef="#br0">19140 12580 16383 0 0,'0'-5'0'0'0,"4"0"0"0"0,6-1 0 0 0,6 2 0 0 0,4 1 0 0 0,3 1 0 0 0,2 1 0 0 0,6 0 0 0 0,6-3 0 0 0,5-2 0 0 0,-4-3 0 0 0,-5-1 0 0 0,-3 1 0 0 0,-7 3-16383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3:48.168"/>
    </inkml:context>
    <inkml:brush xml:id="br0">
      <inkml:brushProperty name="width" value="0.2" units="cm"/>
      <inkml:brushProperty name="height" value="0.2" units="cm"/>
      <inkml:brushProperty name="color" value="#5B2D90"/>
    </inkml:brush>
  </inkml:definitions>
  <inkml:trace contextRef="#ctx0" brushRef="#br0">17425 9287 16383 0 0,'5'0'0'0'0,"5"0"0"0"0,5 0 0 0 0,6 4 0 0 0,-3 6 0 0 0,-3 6 0 0 0,-4 4 0 0 0,-4 3 0 0 0,-4 2 0 0 0,-2 6 0 0 0,-1 10 0 0 0,0 2 0 0 0,-1 4 0 0 0,0 1 0 0 0,0-3 0 0 0,1 0 0 0 0,0 1 0 0 0,-1-3 0 0 0,1-5 0 0 0,0-4 0 0 0,0-4 0 0 0,0-2 0 0 0,0-2 0 0 0,0-1 0 0 0,0-5-16383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1T11:34:35.419"/>
    </inkml:context>
    <inkml:brush xml:id="br0">
      <inkml:brushProperty name="width" value="0.1" units="cm"/>
      <inkml:brushProperty name="height" value="0.1" units="cm"/>
      <inkml:brushProperty name="color" value="#E71224"/>
    </inkml:brush>
  </inkml:definitions>
  <inkml:trace contextRef="#ctx0" brushRef="#br0">25096 13785 14719 0 0,'3'3'-7648'0'0,"0"0"577"0"0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3:49.202"/>
    </inkml:context>
    <inkml:brush xml:id="br0">
      <inkml:brushProperty name="width" value="0.2" units="cm"/>
      <inkml:brushProperty name="height" value="0.2" units="cm"/>
      <inkml:brushProperty name="color" value="#5B2D90"/>
    </inkml:brush>
  </inkml:definitions>
  <inkml:trace contextRef="#ctx0" brushRef="#br0">17277 9541 16383 0 0,'9'0'0'0'0,"7"0"0"0"0,9 0 0 0 0,10 0 0 0 0,2 0 0 0 0,5 0 0 0 0,-2 0 0 0 0,2 0 0 0 0,7 0 0 0 0,-1 0 0 0 0,0 0 0 0 0,-4 0 0 0 0,0 0 0 0 0,0 0 0 0 0,-2 0 0 0 0,-4 0 0 0 0,-5 0 0 0 0,-7 0-16383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3:59.439"/>
    </inkml:context>
    <inkml:brush xml:id="br0">
      <inkml:brushProperty name="width" value="0.2" units="cm"/>
      <inkml:brushProperty name="height" value="0.2" units="cm"/>
      <inkml:brushProperty name="color" value="#5B2D90"/>
    </inkml:brush>
  </inkml:definitions>
  <inkml:trace contextRef="#ctx0" brushRef="#br0">15415 7064 16383 0 0,'0'5'0'0'0,"0"5"0"0"0,0 5 0 0 0,0 5 0 0 0,0 4 0 0 0,0 5 0 0 0,0 3 0 0 0,0 0 0 0 0,0-1 0 0 0,0-1 0 0 0,0 7 0 0 0,0 10 0 0 0,0 1 0 0 0,0-2 0 0 0,0-1 0 0 0,0-4 0 0 0,0-4 0 0 0,0-5 0 0 0,0-2 0 0 0,0-3 0 0 0,0-2 0 0 0,0 0 0 0 0,0 0 0 0 0,0 0 0 0 0,0-1 0 0 0,0 1 0 0 0,0 1 0 0 0,0-1 0 0 0,0 0 0 0 0,0 1 0 0 0,0-1 0 0 0,0 1 0 0 0,0-9 0 0 0,0-16 0 0 0,0-13 0 0 0,0-12 0 0 0,4-16 0 0 0,6-5 0 0 0,1-8 0 0 0,-1-3 0 0 0,-2 2 0 0 0,1 3 0 0 0,0 1 0 0 0,-2 5 0 0 0,-2 5 0 0 0,-2 6 0 0 0,-2 4 0 0 0,0 3 0 0 0,-1 1 0 0 0,4 6 0 0 0,6 1 0 0 0,1 0 0 0 0,2-6 0 0 0,5-2 0 0 0,3-6 0 0 0,-3-1 0 0 0,1 4 0 0 0,1 8 0 0 0,-3 4 0 0 0,1 4 0 0 0,0 5 0 0 0,3-1 0 0 0,1-2 0 0 0,2 0 0 0 0,1 2 0 0 0,0 4 0 0 0,1 2 0 0 0,0 1 0 0 0,-1 2 0 0 0,1 1 0 0 0,0 1 0 0 0,0-1 0 0 0,-5 5 0 0 0,3 1 0 0 0,-3 5 0 0 0,0 3 0 0 0,-4 5 0 0 0,0 3 0 0 0,-4 2 0 0 0,1 2 0 0 0,-2 0 0 0 0,1-4 0 0 0,-1 3 0 0 0,-4 2 0 0 0,-2 4 0 0 0,-2 2 0 0 0,-3-1 0 0 0,0 3 0 0 0,-1 5 0 0 0,-5-1 0 0 0,-6-2 0 0 0,-1-4 0 0 0,2-2 0 0 0,-2-7 0 0 0,-8-4 0 0 0,-4-4 0 0 0,-3-5 0 0 0,-1-5 0 0 0,-1-3 0 0 0,2-2 0 0 0,0-2 0 0 0,0-4 0 0 0,-3-6 0 0 0,-6-1 0 0 0,-1-3 0 0 0,-3 1 0 0 0,1 3 0 0 0,3 3 0 0 0,4 4 0 0 0,10 1 0 0 0,19 3 0 0 0,14 0 0 0 0,4 4 0 0 0,10 3 0 0 0,8 3 0 0 0,7 5 0 0 0,2 0 0 0 0,-2-3 0 0 0,-4 1 0 0 0,-4-1 0 0 0,-2 0 0 0 0,2 4 0 0 0,-5 3 0 0 0,-6 3 0 0 0,-3-3 0 0 0,0 0 0 0 0,-3 1 0 0 0,-4 2 0 0 0,0-4 0 0 0,-1 1 0 0 0,-3 0 0 0 0,2-2 0 0 0,-1 0 0 0 0,-1 1 0 0 0,-3 2 0 0 0,-1 2 0 0 0,-1 2 0 0 0,-2 1 0 0 0,-4-4 0 0 0,-2-1 0 0 0,-4 0 0 0 0,-5-3 0 0 0,-4-4 0 0 0,-3-5 0 0 0,-3-3 0 0 0,0-3 0 0 0,-2-2 0 0 0,1 0 0 0 0,0-1 0 0 0,-1 0 0 0 0,1 0 0 0 0,1 0 0 0 0,-1 1 0 0 0,0 0 0 0 0,1-5 0 0 0,0 0 0 0 0,3-5 0 0 0,-2 0 0 0 0,-1 1 0 0 0,-2-2 0 0 0,0 1 0 0 0,9 3 0 0 0,16 1 0 0 0,18 3 0 0 0,9 1 0 0 0,1 1-16383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4:00.582"/>
    </inkml:context>
    <inkml:brush xml:id="br0">
      <inkml:brushProperty name="width" value="0.2" units="cm"/>
      <inkml:brushProperty name="height" value="0.2" units="cm"/>
      <inkml:brushProperty name="color" value="#5B2D90"/>
    </inkml:brush>
  </inkml:definitions>
  <inkml:trace contextRef="#ctx0" brushRef="#br0">16524 7692 16383 0 0,'-4'4'0'0'0,"-2"6"0"0"0,-4 6 0 0 0,-4 4 0 0 0,-1 3 0 0 0,-1 2 0 0 0,-3 1 0 0 0,2 1 0 0 0,0-5 0 0 0,3-1 0 0 0,3-1 0 0 0,-1-3 0 0 0,3 0 0 0 0,1-12 0 0 0,4-15 0 0 0,5-10 0 0 0,4-7 0 0 0,0-7 0 0 0,8-1 0 0 0,7-1 0 0 0,3 3 0 0 0,-1 2 0 0 0,-1 7 0 0 0,1 7 0 0 0,1 2 0 0 0,5 4 0 0 0,2 3 0 0 0,9-1 0 0 0,7 2 0 0 0,-1 1 0 0 0,-3 1 0 0 0,5 3 0 0 0,2 1 0 0 0,1 0 0 0 0,2 1 0 0 0,0 5 0 0 0,-4 1 0 0 0,-6 0 0 0 0,-11 3 0 0 0,-5 0 0 0 0,-8 3 0 0 0,-6-1-16383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4:05.192"/>
    </inkml:context>
    <inkml:brush xml:id="br0">
      <inkml:brushProperty name="width" value="0.2" units="cm"/>
      <inkml:brushProperty name="height" value="0.2" units="cm"/>
      <inkml:brushProperty name="color" value="#5B2D90"/>
    </inkml:brush>
  </inkml:definitions>
  <inkml:trace contextRef="#ctx0" brushRef="#br0">17193 7276 16383 0 0,'4'0'0'0'0,"6"0"0"0"0,6 4 0 0 0,4 2 0 0 0,3 0 0 0 0,2-2 0 0 0,6-1 0 0 0,5-1 0 0 0,2-1 0 0 0,-1 0 0 0 0,1-1 0 0 0,-2-1 0 0 0,-1 1 0 0 0,-4 0 0 0 0,3 0 0 0 0,-1 0 0 0 0,-6 0-16383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4:13.661"/>
    </inkml:context>
    <inkml:brush xml:id="br0">
      <inkml:brushProperty name="width" value="0.2" units="cm"/>
      <inkml:brushProperty name="height" value="0.2" units="cm"/>
      <inkml:brushProperty name="color" value="#5B2D90"/>
    </inkml:brush>
  </inkml:definitions>
  <inkml:trace contextRef="#ctx0" brushRef="#br0">15295 7412 16383 0 0,'-4'0'0'0'0,"-2"-4"0"0"0,-4-2 0 0 0,-4 0 0 0 0,-1-2 0 0 0,-1-1 0 0 0,-3 1 0 0 0,-6 3 0 0 0,-4 1 0 0 0,-1 2 0 0 0,-4 1 0 0 0,-1 1 0 0 0,2 0 0 0 0,2 1 0 0 0,1-1 0 0 0,2 1 0 0 0,2-1 0 0 0,0 0 0 0 0,5 4 0 0 0,2 2 0 0 0,-1 0 0 0 0,-1-2 0 0 0,4 4 0 0 0,-1 4 0 0 0,-5 4 0 0 0,-4 5 0 0 0,-5 6 0 0 0,-2 4 0 0 0,1-4 0 0 0,5-2 0 0 0,9-1 0 0 0,6 0 0 0 0,6 0 0 0 0,0 0 0 0 0,1 5 0 0 0,-3-2 0 0 0,0 2 0 0 0,2 6 0 0 0,2 0 0 0 0,2 8 0 0 0,1 1 0 0 0,1 1 0 0 0,1-2 0 0 0,0-4 0 0 0,1-1 0 0 0,-1-1 0 0 0,0-4 0 0 0,1 2 0 0 0,-1 8 0 0 0,0 0 0 0 0,0 3 0 0 0,0 1 0 0 0,0-2 0 0 0,0-1 0 0 0,0 5 0 0 0,0-1 0 0 0,0-4 0 0 0,4-6 0 0 0,2 0 0 0 0,4 2 0 0 0,0-2 0 0 0,-1-3 0 0 0,1 2 0 0 0,0-2 0 0 0,2 3 0 0 0,4 2 0 0 0,-1 0 0 0 0,1-3 0 0 0,-2 1 0 0 0,-4-2 0 0 0,-3-2 0 0 0,2-3 0 0 0,-2-3 0 0 0,4-1 0 0 0,-1-1 0 0 0,2-1 0 0 0,0 5 0 0 0,-3 0 0 0 0,-3 5 0 0 0,2 5 0 0 0,4-5 0 0 0,0 1 0 0 0,-2-2 0 0 0,2-1 0 0 0,-2 1 0 0 0,2-1 0 0 0,0 0 0 0 0,-4 1 0 0 0,3 0 0 0 0,-2 3 0 0 0,3-1 0 0 0,-1 3 0 0 0,2-2 0 0 0,-2-2 0 0 0,-1 1 0 0 0,0 0 0 0 0,0-3 0 0 0,2-3 0 0 0,3-1 0 0 0,-1-2 0 0 0,-2-1 0 0 0,-4-1 0 0 0,1 0 0 0 0,4-4 0 0 0,-1-2 0 0 0,-2-3-16383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4:13.662"/>
    </inkml:context>
    <inkml:brush xml:id="br0">
      <inkml:brushProperty name="width" value="0.2" units="cm"/>
      <inkml:brushProperty name="height" value="0.2" units="cm"/>
      <inkml:brushProperty name="color" value="#5B2D90"/>
    </inkml:brush>
  </inkml:definitions>
  <inkml:trace contextRef="#ctx0" brushRef="#br0">14568 9837 16383 0 0,'0'5'0'0'0,"4"5"0"0"0,11 1 0 0 0,10-1 0 0 0,15-3 0 0 0,14 3 0 0 0,14-1 0 0 0,5-2 0 0 0,7-3 0 0 0,7-1 0 0 0,7-1 0 0 0,-5-1 0 0 0,-4-2 0 0 0,-12 1 0 0 0,-10 0 0 0 0,-7-1 0 0 0,-8 1 0 0 0,-5 0 0 0 0,-4 0 0 0 0,-5 0 0 0 0,-4 4 0 0 0,2 2 0 0 0,4-1 0 0 0,0 0 0 0 0,-6 2 0 0 0,-12 5 0 0 0,-10 1-16383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4:15.851"/>
    </inkml:context>
    <inkml:brush xml:id="br0">
      <inkml:brushProperty name="width" value="0.2" units="cm"/>
      <inkml:brushProperty name="height" value="0.2" units="cm"/>
      <inkml:brushProperty name="color" value="#5B2D90"/>
    </inkml:brush>
  </inkml:definitions>
  <inkml:trace contextRef="#ctx0" brushRef="#br0">14547 9858 16383 0 0,'0'5'0'0'0,"4"0"0"0"0,2 5 0 0 0,4 5 0 0 0,0 4 0 0 0,3-2 0 0 0,3 2 0 0 0,4 1 0 0 0,-2 2 0 0 0,1-4 0 0 0,1-3 0 0 0,-3-1 0 0 0,-4 1 0 0 0,0-1 0 0 0,2-3 0 0 0,-2 0 0 0 0,2-1 0 0 0,3-2 0 0 0,1-3 0 0 0,-1 2 0 0 0,0 0 0 0 0,2-1 0 0 0,-3 3 0 0 0,0-1 0 0 0,1-1 0 0 0,3-2 0 0 0,1-1 0 0 0,2-3 0 0 0,1 0 0 0 0,0-1 0 0 0,1 0 0 0 0,4 4 0 0 0,6 6 0 0 0,1 1 0 0 0,-6 3 0 0 0,-3-1 0 0 0,-3-3 0 0 0,-1-2 0 0 0,0-4 0 0 0,0-1 0 0 0,0-2 0 0 0,1 3 0 0 0,0 1 0 0 0,0 0 0 0 0,1-1 0 0 0,-1 3 0 0 0,1 0 0 0 0,-1 0 0 0 0,1-3 0 0 0,-1 0 0 0 0,-3-7 0 0 0,-7-11 0 0 0,-5-7 0 0 0,-5-4 0 0 0,-2-8 0 0 0,-3-1 0 0 0,4 0 0 0 0,0-3 0 0 0,1 1 0 0 0,-2 2 0 0 0,4 7 0 0 0,0 8-16383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4:23.521"/>
    </inkml:context>
    <inkml:brush xml:id="br0">
      <inkml:brushProperty name="width" value="0.2" units="cm"/>
      <inkml:brushProperty name="height" value="0.2" units="cm"/>
      <inkml:brushProperty name="color" value="#5B2D90"/>
    </inkml:brush>
  </inkml:definitions>
  <inkml:trace contextRef="#ctx0" brushRef="#br0">15310 11305 16383 0 0,'0'-4'0'0'0,"-4"-2"0"0"0,-6 0 0 0 0,-6 2 0 0 0,1-4 0 0 0,-3 1 0 0 0,-1 0 0 0 0,1 7 0 0 0,1 7 0 0 0,2 6 0 0 0,4 7 0 0 0,4 3 0 0 0,3 6 0 0 0,2 4 0 0 0,2-1 0 0 0,0 4 0 0 0,1-1 0 0 0,0 3 0 0 0,0 0 0 0 0,3-4 0 0 0,7-2 0 0 0,0-2 0 0 0,-1-2 0 0 0,-2 2 0 0 0,1-3 0 0 0,0-2 0 0 0,-2-1 0 0 0,2-1 0 0 0,0 1 0 0 0,2 1 0 0 0,4-1 0 0 0,0 1 0 0 0,1 1 0 0 0,-2-1 0 0 0,-4 1 0 0 0,2-1 0 0 0,2-4 0 0 0,4 4 0 0 0,-2 0 0 0 0,1 2 0 0 0,-2 0 0 0 0,0 0 0 0 0,-2-1 0 0 0,-3 0 0 0 0,0 0 0 0 0,0 0 0 0 0,-3 4 0 0 0,-2 1 0 0 0,-3 0 0 0 0,0-1 0 0 0,-2-2 0 0 0,0 4 0 0 0,-1 0 0 0 0,1 0 0 0 0,0-2 0 0 0,-1-2 0 0 0,-3-5 0 0 0,-6-2 0 0 0,-6-6 0 0 0,-9-4 0 0 0,-3-4 0 0 0,-3-4 0 0 0,0-2 0 0 0,2-1 0 0 0,0-1 0 0 0,6-4 0 0 0,2-2 0 0 0,1 1 0 0 0,3-4 0 0 0,0 1 0 0 0,-5 2 0 0 0,1-3 0 0 0,-1-4 0 0 0,0 1 0 0 0,3-2 0 0 0,1 1 0 0 0,-1 4 0 0 0,-2-1 0 0 0,3-4 0 0 0,4-2 0 0 0,1 0 0 0 0,2 0 0 0 0,3-2 0 0 0,3-2 0 0 0,-2-2 0 0 0,0-1 0 0 0,1-1 0 0 0,2-1 0 0 0,2 0 0 0 0,0 0 0 0 0,6 1 0 0 0,2-1 0 0 0,4 4 0 0 0,5 3 0 0 0,4-1 0 0 0,-2-2 0 0 0,6 4 0 0 0,-1 1 0 0 0,-5-2 0 0 0,0 2 0 0 0,0 1 0 0 0,3 2 0 0 0,-3-1 0 0 0,0 3 0 0 0,2 3 0 0 0,2 3 0 0 0,-3-2 0 0 0,-4 1-16383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9:49.109"/>
    </inkml:context>
    <inkml:brush xml:id="br0">
      <inkml:brushProperty name="width" value="0.2" units="cm"/>
      <inkml:brushProperty name="height" value="0.2" units="cm"/>
      <inkml:brushProperty name="color" value="#5B2D90"/>
    </inkml:brush>
  </inkml:definitions>
  <inkml:trace contextRef="#ctx0" brushRef="#br0">15351 11234 16383 0 0,'4'0'0'0'0,"7"5"0"0"0,0 9 0 0 0,-1 7 0 0 0,2 5 0 0 0,3 6 0 0 0,-1 2 0 0 0,2 0 0 0 0,2 2 0 0 0,3 4 0 0 0,-3 4 0 0 0,0 3 0 0 0,2 3 0 0 0,1-4 0 0 0,2-5 0 0 0,-3-5 0 0 0,-6-4 0 0 0,-4-3 0 0 0,0-3 0 0 0,3-1 0 0 0,3-5 0 0 0,-1 3 0 0 0,-2-2-16383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04T15:59:49.110"/>
    </inkml:context>
    <inkml:brush xml:id="br0">
      <inkml:brushProperty name="width" value="0.2" units="cm"/>
      <inkml:brushProperty name="height" value="0.2" units="cm"/>
      <inkml:brushProperty name="color" value="#5B2D90"/>
    </inkml:brush>
  </inkml:definitions>
  <inkml:trace contextRef="#ctx0" brushRef="#br0">15288 11550 16383 0 0,'8'0'0'0'0,"4"-4"0"0"0,3-2 0 0 0,4 1 0 0 0,3 0 0 0 0,2-2 0 0 0,1-1 0 0 0,1 2 0 0 0,0 1 0 0 0,1-3 0 0 0,-1 1 0 0 0,0 0 0 0 0,0 3 0 0 0,-1-4 0 0 0,1 1 0 0 0,-5-3 0 0 0,-1-1 0 0 0,-5 3-16383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F1839FF2-FDE2-447C-B286-4903213AA081}" type="datetimeFigureOut">
              <a:rPr lang="en-GB" smtClean="0"/>
              <a:t>17/03/2021</a:t>
            </a:fld>
            <a:endParaRPr lang="en-GB"/>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BF1FF6FB-8F8C-4173-A3B0-22691DAA3CC5}" type="slidenum">
              <a:rPr lang="en-GB" smtClean="0"/>
              <a:t>‹#›</a:t>
            </a:fld>
            <a:endParaRPr lang="en-GB"/>
          </a:p>
        </p:txBody>
      </p:sp>
    </p:spTree>
    <p:extLst>
      <p:ext uri="{BB962C8B-B14F-4D97-AF65-F5344CB8AC3E}">
        <p14:creationId xmlns:p14="http://schemas.microsoft.com/office/powerpoint/2010/main" val="2531498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803196" indent="-307945" eaLnBrk="0" hangingPunct="0">
              <a:spcBef>
                <a:spcPct val="30000"/>
              </a:spcBef>
              <a:defRPr sz="1200">
                <a:solidFill>
                  <a:schemeClr val="tx1"/>
                </a:solidFill>
                <a:latin typeface="Calibri" pitchFamily="34" charset="0"/>
              </a:defRPr>
            </a:lvl2pPr>
            <a:lvl3pPr marL="1236542" indent="-246039" eaLnBrk="0" hangingPunct="0">
              <a:spcBef>
                <a:spcPct val="30000"/>
              </a:spcBef>
              <a:defRPr sz="1200">
                <a:solidFill>
                  <a:schemeClr val="tx1"/>
                </a:solidFill>
                <a:latin typeface="Calibri" pitchFamily="34" charset="0"/>
              </a:defRPr>
            </a:lvl3pPr>
            <a:lvl4pPr marL="1731793" indent="-246039" eaLnBrk="0" hangingPunct="0">
              <a:spcBef>
                <a:spcPct val="30000"/>
              </a:spcBef>
              <a:defRPr sz="1200">
                <a:solidFill>
                  <a:schemeClr val="tx1"/>
                </a:solidFill>
                <a:latin typeface="Calibri" pitchFamily="34" charset="0"/>
              </a:defRPr>
            </a:lvl4pPr>
            <a:lvl5pPr marL="2227044" indent="-246039" eaLnBrk="0" hangingPunct="0">
              <a:spcBef>
                <a:spcPct val="30000"/>
              </a:spcBef>
              <a:defRPr sz="1200">
                <a:solidFill>
                  <a:schemeClr val="tx1"/>
                </a:solidFill>
                <a:latin typeface="Calibri" pitchFamily="34" charset="0"/>
              </a:defRPr>
            </a:lvl5pPr>
            <a:lvl6pPr marL="2684200" indent="-246039" eaLnBrk="0" fontAlgn="base" hangingPunct="0">
              <a:spcBef>
                <a:spcPct val="30000"/>
              </a:spcBef>
              <a:spcAft>
                <a:spcPct val="0"/>
              </a:spcAft>
              <a:defRPr sz="1200">
                <a:solidFill>
                  <a:schemeClr val="tx1"/>
                </a:solidFill>
                <a:latin typeface="Calibri" pitchFamily="34" charset="0"/>
              </a:defRPr>
            </a:lvl6pPr>
            <a:lvl7pPr marL="3141355" indent="-246039" eaLnBrk="0" fontAlgn="base" hangingPunct="0">
              <a:spcBef>
                <a:spcPct val="30000"/>
              </a:spcBef>
              <a:spcAft>
                <a:spcPct val="0"/>
              </a:spcAft>
              <a:defRPr sz="1200">
                <a:solidFill>
                  <a:schemeClr val="tx1"/>
                </a:solidFill>
                <a:latin typeface="Calibri" pitchFamily="34" charset="0"/>
              </a:defRPr>
            </a:lvl7pPr>
            <a:lvl8pPr marL="3598510" indent="-246039" eaLnBrk="0" fontAlgn="base" hangingPunct="0">
              <a:spcBef>
                <a:spcPct val="30000"/>
              </a:spcBef>
              <a:spcAft>
                <a:spcPct val="0"/>
              </a:spcAft>
              <a:defRPr sz="1200">
                <a:solidFill>
                  <a:schemeClr val="tx1"/>
                </a:solidFill>
                <a:latin typeface="Calibri" pitchFamily="34" charset="0"/>
              </a:defRPr>
            </a:lvl8pPr>
            <a:lvl9pPr marL="4055665" indent="-24603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BDBE03B-AC78-4E09-8D34-E909E5EAA8D5}" type="slidenum">
              <a:rPr lang="en-GB" altLang="en-US" sz="1300">
                <a:latin typeface="Lucida Sans Unicode" pitchFamily="34" charset="0"/>
                <a:cs typeface="Arial" pitchFamily="34" charset="0"/>
              </a:rPr>
              <a:pPr eaLnBrk="1" hangingPunct="1">
                <a:spcBef>
                  <a:spcPct val="0"/>
                </a:spcBef>
              </a:pPr>
              <a:t>5</a:t>
            </a:fld>
            <a:endParaRPr lang="en-GB" altLang="en-US" sz="1300">
              <a:latin typeface="Lucida Sans Unicode" pitchFamily="34" charset="0"/>
              <a:cs typeface="Arial" pitchFamily="34"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xfrm>
            <a:off x="709614" y="4862514"/>
            <a:ext cx="5680075" cy="4605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12987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289A79D9-A235-4772-9B84-E5160FE6B05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87F8EEF-9ED1-4EA7-88E5-F1637A65CF11}" type="slidenum">
              <a:rPr lang="en-GB" altLang="en-US">
                <a:latin typeface="Times New Roman" panose="02020603050405020304" pitchFamily="18" charset="0"/>
              </a:rPr>
              <a:pPr/>
              <a:t>25</a:t>
            </a:fld>
            <a:endParaRPr lang="en-GB" altLang="en-US">
              <a:latin typeface="Times New Roman" panose="02020603050405020304" pitchFamily="18" charset="0"/>
            </a:endParaRPr>
          </a:p>
        </p:txBody>
      </p:sp>
      <p:sp>
        <p:nvSpPr>
          <p:cNvPr id="19459" name="Rectangle 2">
            <a:extLst>
              <a:ext uri="{FF2B5EF4-FFF2-40B4-BE49-F238E27FC236}">
                <a16:creationId xmlns:a16="http://schemas.microsoft.com/office/drawing/2014/main" id="{C29C3ECC-3E3B-49C7-8B33-E74C8417A507}"/>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09F9E3CA-204A-4C85-8ABA-2ADE500AD6E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p>
        </p:txBody>
      </p:sp>
    </p:spTree>
    <p:extLst>
      <p:ext uri="{BB962C8B-B14F-4D97-AF65-F5344CB8AC3E}">
        <p14:creationId xmlns:p14="http://schemas.microsoft.com/office/powerpoint/2010/main" val="83023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803196" indent="-307945" eaLnBrk="0" hangingPunct="0">
              <a:spcBef>
                <a:spcPct val="30000"/>
              </a:spcBef>
              <a:defRPr sz="1200">
                <a:solidFill>
                  <a:schemeClr val="tx1"/>
                </a:solidFill>
                <a:latin typeface="Calibri" pitchFamily="34" charset="0"/>
              </a:defRPr>
            </a:lvl2pPr>
            <a:lvl3pPr marL="1236542" indent="-246039" eaLnBrk="0" hangingPunct="0">
              <a:spcBef>
                <a:spcPct val="30000"/>
              </a:spcBef>
              <a:defRPr sz="1200">
                <a:solidFill>
                  <a:schemeClr val="tx1"/>
                </a:solidFill>
                <a:latin typeface="Calibri" pitchFamily="34" charset="0"/>
              </a:defRPr>
            </a:lvl3pPr>
            <a:lvl4pPr marL="1731793" indent="-246039" eaLnBrk="0" hangingPunct="0">
              <a:spcBef>
                <a:spcPct val="30000"/>
              </a:spcBef>
              <a:defRPr sz="1200">
                <a:solidFill>
                  <a:schemeClr val="tx1"/>
                </a:solidFill>
                <a:latin typeface="Calibri" pitchFamily="34" charset="0"/>
              </a:defRPr>
            </a:lvl4pPr>
            <a:lvl5pPr marL="2227044" indent="-246039" eaLnBrk="0" hangingPunct="0">
              <a:spcBef>
                <a:spcPct val="30000"/>
              </a:spcBef>
              <a:defRPr sz="1200">
                <a:solidFill>
                  <a:schemeClr val="tx1"/>
                </a:solidFill>
                <a:latin typeface="Calibri" pitchFamily="34" charset="0"/>
              </a:defRPr>
            </a:lvl5pPr>
            <a:lvl6pPr marL="2684200" indent="-246039" eaLnBrk="0" fontAlgn="base" hangingPunct="0">
              <a:spcBef>
                <a:spcPct val="30000"/>
              </a:spcBef>
              <a:spcAft>
                <a:spcPct val="0"/>
              </a:spcAft>
              <a:defRPr sz="1200">
                <a:solidFill>
                  <a:schemeClr val="tx1"/>
                </a:solidFill>
                <a:latin typeface="Calibri" pitchFamily="34" charset="0"/>
              </a:defRPr>
            </a:lvl6pPr>
            <a:lvl7pPr marL="3141355" indent="-246039" eaLnBrk="0" fontAlgn="base" hangingPunct="0">
              <a:spcBef>
                <a:spcPct val="30000"/>
              </a:spcBef>
              <a:spcAft>
                <a:spcPct val="0"/>
              </a:spcAft>
              <a:defRPr sz="1200">
                <a:solidFill>
                  <a:schemeClr val="tx1"/>
                </a:solidFill>
                <a:latin typeface="Calibri" pitchFamily="34" charset="0"/>
              </a:defRPr>
            </a:lvl7pPr>
            <a:lvl8pPr marL="3598510" indent="-246039" eaLnBrk="0" fontAlgn="base" hangingPunct="0">
              <a:spcBef>
                <a:spcPct val="30000"/>
              </a:spcBef>
              <a:spcAft>
                <a:spcPct val="0"/>
              </a:spcAft>
              <a:defRPr sz="1200">
                <a:solidFill>
                  <a:schemeClr val="tx1"/>
                </a:solidFill>
                <a:latin typeface="Calibri" pitchFamily="34" charset="0"/>
              </a:defRPr>
            </a:lvl8pPr>
            <a:lvl9pPr marL="4055665" indent="-24603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BDBE03B-AC78-4E09-8D34-E909E5EAA8D5}" type="slidenum">
              <a:rPr lang="en-GB" altLang="en-US" sz="1300">
                <a:latin typeface="Lucida Sans Unicode" pitchFamily="34" charset="0"/>
                <a:cs typeface="Arial" pitchFamily="34" charset="0"/>
              </a:rPr>
              <a:pPr eaLnBrk="1" hangingPunct="1">
                <a:spcBef>
                  <a:spcPct val="0"/>
                </a:spcBef>
              </a:pPr>
              <a:t>6</a:t>
            </a:fld>
            <a:endParaRPr lang="en-GB" altLang="en-US" sz="1300">
              <a:latin typeface="Lucida Sans Unicode" pitchFamily="34" charset="0"/>
              <a:cs typeface="Arial" pitchFamily="34"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xfrm>
            <a:off x="709614" y="4862514"/>
            <a:ext cx="5680075" cy="4605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12987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803196" indent="-307945" eaLnBrk="0" hangingPunct="0">
              <a:spcBef>
                <a:spcPct val="30000"/>
              </a:spcBef>
              <a:defRPr sz="1200">
                <a:solidFill>
                  <a:schemeClr val="tx1"/>
                </a:solidFill>
                <a:latin typeface="Calibri" pitchFamily="34" charset="0"/>
              </a:defRPr>
            </a:lvl2pPr>
            <a:lvl3pPr marL="1236542" indent="-246039" eaLnBrk="0" hangingPunct="0">
              <a:spcBef>
                <a:spcPct val="30000"/>
              </a:spcBef>
              <a:defRPr sz="1200">
                <a:solidFill>
                  <a:schemeClr val="tx1"/>
                </a:solidFill>
                <a:latin typeface="Calibri" pitchFamily="34" charset="0"/>
              </a:defRPr>
            </a:lvl3pPr>
            <a:lvl4pPr marL="1731793" indent="-246039" eaLnBrk="0" hangingPunct="0">
              <a:spcBef>
                <a:spcPct val="30000"/>
              </a:spcBef>
              <a:defRPr sz="1200">
                <a:solidFill>
                  <a:schemeClr val="tx1"/>
                </a:solidFill>
                <a:latin typeface="Calibri" pitchFamily="34" charset="0"/>
              </a:defRPr>
            </a:lvl4pPr>
            <a:lvl5pPr marL="2227044" indent="-246039" eaLnBrk="0" hangingPunct="0">
              <a:spcBef>
                <a:spcPct val="30000"/>
              </a:spcBef>
              <a:defRPr sz="1200">
                <a:solidFill>
                  <a:schemeClr val="tx1"/>
                </a:solidFill>
                <a:latin typeface="Calibri" pitchFamily="34" charset="0"/>
              </a:defRPr>
            </a:lvl5pPr>
            <a:lvl6pPr marL="2684200" indent="-246039" eaLnBrk="0" fontAlgn="base" hangingPunct="0">
              <a:spcBef>
                <a:spcPct val="30000"/>
              </a:spcBef>
              <a:spcAft>
                <a:spcPct val="0"/>
              </a:spcAft>
              <a:defRPr sz="1200">
                <a:solidFill>
                  <a:schemeClr val="tx1"/>
                </a:solidFill>
                <a:latin typeface="Calibri" pitchFamily="34" charset="0"/>
              </a:defRPr>
            </a:lvl6pPr>
            <a:lvl7pPr marL="3141355" indent="-246039" eaLnBrk="0" fontAlgn="base" hangingPunct="0">
              <a:spcBef>
                <a:spcPct val="30000"/>
              </a:spcBef>
              <a:spcAft>
                <a:spcPct val="0"/>
              </a:spcAft>
              <a:defRPr sz="1200">
                <a:solidFill>
                  <a:schemeClr val="tx1"/>
                </a:solidFill>
                <a:latin typeface="Calibri" pitchFamily="34" charset="0"/>
              </a:defRPr>
            </a:lvl7pPr>
            <a:lvl8pPr marL="3598510" indent="-246039" eaLnBrk="0" fontAlgn="base" hangingPunct="0">
              <a:spcBef>
                <a:spcPct val="30000"/>
              </a:spcBef>
              <a:spcAft>
                <a:spcPct val="0"/>
              </a:spcAft>
              <a:defRPr sz="1200">
                <a:solidFill>
                  <a:schemeClr val="tx1"/>
                </a:solidFill>
                <a:latin typeface="Calibri" pitchFamily="34" charset="0"/>
              </a:defRPr>
            </a:lvl8pPr>
            <a:lvl9pPr marL="4055665" indent="-24603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BDBE03B-AC78-4E09-8D34-E909E5EAA8D5}" type="slidenum">
              <a:rPr lang="en-GB" altLang="en-US" sz="1300">
                <a:latin typeface="Lucida Sans Unicode" pitchFamily="34" charset="0"/>
                <a:cs typeface="Arial" pitchFamily="34" charset="0"/>
              </a:rPr>
              <a:pPr eaLnBrk="1" hangingPunct="1">
                <a:spcBef>
                  <a:spcPct val="0"/>
                </a:spcBef>
              </a:pPr>
              <a:t>7</a:t>
            </a:fld>
            <a:endParaRPr lang="en-GB" altLang="en-US" sz="1300">
              <a:latin typeface="Lucida Sans Unicode" pitchFamily="34" charset="0"/>
              <a:cs typeface="Arial" pitchFamily="34"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xfrm>
            <a:off x="709614" y="4862514"/>
            <a:ext cx="5680075" cy="4605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985092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803196" indent="-307945" eaLnBrk="0" hangingPunct="0">
              <a:spcBef>
                <a:spcPct val="30000"/>
              </a:spcBef>
              <a:defRPr sz="1200">
                <a:solidFill>
                  <a:schemeClr val="tx1"/>
                </a:solidFill>
                <a:latin typeface="Calibri" pitchFamily="34" charset="0"/>
              </a:defRPr>
            </a:lvl2pPr>
            <a:lvl3pPr marL="1236542" indent="-246039" eaLnBrk="0" hangingPunct="0">
              <a:spcBef>
                <a:spcPct val="30000"/>
              </a:spcBef>
              <a:defRPr sz="1200">
                <a:solidFill>
                  <a:schemeClr val="tx1"/>
                </a:solidFill>
                <a:latin typeface="Calibri" pitchFamily="34" charset="0"/>
              </a:defRPr>
            </a:lvl3pPr>
            <a:lvl4pPr marL="1731793" indent="-246039" eaLnBrk="0" hangingPunct="0">
              <a:spcBef>
                <a:spcPct val="30000"/>
              </a:spcBef>
              <a:defRPr sz="1200">
                <a:solidFill>
                  <a:schemeClr val="tx1"/>
                </a:solidFill>
                <a:latin typeface="Calibri" pitchFamily="34" charset="0"/>
              </a:defRPr>
            </a:lvl4pPr>
            <a:lvl5pPr marL="2227044" indent="-246039" eaLnBrk="0" hangingPunct="0">
              <a:spcBef>
                <a:spcPct val="30000"/>
              </a:spcBef>
              <a:defRPr sz="1200">
                <a:solidFill>
                  <a:schemeClr val="tx1"/>
                </a:solidFill>
                <a:latin typeface="Calibri" pitchFamily="34" charset="0"/>
              </a:defRPr>
            </a:lvl5pPr>
            <a:lvl6pPr marL="2684200" indent="-246039" eaLnBrk="0" fontAlgn="base" hangingPunct="0">
              <a:spcBef>
                <a:spcPct val="30000"/>
              </a:spcBef>
              <a:spcAft>
                <a:spcPct val="0"/>
              </a:spcAft>
              <a:defRPr sz="1200">
                <a:solidFill>
                  <a:schemeClr val="tx1"/>
                </a:solidFill>
                <a:latin typeface="Calibri" pitchFamily="34" charset="0"/>
              </a:defRPr>
            </a:lvl6pPr>
            <a:lvl7pPr marL="3141355" indent="-246039" eaLnBrk="0" fontAlgn="base" hangingPunct="0">
              <a:spcBef>
                <a:spcPct val="30000"/>
              </a:spcBef>
              <a:spcAft>
                <a:spcPct val="0"/>
              </a:spcAft>
              <a:defRPr sz="1200">
                <a:solidFill>
                  <a:schemeClr val="tx1"/>
                </a:solidFill>
                <a:latin typeface="Calibri" pitchFamily="34" charset="0"/>
              </a:defRPr>
            </a:lvl7pPr>
            <a:lvl8pPr marL="3598510" indent="-246039" eaLnBrk="0" fontAlgn="base" hangingPunct="0">
              <a:spcBef>
                <a:spcPct val="30000"/>
              </a:spcBef>
              <a:spcAft>
                <a:spcPct val="0"/>
              </a:spcAft>
              <a:defRPr sz="1200">
                <a:solidFill>
                  <a:schemeClr val="tx1"/>
                </a:solidFill>
                <a:latin typeface="Calibri" pitchFamily="34" charset="0"/>
              </a:defRPr>
            </a:lvl8pPr>
            <a:lvl9pPr marL="4055665" indent="-24603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BDBE03B-AC78-4E09-8D34-E909E5EAA8D5}" type="slidenum">
              <a:rPr lang="en-GB" altLang="en-US" sz="1300">
                <a:latin typeface="Lucida Sans Unicode" pitchFamily="34" charset="0"/>
                <a:cs typeface="Arial" pitchFamily="34" charset="0"/>
              </a:rPr>
              <a:pPr eaLnBrk="1" hangingPunct="1">
                <a:spcBef>
                  <a:spcPct val="0"/>
                </a:spcBef>
              </a:pPr>
              <a:t>8</a:t>
            </a:fld>
            <a:endParaRPr lang="en-GB" altLang="en-US" sz="1300">
              <a:latin typeface="Lucida Sans Unicode" pitchFamily="34" charset="0"/>
              <a:cs typeface="Arial" pitchFamily="34"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xfrm>
            <a:off x="709614" y="4862514"/>
            <a:ext cx="5680075" cy="4605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985092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803196" indent="-307945" eaLnBrk="0" hangingPunct="0">
              <a:spcBef>
                <a:spcPct val="30000"/>
              </a:spcBef>
              <a:defRPr sz="1200">
                <a:solidFill>
                  <a:schemeClr val="tx1"/>
                </a:solidFill>
                <a:latin typeface="Calibri" pitchFamily="34" charset="0"/>
              </a:defRPr>
            </a:lvl2pPr>
            <a:lvl3pPr marL="1236542" indent="-246039" eaLnBrk="0" hangingPunct="0">
              <a:spcBef>
                <a:spcPct val="30000"/>
              </a:spcBef>
              <a:defRPr sz="1200">
                <a:solidFill>
                  <a:schemeClr val="tx1"/>
                </a:solidFill>
                <a:latin typeface="Calibri" pitchFamily="34" charset="0"/>
              </a:defRPr>
            </a:lvl3pPr>
            <a:lvl4pPr marL="1731793" indent="-246039" eaLnBrk="0" hangingPunct="0">
              <a:spcBef>
                <a:spcPct val="30000"/>
              </a:spcBef>
              <a:defRPr sz="1200">
                <a:solidFill>
                  <a:schemeClr val="tx1"/>
                </a:solidFill>
                <a:latin typeface="Calibri" pitchFamily="34" charset="0"/>
              </a:defRPr>
            </a:lvl4pPr>
            <a:lvl5pPr marL="2227044" indent="-246039" eaLnBrk="0" hangingPunct="0">
              <a:spcBef>
                <a:spcPct val="30000"/>
              </a:spcBef>
              <a:defRPr sz="1200">
                <a:solidFill>
                  <a:schemeClr val="tx1"/>
                </a:solidFill>
                <a:latin typeface="Calibri" pitchFamily="34" charset="0"/>
              </a:defRPr>
            </a:lvl5pPr>
            <a:lvl6pPr marL="2684200" indent="-246039" eaLnBrk="0" fontAlgn="base" hangingPunct="0">
              <a:spcBef>
                <a:spcPct val="30000"/>
              </a:spcBef>
              <a:spcAft>
                <a:spcPct val="0"/>
              </a:spcAft>
              <a:defRPr sz="1200">
                <a:solidFill>
                  <a:schemeClr val="tx1"/>
                </a:solidFill>
                <a:latin typeface="Calibri" pitchFamily="34" charset="0"/>
              </a:defRPr>
            </a:lvl6pPr>
            <a:lvl7pPr marL="3141355" indent="-246039" eaLnBrk="0" fontAlgn="base" hangingPunct="0">
              <a:spcBef>
                <a:spcPct val="30000"/>
              </a:spcBef>
              <a:spcAft>
                <a:spcPct val="0"/>
              </a:spcAft>
              <a:defRPr sz="1200">
                <a:solidFill>
                  <a:schemeClr val="tx1"/>
                </a:solidFill>
                <a:latin typeface="Calibri" pitchFamily="34" charset="0"/>
              </a:defRPr>
            </a:lvl7pPr>
            <a:lvl8pPr marL="3598510" indent="-246039" eaLnBrk="0" fontAlgn="base" hangingPunct="0">
              <a:spcBef>
                <a:spcPct val="30000"/>
              </a:spcBef>
              <a:spcAft>
                <a:spcPct val="0"/>
              </a:spcAft>
              <a:defRPr sz="1200">
                <a:solidFill>
                  <a:schemeClr val="tx1"/>
                </a:solidFill>
                <a:latin typeface="Calibri" pitchFamily="34" charset="0"/>
              </a:defRPr>
            </a:lvl8pPr>
            <a:lvl9pPr marL="4055665" indent="-24603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BDBE03B-AC78-4E09-8D34-E909E5EAA8D5}" type="slidenum">
              <a:rPr lang="en-GB" altLang="en-US" sz="1300">
                <a:latin typeface="Lucida Sans Unicode" pitchFamily="34" charset="0"/>
                <a:cs typeface="Arial" pitchFamily="34" charset="0"/>
              </a:rPr>
              <a:pPr eaLnBrk="1" hangingPunct="1">
                <a:spcBef>
                  <a:spcPct val="0"/>
                </a:spcBef>
              </a:pPr>
              <a:t>15</a:t>
            </a:fld>
            <a:endParaRPr lang="en-GB" altLang="en-US" sz="1300">
              <a:latin typeface="Lucida Sans Unicode" pitchFamily="34" charset="0"/>
              <a:cs typeface="Arial" pitchFamily="34"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xfrm>
            <a:off x="709614" y="4862514"/>
            <a:ext cx="5680075" cy="4605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36113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803196" indent="-307945" eaLnBrk="0" hangingPunct="0">
              <a:spcBef>
                <a:spcPct val="30000"/>
              </a:spcBef>
              <a:defRPr sz="1200">
                <a:solidFill>
                  <a:schemeClr val="tx1"/>
                </a:solidFill>
                <a:latin typeface="Calibri" pitchFamily="34" charset="0"/>
              </a:defRPr>
            </a:lvl2pPr>
            <a:lvl3pPr marL="1236542" indent="-246039" eaLnBrk="0" hangingPunct="0">
              <a:spcBef>
                <a:spcPct val="30000"/>
              </a:spcBef>
              <a:defRPr sz="1200">
                <a:solidFill>
                  <a:schemeClr val="tx1"/>
                </a:solidFill>
                <a:latin typeface="Calibri" pitchFamily="34" charset="0"/>
              </a:defRPr>
            </a:lvl3pPr>
            <a:lvl4pPr marL="1731793" indent="-246039" eaLnBrk="0" hangingPunct="0">
              <a:spcBef>
                <a:spcPct val="30000"/>
              </a:spcBef>
              <a:defRPr sz="1200">
                <a:solidFill>
                  <a:schemeClr val="tx1"/>
                </a:solidFill>
                <a:latin typeface="Calibri" pitchFamily="34" charset="0"/>
              </a:defRPr>
            </a:lvl4pPr>
            <a:lvl5pPr marL="2227044" indent="-246039" eaLnBrk="0" hangingPunct="0">
              <a:spcBef>
                <a:spcPct val="30000"/>
              </a:spcBef>
              <a:defRPr sz="1200">
                <a:solidFill>
                  <a:schemeClr val="tx1"/>
                </a:solidFill>
                <a:latin typeface="Calibri" pitchFamily="34" charset="0"/>
              </a:defRPr>
            </a:lvl5pPr>
            <a:lvl6pPr marL="2684200" indent="-246039" eaLnBrk="0" fontAlgn="base" hangingPunct="0">
              <a:spcBef>
                <a:spcPct val="30000"/>
              </a:spcBef>
              <a:spcAft>
                <a:spcPct val="0"/>
              </a:spcAft>
              <a:defRPr sz="1200">
                <a:solidFill>
                  <a:schemeClr val="tx1"/>
                </a:solidFill>
                <a:latin typeface="Calibri" pitchFamily="34" charset="0"/>
              </a:defRPr>
            </a:lvl6pPr>
            <a:lvl7pPr marL="3141355" indent="-246039" eaLnBrk="0" fontAlgn="base" hangingPunct="0">
              <a:spcBef>
                <a:spcPct val="30000"/>
              </a:spcBef>
              <a:spcAft>
                <a:spcPct val="0"/>
              </a:spcAft>
              <a:defRPr sz="1200">
                <a:solidFill>
                  <a:schemeClr val="tx1"/>
                </a:solidFill>
                <a:latin typeface="Calibri" pitchFamily="34" charset="0"/>
              </a:defRPr>
            </a:lvl7pPr>
            <a:lvl8pPr marL="3598510" indent="-246039" eaLnBrk="0" fontAlgn="base" hangingPunct="0">
              <a:spcBef>
                <a:spcPct val="30000"/>
              </a:spcBef>
              <a:spcAft>
                <a:spcPct val="0"/>
              </a:spcAft>
              <a:defRPr sz="1200">
                <a:solidFill>
                  <a:schemeClr val="tx1"/>
                </a:solidFill>
                <a:latin typeface="Calibri" pitchFamily="34" charset="0"/>
              </a:defRPr>
            </a:lvl8pPr>
            <a:lvl9pPr marL="4055665" indent="-24603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BDBE03B-AC78-4E09-8D34-E909E5EAA8D5}" type="slidenum">
              <a:rPr lang="en-GB" altLang="en-US" sz="1300">
                <a:latin typeface="Lucida Sans Unicode" pitchFamily="34" charset="0"/>
                <a:cs typeface="Arial" pitchFamily="34" charset="0"/>
              </a:rPr>
              <a:pPr eaLnBrk="1" hangingPunct="1">
                <a:spcBef>
                  <a:spcPct val="0"/>
                </a:spcBef>
              </a:pPr>
              <a:t>21</a:t>
            </a:fld>
            <a:endParaRPr lang="en-GB" altLang="en-US" sz="1300">
              <a:latin typeface="Lucida Sans Unicode" pitchFamily="34" charset="0"/>
              <a:cs typeface="Arial" pitchFamily="34"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xfrm>
            <a:off x="709614" y="4862514"/>
            <a:ext cx="5680075" cy="4605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12987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803196" indent="-307945" eaLnBrk="0" hangingPunct="0">
              <a:spcBef>
                <a:spcPct val="30000"/>
              </a:spcBef>
              <a:defRPr sz="1200">
                <a:solidFill>
                  <a:schemeClr val="tx1"/>
                </a:solidFill>
                <a:latin typeface="Calibri" pitchFamily="34" charset="0"/>
              </a:defRPr>
            </a:lvl2pPr>
            <a:lvl3pPr marL="1236542" indent="-246039" eaLnBrk="0" hangingPunct="0">
              <a:spcBef>
                <a:spcPct val="30000"/>
              </a:spcBef>
              <a:defRPr sz="1200">
                <a:solidFill>
                  <a:schemeClr val="tx1"/>
                </a:solidFill>
                <a:latin typeface="Calibri" pitchFamily="34" charset="0"/>
              </a:defRPr>
            </a:lvl3pPr>
            <a:lvl4pPr marL="1731793" indent="-246039" eaLnBrk="0" hangingPunct="0">
              <a:spcBef>
                <a:spcPct val="30000"/>
              </a:spcBef>
              <a:defRPr sz="1200">
                <a:solidFill>
                  <a:schemeClr val="tx1"/>
                </a:solidFill>
                <a:latin typeface="Calibri" pitchFamily="34" charset="0"/>
              </a:defRPr>
            </a:lvl4pPr>
            <a:lvl5pPr marL="2227044" indent="-246039" eaLnBrk="0" hangingPunct="0">
              <a:spcBef>
                <a:spcPct val="30000"/>
              </a:spcBef>
              <a:defRPr sz="1200">
                <a:solidFill>
                  <a:schemeClr val="tx1"/>
                </a:solidFill>
                <a:latin typeface="Calibri" pitchFamily="34" charset="0"/>
              </a:defRPr>
            </a:lvl5pPr>
            <a:lvl6pPr marL="2684200" indent="-246039" eaLnBrk="0" fontAlgn="base" hangingPunct="0">
              <a:spcBef>
                <a:spcPct val="30000"/>
              </a:spcBef>
              <a:spcAft>
                <a:spcPct val="0"/>
              </a:spcAft>
              <a:defRPr sz="1200">
                <a:solidFill>
                  <a:schemeClr val="tx1"/>
                </a:solidFill>
                <a:latin typeface="Calibri" pitchFamily="34" charset="0"/>
              </a:defRPr>
            </a:lvl6pPr>
            <a:lvl7pPr marL="3141355" indent="-246039" eaLnBrk="0" fontAlgn="base" hangingPunct="0">
              <a:spcBef>
                <a:spcPct val="30000"/>
              </a:spcBef>
              <a:spcAft>
                <a:spcPct val="0"/>
              </a:spcAft>
              <a:defRPr sz="1200">
                <a:solidFill>
                  <a:schemeClr val="tx1"/>
                </a:solidFill>
                <a:latin typeface="Calibri" pitchFamily="34" charset="0"/>
              </a:defRPr>
            </a:lvl7pPr>
            <a:lvl8pPr marL="3598510" indent="-246039" eaLnBrk="0" fontAlgn="base" hangingPunct="0">
              <a:spcBef>
                <a:spcPct val="30000"/>
              </a:spcBef>
              <a:spcAft>
                <a:spcPct val="0"/>
              </a:spcAft>
              <a:defRPr sz="1200">
                <a:solidFill>
                  <a:schemeClr val="tx1"/>
                </a:solidFill>
                <a:latin typeface="Calibri" pitchFamily="34" charset="0"/>
              </a:defRPr>
            </a:lvl8pPr>
            <a:lvl9pPr marL="4055665" indent="-24603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BDBE03B-AC78-4E09-8D34-E909E5EAA8D5}" type="slidenum">
              <a:rPr lang="en-GB" altLang="en-US" sz="1300">
                <a:latin typeface="Lucida Sans Unicode" pitchFamily="34" charset="0"/>
                <a:cs typeface="Arial" pitchFamily="34" charset="0"/>
              </a:rPr>
              <a:pPr eaLnBrk="1" hangingPunct="1">
                <a:spcBef>
                  <a:spcPct val="0"/>
                </a:spcBef>
              </a:pPr>
              <a:t>22</a:t>
            </a:fld>
            <a:endParaRPr lang="en-GB" altLang="en-US" sz="1300">
              <a:latin typeface="Lucida Sans Unicode" pitchFamily="34" charset="0"/>
              <a:cs typeface="Arial" pitchFamily="34"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xfrm>
            <a:off x="709614" y="4862514"/>
            <a:ext cx="5680075" cy="4605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12987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803196" indent="-307945" eaLnBrk="0" hangingPunct="0">
              <a:spcBef>
                <a:spcPct val="30000"/>
              </a:spcBef>
              <a:defRPr sz="1200">
                <a:solidFill>
                  <a:schemeClr val="tx1"/>
                </a:solidFill>
                <a:latin typeface="Calibri" pitchFamily="34" charset="0"/>
              </a:defRPr>
            </a:lvl2pPr>
            <a:lvl3pPr marL="1236542" indent="-246039" eaLnBrk="0" hangingPunct="0">
              <a:spcBef>
                <a:spcPct val="30000"/>
              </a:spcBef>
              <a:defRPr sz="1200">
                <a:solidFill>
                  <a:schemeClr val="tx1"/>
                </a:solidFill>
                <a:latin typeface="Calibri" pitchFamily="34" charset="0"/>
              </a:defRPr>
            </a:lvl3pPr>
            <a:lvl4pPr marL="1731793" indent="-246039" eaLnBrk="0" hangingPunct="0">
              <a:spcBef>
                <a:spcPct val="30000"/>
              </a:spcBef>
              <a:defRPr sz="1200">
                <a:solidFill>
                  <a:schemeClr val="tx1"/>
                </a:solidFill>
                <a:latin typeface="Calibri" pitchFamily="34" charset="0"/>
              </a:defRPr>
            </a:lvl4pPr>
            <a:lvl5pPr marL="2227044" indent="-246039" eaLnBrk="0" hangingPunct="0">
              <a:spcBef>
                <a:spcPct val="30000"/>
              </a:spcBef>
              <a:defRPr sz="1200">
                <a:solidFill>
                  <a:schemeClr val="tx1"/>
                </a:solidFill>
                <a:latin typeface="Calibri" pitchFamily="34" charset="0"/>
              </a:defRPr>
            </a:lvl5pPr>
            <a:lvl6pPr marL="2684200" indent="-246039" eaLnBrk="0" fontAlgn="base" hangingPunct="0">
              <a:spcBef>
                <a:spcPct val="30000"/>
              </a:spcBef>
              <a:spcAft>
                <a:spcPct val="0"/>
              </a:spcAft>
              <a:defRPr sz="1200">
                <a:solidFill>
                  <a:schemeClr val="tx1"/>
                </a:solidFill>
                <a:latin typeface="Calibri" pitchFamily="34" charset="0"/>
              </a:defRPr>
            </a:lvl6pPr>
            <a:lvl7pPr marL="3141355" indent="-246039" eaLnBrk="0" fontAlgn="base" hangingPunct="0">
              <a:spcBef>
                <a:spcPct val="30000"/>
              </a:spcBef>
              <a:spcAft>
                <a:spcPct val="0"/>
              </a:spcAft>
              <a:defRPr sz="1200">
                <a:solidFill>
                  <a:schemeClr val="tx1"/>
                </a:solidFill>
                <a:latin typeface="Calibri" pitchFamily="34" charset="0"/>
              </a:defRPr>
            </a:lvl7pPr>
            <a:lvl8pPr marL="3598510" indent="-246039" eaLnBrk="0" fontAlgn="base" hangingPunct="0">
              <a:spcBef>
                <a:spcPct val="30000"/>
              </a:spcBef>
              <a:spcAft>
                <a:spcPct val="0"/>
              </a:spcAft>
              <a:defRPr sz="1200">
                <a:solidFill>
                  <a:schemeClr val="tx1"/>
                </a:solidFill>
                <a:latin typeface="Calibri" pitchFamily="34" charset="0"/>
              </a:defRPr>
            </a:lvl8pPr>
            <a:lvl9pPr marL="4055665" indent="-24603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BDBE03B-AC78-4E09-8D34-E909E5EAA8D5}" type="slidenum">
              <a:rPr lang="en-GB" altLang="en-US" sz="1300">
                <a:latin typeface="Lucida Sans Unicode" pitchFamily="34" charset="0"/>
                <a:cs typeface="Arial" pitchFamily="34" charset="0"/>
              </a:rPr>
              <a:pPr eaLnBrk="1" hangingPunct="1">
                <a:spcBef>
                  <a:spcPct val="0"/>
                </a:spcBef>
              </a:pPr>
              <a:t>23</a:t>
            </a:fld>
            <a:endParaRPr lang="en-GB" altLang="en-US" sz="1300">
              <a:latin typeface="Lucida Sans Unicode" pitchFamily="34" charset="0"/>
              <a:cs typeface="Arial" pitchFamily="34"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xfrm>
            <a:off x="709614" y="4862514"/>
            <a:ext cx="5680075" cy="4605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86933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803196" indent="-307945" eaLnBrk="0" hangingPunct="0">
              <a:spcBef>
                <a:spcPct val="30000"/>
              </a:spcBef>
              <a:defRPr sz="1200">
                <a:solidFill>
                  <a:schemeClr val="tx1"/>
                </a:solidFill>
                <a:latin typeface="Calibri" pitchFamily="34" charset="0"/>
              </a:defRPr>
            </a:lvl2pPr>
            <a:lvl3pPr marL="1236542" indent="-246039" eaLnBrk="0" hangingPunct="0">
              <a:spcBef>
                <a:spcPct val="30000"/>
              </a:spcBef>
              <a:defRPr sz="1200">
                <a:solidFill>
                  <a:schemeClr val="tx1"/>
                </a:solidFill>
                <a:latin typeface="Calibri" pitchFamily="34" charset="0"/>
              </a:defRPr>
            </a:lvl3pPr>
            <a:lvl4pPr marL="1731793" indent="-246039" eaLnBrk="0" hangingPunct="0">
              <a:spcBef>
                <a:spcPct val="30000"/>
              </a:spcBef>
              <a:defRPr sz="1200">
                <a:solidFill>
                  <a:schemeClr val="tx1"/>
                </a:solidFill>
                <a:latin typeface="Calibri" pitchFamily="34" charset="0"/>
              </a:defRPr>
            </a:lvl4pPr>
            <a:lvl5pPr marL="2227044" indent="-246039" eaLnBrk="0" hangingPunct="0">
              <a:spcBef>
                <a:spcPct val="30000"/>
              </a:spcBef>
              <a:defRPr sz="1200">
                <a:solidFill>
                  <a:schemeClr val="tx1"/>
                </a:solidFill>
                <a:latin typeface="Calibri" pitchFamily="34" charset="0"/>
              </a:defRPr>
            </a:lvl5pPr>
            <a:lvl6pPr marL="2684200" indent="-246039" eaLnBrk="0" fontAlgn="base" hangingPunct="0">
              <a:spcBef>
                <a:spcPct val="30000"/>
              </a:spcBef>
              <a:spcAft>
                <a:spcPct val="0"/>
              </a:spcAft>
              <a:defRPr sz="1200">
                <a:solidFill>
                  <a:schemeClr val="tx1"/>
                </a:solidFill>
                <a:latin typeface="Calibri" pitchFamily="34" charset="0"/>
              </a:defRPr>
            </a:lvl6pPr>
            <a:lvl7pPr marL="3141355" indent="-246039" eaLnBrk="0" fontAlgn="base" hangingPunct="0">
              <a:spcBef>
                <a:spcPct val="30000"/>
              </a:spcBef>
              <a:spcAft>
                <a:spcPct val="0"/>
              </a:spcAft>
              <a:defRPr sz="1200">
                <a:solidFill>
                  <a:schemeClr val="tx1"/>
                </a:solidFill>
                <a:latin typeface="Calibri" pitchFamily="34" charset="0"/>
              </a:defRPr>
            </a:lvl7pPr>
            <a:lvl8pPr marL="3598510" indent="-246039" eaLnBrk="0" fontAlgn="base" hangingPunct="0">
              <a:spcBef>
                <a:spcPct val="30000"/>
              </a:spcBef>
              <a:spcAft>
                <a:spcPct val="0"/>
              </a:spcAft>
              <a:defRPr sz="1200">
                <a:solidFill>
                  <a:schemeClr val="tx1"/>
                </a:solidFill>
                <a:latin typeface="Calibri" pitchFamily="34" charset="0"/>
              </a:defRPr>
            </a:lvl8pPr>
            <a:lvl9pPr marL="4055665" indent="-24603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BDBE03B-AC78-4E09-8D34-E909E5EAA8D5}" type="slidenum">
              <a:rPr lang="en-GB" altLang="en-US" sz="1300">
                <a:latin typeface="Lucida Sans Unicode" pitchFamily="34" charset="0"/>
                <a:cs typeface="Arial" pitchFamily="34" charset="0"/>
              </a:rPr>
              <a:pPr eaLnBrk="1" hangingPunct="1">
                <a:spcBef>
                  <a:spcPct val="0"/>
                </a:spcBef>
              </a:pPr>
              <a:t>24</a:t>
            </a:fld>
            <a:endParaRPr lang="en-GB" altLang="en-US" sz="1300">
              <a:latin typeface="Lucida Sans Unicode" pitchFamily="34" charset="0"/>
              <a:cs typeface="Arial" pitchFamily="34"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xfrm>
            <a:off x="709614" y="4862514"/>
            <a:ext cx="5680075" cy="4605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86933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BCAA7E-FB16-4508-A569-6455CEC3C2E7}" type="datetimeFigureOut">
              <a:rPr lang="en-GB" smtClean="0"/>
              <a:t>17/03/2021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A60E0E-A14D-4D0D-91DE-EC79AEE44D18}" type="slidenum">
              <a:rPr lang="en-GB" smtClean="0"/>
              <a:t>‹#›</a:t>
            </a:fld>
            <a:endParaRPr lang="en-GB"/>
          </a:p>
        </p:txBody>
      </p:sp>
    </p:spTree>
    <p:extLst>
      <p:ext uri="{BB962C8B-B14F-4D97-AF65-F5344CB8AC3E}">
        <p14:creationId xmlns:p14="http://schemas.microsoft.com/office/powerpoint/2010/main" val="1379804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BCAA7E-FB16-4508-A569-6455CEC3C2E7}" type="datetimeFigureOut">
              <a:rPr lang="en-GB" smtClean="0"/>
              <a:t>17/03/2021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A60E0E-A14D-4D0D-91DE-EC79AEE44D18}" type="slidenum">
              <a:rPr lang="en-GB" smtClean="0"/>
              <a:t>‹#›</a:t>
            </a:fld>
            <a:endParaRPr lang="en-GB"/>
          </a:p>
        </p:txBody>
      </p:sp>
    </p:spTree>
    <p:extLst>
      <p:ext uri="{BB962C8B-B14F-4D97-AF65-F5344CB8AC3E}">
        <p14:creationId xmlns:p14="http://schemas.microsoft.com/office/powerpoint/2010/main" val="2033738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BCAA7E-FB16-4508-A569-6455CEC3C2E7}" type="datetimeFigureOut">
              <a:rPr lang="en-GB" smtClean="0"/>
              <a:t>17/03/2021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A60E0E-A14D-4D0D-91DE-EC79AEE44D18}" type="slidenum">
              <a:rPr lang="en-GB" smtClean="0"/>
              <a:t>‹#›</a:t>
            </a:fld>
            <a:endParaRPr lang="en-GB"/>
          </a:p>
        </p:txBody>
      </p:sp>
    </p:spTree>
    <p:extLst>
      <p:ext uri="{BB962C8B-B14F-4D97-AF65-F5344CB8AC3E}">
        <p14:creationId xmlns:p14="http://schemas.microsoft.com/office/powerpoint/2010/main" val="1525815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DF126AC-607E-4704-9518-EB21D4570B07}" type="datetimeFigureOut">
              <a:rPr lang="en-GB" smtClean="0"/>
              <a:t>17/03/2021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36C996-F051-4661-8A2A-BA153BDB7559}" type="slidenum">
              <a:rPr lang="en-GB" smtClean="0"/>
              <a:t>‹#›</a:t>
            </a:fld>
            <a:endParaRPr lang="en-GB"/>
          </a:p>
        </p:txBody>
      </p:sp>
    </p:spTree>
    <p:extLst>
      <p:ext uri="{BB962C8B-B14F-4D97-AF65-F5344CB8AC3E}">
        <p14:creationId xmlns:p14="http://schemas.microsoft.com/office/powerpoint/2010/main" val="39567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BCAA7E-FB16-4508-A569-6455CEC3C2E7}" type="datetimeFigureOut">
              <a:rPr lang="en-GB" smtClean="0"/>
              <a:t>17/03/2021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A60E0E-A14D-4D0D-91DE-EC79AEE44D18}" type="slidenum">
              <a:rPr lang="en-GB" smtClean="0"/>
              <a:t>‹#›</a:t>
            </a:fld>
            <a:endParaRPr lang="en-GB"/>
          </a:p>
        </p:txBody>
      </p:sp>
    </p:spTree>
    <p:extLst>
      <p:ext uri="{BB962C8B-B14F-4D97-AF65-F5344CB8AC3E}">
        <p14:creationId xmlns:p14="http://schemas.microsoft.com/office/powerpoint/2010/main" val="3617076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BCAA7E-FB16-4508-A569-6455CEC3C2E7}" type="datetimeFigureOut">
              <a:rPr lang="en-GB" smtClean="0"/>
              <a:t>17/03/2021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A60E0E-A14D-4D0D-91DE-EC79AEE44D18}" type="slidenum">
              <a:rPr lang="en-GB" smtClean="0"/>
              <a:t>‹#›</a:t>
            </a:fld>
            <a:endParaRPr lang="en-GB"/>
          </a:p>
        </p:txBody>
      </p:sp>
    </p:spTree>
    <p:extLst>
      <p:ext uri="{BB962C8B-B14F-4D97-AF65-F5344CB8AC3E}">
        <p14:creationId xmlns:p14="http://schemas.microsoft.com/office/powerpoint/2010/main" val="2691623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BCAA7E-FB16-4508-A569-6455CEC3C2E7}" type="datetimeFigureOut">
              <a:rPr lang="en-GB" smtClean="0"/>
              <a:t>17/03/2021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A60E0E-A14D-4D0D-91DE-EC79AEE44D18}" type="slidenum">
              <a:rPr lang="en-GB" smtClean="0"/>
              <a:t>‹#›</a:t>
            </a:fld>
            <a:endParaRPr lang="en-GB"/>
          </a:p>
        </p:txBody>
      </p:sp>
    </p:spTree>
    <p:extLst>
      <p:ext uri="{BB962C8B-B14F-4D97-AF65-F5344CB8AC3E}">
        <p14:creationId xmlns:p14="http://schemas.microsoft.com/office/powerpoint/2010/main" val="2311817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BCAA7E-FB16-4508-A569-6455CEC3C2E7}" type="datetimeFigureOut">
              <a:rPr lang="en-GB" smtClean="0"/>
              <a:t>17/03/2021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2A60E0E-A14D-4D0D-91DE-EC79AEE44D18}" type="slidenum">
              <a:rPr lang="en-GB" smtClean="0"/>
              <a:t>‹#›</a:t>
            </a:fld>
            <a:endParaRPr lang="en-GB"/>
          </a:p>
        </p:txBody>
      </p:sp>
    </p:spTree>
    <p:extLst>
      <p:ext uri="{BB962C8B-B14F-4D97-AF65-F5344CB8AC3E}">
        <p14:creationId xmlns:p14="http://schemas.microsoft.com/office/powerpoint/2010/main" val="586312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BCAA7E-FB16-4508-A569-6455CEC3C2E7}" type="datetimeFigureOut">
              <a:rPr lang="en-GB" smtClean="0"/>
              <a:t>17/03/2021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2A60E0E-A14D-4D0D-91DE-EC79AEE44D18}" type="slidenum">
              <a:rPr lang="en-GB" smtClean="0"/>
              <a:t>‹#›</a:t>
            </a:fld>
            <a:endParaRPr lang="en-GB"/>
          </a:p>
        </p:txBody>
      </p:sp>
    </p:spTree>
    <p:extLst>
      <p:ext uri="{BB962C8B-B14F-4D97-AF65-F5344CB8AC3E}">
        <p14:creationId xmlns:p14="http://schemas.microsoft.com/office/powerpoint/2010/main" val="232797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BCAA7E-FB16-4508-A569-6455CEC3C2E7}" type="datetimeFigureOut">
              <a:rPr lang="en-GB" smtClean="0"/>
              <a:t>17/03/2021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2A60E0E-A14D-4D0D-91DE-EC79AEE44D18}" type="slidenum">
              <a:rPr lang="en-GB" smtClean="0"/>
              <a:t>‹#›</a:t>
            </a:fld>
            <a:endParaRPr lang="en-GB"/>
          </a:p>
        </p:txBody>
      </p:sp>
    </p:spTree>
    <p:extLst>
      <p:ext uri="{BB962C8B-B14F-4D97-AF65-F5344CB8AC3E}">
        <p14:creationId xmlns:p14="http://schemas.microsoft.com/office/powerpoint/2010/main" val="1819798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CAA7E-FB16-4508-A569-6455CEC3C2E7}" type="datetimeFigureOut">
              <a:rPr lang="en-GB" smtClean="0"/>
              <a:t>17/03/2021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A60E0E-A14D-4D0D-91DE-EC79AEE44D18}" type="slidenum">
              <a:rPr lang="en-GB" smtClean="0"/>
              <a:t>‹#›</a:t>
            </a:fld>
            <a:endParaRPr lang="en-GB"/>
          </a:p>
        </p:txBody>
      </p:sp>
    </p:spTree>
    <p:extLst>
      <p:ext uri="{BB962C8B-B14F-4D97-AF65-F5344CB8AC3E}">
        <p14:creationId xmlns:p14="http://schemas.microsoft.com/office/powerpoint/2010/main" val="614671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CAA7E-FB16-4508-A569-6455CEC3C2E7}" type="datetimeFigureOut">
              <a:rPr lang="en-GB" smtClean="0"/>
              <a:t>17/03/2021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A60E0E-A14D-4D0D-91DE-EC79AEE44D18}" type="slidenum">
              <a:rPr lang="en-GB" smtClean="0"/>
              <a:t>‹#›</a:t>
            </a:fld>
            <a:endParaRPr lang="en-GB"/>
          </a:p>
        </p:txBody>
      </p:sp>
    </p:spTree>
    <p:extLst>
      <p:ext uri="{BB962C8B-B14F-4D97-AF65-F5344CB8AC3E}">
        <p14:creationId xmlns:p14="http://schemas.microsoft.com/office/powerpoint/2010/main" val="4256521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BCAA7E-FB16-4508-A569-6455CEC3C2E7}" type="datetimeFigureOut">
              <a:rPr lang="en-GB" smtClean="0"/>
              <a:t>17/03/2021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60E0E-A14D-4D0D-91DE-EC79AEE44D18}" type="slidenum">
              <a:rPr lang="en-GB" smtClean="0"/>
              <a:t>‹#›</a:t>
            </a:fld>
            <a:endParaRPr lang="en-GB"/>
          </a:p>
        </p:txBody>
      </p:sp>
    </p:spTree>
    <p:extLst>
      <p:ext uri="{BB962C8B-B14F-4D97-AF65-F5344CB8AC3E}">
        <p14:creationId xmlns:p14="http://schemas.microsoft.com/office/powerpoint/2010/main" val="15619210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6" Type="http://schemas.openxmlformats.org/officeDocument/2006/relationships/image" Target="../media/image17.png"/><Relationship Id="rId21" Type="http://schemas.openxmlformats.org/officeDocument/2006/relationships/customXml" Target="../ink/ink20.xml"/><Relationship Id="rId42" Type="http://schemas.openxmlformats.org/officeDocument/2006/relationships/image" Target="../media/image251.png"/><Relationship Id="rId47" Type="http://schemas.openxmlformats.org/officeDocument/2006/relationships/customXml" Target="../ink/ink33.xml"/><Relationship Id="rId63" Type="http://schemas.openxmlformats.org/officeDocument/2006/relationships/customXml" Target="../ink/ink41.xml"/><Relationship Id="rId68" Type="http://schemas.openxmlformats.org/officeDocument/2006/relationships/image" Target="../media/image38.png"/><Relationship Id="rId7" Type="http://schemas.openxmlformats.org/officeDocument/2006/relationships/image" Target="../media/image9.png"/><Relationship Id="rId71" Type="http://schemas.openxmlformats.org/officeDocument/2006/relationships/customXml" Target="../ink/ink45.xml"/><Relationship Id="rId2" Type="http://schemas.openxmlformats.org/officeDocument/2006/relationships/image" Target="../media/image4.png"/><Relationship Id="rId16" Type="http://schemas.openxmlformats.org/officeDocument/2006/relationships/image" Target="../media/image121.png"/><Relationship Id="rId29" Type="http://schemas.openxmlformats.org/officeDocument/2006/relationships/customXml" Target="../ink/ink24.xml"/><Relationship Id="rId11" Type="http://schemas.openxmlformats.org/officeDocument/2006/relationships/customXml" Target="../ink/ink15.xml"/><Relationship Id="rId24" Type="http://schemas.openxmlformats.org/officeDocument/2006/relationships/image" Target="../media/image16.png"/><Relationship Id="rId32" Type="http://schemas.openxmlformats.org/officeDocument/2006/relationships/image" Target="../media/image20.png"/><Relationship Id="rId37" Type="http://schemas.openxmlformats.org/officeDocument/2006/relationships/customXml" Target="../ink/ink28.xml"/><Relationship Id="rId40" Type="http://schemas.openxmlformats.org/officeDocument/2006/relationships/image" Target="../media/image241.png"/><Relationship Id="rId45" Type="http://schemas.openxmlformats.org/officeDocument/2006/relationships/customXml" Target="../ink/ink32.xml"/><Relationship Id="rId53" Type="http://schemas.openxmlformats.org/officeDocument/2006/relationships/customXml" Target="../ink/ink36.xml"/><Relationship Id="rId58" Type="http://schemas.openxmlformats.org/officeDocument/2006/relationships/image" Target="../media/image331.png"/><Relationship Id="rId66" Type="http://schemas.openxmlformats.org/officeDocument/2006/relationships/image" Target="../media/image371.png"/><Relationship Id="rId5" Type="http://schemas.openxmlformats.org/officeDocument/2006/relationships/image" Target="../media/image7.png"/><Relationship Id="rId61" Type="http://schemas.openxmlformats.org/officeDocument/2006/relationships/customXml" Target="../ink/ink40.xml"/><Relationship Id="rId19" Type="http://schemas.openxmlformats.org/officeDocument/2006/relationships/customXml" Target="../ink/ink19.xml"/><Relationship Id="rId14" Type="http://schemas.openxmlformats.org/officeDocument/2006/relationships/image" Target="../media/image119.png"/><Relationship Id="rId22" Type="http://schemas.openxmlformats.org/officeDocument/2006/relationships/image" Target="../media/image15.png"/><Relationship Id="rId27" Type="http://schemas.openxmlformats.org/officeDocument/2006/relationships/customXml" Target="../ink/ink23.xml"/><Relationship Id="rId30" Type="http://schemas.openxmlformats.org/officeDocument/2006/relationships/image" Target="../media/image19.png"/><Relationship Id="rId35" Type="http://schemas.openxmlformats.org/officeDocument/2006/relationships/customXml" Target="../ink/ink27.xml"/><Relationship Id="rId43" Type="http://schemas.openxmlformats.org/officeDocument/2006/relationships/customXml" Target="../ink/ink31.xml"/><Relationship Id="rId48" Type="http://schemas.openxmlformats.org/officeDocument/2006/relationships/image" Target="../media/image281.png"/><Relationship Id="rId56" Type="http://schemas.openxmlformats.org/officeDocument/2006/relationships/image" Target="../media/image321.png"/><Relationship Id="rId64" Type="http://schemas.openxmlformats.org/officeDocument/2006/relationships/image" Target="../media/image361.png"/><Relationship Id="rId69" Type="http://schemas.openxmlformats.org/officeDocument/2006/relationships/customXml" Target="../ink/ink44.xml"/><Relationship Id="rId8" Type="http://schemas.openxmlformats.org/officeDocument/2006/relationships/image" Target="../media/image10.png"/><Relationship Id="rId51" Type="http://schemas.openxmlformats.org/officeDocument/2006/relationships/customXml" Target="../ink/ink35.xml"/><Relationship Id="rId72" Type="http://schemas.openxmlformats.org/officeDocument/2006/relationships/image" Target="../media/image40.png"/><Relationship Id="rId3" Type="http://schemas.openxmlformats.org/officeDocument/2006/relationships/image" Target="../media/image5.png"/><Relationship Id="rId12" Type="http://schemas.openxmlformats.org/officeDocument/2006/relationships/image" Target="../media/image1010.png"/><Relationship Id="rId17" Type="http://schemas.openxmlformats.org/officeDocument/2006/relationships/customXml" Target="../ink/ink18.xml"/><Relationship Id="rId25" Type="http://schemas.openxmlformats.org/officeDocument/2006/relationships/customXml" Target="../ink/ink22.xml"/><Relationship Id="rId33" Type="http://schemas.openxmlformats.org/officeDocument/2006/relationships/customXml" Target="../ink/ink26.xml"/><Relationship Id="rId38" Type="http://schemas.openxmlformats.org/officeDocument/2006/relationships/image" Target="../media/image23.png"/><Relationship Id="rId46" Type="http://schemas.openxmlformats.org/officeDocument/2006/relationships/image" Target="../media/image271.png"/><Relationship Id="rId59" Type="http://schemas.openxmlformats.org/officeDocument/2006/relationships/customXml" Target="../ink/ink39.xml"/><Relationship Id="rId67" Type="http://schemas.openxmlformats.org/officeDocument/2006/relationships/customXml" Target="../ink/ink43.xml"/><Relationship Id="rId20" Type="http://schemas.openxmlformats.org/officeDocument/2006/relationships/image" Target="../media/image14.png"/><Relationship Id="rId41" Type="http://schemas.openxmlformats.org/officeDocument/2006/relationships/customXml" Target="../ink/ink30.xml"/><Relationship Id="rId54" Type="http://schemas.openxmlformats.org/officeDocument/2006/relationships/image" Target="../media/image311.png"/><Relationship Id="rId62" Type="http://schemas.openxmlformats.org/officeDocument/2006/relationships/image" Target="../media/image351.png"/><Relationship Id="rId70" Type="http://schemas.openxmlformats.org/officeDocument/2006/relationships/image" Target="../media/image39.png"/><Relationship Id="rId1" Type="http://schemas.openxmlformats.org/officeDocument/2006/relationships/slideLayout" Target="../slideLayouts/slideLayout12.xml"/><Relationship Id="rId6" Type="http://schemas.openxmlformats.org/officeDocument/2006/relationships/image" Target="../media/image8.png"/><Relationship Id="rId15" Type="http://schemas.openxmlformats.org/officeDocument/2006/relationships/customXml" Target="../ink/ink17.xml"/><Relationship Id="rId23" Type="http://schemas.openxmlformats.org/officeDocument/2006/relationships/customXml" Target="../ink/ink21.xml"/><Relationship Id="rId28" Type="http://schemas.openxmlformats.org/officeDocument/2006/relationships/image" Target="../media/image18.png"/><Relationship Id="rId36" Type="http://schemas.openxmlformats.org/officeDocument/2006/relationships/image" Target="../media/image22.png"/><Relationship Id="rId49" Type="http://schemas.openxmlformats.org/officeDocument/2006/relationships/customXml" Target="../ink/ink34.xml"/><Relationship Id="rId57" Type="http://schemas.openxmlformats.org/officeDocument/2006/relationships/customXml" Target="../ink/ink38.xml"/><Relationship Id="rId10" Type="http://schemas.openxmlformats.org/officeDocument/2006/relationships/image" Target="../media/image12.png"/><Relationship Id="rId31" Type="http://schemas.openxmlformats.org/officeDocument/2006/relationships/customXml" Target="../ink/ink25.xml"/><Relationship Id="rId44" Type="http://schemas.openxmlformats.org/officeDocument/2006/relationships/image" Target="../media/image261.png"/><Relationship Id="rId52" Type="http://schemas.openxmlformats.org/officeDocument/2006/relationships/image" Target="../media/image301.png"/><Relationship Id="rId60" Type="http://schemas.openxmlformats.org/officeDocument/2006/relationships/image" Target="../media/image341.png"/><Relationship Id="rId65" Type="http://schemas.openxmlformats.org/officeDocument/2006/relationships/customXml" Target="../ink/ink42.xml"/><Relationship Id="rId4" Type="http://schemas.openxmlformats.org/officeDocument/2006/relationships/image" Target="../media/image6.png"/><Relationship Id="rId9" Type="http://schemas.openxmlformats.org/officeDocument/2006/relationships/image" Target="../media/image11.png"/><Relationship Id="rId13" Type="http://schemas.openxmlformats.org/officeDocument/2006/relationships/customXml" Target="../ink/ink16.xml"/><Relationship Id="rId18" Type="http://schemas.openxmlformats.org/officeDocument/2006/relationships/image" Target="../media/image131.png"/><Relationship Id="rId39" Type="http://schemas.openxmlformats.org/officeDocument/2006/relationships/customXml" Target="../ink/ink29.xml"/><Relationship Id="rId34" Type="http://schemas.openxmlformats.org/officeDocument/2006/relationships/image" Target="../media/image21.png"/><Relationship Id="rId50" Type="http://schemas.openxmlformats.org/officeDocument/2006/relationships/image" Target="../media/image291.png"/><Relationship Id="rId55" Type="http://schemas.openxmlformats.org/officeDocument/2006/relationships/customXml" Target="../ink/ink37.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17" Type="http://schemas.openxmlformats.org/officeDocument/2006/relationships/image" Target="../media/image68.png"/><Relationship Id="rId21" Type="http://schemas.openxmlformats.org/officeDocument/2006/relationships/image" Target="../media/image200.png"/><Relationship Id="rId42" Type="http://schemas.openxmlformats.org/officeDocument/2006/relationships/customXml" Target="../ink/ink65.xml"/><Relationship Id="rId63" Type="http://schemas.openxmlformats.org/officeDocument/2006/relationships/image" Target="../media/image410.png"/><Relationship Id="rId84" Type="http://schemas.openxmlformats.org/officeDocument/2006/relationships/customXml" Target="../ink/ink86.xml"/><Relationship Id="rId138" Type="http://schemas.openxmlformats.org/officeDocument/2006/relationships/image" Target="../media/image78.png"/><Relationship Id="rId159" Type="http://schemas.openxmlformats.org/officeDocument/2006/relationships/customXml" Target="../ink/ink124.xml"/><Relationship Id="rId170" Type="http://schemas.openxmlformats.org/officeDocument/2006/relationships/image" Target="../media/image94.png"/><Relationship Id="rId191" Type="http://schemas.openxmlformats.org/officeDocument/2006/relationships/customXml" Target="../ink/ink140.xml"/><Relationship Id="rId205" Type="http://schemas.openxmlformats.org/officeDocument/2006/relationships/customXml" Target="../ink/ink147.xml"/><Relationship Id="rId107" Type="http://schemas.openxmlformats.org/officeDocument/2006/relationships/image" Target="../media/image63.png"/><Relationship Id="rId11" Type="http://schemas.openxmlformats.org/officeDocument/2006/relationships/image" Target="../media/image150.png"/><Relationship Id="rId32" Type="http://schemas.openxmlformats.org/officeDocument/2006/relationships/customXml" Target="../ink/ink60.xml"/><Relationship Id="rId53" Type="http://schemas.openxmlformats.org/officeDocument/2006/relationships/image" Target="../media/image360.png"/><Relationship Id="rId74" Type="http://schemas.openxmlformats.org/officeDocument/2006/relationships/customXml" Target="../ink/ink81.xml"/><Relationship Id="rId128" Type="http://schemas.openxmlformats.org/officeDocument/2006/relationships/image" Target="../media/image73.png"/><Relationship Id="rId149" Type="http://schemas.openxmlformats.org/officeDocument/2006/relationships/customXml" Target="../ink/ink119.xml"/><Relationship Id="rId5" Type="http://schemas.openxmlformats.org/officeDocument/2006/relationships/image" Target="../media/image120.png"/><Relationship Id="rId95" Type="http://schemas.openxmlformats.org/officeDocument/2006/relationships/image" Target="../media/image57.png"/><Relationship Id="rId160" Type="http://schemas.openxmlformats.org/officeDocument/2006/relationships/image" Target="../media/image89.png"/><Relationship Id="rId181" Type="http://schemas.openxmlformats.org/officeDocument/2006/relationships/customXml" Target="../ink/ink135.xml"/><Relationship Id="rId216" Type="http://schemas.openxmlformats.org/officeDocument/2006/relationships/image" Target="../media/image117.png"/><Relationship Id="rId22" Type="http://schemas.openxmlformats.org/officeDocument/2006/relationships/customXml" Target="../ink/ink55.xml"/><Relationship Id="rId43" Type="http://schemas.openxmlformats.org/officeDocument/2006/relationships/image" Target="../media/image310.png"/><Relationship Id="rId64" Type="http://schemas.openxmlformats.org/officeDocument/2006/relationships/customXml" Target="../ink/ink76.xml"/><Relationship Id="rId118" Type="http://schemas.openxmlformats.org/officeDocument/2006/relationships/customXml" Target="../ink/ink103.xml"/><Relationship Id="rId139" Type="http://schemas.openxmlformats.org/officeDocument/2006/relationships/customXml" Target="../ink/ink114.xml"/><Relationship Id="rId85" Type="http://schemas.openxmlformats.org/officeDocument/2006/relationships/image" Target="../media/image52.png"/><Relationship Id="rId150" Type="http://schemas.openxmlformats.org/officeDocument/2006/relationships/image" Target="../media/image84.png"/><Relationship Id="rId171" Type="http://schemas.openxmlformats.org/officeDocument/2006/relationships/customXml" Target="../ink/ink130.xml"/><Relationship Id="rId192" Type="http://schemas.openxmlformats.org/officeDocument/2006/relationships/image" Target="../media/image105.png"/><Relationship Id="rId206" Type="http://schemas.openxmlformats.org/officeDocument/2006/relationships/image" Target="../media/image112.png"/><Relationship Id="rId12" Type="http://schemas.openxmlformats.org/officeDocument/2006/relationships/customXml" Target="../ink/ink50.xml"/><Relationship Id="rId33" Type="http://schemas.openxmlformats.org/officeDocument/2006/relationships/image" Target="../media/image260.png"/><Relationship Id="rId108" Type="http://schemas.openxmlformats.org/officeDocument/2006/relationships/customXml" Target="../ink/ink98.xml"/><Relationship Id="rId129" Type="http://schemas.openxmlformats.org/officeDocument/2006/relationships/customXml" Target="../ink/ink109.xml"/><Relationship Id="rId54" Type="http://schemas.openxmlformats.org/officeDocument/2006/relationships/customXml" Target="../ink/ink71.xml"/><Relationship Id="rId75" Type="http://schemas.openxmlformats.org/officeDocument/2006/relationships/image" Target="../media/image47.png"/><Relationship Id="rId96" Type="http://schemas.openxmlformats.org/officeDocument/2006/relationships/customXml" Target="../ink/ink92.xml"/><Relationship Id="rId140" Type="http://schemas.openxmlformats.org/officeDocument/2006/relationships/image" Target="../media/image79.png"/><Relationship Id="rId161" Type="http://schemas.openxmlformats.org/officeDocument/2006/relationships/customXml" Target="../ink/ink125.xml"/><Relationship Id="rId182" Type="http://schemas.openxmlformats.org/officeDocument/2006/relationships/image" Target="../media/image100.png"/><Relationship Id="rId217" Type="http://schemas.openxmlformats.org/officeDocument/2006/relationships/customXml" Target="../ink/ink153.xml"/><Relationship Id="rId6" Type="http://schemas.openxmlformats.org/officeDocument/2006/relationships/customXml" Target="../ink/ink47.xml"/><Relationship Id="rId23" Type="http://schemas.openxmlformats.org/officeDocument/2006/relationships/image" Target="../media/image210.png"/><Relationship Id="rId119" Type="http://schemas.openxmlformats.org/officeDocument/2006/relationships/image" Target="../media/image69.png"/><Relationship Id="rId44" Type="http://schemas.openxmlformats.org/officeDocument/2006/relationships/customXml" Target="../ink/ink66.xml"/><Relationship Id="rId65" Type="http://schemas.openxmlformats.org/officeDocument/2006/relationships/image" Target="../media/image420.png"/><Relationship Id="rId86" Type="http://schemas.openxmlformats.org/officeDocument/2006/relationships/customXml" Target="../ink/ink87.xml"/><Relationship Id="rId130" Type="http://schemas.openxmlformats.org/officeDocument/2006/relationships/image" Target="../media/image74.png"/><Relationship Id="rId151" Type="http://schemas.openxmlformats.org/officeDocument/2006/relationships/customXml" Target="../ink/ink120.xml"/><Relationship Id="rId172" Type="http://schemas.openxmlformats.org/officeDocument/2006/relationships/image" Target="../media/image95.png"/><Relationship Id="rId193" Type="http://schemas.openxmlformats.org/officeDocument/2006/relationships/customXml" Target="../ink/ink141.xml"/><Relationship Id="rId207" Type="http://schemas.openxmlformats.org/officeDocument/2006/relationships/customXml" Target="../ink/ink148.xml"/><Relationship Id="rId13" Type="http://schemas.openxmlformats.org/officeDocument/2006/relationships/image" Target="../media/image160.png"/><Relationship Id="rId109" Type="http://schemas.openxmlformats.org/officeDocument/2006/relationships/image" Target="../media/image64.png"/><Relationship Id="rId34" Type="http://schemas.openxmlformats.org/officeDocument/2006/relationships/customXml" Target="../ink/ink61.xml"/><Relationship Id="rId55" Type="http://schemas.openxmlformats.org/officeDocument/2006/relationships/image" Target="../media/image370.png"/><Relationship Id="rId76" Type="http://schemas.openxmlformats.org/officeDocument/2006/relationships/customXml" Target="../ink/ink82.xml"/><Relationship Id="rId97" Type="http://schemas.openxmlformats.org/officeDocument/2006/relationships/image" Target="../media/image58.png"/><Relationship Id="rId120" Type="http://schemas.openxmlformats.org/officeDocument/2006/relationships/customXml" Target="../ink/ink104.xml"/><Relationship Id="rId141" Type="http://schemas.openxmlformats.org/officeDocument/2006/relationships/customXml" Target="../ink/ink115.xml"/><Relationship Id="rId7" Type="http://schemas.openxmlformats.org/officeDocument/2006/relationships/image" Target="../media/image130.png"/><Relationship Id="rId162" Type="http://schemas.openxmlformats.org/officeDocument/2006/relationships/image" Target="../media/image90.png"/><Relationship Id="rId183" Type="http://schemas.openxmlformats.org/officeDocument/2006/relationships/customXml" Target="../ink/ink136.xml"/><Relationship Id="rId218" Type="http://schemas.openxmlformats.org/officeDocument/2006/relationships/image" Target="../media/image118.png"/><Relationship Id="rId24" Type="http://schemas.openxmlformats.org/officeDocument/2006/relationships/customXml" Target="../ink/ink56.xml"/><Relationship Id="rId45" Type="http://schemas.openxmlformats.org/officeDocument/2006/relationships/image" Target="../media/image320.png"/><Relationship Id="rId66" Type="http://schemas.openxmlformats.org/officeDocument/2006/relationships/customXml" Target="../ink/ink77.xml"/><Relationship Id="rId87" Type="http://schemas.openxmlformats.org/officeDocument/2006/relationships/image" Target="../media/image53.png"/><Relationship Id="rId110" Type="http://schemas.openxmlformats.org/officeDocument/2006/relationships/customXml" Target="../ink/ink99.xml"/><Relationship Id="rId131" Type="http://schemas.openxmlformats.org/officeDocument/2006/relationships/customXml" Target="../ink/ink110.xml"/><Relationship Id="rId152" Type="http://schemas.openxmlformats.org/officeDocument/2006/relationships/image" Target="../media/image85.png"/><Relationship Id="rId173" Type="http://schemas.openxmlformats.org/officeDocument/2006/relationships/customXml" Target="../ink/ink131.xml"/><Relationship Id="rId194" Type="http://schemas.openxmlformats.org/officeDocument/2006/relationships/image" Target="../media/image106.png"/><Relationship Id="rId208" Type="http://schemas.openxmlformats.org/officeDocument/2006/relationships/image" Target="../media/image113.png"/><Relationship Id="rId14" Type="http://schemas.openxmlformats.org/officeDocument/2006/relationships/customXml" Target="../ink/ink51.xml"/><Relationship Id="rId30" Type="http://schemas.openxmlformats.org/officeDocument/2006/relationships/customXml" Target="../ink/ink59.xml"/><Relationship Id="rId35" Type="http://schemas.openxmlformats.org/officeDocument/2006/relationships/image" Target="../media/image270.png"/><Relationship Id="rId56" Type="http://schemas.openxmlformats.org/officeDocument/2006/relationships/customXml" Target="../ink/ink72.xml"/><Relationship Id="rId77" Type="http://schemas.openxmlformats.org/officeDocument/2006/relationships/image" Target="../media/image48.png"/><Relationship Id="rId100" Type="http://schemas.openxmlformats.org/officeDocument/2006/relationships/customXml" Target="../ink/ink94.xml"/><Relationship Id="rId105" Type="http://schemas.openxmlformats.org/officeDocument/2006/relationships/image" Target="../media/image62.png"/><Relationship Id="rId126" Type="http://schemas.openxmlformats.org/officeDocument/2006/relationships/image" Target="../media/image72.png"/><Relationship Id="rId147" Type="http://schemas.openxmlformats.org/officeDocument/2006/relationships/customXml" Target="../ink/ink118.xml"/><Relationship Id="rId168" Type="http://schemas.openxmlformats.org/officeDocument/2006/relationships/image" Target="../media/image93.png"/><Relationship Id="rId8" Type="http://schemas.openxmlformats.org/officeDocument/2006/relationships/customXml" Target="../ink/ink48.xml"/><Relationship Id="rId51" Type="http://schemas.openxmlformats.org/officeDocument/2006/relationships/image" Target="../media/image350.png"/><Relationship Id="rId72" Type="http://schemas.openxmlformats.org/officeDocument/2006/relationships/customXml" Target="../ink/ink80.xml"/><Relationship Id="rId93" Type="http://schemas.openxmlformats.org/officeDocument/2006/relationships/image" Target="../media/image56.png"/><Relationship Id="rId98" Type="http://schemas.openxmlformats.org/officeDocument/2006/relationships/customXml" Target="../ink/ink93.xml"/><Relationship Id="rId121" Type="http://schemas.openxmlformats.org/officeDocument/2006/relationships/customXml" Target="../ink/ink105.xml"/><Relationship Id="rId142" Type="http://schemas.openxmlformats.org/officeDocument/2006/relationships/image" Target="../media/image80.png"/><Relationship Id="rId163" Type="http://schemas.openxmlformats.org/officeDocument/2006/relationships/customXml" Target="../ink/ink126.xml"/><Relationship Id="rId184" Type="http://schemas.openxmlformats.org/officeDocument/2006/relationships/image" Target="../media/image101.png"/><Relationship Id="rId189" Type="http://schemas.openxmlformats.org/officeDocument/2006/relationships/customXml" Target="../ink/ink139.xml"/><Relationship Id="rId3" Type="http://schemas.openxmlformats.org/officeDocument/2006/relationships/image" Target="../media/image42.png"/><Relationship Id="rId214" Type="http://schemas.openxmlformats.org/officeDocument/2006/relationships/image" Target="../media/image116.png"/><Relationship Id="rId25" Type="http://schemas.openxmlformats.org/officeDocument/2006/relationships/image" Target="../media/image220.png"/><Relationship Id="rId46" Type="http://schemas.openxmlformats.org/officeDocument/2006/relationships/customXml" Target="../ink/ink67.xml"/><Relationship Id="rId67" Type="http://schemas.openxmlformats.org/officeDocument/2006/relationships/image" Target="../media/image43.png"/><Relationship Id="rId116" Type="http://schemas.openxmlformats.org/officeDocument/2006/relationships/customXml" Target="../ink/ink102.xml"/><Relationship Id="rId137" Type="http://schemas.openxmlformats.org/officeDocument/2006/relationships/customXml" Target="../ink/ink113.xml"/><Relationship Id="rId158" Type="http://schemas.openxmlformats.org/officeDocument/2006/relationships/image" Target="../media/image88.png"/><Relationship Id="rId20" Type="http://schemas.openxmlformats.org/officeDocument/2006/relationships/customXml" Target="../ink/ink54.xml"/><Relationship Id="rId41" Type="http://schemas.openxmlformats.org/officeDocument/2006/relationships/image" Target="../media/image300.png"/><Relationship Id="rId62" Type="http://schemas.openxmlformats.org/officeDocument/2006/relationships/customXml" Target="../ink/ink75.xml"/><Relationship Id="rId83" Type="http://schemas.openxmlformats.org/officeDocument/2006/relationships/image" Target="../media/image51.png"/><Relationship Id="rId88" Type="http://schemas.openxmlformats.org/officeDocument/2006/relationships/customXml" Target="../ink/ink88.xml"/><Relationship Id="rId111" Type="http://schemas.openxmlformats.org/officeDocument/2006/relationships/image" Target="../media/image65.png"/><Relationship Id="rId132" Type="http://schemas.openxmlformats.org/officeDocument/2006/relationships/image" Target="../media/image75.png"/><Relationship Id="rId153" Type="http://schemas.openxmlformats.org/officeDocument/2006/relationships/customXml" Target="../ink/ink121.xml"/><Relationship Id="rId174" Type="http://schemas.openxmlformats.org/officeDocument/2006/relationships/image" Target="../media/image96.png"/><Relationship Id="rId179" Type="http://schemas.openxmlformats.org/officeDocument/2006/relationships/customXml" Target="../ink/ink134.xml"/><Relationship Id="rId195" Type="http://schemas.openxmlformats.org/officeDocument/2006/relationships/customXml" Target="../ink/ink142.xml"/><Relationship Id="rId209" Type="http://schemas.openxmlformats.org/officeDocument/2006/relationships/customXml" Target="../ink/ink149.xml"/><Relationship Id="rId190" Type="http://schemas.openxmlformats.org/officeDocument/2006/relationships/image" Target="../media/image104.png"/><Relationship Id="rId204" Type="http://schemas.openxmlformats.org/officeDocument/2006/relationships/image" Target="../media/image111.png"/><Relationship Id="rId15" Type="http://schemas.openxmlformats.org/officeDocument/2006/relationships/image" Target="../media/image170.png"/><Relationship Id="rId36" Type="http://schemas.openxmlformats.org/officeDocument/2006/relationships/customXml" Target="../ink/ink62.xml"/><Relationship Id="rId57" Type="http://schemas.openxmlformats.org/officeDocument/2006/relationships/image" Target="../media/image380.png"/><Relationship Id="rId106" Type="http://schemas.openxmlformats.org/officeDocument/2006/relationships/customXml" Target="../ink/ink97.xml"/><Relationship Id="rId127" Type="http://schemas.openxmlformats.org/officeDocument/2006/relationships/customXml" Target="../ink/ink108.xml"/><Relationship Id="rId10" Type="http://schemas.openxmlformats.org/officeDocument/2006/relationships/customXml" Target="../ink/ink49.xml"/><Relationship Id="rId31" Type="http://schemas.openxmlformats.org/officeDocument/2006/relationships/image" Target="../media/image250.png"/><Relationship Id="rId52" Type="http://schemas.openxmlformats.org/officeDocument/2006/relationships/customXml" Target="../ink/ink70.xml"/><Relationship Id="rId73" Type="http://schemas.openxmlformats.org/officeDocument/2006/relationships/image" Target="../media/image46.png"/><Relationship Id="rId78" Type="http://schemas.openxmlformats.org/officeDocument/2006/relationships/customXml" Target="../ink/ink83.xml"/><Relationship Id="rId94" Type="http://schemas.openxmlformats.org/officeDocument/2006/relationships/customXml" Target="../ink/ink91.xml"/><Relationship Id="rId99" Type="http://schemas.openxmlformats.org/officeDocument/2006/relationships/image" Target="../media/image59.png"/><Relationship Id="rId101" Type="http://schemas.openxmlformats.org/officeDocument/2006/relationships/image" Target="../media/image60.png"/><Relationship Id="rId122" Type="http://schemas.openxmlformats.org/officeDocument/2006/relationships/image" Target="../media/image70.png"/><Relationship Id="rId143" Type="http://schemas.openxmlformats.org/officeDocument/2006/relationships/customXml" Target="../ink/ink116.xml"/><Relationship Id="rId148" Type="http://schemas.openxmlformats.org/officeDocument/2006/relationships/image" Target="../media/image83.png"/><Relationship Id="rId164" Type="http://schemas.openxmlformats.org/officeDocument/2006/relationships/image" Target="../media/image91.png"/><Relationship Id="rId169" Type="http://schemas.openxmlformats.org/officeDocument/2006/relationships/customXml" Target="../ink/ink129.xml"/><Relationship Id="rId185" Type="http://schemas.openxmlformats.org/officeDocument/2006/relationships/customXml" Target="../ink/ink137.xml"/><Relationship Id="rId4" Type="http://schemas.openxmlformats.org/officeDocument/2006/relationships/customXml" Target="../ink/ink46.xml"/><Relationship Id="rId9" Type="http://schemas.openxmlformats.org/officeDocument/2006/relationships/image" Target="../media/image140.png"/><Relationship Id="rId180" Type="http://schemas.openxmlformats.org/officeDocument/2006/relationships/image" Target="../media/image99.png"/><Relationship Id="rId210" Type="http://schemas.openxmlformats.org/officeDocument/2006/relationships/image" Target="../media/image114.png"/><Relationship Id="rId215" Type="http://schemas.openxmlformats.org/officeDocument/2006/relationships/customXml" Target="../ink/ink152.xml"/><Relationship Id="rId26" Type="http://schemas.openxmlformats.org/officeDocument/2006/relationships/customXml" Target="../ink/ink57.xml"/><Relationship Id="rId47" Type="http://schemas.openxmlformats.org/officeDocument/2006/relationships/image" Target="../media/image330.png"/><Relationship Id="rId68" Type="http://schemas.openxmlformats.org/officeDocument/2006/relationships/customXml" Target="../ink/ink78.xml"/><Relationship Id="rId89" Type="http://schemas.openxmlformats.org/officeDocument/2006/relationships/image" Target="../media/image54.png"/><Relationship Id="rId112" Type="http://schemas.openxmlformats.org/officeDocument/2006/relationships/customXml" Target="../ink/ink100.xml"/><Relationship Id="rId133" Type="http://schemas.openxmlformats.org/officeDocument/2006/relationships/customXml" Target="../ink/ink111.xml"/><Relationship Id="rId154" Type="http://schemas.openxmlformats.org/officeDocument/2006/relationships/image" Target="../media/image86.png"/><Relationship Id="rId175" Type="http://schemas.openxmlformats.org/officeDocument/2006/relationships/customXml" Target="../ink/ink132.xml"/><Relationship Id="rId196" Type="http://schemas.openxmlformats.org/officeDocument/2006/relationships/image" Target="../media/image107.png"/><Relationship Id="rId200" Type="http://schemas.openxmlformats.org/officeDocument/2006/relationships/image" Target="../media/image109.png"/><Relationship Id="rId16" Type="http://schemas.openxmlformats.org/officeDocument/2006/relationships/customXml" Target="../ink/ink52.xml"/><Relationship Id="rId37" Type="http://schemas.openxmlformats.org/officeDocument/2006/relationships/image" Target="../media/image280.png"/><Relationship Id="rId58" Type="http://schemas.openxmlformats.org/officeDocument/2006/relationships/customXml" Target="../ink/ink73.xml"/><Relationship Id="rId79" Type="http://schemas.openxmlformats.org/officeDocument/2006/relationships/image" Target="../media/image49.png"/><Relationship Id="rId102" Type="http://schemas.openxmlformats.org/officeDocument/2006/relationships/customXml" Target="../ink/ink95.xml"/><Relationship Id="rId123" Type="http://schemas.openxmlformats.org/officeDocument/2006/relationships/customXml" Target="../ink/ink106.xml"/><Relationship Id="rId144" Type="http://schemas.openxmlformats.org/officeDocument/2006/relationships/image" Target="../media/image81.png"/><Relationship Id="rId90" Type="http://schemas.openxmlformats.org/officeDocument/2006/relationships/customXml" Target="../ink/ink89.xml"/><Relationship Id="rId165" Type="http://schemas.openxmlformats.org/officeDocument/2006/relationships/customXml" Target="../ink/ink127.xml"/><Relationship Id="rId186" Type="http://schemas.openxmlformats.org/officeDocument/2006/relationships/image" Target="../media/image102.png"/><Relationship Id="rId211" Type="http://schemas.openxmlformats.org/officeDocument/2006/relationships/customXml" Target="../ink/ink150.xml"/><Relationship Id="rId27" Type="http://schemas.openxmlformats.org/officeDocument/2006/relationships/image" Target="../media/image230.png"/><Relationship Id="rId48" Type="http://schemas.openxmlformats.org/officeDocument/2006/relationships/customXml" Target="../ink/ink68.xml"/><Relationship Id="rId69" Type="http://schemas.openxmlformats.org/officeDocument/2006/relationships/image" Target="../media/image44.png"/><Relationship Id="rId113" Type="http://schemas.openxmlformats.org/officeDocument/2006/relationships/image" Target="../media/image66.png"/><Relationship Id="rId134" Type="http://schemas.openxmlformats.org/officeDocument/2006/relationships/image" Target="../media/image76.png"/><Relationship Id="rId80" Type="http://schemas.openxmlformats.org/officeDocument/2006/relationships/customXml" Target="../ink/ink84.xml"/><Relationship Id="rId155" Type="http://schemas.openxmlformats.org/officeDocument/2006/relationships/customXml" Target="../ink/ink122.xml"/><Relationship Id="rId176" Type="http://schemas.openxmlformats.org/officeDocument/2006/relationships/image" Target="../media/image97.png"/><Relationship Id="rId197" Type="http://schemas.openxmlformats.org/officeDocument/2006/relationships/customXml" Target="../ink/ink143.xml"/><Relationship Id="rId201" Type="http://schemas.openxmlformats.org/officeDocument/2006/relationships/customXml" Target="../ink/ink145.xml"/><Relationship Id="rId17" Type="http://schemas.openxmlformats.org/officeDocument/2006/relationships/image" Target="../media/image180.png"/><Relationship Id="rId38" Type="http://schemas.openxmlformats.org/officeDocument/2006/relationships/customXml" Target="../ink/ink63.xml"/><Relationship Id="rId59" Type="http://schemas.openxmlformats.org/officeDocument/2006/relationships/image" Target="../media/image390.png"/><Relationship Id="rId103" Type="http://schemas.openxmlformats.org/officeDocument/2006/relationships/image" Target="../media/image61.png"/><Relationship Id="rId124" Type="http://schemas.openxmlformats.org/officeDocument/2006/relationships/image" Target="../media/image71.png"/><Relationship Id="rId70" Type="http://schemas.openxmlformats.org/officeDocument/2006/relationships/customXml" Target="../ink/ink79.xml"/><Relationship Id="rId91" Type="http://schemas.openxmlformats.org/officeDocument/2006/relationships/image" Target="../media/image55.png"/><Relationship Id="rId145" Type="http://schemas.openxmlformats.org/officeDocument/2006/relationships/customXml" Target="../ink/ink117.xml"/><Relationship Id="rId166" Type="http://schemas.openxmlformats.org/officeDocument/2006/relationships/image" Target="../media/image92.png"/><Relationship Id="rId187" Type="http://schemas.openxmlformats.org/officeDocument/2006/relationships/customXml" Target="../ink/ink138.xml"/><Relationship Id="rId1" Type="http://schemas.openxmlformats.org/officeDocument/2006/relationships/slideLayout" Target="../slideLayouts/slideLayout12.xml"/><Relationship Id="rId212" Type="http://schemas.openxmlformats.org/officeDocument/2006/relationships/image" Target="../media/image115.png"/><Relationship Id="rId28" Type="http://schemas.openxmlformats.org/officeDocument/2006/relationships/customXml" Target="../ink/ink58.xml"/><Relationship Id="rId49" Type="http://schemas.openxmlformats.org/officeDocument/2006/relationships/image" Target="../media/image340.png"/><Relationship Id="rId114" Type="http://schemas.openxmlformats.org/officeDocument/2006/relationships/customXml" Target="../ink/ink101.xml"/><Relationship Id="rId60" Type="http://schemas.openxmlformats.org/officeDocument/2006/relationships/customXml" Target="../ink/ink74.xml"/><Relationship Id="rId81" Type="http://schemas.openxmlformats.org/officeDocument/2006/relationships/image" Target="../media/image50.png"/><Relationship Id="rId135" Type="http://schemas.openxmlformats.org/officeDocument/2006/relationships/customXml" Target="../ink/ink112.xml"/><Relationship Id="rId156" Type="http://schemas.openxmlformats.org/officeDocument/2006/relationships/image" Target="../media/image87.png"/><Relationship Id="rId177" Type="http://schemas.openxmlformats.org/officeDocument/2006/relationships/customXml" Target="../ink/ink133.xml"/><Relationship Id="rId198" Type="http://schemas.openxmlformats.org/officeDocument/2006/relationships/image" Target="../media/image108.png"/><Relationship Id="rId202" Type="http://schemas.openxmlformats.org/officeDocument/2006/relationships/image" Target="../media/image110.png"/><Relationship Id="rId18" Type="http://schemas.openxmlformats.org/officeDocument/2006/relationships/customXml" Target="../ink/ink53.xml"/><Relationship Id="rId39" Type="http://schemas.openxmlformats.org/officeDocument/2006/relationships/image" Target="../media/image290.png"/><Relationship Id="rId50" Type="http://schemas.openxmlformats.org/officeDocument/2006/relationships/customXml" Target="../ink/ink69.xml"/><Relationship Id="rId104" Type="http://schemas.openxmlformats.org/officeDocument/2006/relationships/customXml" Target="../ink/ink96.xml"/><Relationship Id="rId125" Type="http://schemas.openxmlformats.org/officeDocument/2006/relationships/customXml" Target="../ink/ink107.xml"/><Relationship Id="rId146" Type="http://schemas.openxmlformats.org/officeDocument/2006/relationships/image" Target="../media/image82.png"/><Relationship Id="rId167" Type="http://schemas.openxmlformats.org/officeDocument/2006/relationships/customXml" Target="../ink/ink128.xml"/><Relationship Id="rId188" Type="http://schemas.openxmlformats.org/officeDocument/2006/relationships/image" Target="../media/image103.png"/><Relationship Id="rId71" Type="http://schemas.openxmlformats.org/officeDocument/2006/relationships/image" Target="../media/image45.png"/><Relationship Id="rId92" Type="http://schemas.openxmlformats.org/officeDocument/2006/relationships/customXml" Target="../ink/ink90.xml"/><Relationship Id="rId213" Type="http://schemas.openxmlformats.org/officeDocument/2006/relationships/customXml" Target="../ink/ink151.xml"/><Relationship Id="rId2" Type="http://schemas.openxmlformats.org/officeDocument/2006/relationships/image" Target="../media/image41.png"/><Relationship Id="rId29" Type="http://schemas.openxmlformats.org/officeDocument/2006/relationships/image" Target="../media/image240.png"/><Relationship Id="rId40" Type="http://schemas.openxmlformats.org/officeDocument/2006/relationships/customXml" Target="../ink/ink64.xml"/><Relationship Id="rId115" Type="http://schemas.openxmlformats.org/officeDocument/2006/relationships/image" Target="../media/image67.png"/><Relationship Id="rId136" Type="http://schemas.openxmlformats.org/officeDocument/2006/relationships/image" Target="../media/image77.png"/><Relationship Id="rId157" Type="http://schemas.openxmlformats.org/officeDocument/2006/relationships/customXml" Target="../ink/ink123.xml"/><Relationship Id="rId178" Type="http://schemas.openxmlformats.org/officeDocument/2006/relationships/image" Target="../media/image98.png"/><Relationship Id="rId61" Type="http://schemas.openxmlformats.org/officeDocument/2006/relationships/image" Target="../media/image400.png"/><Relationship Id="rId82" Type="http://schemas.openxmlformats.org/officeDocument/2006/relationships/customXml" Target="../ink/ink85.xml"/><Relationship Id="rId199" Type="http://schemas.openxmlformats.org/officeDocument/2006/relationships/customXml" Target="../ink/ink144.xml"/><Relationship Id="rId203" Type="http://schemas.openxmlformats.org/officeDocument/2006/relationships/customXml" Target="../ink/ink146.xml"/><Relationship Id="rId19" Type="http://schemas.openxmlformats.org/officeDocument/2006/relationships/image" Target="../media/image19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6.xml"/><Relationship Id="rId5" Type="http://schemas.openxmlformats.org/officeDocument/2006/relationships/image" Target="../media/image710.png"/><Relationship Id="rId4" Type="http://schemas.openxmlformats.org/officeDocument/2006/relationships/customXml" Target="../ink/ink154.xml"/></Relationships>
</file>

<file path=ppt/slides/_rels/slide16.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hyperlink" Target="https://phet.colorado.edu/sims/html/acid-base-solutions/latest/acid-base-solutions_en.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28.png"/><Relationship Id="rId18" Type="http://schemas.openxmlformats.org/officeDocument/2006/relationships/customXml" Target="../ink/ink8.xml"/><Relationship Id="rId26" Type="http://schemas.openxmlformats.org/officeDocument/2006/relationships/customXml" Target="../ink/ink12.xml"/><Relationship Id="rId3" Type="http://schemas.openxmlformats.org/officeDocument/2006/relationships/notesSlide" Target="../notesSlides/notesSlide2.xml"/><Relationship Id="rId21" Type="http://schemas.openxmlformats.org/officeDocument/2006/relationships/image" Target="../media/image32.png"/><Relationship Id="rId7" Type="http://schemas.openxmlformats.org/officeDocument/2006/relationships/image" Target="../media/image25.png"/><Relationship Id="rId12" Type="http://schemas.openxmlformats.org/officeDocument/2006/relationships/customXml" Target="../ink/ink5.xml"/><Relationship Id="rId17" Type="http://schemas.openxmlformats.org/officeDocument/2006/relationships/image" Target="../media/image30.png"/><Relationship Id="rId25" Type="http://schemas.openxmlformats.org/officeDocument/2006/relationships/image" Target="../media/image34.png"/><Relationship Id="rId2" Type="http://schemas.openxmlformats.org/officeDocument/2006/relationships/slideLayout" Target="../slideLayouts/slideLayout2.xml"/><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tags" Target="../tags/tag3.xml"/><Relationship Id="rId6" Type="http://schemas.openxmlformats.org/officeDocument/2006/relationships/customXml" Target="../ink/ink2.xml"/><Relationship Id="rId11" Type="http://schemas.openxmlformats.org/officeDocument/2006/relationships/image" Target="../media/image27.png"/><Relationship Id="rId24" Type="http://schemas.openxmlformats.org/officeDocument/2006/relationships/customXml" Target="../ink/ink11.xml"/><Relationship Id="rId5" Type="http://schemas.openxmlformats.org/officeDocument/2006/relationships/image" Target="../media/image24.png"/><Relationship Id="rId15" Type="http://schemas.openxmlformats.org/officeDocument/2006/relationships/image" Target="../media/image29.png"/><Relationship Id="rId23" Type="http://schemas.openxmlformats.org/officeDocument/2006/relationships/image" Target="../media/image33.png"/><Relationship Id="rId10" Type="http://schemas.openxmlformats.org/officeDocument/2006/relationships/customXml" Target="../ink/ink4.xml"/><Relationship Id="rId19" Type="http://schemas.openxmlformats.org/officeDocument/2006/relationships/image" Target="../media/image31.png"/><Relationship Id="rId4" Type="http://schemas.openxmlformats.org/officeDocument/2006/relationships/customXml" Target="../ink/ink1.xml"/><Relationship Id="rId9" Type="http://schemas.openxmlformats.org/officeDocument/2006/relationships/image" Target="../media/image26.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customXml" Target="../ink/ink14.xml"/><Relationship Id="rId5" Type="http://schemas.openxmlformats.org/officeDocument/2006/relationships/image" Target="../media/image36.png"/><Relationship Id="rId4" Type="http://schemas.openxmlformats.org/officeDocument/2006/relationships/customXml" Target="../ink/ink13.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A20EF8-D905-422C-868B-E4C049D67E87}"/>
              </a:ext>
            </a:extLst>
          </p:cNvPr>
          <p:cNvPicPr>
            <a:picLocks noChangeAspect="1"/>
          </p:cNvPicPr>
          <p:nvPr/>
        </p:nvPicPr>
        <p:blipFill>
          <a:blip r:embed="rId2"/>
          <a:stretch>
            <a:fillRect/>
          </a:stretch>
        </p:blipFill>
        <p:spPr>
          <a:xfrm>
            <a:off x="233884" y="5170616"/>
            <a:ext cx="7400925" cy="1181100"/>
          </a:xfrm>
          <a:prstGeom prst="rect">
            <a:avLst/>
          </a:prstGeom>
        </p:spPr>
      </p:pic>
      <p:pic>
        <p:nvPicPr>
          <p:cNvPr id="3" name="Picture 2">
            <a:extLst>
              <a:ext uri="{FF2B5EF4-FFF2-40B4-BE49-F238E27FC236}">
                <a16:creationId xmlns:a16="http://schemas.microsoft.com/office/drawing/2014/main" id="{45AA17EB-8B2D-4F01-975C-FE8D38CB4808}"/>
              </a:ext>
            </a:extLst>
          </p:cNvPr>
          <p:cNvPicPr>
            <a:picLocks noChangeAspect="1"/>
          </p:cNvPicPr>
          <p:nvPr/>
        </p:nvPicPr>
        <p:blipFill>
          <a:blip r:embed="rId3"/>
          <a:stretch>
            <a:fillRect/>
          </a:stretch>
        </p:blipFill>
        <p:spPr>
          <a:xfrm>
            <a:off x="499811" y="2568969"/>
            <a:ext cx="5857875" cy="1257300"/>
          </a:xfrm>
          <a:prstGeom prst="rect">
            <a:avLst/>
          </a:prstGeom>
        </p:spPr>
      </p:pic>
      <p:sp>
        <p:nvSpPr>
          <p:cNvPr id="5" name="Lightning Bolt 4">
            <a:extLst>
              <a:ext uri="{FF2B5EF4-FFF2-40B4-BE49-F238E27FC236}">
                <a16:creationId xmlns:a16="http://schemas.microsoft.com/office/drawing/2014/main" id="{79D0F421-BFD4-4C0A-888F-48B80144B3E3}"/>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Lightning Bolt 5">
            <a:extLst>
              <a:ext uri="{FF2B5EF4-FFF2-40B4-BE49-F238E27FC236}">
                <a16:creationId xmlns:a16="http://schemas.microsoft.com/office/drawing/2014/main" id="{655691C4-2B03-4128-8DCD-08EAAB63107F}"/>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C1BA766-D96F-46F2-AFFF-19A0B7F70699}"/>
              </a:ext>
            </a:extLst>
          </p:cNvPr>
          <p:cNvSpPr/>
          <p:nvPr/>
        </p:nvSpPr>
        <p:spPr>
          <a:xfrm>
            <a:off x="9006798" y="2686672"/>
            <a:ext cx="2136218" cy="324128"/>
          </a:xfrm>
          <a:prstGeom prst="rect">
            <a:avLst/>
          </a:prstGeom>
        </p:spPr>
        <p:txBody>
          <a:bodyPr wrap="square">
            <a:spAutoFit/>
          </a:bodyPr>
          <a:lstStyle/>
          <a:p>
            <a:pPr>
              <a:lnSpc>
                <a:spcPct val="115000"/>
              </a:lnSpc>
              <a:spcAft>
                <a:spcPts val="600"/>
              </a:spcAft>
            </a:pPr>
            <a:r>
              <a:rPr lang="es-ES" sz="1400" b="1" i="1" dirty="0" err="1">
                <a:solidFill>
                  <a:srgbClr val="4F81BD"/>
                </a:solidFill>
                <a:latin typeface="Arial" panose="020B0604020202020204" pitchFamily="34" charset="0"/>
                <a:ea typeface="Calibri" panose="020F0502020204030204" pitchFamily="34" charset="0"/>
                <a:cs typeface="Arial" panose="020B0604020202020204" pitchFamily="34" charset="0"/>
              </a:rPr>
              <a:t>trichlorofluoromethane</a:t>
            </a:r>
            <a:endParaRPr lang="en-GB" sz="1400" dirty="0">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7DC40352-C02E-455A-B202-19008C6AA137}"/>
              </a:ext>
            </a:extLst>
          </p:cNvPr>
          <p:cNvSpPr/>
          <p:nvPr/>
        </p:nvSpPr>
        <p:spPr>
          <a:xfrm>
            <a:off x="9133783" y="3104872"/>
            <a:ext cx="1882247" cy="324128"/>
          </a:xfrm>
          <a:prstGeom prst="rect">
            <a:avLst/>
          </a:prstGeom>
        </p:spPr>
        <p:txBody>
          <a:bodyPr wrap="square">
            <a:spAutoFit/>
          </a:bodyPr>
          <a:lstStyle/>
          <a:p>
            <a:pPr>
              <a:lnSpc>
                <a:spcPct val="115000"/>
              </a:lnSpc>
              <a:spcAft>
                <a:spcPts val="600"/>
              </a:spcAft>
            </a:pPr>
            <a:r>
              <a:rPr lang="es-ES" sz="1400" b="1" i="1" dirty="0">
                <a:solidFill>
                  <a:srgbClr val="4F81BD"/>
                </a:solidFill>
                <a:latin typeface="Arial" panose="020B0604020202020204" pitchFamily="34" charset="0"/>
                <a:ea typeface="Calibri" panose="020F0502020204030204" pitchFamily="34" charset="0"/>
                <a:cs typeface="Arial" panose="020B0604020202020204" pitchFamily="34" charset="0"/>
              </a:rPr>
              <a:t>2-methylpentan-3-ol</a:t>
            </a:r>
            <a:endParaRPr lang="en-GB" sz="1400" dirty="0">
              <a:latin typeface="Calibri" panose="020F0502020204030204" pitchFamily="34" charset="0"/>
              <a:ea typeface="Calibri" panose="020F050202020403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E20BBA8A-B95C-4C62-80EC-C9D0B7283549}"/>
              </a:ext>
            </a:extLst>
          </p:cNvPr>
          <p:cNvSpPr/>
          <p:nvPr/>
        </p:nvSpPr>
        <p:spPr>
          <a:xfrm>
            <a:off x="8861622" y="2264964"/>
            <a:ext cx="2281394" cy="324128"/>
          </a:xfrm>
          <a:prstGeom prst="rect">
            <a:avLst/>
          </a:prstGeom>
        </p:spPr>
        <p:txBody>
          <a:bodyPr wrap="square">
            <a:spAutoFit/>
          </a:bodyPr>
          <a:lstStyle/>
          <a:p>
            <a:pPr>
              <a:lnSpc>
                <a:spcPct val="115000"/>
              </a:lnSpc>
              <a:spcAft>
                <a:spcPts val="600"/>
              </a:spcAft>
            </a:pPr>
            <a:r>
              <a:rPr lang="es-ES" sz="1400" b="1" i="1" dirty="0">
                <a:solidFill>
                  <a:srgbClr val="4F81BD"/>
                </a:solidFill>
                <a:latin typeface="Arial" panose="020B0604020202020204" pitchFamily="34" charset="0"/>
                <a:ea typeface="Calibri" panose="020F0502020204030204" pitchFamily="34" charset="0"/>
                <a:cs typeface="Arial" panose="020B0604020202020204" pitchFamily="34" charset="0"/>
              </a:rPr>
              <a:t>3-bromo-1-chlorohexane</a:t>
            </a:r>
            <a:endParaRPr lang="en-GB" sz="1400" dirty="0">
              <a:latin typeface="Calibri" panose="020F0502020204030204" pitchFamily="34" charset="0"/>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EB10F12A-1A2F-4D46-97F4-320EA926ED27}"/>
              </a:ext>
            </a:extLst>
          </p:cNvPr>
          <p:cNvSpPr txBox="1"/>
          <p:nvPr/>
        </p:nvSpPr>
        <p:spPr>
          <a:xfrm>
            <a:off x="7904646" y="401880"/>
            <a:ext cx="4287354" cy="1754326"/>
          </a:xfrm>
          <a:prstGeom prst="rect">
            <a:avLst/>
          </a:prstGeom>
          <a:noFill/>
        </p:spPr>
        <p:txBody>
          <a:bodyPr wrap="square" rtlCol="0">
            <a:spAutoFit/>
          </a:bodyPr>
          <a:lstStyle/>
          <a:p>
            <a:r>
              <a:rPr lang="en-GB" b="1" dirty="0"/>
              <a:t>Task:</a:t>
            </a:r>
          </a:p>
          <a:p>
            <a:endParaRPr lang="en-GB" dirty="0"/>
          </a:p>
          <a:p>
            <a:r>
              <a:rPr lang="en-GB" dirty="0"/>
              <a:t>1) Drag the names below under the correct structure.  </a:t>
            </a:r>
            <a:r>
              <a:rPr lang="en-GB" u="sng" dirty="0"/>
              <a:t>Make sure everyone in your group understands the reason the name is what it is!</a:t>
            </a:r>
            <a:endParaRPr lang="en-GB" dirty="0"/>
          </a:p>
        </p:txBody>
      </p:sp>
      <p:sp>
        <p:nvSpPr>
          <p:cNvPr id="17" name="TextBox 16">
            <a:extLst>
              <a:ext uri="{FF2B5EF4-FFF2-40B4-BE49-F238E27FC236}">
                <a16:creationId xmlns:a16="http://schemas.microsoft.com/office/drawing/2014/main" id="{DE6C2BFF-8230-4EE3-9C3D-39200C8CFDA6}"/>
              </a:ext>
            </a:extLst>
          </p:cNvPr>
          <p:cNvSpPr txBox="1"/>
          <p:nvPr/>
        </p:nvSpPr>
        <p:spPr>
          <a:xfrm>
            <a:off x="8039177" y="4001734"/>
            <a:ext cx="4071457" cy="1477328"/>
          </a:xfrm>
          <a:prstGeom prst="rect">
            <a:avLst/>
          </a:prstGeom>
          <a:noFill/>
        </p:spPr>
        <p:txBody>
          <a:bodyPr wrap="square" rtlCol="0">
            <a:spAutoFit/>
          </a:bodyPr>
          <a:lstStyle/>
          <a:p>
            <a:r>
              <a:rPr lang="en-GB" dirty="0"/>
              <a:t>2) Add textboxes to the slides giving the names of the remaining structures. </a:t>
            </a:r>
            <a:r>
              <a:rPr lang="en-GB" u="sng" dirty="0"/>
              <a:t>Again, make sure everyone in your group understands the reason the name is what it is!</a:t>
            </a:r>
            <a:endParaRPr lang="en-GB" dirty="0"/>
          </a:p>
        </p:txBody>
      </p:sp>
      <p:sp>
        <p:nvSpPr>
          <p:cNvPr id="18" name="Rectangle 17">
            <a:extLst>
              <a:ext uri="{FF2B5EF4-FFF2-40B4-BE49-F238E27FC236}">
                <a16:creationId xmlns:a16="http://schemas.microsoft.com/office/drawing/2014/main" id="{A525AA3D-826D-4162-87A7-E3CFDB7689A4}"/>
              </a:ext>
            </a:extLst>
          </p:cNvPr>
          <p:cNvSpPr/>
          <p:nvPr/>
        </p:nvSpPr>
        <p:spPr>
          <a:xfrm>
            <a:off x="274574" y="375080"/>
            <a:ext cx="324128" cy="369332"/>
          </a:xfrm>
          <a:prstGeom prst="rect">
            <a:avLst/>
          </a:prstGeom>
        </p:spPr>
        <p:txBody>
          <a:bodyPr wrap="none">
            <a:spAutoFit/>
          </a:bodyPr>
          <a:lstStyle/>
          <a:p>
            <a:r>
              <a:rPr lang="en-GB" b="1" dirty="0"/>
              <a:t>A</a:t>
            </a:r>
          </a:p>
        </p:txBody>
      </p:sp>
      <p:sp>
        <p:nvSpPr>
          <p:cNvPr id="19" name="Rectangle 18">
            <a:extLst>
              <a:ext uri="{FF2B5EF4-FFF2-40B4-BE49-F238E27FC236}">
                <a16:creationId xmlns:a16="http://schemas.microsoft.com/office/drawing/2014/main" id="{7644185A-1B3E-45EA-92AB-4C4A344F8B75}"/>
              </a:ext>
            </a:extLst>
          </p:cNvPr>
          <p:cNvSpPr/>
          <p:nvPr/>
        </p:nvSpPr>
        <p:spPr>
          <a:xfrm>
            <a:off x="2799661" y="375080"/>
            <a:ext cx="324128" cy="369332"/>
          </a:xfrm>
          <a:prstGeom prst="rect">
            <a:avLst/>
          </a:prstGeom>
        </p:spPr>
        <p:txBody>
          <a:bodyPr wrap="none">
            <a:spAutoFit/>
          </a:bodyPr>
          <a:lstStyle/>
          <a:p>
            <a:r>
              <a:rPr lang="en-GB" b="1" dirty="0"/>
              <a:t>B</a:t>
            </a:r>
          </a:p>
        </p:txBody>
      </p:sp>
      <p:sp>
        <p:nvSpPr>
          <p:cNvPr id="20" name="Rectangle 19">
            <a:extLst>
              <a:ext uri="{FF2B5EF4-FFF2-40B4-BE49-F238E27FC236}">
                <a16:creationId xmlns:a16="http://schemas.microsoft.com/office/drawing/2014/main" id="{1C4060F5-3940-4CA2-8E5D-C3778BE75B5B}"/>
              </a:ext>
            </a:extLst>
          </p:cNvPr>
          <p:cNvSpPr/>
          <p:nvPr/>
        </p:nvSpPr>
        <p:spPr>
          <a:xfrm>
            <a:off x="5374024" y="375080"/>
            <a:ext cx="306494" cy="369332"/>
          </a:xfrm>
          <a:prstGeom prst="rect">
            <a:avLst/>
          </a:prstGeom>
        </p:spPr>
        <p:txBody>
          <a:bodyPr wrap="none">
            <a:spAutoFit/>
          </a:bodyPr>
          <a:lstStyle/>
          <a:p>
            <a:r>
              <a:rPr lang="en-GB" b="1" dirty="0"/>
              <a:t>C</a:t>
            </a:r>
          </a:p>
        </p:txBody>
      </p:sp>
      <p:sp>
        <p:nvSpPr>
          <p:cNvPr id="21" name="Rectangle 20">
            <a:extLst>
              <a:ext uri="{FF2B5EF4-FFF2-40B4-BE49-F238E27FC236}">
                <a16:creationId xmlns:a16="http://schemas.microsoft.com/office/drawing/2014/main" id="{9538A0DA-7902-4468-BA54-954C40BCC451}"/>
              </a:ext>
            </a:extLst>
          </p:cNvPr>
          <p:cNvSpPr/>
          <p:nvPr/>
        </p:nvSpPr>
        <p:spPr>
          <a:xfrm>
            <a:off x="1188106" y="2592600"/>
            <a:ext cx="330540" cy="369332"/>
          </a:xfrm>
          <a:prstGeom prst="rect">
            <a:avLst/>
          </a:prstGeom>
        </p:spPr>
        <p:txBody>
          <a:bodyPr wrap="none">
            <a:spAutoFit/>
          </a:bodyPr>
          <a:lstStyle/>
          <a:p>
            <a:r>
              <a:rPr lang="en-GB" b="1" dirty="0"/>
              <a:t>D</a:t>
            </a:r>
          </a:p>
        </p:txBody>
      </p:sp>
      <p:sp>
        <p:nvSpPr>
          <p:cNvPr id="22" name="Rectangle 21">
            <a:extLst>
              <a:ext uri="{FF2B5EF4-FFF2-40B4-BE49-F238E27FC236}">
                <a16:creationId xmlns:a16="http://schemas.microsoft.com/office/drawing/2014/main" id="{3E5FF8FD-5803-431E-8532-4DD165A8DC3A}"/>
              </a:ext>
            </a:extLst>
          </p:cNvPr>
          <p:cNvSpPr/>
          <p:nvPr/>
        </p:nvSpPr>
        <p:spPr>
          <a:xfrm>
            <a:off x="3563568" y="2592600"/>
            <a:ext cx="296876" cy="369332"/>
          </a:xfrm>
          <a:prstGeom prst="rect">
            <a:avLst/>
          </a:prstGeom>
        </p:spPr>
        <p:txBody>
          <a:bodyPr wrap="none">
            <a:spAutoFit/>
          </a:bodyPr>
          <a:lstStyle/>
          <a:p>
            <a:r>
              <a:rPr lang="en-GB" b="1" dirty="0"/>
              <a:t>E</a:t>
            </a:r>
          </a:p>
        </p:txBody>
      </p:sp>
      <p:sp>
        <p:nvSpPr>
          <p:cNvPr id="23" name="Rectangle 22">
            <a:extLst>
              <a:ext uri="{FF2B5EF4-FFF2-40B4-BE49-F238E27FC236}">
                <a16:creationId xmlns:a16="http://schemas.microsoft.com/office/drawing/2014/main" id="{68D4ECBB-CE8A-4B3C-91A9-2203CA7F5EFF}"/>
              </a:ext>
            </a:extLst>
          </p:cNvPr>
          <p:cNvSpPr/>
          <p:nvPr/>
        </p:nvSpPr>
        <p:spPr>
          <a:xfrm>
            <a:off x="361137" y="5226743"/>
            <a:ext cx="332142" cy="369332"/>
          </a:xfrm>
          <a:prstGeom prst="rect">
            <a:avLst/>
          </a:prstGeom>
        </p:spPr>
        <p:txBody>
          <a:bodyPr wrap="square">
            <a:spAutoFit/>
          </a:bodyPr>
          <a:lstStyle/>
          <a:p>
            <a:r>
              <a:rPr lang="en-GB" b="1" dirty="0"/>
              <a:t>F</a:t>
            </a:r>
          </a:p>
        </p:txBody>
      </p:sp>
      <p:sp>
        <p:nvSpPr>
          <p:cNvPr id="24" name="Rectangle 23">
            <a:extLst>
              <a:ext uri="{FF2B5EF4-FFF2-40B4-BE49-F238E27FC236}">
                <a16:creationId xmlns:a16="http://schemas.microsoft.com/office/drawing/2014/main" id="{957BB143-F25A-440B-B0EE-3A79CF5A1EC8}"/>
              </a:ext>
            </a:extLst>
          </p:cNvPr>
          <p:cNvSpPr/>
          <p:nvPr/>
        </p:nvSpPr>
        <p:spPr>
          <a:xfrm>
            <a:off x="3455569" y="5042077"/>
            <a:ext cx="332142" cy="369332"/>
          </a:xfrm>
          <a:prstGeom prst="rect">
            <a:avLst/>
          </a:prstGeom>
        </p:spPr>
        <p:txBody>
          <a:bodyPr wrap="none">
            <a:spAutoFit/>
          </a:bodyPr>
          <a:lstStyle/>
          <a:p>
            <a:r>
              <a:rPr lang="en-GB" b="1" dirty="0"/>
              <a:t>G</a:t>
            </a:r>
          </a:p>
        </p:txBody>
      </p:sp>
      <p:sp>
        <p:nvSpPr>
          <p:cNvPr id="25" name="Rectangle 24">
            <a:extLst>
              <a:ext uri="{FF2B5EF4-FFF2-40B4-BE49-F238E27FC236}">
                <a16:creationId xmlns:a16="http://schemas.microsoft.com/office/drawing/2014/main" id="{C0923B8F-8F91-4D5B-9D3C-536D1A83FB6A}"/>
              </a:ext>
            </a:extLst>
          </p:cNvPr>
          <p:cNvSpPr/>
          <p:nvPr/>
        </p:nvSpPr>
        <p:spPr>
          <a:xfrm>
            <a:off x="5029783" y="4857411"/>
            <a:ext cx="332142" cy="369332"/>
          </a:xfrm>
          <a:prstGeom prst="rect">
            <a:avLst/>
          </a:prstGeom>
        </p:spPr>
        <p:txBody>
          <a:bodyPr wrap="none">
            <a:spAutoFit/>
          </a:bodyPr>
          <a:lstStyle/>
          <a:p>
            <a:r>
              <a:rPr lang="en-GB" b="1" dirty="0"/>
              <a:t>H</a:t>
            </a:r>
          </a:p>
        </p:txBody>
      </p:sp>
      <p:pic>
        <p:nvPicPr>
          <p:cNvPr id="2" name="Picture 1">
            <a:extLst>
              <a:ext uri="{FF2B5EF4-FFF2-40B4-BE49-F238E27FC236}">
                <a16:creationId xmlns:a16="http://schemas.microsoft.com/office/drawing/2014/main" id="{FA9B63B7-FAB2-4CC1-81AE-239E32662F35}"/>
              </a:ext>
            </a:extLst>
          </p:cNvPr>
          <p:cNvPicPr>
            <a:picLocks noChangeAspect="1"/>
          </p:cNvPicPr>
          <p:nvPr/>
        </p:nvPicPr>
        <p:blipFill>
          <a:blip r:embed="rId4"/>
          <a:stretch>
            <a:fillRect/>
          </a:stretch>
        </p:blipFill>
        <p:spPr>
          <a:xfrm>
            <a:off x="233884" y="662159"/>
            <a:ext cx="6788574" cy="1302054"/>
          </a:xfrm>
          <a:prstGeom prst="rect">
            <a:avLst/>
          </a:prstGeom>
        </p:spPr>
      </p:pic>
    </p:spTree>
    <p:extLst>
      <p:ext uri="{BB962C8B-B14F-4D97-AF65-F5344CB8AC3E}">
        <p14:creationId xmlns:p14="http://schemas.microsoft.com/office/powerpoint/2010/main" val="17606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03F270-C218-404E-8A38-B00A2DA05798}"/>
              </a:ext>
            </a:extLst>
          </p:cNvPr>
          <p:cNvPicPr>
            <a:picLocks noChangeAspect="1"/>
          </p:cNvPicPr>
          <p:nvPr/>
        </p:nvPicPr>
        <p:blipFill>
          <a:blip r:embed="rId2"/>
          <a:stretch>
            <a:fillRect/>
          </a:stretch>
        </p:blipFill>
        <p:spPr>
          <a:xfrm>
            <a:off x="17966" y="0"/>
            <a:ext cx="12156067" cy="6858000"/>
          </a:xfrm>
          <a:prstGeom prst="rect">
            <a:avLst/>
          </a:prstGeom>
        </p:spPr>
      </p:pic>
    </p:spTree>
    <p:extLst>
      <p:ext uri="{BB962C8B-B14F-4D97-AF65-F5344CB8AC3E}">
        <p14:creationId xmlns:p14="http://schemas.microsoft.com/office/powerpoint/2010/main" val="1635196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diagram&#10;&#10;Description automatically generated">
            <a:extLst>
              <a:ext uri="{FF2B5EF4-FFF2-40B4-BE49-F238E27FC236}">
                <a16:creationId xmlns:a16="http://schemas.microsoft.com/office/drawing/2014/main" id="{10F8FD3A-DB7C-493C-BB53-B8BCD5886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0"/>
            <a:ext cx="12172950" cy="6858000"/>
          </a:xfrm>
          <a:prstGeom prst="rect">
            <a:avLst/>
          </a:prstGeom>
        </p:spPr>
      </p:pic>
    </p:spTree>
    <p:extLst>
      <p:ext uri="{BB962C8B-B14F-4D97-AF65-F5344CB8AC3E}">
        <p14:creationId xmlns:p14="http://schemas.microsoft.com/office/powerpoint/2010/main" val="1855295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A602D49-413F-4CC0-9420-E32D0F0A9F48}"/>
              </a:ext>
            </a:extLst>
          </p:cNvPr>
          <p:cNvPicPr>
            <a:picLocks noChangeAspect="1"/>
          </p:cNvPicPr>
          <p:nvPr/>
        </p:nvPicPr>
        <p:blipFill>
          <a:blip r:embed="rId2"/>
          <a:stretch>
            <a:fillRect/>
          </a:stretch>
        </p:blipFill>
        <p:spPr>
          <a:xfrm>
            <a:off x="76872" y="593101"/>
            <a:ext cx="8314653" cy="6205961"/>
          </a:xfrm>
          <a:prstGeom prst="rect">
            <a:avLst/>
          </a:prstGeom>
        </p:spPr>
      </p:pic>
      <p:pic>
        <p:nvPicPr>
          <p:cNvPr id="9" name="Picture 8" descr="Screen Shot 2016-11-09 at 14.29.07.png">
            <a:extLst>
              <a:ext uri="{FF2B5EF4-FFF2-40B4-BE49-F238E27FC236}">
                <a16:creationId xmlns:a16="http://schemas.microsoft.com/office/drawing/2014/main" id="{B1000591-3E1E-4FAE-87E4-512C1D4DCE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1856" y="4750258"/>
            <a:ext cx="1061909" cy="537011"/>
          </a:xfrm>
          <a:prstGeom prst="rect">
            <a:avLst/>
          </a:prstGeom>
        </p:spPr>
      </p:pic>
      <p:sp>
        <p:nvSpPr>
          <p:cNvPr id="12" name="TextBox 11">
            <a:extLst>
              <a:ext uri="{FF2B5EF4-FFF2-40B4-BE49-F238E27FC236}">
                <a16:creationId xmlns:a16="http://schemas.microsoft.com/office/drawing/2014/main" id="{13C8691D-28F8-4E9F-BB12-AD2826E1C8AD}"/>
              </a:ext>
            </a:extLst>
          </p:cNvPr>
          <p:cNvSpPr txBox="1"/>
          <p:nvPr/>
        </p:nvSpPr>
        <p:spPr>
          <a:xfrm>
            <a:off x="3469019" y="1333027"/>
            <a:ext cx="853119" cy="461665"/>
          </a:xfrm>
          <a:prstGeom prst="rect">
            <a:avLst/>
          </a:prstGeom>
          <a:noFill/>
        </p:spPr>
        <p:txBody>
          <a:bodyPr wrap="none" rtlCol="0">
            <a:spAutoFit/>
          </a:bodyPr>
          <a:lstStyle/>
          <a:p>
            <a:r>
              <a:rPr lang="en-US" sz="2400"/>
              <a:t>C</a:t>
            </a:r>
            <a:r>
              <a:rPr lang="en-US" sz="2400" baseline="-25000"/>
              <a:t>5</a:t>
            </a:r>
            <a:r>
              <a:rPr lang="en-US" sz="2400"/>
              <a:t>H</a:t>
            </a:r>
            <a:r>
              <a:rPr lang="en-US" sz="2400" baseline="-25000"/>
              <a:t>12</a:t>
            </a:r>
          </a:p>
        </p:txBody>
      </p:sp>
      <p:pic>
        <p:nvPicPr>
          <p:cNvPr id="35" name="Picture 34" descr="Screen Shot 2016-11-09 at 14.22.11.png">
            <a:extLst>
              <a:ext uri="{FF2B5EF4-FFF2-40B4-BE49-F238E27FC236}">
                <a16:creationId xmlns:a16="http://schemas.microsoft.com/office/drawing/2014/main" id="{2B6714FD-188A-466B-8324-2BE19BB675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148" y="771905"/>
            <a:ext cx="925731" cy="565269"/>
          </a:xfrm>
          <a:prstGeom prst="rect">
            <a:avLst/>
          </a:prstGeom>
        </p:spPr>
      </p:pic>
      <p:pic>
        <p:nvPicPr>
          <p:cNvPr id="36" name="Picture 35" descr="Screen Shot 2016-11-09 at 14.24.58.png">
            <a:extLst>
              <a:ext uri="{FF2B5EF4-FFF2-40B4-BE49-F238E27FC236}">
                <a16:creationId xmlns:a16="http://schemas.microsoft.com/office/drawing/2014/main" id="{D6A9E062-9864-4AB2-B248-01308CB4FC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047" y="1970512"/>
            <a:ext cx="611842" cy="491659"/>
          </a:xfrm>
          <a:prstGeom prst="rect">
            <a:avLst/>
          </a:prstGeom>
        </p:spPr>
      </p:pic>
      <p:sp>
        <p:nvSpPr>
          <p:cNvPr id="37" name="TextBox 36">
            <a:extLst>
              <a:ext uri="{FF2B5EF4-FFF2-40B4-BE49-F238E27FC236}">
                <a16:creationId xmlns:a16="http://schemas.microsoft.com/office/drawing/2014/main" id="{A33A1142-9C87-4CA4-9F3D-46DDFE4D8159}"/>
              </a:ext>
            </a:extLst>
          </p:cNvPr>
          <p:cNvSpPr txBox="1"/>
          <p:nvPr/>
        </p:nvSpPr>
        <p:spPr>
          <a:xfrm>
            <a:off x="312258" y="1334526"/>
            <a:ext cx="1720124" cy="307777"/>
          </a:xfrm>
          <a:prstGeom prst="rect">
            <a:avLst/>
          </a:prstGeom>
          <a:noFill/>
          <a:ln>
            <a:noFill/>
          </a:ln>
        </p:spPr>
        <p:txBody>
          <a:bodyPr wrap="square" rtlCol="0">
            <a:spAutoFit/>
          </a:bodyPr>
          <a:lstStyle/>
          <a:p>
            <a:r>
              <a:rPr lang="en-US" sz="1400" b="1" i="1"/>
              <a:t>2-methylbutane</a:t>
            </a:r>
          </a:p>
        </p:txBody>
      </p:sp>
      <p:sp>
        <p:nvSpPr>
          <p:cNvPr id="38" name="TextBox 37">
            <a:extLst>
              <a:ext uri="{FF2B5EF4-FFF2-40B4-BE49-F238E27FC236}">
                <a16:creationId xmlns:a16="http://schemas.microsoft.com/office/drawing/2014/main" id="{7A54FB00-ACCC-431F-A46B-85A49F039378}"/>
              </a:ext>
            </a:extLst>
          </p:cNvPr>
          <p:cNvSpPr txBox="1"/>
          <p:nvPr/>
        </p:nvSpPr>
        <p:spPr>
          <a:xfrm>
            <a:off x="3047906" y="2063147"/>
            <a:ext cx="1098930" cy="307777"/>
          </a:xfrm>
          <a:prstGeom prst="rect">
            <a:avLst/>
          </a:prstGeom>
          <a:noFill/>
          <a:ln>
            <a:noFill/>
          </a:ln>
        </p:spPr>
        <p:txBody>
          <a:bodyPr wrap="square" rtlCol="0">
            <a:spAutoFit/>
          </a:bodyPr>
          <a:lstStyle/>
          <a:p>
            <a:r>
              <a:rPr lang="en-US" sz="1400" b="1" i="1"/>
              <a:t>pentane</a:t>
            </a:r>
          </a:p>
        </p:txBody>
      </p:sp>
      <p:sp>
        <p:nvSpPr>
          <p:cNvPr id="39" name="TextBox 38">
            <a:extLst>
              <a:ext uri="{FF2B5EF4-FFF2-40B4-BE49-F238E27FC236}">
                <a16:creationId xmlns:a16="http://schemas.microsoft.com/office/drawing/2014/main" id="{3E9D84EB-3DBF-4BDF-9B70-C4E31CCEEBF2}"/>
              </a:ext>
            </a:extLst>
          </p:cNvPr>
          <p:cNvSpPr txBox="1"/>
          <p:nvPr/>
        </p:nvSpPr>
        <p:spPr>
          <a:xfrm>
            <a:off x="6991179" y="3556720"/>
            <a:ext cx="982961" cy="430887"/>
          </a:xfrm>
          <a:prstGeom prst="rect">
            <a:avLst/>
          </a:prstGeom>
          <a:noFill/>
        </p:spPr>
        <p:txBody>
          <a:bodyPr wrap="square" rtlCol="0">
            <a:spAutoFit/>
          </a:bodyPr>
          <a:lstStyle/>
          <a:p>
            <a:r>
              <a:rPr lang="en-US" sz="2200"/>
              <a:t>C</a:t>
            </a:r>
            <a:r>
              <a:rPr lang="en-US" sz="2200" baseline="-25000"/>
              <a:t>5</a:t>
            </a:r>
            <a:r>
              <a:rPr lang="en-US" sz="2200"/>
              <a:t>H</a:t>
            </a:r>
            <a:r>
              <a:rPr lang="en-US" sz="2200" baseline="-25000"/>
              <a:t>12</a:t>
            </a:r>
            <a:r>
              <a:rPr lang="en-US" sz="2200"/>
              <a:t>O</a:t>
            </a:r>
          </a:p>
        </p:txBody>
      </p:sp>
      <p:pic>
        <p:nvPicPr>
          <p:cNvPr id="40" name="Picture 39" descr="Screen Shot 2016-11-09 at 14.27.03.png">
            <a:extLst>
              <a:ext uri="{FF2B5EF4-FFF2-40B4-BE49-F238E27FC236}">
                <a16:creationId xmlns:a16="http://schemas.microsoft.com/office/drawing/2014/main" id="{C954EF00-759F-4DC1-82E4-F3E11FD0CA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8547" y="2902193"/>
            <a:ext cx="1013817" cy="579920"/>
          </a:xfrm>
          <a:prstGeom prst="rect">
            <a:avLst/>
          </a:prstGeom>
        </p:spPr>
      </p:pic>
      <p:sp>
        <p:nvSpPr>
          <p:cNvPr id="41" name="TextBox 40">
            <a:extLst>
              <a:ext uri="{FF2B5EF4-FFF2-40B4-BE49-F238E27FC236}">
                <a16:creationId xmlns:a16="http://schemas.microsoft.com/office/drawing/2014/main" id="{1A421719-BAE6-416B-8E1D-109B9CAED1D0}"/>
              </a:ext>
            </a:extLst>
          </p:cNvPr>
          <p:cNvSpPr txBox="1"/>
          <p:nvPr/>
        </p:nvSpPr>
        <p:spPr>
          <a:xfrm>
            <a:off x="8194570" y="5018425"/>
            <a:ext cx="982961" cy="430887"/>
          </a:xfrm>
          <a:prstGeom prst="rect">
            <a:avLst/>
          </a:prstGeom>
          <a:noFill/>
        </p:spPr>
        <p:txBody>
          <a:bodyPr wrap="square" rtlCol="0">
            <a:spAutoFit/>
          </a:bodyPr>
          <a:lstStyle/>
          <a:p>
            <a:r>
              <a:rPr lang="en-US" sz="2200"/>
              <a:t>C</a:t>
            </a:r>
            <a:r>
              <a:rPr lang="en-US" sz="2200" baseline="-25000"/>
              <a:t>5</a:t>
            </a:r>
            <a:r>
              <a:rPr lang="en-US" sz="2200"/>
              <a:t>H</a:t>
            </a:r>
            <a:r>
              <a:rPr lang="en-US" sz="2200" baseline="-25000"/>
              <a:t>10</a:t>
            </a:r>
            <a:r>
              <a:rPr lang="en-US" sz="2200"/>
              <a:t>O</a:t>
            </a:r>
          </a:p>
        </p:txBody>
      </p:sp>
      <p:sp>
        <p:nvSpPr>
          <p:cNvPr id="42" name="TextBox 41">
            <a:extLst>
              <a:ext uri="{FF2B5EF4-FFF2-40B4-BE49-F238E27FC236}">
                <a16:creationId xmlns:a16="http://schemas.microsoft.com/office/drawing/2014/main" id="{73903982-0F88-465B-A76B-9574ECC7A39F}"/>
              </a:ext>
            </a:extLst>
          </p:cNvPr>
          <p:cNvSpPr txBox="1"/>
          <p:nvPr/>
        </p:nvSpPr>
        <p:spPr>
          <a:xfrm>
            <a:off x="6913838" y="3383275"/>
            <a:ext cx="1554093" cy="307777"/>
          </a:xfrm>
          <a:prstGeom prst="rect">
            <a:avLst/>
          </a:prstGeom>
          <a:noFill/>
          <a:ln>
            <a:noFill/>
          </a:ln>
        </p:spPr>
        <p:txBody>
          <a:bodyPr wrap="square" rtlCol="0">
            <a:spAutoFit/>
          </a:bodyPr>
          <a:lstStyle/>
          <a:p>
            <a:r>
              <a:rPr lang="en-US" sz="1400" b="1" i="1"/>
              <a:t>pentan-3-ol</a:t>
            </a:r>
          </a:p>
        </p:txBody>
      </p:sp>
      <p:sp>
        <p:nvSpPr>
          <p:cNvPr id="44" name="TextBox 43">
            <a:extLst>
              <a:ext uri="{FF2B5EF4-FFF2-40B4-BE49-F238E27FC236}">
                <a16:creationId xmlns:a16="http://schemas.microsoft.com/office/drawing/2014/main" id="{03207C98-D4F9-4557-BA35-515295A3F690}"/>
              </a:ext>
            </a:extLst>
          </p:cNvPr>
          <p:cNvSpPr txBox="1"/>
          <p:nvPr/>
        </p:nvSpPr>
        <p:spPr>
          <a:xfrm>
            <a:off x="3631756" y="6266680"/>
            <a:ext cx="1310335" cy="307777"/>
          </a:xfrm>
          <a:prstGeom prst="rect">
            <a:avLst/>
          </a:prstGeom>
          <a:noFill/>
          <a:ln>
            <a:noFill/>
          </a:ln>
        </p:spPr>
        <p:txBody>
          <a:bodyPr wrap="square" rtlCol="0">
            <a:spAutoFit/>
          </a:bodyPr>
          <a:lstStyle/>
          <a:p>
            <a:r>
              <a:rPr lang="en-US" sz="1400" b="1" i="1" err="1"/>
              <a:t>cyclopentanol</a:t>
            </a:r>
            <a:endParaRPr lang="en-US" sz="1400" b="1" i="1"/>
          </a:p>
        </p:txBody>
      </p:sp>
      <p:pic>
        <p:nvPicPr>
          <p:cNvPr id="45" name="Picture 44" descr="Screen Shot 2016-11-09 at 14.31.30.png">
            <a:extLst>
              <a:ext uri="{FF2B5EF4-FFF2-40B4-BE49-F238E27FC236}">
                <a16:creationId xmlns:a16="http://schemas.microsoft.com/office/drawing/2014/main" id="{62AB1608-9DB3-4EFE-BB7C-5537E3417F8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53032" y="5712559"/>
            <a:ext cx="935076" cy="583215"/>
          </a:xfrm>
          <a:prstGeom prst="rect">
            <a:avLst/>
          </a:prstGeom>
        </p:spPr>
      </p:pic>
      <p:sp>
        <p:nvSpPr>
          <p:cNvPr id="46" name="TextBox 45">
            <a:extLst>
              <a:ext uri="{FF2B5EF4-FFF2-40B4-BE49-F238E27FC236}">
                <a16:creationId xmlns:a16="http://schemas.microsoft.com/office/drawing/2014/main" id="{7E0BCCF5-4657-41BF-A135-D976524658F1}"/>
              </a:ext>
            </a:extLst>
          </p:cNvPr>
          <p:cNvSpPr txBox="1"/>
          <p:nvPr/>
        </p:nvSpPr>
        <p:spPr>
          <a:xfrm>
            <a:off x="2502507" y="5504044"/>
            <a:ext cx="795411" cy="430887"/>
          </a:xfrm>
          <a:prstGeom prst="rect">
            <a:avLst/>
          </a:prstGeom>
          <a:noFill/>
        </p:spPr>
        <p:txBody>
          <a:bodyPr wrap="square" rtlCol="0">
            <a:spAutoFit/>
          </a:bodyPr>
          <a:lstStyle/>
          <a:p>
            <a:r>
              <a:rPr lang="en-US" sz="2200"/>
              <a:t>C</a:t>
            </a:r>
            <a:r>
              <a:rPr lang="en-US" sz="2200" baseline="-25000"/>
              <a:t>6</a:t>
            </a:r>
            <a:r>
              <a:rPr lang="en-US" sz="2200"/>
              <a:t>H</a:t>
            </a:r>
            <a:r>
              <a:rPr lang="en-US" sz="2200" baseline="-25000"/>
              <a:t>12</a:t>
            </a:r>
          </a:p>
        </p:txBody>
      </p:sp>
      <p:pic>
        <p:nvPicPr>
          <p:cNvPr id="47" name="Picture 46" descr="Screen Shot 2016-11-09 at 15.37.09.png">
            <a:extLst>
              <a:ext uri="{FF2B5EF4-FFF2-40B4-BE49-F238E27FC236}">
                <a16:creationId xmlns:a16="http://schemas.microsoft.com/office/drawing/2014/main" id="{EC8480DB-B352-4A24-AB43-342014FFF53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211" y="5815028"/>
            <a:ext cx="612539" cy="750705"/>
          </a:xfrm>
          <a:prstGeom prst="rect">
            <a:avLst/>
          </a:prstGeom>
        </p:spPr>
      </p:pic>
      <p:sp>
        <p:nvSpPr>
          <p:cNvPr id="48" name="TextBox 47">
            <a:extLst>
              <a:ext uri="{FF2B5EF4-FFF2-40B4-BE49-F238E27FC236}">
                <a16:creationId xmlns:a16="http://schemas.microsoft.com/office/drawing/2014/main" id="{8284AF63-3D8A-4C78-9F42-D362E0C14792}"/>
              </a:ext>
            </a:extLst>
          </p:cNvPr>
          <p:cNvSpPr txBox="1"/>
          <p:nvPr/>
        </p:nvSpPr>
        <p:spPr>
          <a:xfrm>
            <a:off x="2222951" y="6491299"/>
            <a:ext cx="1147979" cy="307777"/>
          </a:xfrm>
          <a:prstGeom prst="rect">
            <a:avLst/>
          </a:prstGeom>
          <a:noFill/>
          <a:ln>
            <a:noFill/>
          </a:ln>
        </p:spPr>
        <p:txBody>
          <a:bodyPr wrap="square" rtlCol="0">
            <a:spAutoFit/>
          </a:bodyPr>
          <a:lstStyle/>
          <a:p>
            <a:r>
              <a:rPr lang="en-US" sz="1400" b="1" i="1"/>
              <a:t>cyclohexane</a:t>
            </a:r>
          </a:p>
        </p:txBody>
      </p:sp>
      <p:pic>
        <p:nvPicPr>
          <p:cNvPr id="50" name="Picture 49" descr="Screen Shot 2016-11-09 at 14.33.52.png">
            <a:extLst>
              <a:ext uri="{FF2B5EF4-FFF2-40B4-BE49-F238E27FC236}">
                <a16:creationId xmlns:a16="http://schemas.microsoft.com/office/drawing/2014/main" id="{580CC436-A6A6-4E93-A642-40A4AAE3C00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62756" y="4696214"/>
            <a:ext cx="1293756" cy="318385"/>
          </a:xfrm>
          <a:prstGeom prst="rect">
            <a:avLst/>
          </a:prstGeom>
        </p:spPr>
      </p:pic>
      <p:sp>
        <p:nvSpPr>
          <p:cNvPr id="51" name="TextBox 50">
            <a:extLst>
              <a:ext uri="{FF2B5EF4-FFF2-40B4-BE49-F238E27FC236}">
                <a16:creationId xmlns:a16="http://schemas.microsoft.com/office/drawing/2014/main" id="{F8BF914A-E96B-46FC-B562-045785DF17D2}"/>
              </a:ext>
            </a:extLst>
          </p:cNvPr>
          <p:cNvSpPr txBox="1"/>
          <p:nvPr/>
        </p:nvSpPr>
        <p:spPr>
          <a:xfrm>
            <a:off x="1977289" y="3987389"/>
            <a:ext cx="814337" cy="307777"/>
          </a:xfrm>
          <a:prstGeom prst="rect">
            <a:avLst/>
          </a:prstGeom>
          <a:noFill/>
          <a:ln>
            <a:noFill/>
          </a:ln>
        </p:spPr>
        <p:txBody>
          <a:bodyPr wrap="square" rtlCol="0">
            <a:spAutoFit/>
          </a:bodyPr>
          <a:lstStyle/>
          <a:p>
            <a:r>
              <a:rPr lang="en-US" sz="1400" b="1" i="1"/>
              <a:t>propene</a:t>
            </a:r>
          </a:p>
        </p:txBody>
      </p:sp>
      <p:sp>
        <p:nvSpPr>
          <p:cNvPr id="52" name="TextBox 51">
            <a:extLst>
              <a:ext uri="{FF2B5EF4-FFF2-40B4-BE49-F238E27FC236}">
                <a16:creationId xmlns:a16="http://schemas.microsoft.com/office/drawing/2014/main" id="{59919AA1-13C9-4187-BCDB-8FD6044CE407}"/>
              </a:ext>
            </a:extLst>
          </p:cNvPr>
          <p:cNvSpPr txBox="1"/>
          <p:nvPr/>
        </p:nvSpPr>
        <p:spPr>
          <a:xfrm>
            <a:off x="2031414" y="3270376"/>
            <a:ext cx="819884" cy="307777"/>
          </a:xfrm>
          <a:prstGeom prst="rect">
            <a:avLst/>
          </a:prstGeom>
          <a:noFill/>
          <a:ln>
            <a:noFill/>
          </a:ln>
        </p:spPr>
        <p:txBody>
          <a:bodyPr wrap="square" rtlCol="0">
            <a:spAutoFit/>
          </a:bodyPr>
          <a:lstStyle/>
          <a:p>
            <a:r>
              <a:rPr lang="en-US" sz="1400" b="1" i="1"/>
              <a:t>ethane</a:t>
            </a:r>
          </a:p>
        </p:txBody>
      </p:sp>
      <p:pic>
        <p:nvPicPr>
          <p:cNvPr id="56" name="Picture 55" descr="Screen Shot 2016-11-09 at 14.30.45.png">
            <a:extLst>
              <a:ext uri="{FF2B5EF4-FFF2-40B4-BE49-F238E27FC236}">
                <a16:creationId xmlns:a16="http://schemas.microsoft.com/office/drawing/2014/main" id="{F732AA9E-EB0F-4A97-9DBB-0CF0A273DF5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67507" y="6005710"/>
            <a:ext cx="1254595" cy="264125"/>
          </a:xfrm>
          <a:prstGeom prst="rect">
            <a:avLst/>
          </a:prstGeom>
        </p:spPr>
      </p:pic>
      <p:sp>
        <p:nvSpPr>
          <p:cNvPr id="3" name="TextBox 2">
            <a:extLst>
              <a:ext uri="{FF2B5EF4-FFF2-40B4-BE49-F238E27FC236}">
                <a16:creationId xmlns:a16="http://schemas.microsoft.com/office/drawing/2014/main" id="{54D260D6-EF63-4A5B-A2E0-7B1F314FF658}"/>
              </a:ext>
            </a:extLst>
          </p:cNvPr>
          <p:cNvSpPr txBox="1"/>
          <p:nvPr/>
        </p:nvSpPr>
        <p:spPr>
          <a:xfrm>
            <a:off x="219771" y="58937"/>
            <a:ext cx="6917728" cy="369332"/>
          </a:xfrm>
          <a:prstGeom prst="rect">
            <a:avLst/>
          </a:prstGeom>
          <a:noFill/>
        </p:spPr>
        <p:txBody>
          <a:bodyPr wrap="none" rtlCol="0">
            <a:spAutoFit/>
          </a:bodyPr>
          <a:lstStyle/>
          <a:p>
            <a:r>
              <a:rPr lang="en-GB" b="1"/>
              <a:t>NOTE: Compounds in the same coloured box are isomers of each other</a:t>
            </a:r>
          </a:p>
        </p:txBody>
      </p:sp>
      <p:sp>
        <p:nvSpPr>
          <p:cNvPr id="57" name="TextBox 56">
            <a:extLst>
              <a:ext uri="{FF2B5EF4-FFF2-40B4-BE49-F238E27FC236}">
                <a16:creationId xmlns:a16="http://schemas.microsoft.com/office/drawing/2014/main" id="{1D5BBF1B-82C3-41A9-A382-B5546F634FA0}"/>
              </a:ext>
            </a:extLst>
          </p:cNvPr>
          <p:cNvSpPr txBox="1"/>
          <p:nvPr/>
        </p:nvSpPr>
        <p:spPr>
          <a:xfrm>
            <a:off x="8317378" y="-43946"/>
            <a:ext cx="3797750" cy="646331"/>
          </a:xfrm>
          <a:prstGeom prst="rect">
            <a:avLst/>
          </a:prstGeom>
          <a:noFill/>
        </p:spPr>
        <p:txBody>
          <a:bodyPr wrap="square" rtlCol="0">
            <a:spAutoFit/>
          </a:bodyPr>
          <a:lstStyle/>
          <a:p>
            <a:pPr algn="ctr"/>
            <a:r>
              <a:rPr lang="en-GB" b="1"/>
              <a:t>Drag the structures and names into the correct boxes</a:t>
            </a:r>
          </a:p>
        </p:txBody>
      </p:sp>
      <mc:AlternateContent xmlns:mc="http://schemas.openxmlformats.org/markup-compatibility/2006" xmlns:p14="http://schemas.microsoft.com/office/powerpoint/2010/main">
        <mc:Choice Requires="p14">
          <p:contentPart p14:bwMode="auto" r:id="rId11">
            <p14:nvContentPartPr>
              <p14:cNvPr id="2" name="Ink 1">
                <a:extLst>
                  <a:ext uri="{FF2B5EF4-FFF2-40B4-BE49-F238E27FC236}">
                    <a16:creationId xmlns:a16="http://schemas.microsoft.com/office/drawing/2014/main" id="{27E654B7-D7D2-4BA3-8ED0-83552B1C2F56}"/>
                  </a:ext>
                </a:extLst>
              </p14:cNvPr>
              <p14:cNvContentPartPr/>
              <p14:nvPr/>
            </p14:nvContentPartPr>
            <p14:xfrm>
              <a:off x="1285874" y="716996"/>
              <a:ext cx="419099" cy="228600"/>
            </p14:xfrm>
          </p:contentPart>
        </mc:Choice>
        <mc:Fallback xmlns="">
          <p:pic>
            <p:nvPicPr>
              <p:cNvPr id="2" name="Ink 1">
                <a:extLst>
                  <a:ext uri="{FF2B5EF4-FFF2-40B4-BE49-F238E27FC236}">
                    <a16:creationId xmlns:a16="http://schemas.microsoft.com/office/drawing/2014/main" id="{27E654B7-D7D2-4BA3-8ED0-83552B1C2F56}"/>
                  </a:ext>
                </a:extLst>
              </p:cNvPr>
              <p:cNvPicPr/>
              <p:nvPr/>
            </p:nvPicPr>
            <p:blipFill>
              <a:blip r:embed="rId12"/>
              <a:stretch>
                <a:fillRect/>
              </a:stretch>
            </p:blipFill>
            <p:spPr>
              <a:xfrm>
                <a:off x="1276803" y="708410"/>
                <a:ext cx="436879" cy="24613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 name="Ink 3">
                <a:extLst>
                  <a:ext uri="{FF2B5EF4-FFF2-40B4-BE49-F238E27FC236}">
                    <a16:creationId xmlns:a16="http://schemas.microsoft.com/office/drawing/2014/main" id="{E7B4E323-9570-4D97-B73B-40F275D35366}"/>
                  </a:ext>
                </a:extLst>
              </p14:cNvPr>
              <p14:cNvContentPartPr/>
              <p14:nvPr/>
            </p14:nvContentPartPr>
            <p14:xfrm>
              <a:off x="1428749" y="1916422"/>
              <a:ext cx="380999" cy="228600"/>
            </p14:xfrm>
          </p:contentPart>
        </mc:Choice>
        <mc:Fallback xmlns="">
          <p:pic>
            <p:nvPicPr>
              <p:cNvPr id="4" name="Ink 3">
                <a:extLst>
                  <a:ext uri="{FF2B5EF4-FFF2-40B4-BE49-F238E27FC236}">
                    <a16:creationId xmlns:a16="http://schemas.microsoft.com/office/drawing/2014/main" id="{E7B4E323-9570-4D97-B73B-40F275D35366}"/>
                  </a:ext>
                </a:extLst>
              </p:cNvPr>
              <p:cNvPicPr/>
              <p:nvPr/>
            </p:nvPicPr>
            <p:blipFill>
              <a:blip r:embed="rId14"/>
              <a:stretch>
                <a:fillRect/>
              </a:stretch>
            </p:blipFill>
            <p:spPr>
              <a:xfrm>
                <a:off x="1420155" y="1907589"/>
                <a:ext cx="398545" cy="24591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 name="Ink 4">
                <a:extLst>
                  <a:ext uri="{FF2B5EF4-FFF2-40B4-BE49-F238E27FC236}">
                    <a16:creationId xmlns:a16="http://schemas.microsoft.com/office/drawing/2014/main" id="{47A69E08-EFCD-4710-B3CB-A2E33FDE5742}"/>
                  </a:ext>
                </a:extLst>
              </p14:cNvPr>
              <p14:cNvContentPartPr/>
              <p14:nvPr/>
            </p14:nvContentPartPr>
            <p14:xfrm>
              <a:off x="3976687" y="1951420"/>
              <a:ext cx="523874" cy="161924"/>
            </p14:xfrm>
          </p:contentPart>
        </mc:Choice>
        <mc:Fallback xmlns="">
          <p:pic>
            <p:nvPicPr>
              <p:cNvPr id="5" name="Ink 4">
                <a:extLst>
                  <a:ext uri="{FF2B5EF4-FFF2-40B4-BE49-F238E27FC236}">
                    <a16:creationId xmlns:a16="http://schemas.microsoft.com/office/drawing/2014/main" id="{47A69E08-EFCD-4710-B3CB-A2E33FDE5742}"/>
                  </a:ext>
                </a:extLst>
              </p:cNvPr>
              <p:cNvPicPr/>
              <p:nvPr/>
            </p:nvPicPr>
            <p:blipFill>
              <a:blip r:embed="rId16"/>
              <a:stretch>
                <a:fillRect/>
              </a:stretch>
            </p:blipFill>
            <p:spPr>
              <a:xfrm>
                <a:off x="3968075" y="1942444"/>
                <a:ext cx="541456" cy="179517"/>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 name="Ink 5">
                <a:extLst>
                  <a:ext uri="{FF2B5EF4-FFF2-40B4-BE49-F238E27FC236}">
                    <a16:creationId xmlns:a16="http://schemas.microsoft.com/office/drawing/2014/main" id="{0E7435A9-E3E7-4824-8DE1-2D6F642FB303}"/>
                  </a:ext>
                </a:extLst>
              </p14:cNvPr>
              <p14:cNvContentPartPr/>
              <p14:nvPr/>
            </p14:nvContentPartPr>
            <p14:xfrm>
              <a:off x="3457518" y="1280128"/>
              <a:ext cx="761999" cy="619124"/>
            </p14:xfrm>
          </p:contentPart>
        </mc:Choice>
        <mc:Fallback xmlns="">
          <p:pic>
            <p:nvPicPr>
              <p:cNvPr id="6" name="Ink 5">
                <a:extLst>
                  <a:ext uri="{FF2B5EF4-FFF2-40B4-BE49-F238E27FC236}">
                    <a16:creationId xmlns:a16="http://schemas.microsoft.com/office/drawing/2014/main" id="{0E7435A9-E3E7-4824-8DE1-2D6F642FB303}"/>
                  </a:ext>
                </a:extLst>
              </p:cNvPr>
              <p:cNvPicPr/>
              <p:nvPr/>
            </p:nvPicPr>
            <p:blipFill>
              <a:blip r:embed="rId18"/>
              <a:stretch>
                <a:fillRect/>
              </a:stretch>
            </p:blipFill>
            <p:spPr>
              <a:xfrm>
                <a:off x="3448553" y="1271071"/>
                <a:ext cx="779570" cy="636875"/>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 name="Ink 6">
                <a:extLst>
                  <a:ext uri="{FF2B5EF4-FFF2-40B4-BE49-F238E27FC236}">
                    <a16:creationId xmlns:a16="http://schemas.microsoft.com/office/drawing/2014/main" id="{9810B3F2-A811-4CB8-8CF3-4F1BC14634EA}"/>
                  </a:ext>
                </a:extLst>
              </p14:cNvPr>
              <p14:cNvContentPartPr/>
              <p14:nvPr/>
            </p14:nvContentPartPr>
            <p14:xfrm>
              <a:off x="2992063" y="1131067"/>
              <a:ext cx="342900" cy="266700"/>
            </p14:xfrm>
          </p:contentPart>
        </mc:Choice>
        <mc:Fallback xmlns="">
          <p:pic>
            <p:nvPicPr>
              <p:cNvPr id="7" name="Ink 6">
                <a:extLst>
                  <a:ext uri="{FF2B5EF4-FFF2-40B4-BE49-F238E27FC236}">
                    <a16:creationId xmlns:a16="http://schemas.microsoft.com/office/drawing/2014/main" id="{9810B3F2-A811-4CB8-8CF3-4F1BC14634EA}"/>
                  </a:ext>
                </a:extLst>
              </p:cNvPr>
              <p:cNvPicPr/>
              <p:nvPr/>
            </p:nvPicPr>
            <p:blipFill>
              <a:blip r:embed="rId20"/>
              <a:stretch>
                <a:fillRect/>
              </a:stretch>
            </p:blipFill>
            <p:spPr>
              <a:xfrm>
                <a:off x="2983544" y="1122117"/>
                <a:ext cx="360293" cy="284241"/>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8" name="Ink 7">
                <a:extLst>
                  <a:ext uri="{FF2B5EF4-FFF2-40B4-BE49-F238E27FC236}">
                    <a16:creationId xmlns:a16="http://schemas.microsoft.com/office/drawing/2014/main" id="{1E205BBB-EB33-4D60-9B59-9564B7215257}"/>
                  </a:ext>
                </a:extLst>
              </p14:cNvPr>
              <p14:cNvContentPartPr/>
              <p14:nvPr/>
            </p14:nvContentPartPr>
            <p14:xfrm>
              <a:off x="2803921" y="1077749"/>
              <a:ext cx="276225" cy="123824"/>
            </p14:xfrm>
          </p:contentPart>
        </mc:Choice>
        <mc:Fallback xmlns="">
          <p:pic>
            <p:nvPicPr>
              <p:cNvPr id="8" name="Ink 7">
                <a:extLst>
                  <a:ext uri="{FF2B5EF4-FFF2-40B4-BE49-F238E27FC236}">
                    <a16:creationId xmlns:a16="http://schemas.microsoft.com/office/drawing/2014/main" id="{1E205BBB-EB33-4D60-9B59-9564B7215257}"/>
                  </a:ext>
                </a:extLst>
              </p:cNvPr>
              <p:cNvPicPr/>
              <p:nvPr/>
            </p:nvPicPr>
            <p:blipFill>
              <a:blip r:embed="rId22"/>
              <a:stretch>
                <a:fillRect/>
              </a:stretch>
            </p:blipFill>
            <p:spPr>
              <a:xfrm>
                <a:off x="2795356" y="1069209"/>
                <a:ext cx="293712" cy="141259"/>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 name="Ink 9">
                <a:extLst>
                  <a:ext uri="{FF2B5EF4-FFF2-40B4-BE49-F238E27FC236}">
                    <a16:creationId xmlns:a16="http://schemas.microsoft.com/office/drawing/2014/main" id="{378ABAE0-1346-4834-BD31-F44F8AFD47AD}"/>
                  </a:ext>
                </a:extLst>
              </p14:cNvPr>
              <p14:cNvContentPartPr/>
              <p14:nvPr/>
            </p14:nvContentPartPr>
            <p14:xfrm>
              <a:off x="7032965" y="3632378"/>
              <a:ext cx="1104900" cy="485774"/>
            </p14:xfrm>
          </p:contentPart>
        </mc:Choice>
        <mc:Fallback xmlns="">
          <p:pic>
            <p:nvPicPr>
              <p:cNvPr id="10" name="Ink 9">
                <a:extLst>
                  <a:ext uri="{FF2B5EF4-FFF2-40B4-BE49-F238E27FC236}">
                    <a16:creationId xmlns:a16="http://schemas.microsoft.com/office/drawing/2014/main" id="{378ABAE0-1346-4834-BD31-F44F8AFD47AD}"/>
                  </a:ext>
                </a:extLst>
              </p:cNvPr>
              <p:cNvPicPr/>
              <p:nvPr/>
            </p:nvPicPr>
            <p:blipFill>
              <a:blip r:embed="rId24"/>
              <a:stretch>
                <a:fillRect/>
              </a:stretch>
            </p:blipFill>
            <p:spPr>
              <a:xfrm>
                <a:off x="7023932" y="3623787"/>
                <a:ext cx="1122604" cy="503315"/>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 name="Ink 10">
                <a:extLst>
                  <a:ext uri="{FF2B5EF4-FFF2-40B4-BE49-F238E27FC236}">
                    <a16:creationId xmlns:a16="http://schemas.microsoft.com/office/drawing/2014/main" id="{EDBDD068-568D-45B6-9B40-3145180AAB83}"/>
                  </a:ext>
                </a:extLst>
              </p14:cNvPr>
              <p14:cNvContentPartPr/>
              <p14:nvPr/>
            </p14:nvContentPartPr>
            <p14:xfrm>
              <a:off x="6290774" y="1957669"/>
              <a:ext cx="2476499" cy="1904999"/>
            </p14:xfrm>
          </p:contentPart>
        </mc:Choice>
        <mc:Fallback xmlns="">
          <p:pic>
            <p:nvPicPr>
              <p:cNvPr id="11" name="Ink 10">
                <a:extLst>
                  <a:ext uri="{FF2B5EF4-FFF2-40B4-BE49-F238E27FC236}">
                    <a16:creationId xmlns:a16="http://schemas.microsoft.com/office/drawing/2014/main" id="{EDBDD068-568D-45B6-9B40-3145180AAB83}"/>
                  </a:ext>
                </a:extLst>
              </p:cNvPr>
              <p:cNvPicPr/>
              <p:nvPr/>
            </p:nvPicPr>
            <p:blipFill>
              <a:blip r:embed="rId26"/>
              <a:stretch>
                <a:fillRect/>
              </a:stretch>
            </p:blipFill>
            <p:spPr>
              <a:xfrm>
                <a:off x="6281775" y="1948675"/>
                <a:ext cx="2494137" cy="1922628"/>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3" name="Ink 12">
                <a:extLst>
                  <a:ext uri="{FF2B5EF4-FFF2-40B4-BE49-F238E27FC236}">
                    <a16:creationId xmlns:a16="http://schemas.microsoft.com/office/drawing/2014/main" id="{26BB246F-6003-47C0-9EBF-6DFDE986E27B}"/>
                  </a:ext>
                </a:extLst>
              </p14:cNvPr>
              <p14:cNvContentPartPr/>
              <p14:nvPr/>
            </p14:nvContentPartPr>
            <p14:xfrm>
              <a:off x="6199672" y="1961901"/>
              <a:ext cx="361949" cy="161924"/>
            </p14:xfrm>
          </p:contentPart>
        </mc:Choice>
        <mc:Fallback xmlns="">
          <p:pic>
            <p:nvPicPr>
              <p:cNvPr id="13" name="Ink 12">
                <a:extLst>
                  <a:ext uri="{FF2B5EF4-FFF2-40B4-BE49-F238E27FC236}">
                    <a16:creationId xmlns:a16="http://schemas.microsoft.com/office/drawing/2014/main" id="{26BB246F-6003-47C0-9EBF-6DFDE986E27B}"/>
                  </a:ext>
                </a:extLst>
              </p:cNvPr>
              <p:cNvPicPr/>
              <p:nvPr/>
            </p:nvPicPr>
            <p:blipFill>
              <a:blip r:embed="rId28"/>
              <a:stretch>
                <a:fillRect/>
              </a:stretch>
            </p:blipFill>
            <p:spPr>
              <a:xfrm>
                <a:off x="6190959" y="1953062"/>
                <a:ext cx="379738" cy="179248"/>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5" name="Ink 14">
                <a:extLst>
                  <a:ext uri="{FF2B5EF4-FFF2-40B4-BE49-F238E27FC236}">
                    <a16:creationId xmlns:a16="http://schemas.microsoft.com/office/drawing/2014/main" id="{0D46FECD-040A-4A7E-9D6A-2081C6063738}"/>
                  </a:ext>
                </a:extLst>
              </p14:cNvPr>
              <p14:cNvContentPartPr/>
              <p14:nvPr/>
            </p14:nvContentPartPr>
            <p14:xfrm>
              <a:off x="2583602" y="5436329"/>
              <a:ext cx="771524" cy="533400"/>
            </p14:xfrm>
          </p:contentPart>
        </mc:Choice>
        <mc:Fallback xmlns="">
          <p:pic>
            <p:nvPicPr>
              <p:cNvPr id="15" name="Ink 14">
                <a:extLst>
                  <a:ext uri="{FF2B5EF4-FFF2-40B4-BE49-F238E27FC236}">
                    <a16:creationId xmlns:a16="http://schemas.microsoft.com/office/drawing/2014/main" id="{0D46FECD-040A-4A7E-9D6A-2081C6063738}"/>
                  </a:ext>
                </a:extLst>
              </p:cNvPr>
              <p:cNvPicPr/>
              <p:nvPr/>
            </p:nvPicPr>
            <p:blipFill>
              <a:blip r:embed="rId30"/>
              <a:stretch>
                <a:fillRect/>
              </a:stretch>
            </p:blipFill>
            <p:spPr>
              <a:xfrm>
                <a:off x="2574652" y="5427379"/>
                <a:ext cx="789067" cy="550941"/>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6" name="Ink 15">
                <a:extLst>
                  <a:ext uri="{FF2B5EF4-FFF2-40B4-BE49-F238E27FC236}">
                    <a16:creationId xmlns:a16="http://schemas.microsoft.com/office/drawing/2014/main" id="{0BF2C492-8A79-4EFE-A1B4-1D1EBF8298E4}"/>
                  </a:ext>
                </a:extLst>
              </p14:cNvPr>
              <p14:cNvContentPartPr/>
              <p14:nvPr/>
            </p14:nvContentPartPr>
            <p14:xfrm>
              <a:off x="1367832" y="5103702"/>
              <a:ext cx="1200150" cy="428624"/>
            </p14:xfrm>
          </p:contentPart>
        </mc:Choice>
        <mc:Fallback xmlns="">
          <p:pic>
            <p:nvPicPr>
              <p:cNvPr id="16" name="Ink 15">
                <a:extLst>
                  <a:ext uri="{FF2B5EF4-FFF2-40B4-BE49-F238E27FC236}">
                    <a16:creationId xmlns:a16="http://schemas.microsoft.com/office/drawing/2014/main" id="{0BF2C492-8A79-4EFE-A1B4-1D1EBF8298E4}"/>
                  </a:ext>
                </a:extLst>
              </p:cNvPr>
              <p:cNvPicPr/>
              <p:nvPr/>
            </p:nvPicPr>
            <p:blipFill>
              <a:blip r:embed="rId32"/>
              <a:stretch>
                <a:fillRect/>
              </a:stretch>
            </p:blipFill>
            <p:spPr>
              <a:xfrm>
                <a:off x="1358819" y="5094742"/>
                <a:ext cx="1217815" cy="446185"/>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7" name="Ink 16">
                <a:extLst>
                  <a:ext uri="{FF2B5EF4-FFF2-40B4-BE49-F238E27FC236}">
                    <a16:creationId xmlns:a16="http://schemas.microsoft.com/office/drawing/2014/main" id="{FBD6A8A2-063D-49F9-818C-D5E0D118549A}"/>
                  </a:ext>
                </a:extLst>
              </p14:cNvPr>
              <p14:cNvContentPartPr/>
              <p14:nvPr/>
            </p14:nvContentPartPr>
            <p14:xfrm>
              <a:off x="1345295" y="5040943"/>
              <a:ext cx="161924" cy="161924"/>
            </p14:xfrm>
          </p:contentPart>
        </mc:Choice>
        <mc:Fallback xmlns="">
          <p:pic>
            <p:nvPicPr>
              <p:cNvPr id="17" name="Ink 16">
                <a:extLst>
                  <a:ext uri="{FF2B5EF4-FFF2-40B4-BE49-F238E27FC236}">
                    <a16:creationId xmlns:a16="http://schemas.microsoft.com/office/drawing/2014/main" id="{FBD6A8A2-063D-49F9-818C-D5E0D118549A}"/>
                  </a:ext>
                </a:extLst>
              </p:cNvPr>
              <p:cNvPicPr/>
              <p:nvPr/>
            </p:nvPicPr>
            <p:blipFill>
              <a:blip r:embed="rId34"/>
              <a:stretch>
                <a:fillRect/>
              </a:stretch>
            </p:blipFill>
            <p:spPr>
              <a:xfrm>
                <a:off x="1336198" y="5032190"/>
                <a:ext cx="179754" cy="179794"/>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8" name="Ink 17">
                <a:extLst>
                  <a:ext uri="{FF2B5EF4-FFF2-40B4-BE49-F238E27FC236}">
                    <a16:creationId xmlns:a16="http://schemas.microsoft.com/office/drawing/2014/main" id="{A13B9D60-46B5-41EB-8B61-41DF2EA7BFE2}"/>
                  </a:ext>
                </a:extLst>
              </p14:cNvPr>
              <p14:cNvContentPartPr/>
              <p14:nvPr/>
            </p14:nvContentPartPr>
            <p14:xfrm>
              <a:off x="8360965" y="4890204"/>
              <a:ext cx="828674" cy="714374"/>
            </p14:xfrm>
          </p:contentPart>
        </mc:Choice>
        <mc:Fallback xmlns="">
          <p:pic>
            <p:nvPicPr>
              <p:cNvPr id="18" name="Ink 17">
                <a:extLst>
                  <a:ext uri="{FF2B5EF4-FFF2-40B4-BE49-F238E27FC236}">
                    <a16:creationId xmlns:a16="http://schemas.microsoft.com/office/drawing/2014/main" id="{A13B9D60-46B5-41EB-8B61-41DF2EA7BFE2}"/>
                  </a:ext>
                </a:extLst>
              </p:cNvPr>
              <p:cNvPicPr/>
              <p:nvPr/>
            </p:nvPicPr>
            <p:blipFill>
              <a:blip r:embed="rId36"/>
              <a:stretch>
                <a:fillRect/>
              </a:stretch>
            </p:blipFill>
            <p:spPr>
              <a:xfrm>
                <a:off x="8352318" y="4881597"/>
                <a:ext cx="846328" cy="731946"/>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9" name="Ink 18">
                <a:extLst>
                  <a:ext uri="{FF2B5EF4-FFF2-40B4-BE49-F238E27FC236}">
                    <a16:creationId xmlns:a16="http://schemas.microsoft.com/office/drawing/2014/main" id="{3F2A7579-88E1-4D34-92A7-C1C19F328A27}"/>
                  </a:ext>
                </a:extLst>
              </p14:cNvPr>
              <p14:cNvContentPartPr/>
              <p14:nvPr/>
            </p14:nvContentPartPr>
            <p14:xfrm>
              <a:off x="6025444" y="4464010"/>
              <a:ext cx="2609849" cy="609599"/>
            </p14:xfrm>
          </p:contentPart>
        </mc:Choice>
        <mc:Fallback xmlns="">
          <p:pic>
            <p:nvPicPr>
              <p:cNvPr id="19" name="Ink 18">
                <a:extLst>
                  <a:ext uri="{FF2B5EF4-FFF2-40B4-BE49-F238E27FC236}">
                    <a16:creationId xmlns:a16="http://schemas.microsoft.com/office/drawing/2014/main" id="{3F2A7579-88E1-4D34-92A7-C1C19F328A27}"/>
                  </a:ext>
                </a:extLst>
              </p:cNvPr>
              <p:cNvPicPr/>
              <p:nvPr/>
            </p:nvPicPr>
            <p:blipFill>
              <a:blip r:embed="rId38"/>
              <a:stretch>
                <a:fillRect/>
              </a:stretch>
            </p:blipFill>
            <p:spPr>
              <a:xfrm>
                <a:off x="6016815" y="4455317"/>
                <a:ext cx="2627466" cy="627347"/>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0" name="Ink 19">
                <a:extLst>
                  <a:ext uri="{FF2B5EF4-FFF2-40B4-BE49-F238E27FC236}">
                    <a16:creationId xmlns:a16="http://schemas.microsoft.com/office/drawing/2014/main" id="{E54EB888-B217-4843-B504-4274E6CC6787}"/>
                  </a:ext>
                </a:extLst>
              </p14:cNvPr>
              <p14:cNvContentPartPr/>
              <p14:nvPr/>
            </p14:nvContentPartPr>
            <p14:xfrm>
              <a:off x="5929312" y="4881562"/>
              <a:ext cx="342900" cy="190499"/>
            </p14:xfrm>
          </p:contentPart>
        </mc:Choice>
        <mc:Fallback xmlns="">
          <p:pic>
            <p:nvPicPr>
              <p:cNvPr id="20" name="Ink 19">
                <a:extLst>
                  <a:ext uri="{FF2B5EF4-FFF2-40B4-BE49-F238E27FC236}">
                    <a16:creationId xmlns:a16="http://schemas.microsoft.com/office/drawing/2014/main" id="{E54EB888-B217-4843-B504-4274E6CC6787}"/>
                  </a:ext>
                </a:extLst>
              </p:cNvPr>
              <p:cNvPicPr/>
              <p:nvPr/>
            </p:nvPicPr>
            <p:blipFill>
              <a:blip r:embed="rId40"/>
              <a:stretch>
                <a:fillRect/>
              </a:stretch>
            </p:blipFill>
            <p:spPr>
              <a:xfrm>
                <a:off x="5920695" y="4872736"/>
                <a:ext cx="360494" cy="208519"/>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1" name="Ink 20">
                <a:extLst>
                  <a:ext uri="{FF2B5EF4-FFF2-40B4-BE49-F238E27FC236}">
                    <a16:creationId xmlns:a16="http://schemas.microsoft.com/office/drawing/2014/main" id="{F393577E-BD2C-4AC1-8DCE-5F1C60CDD6B8}"/>
                  </a:ext>
                </a:extLst>
              </p14:cNvPr>
              <p14:cNvContentPartPr/>
              <p14:nvPr/>
            </p14:nvContentPartPr>
            <p14:xfrm>
              <a:off x="5761613" y="2616238"/>
              <a:ext cx="581024" cy="380999"/>
            </p14:xfrm>
          </p:contentPart>
        </mc:Choice>
        <mc:Fallback xmlns="">
          <p:pic>
            <p:nvPicPr>
              <p:cNvPr id="21" name="Ink 20">
                <a:extLst>
                  <a:ext uri="{FF2B5EF4-FFF2-40B4-BE49-F238E27FC236}">
                    <a16:creationId xmlns:a16="http://schemas.microsoft.com/office/drawing/2014/main" id="{F393577E-BD2C-4AC1-8DCE-5F1C60CDD6B8}"/>
                  </a:ext>
                </a:extLst>
              </p:cNvPr>
              <p:cNvPicPr/>
              <p:nvPr/>
            </p:nvPicPr>
            <p:blipFill>
              <a:blip r:embed="rId42"/>
              <a:stretch>
                <a:fillRect/>
              </a:stretch>
            </p:blipFill>
            <p:spPr>
              <a:xfrm>
                <a:off x="5752680" y="2607319"/>
                <a:ext cx="598533" cy="398479"/>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2" name="Ink 21">
                <a:extLst>
                  <a:ext uri="{FF2B5EF4-FFF2-40B4-BE49-F238E27FC236}">
                    <a16:creationId xmlns:a16="http://schemas.microsoft.com/office/drawing/2014/main" id="{3E48AFC0-F44B-44F7-80BB-D1A28C6D9918}"/>
                  </a:ext>
                </a:extLst>
              </p14:cNvPr>
              <p14:cNvContentPartPr/>
              <p14:nvPr/>
            </p14:nvContentPartPr>
            <p14:xfrm>
              <a:off x="7756921" y="2932514"/>
              <a:ext cx="266700" cy="123824"/>
            </p14:xfrm>
          </p:contentPart>
        </mc:Choice>
        <mc:Fallback xmlns="">
          <p:pic>
            <p:nvPicPr>
              <p:cNvPr id="22" name="Ink 21">
                <a:extLst>
                  <a:ext uri="{FF2B5EF4-FFF2-40B4-BE49-F238E27FC236}">
                    <a16:creationId xmlns:a16="http://schemas.microsoft.com/office/drawing/2014/main" id="{3E48AFC0-F44B-44F7-80BB-D1A28C6D9918}"/>
                  </a:ext>
                </a:extLst>
              </p:cNvPr>
              <p:cNvPicPr/>
              <p:nvPr/>
            </p:nvPicPr>
            <p:blipFill>
              <a:blip r:embed="rId44"/>
              <a:stretch>
                <a:fillRect/>
              </a:stretch>
            </p:blipFill>
            <p:spPr>
              <a:xfrm>
                <a:off x="7747787" y="2923355"/>
                <a:ext cx="284602" cy="141775"/>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3" name="Ink 22">
                <a:extLst>
                  <a:ext uri="{FF2B5EF4-FFF2-40B4-BE49-F238E27FC236}">
                    <a16:creationId xmlns:a16="http://schemas.microsoft.com/office/drawing/2014/main" id="{EE22579B-F354-401D-A751-C5271F5A540F}"/>
                  </a:ext>
                </a:extLst>
              </p14:cNvPr>
              <p14:cNvContentPartPr/>
              <p14:nvPr/>
            </p14:nvContentPartPr>
            <p14:xfrm>
              <a:off x="6417468" y="896227"/>
              <a:ext cx="247650" cy="180974"/>
            </p14:xfrm>
          </p:contentPart>
        </mc:Choice>
        <mc:Fallback xmlns="">
          <p:pic>
            <p:nvPicPr>
              <p:cNvPr id="23" name="Ink 22">
                <a:extLst>
                  <a:ext uri="{FF2B5EF4-FFF2-40B4-BE49-F238E27FC236}">
                    <a16:creationId xmlns:a16="http://schemas.microsoft.com/office/drawing/2014/main" id="{EE22579B-F354-401D-A751-C5271F5A540F}"/>
                  </a:ext>
                </a:extLst>
              </p:cNvPr>
              <p:cNvPicPr/>
              <p:nvPr/>
            </p:nvPicPr>
            <p:blipFill>
              <a:blip r:embed="rId46"/>
              <a:stretch>
                <a:fillRect/>
              </a:stretch>
            </p:blipFill>
            <p:spPr>
              <a:xfrm>
                <a:off x="6408804" y="887268"/>
                <a:ext cx="265339" cy="198534"/>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4" name="Ink 23">
                <a:extLst>
                  <a:ext uri="{FF2B5EF4-FFF2-40B4-BE49-F238E27FC236}">
                    <a16:creationId xmlns:a16="http://schemas.microsoft.com/office/drawing/2014/main" id="{BB7558BC-DB60-4AEC-9F41-3943C15CAB6A}"/>
                  </a:ext>
                </a:extLst>
              </p14:cNvPr>
              <p14:cNvContentPartPr/>
              <p14:nvPr/>
            </p14:nvContentPartPr>
            <p14:xfrm>
              <a:off x="2369343" y="3146828"/>
              <a:ext cx="476249" cy="285749"/>
            </p14:xfrm>
          </p:contentPart>
        </mc:Choice>
        <mc:Fallback xmlns="">
          <p:pic>
            <p:nvPicPr>
              <p:cNvPr id="24" name="Ink 23">
                <a:extLst>
                  <a:ext uri="{FF2B5EF4-FFF2-40B4-BE49-F238E27FC236}">
                    <a16:creationId xmlns:a16="http://schemas.microsoft.com/office/drawing/2014/main" id="{BB7558BC-DB60-4AEC-9F41-3943C15CAB6A}"/>
                  </a:ext>
                </a:extLst>
              </p:cNvPr>
              <p:cNvPicPr/>
              <p:nvPr/>
            </p:nvPicPr>
            <p:blipFill>
              <a:blip r:embed="rId48"/>
              <a:stretch>
                <a:fillRect/>
              </a:stretch>
            </p:blipFill>
            <p:spPr>
              <a:xfrm>
                <a:off x="2360749" y="3138092"/>
                <a:ext cx="493795" cy="303586"/>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5" name="Ink 24">
                <a:extLst>
                  <a:ext uri="{FF2B5EF4-FFF2-40B4-BE49-F238E27FC236}">
                    <a16:creationId xmlns:a16="http://schemas.microsoft.com/office/drawing/2014/main" id="{C47EB9DD-E0A5-411B-B9F7-754AD5859C44}"/>
                  </a:ext>
                </a:extLst>
              </p14:cNvPr>
              <p14:cNvContentPartPr/>
              <p14:nvPr/>
            </p14:nvContentPartPr>
            <p14:xfrm>
              <a:off x="2476499" y="3819542"/>
              <a:ext cx="323849" cy="219074"/>
            </p14:xfrm>
          </p:contentPart>
        </mc:Choice>
        <mc:Fallback xmlns="">
          <p:pic>
            <p:nvPicPr>
              <p:cNvPr id="25" name="Ink 24">
                <a:extLst>
                  <a:ext uri="{FF2B5EF4-FFF2-40B4-BE49-F238E27FC236}">
                    <a16:creationId xmlns:a16="http://schemas.microsoft.com/office/drawing/2014/main" id="{C47EB9DD-E0A5-411B-B9F7-754AD5859C44}"/>
                  </a:ext>
                </a:extLst>
              </p:cNvPr>
              <p:cNvPicPr/>
              <p:nvPr/>
            </p:nvPicPr>
            <p:blipFill>
              <a:blip r:embed="rId50"/>
              <a:stretch>
                <a:fillRect/>
              </a:stretch>
            </p:blipFill>
            <p:spPr>
              <a:xfrm>
                <a:off x="2467412" y="3810459"/>
                <a:ext cx="341659" cy="236876"/>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6" name="Ink 25">
                <a:extLst>
                  <a:ext uri="{FF2B5EF4-FFF2-40B4-BE49-F238E27FC236}">
                    <a16:creationId xmlns:a16="http://schemas.microsoft.com/office/drawing/2014/main" id="{DD58D7F7-BFCC-43B6-9297-D814E433FA8C}"/>
                  </a:ext>
                </a:extLst>
              </p14:cNvPr>
              <p14:cNvContentPartPr/>
              <p14:nvPr/>
            </p14:nvContentPartPr>
            <p14:xfrm>
              <a:off x="3357562" y="4528625"/>
              <a:ext cx="390524" cy="285749"/>
            </p14:xfrm>
          </p:contentPart>
        </mc:Choice>
        <mc:Fallback xmlns="">
          <p:pic>
            <p:nvPicPr>
              <p:cNvPr id="26" name="Ink 25">
                <a:extLst>
                  <a:ext uri="{FF2B5EF4-FFF2-40B4-BE49-F238E27FC236}">
                    <a16:creationId xmlns:a16="http://schemas.microsoft.com/office/drawing/2014/main" id="{DD58D7F7-BFCC-43B6-9297-D814E433FA8C}"/>
                  </a:ext>
                </a:extLst>
              </p:cNvPr>
              <p:cNvPicPr/>
              <p:nvPr/>
            </p:nvPicPr>
            <p:blipFill>
              <a:blip r:embed="rId52"/>
              <a:stretch>
                <a:fillRect/>
              </a:stretch>
            </p:blipFill>
            <p:spPr>
              <a:xfrm>
                <a:off x="3348860" y="4519684"/>
                <a:ext cx="408292" cy="303273"/>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7" name="Ink 26">
                <a:extLst>
                  <a:ext uri="{FF2B5EF4-FFF2-40B4-BE49-F238E27FC236}">
                    <a16:creationId xmlns:a16="http://schemas.microsoft.com/office/drawing/2014/main" id="{764C7433-FB53-4CD2-A9EA-0E9CCAC30ADA}"/>
                  </a:ext>
                </a:extLst>
              </p14:cNvPr>
              <p14:cNvContentPartPr/>
              <p14:nvPr/>
            </p14:nvContentPartPr>
            <p14:xfrm>
              <a:off x="1017984" y="6114884"/>
              <a:ext cx="219074" cy="161924"/>
            </p14:xfrm>
          </p:contentPart>
        </mc:Choice>
        <mc:Fallback xmlns="">
          <p:pic>
            <p:nvPicPr>
              <p:cNvPr id="27" name="Ink 26">
                <a:extLst>
                  <a:ext uri="{FF2B5EF4-FFF2-40B4-BE49-F238E27FC236}">
                    <a16:creationId xmlns:a16="http://schemas.microsoft.com/office/drawing/2014/main" id="{764C7433-FB53-4CD2-A9EA-0E9CCAC30ADA}"/>
                  </a:ext>
                </a:extLst>
              </p:cNvPr>
              <p:cNvPicPr/>
              <p:nvPr/>
            </p:nvPicPr>
            <p:blipFill>
              <a:blip r:embed="rId54"/>
              <a:stretch>
                <a:fillRect/>
              </a:stretch>
            </p:blipFill>
            <p:spPr>
              <a:xfrm>
                <a:off x="1009206" y="6106103"/>
                <a:ext cx="236995" cy="179135"/>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8" name="Ink 27">
                <a:extLst>
                  <a:ext uri="{FF2B5EF4-FFF2-40B4-BE49-F238E27FC236}">
                    <a16:creationId xmlns:a16="http://schemas.microsoft.com/office/drawing/2014/main" id="{8A04AC40-6491-4D9D-9317-D114B2351E37}"/>
                  </a:ext>
                </a:extLst>
              </p14:cNvPr>
              <p14:cNvContentPartPr/>
              <p14:nvPr/>
            </p14:nvContentPartPr>
            <p14:xfrm>
              <a:off x="2872236" y="6397108"/>
              <a:ext cx="352424" cy="238124"/>
            </p14:xfrm>
          </p:contentPart>
        </mc:Choice>
        <mc:Fallback xmlns="">
          <p:pic>
            <p:nvPicPr>
              <p:cNvPr id="28" name="Ink 27">
                <a:extLst>
                  <a:ext uri="{FF2B5EF4-FFF2-40B4-BE49-F238E27FC236}">
                    <a16:creationId xmlns:a16="http://schemas.microsoft.com/office/drawing/2014/main" id="{8A04AC40-6491-4D9D-9317-D114B2351E37}"/>
                  </a:ext>
                </a:extLst>
              </p:cNvPr>
              <p:cNvPicPr/>
              <p:nvPr/>
            </p:nvPicPr>
            <p:blipFill>
              <a:blip r:embed="rId56"/>
              <a:stretch>
                <a:fillRect/>
              </a:stretch>
            </p:blipFill>
            <p:spPr>
              <a:xfrm>
                <a:off x="2863162" y="6387991"/>
                <a:ext cx="370209" cy="255992"/>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9" name="Ink 28">
                <a:extLst>
                  <a:ext uri="{FF2B5EF4-FFF2-40B4-BE49-F238E27FC236}">
                    <a16:creationId xmlns:a16="http://schemas.microsoft.com/office/drawing/2014/main" id="{2FE46C11-2432-426A-A5D7-B4602FFD5EA2}"/>
                  </a:ext>
                </a:extLst>
              </p14:cNvPr>
              <p14:cNvContentPartPr/>
              <p14:nvPr/>
            </p14:nvContentPartPr>
            <p14:xfrm>
              <a:off x="4274344" y="6310931"/>
              <a:ext cx="352424" cy="180974"/>
            </p14:xfrm>
          </p:contentPart>
        </mc:Choice>
        <mc:Fallback xmlns="">
          <p:pic>
            <p:nvPicPr>
              <p:cNvPr id="29" name="Ink 28">
                <a:extLst>
                  <a:ext uri="{FF2B5EF4-FFF2-40B4-BE49-F238E27FC236}">
                    <a16:creationId xmlns:a16="http://schemas.microsoft.com/office/drawing/2014/main" id="{2FE46C11-2432-426A-A5D7-B4602FFD5EA2}"/>
                  </a:ext>
                </a:extLst>
              </p:cNvPr>
              <p:cNvPicPr/>
              <p:nvPr/>
            </p:nvPicPr>
            <p:blipFill>
              <a:blip r:embed="rId58"/>
              <a:stretch>
                <a:fillRect/>
              </a:stretch>
            </p:blipFill>
            <p:spPr>
              <a:xfrm>
                <a:off x="4265453" y="6302157"/>
                <a:ext cx="369850" cy="198889"/>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0" name="Ink 29">
                <a:extLst>
                  <a:ext uri="{FF2B5EF4-FFF2-40B4-BE49-F238E27FC236}">
                    <a16:creationId xmlns:a16="http://schemas.microsoft.com/office/drawing/2014/main" id="{C5CC7D8B-491F-4993-9498-9EAE36E521A8}"/>
                  </a:ext>
                </a:extLst>
              </p14:cNvPr>
              <p14:cNvContentPartPr/>
              <p14:nvPr/>
            </p14:nvContentPartPr>
            <p14:xfrm>
              <a:off x="5589984" y="6255808"/>
              <a:ext cx="466724" cy="266700"/>
            </p14:xfrm>
          </p:contentPart>
        </mc:Choice>
        <mc:Fallback xmlns="">
          <p:pic>
            <p:nvPicPr>
              <p:cNvPr id="30" name="Ink 29">
                <a:extLst>
                  <a:ext uri="{FF2B5EF4-FFF2-40B4-BE49-F238E27FC236}">
                    <a16:creationId xmlns:a16="http://schemas.microsoft.com/office/drawing/2014/main" id="{C5CC7D8B-491F-4993-9498-9EAE36E521A8}"/>
                  </a:ext>
                </a:extLst>
              </p:cNvPr>
              <p:cNvPicPr/>
              <p:nvPr/>
            </p:nvPicPr>
            <p:blipFill>
              <a:blip r:embed="rId60"/>
              <a:stretch>
                <a:fillRect/>
              </a:stretch>
            </p:blipFill>
            <p:spPr>
              <a:xfrm>
                <a:off x="5581281" y="6246894"/>
                <a:ext cx="484494" cy="284171"/>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1" name="Ink 30">
                <a:extLst>
                  <a:ext uri="{FF2B5EF4-FFF2-40B4-BE49-F238E27FC236}">
                    <a16:creationId xmlns:a16="http://schemas.microsoft.com/office/drawing/2014/main" id="{A8AEEEFD-6BEA-437B-9FCA-261E37E14E91}"/>
                  </a:ext>
                </a:extLst>
              </p14:cNvPr>
              <p14:cNvContentPartPr/>
              <p14:nvPr/>
            </p14:nvContentPartPr>
            <p14:xfrm>
              <a:off x="10013156" y="4036125"/>
              <a:ext cx="19049" cy="9524"/>
            </p14:xfrm>
          </p:contentPart>
        </mc:Choice>
        <mc:Fallback xmlns="">
          <p:pic>
            <p:nvPicPr>
              <p:cNvPr id="31" name="Ink 30">
                <a:extLst>
                  <a:ext uri="{FF2B5EF4-FFF2-40B4-BE49-F238E27FC236}">
                    <a16:creationId xmlns:a16="http://schemas.microsoft.com/office/drawing/2014/main" id="{A8AEEEFD-6BEA-437B-9FCA-261E37E14E91}"/>
                  </a:ext>
                </a:extLst>
              </p:cNvPr>
              <p:cNvPicPr/>
              <p:nvPr/>
            </p:nvPicPr>
            <p:blipFill>
              <a:blip r:embed="rId62"/>
              <a:stretch>
                <a:fillRect/>
              </a:stretch>
            </p:blipFill>
            <p:spPr>
              <a:xfrm>
                <a:off x="10004945" y="4029402"/>
                <a:ext cx="35142" cy="2325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2" name="Ink 31">
                <a:extLst>
                  <a:ext uri="{FF2B5EF4-FFF2-40B4-BE49-F238E27FC236}">
                    <a16:creationId xmlns:a16="http://schemas.microsoft.com/office/drawing/2014/main" id="{EF1C4338-C21C-41AF-9B07-11E42CC3E5D3}"/>
                  </a:ext>
                </a:extLst>
              </p14:cNvPr>
              <p14:cNvContentPartPr/>
              <p14:nvPr/>
            </p14:nvContentPartPr>
            <p14:xfrm>
              <a:off x="9836803" y="2004510"/>
              <a:ext cx="57150" cy="28575"/>
            </p14:xfrm>
          </p:contentPart>
        </mc:Choice>
        <mc:Fallback xmlns="">
          <p:pic>
            <p:nvPicPr>
              <p:cNvPr id="32" name="Ink 31">
                <a:extLst>
                  <a:ext uri="{FF2B5EF4-FFF2-40B4-BE49-F238E27FC236}">
                    <a16:creationId xmlns:a16="http://schemas.microsoft.com/office/drawing/2014/main" id="{EF1C4338-C21C-41AF-9B07-11E42CC3E5D3}"/>
                  </a:ext>
                </a:extLst>
              </p:cNvPr>
              <p:cNvPicPr/>
              <p:nvPr/>
            </p:nvPicPr>
            <p:blipFill>
              <a:blip r:embed="rId64"/>
              <a:stretch>
                <a:fillRect/>
              </a:stretch>
            </p:blipFill>
            <p:spPr>
              <a:xfrm>
                <a:off x="9828091" y="1994588"/>
                <a:ext cx="74225" cy="48022"/>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3" name="Ink 32">
                <a:extLst>
                  <a:ext uri="{FF2B5EF4-FFF2-40B4-BE49-F238E27FC236}">
                    <a16:creationId xmlns:a16="http://schemas.microsoft.com/office/drawing/2014/main" id="{106BD9DE-8BB3-4403-A27D-8999107E6D2A}"/>
                  </a:ext>
                </a:extLst>
              </p14:cNvPr>
              <p14:cNvContentPartPr/>
              <p14:nvPr/>
            </p14:nvContentPartPr>
            <p14:xfrm>
              <a:off x="10136082" y="1924152"/>
              <a:ext cx="66675" cy="28575"/>
            </p14:xfrm>
          </p:contentPart>
        </mc:Choice>
        <mc:Fallback xmlns="">
          <p:pic>
            <p:nvPicPr>
              <p:cNvPr id="33" name="Ink 32">
                <a:extLst>
                  <a:ext uri="{FF2B5EF4-FFF2-40B4-BE49-F238E27FC236}">
                    <a16:creationId xmlns:a16="http://schemas.microsoft.com/office/drawing/2014/main" id="{106BD9DE-8BB3-4403-A27D-8999107E6D2A}"/>
                  </a:ext>
                </a:extLst>
              </p:cNvPr>
              <p:cNvPicPr/>
              <p:nvPr/>
            </p:nvPicPr>
            <p:blipFill>
              <a:blip r:embed="rId66"/>
              <a:stretch>
                <a:fillRect/>
              </a:stretch>
            </p:blipFill>
            <p:spPr>
              <a:xfrm>
                <a:off x="10126447" y="1914493"/>
                <a:ext cx="85560" cy="48296"/>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4" name="Ink 33">
                <a:extLst>
                  <a:ext uri="{FF2B5EF4-FFF2-40B4-BE49-F238E27FC236}">
                    <a16:creationId xmlns:a16="http://schemas.microsoft.com/office/drawing/2014/main" id="{6A4024D8-8ED2-4D54-B979-C27E9EA2EC0B}"/>
                  </a:ext>
                </a:extLst>
              </p14:cNvPr>
              <p14:cNvContentPartPr/>
              <p14:nvPr/>
            </p14:nvContentPartPr>
            <p14:xfrm>
              <a:off x="10058150" y="2209245"/>
              <a:ext cx="28575" cy="9524"/>
            </p14:xfrm>
          </p:contentPart>
        </mc:Choice>
        <mc:Fallback xmlns="">
          <p:pic>
            <p:nvPicPr>
              <p:cNvPr id="34" name="Ink 33">
                <a:extLst>
                  <a:ext uri="{FF2B5EF4-FFF2-40B4-BE49-F238E27FC236}">
                    <a16:creationId xmlns:a16="http://schemas.microsoft.com/office/drawing/2014/main" id="{6A4024D8-8ED2-4D54-B979-C27E9EA2EC0B}"/>
                  </a:ext>
                </a:extLst>
              </p:cNvPr>
              <p:cNvPicPr/>
              <p:nvPr/>
            </p:nvPicPr>
            <p:blipFill>
              <a:blip r:embed="rId68"/>
              <a:stretch>
                <a:fillRect/>
              </a:stretch>
            </p:blipFill>
            <p:spPr>
              <a:xfrm>
                <a:off x="10049646" y="2197340"/>
                <a:ext cx="45244" cy="32858"/>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Ink 42">
                <a:extLst>
                  <a:ext uri="{FF2B5EF4-FFF2-40B4-BE49-F238E27FC236}">
                    <a16:creationId xmlns:a16="http://schemas.microsoft.com/office/drawing/2014/main" id="{9AF8AB92-2251-42F9-BDA9-43F6C403A9AE}"/>
                  </a:ext>
                </a:extLst>
              </p14:cNvPr>
              <p14:cNvContentPartPr/>
              <p14:nvPr/>
            </p14:nvContentPartPr>
            <p14:xfrm>
              <a:off x="9908688" y="2309812"/>
              <a:ext cx="342900" cy="171449"/>
            </p14:xfrm>
          </p:contentPart>
        </mc:Choice>
        <mc:Fallback xmlns="">
          <p:pic>
            <p:nvPicPr>
              <p:cNvPr id="43" name="Ink 42">
                <a:extLst>
                  <a:ext uri="{FF2B5EF4-FFF2-40B4-BE49-F238E27FC236}">
                    <a16:creationId xmlns:a16="http://schemas.microsoft.com/office/drawing/2014/main" id="{9AF8AB92-2251-42F9-BDA9-43F6C403A9AE}"/>
                  </a:ext>
                </a:extLst>
              </p:cNvPr>
              <p:cNvPicPr/>
              <p:nvPr/>
            </p:nvPicPr>
            <p:blipFill>
              <a:blip r:embed="rId70"/>
              <a:stretch>
                <a:fillRect/>
              </a:stretch>
            </p:blipFill>
            <p:spPr>
              <a:xfrm>
                <a:off x="9900016" y="2301001"/>
                <a:ext cx="360605" cy="189438"/>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9" name="Ink 48">
                <a:extLst>
                  <a:ext uri="{FF2B5EF4-FFF2-40B4-BE49-F238E27FC236}">
                    <a16:creationId xmlns:a16="http://schemas.microsoft.com/office/drawing/2014/main" id="{F15D8741-2DC6-41B1-A527-7D3A4378F714}"/>
                  </a:ext>
                </a:extLst>
              </p14:cNvPr>
              <p14:cNvContentPartPr/>
              <p14:nvPr/>
            </p14:nvContentPartPr>
            <p14:xfrm>
              <a:off x="9552277" y="1693242"/>
              <a:ext cx="1133474" cy="1009649"/>
            </p14:xfrm>
          </p:contentPart>
        </mc:Choice>
        <mc:Fallback xmlns="">
          <p:pic>
            <p:nvPicPr>
              <p:cNvPr id="49" name="Ink 48">
                <a:extLst>
                  <a:ext uri="{FF2B5EF4-FFF2-40B4-BE49-F238E27FC236}">
                    <a16:creationId xmlns:a16="http://schemas.microsoft.com/office/drawing/2014/main" id="{F15D8741-2DC6-41B1-A527-7D3A4378F714}"/>
                  </a:ext>
                </a:extLst>
              </p:cNvPr>
              <p:cNvPicPr/>
              <p:nvPr/>
            </p:nvPicPr>
            <p:blipFill>
              <a:blip r:embed="rId72"/>
              <a:stretch>
                <a:fillRect/>
              </a:stretch>
            </p:blipFill>
            <p:spPr>
              <a:xfrm>
                <a:off x="9543616" y="1684205"/>
                <a:ext cx="1151156" cy="1027362"/>
              </a:xfrm>
              <a:prstGeom prst="rect">
                <a:avLst/>
              </a:prstGeom>
            </p:spPr>
          </p:pic>
        </mc:Fallback>
      </mc:AlternateContent>
    </p:spTree>
    <p:extLst>
      <p:ext uri="{BB962C8B-B14F-4D97-AF65-F5344CB8AC3E}">
        <p14:creationId xmlns:p14="http://schemas.microsoft.com/office/powerpoint/2010/main" val="2517717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62E22D-4B80-4FE5-BFFD-7058974B9C0E}"/>
              </a:ext>
            </a:extLst>
          </p:cNvPr>
          <p:cNvPicPr>
            <a:picLocks noChangeAspect="1"/>
          </p:cNvPicPr>
          <p:nvPr/>
        </p:nvPicPr>
        <p:blipFill>
          <a:blip r:embed="rId2"/>
          <a:stretch>
            <a:fillRect/>
          </a:stretch>
        </p:blipFill>
        <p:spPr>
          <a:xfrm>
            <a:off x="1447409" y="2033718"/>
            <a:ext cx="3409950" cy="2314575"/>
          </a:xfrm>
          <a:prstGeom prst="rect">
            <a:avLst/>
          </a:prstGeom>
        </p:spPr>
      </p:pic>
      <p:pic>
        <p:nvPicPr>
          <p:cNvPr id="9" name="Picture 4" descr="C:\Users\David\AppData\Local\Temp\SNAGHTML1256d01a.PNG">
            <a:extLst>
              <a:ext uri="{FF2B5EF4-FFF2-40B4-BE49-F238E27FC236}">
                <a16:creationId xmlns:a16="http://schemas.microsoft.com/office/drawing/2014/main" id="{1B667659-1E58-4E40-98F8-A0A863A78B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1572" y="2171694"/>
            <a:ext cx="1675370" cy="132363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D8391858-20AD-4062-996E-55C023C330EA}"/>
              </a:ext>
            </a:extLst>
          </p:cNvPr>
          <p:cNvCxnSpPr/>
          <p:nvPr/>
        </p:nvCxnSpPr>
        <p:spPr>
          <a:xfrm>
            <a:off x="5187863" y="2833511"/>
            <a:ext cx="1816274"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9B3B297-FA95-44E6-969C-C6947B516443}"/>
              </a:ext>
            </a:extLst>
          </p:cNvPr>
          <p:cNvSpPr/>
          <p:nvPr/>
        </p:nvSpPr>
        <p:spPr>
          <a:xfrm>
            <a:off x="1305578" y="174030"/>
            <a:ext cx="3551781" cy="1754326"/>
          </a:xfrm>
          <a:prstGeom prst="rect">
            <a:avLst/>
          </a:prstGeom>
          <a:ln>
            <a:solidFill>
              <a:schemeClr val="tx1"/>
            </a:solidFill>
          </a:ln>
        </p:spPr>
        <p:txBody>
          <a:bodyPr wrap="square">
            <a:spAutoFit/>
          </a:bodyPr>
          <a:lstStyle/>
          <a:p>
            <a:r>
              <a:rPr lang="en-GB" altLang="en-US" dirty="0">
                <a:latin typeface="Georgia" pitchFamily="18" charset="0"/>
              </a:rPr>
              <a:t>Add a text box with an explanation of what the curly arrows are showing in this step.  You should refer to electrons, and bond making/breaking in your answer.</a:t>
            </a:r>
            <a:endParaRPr lang="en-GB" dirty="0"/>
          </a:p>
        </p:txBody>
      </p:sp>
      <p:sp>
        <p:nvSpPr>
          <p:cNvPr id="12" name="Rectangle 11">
            <a:extLst>
              <a:ext uri="{FF2B5EF4-FFF2-40B4-BE49-F238E27FC236}">
                <a16:creationId xmlns:a16="http://schemas.microsoft.com/office/drawing/2014/main" id="{4FFD3465-6970-4284-A769-FD21094A17A3}"/>
              </a:ext>
            </a:extLst>
          </p:cNvPr>
          <p:cNvSpPr/>
          <p:nvPr/>
        </p:nvSpPr>
        <p:spPr>
          <a:xfrm>
            <a:off x="6743366" y="589528"/>
            <a:ext cx="3551781" cy="923330"/>
          </a:xfrm>
          <a:prstGeom prst="rect">
            <a:avLst/>
          </a:prstGeom>
          <a:ln>
            <a:solidFill>
              <a:schemeClr val="tx1"/>
            </a:solidFill>
          </a:ln>
        </p:spPr>
        <p:txBody>
          <a:bodyPr wrap="square">
            <a:spAutoFit/>
          </a:bodyPr>
          <a:lstStyle/>
          <a:p>
            <a:r>
              <a:rPr lang="en-GB" altLang="en-US" dirty="0">
                <a:latin typeface="Georgia" pitchFamily="18" charset="0"/>
              </a:rPr>
              <a:t>Add any relevant atoms &amp; bonds to show the structure of the intermediate formed below:</a:t>
            </a:r>
            <a:endParaRPr lang="en-GB" dirty="0"/>
          </a:p>
        </p:txBody>
      </p:sp>
    </p:spTree>
    <p:extLst>
      <p:ext uri="{BB962C8B-B14F-4D97-AF65-F5344CB8AC3E}">
        <p14:creationId xmlns:p14="http://schemas.microsoft.com/office/powerpoint/2010/main" val="2527727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62E22D-4B80-4FE5-BFFD-7058974B9C0E}"/>
              </a:ext>
            </a:extLst>
          </p:cNvPr>
          <p:cNvPicPr>
            <a:picLocks noChangeAspect="1"/>
          </p:cNvPicPr>
          <p:nvPr/>
        </p:nvPicPr>
        <p:blipFill>
          <a:blip r:embed="rId2"/>
          <a:stretch>
            <a:fillRect/>
          </a:stretch>
        </p:blipFill>
        <p:spPr>
          <a:xfrm>
            <a:off x="1447409" y="2033718"/>
            <a:ext cx="3409950" cy="2314575"/>
          </a:xfrm>
          <a:prstGeom prst="rect">
            <a:avLst/>
          </a:prstGeom>
        </p:spPr>
      </p:pic>
      <p:pic>
        <p:nvPicPr>
          <p:cNvPr id="9" name="Picture 4" descr="C:\Users\David\AppData\Local\Temp\SNAGHTML1256d01a.PNG">
            <a:extLst>
              <a:ext uri="{FF2B5EF4-FFF2-40B4-BE49-F238E27FC236}">
                <a16:creationId xmlns:a16="http://schemas.microsoft.com/office/drawing/2014/main" id="{1B667659-1E58-4E40-98F8-A0A863A78B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1572" y="2171694"/>
            <a:ext cx="1675370" cy="132363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D8391858-20AD-4062-996E-55C023C330EA}"/>
              </a:ext>
            </a:extLst>
          </p:cNvPr>
          <p:cNvCxnSpPr/>
          <p:nvPr/>
        </p:nvCxnSpPr>
        <p:spPr>
          <a:xfrm>
            <a:off x="5187863" y="2833511"/>
            <a:ext cx="1816274"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9B3B297-FA95-44E6-969C-C6947B516443}"/>
              </a:ext>
            </a:extLst>
          </p:cNvPr>
          <p:cNvSpPr/>
          <p:nvPr/>
        </p:nvSpPr>
        <p:spPr>
          <a:xfrm>
            <a:off x="252609" y="3998371"/>
            <a:ext cx="3551781" cy="2585323"/>
          </a:xfrm>
          <a:prstGeom prst="rect">
            <a:avLst/>
          </a:prstGeom>
          <a:ln>
            <a:solidFill>
              <a:schemeClr val="tx1"/>
            </a:solidFill>
          </a:ln>
        </p:spPr>
        <p:txBody>
          <a:bodyPr wrap="square" lIns="91440" tIns="45720" rIns="91440" bIns="45720" anchor="t">
            <a:spAutoFit/>
          </a:bodyPr>
          <a:lstStyle/>
          <a:p>
            <a:r>
              <a:rPr lang="en-GB" altLang="en-US">
                <a:latin typeface="Georgia"/>
              </a:rPr>
              <a:t>The curly arrows show the movement of the electrons from one atom to another. The oxygen atom is donating its lone pair to hydrogen, forming a bond with it. As a result of this, the H-Bond is broken, and the Br takes the electrons because it is more electronegative than H</a:t>
            </a:r>
          </a:p>
        </p:txBody>
      </p:sp>
      <p:sp>
        <p:nvSpPr>
          <p:cNvPr id="12" name="Rectangle 11">
            <a:extLst>
              <a:ext uri="{FF2B5EF4-FFF2-40B4-BE49-F238E27FC236}">
                <a16:creationId xmlns:a16="http://schemas.microsoft.com/office/drawing/2014/main" id="{4FFD3465-6970-4284-A769-FD21094A17A3}"/>
              </a:ext>
            </a:extLst>
          </p:cNvPr>
          <p:cNvSpPr/>
          <p:nvPr/>
        </p:nvSpPr>
        <p:spPr>
          <a:xfrm>
            <a:off x="6743366" y="589528"/>
            <a:ext cx="3551781" cy="923330"/>
          </a:xfrm>
          <a:prstGeom prst="rect">
            <a:avLst/>
          </a:prstGeom>
          <a:ln>
            <a:solidFill>
              <a:schemeClr val="tx1"/>
            </a:solidFill>
          </a:ln>
        </p:spPr>
        <p:txBody>
          <a:bodyPr wrap="square">
            <a:spAutoFit/>
          </a:bodyPr>
          <a:lstStyle/>
          <a:p>
            <a:r>
              <a:rPr lang="en-GB" altLang="en-US">
                <a:latin typeface="Georgia" pitchFamily="18" charset="0"/>
              </a:rPr>
              <a:t>Add any relevant atoms &amp; bonds to show the structure of the intermediate formed below:</a:t>
            </a:r>
            <a:endParaRPr lang="en-GB"/>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6EF5AC4C-A427-46CC-8532-71E0999A9181}"/>
                  </a:ext>
                </a:extLst>
              </p14:cNvPr>
              <p14:cNvContentPartPr/>
              <p14:nvPr/>
            </p14:nvContentPartPr>
            <p14:xfrm>
              <a:off x="9482686" y="2836194"/>
              <a:ext cx="171449" cy="285749"/>
            </p14:xfrm>
          </p:contentPart>
        </mc:Choice>
        <mc:Fallback xmlns="">
          <p:pic>
            <p:nvPicPr>
              <p:cNvPr id="3" name="Ink 2">
                <a:extLst>
                  <a:ext uri="{FF2B5EF4-FFF2-40B4-BE49-F238E27FC236}">
                    <a16:creationId xmlns:a16="http://schemas.microsoft.com/office/drawing/2014/main" id="{6EF5AC4C-A427-46CC-8532-71E0999A9181}"/>
                  </a:ext>
                </a:extLst>
              </p:cNvPr>
              <p:cNvPicPr/>
              <p:nvPr/>
            </p:nvPicPr>
            <p:blipFill>
              <a:blip r:embed="rId5"/>
              <a:stretch>
                <a:fillRect/>
              </a:stretch>
            </p:blipFill>
            <p:spPr>
              <a:xfrm>
                <a:off x="9447625" y="2800431"/>
                <a:ext cx="241221" cy="356918"/>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59BED4AD-22E1-430D-96B9-CECCB3552849}"/>
                  </a:ext>
                </a:extLst>
              </p14:cNvPr>
              <p14:cNvContentPartPr/>
              <p14:nvPr/>
            </p14:nvContentPartPr>
            <p14:xfrm>
              <a:off x="9400500" y="2863870"/>
              <a:ext cx="295275" cy="552449"/>
            </p14:xfrm>
          </p:contentPart>
        </mc:Choice>
        <mc:Fallback xmlns="">
          <p:pic>
            <p:nvPicPr>
              <p:cNvPr id="5" name="Ink 4">
                <a:extLst>
                  <a:ext uri="{FF2B5EF4-FFF2-40B4-BE49-F238E27FC236}">
                    <a16:creationId xmlns:a16="http://schemas.microsoft.com/office/drawing/2014/main" id="{59BED4AD-22E1-430D-96B9-CECCB3552849}"/>
                  </a:ext>
                </a:extLst>
              </p:cNvPr>
              <p:cNvPicPr/>
              <p:nvPr/>
            </p:nvPicPr>
            <p:blipFill>
              <a:blip r:embed="rId7"/>
              <a:stretch>
                <a:fillRect/>
              </a:stretch>
            </p:blipFill>
            <p:spPr>
              <a:xfrm>
                <a:off x="9364535" y="2827809"/>
                <a:ext cx="366846" cy="62421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0E4D6A38-8A60-4614-AAD7-D1588507DE46}"/>
                  </a:ext>
                </a:extLst>
              </p14:cNvPr>
              <p14:cNvContentPartPr/>
              <p14:nvPr/>
            </p14:nvContentPartPr>
            <p14:xfrm>
              <a:off x="9721634" y="3068045"/>
              <a:ext cx="495299" cy="333374"/>
            </p14:xfrm>
          </p:contentPart>
        </mc:Choice>
        <mc:Fallback xmlns="">
          <p:pic>
            <p:nvPicPr>
              <p:cNvPr id="6" name="Ink 5">
                <a:extLst>
                  <a:ext uri="{FF2B5EF4-FFF2-40B4-BE49-F238E27FC236}">
                    <a16:creationId xmlns:a16="http://schemas.microsoft.com/office/drawing/2014/main" id="{0E4D6A38-8A60-4614-AAD7-D1588507DE46}"/>
                  </a:ext>
                </a:extLst>
              </p:cNvPr>
              <p:cNvPicPr/>
              <p:nvPr/>
            </p:nvPicPr>
            <p:blipFill>
              <a:blip r:embed="rId9"/>
              <a:stretch>
                <a:fillRect/>
              </a:stretch>
            </p:blipFill>
            <p:spPr>
              <a:xfrm>
                <a:off x="9685322" y="3032542"/>
                <a:ext cx="567560" cy="404025"/>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959EA2F7-9F4D-434B-B15A-B651BF852B06}"/>
                  </a:ext>
                </a:extLst>
              </p14:cNvPr>
              <p14:cNvContentPartPr/>
              <p14:nvPr/>
            </p14:nvContentPartPr>
            <p14:xfrm>
              <a:off x="10324255" y="3589663"/>
              <a:ext cx="47624" cy="504824"/>
            </p14:xfrm>
          </p:contentPart>
        </mc:Choice>
        <mc:Fallback xmlns="">
          <p:pic>
            <p:nvPicPr>
              <p:cNvPr id="7" name="Ink 6">
                <a:extLst>
                  <a:ext uri="{FF2B5EF4-FFF2-40B4-BE49-F238E27FC236}">
                    <a16:creationId xmlns:a16="http://schemas.microsoft.com/office/drawing/2014/main" id="{959EA2F7-9F4D-434B-B15A-B651BF852B06}"/>
                  </a:ext>
                </a:extLst>
              </p:cNvPr>
              <p:cNvPicPr/>
              <p:nvPr/>
            </p:nvPicPr>
            <p:blipFill>
              <a:blip r:embed="rId11"/>
              <a:stretch>
                <a:fillRect/>
              </a:stretch>
            </p:blipFill>
            <p:spPr>
              <a:xfrm>
                <a:off x="10289993" y="3553449"/>
                <a:ext cx="115805" cy="57689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12D4B72F-F7B6-4DCA-80EB-D45CFD5B1570}"/>
                  </a:ext>
                </a:extLst>
              </p14:cNvPr>
              <p14:cNvContentPartPr/>
              <p14:nvPr/>
            </p14:nvContentPartPr>
            <p14:xfrm>
              <a:off x="9942723" y="3616177"/>
              <a:ext cx="647699" cy="171449"/>
            </p14:xfrm>
          </p:contentPart>
        </mc:Choice>
        <mc:Fallback xmlns="">
          <p:pic>
            <p:nvPicPr>
              <p:cNvPr id="8" name="Ink 7">
                <a:extLst>
                  <a:ext uri="{FF2B5EF4-FFF2-40B4-BE49-F238E27FC236}">
                    <a16:creationId xmlns:a16="http://schemas.microsoft.com/office/drawing/2014/main" id="{12D4B72F-F7B6-4DCA-80EB-D45CFD5B1570}"/>
                  </a:ext>
                </a:extLst>
              </p:cNvPr>
              <p:cNvPicPr/>
              <p:nvPr/>
            </p:nvPicPr>
            <p:blipFill>
              <a:blip r:embed="rId13"/>
              <a:stretch>
                <a:fillRect/>
              </a:stretch>
            </p:blipFill>
            <p:spPr>
              <a:xfrm>
                <a:off x="9906879" y="3581116"/>
                <a:ext cx="719028" cy="241221"/>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EB2B9267-80E1-4835-B92F-42045082176B}"/>
                  </a:ext>
                </a:extLst>
              </p14:cNvPr>
              <p14:cNvContentPartPr/>
              <p14:nvPr/>
            </p14:nvContentPartPr>
            <p14:xfrm>
              <a:off x="10934240" y="3791638"/>
              <a:ext cx="123825" cy="533400"/>
            </p14:xfrm>
          </p:contentPart>
        </mc:Choice>
        <mc:Fallback xmlns="">
          <p:pic>
            <p:nvPicPr>
              <p:cNvPr id="13" name="Ink 12">
                <a:extLst>
                  <a:ext uri="{FF2B5EF4-FFF2-40B4-BE49-F238E27FC236}">
                    <a16:creationId xmlns:a16="http://schemas.microsoft.com/office/drawing/2014/main" id="{EB2B9267-80E1-4835-B92F-42045082176B}"/>
                  </a:ext>
                </a:extLst>
              </p:cNvPr>
              <p:cNvPicPr/>
              <p:nvPr/>
            </p:nvPicPr>
            <p:blipFill>
              <a:blip r:embed="rId15"/>
              <a:stretch>
                <a:fillRect/>
              </a:stretch>
            </p:blipFill>
            <p:spPr>
              <a:xfrm>
                <a:off x="10897167" y="3755451"/>
                <a:ext cx="197601" cy="605413"/>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3A3ED9AE-6CC0-4760-9704-4750F1625B85}"/>
                  </a:ext>
                </a:extLst>
              </p14:cNvPr>
              <p14:cNvContentPartPr/>
              <p14:nvPr/>
            </p14:nvContentPartPr>
            <p14:xfrm>
              <a:off x="11237206" y="3800819"/>
              <a:ext cx="114300" cy="504824"/>
            </p14:xfrm>
          </p:contentPart>
        </mc:Choice>
        <mc:Fallback xmlns="">
          <p:pic>
            <p:nvPicPr>
              <p:cNvPr id="14" name="Ink 13">
                <a:extLst>
                  <a:ext uri="{FF2B5EF4-FFF2-40B4-BE49-F238E27FC236}">
                    <a16:creationId xmlns:a16="http://schemas.microsoft.com/office/drawing/2014/main" id="{3A3ED9AE-6CC0-4760-9704-4750F1625B85}"/>
                  </a:ext>
                </a:extLst>
              </p:cNvPr>
              <p:cNvPicPr/>
              <p:nvPr/>
            </p:nvPicPr>
            <p:blipFill>
              <a:blip r:embed="rId17"/>
              <a:stretch>
                <a:fillRect/>
              </a:stretch>
            </p:blipFill>
            <p:spPr>
              <a:xfrm>
                <a:off x="11200454" y="3764527"/>
                <a:ext cx="187437" cy="57704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BA716CC6-E33D-4F2A-9276-5A595686194E}"/>
                  </a:ext>
                </a:extLst>
              </p14:cNvPr>
              <p14:cNvContentPartPr/>
              <p14:nvPr/>
            </p14:nvContentPartPr>
            <p14:xfrm>
              <a:off x="11026048" y="3999113"/>
              <a:ext cx="304800" cy="76200"/>
            </p14:xfrm>
          </p:contentPart>
        </mc:Choice>
        <mc:Fallback xmlns="">
          <p:pic>
            <p:nvPicPr>
              <p:cNvPr id="15" name="Ink 14">
                <a:extLst>
                  <a:ext uri="{FF2B5EF4-FFF2-40B4-BE49-F238E27FC236}">
                    <a16:creationId xmlns:a16="http://schemas.microsoft.com/office/drawing/2014/main" id="{BA716CC6-E33D-4F2A-9276-5A595686194E}"/>
                  </a:ext>
                </a:extLst>
              </p:cNvPr>
              <p:cNvPicPr/>
              <p:nvPr/>
            </p:nvPicPr>
            <p:blipFill>
              <a:blip r:embed="rId19"/>
              <a:stretch>
                <a:fillRect/>
              </a:stretch>
            </p:blipFill>
            <p:spPr>
              <a:xfrm>
                <a:off x="10989719" y="3963671"/>
                <a:ext cx="377095" cy="146729"/>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E1518DAD-D147-44A4-9AE4-B37BD4858D6B}"/>
                  </a:ext>
                </a:extLst>
              </p14:cNvPr>
              <p14:cNvContentPartPr/>
              <p14:nvPr/>
            </p14:nvContentPartPr>
            <p14:xfrm>
              <a:off x="11475904" y="4131076"/>
              <a:ext cx="219074" cy="257175"/>
            </p14:xfrm>
          </p:contentPart>
        </mc:Choice>
        <mc:Fallback xmlns="">
          <p:pic>
            <p:nvPicPr>
              <p:cNvPr id="16" name="Ink 15">
                <a:extLst>
                  <a:ext uri="{FF2B5EF4-FFF2-40B4-BE49-F238E27FC236}">
                    <a16:creationId xmlns:a16="http://schemas.microsoft.com/office/drawing/2014/main" id="{E1518DAD-D147-44A4-9AE4-B37BD4858D6B}"/>
                  </a:ext>
                </a:extLst>
              </p:cNvPr>
              <p:cNvPicPr/>
              <p:nvPr/>
            </p:nvPicPr>
            <p:blipFill>
              <a:blip r:embed="rId21"/>
              <a:stretch>
                <a:fillRect/>
              </a:stretch>
            </p:blipFill>
            <p:spPr>
              <a:xfrm>
                <a:off x="11439270" y="4094803"/>
                <a:ext cx="291977" cy="329358"/>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4BD03252-2973-4876-BDC7-C8B280FAFC80}"/>
                  </a:ext>
                </a:extLst>
              </p14:cNvPr>
              <p14:cNvContentPartPr/>
              <p14:nvPr/>
            </p14:nvContentPartPr>
            <p14:xfrm>
              <a:off x="11814431" y="3874015"/>
              <a:ext cx="342900" cy="561975"/>
            </p14:xfrm>
          </p:contentPart>
        </mc:Choice>
        <mc:Fallback xmlns="">
          <p:pic>
            <p:nvPicPr>
              <p:cNvPr id="17" name="Ink 16">
                <a:extLst>
                  <a:ext uri="{FF2B5EF4-FFF2-40B4-BE49-F238E27FC236}">
                    <a16:creationId xmlns:a16="http://schemas.microsoft.com/office/drawing/2014/main" id="{4BD03252-2973-4876-BDC7-C8B280FAFC80}"/>
                  </a:ext>
                </a:extLst>
              </p:cNvPr>
              <p:cNvPicPr/>
              <p:nvPr/>
            </p:nvPicPr>
            <p:blipFill>
              <a:blip r:embed="rId23"/>
              <a:stretch>
                <a:fillRect/>
              </a:stretch>
            </p:blipFill>
            <p:spPr>
              <a:xfrm>
                <a:off x="11778298" y="3837968"/>
                <a:ext cx="414804" cy="633709"/>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F66EF46B-AEDA-49EB-92B0-7FA46429AF61}"/>
                  </a:ext>
                </a:extLst>
              </p14:cNvPr>
              <p14:cNvContentPartPr/>
              <p14:nvPr/>
            </p14:nvContentPartPr>
            <p14:xfrm>
              <a:off x="5194770" y="4343316"/>
              <a:ext cx="161925" cy="371475"/>
            </p14:xfrm>
          </p:contentPart>
        </mc:Choice>
        <mc:Fallback xmlns="">
          <p:pic>
            <p:nvPicPr>
              <p:cNvPr id="18" name="Ink 17">
                <a:extLst>
                  <a:ext uri="{FF2B5EF4-FFF2-40B4-BE49-F238E27FC236}">
                    <a16:creationId xmlns:a16="http://schemas.microsoft.com/office/drawing/2014/main" id="{F66EF46B-AEDA-49EB-92B0-7FA46429AF61}"/>
                  </a:ext>
                </a:extLst>
              </p:cNvPr>
              <p:cNvPicPr/>
              <p:nvPr/>
            </p:nvPicPr>
            <p:blipFill>
              <a:blip r:embed="rId25"/>
              <a:stretch>
                <a:fillRect/>
              </a:stretch>
            </p:blipFill>
            <p:spPr>
              <a:xfrm>
                <a:off x="5157885" y="4307700"/>
                <a:ext cx="235326" cy="442351"/>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FAB1DB0E-F5E6-4836-BA0D-D27E46C4A764}"/>
                  </a:ext>
                </a:extLst>
              </p14:cNvPr>
              <p14:cNvContentPartPr/>
              <p14:nvPr/>
            </p14:nvContentPartPr>
            <p14:xfrm>
              <a:off x="5462530" y="4512785"/>
              <a:ext cx="209549" cy="19049"/>
            </p14:xfrm>
          </p:contentPart>
        </mc:Choice>
        <mc:Fallback xmlns="">
          <p:pic>
            <p:nvPicPr>
              <p:cNvPr id="19" name="Ink 18">
                <a:extLst>
                  <a:ext uri="{FF2B5EF4-FFF2-40B4-BE49-F238E27FC236}">
                    <a16:creationId xmlns:a16="http://schemas.microsoft.com/office/drawing/2014/main" id="{FAB1DB0E-F5E6-4836-BA0D-D27E46C4A764}"/>
                  </a:ext>
                </a:extLst>
              </p:cNvPr>
              <p:cNvPicPr/>
              <p:nvPr/>
            </p:nvPicPr>
            <p:blipFill>
              <a:blip r:embed="rId27"/>
              <a:stretch>
                <a:fillRect/>
              </a:stretch>
            </p:blipFill>
            <p:spPr>
              <a:xfrm>
                <a:off x="5425959" y="4482548"/>
                <a:ext cx="282324" cy="792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4F41E8F1-BB48-4E71-A280-7E87CD7FE1AB}"/>
                  </a:ext>
                </a:extLst>
              </p14:cNvPr>
              <p14:cNvContentPartPr/>
              <p14:nvPr/>
            </p14:nvContentPartPr>
            <p14:xfrm>
              <a:off x="5829746" y="4406747"/>
              <a:ext cx="161925" cy="419099"/>
            </p14:xfrm>
          </p:contentPart>
        </mc:Choice>
        <mc:Fallback xmlns="">
          <p:pic>
            <p:nvPicPr>
              <p:cNvPr id="20" name="Ink 19">
                <a:extLst>
                  <a:ext uri="{FF2B5EF4-FFF2-40B4-BE49-F238E27FC236}">
                    <a16:creationId xmlns:a16="http://schemas.microsoft.com/office/drawing/2014/main" id="{4F41E8F1-BB48-4E71-A280-7E87CD7FE1AB}"/>
                  </a:ext>
                </a:extLst>
              </p:cNvPr>
              <p:cNvPicPr/>
              <p:nvPr/>
            </p:nvPicPr>
            <p:blipFill>
              <a:blip r:embed="rId29"/>
              <a:stretch>
                <a:fillRect/>
              </a:stretch>
            </p:blipFill>
            <p:spPr>
              <a:xfrm>
                <a:off x="5794391" y="4370618"/>
                <a:ext cx="232281" cy="490996"/>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96DAF8B5-4455-4DF3-B659-BD82C7B9FD74}"/>
                  </a:ext>
                </a:extLst>
              </p14:cNvPr>
              <p14:cNvContentPartPr/>
              <p14:nvPr/>
            </p14:nvContentPartPr>
            <p14:xfrm>
              <a:off x="5796445" y="3901782"/>
              <a:ext cx="95250" cy="295275"/>
            </p14:xfrm>
          </p:contentPart>
        </mc:Choice>
        <mc:Fallback xmlns="">
          <p:pic>
            <p:nvPicPr>
              <p:cNvPr id="21" name="Ink 20">
                <a:extLst>
                  <a:ext uri="{FF2B5EF4-FFF2-40B4-BE49-F238E27FC236}">
                    <a16:creationId xmlns:a16="http://schemas.microsoft.com/office/drawing/2014/main" id="{96DAF8B5-4455-4DF3-B659-BD82C7B9FD74}"/>
                  </a:ext>
                </a:extLst>
              </p:cNvPr>
              <p:cNvPicPr/>
              <p:nvPr/>
            </p:nvPicPr>
            <p:blipFill>
              <a:blip r:embed="rId31"/>
              <a:stretch>
                <a:fillRect/>
              </a:stretch>
            </p:blipFill>
            <p:spPr>
              <a:xfrm>
                <a:off x="5761555" y="3865641"/>
                <a:ext cx="164681" cy="36719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6C387ED2-982A-4E36-B7E6-E1E0BC86CF1C}"/>
                  </a:ext>
                </a:extLst>
              </p14:cNvPr>
              <p14:cNvContentPartPr/>
              <p14:nvPr/>
            </p14:nvContentPartPr>
            <p14:xfrm>
              <a:off x="5747133" y="3507036"/>
              <a:ext cx="28574" cy="190499"/>
            </p14:xfrm>
          </p:contentPart>
        </mc:Choice>
        <mc:Fallback xmlns="">
          <p:pic>
            <p:nvPicPr>
              <p:cNvPr id="22" name="Ink 21">
                <a:extLst>
                  <a:ext uri="{FF2B5EF4-FFF2-40B4-BE49-F238E27FC236}">
                    <a16:creationId xmlns:a16="http://schemas.microsoft.com/office/drawing/2014/main" id="{6C387ED2-982A-4E36-B7E6-E1E0BC86CF1C}"/>
                  </a:ext>
                </a:extLst>
              </p:cNvPr>
              <p:cNvPicPr/>
              <p:nvPr/>
            </p:nvPicPr>
            <p:blipFill>
              <a:blip r:embed="rId33"/>
              <a:stretch>
                <a:fillRect/>
              </a:stretch>
            </p:blipFill>
            <p:spPr>
              <a:xfrm>
                <a:off x="5710963" y="3471561"/>
                <a:ext cx="100552" cy="261094"/>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AB251ED5-47B5-4410-985A-229EFBB8ABD1}"/>
                  </a:ext>
                </a:extLst>
              </p14:cNvPr>
              <p14:cNvContentPartPr/>
              <p14:nvPr/>
            </p14:nvContentPartPr>
            <p14:xfrm>
              <a:off x="5939927" y="3534578"/>
              <a:ext cx="57149" cy="190499"/>
            </p14:xfrm>
          </p:contentPart>
        </mc:Choice>
        <mc:Fallback xmlns="">
          <p:pic>
            <p:nvPicPr>
              <p:cNvPr id="23" name="Ink 22">
                <a:extLst>
                  <a:ext uri="{FF2B5EF4-FFF2-40B4-BE49-F238E27FC236}">
                    <a16:creationId xmlns:a16="http://schemas.microsoft.com/office/drawing/2014/main" id="{AB251ED5-47B5-4410-985A-229EFBB8ABD1}"/>
                  </a:ext>
                </a:extLst>
              </p:cNvPr>
              <p:cNvPicPr/>
              <p:nvPr/>
            </p:nvPicPr>
            <p:blipFill>
              <a:blip r:embed="rId35"/>
              <a:stretch>
                <a:fillRect/>
              </a:stretch>
            </p:blipFill>
            <p:spPr>
              <a:xfrm>
                <a:off x="5903293" y="3499103"/>
                <a:ext cx="130051" cy="261094"/>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EAC2A609-A1C4-4104-A14C-DC9C4674C9E6}"/>
                  </a:ext>
                </a:extLst>
              </p14:cNvPr>
              <p14:cNvContentPartPr/>
              <p14:nvPr/>
            </p14:nvContentPartPr>
            <p14:xfrm>
              <a:off x="5793036" y="3653927"/>
              <a:ext cx="180974" cy="19049"/>
            </p14:xfrm>
          </p:contentPart>
        </mc:Choice>
        <mc:Fallback xmlns="">
          <p:pic>
            <p:nvPicPr>
              <p:cNvPr id="24" name="Ink 23">
                <a:extLst>
                  <a:ext uri="{FF2B5EF4-FFF2-40B4-BE49-F238E27FC236}">
                    <a16:creationId xmlns:a16="http://schemas.microsoft.com/office/drawing/2014/main" id="{EAC2A609-A1C4-4104-A14C-DC9C4674C9E6}"/>
                  </a:ext>
                </a:extLst>
              </p:cNvPr>
              <p:cNvPicPr/>
              <p:nvPr/>
            </p:nvPicPr>
            <p:blipFill>
              <a:blip r:embed="rId37"/>
              <a:stretch>
                <a:fillRect/>
              </a:stretch>
            </p:blipFill>
            <p:spPr>
              <a:xfrm>
                <a:off x="5757411" y="3617985"/>
                <a:ext cx="251867" cy="90573"/>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6EF5A904-9E1E-462B-99A4-411A9260D70A}"/>
                  </a:ext>
                </a:extLst>
              </p14:cNvPr>
              <p14:cNvContentPartPr/>
              <p14:nvPr/>
            </p14:nvContentPartPr>
            <p14:xfrm>
              <a:off x="5204830" y="3948627"/>
              <a:ext cx="19049" cy="257175"/>
            </p14:xfrm>
          </p:contentPart>
        </mc:Choice>
        <mc:Fallback xmlns="">
          <p:pic>
            <p:nvPicPr>
              <p:cNvPr id="25" name="Ink 24">
                <a:extLst>
                  <a:ext uri="{FF2B5EF4-FFF2-40B4-BE49-F238E27FC236}">
                    <a16:creationId xmlns:a16="http://schemas.microsoft.com/office/drawing/2014/main" id="{6EF5A904-9E1E-462B-99A4-411A9260D70A}"/>
                  </a:ext>
                </a:extLst>
              </p:cNvPr>
              <p:cNvPicPr/>
              <p:nvPr/>
            </p:nvPicPr>
            <p:blipFill>
              <a:blip r:embed="rId39"/>
              <a:stretch>
                <a:fillRect/>
              </a:stretch>
            </p:blipFill>
            <p:spPr>
              <a:xfrm>
                <a:off x="5169554" y="3912507"/>
                <a:ext cx="89248" cy="329054"/>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Ink 25">
                <a:extLst>
                  <a:ext uri="{FF2B5EF4-FFF2-40B4-BE49-F238E27FC236}">
                    <a16:creationId xmlns:a16="http://schemas.microsoft.com/office/drawing/2014/main" id="{1754CCD6-AD8F-426F-9D7C-1B1ADF64B2C1}"/>
                  </a:ext>
                </a:extLst>
              </p14:cNvPr>
              <p14:cNvContentPartPr/>
              <p14:nvPr/>
            </p14:nvContentPartPr>
            <p14:xfrm>
              <a:off x="5086120" y="3626386"/>
              <a:ext cx="85725" cy="276224"/>
            </p14:xfrm>
          </p:contentPart>
        </mc:Choice>
        <mc:Fallback xmlns="">
          <p:pic>
            <p:nvPicPr>
              <p:cNvPr id="26" name="Ink 25">
                <a:extLst>
                  <a:ext uri="{FF2B5EF4-FFF2-40B4-BE49-F238E27FC236}">
                    <a16:creationId xmlns:a16="http://schemas.microsoft.com/office/drawing/2014/main" id="{1754CCD6-AD8F-426F-9D7C-1B1ADF64B2C1}"/>
                  </a:ext>
                </a:extLst>
              </p:cNvPr>
              <p:cNvPicPr/>
              <p:nvPr/>
            </p:nvPicPr>
            <p:blipFill>
              <a:blip r:embed="rId41"/>
              <a:stretch>
                <a:fillRect/>
              </a:stretch>
            </p:blipFill>
            <p:spPr>
              <a:xfrm>
                <a:off x="5048189" y="3591018"/>
                <a:ext cx="161209" cy="346606"/>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Ink 26">
                <a:extLst>
                  <a:ext uri="{FF2B5EF4-FFF2-40B4-BE49-F238E27FC236}">
                    <a16:creationId xmlns:a16="http://schemas.microsoft.com/office/drawing/2014/main" id="{08051E8F-FD18-4042-A97C-C8ADA533C3E3}"/>
                  </a:ext>
                </a:extLst>
              </p14:cNvPr>
              <p14:cNvContentPartPr/>
              <p14:nvPr/>
            </p14:nvContentPartPr>
            <p14:xfrm>
              <a:off x="5297278" y="3681470"/>
              <a:ext cx="47624" cy="247649"/>
            </p14:xfrm>
          </p:contentPart>
        </mc:Choice>
        <mc:Fallback xmlns="">
          <p:pic>
            <p:nvPicPr>
              <p:cNvPr id="27" name="Ink 26">
                <a:extLst>
                  <a:ext uri="{FF2B5EF4-FFF2-40B4-BE49-F238E27FC236}">
                    <a16:creationId xmlns:a16="http://schemas.microsoft.com/office/drawing/2014/main" id="{08051E8F-FD18-4042-A97C-C8ADA533C3E3}"/>
                  </a:ext>
                </a:extLst>
              </p:cNvPr>
              <p:cNvPicPr/>
              <p:nvPr/>
            </p:nvPicPr>
            <p:blipFill>
              <a:blip r:embed="rId43"/>
              <a:stretch>
                <a:fillRect/>
              </a:stretch>
            </p:blipFill>
            <p:spPr>
              <a:xfrm>
                <a:off x="5263502" y="3645211"/>
                <a:ext cx="114838" cy="319804"/>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Ink 27">
                <a:extLst>
                  <a:ext uri="{FF2B5EF4-FFF2-40B4-BE49-F238E27FC236}">
                    <a16:creationId xmlns:a16="http://schemas.microsoft.com/office/drawing/2014/main" id="{7121CB0B-FAA5-40BB-8CB2-1ECF53D1746A}"/>
                  </a:ext>
                </a:extLst>
              </p14:cNvPr>
              <p14:cNvContentPartPr/>
              <p14:nvPr/>
            </p14:nvContentPartPr>
            <p14:xfrm>
              <a:off x="5168747" y="3837542"/>
              <a:ext cx="133350" cy="9524"/>
            </p14:xfrm>
          </p:contentPart>
        </mc:Choice>
        <mc:Fallback xmlns="">
          <p:pic>
            <p:nvPicPr>
              <p:cNvPr id="28" name="Ink 27">
                <a:extLst>
                  <a:ext uri="{FF2B5EF4-FFF2-40B4-BE49-F238E27FC236}">
                    <a16:creationId xmlns:a16="http://schemas.microsoft.com/office/drawing/2014/main" id="{7121CB0B-FAA5-40BB-8CB2-1ECF53D1746A}"/>
                  </a:ext>
                </a:extLst>
              </p:cNvPr>
              <p:cNvPicPr/>
              <p:nvPr/>
            </p:nvPicPr>
            <p:blipFill>
              <a:blip r:embed="rId45"/>
              <a:stretch>
                <a:fillRect/>
              </a:stretch>
            </p:blipFill>
            <p:spPr>
              <a:xfrm>
                <a:off x="5133747" y="3802268"/>
                <a:ext cx="203000" cy="79719"/>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Ink 28">
                <a:extLst>
                  <a:ext uri="{FF2B5EF4-FFF2-40B4-BE49-F238E27FC236}">
                    <a16:creationId xmlns:a16="http://schemas.microsoft.com/office/drawing/2014/main" id="{84049906-595D-4EA5-B053-6B998FF5C7E4}"/>
                  </a:ext>
                </a:extLst>
              </p14:cNvPr>
              <p14:cNvContentPartPr/>
              <p14:nvPr/>
            </p14:nvContentPartPr>
            <p14:xfrm>
              <a:off x="4767401" y="4580932"/>
              <a:ext cx="257175" cy="9524"/>
            </p14:xfrm>
          </p:contentPart>
        </mc:Choice>
        <mc:Fallback xmlns="">
          <p:pic>
            <p:nvPicPr>
              <p:cNvPr id="29" name="Ink 28">
                <a:extLst>
                  <a:ext uri="{FF2B5EF4-FFF2-40B4-BE49-F238E27FC236}">
                    <a16:creationId xmlns:a16="http://schemas.microsoft.com/office/drawing/2014/main" id="{84049906-595D-4EA5-B053-6B998FF5C7E4}"/>
                  </a:ext>
                </a:extLst>
              </p:cNvPr>
              <p:cNvPicPr/>
              <p:nvPr/>
            </p:nvPicPr>
            <p:blipFill>
              <a:blip r:embed="rId47"/>
              <a:stretch>
                <a:fillRect/>
              </a:stretch>
            </p:blipFill>
            <p:spPr>
              <a:xfrm>
                <a:off x="4731077" y="4545658"/>
                <a:ext cx="329460" cy="79719"/>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Ink 29">
                <a:extLst>
                  <a:ext uri="{FF2B5EF4-FFF2-40B4-BE49-F238E27FC236}">
                    <a16:creationId xmlns:a16="http://schemas.microsoft.com/office/drawing/2014/main" id="{14955B36-9B54-45EF-AAC1-2E971756D300}"/>
                  </a:ext>
                </a:extLst>
              </p14:cNvPr>
              <p14:cNvContentPartPr/>
              <p14:nvPr/>
            </p14:nvContentPartPr>
            <p14:xfrm>
              <a:off x="4425109" y="4535277"/>
              <a:ext cx="47624" cy="352424"/>
            </p14:xfrm>
          </p:contentPart>
        </mc:Choice>
        <mc:Fallback xmlns="">
          <p:pic>
            <p:nvPicPr>
              <p:cNvPr id="30" name="Ink 29">
                <a:extLst>
                  <a:ext uri="{FF2B5EF4-FFF2-40B4-BE49-F238E27FC236}">
                    <a16:creationId xmlns:a16="http://schemas.microsoft.com/office/drawing/2014/main" id="{14955B36-9B54-45EF-AAC1-2E971756D300}"/>
                  </a:ext>
                </a:extLst>
              </p:cNvPr>
              <p:cNvPicPr/>
              <p:nvPr/>
            </p:nvPicPr>
            <p:blipFill>
              <a:blip r:embed="rId49"/>
              <a:stretch>
                <a:fillRect/>
              </a:stretch>
            </p:blipFill>
            <p:spPr>
              <a:xfrm>
                <a:off x="4388191" y="4499786"/>
                <a:ext cx="121090" cy="42305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Ink 30">
                <a:extLst>
                  <a:ext uri="{FF2B5EF4-FFF2-40B4-BE49-F238E27FC236}">
                    <a16:creationId xmlns:a16="http://schemas.microsoft.com/office/drawing/2014/main" id="{2D32839C-3FB0-458C-95D4-574DD126CD4A}"/>
                  </a:ext>
                </a:extLst>
              </p14:cNvPr>
              <p14:cNvContentPartPr/>
              <p14:nvPr/>
            </p14:nvContentPartPr>
            <p14:xfrm>
              <a:off x="4590362" y="4608722"/>
              <a:ext cx="47624" cy="314325"/>
            </p14:xfrm>
          </p:contentPart>
        </mc:Choice>
        <mc:Fallback xmlns="">
          <p:pic>
            <p:nvPicPr>
              <p:cNvPr id="31" name="Ink 30">
                <a:extLst>
                  <a:ext uri="{FF2B5EF4-FFF2-40B4-BE49-F238E27FC236}">
                    <a16:creationId xmlns:a16="http://schemas.microsoft.com/office/drawing/2014/main" id="{2D32839C-3FB0-458C-95D4-574DD126CD4A}"/>
                  </a:ext>
                </a:extLst>
              </p:cNvPr>
              <p:cNvPicPr/>
              <p:nvPr/>
            </p:nvPicPr>
            <p:blipFill>
              <a:blip r:embed="rId51"/>
              <a:stretch>
                <a:fillRect/>
              </a:stretch>
            </p:blipFill>
            <p:spPr>
              <a:xfrm>
                <a:off x="4554283" y="4572509"/>
                <a:ext cx="119421" cy="386388"/>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Ink 31">
                <a:extLst>
                  <a:ext uri="{FF2B5EF4-FFF2-40B4-BE49-F238E27FC236}">
                    <a16:creationId xmlns:a16="http://schemas.microsoft.com/office/drawing/2014/main" id="{CF1D77EA-A26D-484A-A858-A92ACA796DFB}"/>
                  </a:ext>
                </a:extLst>
              </p14:cNvPr>
              <p14:cNvContentPartPr/>
              <p14:nvPr/>
            </p14:nvContentPartPr>
            <p14:xfrm>
              <a:off x="4461830" y="4783157"/>
              <a:ext cx="142875" cy="9524"/>
            </p14:xfrm>
          </p:contentPart>
        </mc:Choice>
        <mc:Fallback xmlns="">
          <p:pic>
            <p:nvPicPr>
              <p:cNvPr id="32" name="Ink 31">
                <a:extLst>
                  <a:ext uri="{FF2B5EF4-FFF2-40B4-BE49-F238E27FC236}">
                    <a16:creationId xmlns:a16="http://schemas.microsoft.com/office/drawing/2014/main" id="{CF1D77EA-A26D-484A-A858-A92ACA796DFB}"/>
                  </a:ext>
                </a:extLst>
              </p:cNvPr>
              <p:cNvPicPr/>
              <p:nvPr/>
            </p:nvPicPr>
            <p:blipFill>
              <a:blip r:embed="rId53"/>
              <a:stretch>
                <a:fillRect/>
              </a:stretch>
            </p:blipFill>
            <p:spPr>
              <a:xfrm>
                <a:off x="4426897" y="4747883"/>
                <a:ext cx="212391" cy="79719"/>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Ink 32">
                <a:extLst>
                  <a:ext uri="{FF2B5EF4-FFF2-40B4-BE49-F238E27FC236}">
                    <a16:creationId xmlns:a16="http://schemas.microsoft.com/office/drawing/2014/main" id="{41090562-D0D7-4B57-AD66-DF231C587D66}"/>
                  </a:ext>
                </a:extLst>
              </p14:cNvPr>
              <p14:cNvContentPartPr/>
              <p14:nvPr/>
            </p14:nvContentPartPr>
            <p14:xfrm>
              <a:off x="5269735" y="4856602"/>
              <a:ext cx="47624" cy="352424"/>
            </p14:xfrm>
          </p:contentPart>
        </mc:Choice>
        <mc:Fallback xmlns="">
          <p:pic>
            <p:nvPicPr>
              <p:cNvPr id="33" name="Ink 32">
                <a:extLst>
                  <a:ext uri="{FF2B5EF4-FFF2-40B4-BE49-F238E27FC236}">
                    <a16:creationId xmlns:a16="http://schemas.microsoft.com/office/drawing/2014/main" id="{41090562-D0D7-4B57-AD66-DF231C587D66}"/>
                  </a:ext>
                </a:extLst>
              </p:cNvPr>
              <p:cNvPicPr/>
              <p:nvPr/>
            </p:nvPicPr>
            <p:blipFill>
              <a:blip r:embed="rId55"/>
              <a:stretch>
                <a:fillRect/>
              </a:stretch>
            </p:blipFill>
            <p:spPr>
              <a:xfrm>
                <a:off x="5233101" y="4820344"/>
                <a:ext cx="120525" cy="42457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4" name="Ink 33">
                <a:extLst>
                  <a:ext uri="{FF2B5EF4-FFF2-40B4-BE49-F238E27FC236}">
                    <a16:creationId xmlns:a16="http://schemas.microsoft.com/office/drawing/2014/main" id="{C3E8171B-4658-43C4-8ED1-2245F31E46DD}"/>
                  </a:ext>
                </a:extLst>
              </p14:cNvPr>
              <p14:cNvContentPartPr/>
              <p14:nvPr/>
            </p14:nvContentPartPr>
            <p14:xfrm>
              <a:off x="5150385" y="5370722"/>
              <a:ext cx="57149" cy="266700"/>
            </p14:xfrm>
          </p:contentPart>
        </mc:Choice>
        <mc:Fallback xmlns="">
          <p:pic>
            <p:nvPicPr>
              <p:cNvPr id="34" name="Ink 33">
                <a:extLst>
                  <a:ext uri="{FF2B5EF4-FFF2-40B4-BE49-F238E27FC236}">
                    <a16:creationId xmlns:a16="http://schemas.microsoft.com/office/drawing/2014/main" id="{C3E8171B-4658-43C4-8ED1-2245F31E46DD}"/>
                  </a:ext>
                </a:extLst>
              </p:cNvPr>
              <p:cNvPicPr/>
              <p:nvPr/>
            </p:nvPicPr>
            <p:blipFill>
              <a:blip r:embed="rId57"/>
              <a:stretch>
                <a:fillRect/>
              </a:stretch>
            </p:blipFill>
            <p:spPr>
              <a:xfrm>
                <a:off x="5116569" y="5334138"/>
                <a:ext cx="124443" cy="339503"/>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5" name="Ink 34">
                <a:extLst>
                  <a:ext uri="{FF2B5EF4-FFF2-40B4-BE49-F238E27FC236}">
                    <a16:creationId xmlns:a16="http://schemas.microsoft.com/office/drawing/2014/main" id="{1AC066C2-9934-4537-9A45-6A3F879C7140}"/>
                  </a:ext>
                </a:extLst>
              </p14:cNvPr>
              <p14:cNvContentPartPr/>
              <p14:nvPr/>
            </p14:nvContentPartPr>
            <p14:xfrm>
              <a:off x="5343181" y="5407445"/>
              <a:ext cx="38099" cy="190499"/>
            </p14:xfrm>
          </p:contentPart>
        </mc:Choice>
        <mc:Fallback xmlns="">
          <p:pic>
            <p:nvPicPr>
              <p:cNvPr id="35" name="Ink 34">
                <a:extLst>
                  <a:ext uri="{FF2B5EF4-FFF2-40B4-BE49-F238E27FC236}">
                    <a16:creationId xmlns:a16="http://schemas.microsoft.com/office/drawing/2014/main" id="{1AC066C2-9934-4537-9A45-6A3F879C7140}"/>
                  </a:ext>
                </a:extLst>
              </p:cNvPr>
              <p:cNvPicPr/>
              <p:nvPr/>
            </p:nvPicPr>
            <p:blipFill>
              <a:blip r:embed="rId59"/>
              <a:stretch>
                <a:fillRect/>
              </a:stretch>
            </p:blipFill>
            <p:spPr>
              <a:xfrm>
                <a:off x="5307239" y="5372233"/>
                <a:ext cx="109624" cy="260572"/>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6" name="Ink 35">
                <a:extLst>
                  <a:ext uri="{FF2B5EF4-FFF2-40B4-BE49-F238E27FC236}">
                    <a16:creationId xmlns:a16="http://schemas.microsoft.com/office/drawing/2014/main" id="{3A948054-EE94-4ECF-9EE0-5073A864AFFA}"/>
                  </a:ext>
                </a:extLst>
              </p14:cNvPr>
              <p14:cNvContentPartPr/>
              <p14:nvPr/>
            </p14:nvContentPartPr>
            <p14:xfrm>
              <a:off x="5187108" y="5516717"/>
              <a:ext cx="152399" cy="38099"/>
            </p14:xfrm>
          </p:contentPart>
        </mc:Choice>
        <mc:Fallback xmlns="">
          <p:pic>
            <p:nvPicPr>
              <p:cNvPr id="36" name="Ink 35">
                <a:extLst>
                  <a:ext uri="{FF2B5EF4-FFF2-40B4-BE49-F238E27FC236}">
                    <a16:creationId xmlns:a16="http://schemas.microsoft.com/office/drawing/2014/main" id="{3A948054-EE94-4ECF-9EE0-5073A864AFFA}"/>
                  </a:ext>
                </a:extLst>
              </p:cNvPr>
              <p:cNvPicPr/>
              <p:nvPr/>
            </p:nvPicPr>
            <p:blipFill>
              <a:blip r:embed="rId61"/>
              <a:stretch>
                <a:fillRect/>
              </a:stretch>
            </p:blipFill>
            <p:spPr>
              <a:xfrm>
                <a:off x="5151584" y="5481110"/>
                <a:ext cx="223092" cy="108956"/>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7" name="Ink 36">
                <a:extLst>
                  <a:ext uri="{FF2B5EF4-FFF2-40B4-BE49-F238E27FC236}">
                    <a16:creationId xmlns:a16="http://schemas.microsoft.com/office/drawing/2014/main" id="{4B25615F-67C7-43DC-AB5A-B4609EDFF2CE}"/>
                  </a:ext>
                </a:extLst>
              </p14:cNvPr>
              <p14:cNvContentPartPr/>
              <p14:nvPr/>
            </p14:nvContentPartPr>
            <p14:xfrm>
              <a:off x="6004193" y="4930048"/>
              <a:ext cx="66674" cy="266700"/>
            </p14:xfrm>
          </p:contentPart>
        </mc:Choice>
        <mc:Fallback xmlns="">
          <p:pic>
            <p:nvPicPr>
              <p:cNvPr id="37" name="Ink 36">
                <a:extLst>
                  <a:ext uri="{FF2B5EF4-FFF2-40B4-BE49-F238E27FC236}">
                    <a16:creationId xmlns:a16="http://schemas.microsoft.com/office/drawing/2014/main" id="{4B25615F-67C7-43DC-AB5A-B4609EDFF2CE}"/>
                  </a:ext>
                </a:extLst>
              </p:cNvPr>
              <p:cNvPicPr/>
              <p:nvPr/>
            </p:nvPicPr>
            <p:blipFill>
              <a:blip r:embed="rId63"/>
              <a:stretch>
                <a:fillRect/>
              </a:stretch>
            </p:blipFill>
            <p:spPr>
              <a:xfrm>
                <a:off x="5967357" y="4893910"/>
                <a:ext cx="139979" cy="338615"/>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8" name="Ink 37">
                <a:extLst>
                  <a:ext uri="{FF2B5EF4-FFF2-40B4-BE49-F238E27FC236}">
                    <a16:creationId xmlns:a16="http://schemas.microsoft.com/office/drawing/2014/main" id="{A430352C-4B10-440D-AA9B-85B5315DCAF3}"/>
                  </a:ext>
                </a:extLst>
              </p14:cNvPr>
              <p14:cNvContentPartPr/>
              <p14:nvPr/>
            </p14:nvContentPartPr>
            <p14:xfrm>
              <a:off x="5958289" y="5434988"/>
              <a:ext cx="28574" cy="266700"/>
            </p14:xfrm>
          </p:contentPart>
        </mc:Choice>
        <mc:Fallback xmlns="">
          <p:pic>
            <p:nvPicPr>
              <p:cNvPr id="38" name="Ink 37">
                <a:extLst>
                  <a:ext uri="{FF2B5EF4-FFF2-40B4-BE49-F238E27FC236}">
                    <a16:creationId xmlns:a16="http://schemas.microsoft.com/office/drawing/2014/main" id="{A430352C-4B10-440D-AA9B-85B5315DCAF3}"/>
                  </a:ext>
                </a:extLst>
              </p:cNvPr>
              <p:cNvPicPr/>
              <p:nvPr/>
            </p:nvPicPr>
            <p:blipFill>
              <a:blip r:embed="rId65"/>
              <a:stretch>
                <a:fillRect/>
              </a:stretch>
            </p:blipFill>
            <p:spPr>
              <a:xfrm>
                <a:off x="5924673" y="5398454"/>
                <a:ext cx="95471" cy="339403"/>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9" name="Ink 38">
                <a:extLst>
                  <a:ext uri="{FF2B5EF4-FFF2-40B4-BE49-F238E27FC236}">
                    <a16:creationId xmlns:a16="http://schemas.microsoft.com/office/drawing/2014/main" id="{24D108F1-0CD2-4E4D-8DFF-1EEAA3D2F2A1}"/>
                  </a:ext>
                </a:extLst>
              </p14:cNvPr>
              <p14:cNvContentPartPr/>
              <p14:nvPr/>
            </p14:nvContentPartPr>
            <p14:xfrm>
              <a:off x="6105180" y="5480892"/>
              <a:ext cx="38099" cy="228599"/>
            </p14:xfrm>
          </p:contentPart>
        </mc:Choice>
        <mc:Fallback xmlns="">
          <p:pic>
            <p:nvPicPr>
              <p:cNvPr id="39" name="Ink 38">
                <a:extLst>
                  <a:ext uri="{FF2B5EF4-FFF2-40B4-BE49-F238E27FC236}">
                    <a16:creationId xmlns:a16="http://schemas.microsoft.com/office/drawing/2014/main" id="{24D108F1-0CD2-4E4D-8DFF-1EEAA3D2F2A1}"/>
                  </a:ext>
                </a:extLst>
              </p:cNvPr>
              <p:cNvPicPr/>
              <p:nvPr/>
            </p:nvPicPr>
            <p:blipFill>
              <a:blip r:embed="rId67"/>
              <a:stretch>
                <a:fillRect/>
              </a:stretch>
            </p:blipFill>
            <p:spPr>
              <a:xfrm>
                <a:off x="6068546" y="5444549"/>
                <a:ext cx="111000" cy="300922"/>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0" name="Ink 39">
                <a:extLst>
                  <a:ext uri="{FF2B5EF4-FFF2-40B4-BE49-F238E27FC236}">
                    <a16:creationId xmlns:a16="http://schemas.microsoft.com/office/drawing/2014/main" id="{DF51E2FC-CD40-4BAF-B21A-E1344FB022FF}"/>
                  </a:ext>
                </a:extLst>
              </p14:cNvPr>
              <p14:cNvContentPartPr/>
              <p14:nvPr/>
            </p14:nvContentPartPr>
            <p14:xfrm>
              <a:off x="6013374" y="5627783"/>
              <a:ext cx="66674" cy="28574"/>
            </p14:xfrm>
          </p:contentPart>
        </mc:Choice>
        <mc:Fallback xmlns="">
          <p:pic>
            <p:nvPicPr>
              <p:cNvPr id="40" name="Ink 39">
                <a:extLst>
                  <a:ext uri="{FF2B5EF4-FFF2-40B4-BE49-F238E27FC236}">
                    <a16:creationId xmlns:a16="http://schemas.microsoft.com/office/drawing/2014/main" id="{DF51E2FC-CD40-4BAF-B21A-E1344FB022FF}"/>
                  </a:ext>
                </a:extLst>
              </p:cNvPr>
              <p:cNvPicPr/>
              <p:nvPr/>
            </p:nvPicPr>
            <p:blipFill>
              <a:blip r:embed="rId69"/>
              <a:stretch>
                <a:fillRect/>
              </a:stretch>
            </p:blipFill>
            <p:spPr>
              <a:xfrm>
                <a:off x="5977138" y="5586371"/>
                <a:ext cx="138783" cy="110983"/>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1" name="Ink 40">
                <a:extLst>
                  <a:ext uri="{FF2B5EF4-FFF2-40B4-BE49-F238E27FC236}">
                    <a16:creationId xmlns:a16="http://schemas.microsoft.com/office/drawing/2014/main" id="{80C8B140-838F-466F-A38E-BEF6ED45EC64}"/>
                  </a:ext>
                </a:extLst>
              </p14:cNvPr>
              <p14:cNvContentPartPr/>
              <p14:nvPr/>
            </p14:nvContentPartPr>
            <p14:xfrm>
              <a:off x="6132722" y="4537858"/>
              <a:ext cx="228599" cy="47624"/>
            </p14:xfrm>
          </p:contentPart>
        </mc:Choice>
        <mc:Fallback xmlns="">
          <p:pic>
            <p:nvPicPr>
              <p:cNvPr id="41" name="Ink 40">
                <a:extLst>
                  <a:ext uri="{FF2B5EF4-FFF2-40B4-BE49-F238E27FC236}">
                    <a16:creationId xmlns:a16="http://schemas.microsoft.com/office/drawing/2014/main" id="{80C8B140-838F-466F-A38E-BEF6ED45EC64}"/>
                  </a:ext>
                </a:extLst>
              </p:cNvPr>
              <p:cNvPicPr/>
              <p:nvPr/>
            </p:nvPicPr>
            <p:blipFill>
              <a:blip r:embed="rId71"/>
              <a:stretch>
                <a:fillRect/>
              </a:stretch>
            </p:blipFill>
            <p:spPr>
              <a:xfrm>
                <a:off x="6096029" y="4498822"/>
                <a:ext cx="301619" cy="125306"/>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2" name="Ink 41">
                <a:extLst>
                  <a:ext uri="{FF2B5EF4-FFF2-40B4-BE49-F238E27FC236}">
                    <a16:creationId xmlns:a16="http://schemas.microsoft.com/office/drawing/2014/main" id="{296F0D70-D355-4450-8837-EE76185E7476}"/>
                  </a:ext>
                </a:extLst>
              </p14:cNvPr>
              <p14:cNvContentPartPr/>
              <p14:nvPr/>
            </p14:nvContentPartPr>
            <p14:xfrm>
              <a:off x="6553642" y="4452904"/>
              <a:ext cx="428624" cy="438150"/>
            </p14:xfrm>
          </p:contentPart>
        </mc:Choice>
        <mc:Fallback xmlns="">
          <p:pic>
            <p:nvPicPr>
              <p:cNvPr id="42" name="Ink 41">
                <a:extLst>
                  <a:ext uri="{FF2B5EF4-FFF2-40B4-BE49-F238E27FC236}">
                    <a16:creationId xmlns:a16="http://schemas.microsoft.com/office/drawing/2014/main" id="{296F0D70-D355-4450-8837-EE76185E7476}"/>
                  </a:ext>
                </a:extLst>
              </p:cNvPr>
              <p:cNvPicPr/>
              <p:nvPr/>
            </p:nvPicPr>
            <p:blipFill>
              <a:blip r:embed="rId73"/>
              <a:stretch>
                <a:fillRect/>
              </a:stretch>
            </p:blipFill>
            <p:spPr>
              <a:xfrm>
                <a:off x="6517318" y="4416961"/>
                <a:ext cx="500909" cy="509677"/>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3" name="Ink 42">
                <a:extLst>
                  <a:ext uri="{FF2B5EF4-FFF2-40B4-BE49-F238E27FC236}">
                    <a16:creationId xmlns:a16="http://schemas.microsoft.com/office/drawing/2014/main" id="{F2698A60-F57D-4EB7-B096-3837E7EF63B3}"/>
                  </a:ext>
                </a:extLst>
              </p14:cNvPr>
              <p14:cNvContentPartPr/>
              <p14:nvPr/>
            </p14:nvContentPartPr>
            <p14:xfrm>
              <a:off x="7032433" y="4126462"/>
              <a:ext cx="190499" cy="285749"/>
            </p14:xfrm>
          </p:contentPart>
        </mc:Choice>
        <mc:Fallback xmlns="">
          <p:pic>
            <p:nvPicPr>
              <p:cNvPr id="43" name="Ink 42">
                <a:extLst>
                  <a:ext uri="{FF2B5EF4-FFF2-40B4-BE49-F238E27FC236}">
                    <a16:creationId xmlns:a16="http://schemas.microsoft.com/office/drawing/2014/main" id="{F2698A60-F57D-4EB7-B096-3837E7EF63B3}"/>
                  </a:ext>
                </a:extLst>
              </p:cNvPr>
              <p:cNvPicPr/>
              <p:nvPr/>
            </p:nvPicPr>
            <p:blipFill>
              <a:blip r:embed="rId75"/>
              <a:stretch>
                <a:fillRect/>
              </a:stretch>
            </p:blipFill>
            <p:spPr>
              <a:xfrm>
                <a:off x="6996078" y="4090965"/>
                <a:ext cx="262845" cy="356388"/>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4" name="Ink 43">
                <a:extLst>
                  <a:ext uri="{FF2B5EF4-FFF2-40B4-BE49-F238E27FC236}">
                    <a16:creationId xmlns:a16="http://schemas.microsoft.com/office/drawing/2014/main" id="{73906F2F-7C01-48CC-BB64-C64FA96390F3}"/>
                  </a:ext>
                </a:extLst>
              </p14:cNvPr>
              <p14:cNvContentPartPr/>
              <p14:nvPr/>
            </p14:nvContentPartPr>
            <p14:xfrm>
              <a:off x="7408843" y="4002795"/>
              <a:ext cx="66674" cy="361950"/>
            </p14:xfrm>
          </p:contentPart>
        </mc:Choice>
        <mc:Fallback xmlns="">
          <p:pic>
            <p:nvPicPr>
              <p:cNvPr id="44" name="Ink 43">
                <a:extLst>
                  <a:ext uri="{FF2B5EF4-FFF2-40B4-BE49-F238E27FC236}">
                    <a16:creationId xmlns:a16="http://schemas.microsoft.com/office/drawing/2014/main" id="{73906F2F-7C01-48CC-BB64-C64FA96390F3}"/>
                  </a:ext>
                </a:extLst>
              </p:cNvPr>
              <p:cNvPicPr/>
              <p:nvPr/>
            </p:nvPicPr>
            <p:blipFill>
              <a:blip r:embed="rId77"/>
              <a:stretch>
                <a:fillRect/>
              </a:stretch>
            </p:blipFill>
            <p:spPr>
              <a:xfrm>
                <a:off x="7371386" y="3967135"/>
                <a:ext cx="141214" cy="432914"/>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5" name="Ink 44">
                <a:extLst>
                  <a:ext uri="{FF2B5EF4-FFF2-40B4-BE49-F238E27FC236}">
                    <a16:creationId xmlns:a16="http://schemas.microsoft.com/office/drawing/2014/main" id="{40FC86AF-48EF-4AAA-9D11-B6ED8A4AC0A0}"/>
                  </a:ext>
                </a:extLst>
              </p14:cNvPr>
              <p14:cNvContentPartPr/>
              <p14:nvPr/>
            </p14:nvContentPartPr>
            <p14:xfrm>
              <a:off x="7629181" y="4094601"/>
              <a:ext cx="47624" cy="257175"/>
            </p14:xfrm>
          </p:contentPart>
        </mc:Choice>
        <mc:Fallback xmlns="">
          <p:pic>
            <p:nvPicPr>
              <p:cNvPr id="45" name="Ink 44">
                <a:extLst>
                  <a:ext uri="{FF2B5EF4-FFF2-40B4-BE49-F238E27FC236}">
                    <a16:creationId xmlns:a16="http://schemas.microsoft.com/office/drawing/2014/main" id="{40FC86AF-48EF-4AAA-9D11-B6ED8A4AC0A0}"/>
                  </a:ext>
                </a:extLst>
              </p:cNvPr>
              <p:cNvPicPr/>
              <p:nvPr/>
            </p:nvPicPr>
            <p:blipFill>
              <a:blip r:embed="rId79"/>
              <a:stretch>
                <a:fillRect/>
              </a:stretch>
            </p:blipFill>
            <p:spPr>
              <a:xfrm>
                <a:off x="7592263" y="4059275"/>
                <a:ext cx="121090" cy="327474"/>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6" name="Ink 45">
                <a:extLst>
                  <a:ext uri="{FF2B5EF4-FFF2-40B4-BE49-F238E27FC236}">
                    <a16:creationId xmlns:a16="http://schemas.microsoft.com/office/drawing/2014/main" id="{C2CF24F8-D4AC-4566-9B17-47EBB9B288E4}"/>
                  </a:ext>
                </a:extLst>
              </p14:cNvPr>
              <p14:cNvContentPartPr/>
              <p14:nvPr/>
            </p14:nvContentPartPr>
            <p14:xfrm>
              <a:off x="7509830" y="4241494"/>
              <a:ext cx="104775" cy="9524"/>
            </p14:xfrm>
          </p:contentPart>
        </mc:Choice>
        <mc:Fallback xmlns="">
          <p:pic>
            <p:nvPicPr>
              <p:cNvPr id="46" name="Ink 45">
                <a:extLst>
                  <a:ext uri="{FF2B5EF4-FFF2-40B4-BE49-F238E27FC236}">
                    <a16:creationId xmlns:a16="http://schemas.microsoft.com/office/drawing/2014/main" id="{C2CF24F8-D4AC-4566-9B17-47EBB9B288E4}"/>
                  </a:ext>
                </a:extLst>
              </p:cNvPr>
              <p:cNvPicPr/>
              <p:nvPr/>
            </p:nvPicPr>
            <p:blipFill>
              <a:blip r:embed="rId81"/>
              <a:stretch>
                <a:fillRect/>
              </a:stretch>
            </p:blipFill>
            <p:spPr>
              <a:xfrm>
                <a:off x="7475136" y="4206220"/>
                <a:ext cx="173815" cy="79719"/>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7" name="Ink 46">
                <a:extLst>
                  <a:ext uri="{FF2B5EF4-FFF2-40B4-BE49-F238E27FC236}">
                    <a16:creationId xmlns:a16="http://schemas.microsoft.com/office/drawing/2014/main" id="{7DDFA5D8-8675-45AD-86C6-994A7989BD1F}"/>
                  </a:ext>
                </a:extLst>
              </p14:cNvPr>
              <p14:cNvContentPartPr/>
              <p14:nvPr/>
            </p14:nvContentPartPr>
            <p14:xfrm>
              <a:off x="7041615" y="5012674"/>
              <a:ext cx="238124" cy="190499"/>
            </p14:xfrm>
          </p:contentPart>
        </mc:Choice>
        <mc:Fallback xmlns="">
          <p:pic>
            <p:nvPicPr>
              <p:cNvPr id="47" name="Ink 46">
                <a:extLst>
                  <a:ext uri="{FF2B5EF4-FFF2-40B4-BE49-F238E27FC236}">
                    <a16:creationId xmlns:a16="http://schemas.microsoft.com/office/drawing/2014/main" id="{7DDFA5D8-8675-45AD-86C6-994A7989BD1F}"/>
                  </a:ext>
                </a:extLst>
              </p:cNvPr>
              <p:cNvPicPr/>
              <p:nvPr/>
            </p:nvPicPr>
            <p:blipFill>
              <a:blip r:embed="rId83"/>
              <a:stretch>
                <a:fillRect/>
              </a:stretch>
            </p:blipFill>
            <p:spPr>
              <a:xfrm>
                <a:off x="7005807" y="4977591"/>
                <a:ext cx="309382" cy="260314"/>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8" name="Ink 47">
                <a:extLst>
                  <a:ext uri="{FF2B5EF4-FFF2-40B4-BE49-F238E27FC236}">
                    <a16:creationId xmlns:a16="http://schemas.microsoft.com/office/drawing/2014/main" id="{BF2C5862-1531-48FB-8616-FD23478FF548}"/>
                  </a:ext>
                </a:extLst>
              </p14:cNvPr>
              <p14:cNvContentPartPr/>
              <p14:nvPr/>
            </p14:nvContentPartPr>
            <p14:xfrm>
              <a:off x="7454747" y="5150386"/>
              <a:ext cx="28574" cy="276224"/>
            </p14:xfrm>
          </p:contentPart>
        </mc:Choice>
        <mc:Fallback xmlns="">
          <p:pic>
            <p:nvPicPr>
              <p:cNvPr id="48" name="Ink 47">
                <a:extLst>
                  <a:ext uri="{FF2B5EF4-FFF2-40B4-BE49-F238E27FC236}">
                    <a16:creationId xmlns:a16="http://schemas.microsoft.com/office/drawing/2014/main" id="{BF2C5862-1531-48FB-8616-FD23478FF548}"/>
                  </a:ext>
                </a:extLst>
              </p:cNvPr>
              <p:cNvPicPr/>
              <p:nvPr/>
            </p:nvPicPr>
            <p:blipFill>
              <a:blip r:embed="rId85"/>
              <a:stretch>
                <a:fillRect/>
              </a:stretch>
            </p:blipFill>
            <p:spPr>
              <a:xfrm>
                <a:off x="7418577" y="5114041"/>
                <a:ext cx="100552" cy="348551"/>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9" name="Ink 48">
                <a:extLst>
                  <a:ext uri="{FF2B5EF4-FFF2-40B4-BE49-F238E27FC236}">
                    <a16:creationId xmlns:a16="http://schemas.microsoft.com/office/drawing/2014/main" id="{499BC784-A7EF-4463-8C5E-9694C29F4DA2}"/>
                  </a:ext>
                </a:extLst>
              </p14:cNvPr>
              <p14:cNvContentPartPr/>
              <p14:nvPr/>
            </p14:nvContentPartPr>
            <p14:xfrm>
              <a:off x="7601639" y="5223830"/>
              <a:ext cx="28574" cy="161925"/>
            </p14:xfrm>
          </p:contentPart>
        </mc:Choice>
        <mc:Fallback xmlns="">
          <p:pic>
            <p:nvPicPr>
              <p:cNvPr id="49" name="Ink 48">
                <a:extLst>
                  <a:ext uri="{FF2B5EF4-FFF2-40B4-BE49-F238E27FC236}">
                    <a16:creationId xmlns:a16="http://schemas.microsoft.com/office/drawing/2014/main" id="{499BC784-A7EF-4463-8C5E-9694C29F4DA2}"/>
                  </a:ext>
                </a:extLst>
              </p:cNvPr>
              <p:cNvPicPr/>
              <p:nvPr/>
            </p:nvPicPr>
            <p:blipFill>
              <a:blip r:embed="rId87"/>
              <a:stretch>
                <a:fillRect/>
              </a:stretch>
            </p:blipFill>
            <p:spPr>
              <a:xfrm>
                <a:off x="7566362" y="5186945"/>
                <a:ext cx="98774" cy="235326"/>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0" name="Ink 49">
                <a:extLst>
                  <a:ext uri="{FF2B5EF4-FFF2-40B4-BE49-F238E27FC236}">
                    <a16:creationId xmlns:a16="http://schemas.microsoft.com/office/drawing/2014/main" id="{9A426DAE-C397-4EDA-B6A6-576E74F12236}"/>
                  </a:ext>
                </a:extLst>
              </p14:cNvPr>
              <p14:cNvContentPartPr/>
              <p14:nvPr/>
            </p14:nvContentPartPr>
            <p14:xfrm>
              <a:off x="7463927" y="5299334"/>
              <a:ext cx="123825" cy="28574"/>
            </p14:xfrm>
          </p:contentPart>
        </mc:Choice>
        <mc:Fallback xmlns="">
          <p:pic>
            <p:nvPicPr>
              <p:cNvPr id="50" name="Ink 49">
                <a:extLst>
                  <a:ext uri="{FF2B5EF4-FFF2-40B4-BE49-F238E27FC236}">
                    <a16:creationId xmlns:a16="http://schemas.microsoft.com/office/drawing/2014/main" id="{9A426DAE-C397-4EDA-B6A6-576E74F12236}"/>
                  </a:ext>
                </a:extLst>
              </p:cNvPr>
              <p:cNvPicPr/>
              <p:nvPr/>
            </p:nvPicPr>
            <p:blipFill>
              <a:blip r:embed="rId89"/>
              <a:stretch>
                <a:fillRect/>
              </a:stretch>
            </p:blipFill>
            <p:spPr>
              <a:xfrm>
                <a:off x="7426742" y="5259648"/>
                <a:ext cx="197823" cy="107549"/>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1" name="Ink 50">
                <a:extLst>
                  <a:ext uri="{FF2B5EF4-FFF2-40B4-BE49-F238E27FC236}">
                    <a16:creationId xmlns:a16="http://schemas.microsoft.com/office/drawing/2014/main" id="{737227B0-8DAA-48EE-BCC6-6B56F167C3C5}"/>
                  </a:ext>
                </a:extLst>
              </p14:cNvPr>
              <p14:cNvContentPartPr/>
              <p14:nvPr/>
            </p14:nvContentPartPr>
            <p14:xfrm>
              <a:off x="6720289" y="3901807"/>
              <a:ext cx="38099" cy="247649"/>
            </p14:xfrm>
          </p:contentPart>
        </mc:Choice>
        <mc:Fallback xmlns="">
          <p:pic>
            <p:nvPicPr>
              <p:cNvPr id="51" name="Ink 50">
                <a:extLst>
                  <a:ext uri="{FF2B5EF4-FFF2-40B4-BE49-F238E27FC236}">
                    <a16:creationId xmlns:a16="http://schemas.microsoft.com/office/drawing/2014/main" id="{737227B0-8DAA-48EE-BCC6-6B56F167C3C5}"/>
                  </a:ext>
                </a:extLst>
              </p:cNvPr>
              <p:cNvPicPr/>
              <p:nvPr/>
            </p:nvPicPr>
            <p:blipFill>
              <a:blip r:embed="rId91"/>
              <a:stretch>
                <a:fillRect/>
              </a:stretch>
            </p:blipFill>
            <p:spPr>
              <a:xfrm>
                <a:off x="6684682" y="3865864"/>
                <a:ext cx="108956" cy="319176"/>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2" name="Ink 51">
                <a:extLst>
                  <a:ext uri="{FF2B5EF4-FFF2-40B4-BE49-F238E27FC236}">
                    <a16:creationId xmlns:a16="http://schemas.microsoft.com/office/drawing/2014/main" id="{0B2EE4DA-452D-45D5-88EB-A55C5F1FF64E}"/>
                  </a:ext>
                </a:extLst>
              </p14:cNvPr>
              <p14:cNvContentPartPr/>
              <p14:nvPr/>
            </p14:nvContentPartPr>
            <p14:xfrm>
              <a:off x="6656024" y="4011976"/>
              <a:ext cx="238124" cy="9524"/>
            </p14:xfrm>
          </p:contentPart>
        </mc:Choice>
        <mc:Fallback xmlns="">
          <p:pic>
            <p:nvPicPr>
              <p:cNvPr id="52" name="Ink 51">
                <a:extLst>
                  <a:ext uri="{FF2B5EF4-FFF2-40B4-BE49-F238E27FC236}">
                    <a16:creationId xmlns:a16="http://schemas.microsoft.com/office/drawing/2014/main" id="{0B2EE4DA-452D-45D5-88EB-A55C5F1FF64E}"/>
                  </a:ext>
                </a:extLst>
              </p:cNvPr>
              <p:cNvPicPr/>
              <p:nvPr/>
            </p:nvPicPr>
            <p:blipFill>
              <a:blip r:embed="rId93"/>
              <a:stretch>
                <a:fillRect/>
              </a:stretch>
            </p:blipFill>
            <p:spPr>
              <a:xfrm>
                <a:off x="6620108" y="3059576"/>
                <a:ext cx="309597" cy="19048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3" name="Ink 52">
                <a:extLst>
                  <a:ext uri="{FF2B5EF4-FFF2-40B4-BE49-F238E27FC236}">
                    <a16:creationId xmlns:a16="http://schemas.microsoft.com/office/drawing/2014/main" id="{A64C5B50-44F3-4F29-B8FD-930B378DECD1}"/>
                  </a:ext>
                </a:extLst>
              </p14:cNvPr>
              <p14:cNvContentPartPr/>
              <p14:nvPr/>
            </p14:nvContentPartPr>
            <p14:xfrm>
              <a:off x="5848120" y="2937831"/>
              <a:ext cx="266700" cy="400049"/>
            </p14:xfrm>
          </p:contentPart>
        </mc:Choice>
        <mc:Fallback xmlns="">
          <p:pic>
            <p:nvPicPr>
              <p:cNvPr id="53" name="Ink 52">
                <a:extLst>
                  <a:ext uri="{FF2B5EF4-FFF2-40B4-BE49-F238E27FC236}">
                    <a16:creationId xmlns:a16="http://schemas.microsoft.com/office/drawing/2014/main" id="{A64C5B50-44F3-4F29-B8FD-930B378DECD1}"/>
                  </a:ext>
                </a:extLst>
              </p:cNvPr>
              <p:cNvPicPr/>
              <p:nvPr/>
            </p:nvPicPr>
            <p:blipFill>
              <a:blip r:embed="rId95"/>
              <a:stretch>
                <a:fillRect/>
              </a:stretch>
            </p:blipFill>
            <p:spPr>
              <a:xfrm>
                <a:off x="5812225" y="2901529"/>
                <a:ext cx="338131" cy="47229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4" name="Ink 53">
                <a:extLst>
                  <a:ext uri="{FF2B5EF4-FFF2-40B4-BE49-F238E27FC236}">
                    <a16:creationId xmlns:a16="http://schemas.microsoft.com/office/drawing/2014/main" id="{9C01F473-DEAC-4276-A3D2-5784DABB8C64}"/>
                  </a:ext>
                </a:extLst>
              </p14:cNvPr>
              <p14:cNvContentPartPr/>
              <p14:nvPr/>
            </p14:nvContentPartPr>
            <p14:xfrm>
              <a:off x="6252801" y="3175922"/>
              <a:ext cx="295275" cy="123825"/>
            </p14:xfrm>
          </p:contentPart>
        </mc:Choice>
        <mc:Fallback xmlns="">
          <p:pic>
            <p:nvPicPr>
              <p:cNvPr id="54" name="Ink 53">
                <a:extLst>
                  <a:ext uri="{FF2B5EF4-FFF2-40B4-BE49-F238E27FC236}">
                    <a16:creationId xmlns:a16="http://schemas.microsoft.com/office/drawing/2014/main" id="{9C01F473-DEAC-4276-A3D2-5784DABB8C64}"/>
                  </a:ext>
                </a:extLst>
              </p:cNvPr>
              <p:cNvPicPr/>
              <p:nvPr/>
            </p:nvPicPr>
            <p:blipFill>
              <a:blip r:embed="rId97"/>
              <a:stretch>
                <a:fillRect/>
              </a:stretch>
            </p:blipFill>
            <p:spPr>
              <a:xfrm>
                <a:off x="6216482" y="3138737"/>
                <a:ext cx="367550" cy="197823"/>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4" name="Ink 3">
                <a:extLst>
                  <a:ext uri="{FF2B5EF4-FFF2-40B4-BE49-F238E27FC236}">
                    <a16:creationId xmlns:a16="http://schemas.microsoft.com/office/drawing/2014/main" id="{96F09C9B-68B5-4D5A-84EE-84AC1FF41B27}"/>
                  </a:ext>
                </a:extLst>
              </p14:cNvPr>
              <p14:cNvContentPartPr/>
              <p14:nvPr/>
            </p14:nvContentPartPr>
            <p14:xfrm>
              <a:off x="6619301" y="3029639"/>
              <a:ext cx="171449" cy="9524"/>
            </p14:xfrm>
          </p:contentPart>
        </mc:Choice>
        <mc:Fallback xmlns="">
          <p:pic>
            <p:nvPicPr>
              <p:cNvPr id="4" name="Ink 3">
                <a:extLst>
                  <a:ext uri="{FF2B5EF4-FFF2-40B4-BE49-F238E27FC236}">
                    <a16:creationId xmlns:a16="http://schemas.microsoft.com/office/drawing/2014/main" id="{96F09C9B-68B5-4D5A-84EE-84AC1FF41B27}"/>
                  </a:ext>
                </a:extLst>
              </p:cNvPr>
              <p:cNvPicPr/>
              <p:nvPr/>
            </p:nvPicPr>
            <p:blipFill>
              <a:blip r:embed="rId99"/>
              <a:stretch>
                <a:fillRect/>
              </a:stretch>
            </p:blipFill>
            <p:spPr>
              <a:xfrm>
                <a:off x="6583206" y="2995625"/>
                <a:ext cx="243277" cy="77212"/>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5" name="Ink 54">
                <a:extLst>
                  <a:ext uri="{FF2B5EF4-FFF2-40B4-BE49-F238E27FC236}">
                    <a16:creationId xmlns:a16="http://schemas.microsoft.com/office/drawing/2014/main" id="{5BAA8A49-535A-46E7-973C-47D8D06BF5CC}"/>
                  </a:ext>
                </a:extLst>
              </p14:cNvPr>
              <p14:cNvContentPartPr/>
              <p14:nvPr/>
            </p14:nvContentPartPr>
            <p14:xfrm>
              <a:off x="5452718" y="3065721"/>
              <a:ext cx="285749" cy="1009649"/>
            </p14:xfrm>
          </p:contentPart>
        </mc:Choice>
        <mc:Fallback xmlns="">
          <p:pic>
            <p:nvPicPr>
              <p:cNvPr id="55" name="Ink 54">
                <a:extLst>
                  <a:ext uri="{FF2B5EF4-FFF2-40B4-BE49-F238E27FC236}">
                    <a16:creationId xmlns:a16="http://schemas.microsoft.com/office/drawing/2014/main" id="{5BAA8A49-535A-46E7-973C-47D8D06BF5CC}"/>
                  </a:ext>
                </a:extLst>
              </p:cNvPr>
              <p:cNvPicPr/>
              <p:nvPr/>
            </p:nvPicPr>
            <p:blipFill>
              <a:blip r:embed="rId101"/>
              <a:stretch>
                <a:fillRect/>
              </a:stretch>
            </p:blipFill>
            <p:spPr>
              <a:xfrm>
                <a:off x="5416684" y="3029867"/>
                <a:ext cx="357457" cy="1080998"/>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6" name="Ink 55">
                <a:extLst>
                  <a:ext uri="{FF2B5EF4-FFF2-40B4-BE49-F238E27FC236}">
                    <a16:creationId xmlns:a16="http://schemas.microsoft.com/office/drawing/2014/main" id="{DC8B85B5-7F8F-4DDD-B368-07324E69F0E2}"/>
                  </a:ext>
                </a:extLst>
              </p14:cNvPr>
              <p14:cNvContentPartPr/>
              <p14:nvPr/>
            </p14:nvContentPartPr>
            <p14:xfrm>
              <a:off x="5480892" y="4140506"/>
              <a:ext cx="457199" cy="47624"/>
            </p14:xfrm>
          </p:contentPart>
        </mc:Choice>
        <mc:Fallback xmlns="">
          <p:pic>
            <p:nvPicPr>
              <p:cNvPr id="56" name="Ink 55">
                <a:extLst>
                  <a:ext uri="{FF2B5EF4-FFF2-40B4-BE49-F238E27FC236}">
                    <a16:creationId xmlns:a16="http://schemas.microsoft.com/office/drawing/2014/main" id="{DC8B85B5-7F8F-4DDD-B368-07324E69F0E2}"/>
                  </a:ext>
                </a:extLst>
              </p:cNvPr>
              <p:cNvPicPr/>
              <p:nvPr/>
            </p:nvPicPr>
            <p:blipFill>
              <a:blip r:embed="rId103"/>
              <a:stretch>
                <a:fillRect/>
              </a:stretch>
            </p:blipFill>
            <p:spPr>
              <a:xfrm>
                <a:off x="5444635" y="4103872"/>
                <a:ext cx="529350" cy="120525"/>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7" name="Ink 56">
                <a:extLst>
                  <a:ext uri="{FF2B5EF4-FFF2-40B4-BE49-F238E27FC236}">
                    <a16:creationId xmlns:a16="http://schemas.microsoft.com/office/drawing/2014/main" id="{7B5BA091-3632-41F5-8AA4-B20BEFF521C1}"/>
                  </a:ext>
                </a:extLst>
              </p14:cNvPr>
              <p14:cNvContentPartPr/>
              <p14:nvPr/>
            </p14:nvContentPartPr>
            <p14:xfrm>
              <a:off x="5471710" y="4149686"/>
              <a:ext cx="400049" cy="152399"/>
            </p14:xfrm>
          </p:contentPart>
        </mc:Choice>
        <mc:Fallback xmlns="">
          <p:pic>
            <p:nvPicPr>
              <p:cNvPr id="57" name="Ink 56">
                <a:extLst>
                  <a:ext uri="{FF2B5EF4-FFF2-40B4-BE49-F238E27FC236}">
                    <a16:creationId xmlns:a16="http://schemas.microsoft.com/office/drawing/2014/main" id="{7B5BA091-3632-41F5-8AA4-B20BEFF521C1}"/>
                  </a:ext>
                </a:extLst>
              </p:cNvPr>
              <p:cNvPicPr/>
              <p:nvPr/>
            </p:nvPicPr>
            <p:blipFill>
              <a:blip r:embed="rId105"/>
              <a:stretch>
                <a:fillRect/>
              </a:stretch>
            </p:blipFill>
            <p:spPr>
              <a:xfrm>
                <a:off x="5435572" y="4114571"/>
                <a:ext cx="471964" cy="222278"/>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8" name="Ink 57">
                <a:extLst>
                  <a:ext uri="{FF2B5EF4-FFF2-40B4-BE49-F238E27FC236}">
                    <a16:creationId xmlns:a16="http://schemas.microsoft.com/office/drawing/2014/main" id="{EB42ADF8-2AB8-4969-8FEB-D087E319C431}"/>
                  </a:ext>
                </a:extLst>
              </p14:cNvPr>
              <p14:cNvContentPartPr/>
              <p14:nvPr/>
            </p14:nvContentPartPr>
            <p14:xfrm>
              <a:off x="5636684" y="4758749"/>
              <a:ext cx="200024" cy="504824"/>
            </p14:xfrm>
          </p:contentPart>
        </mc:Choice>
        <mc:Fallback xmlns="">
          <p:pic>
            <p:nvPicPr>
              <p:cNvPr id="58" name="Ink 57">
                <a:extLst>
                  <a:ext uri="{FF2B5EF4-FFF2-40B4-BE49-F238E27FC236}">
                    <a16:creationId xmlns:a16="http://schemas.microsoft.com/office/drawing/2014/main" id="{EB42ADF8-2AB8-4969-8FEB-D087E319C431}"/>
                  </a:ext>
                </a:extLst>
              </p:cNvPr>
              <p:cNvPicPr/>
              <p:nvPr/>
            </p:nvPicPr>
            <p:blipFill>
              <a:blip r:embed="rId107"/>
              <a:stretch>
                <a:fillRect/>
              </a:stretch>
            </p:blipFill>
            <p:spPr>
              <a:xfrm>
                <a:off x="5601282" y="4722664"/>
                <a:ext cx="270475" cy="576632"/>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9" name="Ink 58">
                <a:extLst>
                  <a:ext uri="{FF2B5EF4-FFF2-40B4-BE49-F238E27FC236}">
                    <a16:creationId xmlns:a16="http://schemas.microsoft.com/office/drawing/2014/main" id="{4FA4A46D-1B67-4B72-9342-ED3C71284275}"/>
                  </a:ext>
                </a:extLst>
              </p14:cNvPr>
              <p14:cNvContentPartPr/>
              <p14:nvPr/>
            </p14:nvContentPartPr>
            <p14:xfrm>
              <a:off x="5820577" y="4746433"/>
              <a:ext cx="123825" cy="247649"/>
            </p14:xfrm>
          </p:contentPart>
        </mc:Choice>
        <mc:Fallback xmlns="">
          <p:pic>
            <p:nvPicPr>
              <p:cNvPr id="59" name="Ink 58">
                <a:extLst>
                  <a:ext uri="{FF2B5EF4-FFF2-40B4-BE49-F238E27FC236}">
                    <a16:creationId xmlns:a16="http://schemas.microsoft.com/office/drawing/2014/main" id="{4FA4A46D-1B67-4B72-9342-ED3C71284275}"/>
                  </a:ext>
                </a:extLst>
              </p:cNvPr>
              <p:cNvPicPr/>
              <p:nvPr/>
            </p:nvPicPr>
            <p:blipFill>
              <a:blip r:embed="rId109"/>
              <a:stretch>
                <a:fillRect/>
              </a:stretch>
            </p:blipFill>
            <p:spPr>
              <a:xfrm>
                <a:off x="5784581" y="4710174"/>
                <a:ext cx="195456" cy="319804"/>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0" name="Ink 59">
                <a:extLst>
                  <a:ext uri="{FF2B5EF4-FFF2-40B4-BE49-F238E27FC236}">
                    <a16:creationId xmlns:a16="http://schemas.microsoft.com/office/drawing/2014/main" id="{6217D583-7AA3-48C0-B978-59DC8EA0C46E}"/>
                  </a:ext>
                </a:extLst>
              </p14:cNvPr>
              <p14:cNvContentPartPr/>
              <p14:nvPr/>
            </p14:nvContentPartPr>
            <p14:xfrm>
              <a:off x="5793035" y="4832987"/>
              <a:ext cx="142875" cy="38099"/>
            </p14:xfrm>
          </p:contentPart>
        </mc:Choice>
        <mc:Fallback xmlns="">
          <p:pic>
            <p:nvPicPr>
              <p:cNvPr id="60" name="Ink 59">
                <a:extLst>
                  <a:ext uri="{FF2B5EF4-FFF2-40B4-BE49-F238E27FC236}">
                    <a16:creationId xmlns:a16="http://schemas.microsoft.com/office/drawing/2014/main" id="{6217D583-7AA3-48C0-B978-59DC8EA0C46E}"/>
                  </a:ext>
                </a:extLst>
              </p:cNvPr>
              <p:cNvPicPr/>
              <p:nvPr/>
            </p:nvPicPr>
            <p:blipFill>
              <a:blip r:embed="rId111"/>
              <a:stretch>
                <a:fillRect/>
              </a:stretch>
            </p:blipFill>
            <p:spPr>
              <a:xfrm>
                <a:off x="5756400" y="4800424"/>
                <a:ext cx="215778" cy="1029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1" name="Ink 60">
                <a:extLst>
                  <a:ext uri="{FF2B5EF4-FFF2-40B4-BE49-F238E27FC236}">
                    <a16:creationId xmlns:a16="http://schemas.microsoft.com/office/drawing/2014/main" id="{C3D17025-DFFF-4720-8C79-510A6E1DC246}"/>
                  </a:ext>
                </a:extLst>
              </p14:cNvPr>
              <p14:cNvContentPartPr/>
              <p14:nvPr/>
            </p14:nvContentPartPr>
            <p14:xfrm>
              <a:off x="4443470" y="1434488"/>
              <a:ext cx="9524" cy="9524"/>
            </p14:xfrm>
          </p:contentPart>
        </mc:Choice>
        <mc:Fallback xmlns="">
          <p:pic>
            <p:nvPicPr>
              <p:cNvPr id="61" name="Ink 60">
                <a:extLst>
                  <a:ext uri="{FF2B5EF4-FFF2-40B4-BE49-F238E27FC236}">
                    <a16:creationId xmlns:a16="http://schemas.microsoft.com/office/drawing/2014/main" id="{C3D17025-DFFF-4720-8C79-510A6E1DC246}"/>
                  </a:ext>
                </a:extLst>
              </p:cNvPr>
              <p:cNvPicPr/>
              <p:nvPr/>
            </p:nvPicPr>
            <p:blipFill>
              <a:blip r:embed="rId113"/>
              <a:stretch>
                <a:fillRect/>
              </a:stretch>
            </p:blipFill>
            <p:spPr>
              <a:xfrm>
                <a:off x="3491070" y="482088"/>
                <a:ext cx="1904800" cy="19048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2" name="Ink 61">
                <a:extLst>
                  <a:ext uri="{FF2B5EF4-FFF2-40B4-BE49-F238E27FC236}">
                    <a16:creationId xmlns:a16="http://schemas.microsoft.com/office/drawing/2014/main" id="{B60643CC-29E9-4DAB-8A70-42C3A6CECABB}"/>
                  </a:ext>
                </a:extLst>
              </p14:cNvPr>
              <p14:cNvContentPartPr/>
              <p14:nvPr/>
            </p14:nvContentPartPr>
            <p14:xfrm>
              <a:off x="6346031" y="4839891"/>
              <a:ext cx="9524" cy="9524"/>
            </p14:xfrm>
          </p:contentPart>
        </mc:Choice>
        <mc:Fallback xmlns="">
          <p:pic>
            <p:nvPicPr>
              <p:cNvPr id="62" name="Ink 61">
                <a:extLst>
                  <a:ext uri="{FF2B5EF4-FFF2-40B4-BE49-F238E27FC236}">
                    <a16:creationId xmlns:a16="http://schemas.microsoft.com/office/drawing/2014/main" id="{B60643CC-29E9-4DAB-8A70-42C3A6CECABB}"/>
                  </a:ext>
                </a:extLst>
              </p:cNvPr>
              <p:cNvPicPr/>
              <p:nvPr/>
            </p:nvPicPr>
            <p:blipFill>
              <a:blip r:embed="rId115"/>
              <a:stretch>
                <a:fillRect/>
              </a:stretch>
            </p:blipFill>
            <p:spPr>
              <a:xfrm>
                <a:off x="6117455" y="4611315"/>
                <a:ext cx="476200" cy="4762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3" name="Ink 62">
                <a:extLst>
                  <a:ext uri="{FF2B5EF4-FFF2-40B4-BE49-F238E27FC236}">
                    <a16:creationId xmlns:a16="http://schemas.microsoft.com/office/drawing/2014/main" id="{00C7906D-43C1-43F7-B442-30EA76D8F2E9}"/>
                  </a:ext>
                </a:extLst>
              </p14:cNvPr>
              <p14:cNvContentPartPr/>
              <p14:nvPr/>
            </p14:nvContentPartPr>
            <p14:xfrm>
              <a:off x="6316064" y="4732971"/>
              <a:ext cx="447674" cy="628649"/>
            </p14:xfrm>
          </p:contentPart>
        </mc:Choice>
        <mc:Fallback xmlns="">
          <p:pic>
            <p:nvPicPr>
              <p:cNvPr id="63" name="Ink 62">
                <a:extLst>
                  <a:ext uri="{FF2B5EF4-FFF2-40B4-BE49-F238E27FC236}">
                    <a16:creationId xmlns:a16="http://schemas.microsoft.com/office/drawing/2014/main" id="{00C7906D-43C1-43F7-B442-30EA76D8F2E9}"/>
                  </a:ext>
                </a:extLst>
              </p:cNvPr>
              <p:cNvPicPr/>
              <p:nvPr/>
            </p:nvPicPr>
            <p:blipFill>
              <a:blip r:embed="rId117"/>
              <a:stretch>
                <a:fillRect/>
              </a:stretch>
            </p:blipFill>
            <p:spPr>
              <a:xfrm>
                <a:off x="6307031" y="4724016"/>
                <a:ext cx="465379" cy="646201"/>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4" name="Ink 63">
                <a:extLst>
                  <a:ext uri="{FF2B5EF4-FFF2-40B4-BE49-F238E27FC236}">
                    <a16:creationId xmlns:a16="http://schemas.microsoft.com/office/drawing/2014/main" id="{82631940-8C64-45A9-BB46-7D29222FD2B0}"/>
                  </a:ext>
                </a:extLst>
              </p14:cNvPr>
              <p14:cNvContentPartPr/>
              <p14:nvPr/>
            </p14:nvContentPartPr>
            <p14:xfrm>
              <a:off x="6660572" y="4951957"/>
              <a:ext cx="266700" cy="190499"/>
            </p14:xfrm>
          </p:contentPart>
        </mc:Choice>
        <mc:Fallback xmlns="">
          <p:pic>
            <p:nvPicPr>
              <p:cNvPr id="64" name="Ink 63">
                <a:extLst>
                  <a:ext uri="{FF2B5EF4-FFF2-40B4-BE49-F238E27FC236}">
                    <a16:creationId xmlns:a16="http://schemas.microsoft.com/office/drawing/2014/main" id="{82631940-8C64-45A9-BB46-7D29222FD2B0}"/>
                  </a:ext>
                </a:extLst>
              </p:cNvPr>
              <p:cNvPicPr/>
              <p:nvPr/>
            </p:nvPicPr>
            <p:blipFill>
              <a:blip r:embed="rId119"/>
              <a:stretch>
                <a:fillRect/>
              </a:stretch>
            </p:blipFill>
            <p:spPr>
              <a:xfrm>
                <a:off x="6651875" y="4943314"/>
                <a:ext cx="284456" cy="208144"/>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5" name="Ink 64">
                <a:extLst>
                  <a:ext uri="{FF2B5EF4-FFF2-40B4-BE49-F238E27FC236}">
                    <a16:creationId xmlns:a16="http://schemas.microsoft.com/office/drawing/2014/main" id="{33A6E39B-0FF3-4348-AE72-B7D1B5E50E65}"/>
                  </a:ext>
                </a:extLst>
              </p14:cNvPr>
              <p14:cNvContentPartPr/>
              <p14:nvPr/>
            </p14:nvContentPartPr>
            <p14:xfrm>
              <a:off x="6756797" y="5810250"/>
              <a:ext cx="9524" cy="9524"/>
            </p14:xfrm>
          </p:contentPart>
        </mc:Choice>
        <mc:Fallback xmlns="">
          <p:pic>
            <p:nvPicPr>
              <p:cNvPr id="65" name="Ink 64">
                <a:extLst>
                  <a:ext uri="{FF2B5EF4-FFF2-40B4-BE49-F238E27FC236}">
                    <a16:creationId xmlns:a16="http://schemas.microsoft.com/office/drawing/2014/main" id="{33A6E39B-0FF3-4348-AE72-B7D1B5E50E65}"/>
                  </a:ext>
                </a:extLst>
              </p:cNvPr>
              <p:cNvPicPr/>
              <p:nvPr/>
            </p:nvPicPr>
            <p:blipFill>
              <a:blip r:embed="rId115"/>
              <a:stretch>
                <a:fillRect/>
              </a:stretch>
            </p:blipFill>
            <p:spPr>
              <a:xfrm>
                <a:off x="6528221" y="5572150"/>
                <a:ext cx="476200" cy="4762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6" name="Ink 65">
                <a:extLst>
                  <a:ext uri="{FF2B5EF4-FFF2-40B4-BE49-F238E27FC236}">
                    <a16:creationId xmlns:a16="http://schemas.microsoft.com/office/drawing/2014/main" id="{A1E24C6D-562F-4F06-86A7-CBEEF40C0514}"/>
                  </a:ext>
                </a:extLst>
              </p14:cNvPr>
              <p14:cNvContentPartPr/>
              <p14:nvPr/>
            </p14:nvContentPartPr>
            <p14:xfrm>
              <a:off x="6702134" y="5786242"/>
              <a:ext cx="161924" cy="28575"/>
            </p14:xfrm>
          </p:contentPart>
        </mc:Choice>
        <mc:Fallback xmlns="">
          <p:pic>
            <p:nvPicPr>
              <p:cNvPr id="66" name="Ink 65">
                <a:extLst>
                  <a:ext uri="{FF2B5EF4-FFF2-40B4-BE49-F238E27FC236}">
                    <a16:creationId xmlns:a16="http://schemas.microsoft.com/office/drawing/2014/main" id="{A1E24C6D-562F-4F06-86A7-CBEEF40C0514}"/>
                  </a:ext>
                </a:extLst>
              </p:cNvPr>
              <p:cNvPicPr/>
              <p:nvPr/>
            </p:nvPicPr>
            <p:blipFill>
              <a:blip r:embed="rId122"/>
              <a:stretch>
                <a:fillRect/>
              </a:stretch>
            </p:blipFill>
            <p:spPr>
              <a:xfrm>
                <a:off x="6693118" y="5778788"/>
                <a:ext cx="179595" cy="43794"/>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7" name="Ink 66">
                <a:extLst>
                  <a:ext uri="{FF2B5EF4-FFF2-40B4-BE49-F238E27FC236}">
                    <a16:creationId xmlns:a16="http://schemas.microsoft.com/office/drawing/2014/main" id="{ED43E8D0-93B7-4F88-9217-6D0A6ADAFD63}"/>
                  </a:ext>
                </a:extLst>
              </p14:cNvPr>
              <p14:cNvContentPartPr/>
              <p14:nvPr/>
            </p14:nvContentPartPr>
            <p14:xfrm>
              <a:off x="6774241" y="5816203"/>
              <a:ext cx="9524" cy="133350"/>
            </p14:xfrm>
          </p:contentPart>
        </mc:Choice>
        <mc:Fallback xmlns="">
          <p:pic>
            <p:nvPicPr>
              <p:cNvPr id="67" name="Ink 66">
                <a:extLst>
                  <a:ext uri="{FF2B5EF4-FFF2-40B4-BE49-F238E27FC236}">
                    <a16:creationId xmlns:a16="http://schemas.microsoft.com/office/drawing/2014/main" id="{ED43E8D0-93B7-4F88-9217-6D0A6ADAFD63}"/>
                  </a:ext>
                </a:extLst>
              </p:cNvPr>
              <p:cNvPicPr/>
              <p:nvPr/>
            </p:nvPicPr>
            <p:blipFill>
              <a:blip r:embed="rId124"/>
              <a:stretch>
                <a:fillRect/>
              </a:stretch>
            </p:blipFill>
            <p:spPr>
              <a:xfrm>
                <a:off x="6767710" y="5807736"/>
                <a:ext cx="22858" cy="150636"/>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8" name="Ink 67">
                <a:extLst>
                  <a:ext uri="{FF2B5EF4-FFF2-40B4-BE49-F238E27FC236}">
                    <a16:creationId xmlns:a16="http://schemas.microsoft.com/office/drawing/2014/main" id="{C52BA290-82EE-4191-968F-7C5FBED97E98}"/>
                  </a:ext>
                </a:extLst>
              </p14:cNvPr>
              <p14:cNvContentPartPr/>
              <p14:nvPr/>
            </p14:nvContentPartPr>
            <p14:xfrm>
              <a:off x="6875599" y="5752264"/>
              <a:ext cx="247650" cy="171449"/>
            </p14:xfrm>
          </p:contentPart>
        </mc:Choice>
        <mc:Fallback xmlns="">
          <p:pic>
            <p:nvPicPr>
              <p:cNvPr id="68" name="Ink 67">
                <a:extLst>
                  <a:ext uri="{FF2B5EF4-FFF2-40B4-BE49-F238E27FC236}">
                    <a16:creationId xmlns:a16="http://schemas.microsoft.com/office/drawing/2014/main" id="{C52BA290-82EE-4191-968F-7C5FBED97E98}"/>
                  </a:ext>
                </a:extLst>
              </p:cNvPr>
              <p:cNvPicPr/>
              <p:nvPr/>
            </p:nvPicPr>
            <p:blipFill>
              <a:blip r:embed="rId126"/>
              <a:stretch>
                <a:fillRect/>
              </a:stretch>
            </p:blipFill>
            <p:spPr>
              <a:xfrm>
                <a:off x="6867084" y="5743371"/>
                <a:ext cx="265035" cy="188878"/>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69" name="Ink 68">
                <a:extLst>
                  <a:ext uri="{FF2B5EF4-FFF2-40B4-BE49-F238E27FC236}">
                    <a16:creationId xmlns:a16="http://schemas.microsoft.com/office/drawing/2014/main" id="{943B0980-D731-4E01-A125-EBECB6E4167E}"/>
                  </a:ext>
                </a:extLst>
              </p14:cNvPr>
              <p14:cNvContentPartPr/>
              <p14:nvPr/>
            </p14:nvContentPartPr>
            <p14:xfrm>
              <a:off x="7084219" y="5822156"/>
              <a:ext cx="9524" cy="9524"/>
            </p14:xfrm>
          </p:contentPart>
        </mc:Choice>
        <mc:Fallback xmlns="">
          <p:pic>
            <p:nvPicPr>
              <p:cNvPr id="69" name="Ink 68">
                <a:extLst>
                  <a:ext uri="{FF2B5EF4-FFF2-40B4-BE49-F238E27FC236}">
                    <a16:creationId xmlns:a16="http://schemas.microsoft.com/office/drawing/2014/main" id="{943B0980-D731-4E01-A125-EBECB6E4167E}"/>
                  </a:ext>
                </a:extLst>
              </p:cNvPr>
              <p:cNvPicPr/>
              <p:nvPr/>
            </p:nvPicPr>
            <p:blipFill>
              <a:blip r:embed="rId128"/>
              <a:stretch>
                <a:fillRect/>
              </a:stretch>
            </p:blipFill>
            <p:spPr>
              <a:xfrm>
                <a:off x="7070991" y="5801376"/>
                <a:ext cx="35450" cy="51949"/>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0" name="Ink 69">
                <a:extLst>
                  <a:ext uri="{FF2B5EF4-FFF2-40B4-BE49-F238E27FC236}">
                    <a16:creationId xmlns:a16="http://schemas.microsoft.com/office/drawing/2014/main" id="{EFB384AD-1225-46E9-8672-CE7814D83489}"/>
                  </a:ext>
                </a:extLst>
              </p14:cNvPr>
              <p14:cNvContentPartPr/>
              <p14:nvPr/>
            </p14:nvContentPartPr>
            <p14:xfrm>
              <a:off x="7192544" y="5805655"/>
              <a:ext cx="76199" cy="123824"/>
            </p14:xfrm>
          </p:contentPart>
        </mc:Choice>
        <mc:Fallback xmlns="">
          <p:pic>
            <p:nvPicPr>
              <p:cNvPr id="70" name="Ink 69">
                <a:extLst>
                  <a:ext uri="{FF2B5EF4-FFF2-40B4-BE49-F238E27FC236}">
                    <a16:creationId xmlns:a16="http://schemas.microsoft.com/office/drawing/2014/main" id="{EFB384AD-1225-46E9-8672-CE7814D83489}"/>
                  </a:ext>
                </a:extLst>
              </p:cNvPr>
              <p:cNvPicPr/>
              <p:nvPr/>
            </p:nvPicPr>
            <p:blipFill>
              <a:blip r:embed="rId130"/>
              <a:stretch>
                <a:fillRect/>
              </a:stretch>
            </p:blipFill>
            <p:spPr>
              <a:xfrm>
                <a:off x="7183067" y="5796331"/>
                <a:ext cx="94775" cy="142099"/>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1" name="Ink 70">
                <a:extLst>
                  <a:ext uri="{FF2B5EF4-FFF2-40B4-BE49-F238E27FC236}">
                    <a16:creationId xmlns:a16="http://schemas.microsoft.com/office/drawing/2014/main" id="{F755B97F-14B1-441A-A8A7-1B2FC9832076}"/>
                  </a:ext>
                </a:extLst>
              </p14:cNvPr>
              <p14:cNvContentPartPr/>
              <p14:nvPr/>
            </p14:nvContentPartPr>
            <p14:xfrm>
              <a:off x="7507432" y="5742445"/>
              <a:ext cx="95249" cy="152399"/>
            </p14:xfrm>
          </p:contentPart>
        </mc:Choice>
        <mc:Fallback xmlns="">
          <p:pic>
            <p:nvPicPr>
              <p:cNvPr id="71" name="Ink 70">
                <a:extLst>
                  <a:ext uri="{FF2B5EF4-FFF2-40B4-BE49-F238E27FC236}">
                    <a16:creationId xmlns:a16="http://schemas.microsoft.com/office/drawing/2014/main" id="{F755B97F-14B1-441A-A8A7-1B2FC9832076}"/>
                  </a:ext>
                </a:extLst>
              </p:cNvPr>
              <p:cNvPicPr/>
              <p:nvPr/>
            </p:nvPicPr>
            <p:blipFill>
              <a:blip r:embed="rId132"/>
              <a:stretch>
                <a:fillRect/>
              </a:stretch>
            </p:blipFill>
            <p:spPr>
              <a:xfrm>
                <a:off x="7498673" y="5734056"/>
                <a:ext cx="113131" cy="169526"/>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2" name="Ink 71">
                <a:extLst>
                  <a:ext uri="{FF2B5EF4-FFF2-40B4-BE49-F238E27FC236}">
                    <a16:creationId xmlns:a16="http://schemas.microsoft.com/office/drawing/2014/main" id="{95D0FB5B-638D-48C3-BD42-6C53EB7E3474}"/>
                  </a:ext>
                </a:extLst>
              </p14:cNvPr>
              <p14:cNvContentPartPr/>
              <p14:nvPr/>
            </p14:nvContentPartPr>
            <p14:xfrm>
              <a:off x="7590234" y="5811351"/>
              <a:ext cx="133350" cy="76199"/>
            </p14:xfrm>
          </p:contentPart>
        </mc:Choice>
        <mc:Fallback xmlns="">
          <p:pic>
            <p:nvPicPr>
              <p:cNvPr id="72" name="Ink 71">
                <a:extLst>
                  <a:ext uri="{FF2B5EF4-FFF2-40B4-BE49-F238E27FC236}">
                    <a16:creationId xmlns:a16="http://schemas.microsoft.com/office/drawing/2014/main" id="{95D0FB5B-638D-48C3-BD42-6C53EB7E3474}"/>
                  </a:ext>
                </a:extLst>
              </p:cNvPr>
              <p:cNvPicPr/>
              <p:nvPr/>
            </p:nvPicPr>
            <p:blipFill>
              <a:blip r:embed="rId134"/>
              <a:stretch>
                <a:fillRect/>
              </a:stretch>
            </p:blipFill>
            <p:spPr>
              <a:xfrm>
                <a:off x="7581344" y="5802386"/>
                <a:ext cx="151500" cy="94502"/>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3" name="Ink 72">
                <a:extLst>
                  <a:ext uri="{FF2B5EF4-FFF2-40B4-BE49-F238E27FC236}">
                    <a16:creationId xmlns:a16="http://schemas.microsoft.com/office/drawing/2014/main" id="{C7021A2A-7606-4FE5-9D6F-498CE78B948A}"/>
                  </a:ext>
                </a:extLst>
              </p14:cNvPr>
              <p14:cNvContentPartPr/>
              <p14:nvPr/>
            </p14:nvContentPartPr>
            <p14:xfrm>
              <a:off x="7739062" y="5821900"/>
              <a:ext cx="114300" cy="28575"/>
            </p14:xfrm>
          </p:contentPart>
        </mc:Choice>
        <mc:Fallback xmlns="">
          <p:pic>
            <p:nvPicPr>
              <p:cNvPr id="73" name="Ink 72">
                <a:extLst>
                  <a:ext uri="{FF2B5EF4-FFF2-40B4-BE49-F238E27FC236}">
                    <a16:creationId xmlns:a16="http://schemas.microsoft.com/office/drawing/2014/main" id="{C7021A2A-7606-4FE5-9D6F-498CE78B948A}"/>
                  </a:ext>
                </a:extLst>
              </p:cNvPr>
              <p:cNvPicPr/>
              <p:nvPr/>
            </p:nvPicPr>
            <p:blipFill>
              <a:blip r:embed="rId136"/>
              <a:stretch>
                <a:fillRect/>
              </a:stretch>
            </p:blipFill>
            <p:spPr>
              <a:xfrm>
                <a:off x="7730097" y="5813396"/>
                <a:ext cx="132603" cy="45244"/>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4" name="Ink 73">
                <a:extLst>
                  <a:ext uri="{FF2B5EF4-FFF2-40B4-BE49-F238E27FC236}">
                    <a16:creationId xmlns:a16="http://schemas.microsoft.com/office/drawing/2014/main" id="{4803D36F-50CF-4D4C-9209-878948B5570B}"/>
                  </a:ext>
                </a:extLst>
              </p14:cNvPr>
              <p14:cNvContentPartPr/>
              <p14:nvPr/>
            </p14:nvContentPartPr>
            <p14:xfrm>
              <a:off x="7911243" y="5702688"/>
              <a:ext cx="152399" cy="142874"/>
            </p14:xfrm>
          </p:contentPart>
        </mc:Choice>
        <mc:Fallback xmlns="">
          <p:pic>
            <p:nvPicPr>
              <p:cNvPr id="74" name="Ink 73">
                <a:extLst>
                  <a:ext uri="{FF2B5EF4-FFF2-40B4-BE49-F238E27FC236}">
                    <a16:creationId xmlns:a16="http://schemas.microsoft.com/office/drawing/2014/main" id="{4803D36F-50CF-4D4C-9209-878948B5570B}"/>
                  </a:ext>
                </a:extLst>
              </p:cNvPr>
              <p:cNvPicPr/>
              <p:nvPr/>
            </p:nvPicPr>
            <p:blipFill>
              <a:blip r:embed="rId138"/>
              <a:stretch>
                <a:fillRect/>
              </a:stretch>
            </p:blipFill>
            <p:spPr>
              <a:xfrm>
                <a:off x="7902018" y="5693781"/>
                <a:ext cx="170480" cy="160332"/>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5" name="Ink 74">
                <a:extLst>
                  <a:ext uri="{FF2B5EF4-FFF2-40B4-BE49-F238E27FC236}">
                    <a16:creationId xmlns:a16="http://schemas.microsoft.com/office/drawing/2014/main" id="{4BA8998C-265F-4672-8EA2-2C994EE25FC5}"/>
                  </a:ext>
                </a:extLst>
              </p14:cNvPr>
              <p14:cNvContentPartPr/>
              <p14:nvPr/>
            </p14:nvContentPartPr>
            <p14:xfrm>
              <a:off x="6768703" y="6186368"/>
              <a:ext cx="419099" cy="104774"/>
            </p14:xfrm>
          </p:contentPart>
        </mc:Choice>
        <mc:Fallback xmlns="">
          <p:pic>
            <p:nvPicPr>
              <p:cNvPr id="75" name="Ink 74">
                <a:extLst>
                  <a:ext uri="{FF2B5EF4-FFF2-40B4-BE49-F238E27FC236}">
                    <a16:creationId xmlns:a16="http://schemas.microsoft.com/office/drawing/2014/main" id="{4BA8998C-265F-4672-8EA2-2C994EE25FC5}"/>
                  </a:ext>
                </a:extLst>
              </p:cNvPr>
              <p:cNvPicPr/>
              <p:nvPr/>
            </p:nvPicPr>
            <p:blipFill>
              <a:blip r:embed="rId140"/>
              <a:stretch>
                <a:fillRect/>
              </a:stretch>
            </p:blipFill>
            <p:spPr>
              <a:xfrm>
                <a:off x="6759671" y="6177752"/>
                <a:ext cx="436802" cy="121662"/>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6" name="Ink 75">
                <a:extLst>
                  <a:ext uri="{FF2B5EF4-FFF2-40B4-BE49-F238E27FC236}">
                    <a16:creationId xmlns:a16="http://schemas.microsoft.com/office/drawing/2014/main" id="{9D592501-77EF-4148-827B-9A18ED2224FB}"/>
                  </a:ext>
                </a:extLst>
              </p14:cNvPr>
              <p14:cNvContentPartPr/>
              <p14:nvPr/>
            </p14:nvContentPartPr>
            <p14:xfrm>
              <a:off x="7208666" y="6102457"/>
              <a:ext cx="123824" cy="133350"/>
            </p14:xfrm>
          </p:contentPart>
        </mc:Choice>
        <mc:Fallback xmlns="">
          <p:pic>
            <p:nvPicPr>
              <p:cNvPr id="76" name="Ink 75">
                <a:extLst>
                  <a:ext uri="{FF2B5EF4-FFF2-40B4-BE49-F238E27FC236}">
                    <a16:creationId xmlns:a16="http://schemas.microsoft.com/office/drawing/2014/main" id="{9D592501-77EF-4148-827B-9A18ED2224FB}"/>
                  </a:ext>
                </a:extLst>
              </p:cNvPr>
              <p:cNvPicPr/>
              <p:nvPr/>
            </p:nvPicPr>
            <p:blipFill>
              <a:blip r:embed="rId142"/>
              <a:stretch>
                <a:fillRect/>
              </a:stretch>
            </p:blipFill>
            <p:spPr>
              <a:xfrm>
                <a:off x="7200271" y="6093689"/>
                <a:ext cx="140963" cy="151252"/>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77" name="Ink 76">
                <a:extLst>
                  <a:ext uri="{FF2B5EF4-FFF2-40B4-BE49-F238E27FC236}">
                    <a16:creationId xmlns:a16="http://schemas.microsoft.com/office/drawing/2014/main" id="{1561C068-72EB-432E-A801-C1A4CB3C73DC}"/>
                  </a:ext>
                </a:extLst>
              </p14:cNvPr>
              <p14:cNvContentPartPr/>
              <p14:nvPr/>
            </p14:nvContentPartPr>
            <p14:xfrm>
              <a:off x="7417593" y="6149578"/>
              <a:ext cx="57150" cy="104774"/>
            </p14:xfrm>
          </p:contentPart>
        </mc:Choice>
        <mc:Fallback xmlns="">
          <p:pic>
            <p:nvPicPr>
              <p:cNvPr id="77" name="Ink 76">
                <a:extLst>
                  <a:ext uri="{FF2B5EF4-FFF2-40B4-BE49-F238E27FC236}">
                    <a16:creationId xmlns:a16="http://schemas.microsoft.com/office/drawing/2014/main" id="{1561C068-72EB-432E-A801-C1A4CB3C73DC}"/>
                  </a:ext>
                </a:extLst>
              </p:cNvPr>
              <p:cNvPicPr/>
              <p:nvPr/>
            </p:nvPicPr>
            <p:blipFill>
              <a:blip r:embed="rId144"/>
              <a:stretch>
                <a:fillRect/>
              </a:stretch>
            </p:blipFill>
            <p:spPr>
              <a:xfrm>
                <a:off x="7408719" y="6140419"/>
                <a:ext cx="74543" cy="122725"/>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78" name="Ink 77">
                <a:extLst>
                  <a:ext uri="{FF2B5EF4-FFF2-40B4-BE49-F238E27FC236}">
                    <a16:creationId xmlns:a16="http://schemas.microsoft.com/office/drawing/2014/main" id="{4FDBD059-A537-46FB-AB1C-3EC50BE33B11}"/>
                  </a:ext>
                </a:extLst>
              </p14:cNvPr>
              <p14:cNvContentPartPr/>
              <p14:nvPr/>
            </p14:nvContentPartPr>
            <p14:xfrm>
              <a:off x="7729188" y="6012656"/>
              <a:ext cx="19049" cy="161924"/>
            </p14:xfrm>
          </p:contentPart>
        </mc:Choice>
        <mc:Fallback xmlns="">
          <p:pic>
            <p:nvPicPr>
              <p:cNvPr id="78" name="Ink 77">
                <a:extLst>
                  <a:ext uri="{FF2B5EF4-FFF2-40B4-BE49-F238E27FC236}">
                    <a16:creationId xmlns:a16="http://schemas.microsoft.com/office/drawing/2014/main" id="{4FDBD059-A537-46FB-AB1C-3EC50BE33B11}"/>
                  </a:ext>
                </a:extLst>
              </p:cNvPr>
              <p:cNvPicPr/>
              <p:nvPr/>
            </p:nvPicPr>
            <p:blipFill>
              <a:blip r:embed="rId146"/>
              <a:stretch>
                <a:fillRect/>
              </a:stretch>
            </p:blipFill>
            <p:spPr>
              <a:xfrm>
                <a:off x="7718798" y="6003700"/>
                <a:ext cx="40263" cy="179478"/>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79" name="Ink 78">
                <a:extLst>
                  <a:ext uri="{FF2B5EF4-FFF2-40B4-BE49-F238E27FC236}">
                    <a16:creationId xmlns:a16="http://schemas.microsoft.com/office/drawing/2014/main" id="{E4DF4B3B-68C1-465D-A9CC-007B02F614B2}"/>
                  </a:ext>
                </a:extLst>
              </p14:cNvPr>
              <p14:cNvContentPartPr/>
              <p14:nvPr/>
            </p14:nvContentPartPr>
            <p14:xfrm>
              <a:off x="7618653" y="6103228"/>
              <a:ext cx="304800" cy="57150"/>
            </p14:xfrm>
          </p:contentPart>
        </mc:Choice>
        <mc:Fallback xmlns="">
          <p:pic>
            <p:nvPicPr>
              <p:cNvPr id="79" name="Ink 78">
                <a:extLst>
                  <a:ext uri="{FF2B5EF4-FFF2-40B4-BE49-F238E27FC236}">
                    <a16:creationId xmlns:a16="http://schemas.microsoft.com/office/drawing/2014/main" id="{E4DF4B3B-68C1-465D-A9CC-007B02F614B2}"/>
                  </a:ext>
                </a:extLst>
              </p:cNvPr>
              <p:cNvPicPr/>
              <p:nvPr/>
            </p:nvPicPr>
            <p:blipFill>
              <a:blip r:embed="rId148"/>
              <a:stretch>
                <a:fillRect/>
              </a:stretch>
            </p:blipFill>
            <p:spPr>
              <a:xfrm>
                <a:off x="7609762" y="6094921"/>
                <a:ext cx="322227" cy="73431"/>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0" name="Ink 79">
                <a:extLst>
                  <a:ext uri="{FF2B5EF4-FFF2-40B4-BE49-F238E27FC236}">
                    <a16:creationId xmlns:a16="http://schemas.microsoft.com/office/drawing/2014/main" id="{973757E4-BAC8-4C85-AEB0-C4E957200E3E}"/>
                  </a:ext>
                </a:extLst>
              </p14:cNvPr>
              <p14:cNvContentPartPr/>
              <p14:nvPr/>
            </p14:nvContentPartPr>
            <p14:xfrm>
              <a:off x="8130622" y="5987155"/>
              <a:ext cx="114300" cy="171449"/>
            </p14:xfrm>
          </p:contentPart>
        </mc:Choice>
        <mc:Fallback xmlns="">
          <p:pic>
            <p:nvPicPr>
              <p:cNvPr id="80" name="Ink 79">
                <a:extLst>
                  <a:ext uri="{FF2B5EF4-FFF2-40B4-BE49-F238E27FC236}">
                    <a16:creationId xmlns:a16="http://schemas.microsoft.com/office/drawing/2014/main" id="{973757E4-BAC8-4C85-AEB0-C4E957200E3E}"/>
                  </a:ext>
                </a:extLst>
              </p:cNvPr>
              <p:cNvPicPr/>
              <p:nvPr/>
            </p:nvPicPr>
            <p:blipFill>
              <a:blip r:embed="rId150"/>
              <a:stretch>
                <a:fillRect/>
              </a:stretch>
            </p:blipFill>
            <p:spPr>
              <a:xfrm>
                <a:off x="8121941" y="5978074"/>
                <a:ext cx="132024" cy="189248"/>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1" name="Ink 80">
                <a:extLst>
                  <a:ext uri="{FF2B5EF4-FFF2-40B4-BE49-F238E27FC236}">
                    <a16:creationId xmlns:a16="http://schemas.microsoft.com/office/drawing/2014/main" id="{204C8CBC-180F-4BFC-85D4-1B0B02259A11}"/>
                  </a:ext>
                </a:extLst>
              </p14:cNvPr>
              <p14:cNvContentPartPr/>
              <p14:nvPr/>
            </p14:nvContentPartPr>
            <p14:xfrm>
              <a:off x="8292703" y="6013660"/>
              <a:ext cx="200024" cy="114300"/>
            </p14:xfrm>
          </p:contentPart>
        </mc:Choice>
        <mc:Fallback xmlns="">
          <p:pic>
            <p:nvPicPr>
              <p:cNvPr id="81" name="Ink 80">
                <a:extLst>
                  <a:ext uri="{FF2B5EF4-FFF2-40B4-BE49-F238E27FC236}">
                    <a16:creationId xmlns:a16="http://schemas.microsoft.com/office/drawing/2014/main" id="{204C8CBC-180F-4BFC-85D4-1B0B02259A11}"/>
                  </a:ext>
                </a:extLst>
              </p:cNvPr>
              <p:cNvPicPr/>
              <p:nvPr/>
            </p:nvPicPr>
            <p:blipFill>
              <a:blip r:embed="rId152"/>
              <a:stretch>
                <a:fillRect/>
              </a:stretch>
            </p:blipFill>
            <p:spPr>
              <a:xfrm>
                <a:off x="8284146" y="6004617"/>
                <a:ext cx="217495" cy="132024"/>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2" name="Ink 81">
                <a:extLst>
                  <a:ext uri="{FF2B5EF4-FFF2-40B4-BE49-F238E27FC236}">
                    <a16:creationId xmlns:a16="http://schemas.microsoft.com/office/drawing/2014/main" id="{606CCD65-3CD8-4008-AA1C-1058A360CE39}"/>
                  </a:ext>
                </a:extLst>
              </p14:cNvPr>
              <p14:cNvContentPartPr/>
              <p14:nvPr/>
            </p14:nvContentPartPr>
            <p14:xfrm>
              <a:off x="8539731" y="5941253"/>
              <a:ext cx="209550" cy="142874"/>
            </p14:xfrm>
          </p:contentPart>
        </mc:Choice>
        <mc:Fallback xmlns="">
          <p:pic>
            <p:nvPicPr>
              <p:cNvPr id="82" name="Ink 81">
                <a:extLst>
                  <a:ext uri="{FF2B5EF4-FFF2-40B4-BE49-F238E27FC236}">
                    <a16:creationId xmlns:a16="http://schemas.microsoft.com/office/drawing/2014/main" id="{606CCD65-3CD8-4008-AA1C-1058A360CE39}"/>
                  </a:ext>
                </a:extLst>
              </p:cNvPr>
              <p:cNvPicPr/>
              <p:nvPr/>
            </p:nvPicPr>
            <p:blipFill>
              <a:blip r:embed="rId154"/>
              <a:stretch>
                <a:fillRect/>
              </a:stretch>
            </p:blipFill>
            <p:spPr>
              <a:xfrm>
                <a:off x="8531134" y="5932071"/>
                <a:ext cx="227102" cy="160871"/>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3" name="Ink 82">
                <a:extLst>
                  <a:ext uri="{FF2B5EF4-FFF2-40B4-BE49-F238E27FC236}">
                    <a16:creationId xmlns:a16="http://schemas.microsoft.com/office/drawing/2014/main" id="{0C150DAF-E908-4507-89A2-DBD28AD58813}"/>
                  </a:ext>
                </a:extLst>
              </p14:cNvPr>
              <p14:cNvContentPartPr/>
              <p14:nvPr/>
            </p14:nvContentPartPr>
            <p14:xfrm>
              <a:off x="8751836" y="5994796"/>
              <a:ext cx="76199" cy="76199"/>
            </p14:xfrm>
          </p:contentPart>
        </mc:Choice>
        <mc:Fallback xmlns="">
          <p:pic>
            <p:nvPicPr>
              <p:cNvPr id="83" name="Ink 82">
                <a:extLst>
                  <a:ext uri="{FF2B5EF4-FFF2-40B4-BE49-F238E27FC236}">
                    <a16:creationId xmlns:a16="http://schemas.microsoft.com/office/drawing/2014/main" id="{0C150DAF-E908-4507-89A2-DBD28AD58813}"/>
                  </a:ext>
                </a:extLst>
              </p:cNvPr>
              <p:cNvPicPr/>
              <p:nvPr/>
            </p:nvPicPr>
            <p:blipFill>
              <a:blip r:embed="rId156"/>
              <a:stretch>
                <a:fillRect/>
              </a:stretch>
            </p:blipFill>
            <p:spPr>
              <a:xfrm>
                <a:off x="8743017" y="5985271"/>
                <a:ext cx="93485" cy="94868"/>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84" name="Ink 83">
                <a:extLst>
                  <a:ext uri="{FF2B5EF4-FFF2-40B4-BE49-F238E27FC236}">
                    <a16:creationId xmlns:a16="http://schemas.microsoft.com/office/drawing/2014/main" id="{705F2D28-2D14-4B36-A502-B03926ED1B77}"/>
                  </a:ext>
                </a:extLst>
              </p14:cNvPr>
              <p14:cNvContentPartPr/>
              <p14:nvPr/>
            </p14:nvContentPartPr>
            <p14:xfrm>
              <a:off x="7547216" y="6357937"/>
              <a:ext cx="95249" cy="190499"/>
            </p14:xfrm>
          </p:contentPart>
        </mc:Choice>
        <mc:Fallback xmlns="">
          <p:pic>
            <p:nvPicPr>
              <p:cNvPr id="84" name="Ink 83">
                <a:extLst>
                  <a:ext uri="{FF2B5EF4-FFF2-40B4-BE49-F238E27FC236}">
                    <a16:creationId xmlns:a16="http://schemas.microsoft.com/office/drawing/2014/main" id="{705F2D28-2D14-4B36-A502-B03926ED1B77}"/>
                  </a:ext>
                </a:extLst>
              </p:cNvPr>
              <p:cNvPicPr/>
              <p:nvPr/>
            </p:nvPicPr>
            <p:blipFill>
              <a:blip r:embed="rId158"/>
              <a:stretch>
                <a:fillRect/>
              </a:stretch>
            </p:blipFill>
            <p:spPr>
              <a:xfrm>
                <a:off x="7538681" y="6348813"/>
                <a:ext cx="111977" cy="208381"/>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85" name="Ink 84">
                <a:extLst>
                  <a:ext uri="{FF2B5EF4-FFF2-40B4-BE49-F238E27FC236}">
                    <a16:creationId xmlns:a16="http://schemas.microsoft.com/office/drawing/2014/main" id="{B81470C3-B03A-4753-81D7-986CD976A586}"/>
                  </a:ext>
                </a:extLst>
              </p14:cNvPr>
              <p14:cNvContentPartPr/>
              <p14:nvPr/>
            </p14:nvContentPartPr>
            <p14:xfrm>
              <a:off x="7489031" y="6422567"/>
              <a:ext cx="361949" cy="66675"/>
            </p14:xfrm>
          </p:contentPart>
        </mc:Choice>
        <mc:Fallback xmlns="">
          <p:pic>
            <p:nvPicPr>
              <p:cNvPr id="85" name="Ink 84">
                <a:extLst>
                  <a:ext uri="{FF2B5EF4-FFF2-40B4-BE49-F238E27FC236}">
                    <a16:creationId xmlns:a16="http://schemas.microsoft.com/office/drawing/2014/main" id="{B81470C3-B03A-4753-81D7-986CD976A586}"/>
                  </a:ext>
                </a:extLst>
              </p:cNvPr>
              <p:cNvPicPr/>
              <p:nvPr/>
            </p:nvPicPr>
            <p:blipFill>
              <a:blip r:embed="rId160"/>
              <a:stretch>
                <a:fillRect/>
              </a:stretch>
            </p:blipFill>
            <p:spPr>
              <a:xfrm>
                <a:off x="7480481" y="6414010"/>
                <a:ext cx="379405" cy="84146"/>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86" name="Ink 85">
                <a:extLst>
                  <a:ext uri="{FF2B5EF4-FFF2-40B4-BE49-F238E27FC236}">
                    <a16:creationId xmlns:a16="http://schemas.microsoft.com/office/drawing/2014/main" id="{75A40FAB-2F8B-4A25-A461-0DBCFC8CA23B}"/>
                  </a:ext>
                </a:extLst>
              </p14:cNvPr>
              <p14:cNvContentPartPr/>
              <p14:nvPr/>
            </p14:nvContentPartPr>
            <p14:xfrm>
              <a:off x="7881937" y="6416507"/>
              <a:ext cx="114300" cy="57150"/>
            </p14:xfrm>
          </p:contentPart>
        </mc:Choice>
        <mc:Fallback xmlns="">
          <p:pic>
            <p:nvPicPr>
              <p:cNvPr id="86" name="Ink 85">
                <a:extLst>
                  <a:ext uri="{FF2B5EF4-FFF2-40B4-BE49-F238E27FC236}">
                    <a16:creationId xmlns:a16="http://schemas.microsoft.com/office/drawing/2014/main" id="{75A40FAB-2F8B-4A25-A461-0DBCFC8CA23B}"/>
                  </a:ext>
                </a:extLst>
              </p:cNvPr>
              <p:cNvPicPr/>
              <p:nvPr/>
            </p:nvPicPr>
            <p:blipFill>
              <a:blip r:embed="rId162"/>
              <a:stretch>
                <a:fillRect/>
              </a:stretch>
            </p:blipFill>
            <p:spPr>
              <a:xfrm>
                <a:off x="7872979" y="6408391"/>
                <a:ext cx="131857" cy="737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87" name="Ink 86">
                <a:extLst>
                  <a:ext uri="{FF2B5EF4-FFF2-40B4-BE49-F238E27FC236}">
                    <a16:creationId xmlns:a16="http://schemas.microsoft.com/office/drawing/2014/main" id="{AF486CEB-67C0-40F3-B9ED-84E6223D6883}"/>
                  </a:ext>
                </a:extLst>
              </p14:cNvPr>
              <p14:cNvContentPartPr/>
              <p14:nvPr/>
            </p14:nvContentPartPr>
            <p14:xfrm>
              <a:off x="8090296" y="6226968"/>
              <a:ext cx="38099" cy="114300"/>
            </p14:xfrm>
          </p:contentPart>
        </mc:Choice>
        <mc:Fallback xmlns="">
          <p:pic>
            <p:nvPicPr>
              <p:cNvPr id="87" name="Ink 86">
                <a:extLst>
                  <a:ext uri="{FF2B5EF4-FFF2-40B4-BE49-F238E27FC236}">
                    <a16:creationId xmlns:a16="http://schemas.microsoft.com/office/drawing/2014/main" id="{AF486CEB-67C0-40F3-B9ED-84E6223D6883}"/>
                  </a:ext>
                </a:extLst>
              </p:cNvPr>
              <p:cNvPicPr/>
              <p:nvPr/>
            </p:nvPicPr>
            <p:blipFill>
              <a:blip r:embed="rId164"/>
              <a:stretch>
                <a:fillRect/>
              </a:stretch>
            </p:blipFill>
            <p:spPr>
              <a:xfrm>
                <a:off x="8082155" y="6218038"/>
                <a:ext cx="54055" cy="131802"/>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88" name="Ink 87">
                <a:extLst>
                  <a:ext uri="{FF2B5EF4-FFF2-40B4-BE49-F238E27FC236}">
                    <a16:creationId xmlns:a16="http://schemas.microsoft.com/office/drawing/2014/main" id="{D30DFDBF-24C6-4FF1-8D45-F35241890ACA}"/>
                  </a:ext>
                </a:extLst>
              </p14:cNvPr>
              <p14:cNvContentPartPr/>
              <p14:nvPr/>
            </p14:nvContentPartPr>
            <p14:xfrm>
              <a:off x="8185546" y="6494859"/>
              <a:ext cx="28575" cy="9524"/>
            </p14:xfrm>
          </p:contentPart>
        </mc:Choice>
        <mc:Fallback xmlns="">
          <p:pic>
            <p:nvPicPr>
              <p:cNvPr id="88" name="Ink 87">
                <a:extLst>
                  <a:ext uri="{FF2B5EF4-FFF2-40B4-BE49-F238E27FC236}">
                    <a16:creationId xmlns:a16="http://schemas.microsoft.com/office/drawing/2014/main" id="{D30DFDBF-24C6-4FF1-8D45-F35241890ACA}"/>
                  </a:ext>
                </a:extLst>
              </p:cNvPr>
              <p:cNvPicPr/>
              <p:nvPr/>
            </p:nvPicPr>
            <p:blipFill>
              <a:blip r:embed="rId166"/>
              <a:stretch>
                <a:fillRect/>
              </a:stretch>
            </p:blipFill>
            <p:spPr>
              <a:xfrm>
                <a:off x="8176640" y="6487486"/>
                <a:ext cx="46759" cy="24578"/>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9" name="Ink 98">
                <a:extLst>
                  <a:ext uri="{FF2B5EF4-FFF2-40B4-BE49-F238E27FC236}">
                    <a16:creationId xmlns:a16="http://schemas.microsoft.com/office/drawing/2014/main" id="{495AE737-CD31-45B1-8430-1D7482820CDA}"/>
                  </a:ext>
                </a:extLst>
              </p14:cNvPr>
              <p14:cNvContentPartPr/>
              <p14:nvPr/>
            </p14:nvContentPartPr>
            <p14:xfrm>
              <a:off x="3439795" y="5896327"/>
              <a:ext cx="342900" cy="523874"/>
            </p14:xfrm>
          </p:contentPart>
        </mc:Choice>
        <mc:Fallback xmlns="">
          <p:pic>
            <p:nvPicPr>
              <p:cNvPr id="99" name="Ink 98">
                <a:extLst>
                  <a:ext uri="{FF2B5EF4-FFF2-40B4-BE49-F238E27FC236}">
                    <a16:creationId xmlns:a16="http://schemas.microsoft.com/office/drawing/2014/main" id="{495AE737-CD31-45B1-8430-1D7482820CDA}"/>
                  </a:ext>
                </a:extLst>
              </p:cNvPr>
              <p:cNvPicPr/>
              <p:nvPr/>
            </p:nvPicPr>
            <p:blipFill>
              <a:blip r:embed="rId168"/>
              <a:stretch>
                <a:fillRect/>
              </a:stretch>
            </p:blipFill>
            <p:spPr>
              <a:xfrm>
                <a:off x="3422146" y="5878805"/>
                <a:ext cx="378559" cy="559276"/>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0" name="Ink 99">
                <a:extLst>
                  <a:ext uri="{FF2B5EF4-FFF2-40B4-BE49-F238E27FC236}">
                    <a16:creationId xmlns:a16="http://schemas.microsoft.com/office/drawing/2014/main" id="{665D1601-F4DA-486F-AAE1-5F7876185765}"/>
                  </a:ext>
                </a:extLst>
              </p14:cNvPr>
              <p14:cNvContentPartPr/>
              <p14:nvPr/>
            </p14:nvContentPartPr>
            <p14:xfrm>
              <a:off x="3394779" y="6078141"/>
              <a:ext cx="380999" cy="47624"/>
            </p14:xfrm>
          </p:contentPart>
        </mc:Choice>
        <mc:Fallback xmlns="">
          <p:pic>
            <p:nvPicPr>
              <p:cNvPr id="100" name="Ink 99">
                <a:extLst>
                  <a:ext uri="{FF2B5EF4-FFF2-40B4-BE49-F238E27FC236}">
                    <a16:creationId xmlns:a16="http://schemas.microsoft.com/office/drawing/2014/main" id="{665D1601-F4DA-486F-AAE1-5F7876185765}"/>
                  </a:ext>
                </a:extLst>
              </p:cNvPr>
              <p:cNvPicPr/>
              <p:nvPr/>
            </p:nvPicPr>
            <p:blipFill>
              <a:blip r:embed="rId170"/>
              <a:stretch>
                <a:fillRect/>
              </a:stretch>
            </p:blipFill>
            <p:spPr>
              <a:xfrm>
                <a:off x="3377083" y="6062158"/>
                <a:ext cx="416752" cy="79917"/>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1" name="Ink 100">
                <a:extLst>
                  <a:ext uri="{FF2B5EF4-FFF2-40B4-BE49-F238E27FC236}">
                    <a16:creationId xmlns:a16="http://schemas.microsoft.com/office/drawing/2014/main" id="{3F629971-FB12-4B50-8203-0B52352CFD35}"/>
                  </a:ext>
                </a:extLst>
              </p14:cNvPr>
              <p14:cNvContentPartPr/>
              <p14:nvPr/>
            </p14:nvContentPartPr>
            <p14:xfrm>
              <a:off x="3417094" y="5933542"/>
              <a:ext cx="428624" cy="438149"/>
            </p14:xfrm>
          </p:contentPart>
        </mc:Choice>
        <mc:Fallback xmlns="">
          <p:pic>
            <p:nvPicPr>
              <p:cNvPr id="101" name="Ink 100">
                <a:extLst>
                  <a:ext uri="{FF2B5EF4-FFF2-40B4-BE49-F238E27FC236}">
                    <a16:creationId xmlns:a16="http://schemas.microsoft.com/office/drawing/2014/main" id="{3F629971-FB12-4B50-8203-0B52352CFD35}"/>
                  </a:ext>
                </a:extLst>
              </p:cNvPr>
              <p:cNvPicPr/>
              <p:nvPr/>
            </p:nvPicPr>
            <p:blipFill>
              <a:blip r:embed="rId172"/>
              <a:stretch>
                <a:fillRect/>
              </a:stretch>
            </p:blipFill>
            <p:spPr>
              <a:xfrm>
                <a:off x="3399009" y="5915629"/>
                <a:ext cx="464433" cy="473616"/>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2" name="Ink 101">
                <a:extLst>
                  <a:ext uri="{FF2B5EF4-FFF2-40B4-BE49-F238E27FC236}">
                    <a16:creationId xmlns:a16="http://schemas.microsoft.com/office/drawing/2014/main" id="{5767A0F8-C068-48AA-8127-125B2D0059E3}"/>
                  </a:ext>
                </a:extLst>
              </p14:cNvPr>
              <p14:cNvContentPartPr/>
              <p14:nvPr/>
            </p14:nvContentPartPr>
            <p14:xfrm>
              <a:off x="3714750" y="6025122"/>
              <a:ext cx="123824" cy="133350"/>
            </p14:xfrm>
          </p:contentPart>
        </mc:Choice>
        <mc:Fallback xmlns="">
          <p:pic>
            <p:nvPicPr>
              <p:cNvPr id="102" name="Ink 101">
                <a:extLst>
                  <a:ext uri="{FF2B5EF4-FFF2-40B4-BE49-F238E27FC236}">
                    <a16:creationId xmlns:a16="http://schemas.microsoft.com/office/drawing/2014/main" id="{5767A0F8-C068-48AA-8127-125B2D0059E3}"/>
                  </a:ext>
                </a:extLst>
              </p:cNvPr>
              <p:cNvPicPr/>
              <p:nvPr/>
            </p:nvPicPr>
            <p:blipFill>
              <a:blip r:embed="rId174"/>
              <a:stretch>
                <a:fillRect/>
              </a:stretch>
            </p:blipFill>
            <p:spPr>
              <a:xfrm>
                <a:off x="3697611" y="6007698"/>
                <a:ext cx="158453" cy="168554"/>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3" name="Ink 102">
                <a:extLst>
                  <a:ext uri="{FF2B5EF4-FFF2-40B4-BE49-F238E27FC236}">
                    <a16:creationId xmlns:a16="http://schemas.microsoft.com/office/drawing/2014/main" id="{1984FF58-53D0-4B24-B346-449C97998585}"/>
                  </a:ext>
                </a:extLst>
              </p14:cNvPr>
              <p14:cNvContentPartPr/>
              <p14:nvPr/>
            </p14:nvContentPartPr>
            <p14:xfrm>
              <a:off x="3130733" y="6607387"/>
              <a:ext cx="85725" cy="152399"/>
            </p14:xfrm>
          </p:contentPart>
        </mc:Choice>
        <mc:Fallback xmlns="">
          <p:pic>
            <p:nvPicPr>
              <p:cNvPr id="103" name="Ink 102">
                <a:extLst>
                  <a:ext uri="{FF2B5EF4-FFF2-40B4-BE49-F238E27FC236}">
                    <a16:creationId xmlns:a16="http://schemas.microsoft.com/office/drawing/2014/main" id="{1984FF58-53D0-4B24-B346-449C97998585}"/>
                  </a:ext>
                </a:extLst>
              </p:cNvPr>
              <p:cNvPicPr/>
              <p:nvPr/>
            </p:nvPicPr>
            <p:blipFill>
              <a:blip r:embed="rId176"/>
              <a:stretch>
                <a:fillRect/>
              </a:stretch>
            </p:blipFill>
            <p:spPr>
              <a:xfrm>
                <a:off x="3113727" y="6589565"/>
                <a:ext cx="120084" cy="188407"/>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4" name="Ink 103">
                <a:extLst>
                  <a:ext uri="{FF2B5EF4-FFF2-40B4-BE49-F238E27FC236}">
                    <a16:creationId xmlns:a16="http://schemas.microsoft.com/office/drawing/2014/main" id="{8D2EDADB-4FD9-4E9A-AEDA-C97A700DA710}"/>
                  </a:ext>
                </a:extLst>
              </p14:cNvPr>
              <p14:cNvContentPartPr/>
              <p14:nvPr/>
            </p14:nvContentPartPr>
            <p14:xfrm>
              <a:off x="3137296" y="6591186"/>
              <a:ext cx="152399" cy="66675"/>
            </p14:xfrm>
          </p:contentPart>
        </mc:Choice>
        <mc:Fallback xmlns="">
          <p:pic>
            <p:nvPicPr>
              <p:cNvPr id="104" name="Ink 103">
                <a:extLst>
                  <a:ext uri="{FF2B5EF4-FFF2-40B4-BE49-F238E27FC236}">
                    <a16:creationId xmlns:a16="http://schemas.microsoft.com/office/drawing/2014/main" id="{8D2EDADB-4FD9-4E9A-AEDA-C97A700DA710}"/>
                  </a:ext>
                </a:extLst>
              </p:cNvPr>
              <p:cNvPicPr/>
              <p:nvPr/>
            </p:nvPicPr>
            <p:blipFill>
              <a:blip r:embed="rId178"/>
              <a:stretch>
                <a:fillRect/>
              </a:stretch>
            </p:blipFill>
            <p:spPr>
              <a:xfrm>
                <a:off x="3119451" y="6574517"/>
                <a:ext cx="187733" cy="100353"/>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5" name="Ink 104">
                <a:extLst>
                  <a:ext uri="{FF2B5EF4-FFF2-40B4-BE49-F238E27FC236}">
                    <a16:creationId xmlns:a16="http://schemas.microsoft.com/office/drawing/2014/main" id="{C0ADB45A-2024-4B8F-92A8-1177E336BA2A}"/>
                  </a:ext>
                </a:extLst>
              </p14:cNvPr>
              <p14:cNvContentPartPr/>
              <p14:nvPr/>
            </p14:nvContentPartPr>
            <p14:xfrm>
              <a:off x="3167062" y="6471632"/>
              <a:ext cx="123824" cy="95249"/>
            </p14:xfrm>
          </p:contentPart>
        </mc:Choice>
        <mc:Fallback xmlns="">
          <p:pic>
            <p:nvPicPr>
              <p:cNvPr id="105" name="Ink 104">
                <a:extLst>
                  <a:ext uri="{FF2B5EF4-FFF2-40B4-BE49-F238E27FC236}">
                    <a16:creationId xmlns:a16="http://schemas.microsoft.com/office/drawing/2014/main" id="{C0ADB45A-2024-4B8F-92A8-1177E336BA2A}"/>
                  </a:ext>
                </a:extLst>
              </p:cNvPr>
              <p:cNvPicPr/>
              <p:nvPr/>
            </p:nvPicPr>
            <p:blipFill>
              <a:blip r:embed="rId180"/>
              <a:stretch>
                <a:fillRect/>
              </a:stretch>
            </p:blipFill>
            <p:spPr>
              <a:xfrm>
                <a:off x="3149825" y="6453592"/>
                <a:ext cx="158650" cy="130967"/>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6" name="Ink 105">
                <a:extLst>
                  <a:ext uri="{FF2B5EF4-FFF2-40B4-BE49-F238E27FC236}">
                    <a16:creationId xmlns:a16="http://schemas.microsoft.com/office/drawing/2014/main" id="{12373058-23DA-404F-A9B0-5A032F751F31}"/>
                  </a:ext>
                </a:extLst>
              </p14:cNvPr>
              <p14:cNvContentPartPr/>
              <p14:nvPr/>
            </p14:nvContentPartPr>
            <p14:xfrm>
              <a:off x="3351609" y="6639861"/>
              <a:ext cx="76199" cy="104774"/>
            </p14:xfrm>
          </p:contentPart>
        </mc:Choice>
        <mc:Fallback xmlns="">
          <p:pic>
            <p:nvPicPr>
              <p:cNvPr id="106" name="Ink 105">
                <a:extLst>
                  <a:ext uri="{FF2B5EF4-FFF2-40B4-BE49-F238E27FC236}">
                    <a16:creationId xmlns:a16="http://schemas.microsoft.com/office/drawing/2014/main" id="{12373058-23DA-404F-A9B0-5A032F751F31}"/>
                  </a:ext>
                </a:extLst>
              </p:cNvPr>
              <p:cNvPicPr/>
              <p:nvPr/>
            </p:nvPicPr>
            <p:blipFill>
              <a:blip r:embed="rId182"/>
              <a:stretch>
                <a:fillRect/>
              </a:stretch>
            </p:blipFill>
            <p:spPr>
              <a:xfrm>
                <a:off x="3334323" y="6622805"/>
                <a:ext cx="111124" cy="139235"/>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7" name="Ink 106">
                <a:extLst>
                  <a:ext uri="{FF2B5EF4-FFF2-40B4-BE49-F238E27FC236}">
                    <a16:creationId xmlns:a16="http://schemas.microsoft.com/office/drawing/2014/main" id="{ABE5155A-366A-4829-8B11-93AD46C7055E}"/>
                  </a:ext>
                </a:extLst>
              </p14:cNvPr>
              <p14:cNvContentPartPr/>
              <p14:nvPr/>
            </p14:nvContentPartPr>
            <p14:xfrm>
              <a:off x="3404763" y="6625828"/>
              <a:ext cx="85725" cy="104774"/>
            </p14:xfrm>
          </p:contentPart>
        </mc:Choice>
        <mc:Fallback xmlns="">
          <p:pic>
            <p:nvPicPr>
              <p:cNvPr id="107" name="Ink 106">
                <a:extLst>
                  <a:ext uri="{FF2B5EF4-FFF2-40B4-BE49-F238E27FC236}">
                    <a16:creationId xmlns:a16="http://schemas.microsoft.com/office/drawing/2014/main" id="{ABE5155A-366A-4829-8B11-93AD46C7055E}"/>
                  </a:ext>
                </a:extLst>
              </p:cNvPr>
              <p:cNvPicPr/>
              <p:nvPr/>
            </p:nvPicPr>
            <p:blipFill>
              <a:blip r:embed="rId184"/>
              <a:stretch>
                <a:fillRect/>
              </a:stretch>
            </p:blipFill>
            <p:spPr>
              <a:xfrm>
                <a:off x="3387688" y="6607493"/>
                <a:ext cx="120224" cy="141819"/>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8" name="Ink 107">
                <a:extLst>
                  <a:ext uri="{FF2B5EF4-FFF2-40B4-BE49-F238E27FC236}">
                    <a16:creationId xmlns:a16="http://schemas.microsoft.com/office/drawing/2014/main" id="{BB8F6BA2-7804-464B-B63D-3FD00F194BE6}"/>
                  </a:ext>
                </a:extLst>
              </p14:cNvPr>
              <p14:cNvContentPartPr/>
              <p14:nvPr/>
            </p14:nvContentPartPr>
            <p14:xfrm>
              <a:off x="3567153" y="6366913"/>
              <a:ext cx="914400" cy="323849"/>
            </p14:xfrm>
          </p:contentPart>
        </mc:Choice>
        <mc:Fallback xmlns="">
          <p:pic>
            <p:nvPicPr>
              <p:cNvPr id="108" name="Ink 107">
                <a:extLst>
                  <a:ext uri="{FF2B5EF4-FFF2-40B4-BE49-F238E27FC236}">
                    <a16:creationId xmlns:a16="http://schemas.microsoft.com/office/drawing/2014/main" id="{BB8F6BA2-7804-464B-B63D-3FD00F194BE6}"/>
                  </a:ext>
                </a:extLst>
              </p:cNvPr>
              <p:cNvPicPr/>
              <p:nvPr/>
            </p:nvPicPr>
            <p:blipFill>
              <a:blip r:embed="rId186"/>
              <a:stretch>
                <a:fillRect/>
              </a:stretch>
            </p:blipFill>
            <p:spPr>
              <a:xfrm>
                <a:off x="3549555" y="6349041"/>
                <a:ext cx="949956" cy="359236"/>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9" name="Ink 108">
                <a:extLst>
                  <a:ext uri="{FF2B5EF4-FFF2-40B4-BE49-F238E27FC236}">
                    <a16:creationId xmlns:a16="http://schemas.microsoft.com/office/drawing/2014/main" id="{F56821B7-69A6-4A22-A380-609C29DDF533}"/>
                  </a:ext>
                </a:extLst>
              </p14:cNvPr>
              <p14:cNvContentPartPr/>
              <p14:nvPr/>
            </p14:nvContentPartPr>
            <p14:xfrm>
              <a:off x="4716255" y="6110818"/>
              <a:ext cx="19049" cy="123824"/>
            </p14:xfrm>
          </p:contentPart>
        </mc:Choice>
        <mc:Fallback xmlns="">
          <p:pic>
            <p:nvPicPr>
              <p:cNvPr id="109" name="Ink 108">
                <a:extLst>
                  <a:ext uri="{FF2B5EF4-FFF2-40B4-BE49-F238E27FC236}">
                    <a16:creationId xmlns:a16="http://schemas.microsoft.com/office/drawing/2014/main" id="{F56821B7-69A6-4A22-A380-609C29DDF533}"/>
                  </a:ext>
                </a:extLst>
              </p:cNvPr>
              <p:cNvPicPr/>
              <p:nvPr/>
            </p:nvPicPr>
            <p:blipFill>
              <a:blip r:embed="rId188"/>
              <a:stretch>
                <a:fillRect/>
              </a:stretch>
            </p:blipFill>
            <p:spPr>
              <a:xfrm>
                <a:off x="4695990" y="6093179"/>
                <a:ext cx="59173" cy="158749"/>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0" name="Ink 109">
                <a:extLst>
                  <a:ext uri="{FF2B5EF4-FFF2-40B4-BE49-F238E27FC236}">
                    <a16:creationId xmlns:a16="http://schemas.microsoft.com/office/drawing/2014/main" id="{A72C2BA7-632C-4E8D-AAFC-9845979B9817}"/>
                  </a:ext>
                </a:extLst>
              </p14:cNvPr>
              <p14:cNvContentPartPr/>
              <p14:nvPr/>
            </p14:nvContentPartPr>
            <p14:xfrm>
              <a:off x="4786311" y="6500812"/>
              <a:ext cx="28575" cy="9524"/>
            </p14:xfrm>
          </p:contentPart>
        </mc:Choice>
        <mc:Fallback xmlns="">
          <p:pic>
            <p:nvPicPr>
              <p:cNvPr id="110" name="Ink 109">
                <a:extLst>
                  <a:ext uri="{FF2B5EF4-FFF2-40B4-BE49-F238E27FC236}">
                    <a16:creationId xmlns:a16="http://schemas.microsoft.com/office/drawing/2014/main" id="{A72C2BA7-632C-4E8D-AAFC-9845979B9817}"/>
                  </a:ext>
                </a:extLst>
              </p:cNvPr>
              <p:cNvPicPr/>
              <p:nvPr/>
            </p:nvPicPr>
            <p:blipFill>
              <a:blip r:embed="rId190"/>
              <a:stretch>
                <a:fillRect/>
              </a:stretch>
            </p:blipFill>
            <p:spPr>
              <a:xfrm>
                <a:off x="4765413" y="6488199"/>
                <a:ext cx="70798" cy="35007"/>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1" name="Ink 110">
                <a:extLst>
                  <a:ext uri="{FF2B5EF4-FFF2-40B4-BE49-F238E27FC236}">
                    <a16:creationId xmlns:a16="http://schemas.microsoft.com/office/drawing/2014/main" id="{302779A7-CCA9-4EE0-8A7F-9DA2C183F426}"/>
                  </a:ext>
                </a:extLst>
              </p14:cNvPr>
              <p14:cNvContentPartPr/>
              <p14:nvPr/>
            </p14:nvContentPartPr>
            <p14:xfrm>
              <a:off x="3780234" y="6629017"/>
              <a:ext cx="904874" cy="257175"/>
            </p14:xfrm>
          </p:contentPart>
        </mc:Choice>
        <mc:Fallback xmlns="">
          <p:pic>
            <p:nvPicPr>
              <p:cNvPr id="111" name="Ink 110">
                <a:extLst>
                  <a:ext uri="{FF2B5EF4-FFF2-40B4-BE49-F238E27FC236}">
                    <a16:creationId xmlns:a16="http://schemas.microsoft.com/office/drawing/2014/main" id="{302779A7-CCA9-4EE0-8A7F-9DA2C183F426}"/>
                  </a:ext>
                </a:extLst>
              </p:cNvPr>
              <p:cNvPicPr/>
              <p:nvPr/>
            </p:nvPicPr>
            <p:blipFill>
              <a:blip r:embed="rId192"/>
              <a:stretch>
                <a:fillRect/>
              </a:stretch>
            </p:blipFill>
            <p:spPr>
              <a:xfrm>
                <a:off x="3762201" y="6611515"/>
                <a:ext cx="940578" cy="292537"/>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5" name="Ink 114">
                <a:extLst>
                  <a:ext uri="{FF2B5EF4-FFF2-40B4-BE49-F238E27FC236}">
                    <a16:creationId xmlns:a16="http://schemas.microsoft.com/office/drawing/2014/main" id="{EEA03B61-2BD3-4678-8A3B-146CCFC66F44}"/>
                  </a:ext>
                </a:extLst>
              </p14:cNvPr>
              <p14:cNvContentPartPr/>
              <p14:nvPr/>
            </p14:nvContentPartPr>
            <p14:xfrm>
              <a:off x="10292953" y="4725259"/>
              <a:ext cx="628649" cy="219074"/>
            </p14:xfrm>
          </p:contentPart>
        </mc:Choice>
        <mc:Fallback xmlns="">
          <p:pic>
            <p:nvPicPr>
              <p:cNvPr id="115" name="Ink 114">
                <a:extLst>
                  <a:ext uri="{FF2B5EF4-FFF2-40B4-BE49-F238E27FC236}">
                    <a16:creationId xmlns:a16="http://schemas.microsoft.com/office/drawing/2014/main" id="{EEA03B61-2BD3-4678-8A3B-146CCFC66F44}"/>
                  </a:ext>
                </a:extLst>
              </p:cNvPr>
              <p:cNvPicPr/>
              <p:nvPr/>
            </p:nvPicPr>
            <p:blipFill>
              <a:blip r:embed="rId194"/>
              <a:stretch>
                <a:fillRect/>
              </a:stretch>
            </p:blipFill>
            <p:spPr>
              <a:xfrm>
                <a:off x="10284267" y="4716176"/>
                <a:ext cx="646383" cy="236876"/>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6" name="Ink 115">
                <a:extLst>
                  <a:ext uri="{FF2B5EF4-FFF2-40B4-BE49-F238E27FC236}">
                    <a16:creationId xmlns:a16="http://schemas.microsoft.com/office/drawing/2014/main" id="{A3BC773C-4B88-4140-BF8B-56FA3ACE77F9}"/>
                  </a:ext>
                </a:extLst>
              </p14:cNvPr>
              <p14:cNvContentPartPr/>
              <p14:nvPr/>
            </p14:nvContentPartPr>
            <p14:xfrm>
              <a:off x="6453312" y="1654969"/>
              <a:ext cx="733424" cy="847724"/>
            </p14:xfrm>
          </p:contentPart>
        </mc:Choice>
        <mc:Fallback xmlns="">
          <p:pic>
            <p:nvPicPr>
              <p:cNvPr id="116" name="Ink 115">
                <a:extLst>
                  <a:ext uri="{FF2B5EF4-FFF2-40B4-BE49-F238E27FC236}">
                    <a16:creationId xmlns:a16="http://schemas.microsoft.com/office/drawing/2014/main" id="{A3BC773C-4B88-4140-BF8B-56FA3ACE77F9}"/>
                  </a:ext>
                </a:extLst>
              </p:cNvPr>
              <p:cNvPicPr/>
              <p:nvPr/>
            </p:nvPicPr>
            <p:blipFill>
              <a:blip r:embed="rId196"/>
              <a:stretch>
                <a:fillRect/>
              </a:stretch>
            </p:blipFill>
            <p:spPr>
              <a:xfrm>
                <a:off x="6444337" y="1646000"/>
                <a:ext cx="751015" cy="865303"/>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7" name="Ink 116">
                <a:extLst>
                  <a:ext uri="{FF2B5EF4-FFF2-40B4-BE49-F238E27FC236}">
                    <a16:creationId xmlns:a16="http://schemas.microsoft.com/office/drawing/2014/main" id="{56ECF8DF-1FA1-4717-9E91-0EAE6D9600B8}"/>
                  </a:ext>
                </a:extLst>
              </p14:cNvPr>
              <p14:cNvContentPartPr/>
              <p14:nvPr/>
            </p14:nvContentPartPr>
            <p14:xfrm>
              <a:off x="6305899" y="2238375"/>
              <a:ext cx="447674" cy="314324"/>
            </p14:xfrm>
          </p:contentPart>
        </mc:Choice>
        <mc:Fallback xmlns="">
          <p:pic>
            <p:nvPicPr>
              <p:cNvPr id="117" name="Ink 116">
                <a:extLst>
                  <a:ext uri="{FF2B5EF4-FFF2-40B4-BE49-F238E27FC236}">
                    <a16:creationId xmlns:a16="http://schemas.microsoft.com/office/drawing/2014/main" id="{56ECF8DF-1FA1-4717-9E91-0EAE6D9600B8}"/>
                  </a:ext>
                </a:extLst>
              </p:cNvPr>
              <p:cNvPicPr/>
              <p:nvPr/>
            </p:nvPicPr>
            <p:blipFill>
              <a:blip r:embed="rId198"/>
              <a:stretch>
                <a:fillRect/>
              </a:stretch>
            </p:blipFill>
            <p:spPr>
              <a:xfrm>
                <a:off x="6297234" y="2229822"/>
                <a:ext cx="465364" cy="331786"/>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8" name="Ink 117">
                <a:extLst>
                  <a:ext uri="{FF2B5EF4-FFF2-40B4-BE49-F238E27FC236}">
                    <a16:creationId xmlns:a16="http://schemas.microsoft.com/office/drawing/2014/main" id="{3B36EF63-EEB6-45D9-9BB2-D09E6FC1E6CC}"/>
                  </a:ext>
                </a:extLst>
              </p14:cNvPr>
              <p14:cNvContentPartPr/>
              <p14:nvPr/>
            </p14:nvContentPartPr>
            <p14:xfrm>
              <a:off x="9850964" y="2040736"/>
              <a:ext cx="171449" cy="285749"/>
            </p14:xfrm>
          </p:contentPart>
        </mc:Choice>
        <mc:Fallback xmlns="">
          <p:pic>
            <p:nvPicPr>
              <p:cNvPr id="118" name="Ink 117">
                <a:extLst>
                  <a:ext uri="{FF2B5EF4-FFF2-40B4-BE49-F238E27FC236}">
                    <a16:creationId xmlns:a16="http://schemas.microsoft.com/office/drawing/2014/main" id="{3B36EF63-EEB6-45D9-9BB2-D09E6FC1E6CC}"/>
                  </a:ext>
                </a:extLst>
              </p:cNvPr>
              <p:cNvPicPr/>
              <p:nvPr/>
            </p:nvPicPr>
            <p:blipFill>
              <a:blip r:embed="rId200"/>
              <a:stretch>
                <a:fillRect/>
              </a:stretch>
            </p:blipFill>
            <p:spPr>
              <a:xfrm>
                <a:off x="9842115" y="2032174"/>
                <a:ext cx="189516" cy="303229"/>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9" name="Ink 118">
                <a:extLst>
                  <a:ext uri="{FF2B5EF4-FFF2-40B4-BE49-F238E27FC236}">
                    <a16:creationId xmlns:a16="http://schemas.microsoft.com/office/drawing/2014/main" id="{B2594215-F9B2-4DFD-83AB-EF7E4174A175}"/>
                  </a:ext>
                </a:extLst>
              </p14:cNvPr>
              <p14:cNvContentPartPr/>
              <p14:nvPr/>
            </p14:nvContentPartPr>
            <p14:xfrm>
              <a:off x="10025062" y="2037417"/>
              <a:ext cx="114300" cy="133350"/>
            </p14:xfrm>
          </p:contentPart>
        </mc:Choice>
        <mc:Fallback xmlns="">
          <p:pic>
            <p:nvPicPr>
              <p:cNvPr id="119" name="Ink 118">
                <a:extLst>
                  <a:ext uri="{FF2B5EF4-FFF2-40B4-BE49-F238E27FC236}">
                    <a16:creationId xmlns:a16="http://schemas.microsoft.com/office/drawing/2014/main" id="{B2594215-F9B2-4DFD-83AB-EF7E4174A175}"/>
                  </a:ext>
                </a:extLst>
              </p:cNvPr>
              <p:cNvPicPr/>
              <p:nvPr/>
            </p:nvPicPr>
            <p:blipFill>
              <a:blip r:embed="rId202"/>
              <a:stretch>
                <a:fillRect/>
              </a:stretch>
            </p:blipFill>
            <p:spPr>
              <a:xfrm>
                <a:off x="10016489" y="2028574"/>
                <a:ext cx="131802" cy="150682"/>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0" name="Ink 119">
                <a:extLst>
                  <a:ext uri="{FF2B5EF4-FFF2-40B4-BE49-F238E27FC236}">
                    <a16:creationId xmlns:a16="http://schemas.microsoft.com/office/drawing/2014/main" id="{D8B41386-C09E-4E7A-BD92-C550D1DD4F06}"/>
                  </a:ext>
                </a:extLst>
              </p14:cNvPr>
              <p14:cNvContentPartPr/>
              <p14:nvPr/>
            </p14:nvContentPartPr>
            <p14:xfrm>
              <a:off x="10239375" y="2011989"/>
              <a:ext cx="142874" cy="95249"/>
            </p14:xfrm>
          </p:contentPart>
        </mc:Choice>
        <mc:Fallback xmlns="">
          <p:pic>
            <p:nvPicPr>
              <p:cNvPr id="120" name="Ink 119">
                <a:extLst>
                  <a:ext uri="{FF2B5EF4-FFF2-40B4-BE49-F238E27FC236}">
                    <a16:creationId xmlns:a16="http://schemas.microsoft.com/office/drawing/2014/main" id="{D8B41386-C09E-4E7A-BD92-C550D1DD4F06}"/>
                  </a:ext>
                </a:extLst>
              </p:cNvPr>
              <p:cNvPicPr/>
              <p:nvPr/>
            </p:nvPicPr>
            <p:blipFill>
              <a:blip r:embed="rId204"/>
              <a:stretch>
                <a:fillRect/>
              </a:stretch>
            </p:blipFill>
            <p:spPr>
              <a:xfrm>
                <a:off x="10231012" y="2003427"/>
                <a:ext cx="159949" cy="112729"/>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1" name="Ink 120">
                <a:extLst>
                  <a:ext uri="{FF2B5EF4-FFF2-40B4-BE49-F238E27FC236}">
                    <a16:creationId xmlns:a16="http://schemas.microsoft.com/office/drawing/2014/main" id="{340D83D7-9772-4120-AFF2-ED112C6C95E8}"/>
                  </a:ext>
                </a:extLst>
              </p14:cNvPr>
              <p14:cNvContentPartPr/>
              <p14:nvPr/>
            </p14:nvContentPartPr>
            <p14:xfrm>
              <a:off x="10366238" y="1819276"/>
              <a:ext cx="342900" cy="228600"/>
            </p14:xfrm>
          </p:contentPart>
        </mc:Choice>
        <mc:Fallback xmlns="">
          <p:pic>
            <p:nvPicPr>
              <p:cNvPr id="121" name="Ink 120">
                <a:extLst>
                  <a:ext uri="{FF2B5EF4-FFF2-40B4-BE49-F238E27FC236}">
                    <a16:creationId xmlns:a16="http://schemas.microsoft.com/office/drawing/2014/main" id="{340D83D7-9772-4120-AFF2-ED112C6C95E8}"/>
                  </a:ext>
                </a:extLst>
              </p:cNvPr>
              <p:cNvPicPr/>
              <p:nvPr/>
            </p:nvPicPr>
            <p:blipFill>
              <a:blip r:embed="rId206"/>
              <a:stretch>
                <a:fillRect/>
              </a:stretch>
            </p:blipFill>
            <p:spPr>
              <a:xfrm>
                <a:off x="10357603" y="1810443"/>
                <a:ext cx="360531" cy="245913"/>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2" name="Ink 121">
                <a:extLst>
                  <a:ext uri="{FF2B5EF4-FFF2-40B4-BE49-F238E27FC236}">
                    <a16:creationId xmlns:a16="http://schemas.microsoft.com/office/drawing/2014/main" id="{31FA23D8-C107-4D2C-9C19-B137E3F8BF6C}"/>
                  </a:ext>
                </a:extLst>
              </p14:cNvPr>
              <p14:cNvContentPartPr/>
              <p14:nvPr/>
            </p14:nvContentPartPr>
            <p14:xfrm>
              <a:off x="10763250" y="1810799"/>
              <a:ext cx="219074" cy="171449"/>
            </p14:xfrm>
          </p:contentPart>
        </mc:Choice>
        <mc:Fallback xmlns="">
          <p:pic>
            <p:nvPicPr>
              <p:cNvPr id="122" name="Ink 121">
                <a:extLst>
                  <a:ext uri="{FF2B5EF4-FFF2-40B4-BE49-F238E27FC236}">
                    <a16:creationId xmlns:a16="http://schemas.microsoft.com/office/drawing/2014/main" id="{31FA23D8-C107-4D2C-9C19-B137E3F8BF6C}"/>
                  </a:ext>
                </a:extLst>
              </p:cNvPr>
              <p:cNvPicPr/>
              <p:nvPr/>
            </p:nvPicPr>
            <p:blipFill>
              <a:blip r:embed="rId208"/>
              <a:stretch>
                <a:fillRect/>
              </a:stretch>
            </p:blipFill>
            <p:spPr>
              <a:xfrm>
                <a:off x="10754137" y="1802297"/>
                <a:ext cx="236935" cy="188806"/>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3" name="Ink 122">
                <a:extLst>
                  <a:ext uri="{FF2B5EF4-FFF2-40B4-BE49-F238E27FC236}">
                    <a16:creationId xmlns:a16="http://schemas.microsoft.com/office/drawing/2014/main" id="{3BDB261A-A1CE-4432-BAF2-1A809B45AEFE}"/>
                  </a:ext>
                </a:extLst>
              </p14:cNvPr>
              <p14:cNvContentPartPr/>
              <p14:nvPr/>
            </p14:nvContentPartPr>
            <p14:xfrm>
              <a:off x="10185796" y="2140919"/>
              <a:ext cx="476249" cy="190499"/>
            </p14:xfrm>
          </p:contentPart>
        </mc:Choice>
        <mc:Fallback xmlns="">
          <p:pic>
            <p:nvPicPr>
              <p:cNvPr id="123" name="Ink 122">
                <a:extLst>
                  <a:ext uri="{FF2B5EF4-FFF2-40B4-BE49-F238E27FC236}">
                    <a16:creationId xmlns:a16="http://schemas.microsoft.com/office/drawing/2014/main" id="{3BDB261A-A1CE-4432-BAF2-1A809B45AEFE}"/>
                  </a:ext>
                </a:extLst>
              </p:cNvPr>
              <p:cNvPicPr/>
              <p:nvPr/>
            </p:nvPicPr>
            <p:blipFill>
              <a:blip r:embed="rId210"/>
              <a:stretch>
                <a:fillRect/>
              </a:stretch>
            </p:blipFill>
            <p:spPr>
              <a:xfrm>
                <a:off x="10177097" y="2131760"/>
                <a:ext cx="494009" cy="20845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4" name="Ink 123">
                <a:extLst>
                  <a:ext uri="{FF2B5EF4-FFF2-40B4-BE49-F238E27FC236}">
                    <a16:creationId xmlns:a16="http://schemas.microsoft.com/office/drawing/2014/main" id="{5D77F0C7-756C-479A-83FD-B11F8E6D344B}"/>
                  </a:ext>
                </a:extLst>
              </p14:cNvPr>
              <p14:cNvContentPartPr/>
              <p14:nvPr/>
            </p14:nvContentPartPr>
            <p14:xfrm>
              <a:off x="10759383" y="2228711"/>
              <a:ext cx="352424" cy="323849"/>
            </p14:xfrm>
          </p:contentPart>
        </mc:Choice>
        <mc:Fallback xmlns="">
          <p:pic>
            <p:nvPicPr>
              <p:cNvPr id="124" name="Ink 123">
                <a:extLst>
                  <a:ext uri="{FF2B5EF4-FFF2-40B4-BE49-F238E27FC236}">
                    <a16:creationId xmlns:a16="http://schemas.microsoft.com/office/drawing/2014/main" id="{5D77F0C7-756C-479A-83FD-B11F8E6D344B}"/>
                  </a:ext>
                </a:extLst>
              </p:cNvPr>
              <p:cNvPicPr/>
              <p:nvPr/>
            </p:nvPicPr>
            <p:blipFill>
              <a:blip r:embed="rId212"/>
              <a:stretch>
                <a:fillRect/>
              </a:stretch>
            </p:blipFill>
            <p:spPr>
              <a:xfrm>
                <a:off x="10750393" y="2219785"/>
                <a:ext cx="370045" cy="341345"/>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5" name="Ink 124">
                <a:extLst>
                  <a:ext uri="{FF2B5EF4-FFF2-40B4-BE49-F238E27FC236}">
                    <a16:creationId xmlns:a16="http://schemas.microsoft.com/office/drawing/2014/main" id="{EB4B9F0B-AAA4-4D7A-BDD8-4C9FFE4DAF2B}"/>
                  </a:ext>
                </a:extLst>
              </p14:cNvPr>
              <p14:cNvContentPartPr/>
              <p14:nvPr/>
            </p14:nvContentPartPr>
            <p14:xfrm>
              <a:off x="11126390" y="2201178"/>
              <a:ext cx="114300" cy="76199"/>
            </p14:xfrm>
          </p:contentPart>
        </mc:Choice>
        <mc:Fallback xmlns="">
          <p:pic>
            <p:nvPicPr>
              <p:cNvPr id="125" name="Ink 124">
                <a:extLst>
                  <a:ext uri="{FF2B5EF4-FFF2-40B4-BE49-F238E27FC236}">
                    <a16:creationId xmlns:a16="http://schemas.microsoft.com/office/drawing/2014/main" id="{EB4B9F0B-AAA4-4D7A-BDD8-4C9FFE4DAF2B}"/>
                  </a:ext>
                </a:extLst>
              </p:cNvPr>
              <p:cNvPicPr/>
              <p:nvPr/>
            </p:nvPicPr>
            <p:blipFill>
              <a:blip r:embed="rId214"/>
              <a:stretch>
                <a:fillRect/>
              </a:stretch>
            </p:blipFill>
            <p:spPr>
              <a:xfrm>
                <a:off x="11117764" y="2191747"/>
                <a:ext cx="131912" cy="94683"/>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6" name="Ink 125">
                <a:extLst>
                  <a:ext uri="{FF2B5EF4-FFF2-40B4-BE49-F238E27FC236}">
                    <a16:creationId xmlns:a16="http://schemas.microsoft.com/office/drawing/2014/main" id="{AE8AADFC-7C0E-4ED3-B777-358B35B26E43}"/>
                  </a:ext>
                </a:extLst>
              </p14:cNvPr>
              <p14:cNvContentPartPr/>
              <p14:nvPr/>
            </p14:nvContentPartPr>
            <p14:xfrm>
              <a:off x="11256481" y="2052639"/>
              <a:ext cx="161924" cy="190499"/>
            </p14:xfrm>
          </p:contentPart>
        </mc:Choice>
        <mc:Fallback xmlns="">
          <p:pic>
            <p:nvPicPr>
              <p:cNvPr id="126" name="Ink 125">
                <a:extLst>
                  <a:ext uri="{FF2B5EF4-FFF2-40B4-BE49-F238E27FC236}">
                    <a16:creationId xmlns:a16="http://schemas.microsoft.com/office/drawing/2014/main" id="{AE8AADFC-7C0E-4ED3-B777-358B35B26E43}"/>
                  </a:ext>
                </a:extLst>
              </p:cNvPr>
              <p:cNvPicPr/>
              <p:nvPr/>
            </p:nvPicPr>
            <p:blipFill>
              <a:blip r:embed="rId216"/>
              <a:stretch>
                <a:fillRect/>
              </a:stretch>
            </p:blipFill>
            <p:spPr>
              <a:xfrm>
                <a:off x="11247445" y="2043445"/>
                <a:ext cx="179634" cy="208519"/>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7" name="Ink 126">
                <a:extLst>
                  <a:ext uri="{FF2B5EF4-FFF2-40B4-BE49-F238E27FC236}">
                    <a16:creationId xmlns:a16="http://schemas.microsoft.com/office/drawing/2014/main" id="{8F15B732-BB19-43DC-A6DF-45E375C465E2}"/>
                  </a:ext>
                </a:extLst>
              </p14:cNvPr>
              <p14:cNvContentPartPr/>
              <p14:nvPr/>
            </p14:nvContentPartPr>
            <p14:xfrm>
              <a:off x="11531203" y="1910952"/>
              <a:ext cx="47624" cy="276225"/>
            </p14:xfrm>
          </p:contentPart>
        </mc:Choice>
        <mc:Fallback xmlns="">
          <p:pic>
            <p:nvPicPr>
              <p:cNvPr id="127" name="Ink 126">
                <a:extLst>
                  <a:ext uri="{FF2B5EF4-FFF2-40B4-BE49-F238E27FC236}">
                    <a16:creationId xmlns:a16="http://schemas.microsoft.com/office/drawing/2014/main" id="{8F15B732-BB19-43DC-A6DF-45E375C465E2}"/>
                  </a:ext>
                </a:extLst>
              </p:cNvPr>
              <p:cNvPicPr/>
              <p:nvPr/>
            </p:nvPicPr>
            <p:blipFill>
              <a:blip r:embed="rId218"/>
              <a:stretch>
                <a:fillRect/>
              </a:stretch>
            </p:blipFill>
            <p:spPr>
              <a:xfrm>
                <a:off x="11523154" y="1901854"/>
                <a:ext cx="64058" cy="294058"/>
              </a:xfrm>
              <a:prstGeom prst="rect">
                <a:avLst/>
              </a:prstGeom>
            </p:spPr>
          </p:pic>
        </mc:Fallback>
      </mc:AlternateContent>
      <p:sp>
        <p:nvSpPr>
          <p:cNvPr id="89" name="AutoShape 2">
            <a:extLst>
              <a:ext uri="{FF2B5EF4-FFF2-40B4-BE49-F238E27FC236}">
                <a16:creationId xmlns:a16="http://schemas.microsoft.com/office/drawing/2014/main" id="{6232FDC6-32FF-4913-9767-2474BE2E709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AutoShape 4">
            <a:extLst>
              <a:ext uri="{FF2B5EF4-FFF2-40B4-BE49-F238E27FC236}">
                <a16:creationId xmlns:a16="http://schemas.microsoft.com/office/drawing/2014/main" id="{4524CB54-9D37-407C-8DD7-AD5CEA9BBF5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224547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PQuestion"/>
          <p:cNvSpPr>
            <a:spLocks noGrp="1" noChangeArrowheads="1"/>
          </p:cNvSpPr>
          <p:nvPr>
            <p:ph type="title"/>
          </p:nvPr>
        </p:nvSpPr>
        <p:spPr>
          <a:solidFill>
            <a:srgbClr val="2D3F49"/>
          </a:solidFill>
        </p:spPr>
        <p:txBody>
          <a:bodyPr/>
          <a:lstStyle/>
          <a:p>
            <a:r>
              <a:rPr lang="en-GB" altLang="en-US" sz="3000" dirty="0">
                <a:solidFill>
                  <a:schemeClr val="bg1"/>
                </a:solidFill>
                <a:latin typeface="Georgia" pitchFamily="18" charset="0"/>
              </a:rPr>
              <a:t>Identify the errors in the mechanism shown and add labels to explain what is wrong with the answers</a:t>
            </a:r>
            <a:endParaRPr lang="en-US" altLang="en-US" sz="3000" dirty="0">
              <a:solidFill>
                <a:schemeClr val="bg1"/>
              </a:solidFill>
              <a:latin typeface="Georgia" pitchFamily="18" charset="0"/>
            </a:endParaRPr>
          </a:p>
        </p:txBody>
      </p:sp>
      <p:sp>
        <p:nvSpPr>
          <p:cNvPr id="4" name="Text Placeholder 3" hidden="1">
            <a:extLst>
              <a:ext uri="{FF2B5EF4-FFF2-40B4-BE49-F238E27FC236}">
                <a16:creationId xmlns:a16="http://schemas.microsoft.com/office/drawing/2014/main" id="{0586C883-B556-4114-A8DC-870BB1CB6386}"/>
              </a:ext>
            </a:extLst>
          </p:cNvPr>
          <p:cNvSpPr>
            <a:spLocks noGrp="1"/>
          </p:cNvSpPr>
          <p:nvPr>
            <p:ph type="body" idx="1"/>
          </p:nvPr>
        </p:nvSpPr>
        <p:spPr/>
        <p:txBody>
          <a:bodyPr/>
          <a:lstStyle/>
          <a:p>
            <a:endParaRPr lang="en-GB"/>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82D16BB0-E5EA-4F23-BCAE-BC087C2D2F22}"/>
                  </a:ext>
                </a:extLst>
              </p14:cNvPr>
              <p14:cNvContentPartPr/>
              <p14:nvPr/>
            </p14:nvContentPartPr>
            <p14:xfrm>
              <a:off x="1972080" y="1630800"/>
              <a:ext cx="9021960" cy="1778400"/>
            </p14:xfrm>
          </p:contentPart>
        </mc:Choice>
        <mc:Fallback xmlns="">
          <p:pic>
            <p:nvPicPr>
              <p:cNvPr id="3" name="Ink 2">
                <a:extLst>
                  <a:ext uri="{FF2B5EF4-FFF2-40B4-BE49-F238E27FC236}">
                    <a16:creationId xmlns:a16="http://schemas.microsoft.com/office/drawing/2014/main" id="{82D16BB0-E5EA-4F23-BCAE-BC087C2D2F22}"/>
                  </a:ext>
                </a:extLst>
              </p:cNvPr>
              <p:cNvPicPr/>
              <p:nvPr/>
            </p:nvPicPr>
            <p:blipFill>
              <a:blip r:embed="rId5"/>
              <a:stretch>
                <a:fillRect/>
              </a:stretch>
            </p:blipFill>
            <p:spPr>
              <a:xfrm>
                <a:off x="1962720" y="1621440"/>
                <a:ext cx="9040680" cy="1797120"/>
              </a:xfrm>
              <a:prstGeom prst="rect">
                <a:avLst/>
              </a:prstGeom>
            </p:spPr>
          </p:pic>
        </mc:Fallback>
      </mc:AlternateContent>
      <p:sp>
        <p:nvSpPr>
          <p:cNvPr id="5" name="TextBox 4">
            <a:extLst>
              <a:ext uri="{FF2B5EF4-FFF2-40B4-BE49-F238E27FC236}">
                <a16:creationId xmlns:a16="http://schemas.microsoft.com/office/drawing/2014/main" id="{9BDBD84D-93C7-422B-9DD7-14CBE10BF541}"/>
              </a:ext>
            </a:extLst>
          </p:cNvPr>
          <p:cNvSpPr txBox="1"/>
          <p:nvPr/>
        </p:nvSpPr>
        <p:spPr>
          <a:xfrm>
            <a:off x="1546861" y="3816280"/>
            <a:ext cx="1958340" cy="1200329"/>
          </a:xfrm>
          <a:prstGeom prst="rect">
            <a:avLst/>
          </a:prstGeom>
          <a:noFill/>
          <a:ln>
            <a:solidFill>
              <a:schemeClr val="tx1"/>
            </a:solidFill>
          </a:ln>
        </p:spPr>
        <p:txBody>
          <a:bodyPr wrap="square" rtlCol="0">
            <a:spAutoFit/>
          </a:bodyPr>
          <a:lstStyle/>
          <a:p>
            <a:r>
              <a:rPr lang="en-GB" b="1" dirty="0"/>
              <a:t>What is/are the error(s) here?</a:t>
            </a:r>
          </a:p>
          <a:p>
            <a:endParaRPr lang="en-GB" b="1" dirty="0"/>
          </a:p>
          <a:p>
            <a:r>
              <a:rPr lang="en-GB" b="1" dirty="0">
                <a:solidFill>
                  <a:schemeClr val="accent1"/>
                </a:solidFill>
              </a:rPr>
              <a:t>Enter text</a:t>
            </a:r>
          </a:p>
        </p:txBody>
      </p:sp>
      <p:sp>
        <p:nvSpPr>
          <p:cNvPr id="11" name="TextBox 10">
            <a:extLst>
              <a:ext uri="{FF2B5EF4-FFF2-40B4-BE49-F238E27FC236}">
                <a16:creationId xmlns:a16="http://schemas.microsoft.com/office/drawing/2014/main" id="{7B47E3EF-F690-4D41-93D4-6182A4521D75}"/>
              </a:ext>
            </a:extLst>
          </p:cNvPr>
          <p:cNvSpPr txBox="1"/>
          <p:nvPr/>
        </p:nvSpPr>
        <p:spPr>
          <a:xfrm>
            <a:off x="4693921" y="3816279"/>
            <a:ext cx="1958340" cy="1200329"/>
          </a:xfrm>
          <a:prstGeom prst="rect">
            <a:avLst/>
          </a:prstGeom>
          <a:noFill/>
          <a:ln>
            <a:solidFill>
              <a:schemeClr val="tx1"/>
            </a:solidFill>
          </a:ln>
        </p:spPr>
        <p:txBody>
          <a:bodyPr wrap="square" rtlCol="0">
            <a:spAutoFit/>
          </a:bodyPr>
          <a:lstStyle/>
          <a:p>
            <a:r>
              <a:rPr lang="en-GB" b="1" dirty="0"/>
              <a:t>What is/are the error(s) here?</a:t>
            </a:r>
          </a:p>
          <a:p>
            <a:endParaRPr lang="en-GB" b="1" dirty="0"/>
          </a:p>
          <a:p>
            <a:r>
              <a:rPr lang="en-GB" b="1" dirty="0">
                <a:solidFill>
                  <a:schemeClr val="accent1"/>
                </a:solidFill>
              </a:rPr>
              <a:t>Enter text</a:t>
            </a:r>
          </a:p>
        </p:txBody>
      </p:sp>
      <p:sp>
        <p:nvSpPr>
          <p:cNvPr id="12" name="TextBox 11">
            <a:extLst>
              <a:ext uri="{FF2B5EF4-FFF2-40B4-BE49-F238E27FC236}">
                <a16:creationId xmlns:a16="http://schemas.microsoft.com/office/drawing/2014/main" id="{59FA7DE3-41E9-48F4-BF8F-A0DA6A88D7E0}"/>
              </a:ext>
            </a:extLst>
          </p:cNvPr>
          <p:cNvSpPr txBox="1"/>
          <p:nvPr/>
        </p:nvSpPr>
        <p:spPr>
          <a:xfrm>
            <a:off x="8610601" y="3816279"/>
            <a:ext cx="1958340" cy="1200329"/>
          </a:xfrm>
          <a:prstGeom prst="rect">
            <a:avLst/>
          </a:prstGeom>
          <a:noFill/>
          <a:ln>
            <a:solidFill>
              <a:schemeClr val="tx1"/>
            </a:solidFill>
          </a:ln>
        </p:spPr>
        <p:txBody>
          <a:bodyPr wrap="square" rtlCol="0">
            <a:spAutoFit/>
          </a:bodyPr>
          <a:lstStyle/>
          <a:p>
            <a:r>
              <a:rPr lang="en-GB" b="1" dirty="0"/>
              <a:t>What is/are the error(s) here?</a:t>
            </a:r>
          </a:p>
          <a:p>
            <a:endParaRPr lang="en-GB" b="1" dirty="0"/>
          </a:p>
          <a:p>
            <a:r>
              <a:rPr lang="en-GB" b="1" dirty="0">
                <a:solidFill>
                  <a:schemeClr val="accent1"/>
                </a:solidFill>
              </a:rPr>
              <a:t>Enter text</a:t>
            </a:r>
          </a:p>
        </p:txBody>
      </p:sp>
    </p:spTree>
    <p:custDataLst>
      <p:tags r:id="rId1"/>
    </p:custDataLst>
    <p:extLst>
      <p:ext uri="{BB962C8B-B14F-4D97-AF65-F5344CB8AC3E}">
        <p14:creationId xmlns:p14="http://schemas.microsoft.com/office/powerpoint/2010/main" val="3555228384"/>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B59780-ED5C-477C-BEC3-129D26920BAF}"/>
              </a:ext>
            </a:extLst>
          </p:cNvPr>
          <p:cNvPicPr>
            <a:picLocks noChangeAspect="1"/>
          </p:cNvPicPr>
          <p:nvPr/>
        </p:nvPicPr>
        <p:blipFill>
          <a:blip r:embed="rId2"/>
          <a:stretch>
            <a:fillRect/>
          </a:stretch>
        </p:blipFill>
        <p:spPr>
          <a:xfrm>
            <a:off x="0" y="2231"/>
            <a:ext cx="12192000" cy="6853538"/>
          </a:xfrm>
          <a:prstGeom prst="rect">
            <a:avLst/>
          </a:prstGeom>
        </p:spPr>
      </p:pic>
    </p:spTree>
    <p:extLst>
      <p:ext uri="{BB962C8B-B14F-4D97-AF65-F5344CB8AC3E}">
        <p14:creationId xmlns:p14="http://schemas.microsoft.com/office/powerpoint/2010/main" val="2620487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B16D607-DD41-4012-8AD4-4C0BD235E06A}"/>
              </a:ext>
            </a:extLst>
          </p:cNvPr>
          <p:cNvPicPr>
            <a:picLocks noChangeAspect="1"/>
          </p:cNvPicPr>
          <p:nvPr/>
        </p:nvPicPr>
        <p:blipFill>
          <a:blip r:embed="rId2"/>
          <a:stretch>
            <a:fillRect/>
          </a:stretch>
        </p:blipFill>
        <p:spPr>
          <a:xfrm>
            <a:off x="5276250" y="87944"/>
            <a:ext cx="3719159" cy="1533844"/>
          </a:xfrm>
          <a:prstGeom prst="rect">
            <a:avLst/>
          </a:prstGeom>
        </p:spPr>
      </p:pic>
      <p:sp>
        <p:nvSpPr>
          <p:cNvPr id="2" name="Title 1">
            <a:extLst>
              <a:ext uri="{FF2B5EF4-FFF2-40B4-BE49-F238E27FC236}">
                <a16:creationId xmlns:a16="http://schemas.microsoft.com/office/drawing/2014/main" id="{BA38882F-B449-4833-A43E-D01916F98B15}"/>
              </a:ext>
            </a:extLst>
          </p:cNvPr>
          <p:cNvSpPr>
            <a:spLocks noGrp="1"/>
          </p:cNvSpPr>
          <p:nvPr>
            <p:ph type="title"/>
          </p:nvPr>
        </p:nvSpPr>
        <p:spPr>
          <a:xfrm>
            <a:off x="297180" y="144780"/>
            <a:ext cx="5189220" cy="1325563"/>
          </a:xfrm>
        </p:spPr>
        <p:txBody>
          <a:bodyPr/>
          <a:lstStyle/>
          <a:p>
            <a:r>
              <a:rPr lang="en-GB" b="1" dirty="0"/>
              <a:t> pentan-1,5-dioic acid</a:t>
            </a:r>
          </a:p>
        </p:txBody>
      </p:sp>
      <p:sp>
        <p:nvSpPr>
          <p:cNvPr id="3" name="Content Placeholder 2">
            <a:extLst>
              <a:ext uri="{FF2B5EF4-FFF2-40B4-BE49-F238E27FC236}">
                <a16:creationId xmlns:a16="http://schemas.microsoft.com/office/drawing/2014/main" id="{BA4DDE13-682E-4D79-AB1C-4D162CFE357C}"/>
              </a:ext>
            </a:extLst>
          </p:cNvPr>
          <p:cNvSpPr>
            <a:spLocks noGrp="1"/>
          </p:cNvSpPr>
          <p:nvPr>
            <p:ph idx="1"/>
          </p:nvPr>
        </p:nvSpPr>
        <p:spPr>
          <a:xfrm>
            <a:off x="297180" y="1470343"/>
            <a:ext cx="5798820" cy="485774"/>
          </a:xfrm>
        </p:spPr>
        <p:txBody>
          <a:bodyPr>
            <a:normAutofit/>
          </a:bodyPr>
          <a:lstStyle/>
          <a:p>
            <a:pPr marL="0" indent="0">
              <a:buNone/>
            </a:pPr>
            <a:r>
              <a:rPr lang="en-GB" sz="2400" b="1" dirty="0"/>
              <a:t>Infrared Absorption Peaks (IR Spectroscopy)</a:t>
            </a:r>
          </a:p>
        </p:txBody>
      </p:sp>
      <p:sp>
        <p:nvSpPr>
          <p:cNvPr id="4" name="Content Placeholder 2">
            <a:extLst>
              <a:ext uri="{FF2B5EF4-FFF2-40B4-BE49-F238E27FC236}">
                <a16:creationId xmlns:a16="http://schemas.microsoft.com/office/drawing/2014/main" id="{CB9E67F4-4B68-4E9E-9FE5-5AAF08C79896}"/>
              </a:ext>
            </a:extLst>
          </p:cNvPr>
          <p:cNvSpPr txBox="1">
            <a:spLocks/>
          </p:cNvSpPr>
          <p:nvPr/>
        </p:nvSpPr>
        <p:spPr>
          <a:xfrm>
            <a:off x="6096000" y="1858963"/>
            <a:ext cx="5798820" cy="4857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GB" sz="2400" b="1" dirty="0"/>
              <a:t>Fragmentation Peaks (Mass Spectrometry)</a:t>
            </a:r>
          </a:p>
        </p:txBody>
      </p:sp>
      <p:sp>
        <p:nvSpPr>
          <p:cNvPr id="5" name="Content Placeholder 2">
            <a:extLst>
              <a:ext uri="{FF2B5EF4-FFF2-40B4-BE49-F238E27FC236}">
                <a16:creationId xmlns:a16="http://schemas.microsoft.com/office/drawing/2014/main" id="{D8068B7A-ACA7-47BA-88E3-FCFC5118CAB6}"/>
              </a:ext>
            </a:extLst>
          </p:cNvPr>
          <p:cNvSpPr txBox="1">
            <a:spLocks/>
          </p:cNvSpPr>
          <p:nvPr/>
        </p:nvSpPr>
        <p:spPr>
          <a:xfrm>
            <a:off x="297180" y="4052889"/>
            <a:ext cx="10515600" cy="6203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baseline="30000" dirty="0"/>
              <a:t>1</a:t>
            </a:r>
            <a:r>
              <a:rPr lang="en-GB" sz="2400" b="1" dirty="0"/>
              <a:t>H NMR Data</a:t>
            </a:r>
            <a:endParaRPr lang="en-GB" sz="2400" b="1" baseline="30000" dirty="0"/>
          </a:p>
        </p:txBody>
      </p:sp>
      <p:graphicFrame>
        <p:nvGraphicFramePr>
          <p:cNvPr id="6" name="Table 6">
            <a:extLst>
              <a:ext uri="{FF2B5EF4-FFF2-40B4-BE49-F238E27FC236}">
                <a16:creationId xmlns:a16="http://schemas.microsoft.com/office/drawing/2014/main" id="{65C172DE-0B43-4DA9-BF46-60192AF6779F}"/>
              </a:ext>
            </a:extLst>
          </p:cNvPr>
          <p:cNvGraphicFramePr>
            <a:graphicFrameLocks noGrp="1"/>
          </p:cNvGraphicFramePr>
          <p:nvPr/>
        </p:nvGraphicFramePr>
        <p:xfrm>
          <a:off x="438150" y="1956117"/>
          <a:ext cx="5516880" cy="1854200"/>
        </p:xfrm>
        <a:graphic>
          <a:graphicData uri="http://schemas.openxmlformats.org/drawingml/2006/table">
            <a:tbl>
              <a:tblPr firstRow="1" bandRow="1">
                <a:tableStyleId>{C083E6E3-FA7D-4D7B-A595-EF9225AFEA82}</a:tableStyleId>
              </a:tblPr>
              <a:tblGrid>
                <a:gridCol w="2762065">
                  <a:extLst>
                    <a:ext uri="{9D8B030D-6E8A-4147-A177-3AD203B41FA5}">
                      <a16:colId xmlns:a16="http://schemas.microsoft.com/office/drawing/2014/main" val="3530903992"/>
                    </a:ext>
                  </a:extLst>
                </a:gridCol>
                <a:gridCol w="2754815">
                  <a:extLst>
                    <a:ext uri="{9D8B030D-6E8A-4147-A177-3AD203B41FA5}">
                      <a16:colId xmlns:a16="http://schemas.microsoft.com/office/drawing/2014/main" val="1162399208"/>
                    </a:ext>
                  </a:extLst>
                </a:gridCol>
              </a:tblGrid>
              <a:tr h="370840">
                <a:tc>
                  <a:txBody>
                    <a:bodyPr/>
                    <a:lstStyle/>
                    <a:p>
                      <a:r>
                        <a:rPr lang="en-GB" dirty="0"/>
                        <a:t>Wavenumber / cm</a:t>
                      </a:r>
                      <a:r>
                        <a:rPr lang="en-GB" baseline="30000" dirty="0"/>
                        <a:t>-1</a:t>
                      </a:r>
                      <a:endParaRPr lang="en-GB" dirty="0"/>
                    </a:p>
                  </a:txBody>
                  <a:tcPr>
                    <a:lnR w="28575" cap="flat" cmpd="sng" algn="ctr">
                      <a:solidFill>
                        <a:schemeClr val="bg1">
                          <a:lumMod val="75000"/>
                        </a:schemeClr>
                      </a:solidFill>
                      <a:prstDash val="solid"/>
                      <a:round/>
                      <a:headEnd type="none" w="med" len="med"/>
                      <a:tailEnd type="none" w="med" len="med"/>
                    </a:lnR>
                  </a:tcPr>
                </a:tc>
                <a:tc>
                  <a:txBody>
                    <a:bodyPr/>
                    <a:lstStyle/>
                    <a:p>
                      <a:r>
                        <a:rPr lang="en-GB" dirty="0"/>
                        <a:t>Peak Width</a:t>
                      </a:r>
                    </a:p>
                  </a:txBody>
                  <a:tcPr>
                    <a:lnL w="28575"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2814327677"/>
                  </a:ext>
                </a:extLst>
              </a:tr>
              <a:tr h="370840">
                <a:tc>
                  <a:txBody>
                    <a:bodyPr/>
                    <a:lstStyle/>
                    <a:p>
                      <a:endParaRPr lang="en-GB" dirty="0"/>
                    </a:p>
                  </a:txBody>
                  <a:tcPr>
                    <a:lnR w="28575" cap="flat" cmpd="sng" algn="ctr">
                      <a:solidFill>
                        <a:schemeClr val="bg1">
                          <a:lumMod val="75000"/>
                        </a:schemeClr>
                      </a:solidFill>
                      <a:prstDash val="solid"/>
                      <a:round/>
                      <a:headEnd type="none" w="med" len="med"/>
                      <a:tailEnd type="none" w="med" len="med"/>
                    </a:lnR>
                  </a:tcPr>
                </a:tc>
                <a:tc>
                  <a:txBody>
                    <a:bodyPr/>
                    <a:lstStyle/>
                    <a:p>
                      <a:endParaRPr lang="en-GB" dirty="0"/>
                    </a:p>
                  </a:txBody>
                  <a:tcPr>
                    <a:lnL w="28575"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3345606143"/>
                  </a:ext>
                </a:extLst>
              </a:tr>
              <a:tr h="370840">
                <a:tc>
                  <a:txBody>
                    <a:bodyPr/>
                    <a:lstStyle/>
                    <a:p>
                      <a:endParaRPr lang="en-GB" dirty="0"/>
                    </a:p>
                  </a:txBody>
                  <a:tcPr>
                    <a:lnR w="28575" cap="flat" cmpd="sng" algn="ctr">
                      <a:solidFill>
                        <a:schemeClr val="bg1">
                          <a:lumMod val="75000"/>
                        </a:schemeClr>
                      </a:solidFill>
                      <a:prstDash val="solid"/>
                      <a:round/>
                      <a:headEnd type="none" w="med" len="med"/>
                      <a:tailEnd type="none" w="med" len="med"/>
                    </a:lnR>
                  </a:tcPr>
                </a:tc>
                <a:tc>
                  <a:txBody>
                    <a:bodyPr/>
                    <a:lstStyle/>
                    <a:p>
                      <a:endParaRPr lang="en-GB" dirty="0"/>
                    </a:p>
                  </a:txBody>
                  <a:tcPr>
                    <a:lnL w="28575"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65999655"/>
                  </a:ext>
                </a:extLst>
              </a:tr>
              <a:tr h="370840">
                <a:tc>
                  <a:txBody>
                    <a:bodyPr/>
                    <a:lstStyle/>
                    <a:p>
                      <a:endParaRPr lang="en-GB" dirty="0"/>
                    </a:p>
                  </a:txBody>
                  <a:tcPr>
                    <a:lnR w="28575" cap="flat" cmpd="sng" algn="ctr">
                      <a:solidFill>
                        <a:schemeClr val="bg1">
                          <a:lumMod val="75000"/>
                        </a:schemeClr>
                      </a:solidFill>
                      <a:prstDash val="solid"/>
                      <a:round/>
                      <a:headEnd type="none" w="med" len="med"/>
                      <a:tailEnd type="none" w="med" len="med"/>
                    </a:lnR>
                  </a:tcPr>
                </a:tc>
                <a:tc>
                  <a:txBody>
                    <a:bodyPr/>
                    <a:lstStyle/>
                    <a:p>
                      <a:endParaRPr lang="en-GB" dirty="0"/>
                    </a:p>
                  </a:txBody>
                  <a:tcPr>
                    <a:lnL w="28575"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725915232"/>
                  </a:ext>
                </a:extLst>
              </a:tr>
              <a:tr h="370840">
                <a:tc>
                  <a:txBody>
                    <a:bodyPr/>
                    <a:lstStyle/>
                    <a:p>
                      <a:endParaRPr lang="en-GB" dirty="0"/>
                    </a:p>
                  </a:txBody>
                  <a:tcPr>
                    <a:lnR w="28575" cap="flat" cmpd="sng" algn="ctr">
                      <a:solidFill>
                        <a:schemeClr val="bg1">
                          <a:lumMod val="75000"/>
                        </a:schemeClr>
                      </a:solidFill>
                      <a:prstDash val="solid"/>
                      <a:round/>
                      <a:headEnd type="none" w="med" len="med"/>
                      <a:tailEnd type="none" w="med" len="med"/>
                    </a:lnR>
                  </a:tcPr>
                </a:tc>
                <a:tc>
                  <a:txBody>
                    <a:bodyPr/>
                    <a:lstStyle/>
                    <a:p>
                      <a:endParaRPr lang="en-GB" dirty="0"/>
                    </a:p>
                  </a:txBody>
                  <a:tcPr>
                    <a:lnL w="28575"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2063117216"/>
                  </a:ext>
                </a:extLst>
              </a:tr>
            </a:tbl>
          </a:graphicData>
        </a:graphic>
      </p:graphicFrame>
      <p:graphicFrame>
        <p:nvGraphicFramePr>
          <p:cNvPr id="7" name="Table 6">
            <a:extLst>
              <a:ext uri="{FF2B5EF4-FFF2-40B4-BE49-F238E27FC236}">
                <a16:creationId xmlns:a16="http://schemas.microsoft.com/office/drawing/2014/main" id="{752F3CF0-814B-47CB-A8E8-EAAE94323967}"/>
              </a:ext>
            </a:extLst>
          </p:cNvPr>
          <p:cNvGraphicFramePr>
            <a:graphicFrameLocks noGrp="1"/>
          </p:cNvGraphicFramePr>
          <p:nvPr/>
        </p:nvGraphicFramePr>
        <p:xfrm>
          <a:off x="6236970" y="2344737"/>
          <a:ext cx="5516880" cy="1854200"/>
        </p:xfrm>
        <a:graphic>
          <a:graphicData uri="http://schemas.openxmlformats.org/drawingml/2006/table">
            <a:tbl>
              <a:tblPr firstRow="1" bandRow="1">
                <a:tableStyleId>{C083E6E3-FA7D-4D7B-A595-EF9225AFEA82}</a:tableStyleId>
              </a:tblPr>
              <a:tblGrid>
                <a:gridCol w="2758440">
                  <a:extLst>
                    <a:ext uri="{9D8B030D-6E8A-4147-A177-3AD203B41FA5}">
                      <a16:colId xmlns:a16="http://schemas.microsoft.com/office/drawing/2014/main" val="3530903992"/>
                    </a:ext>
                  </a:extLst>
                </a:gridCol>
                <a:gridCol w="2758440">
                  <a:extLst>
                    <a:ext uri="{9D8B030D-6E8A-4147-A177-3AD203B41FA5}">
                      <a16:colId xmlns:a16="http://schemas.microsoft.com/office/drawing/2014/main" val="1162399208"/>
                    </a:ext>
                  </a:extLst>
                </a:gridCol>
              </a:tblGrid>
              <a:tr h="370840">
                <a:tc gridSpan="2">
                  <a:txBody>
                    <a:bodyPr/>
                    <a:lstStyle/>
                    <a:p>
                      <a:pPr algn="ctr"/>
                      <a:r>
                        <a:rPr lang="en-GB" dirty="0"/>
                        <a:t>m/z values</a:t>
                      </a:r>
                    </a:p>
                  </a:txBody>
                  <a:tcPr/>
                </a:tc>
                <a:tc hMerge="1">
                  <a:txBody>
                    <a:bodyPr/>
                    <a:lstStyle/>
                    <a:p>
                      <a:endParaRPr lang="en-GB" dirty="0"/>
                    </a:p>
                  </a:txBody>
                  <a:tcPr/>
                </a:tc>
                <a:extLst>
                  <a:ext uri="{0D108BD9-81ED-4DB2-BD59-A6C34878D82A}">
                    <a16:rowId xmlns:a16="http://schemas.microsoft.com/office/drawing/2014/main" val="2814327677"/>
                  </a:ext>
                </a:extLst>
              </a:tr>
              <a:tr h="370840">
                <a:tc>
                  <a:txBody>
                    <a:bodyPr/>
                    <a:lstStyle/>
                    <a:p>
                      <a:endParaRPr lang="en-GB" dirty="0"/>
                    </a:p>
                  </a:txBody>
                  <a:tcPr>
                    <a:lnR w="28575" cap="flat" cmpd="sng" algn="ctr">
                      <a:solidFill>
                        <a:schemeClr val="bg1">
                          <a:lumMod val="75000"/>
                        </a:schemeClr>
                      </a:solidFill>
                      <a:prstDash val="solid"/>
                      <a:round/>
                      <a:headEnd type="none" w="med" len="med"/>
                      <a:tailEnd type="none" w="med" len="med"/>
                    </a:lnR>
                  </a:tcPr>
                </a:tc>
                <a:tc>
                  <a:txBody>
                    <a:bodyPr/>
                    <a:lstStyle/>
                    <a:p>
                      <a:endParaRPr lang="en-GB" dirty="0"/>
                    </a:p>
                  </a:txBody>
                  <a:tcPr>
                    <a:lnL w="28575"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3345606143"/>
                  </a:ext>
                </a:extLst>
              </a:tr>
              <a:tr h="370840">
                <a:tc>
                  <a:txBody>
                    <a:bodyPr/>
                    <a:lstStyle/>
                    <a:p>
                      <a:endParaRPr lang="en-GB" dirty="0"/>
                    </a:p>
                  </a:txBody>
                  <a:tcPr>
                    <a:lnR w="28575" cap="flat" cmpd="sng" algn="ctr">
                      <a:solidFill>
                        <a:schemeClr val="bg1">
                          <a:lumMod val="75000"/>
                        </a:schemeClr>
                      </a:solidFill>
                      <a:prstDash val="solid"/>
                      <a:round/>
                      <a:headEnd type="none" w="med" len="med"/>
                      <a:tailEnd type="none" w="med" len="med"/>
                    </a:lnR>
                  </a:tcPr>
                </a:tc>
                <a:tc>
                  <a:txBody>
                    <a:bodyPr/>
                    <a:lstStyle/>
                    <a:p>
                      <a:endParaRPr lang="en-GB" dirty="0"/>
                    </a:p>
                  </a:txBody>
                  <a:tcPr>
                    <a:lnL w="28575"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65999655"/>
                  </a:ext>
                </a:extLst>
              </a:tr>
              <a:tr h="370840">
                <a:tc>
                  <a:txBody>
                    <a:bodyPr/>
                    <a:lstStyle/>
                    <a:p>
                      <a:endParaRPr lang="en-GB" dirty="0"/>
                    </a:p>
                  </a:txBody>
                  <a:tcPr>
                    <a:lnR w="28575" cap="flat" cmpd="sng" algn="ctr">
                      <a:solidFill>
                        <a:schemeClr val="bg1">
                          <a:lumMod val="75000"/>
                        </a:schemeClr>
                      </a:solidFill>
                      <a:prstDash val="solid"/>
                      <a:round/>
                      <a:headEnd type="none" w="med" len="med"/>
                      <a:tailEnd type="none" w="med" len="med"/>
                    </a:lnR>
                  </a:tcPr>
                </a:tc>
                <a:tc>
                  <a:txBody>
                    <a:bodyPr/>
                    <a:lstStyle/>
                    <a:p>
                      <a:endParaRPr lang="en-GB" dirty="0"/>
                    </a:p>
                  </a:txBody>
                  <a:tcPr>
                    <a:lnL w="28575"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161599831"/>
                  </a:ext>
                </a:extLst>
              </a:tr>
              <a:tr h="370840">
                <a:tc>
                  <a:txBody>
                    <a:bodyPr/>
                    <a:lstStyle/>
                    <a:p>
                      <a:endParaRPr lang="en-GB" dirty="0"/>
                    </a:p>
                  </a:txBody>
                  <a:tcPr>
                    <a:lnR w="28575" cap="flat" cmpd="sng" algn="ctr">
                      <a:solidFill>
                        <a:schemeClr val="bg1">
                          <a:lumMod val="75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lnL w="28575"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3804646736"/>
                  </a:ext>
                </a:extLst>
              </a:tr>
            </a:tbl>
          </a:graphicData>
        </a:graphic>
      </p:graphicFrame>
      <p:graphicFrame>
        <p:nvGraphicFramePr>
          <p:cNvPr id="8" name="Table 7">
            <a:extLst>
              <a:ext uri="{FF2B5EF4-FFF2-40B4-BE49-F238E27FC236}">
                <a16:creationId xmlns:a16="http://schemas.microsoft.com/office/drawing/2014/main" id="{C11F862A-CD85-4370-8640-E8CC6EEDC486}"/>
              </a:ext>
            </a:extLst>
          </p:cNvPr>
          <p:cNvGraphicFramePr>
            <a:graphicFrameLocks noGrp="1"/>
          </p:cNvGraphicFramePr>
          <p:nvPr/>
        </p:nvGraphicFramePr>
        <p:xfrm>
          <a:off x="438150" y="4545016"/>
          <a:ext cx="11315700" cy="1483360"/>
        </p:xfrm>
        <a:graphic>
          <a:graphicData uri="http://schemas.openxmlformats.org/drawingml/2006/table">
            <a:tbl>
              <a:tblPr firstRow="1" bandRow="1">
                <a:tableStyleId>{C083E6E3-FA7D-4D7B-A595-EF9225AFEA82}</a:tableStyleId>
              </a:tblPr>
              <a:tblGrid>
                <a:gridCol w="2828925">
                  <a:extLst>
                    <a:ext uri="{9D8B030D-6E8A-4147-A177-3AD203B41FA5}">
                      <a16:colId xmlns:a16="http://schemas.microsoft.com/office/drawing/2014/main" val="3530903992"/>
                    </a:ext>
                  </a:extLst>
                </a:gridCol>
                <a:gridCol w="2828925">
                  <a:extLst>
                    <a:ext uri="{9D8B030D-6E8A-4147-A177-3AD203B41FA5}">
                      <a16:colId xmlns:a16="http://schemas.microsoft.com/office/drawing/2014/main" val="1162399208"/>
                    </a:ext>
                  </a:extLst>
                </a:gridCol>
                <a:gridCol w="2828925">
                  <a:extLst>
                    <a:ext uri="{9D8B030D-6E8A-4147-A177-3AD203B41FA5}">
                      <a16:colId xmlns:a16="http://schemas.microsoft.com/office/drawing/2014/main" val="1414710127"/>
                    </a:ext>
                  </a:extLst>
                </a:gridCol>
                <a:gridCol w="2828925">
                  <a:extLst>
                    <a:ext uri="{9D8B030D-6E8A-4147-A177-3AD203B41FA5}">
                      <a16:colId xmlns:a16="http://schemas.microsoft.com/office/drawing/2014/main" val="2208309224"/>
                    </a:ext>
                  </a:extLst>
                </a:gridCol>
              </a:tblGrid>
              <a:tr h="370840">
                <a:tc>
                  <a:txBody>
                    <a:bodyPr/>
                    <a:lstStyle/>
                    <a:p>
                      <a:r>
                        <a:rPr lang="en-GB" dirty="0"/>
                        <a:t>Chemical Shift / ppm</a:t>
                      </a:r>
                    </a:p>
                  </a:txBody>
                  <a:tcPr>
                    <a:lnR w="28575" cap="flat" cmpd="sng" algn="ctr">
                      <a:solidFill>
                        <a:schemeClr val="bg1">
                          <a:lumMod val="75000"/>
                        </a:schemeClr>
                      </a:solidFill>
                      <a:prstDash val="solid"/>
                      <a:round/>
                      <a:headEnd type="none" w="med" len="med"/>
                      <a:tailEnd type="none" w="med" len="med"/>
                    </a:lnR>
                  </a:tcPr>
                </a:tc>
                <a:tc>
                  <a:txBody>
                    <a:bodyPr/>
                    <a:lstStyle/>
                    <a:p>
                      <a:r>
                        <a:rPr lang="en-GB" dirty="0"/>
                        <a:t>Integral</a:t>
                      </a:r>
                    </a:p>
                  </a:txBody>
                  <a:tcP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tcPr>
                </a:tc>
                <a:tc>
                  <a:txBody>
                    <a:bodyPr/>
                    <a:lstStyle/>
                    <a:p>
                      <a:r>
                        <a:rPr lang="en-GB" dirty="0"/>
                        <a:t>Splitting</a:t>
                      </a:r>
                    </a:p>
                  </a:txBody>
                  <a:tcP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tcPr>
                </a:tc>
                <a:tc>
                  <a:txBody>
                    <a:bodyPr/>
                    <a:lstStyle/>
                    <a:p>
                      <a:r>
                        <a:rPr lang="en-GB" dirty="0"/>
                        <a:t>Peak present in D</a:t>
                      </a:r>
                      <a:r>
                        <a:rPr lang="en-GB" baseline="-25000" dirty="0"/>
                        <a:t>2</a:t>
                      </a:r>
                      <a:r>
                        <a:rPr lang="en-GB" baseline="0" dirty="0"/>
                        <a:t>O?</a:t>
                      </a:r>
                      <a:endParaRPr lang="en-GB" dirty="0"/>
                    </a:p>
                  </a:txBody>
                  <a:tcPr>
                    <a:lnL w="28575"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2814327677"/>
                  </a:ext>
                </a:extLst>
              </a:tr>
              <a:tr h="370840">
                <a:tc>
                  <a:txBody>
                    <a:bodyPr/>
                    <a:lstStyle/>
                    <a:p>
                      <a:endParaRPr lang="en-GB" dirty="0"/>
                    </a:p>
                  </a:txBody>
                  <a:tcPr>
                    <a:lnR w="28575" cap="flat" cmpd="sng" algn="ctr">
                      <a:solidFill>
                        <a:schemeClr val="bg1">
                          <a:lumMod val="75000"/>
                        </a:schemeClr>
                      </a:solidFill>
                      <a:prstDash val="solid"/>
                      <a:round/>
                      <a:headEnd type="none" w="med" len="med"/>
                      <a:tailEnd type="none" w="med" len="med"/>
                    </a:lnR>
                  </a:tcPr>
                </a:tc>
                <a:tc>
                  <a:txBody>
                    <a:bodyPr/>
                    <a:lstStyle/>
                    <a:p>
                      <a:endParaRPr lang="en-GB" dirty="0"/>
                    </a:p>
                  </a:txBody>
                  <a:tcP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tcPr>
                </a:tc>
                <a:tc>
                  <a:txBody>
                    <a:bodyPr/>
                    <a:lstStyle/>
                    <a:p>
                      <a:endParaRPr lang="en-GB" dirty="0"/>
                    </a:p>
                  </a:txBody>
                  <a:tcP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tcPr>
                </a:tc>
                <a:tc>
                  <a:txBody>
                    <a:bodyPr/>
                    <a:lstStyle/>
                    <a:p>
                      <a:endParaRPr lang="en-GB" dirty="0"/>
                    </a:p>
                  </a:txBody>
                  <a:tcPr>
                    <a:lnL w="28575"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3345606143"/>
                  </a:ext>
                </a:extLst>
              </a:tr>
              <a:tr h="370840">
                <a:tc>
                  <a:txBody>
                    <a:bodyPr/>
                    <a:lstStyle/>
                    <a:p>
                      <a:endParaRPr lang="en-GB" dirty="0"/>
                    </a:p>
                  </a:txBody>
                  <a:tcPr>
                    <a:lnR w="28575" cap="flat" cmpd="sng" algn="ctr">
                      <a:solidFill>
                        <a:schemeClr val="bg1">
                          <a:lumMod val="75000"/>
                        </a:schemeClr>
                      </a:solidFill>
                      <a:prstDash val="solid"/>
                      <a:round/>
                      <a:headEnd type="none" w="med" len="med"/>
                      <a:tailEnd type="none" w="med" len="med"/>
                    </a:lnR>
                  </a:tcPr>
                </a:tc>
                <a:tc>
                  <a:txBody>
                    <a:bodyPr/>
                    <a:lstStyle/>
                    <a:p>
                      <a:endParaRPr lang="en-GB" dirty="0"/>
                    </a:p>
                  </a:txBody>
                  <a:tcP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tcPr>
                </a:tc>
                <a:tc>
                  <a:txBody>
                    <a:bodyPr/>
                    <a:lstStyle/>
                    <a:p>
                      <a:endParaRPr lang="en-GB" dirty="0"/>
                    </a:p>
                  </a:txBody>
                  <a:tcP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tcPr>
                </a:tc>
                <a:tc>
                  <a:txBody>
                    <a:bodyPr/>
                    <a:lstStyle/>
                    <a:p>
                      <a:endParaRPr lang="en-GB" dirty="0"/>
                    </a:p>
                  </a:txBody>
                  <a:tcPr>
                    <a:lnL w="28575"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65999655"/>
                  </a:ext>
                </a:extLst>
              </a:tr>
              <a:tr h="370840">
                <a:tc>
                  <a:txBody>
                    <a:bodyPr/>
                    <a:lstStyle/>
                    <a:p>
                      <a:endParaRPr lang="en-GB" dirty="0"/>
                    </a:p>
                  </a:txBody>
                  <a:tcPr>
                    <a:lnR w="28575" cap="flat" cmpd="sng" algn="ctr">
                      <a:solidFill>
                        <a:schemeClr val="bg1">
                          <a:lumMod val="75000"/>
                        </a:schemeClr>
                      </a:solidFill>
                      <a:prstDash val="solid"/>
                      <a:round/>
                      <a:headEnd type="none" w="med" len="med"/>
                      <a:tailEnd type="none" w="med" len="med"/>
                    </a:lnR>
                  </a:tcPr>
                </a:tc>
                <a:tc>
                  <a:txBody>
                    <a:bodyPr/>
                    <a:lstStyle/>
                    <a:p>
                      <a:endParaRPr lang="en-GB" dirty="0"/>
                    </a:p>
                  </a:txBody>
                  <a:tcP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tcPr>
                </a:tc>
                <a:tc>
                  <a:txBody>
                    <a:bodyPr/>
                    <a:lstStyle/>
                    <a:p>
                      <a:endParaRPr lang="en-GB" dirty="0"/>
                    </a:p>
                  </a:txBody>
                  <a:tcP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tcPr>
                </a:tc>
                <a:tc>
                  <a:txBody>
                    <a:bodyPr/>
                    <a:lstStyle/>
                    <a:p>
                      <a:endParaRPr lang="en-GB" dirty="0"/>
                    </a:p>
                  </a:txBody>
                  <a:tcPr>
                    <a:lnL w="28575"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3260077493"/>
                  </a:ext>
                </a:extLst>
              </a:tr>
            </a:tbl>
          </a:graphicData>
        </a:graphic>
      </p:graphicFrame>
      <p:sp>
        <p:nvSpPr>
          <p:cNvPr id="9" name="Content Placeholder 2">
            <a:extLst>
              <a:ext uri="{FF2B5EF4-FFF2-40B4-BE49-F238E27FC236}">
                <a16:creationId xmlns:a16="http://schemas.microsoft.com/office/drawing/2014/main" id="{51DC0051-47ED-46F1-88A8-7B9505625199}"/>
              </a:ext>
            </a:extLst>
          </p:cNvPr>
          <p:cNvSpPr txBox="1">
            <a:spLocks/>
          </p:cNvSpPr>
          <p:nvPr/>
        </p:nvSpPr>
        <p:spPr>
          <a:xfrm>
            <a:off x="9037319" y="202564"/>
            <a:ext cx="3040380" cy="1483359"/>
          </a:xfrm>
          <a:prstGeom prst="rect">
            <a:avLst/>
          </a:prstGeom>
          <a:ln w="38100">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Molecular formula</a:t>
            </a:r>
          </a:p>
          <a:p>
            <a:pPr marL="0" indent="0">
              <a:buFont typeface="Arial" panose="020B0604020202020204" pitchFamily="34" charset="0"/>
              <a:buNone/>
            </a:pPr>
            <a:r>
              <a:rPr lang="en-GB" sz="4400" dirty="0"/>
              <a:t>C</a:t>
            </a:r>
            <a:r>
              <a:rPr lang="en-GB" sz="4400" baseline="-25000" dirty="0"/>
              <a:t>5</a:t>
            </a:r>
            <a:r>
              <a:rPr lang="en-GB" sz="4400" dirty="0"/>
              <a:t>H</a:t>
            </a:r>
            <a:r>
              <a:rPr lang="en-GB" sz="4400" baseline="-25000" dirty="0"/>
              <a:t>8</a:t>
            </a:r>
            <a:r>
              <a:rPr lang="en-GB" sz="4400" dirty="0"/>
              <a:t>O</a:t>
            </a:r>
            <a:r>
              <a:rPr lang="en-GB" sz="4400" baseline="-25000" dirty="0"/>
              <a:t>4</a:t>
            </a:r>
            <a:endParaRPr lang="en-GB" sz="4400" dirty="0"/>
          </a:p>
        </p:txBody>
      </p:sp>
      <p:sp>
        <p:nvSpPr>
          <p:cNvPr id="12" name="Content Placeholder 2">
            <a:extLst>
              <a:ext uri="{FF2B5EF4-FFF2-40B4-BE49-F238E27FC236}">
                <a16:creationId xmlns:a16="http://schemas.microsoft.com/office/drawing/2014/main" id="{A4968BC3-4DE2-47C9-856C-E0D05BA50442}"/>
              </a:ext>
            </a:extLst>
          </p:cNvPr>
          <p:cNvSpPr txBox="1">
            <a:spLocks/>
          </p:cNvSpPr>
          <p:nvPr/>
        </p:nvSpPr>
        <p:spPr>
          <a:xfrm>
            <a:off x="297180" y="6149661"/>
            <a:ext cx="10515600" cy="6203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dirty="0"/>
              <a:t>How many peaks would there be in the </a:t>
            </a:r>
            <a:r>
              <a:rPr lang="en-GB" sz="2400" b="1" baseline="30000" dirty="0"/>
              <a:t>13</a:t>
            </a:r>
            <a:r>
              <a:rPr lang="en-GB" sz="2400" b="1" dirty="0"/>
              <a:t>C spectrum of the compound?</a:t>
            </a:r>
          </a:p>
        </p:txBody>
      </p:sp>
      <p:sp>
        <p:nvSpPr>
          <p:cNvPr id="13" name="TextBox 12">
            <a:extLst>
              <a:ext uri="{FF2B5EF4-FFF2-40B4-BE49-F238E27FC236}">
                <a16:creationId xmlns:a16="http://schemas.microsoft.com/office/drawing/2014/main" id="{5E22E0A8-4670-4062-805F-B19DAA2A0D07}"/>
              </a:ext>
            </a:extLst>
          </p:cNvPr>
          <p:cNvSpPr txBox="1"/>
          <p:nvPr/>
        </p:nvSpPr>
        <p:spPr>
          <a:xfrm>
            <a:off x="10247172" y="3397480"/>
            <a:ext cx="248786" cy="400110"/>
          </a:xfrm>
          <a:prstGeom prst="rect">
            <a:avLst/>
          </a:prstGeom>
          <a:noFill/>
        </p:spPr>
        <p:txBody>
          <a:bodyPr wrap="none" rtlCol="0">
            <a:spAutoFit/>
          </a:bodyPr>
          <a:lstStyle/>
          <a:p>
            <a:r>
              <a:rPr lang="en-GB" sz="2000" dirty="0"/>
              <a:t>.</a:t>
            </a:r>
          </a:p>
        </p:txBody>
      </p:sp>
    </p:spTree>
    <p:extLst>
      <p:ext uri="{BB962C8B-B14F-4D97-AF65-F5344CB8AC3E}">
        <p14:creationId xmlns:p14="http://schemas.microsoft.com/office/powerpoint/2010/main" val="1212847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246B66-1728-4AFC-9FAD-71ED8B908879}"/>
              </a:ext>
            </a:extLst>
          </p:cNvPr>
          <p:cNvPicPr>
            <a:picLocks noChangeAspect="1"/>
          </p:cNvPicPr>
          <p:nvPr/>
        </p:nvPicPr>
        <p:blipFill>
          <a:blip r:embed="rId2"/>
          <a:stretch>
            <a:fillRect/>
          </a:stretch>
        </p:blipFill>
        <p:spPr>
          <a:xfrm>
            <a:off x="0" y="5709"/>
            <a:ext cx="12192000" cy="6846582"/>
          </a:xfrm>
          <a:prstGeom prst="rect">
            <a:avLst/>
          </a:prstGeom>
        </p:spPr>
      </p:pic>
    </p:spTree>
    <p:extLst>
      <p:ext uri="{BB962C8B-B14F-4D97-AF65-F5344CB8AC3E}">
        <p14:creationId xmlns:p14="http://schemas.microsoft.com/office/powerpoint/2010/main" val="3116989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C26C98-DF11-4754-BBE1-1C9D98A51938}"/>
              </a:ext>
            </a:extLst>
          </p:cNvPr>
          <p:cNvSpPr>
            <a:spLocks noGrp="1"/>
          </p:cNvSpPr>
          <p:nvPr>
            <p:ph type="title"/>
          </p:nvPr>
        </p:nvSpPr>
        <p:spPr/>
        <p:txBody>
          <a:bodyPr>
            <a:noAutofit/>
          </a:bodyPr>
          <a:lstStyle/>
          <a:p>
            <a:r>
              <a:rPr lang="en-GB" sz="3200" b="1" dirty="0"/>
              <a:t>Part 1 – On the introduction tab, explore the different solutions, views and tools, then answer the questions below</a:t>
            </a:r>
          </a:p>
        </p:txBody>
      </p:sp>
      <p:sp>
        <p:nvSpPr>
          <p:cNvPr id="5" name="Content Placeholder 4">
            <a:extLst>
              <a:ext uri="{FF2B5EF4-FFF2-40B4-BE49-F238E27FC236}">
                <a16:creationId xmlns:a16="http://schemas.microsoft.com/office/drawing/2014/main" id="{1374275D-9882-4CE9-9037-C24C65084057}"/>
              </a:ext>
            </a:extLst>
          </p:cNvPr>
          <p:cNvSpPr>
            <a:spLocks noGrp="1"/>
          </p:cNvSpPr>
          <p:nvPr>
            <p:ph idx="1"/>
          </p:nvPr>
        </p:nvSpPr>
        <p:spPr>
          <a:xfrm>
            <a:off x="838200" y="1690688"/>
            <a:ext cx="10515600" cy="620395"/>
          </a:xfrm>
        </p:spPr>
        <p:txBody>
          <a:bodyPr/>
          <a:lstStyle/>
          <a:p>
            <a:pPr marL="0" indent="0">
              <a:buNone/>
            </a:pPr>
            <a:r>
              <a:rPr lang="en-GB" dirty="0"/>
              <a:t>Q1) a) What is the difference between a strong acid and a weak acid?</a:t>
            </a:r>
          </a:p>
        </p:txBody>
      </p:sp>
      <p:sp>
        <p:nvSpPr>
          <p:cNvPr id="6" name="Content Placeholder 4">
            <a:extLst>
              <a:ext uri="{FF2B5EF4-FFF2-40B4-BE49-F238E27FC236}">
                <a16:creationId xmlns:a16="http://schemas.microsoft.com/office/drawing/2014/main" id="{B92D8F4C-7D19-40BC-A2C0-1AFA4FE96D5F}"/>
              </a:ext>
            </a:extLst>
          </p:cNvPr>
          <p:cNvSpPr txBox="1">
            <a:spLocks/>
          </p:cNvSpPr>
          <p:nvPr/>
        </p:nvSpPr>
        <p:spPr>
          <a:xfrm>
            <a:off x="838200" y="2311083"/>
            <a:ext cx="10515600" cy="15306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solidFill>
                  <a:schemeClr val="accent1"/>
                </a:solidFill>
              </a:rPr>
              <a:t>[replace this text with your answer]</a:t>
            </a:r>
          </a:p>
        </p:txBody>
      </p:sp>
      <p:sp>
        <p:nvSpPr>
          <p:cNvPr id="7" name="Content Placeholder 4">
            <a:extLst>
              <a:ext uri="{FF2B5EF4-FFF2-40B4-BE49-F238E27FC236}">
                <a16:creationId xmlns:a16="http://schemas.microsoft.com/office/drawing/2014/main" id="{AB14ED34-F5A9-4DE7-B308-5C247852F8A7}"/>
              </a:ext>
            </a:extLst>
          </p:cNvPr>
          <p:cNvSpPr txBox="1">
            <a:spLocks/>
          </p:cNvSpPr>
          <p:nvPr/>
        </p:nvSpPr>
        <p:spPr>
          <a:xfrm>
            <a:off x="838200" y="3841749"/>
            <a:ext cx="10515600" cy="10045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Q1) b) How is this shown visually in the simulation? (In your answer, 	refer to the different types of particles present in the solution)</a:t>
            </a:r>
          </a:p>
        </p:txBody>
      </p:sp>
      <p:sp>
        <p:nvSpPr>
          <p:cNvPr id="11" name="Content Placeholder 4">
            <a:extLst>
              <a:ext uri="{FF2B5EF4-FFF2-40B4-BE49-F238E27FC236}">
                <a16:creationId xmlns:a16="http://schemas.microsoft.com/office/drawing/2014/main" id="{BC123139-1D27-471D-89C8-D5CBC8556537}"/>
              </a:ext>
            </a:extLst>
          </p:cNvPr>
          <p:cNvSpPr txBox="1">
            <a:spLocks/>
          </p:cNvSpPr>
          <p:nvPr/>
        </p:nvSpPr>
        <p:spPr>
          <a:xfrm>
            <a:off x="838200" y="4846320"/>
            <a:ext cx="10515600" cy="15306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solidFill>
                  <a:schemeClr val="accent1"/>
                </a:solidFill>
              </a:rPr>
              <a:t>[replace this text with your answer]</a:t>
            </a:r>
          </a:p>
        </p:txBody>
      </p:sp>
      <p:pic>
        <p:nvPicPr>
          <p:cNvPr id="2" name="Picture 1">
            <a:hlinkClick r:id="rId2"/>
            <a:extLst>
              <a:ext uri="{FF2B5EF4-FFF2-40B4-BE49-F238E27FC236}">
                <a16:creationId xmlns:a16="http://schemas.microsoft.com/office/drawing/2014/main" id="{13011F36-F9CA-418F-8A34-B995CEA9EEF3}"/>
              </a:ext>
            </a:extLst>
          </p:cNvPr>
          <p:cNvPicPr>
            <a:picLocks noChangeAspect="1"/>
          </p:cNvPicPr>
          <p:nvPr/>
        </p:nvPicPr>
        <p:blipFill>
          <a:blip r:embed="rId3"/>
          <a:stretch>
            <a:fillRect/>
          </a:stretch>
        </p:blipFill>
        <p:spPr>
          <a:xfrm>
            <a:off x="8473523" y="4703707"/>
            <a:ext cx="3219760" cy="2011680"/>
          </a:xfrm>
          <a:prstGeom prst="rect">
            <a:avLst/>
          </a:prstGeom>
          <a:ln w="12700">
            <a:solidFill>
              <a:schemeClr val="tx1"/>
            </a:solidFill>
          </a:ln>
        </p:spPr>
      </p:pic>
    </p:spTree>
    <p:extLst>
      <p:ext uri="{BB962C8B-B14F-4D97-AF65-F5344CB8AC3E}">
        <p14:creationId xmlns:p14="http://schemas.microsoft.com/office/powerpoint/2010/main" val="1844749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A20EF8-D905-422C-868B-E4C049D67E87}"/>
              </a:ext>
            </a:extLst>
          </p:cNvPr>
          <p:cNvPicPr>
            <a:picLocks noChangeAspect="1"/>
          </p:cNvPicPr>
          <p:nvPr/>
        </p:nvPicPr>
        <p:blipFill>
          <a:blip r:embed="rId2"/>
          <a:stretch>
            <a:fillRect/>
          </a:stretch>
        </p:blipFill>
        <p:spPr>
          <a:xfrm>
            <a:off x="233884" y="5170616"/>
            <a:ext cx="7400925" cy="1181100"/>
          </a:xfrm>
          <a:prstGeom prst="rect">
            <a:avLst/>
          </a:prstGeom>
        </p:spPr>
      </p:pic>
      <p:pic>
        <p:nvPicPr>
          <p:cNvPr id="3" name="Picture 2">
            <a:extLst>
              <a:ext uri="{FF2B5EF4-FFF2-40B4-BE49-F238E27FC236}">
                <a16:creationId xmlns:a16="http://schemas.microsoft.com/office/drawing/2014/main" id="{45AA17EB-8B2D-4F01-975C-FE8D38CB4808}"/>
              </a:ext>
            </a:extLst>
          </p:cNvPr>
          <p:cNvPicPr>
            <a:picLocks noChangeAspect="1"/>
          </p:cNvPicPr>
          <p:nvPr/>
        </p:nvPicPr>
        <p:blipFill>
          <a:blip r:embed="rId3"/>
          <a:stretch>
            <a:fillRect/>
          </a:stretch>
        </p:blipFill>
        <p:spPr>
          <a:xfrm>
            <a:off x="499811" y="2568969"/>
            <a:ext cx="5857875" cy="1257300"/>
          </a:xfrm>
          <a:prstGeom prst="rect">
            <a:avLst/>
          </a:prstGeom>
        </p:spPr>
      </p:pic>
      <p:sp>
        <p:nvSpPr>
          <p:cNvPr id="5" name="Lightning Bolt 4">
            <a:extLst>
              <a:ext uri="{FF2B5EF4-FFF2-40B4-BE49-F238E27FC236}">
                <a16:creationId xmlns:a16="http://schemas.microsoft.com/office/drawing/2014/main" id="{79D0F421-BFD4-4C0A-888F-48B80144B3E3}"/>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Lightning Bolt 5">
            <a:extLst>
              <a:ext uri="{FF2B5EF4-FFF2-40B4-BE49-F238E27FC236}">
                <a16:creationId xmlns:a16="http://schemas.microsoft.com/office/drawing/2014/main" id="{655691C4-2B03-4128-8DCD-08EAAB63107F}"/>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C1BA766-D96F-46F2-AFFF-19A0B7F70699}"/>
              </a:ext>
            </a:extLst>
          </p:cNvPr>
          <p:cNvSpPr/>
          <p:nvPr/>
        </p:nvSpPr>
        <p:spPr>
          <a:xfrm>
            <a:off x="3006048" y="6353797"/>
            <a:ext cx="2136218" cy="324128"/>
          </a:xfrm>
          <a:prstGeom prst="rect">
            <a:avLst/>
          </a:prstGeom>
        </p:spPr>
        <p:txBody>
          <a:bodyPr wrap="square">
            <a:spAutoFit/>
          </a:bodyPr>
          <a:lstStyle/>
          <a:p>
            <a:pPr>
              <a:lnSpc>
                <a:spcPct val="115000"/>
              </a:lnSpc>
              <a:spcAft>
                <a:spcPts val="600"/>
              </a:spcAft>
            </a:pPr>
            <a:r>
              <a:rPr lang="es-ES" sz="1400" b="1" i="1" err="1">
                <a:solidFill>
                  <a:srgbClr val="4F81BD"/>
                </a:solidFill>
                <a:latin typeface="Arial" panose="020B0604020202020204" pitchFamily="34" charset="0"/>
                <a:ea typeface="Calibri" panose="020F0502020204030204" pitchFamily="34" charset="0"/>
                <a:cs typeface="Arial" panose="020B0604020202020204" pitchFamily="34" charset="0"/>
              </a:rPr>
              <a:t>trichlorofluoromethane</a:t>
            </a:r>
            <a:endParaRPr lang="en-GB" sz="1400">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7DC40352-C02E-455A-B202-19008C6AA137}"/>
              </a:ext>
            </a:extLst>
          </p:cNvPr>
          <p:cNvSpPr/>
          <p:nvPr/>
        </p:nvSpPr>
        <p:spPr>
          <a:xfrm>
            <a:off x="5145189" y="1961872"/>
            <a:ext cx="1882247" cy="324128"/>
          </a:xfrm>
          <a:prstGeom prst="rect">
            <a:avLst/>
          </a:prstGeom>
        </p:spPr>
        <p:txBody>
          <a:bodyPr wrap="square">
            <a:spAutoFit/>
          </a:bodyPr>
          <a:lstStyle/>
          <a:p>
            <a:pPr>
              <a:lnSpc>
                <a:spcPct val="115000"/>
              </a:lnSpc>
              <a:spcAft>
                <a:spcPts val="600"/>
              </a:spcAft>
            </a:pPr>
            <a:r>
              <a:rPr lang="es-ES" sz="1400" b="1" i="1">
                <a:solidFill>
                  <a:srgbClr val="4F81BD"/>
                </a:solidFill>
                <a:latin typeface="Arial" panose="020B0604020202020204" pitchFamily="34" charset="0"/>
                <a:ea typeface="Calibri" panose="020F0502020204030204" pitchFamily="34" charset="0"/>
                <a:cs typeface="Arial" panose="020B0604020202020204" pitchFamily="34" charset="0"/>
              </a:rPr>
              <a:t>2-methylpentan-3-ol</a:t>
            </a:r>
            <a:endParaRPr lang="en-GB" sz="1400">
              <a:latin typeface="Calibri" panose="020F0502020204030204" pitchFamily="34" charset="0"/>
              <a:ea typeface="Calibri" panose="020F050202020403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E20BBA8A-B95C-4C62-80EC-C9D0B7283549}"/>
              </a:ext>
            </a:extLst>
          </p:cNvPr>
          <p:cNvSpPr/>
          <p:nvPr/>
        </p:nvSpPr>
        <p:spPr>
          <a:xfrm>
            <a:off x="277216" y="6348808"/>
            <a:ext cx="2281394" cy="324128"/>
          </a:xfrm>
          <a:prstGeom prst="rect">
            <a:avLst/>
          </a:prstGeom>
        </p:spPr>
        <p:txBody>
          <a:bodyPr wrap="square">
            <a:spAutoFit/>
          </a:bodyPr>
          <a:lstStyle/>
          <a:p>
            <a:pPr>
              <a:lnSpc>
                <a:spcPct val="115000"/>
              </a:lnSpc>
              <a:spcAft>
                <a:spcPts val="600"/>
              </a:spcAft>
            </a:pPr>
            <a:r>
              <a:rPr lang="es-ES" sz="1400" b="1" i="1">
                <a:solidFill>
                  <a:srgbClr val="4F81BD"/>
                </a:solidFill>
                <a:latin typeface="Arial" panose="020B0604020202020204" pitchFamily="34" charset="0"/>
                <a:ea typeface="Calibri" panose="020F0502020204030204" pitchFamily="34" charset="0"/>
                <a:cs typeface="Arial" panose="020B0604020202020204" pitchFamily="34" charset="0"/>
              </a:rPr>
              <a:t>3-bromo-1-chlorohexane</a:t>
            </a:r>
            <a:endParaRPr lang="en-GB" sz="1400">
              <a:latin typeface="Calibri" panose="020F0502020204030204" pitchFamily="34" charset="0"/>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EB10F12A-1A2F-4D46-97F4-320EA926ED27}"/>
              </a:ext>
            </a:extLst>
          </p:cNvPr>
          <p:cNvSpPr txBox="1"/>
          <p:nvPr/>
        </p:nvSpPr>
        <p:spPr>
          <a:xfrm>
            <a:off x="7904646" y="401880"/>
            <a:ext cx="4287354" cy="1754326"/>
          </a:xfrm>
          <a:prstGeom prst="rect">
            <a:avLst/>
          </a:prstGeom>
          <a:noFill/>
        </p:spPr>
        <p:txBody>
          <a:bodyPr wrap="square" rtlCol="0">
            <a:spAutoFit/>
          </a:bodyPr>
          <a:lstStyle/>
          <a:p>
            <a:r>
              <a:rPr lang="en-GB" b="1"/>
              <a:t>Task:</a:t>
            </a:r>
          </a:p>
          <a:p>
            <a:endParaRPr lang="en-GB"/>
          </a:p>
          <a:p>
            <a:r>
              <a:rPr lang="en-GB"/>
              <a:t>1) Drag the names below under the correct structure.  </a:t>
            </a:r>
            <a:r>
              <a:rPr lang="en-GB" u="sng"/>
              <a:t>Make sure everyone in your group understands the reason the name is what it is!</a:t>
            </a:r>
            <a:endParaRPr lang="en-GB"/>
          </a:p>
        </p:txBody>
      </p:sp>
      <p:sp>
        <p:nvSpPr>
          <p:cNvPr id="17" name="TextBox 16">
            <a:extLst>
              <a:ext uri="{FF2B5EF4-FFF2-40B4-BE49-F238E27FC236}">
                <a16:creationId xmlns:a16="http://schemas.microsoft.com/office/drawing/2014/main" id="{DE6C2BFF-8230-4EE3-9C3D-39200C8CFDA6}"/>
              </a:ext>
            </a:extLst>
          </p:cNvPr>
          <p:cNvSpPr txBox="1"/>
          <p:nvPr/>
        </p:nvSpPr>
        <p:spPr>
          <a:xfrm>
            <a:off x="8039177" y="4001734"/>
            <a:ext cx="4071457" cy="1477328"/>
          </a:xfrm>
          <a:prstGeom prst="rect">
            <a:avLst/>
          </a:prstGeom>
          <a:noFill/>
        </p:spPr>
        <p:txBody>
          <a:bodyPr wrap="square" rtlCol="0">
            <a:spAutoFit/>
          </a:bodyPr>
          <a:lstStyle/>
          <a:p>
            <a:r>
              <a:rPr lang="en-GB"/>
              <a:t>2) Add textboxes to the slides giving the names of the remaining structures. </a:t>
            </a:r>
            <a:r>
              <a:rPr lang="en-GB" u="sng"/>
              <a:t>Again, make sure everyone in your group understands the reason the name is what it is!</a:t>
            </a:r>
            <a:endParaRPr lang="en-GB"/>
          </a:p>
        </p:txBody>
      </p:sp>
      <p:sp>
        <p:nvSpPr>
          <p:cNvPr id="18" name="Rectangle 17">
            <a:extLst>
              <a:ext uri="{FF2B5EF4-FFF2-40B4-BE49-F238E27FC236}">
                <a16:creationId xmlns:a16="http://schemas.microsoft.com/office/drawing/2014/main" id="{A525AA3D-826D-4162-87A7-E3CFDB7689A4}"/>
              </a:ext>
            </a:extLst>
          </p:cNvPr>
          <p:cNvSpPr/>
          <p:nvPr/>
        </p:nvSpPr>
        <p:spPr>
          <a:xfrm>
            <a:off x="274574" y="375080"/>
            <a:ext cx="324128" cy="369332"/>
          </a:xfrm>
          <a:prstGeom prst="rect">
            <a:avLst/>
          </a:prstGeom>
        </p:spPr>
        <p:txBody>
          <a:bodyPr wrap="none">
            <a:spAutoFit/>
          </a:bodyPr>
          <a:lstStyle/>
          <a:p>
            <a:r>
              <a:rPr lang="en-GB" b="1"/>
              <a:t>A</a:t>
            </a:r>
          </a:p>
        </p:txBody>
      </p:sp>
      <p:sp>
        <p:nvSpPr>
          <p:cNvPr id="19" name="Rectangle 18">
            <a:extLst>
              <a:ext uri="{FF2B5EF4-FFF2-40B4-BE49-F238E27FC236}">
                <a16:creationId xmlns:a16="http://schemas.microsoft.com/office/drawing/2014/main" id="{7644185A-1B3E-45EA-92AB-4C4A344F8B75}"/>
              </a:ext>
            </a:extLst>
          </p:cNvPr>
          <p:cNvSpPr/>
          <p:nvPr/>
        </p:nvSpPr>
        <p:spPr>
          <a:xfrm>
            <a:off x="2799661" y="375080"/>
            <a:ext cx="324128" cy="369332"/>
          </a:xfrm>
          <a:prstGeom prst="rect">
            <a:avLst/>
          </a:prstGeom>
        </p:spPr>
        <p:txBody>
          <a:bodyPr wrap="none">
            <a:spAutoFit/>
          </a:bodyPr>
          <a:lstStyle/>
          <a:p>
            <a:r>
              <a:rPr lang="en-GB" b="1"/>
              <a:t>B</a:t>
            </a:r>
          </a:p>
        </p:txBody>
      </p:sp>
      <p:sp>
        <p:nvSpPr>
          <p:cNvPr id="20" name="Rectangle 19">
            <a:extLst>
              <a:ext uri="{FF2B5EF4-FFF2-40B4-BE49-F238E27FC236}">
                <a16:creationId xmlns:a16="http://schemas.microsoft.com/office/drawing/2014/main" id="{1C4060F5-3940-4CA2-8E5D-C3778BE75B5B}"/>
              </a:ext>
            </a:extLst>
          </p:cNvPr>
          <p:cNvSpPr/>
          <p:nvPr/>
        </p:nvSpPr>
        <p:spPr>
          <a:xfrm>
            <a:off x="5374024" y="375080"/>
            <a:ext cx="306494" cy="369332"/>
          </a:xfrm>
          <a:prstGeom prst="rect">
            <a:avLst/>
          </a:prstGeom>
        </p:spPr>
        <p:txBody>
          <a:bodyPr wrap="none">
            <a:spAutoFit/>
          </a:bodyPr>
          <a:lstStyle/>
          <a:p>
            <a:r>
              <a:rPr lang="en-GB" b="1"/>
              <a:t>C</a:t>
            </a:r>
          </a:p>
        </p:txBody>
      </p:sp>
      <p:sp>
        <p:nvSpPr>
          <p:cNvPr id="21" name="Rectangle 20">
            <a:extLst>
              <a:ext uri="{FF2B5EF4-FFF2-40B4-BE49-F238E27FC236}">
                <a16:creationId xmlns:a16="http://schemas.microsoft.com/office/drawing/2014/main" id="{9538A0DA-7902-4468-BA54-954C40BCC451}"/>
              </a:ext>
            </a:extLst>
          </p:cNvPr>
          <p:cNvSpPr/>
          <p:nvPr/>
        </p:nvSpPr>
        <p:spPr>
          <a:xfrm>
            <a:off x="1188106" y="2592600"/>
            <a:ext cx="330540" cy="369332"/>
          </a:xfrm>
          <a:prstGeom prst="rect">
            <a:avLst/>
          </a:prstGeom>
        </p:spPr>
        <p:txBody>
          <a:bodyPr wrap="none">
            <a:spAutoFit/>
          </a:bodyPr>
          <a:lstStyle/>
          <a:p>
            <a:r>
              <a:rPr lang="en-GB" b="1"/>
              <a:t>D</a:t>
            </a:r>
          </a:p>
        </p:txBody>
      </p:sp>
      <p:sp>
        <p:nvSpPr>
          <p:cNvPr id="22" name="Rectangle 21">
            <a:extLst>
              <a:ext uri="{FF2B5EF4-FFF2-40B4-BE49-F238E27FC236}">
                <a16:creationId xmlns:a16="http://schemas.microsoft.com/office/drawing/2014/main" id="{3E5FF8FD-5803-431E-8532-4DD165A8DC3A}"/>
              </a:ext>
            </a:extLst>
          </p:cNvPr>
          <p:cNvSpPr/>
          <p:nvPr/>
        </p:nvSpPr>
        <p:spPr>
          <a:xfrm>
            <a:off x="3563568" y="2592600"/>
            <a:ext cx="296876" cy="369332"/>
          </a:xfrm>
          <a:prstGeom prst="rect">
            <a:avLst/>
          </a:prstGeom>
        </p:spPr>
        <p:txBody>
          <a:bodyPr wrap="none">
            <a:spAutoFit/>
          </a:bodyPr>
          <a:lstStyle/>
          <a:p>
            <a:r>
              <a:rPr lang="en-GB" b="1"/>
              <a:t>E</a:t>
            </a:r>
          </a:p>
        </p:txBody>
      </p:sp>
      <p:sp>
        <p:nvSpPr>
          <p:cNvPr id="23" name="Rectangle 22">
            <a:extLst>
              <a:ext uri="{FF2B5EF4-FFF2-40B4-BE49-F238E27FC236}">
                <a16:creationId xmlns:a16="http://schemas.microsoft.com/office/drawing/2014/main" id="{68D4ECBB-CE8A-4B3C-91A9-2203CA7F5EFF}"/>
              </a:ext>
            </a:extLst>
          </p:cNvPr>
          <p:cNvSpPr/>
          <p:nvPr/>
        </p:nvSpPr>
        <p:spPr>
          <a:xfrm>
            <a:off x="361137" y="5226743"/>
            <a:ext cx="332142" cy="369332"/>
          </a:xfrm>
          <a:prstGeom prst="rect">
            <a:avLst/>
          </a:prstGeom>
        </p:spPr>
        <p:txBody>
          <a:bodyPr wrap="square">
            <a:spAutoFit/>
          </a:bodyPr>
          <a:lstStyle/>
          <a:p>
            <a:r>
              <a:rPr lang="en-GB" b="1"/>
              <a:t>F</a:t>
            </a:r>
          </a:p>
        </p:txBody>
      </p:sp>
      <p:sp>
        <p:nvSpPr>
          <p:cNvPr id="24" name="Rectangle 23">
            <a:extLst>
              <a:ext uri="{FF2B5EF4-FFF2-40B4-BE49-F238E27FC236}">
                <a16:creationId xmlns:a16="http://schemas.microsoft.com/office/drawing/2014/main" id="{957BB143-F25A-440B-B0EE-3A79CF5A1EC8}"/>
              </a:ext>
            </a:extLst>
          </p:cNvPr>
          <p:cNvSpPr/>
          <p:nvPr/>
        </p:nvSpPr>
        <p:spPr>
          <a:xfrm>
            <a:off x="3455569" y="5042077"/>
            <a:ext cx="332142" cy="369332"/>
          </a:xfrm>
          <a:prstGeom prst="rect">
            <a:avLst/>
          </a:prstGeom>
        </p:spPr>
        <p:txBody>
          <a:bodyPr wrap="none">
            <a:spAutoFit/>
          </a:bodyPr>
          <a:lstStyle/>
          <a:p>
            <a:r>
              <a:rPr lang="en-GB" b="1"/>
              <a:t>G</a:t>
            </a:r>
          </a:p>
        </p:txBody>
      </p:sp>
      <p:sp>
        <p:nvSpPr>
          <p:cNvPr id="25" name="Rectangle 24">
            <a:extLst>
              <a:ext uri="{FF2B5EF4-FFF2-40B4-BE49-F238E27FC236}">
                <a16:creationId xmlns:a16="http://schemas.microsoft.com/office/drawing/2014/main" id="{C0923B8F-8F91-4D5B-9D3C-536D1A83FB6A}"/>
              </a:ext>
            </a:extLst>
          </p:cNvPr>
          <p:cNvSpPr/>
          <p:nvPr/>
        </p:nvSpPr>
        <p:spPr>
          <a:xfrm>
            <a:off x="5029783" y="4857411"/>
            <a:ext cx="332142" cy="369332"/>
          </a:xfrm>
          <a:prstGeom prst="rect">
            <a:avLst/>
          </a:prstGeom>
        </p:spPr>
        <p:txBody>
          <a:bodyPr wrap="none">
            <a:spAutoFit/>
          </a:bodyPr>
          <a:lstStyle/>
          <a:p>
            <a:r>
              <a:rPr lang="en-GB" b="1"/>
              <a:t>H</a:t>
            </a:r>
          </a:p>
        </p:txBody>
      </p:sp>
      <p:pic>
        <p:nvPicPr>
          <p:cNvPr id="2" name="Picture 1">
            <a:extLst>
              <a:ext uri="{FF2B5EF4-FFF2-40B4-BE49-F238E27FC236}">
                <a16:creationId xmlns:a16="http://schemas.microsoft.com/office/drawing/2014/main" id="{FA9B63B7-FAB2-4CC1-81AE-239E32662F35}"/>
              </a:ext>
            </a:extLst>
          </p:cNvPr>
          <p:cNvPicPr>
            <a:picLocks noChangeAspect="1"/>
          </p:cNvPicPr>
          <p:nvPr/>
        </p:nvPicPr>
        <p:blipFill>
          <a:blip r:embed="rId4"/>
          <a:stretch>
            <a:fillRect/>
          </a:stretch>
        </p:blipFill>
        <p:spPr>
          <a:xfrm>
            <a:off x="233884" y="662159"/>
            <a:ext cx="6788574" cy="1302054"/>
          </a:xfrm>
          <a:prstGeom prst="rect">
            <a:avLst/>
          </a:prstGeom>
        </p:spPr>
      </p:pic>
      <p:sp>
        <p:nvSpPr>
          <p:cNvPr id="7" name="TextBox 6">
            <a:extLst>
              <a:ext uri="{FF2B5EF4-FFF2-40B4-BE49-F238E27FC236}">
                <a16:creationId xmlns:a16="http://schemas.microsoft.com/office/drawing/2014/main" id="{5FDF549E-1B6A-40EF-970A-662D02C13613}"/>
              </a:ext>
            </a:extLst>
          </p:cNvPr>
          <p:cNvSpPr txBox="1"/>
          <p:nvPr/>
        </p:nvSpPr>
        <p:spPr>
          <a:xfrm>
            <a:off x="307181" y="175379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cs typeface="Calibri"/>
              </a:rPr>
              <a:t>pentan-1-ol</a:t>
            </a:r>
          </a:p>
        </p:txBody>
      </p:sp>
      <p:sp>
        <p:nvSpPr>
          <p:cNvPr id="9" name="TextBox 8">
            <a:extLst>
              <a:ext uri="{FF2B5EF4-FFF2-40B4-BE49-F238E27FC236}">
                <a16:creationId xmlns:a16="http://schemas.microsoft.com/office/drawing/2014/main" id="{E47FE5A6-DA68-442D-92AC-643766BB662A}"/>
              </a:ext>
            </a:extLst>
          </p:cNvPr>
          <p:cNvSpPr txBox="1"/>
          <p:nvPr/>
        </p:nvSpPr>
        <p:spPr>
          <a:xfrm>
            <a:off x="2872978" y="1783555"/>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cs typeface="Calibri"/>
              </a:rPr>
              <a:t>pentan-1,4-diol</a:t>
            </a:r>
          </a:p>
        </p:txBody>
      </p:sp>
      <p:sp>
        <p:nvSpPr>
          <p:cNvPr id="10" name="TextBox 9">
            <a:extLst>
              <a:ext uri="{FF2B5EF4-FFF2-40B4-BE49-F238E27FC236}">
                <a16:creationId xmlns:a16="http://schemas.microsoft.com/office/drawing/2014/main" id="{69A31F60-C7CB-4BEC-9102-1EA5897EBD97}"/>
              </a:ext>
            </a:extLst>
          </p:cNvPr>
          <p:cNvSpPr txBox="1"/>
          <p:nvPr/>
        </p:nvSpPr>
        <p:spPr>
          <a:xfrm>
            <a:off x="265509" y="4004071"/>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t>cyclohexanol</a:t>
            </a:r>
            <a:endParaRPr lang="en-US" dirty="0"/>
          </a:p>
        </p:txBody>
      </p:sp>
      <p:sp>
        <p:nvSpPr>
          <p:cNvPr id="12" name="TextBox 11">
            <a:extLst>
              <a:ext uri="{FF2B5EF4-FFF2-40B4-BE49-F238E27FC236}">
                <a16:creationId xmlns:a16="http://schemas.microsoft.com/office/drawing/2014/main" id="{D50ECDCE-B502-4733-88F2-84BF1B51AFE2}"/>
              </a:ext>
            </a:extLst>
          </p:cNvPr>
          <p:cNvSpPr txBox="1"/>
          <p:nvPr/>
        </p:nvSpPr>
        <p:spPr>
          <a:xfrm>
            <a:off x="3617119" y="370641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t>1-chlorohexane</a:t>
            </a:r>
            <a:endParaRPr lang="en-US"/>
          </a:p>
        </p:txBody>
      </p:sp>
      <p:sp>
        <p:nvSpPr>
          <p:cNvPr id="13" name="TextBox 12">
            <a:extLst>
              <a:ext uri="{FF2B5EF4-FFF2-40B4-BE49-F238E27FC236}">
                <a16:creationId xmlns:a16="http://schemas.microsoft.com/office/drawing/2014/main" id="{F73C75A4-E3B0-4802-B7FF-58B8F2B42E3B}"/>
              </a:ext>
            </a:extLst>
          </p:cNvPr>
          <p:cNvSpPr txBox="1"/>
          <p:nvPr/>
        </p:nvSpPr>
        <p:spPr>
          <a:xfrm>
            <a:off x="5611416" y="624839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cs typeface="Calibri"/>
              </a:rPr>
              <a:t>hex-2-ene</a:t>
            </a:r>
          </a:p>
        </p:txBody>
      </p:sp>
    </p:spTree>
    <p:extLst>
      <p:ext uri="{BB962C8B-B14F-4D97-AF65-F5344CB8AC3E}">
        <p14:creationId xmlns:p14="http://schemas.microsoft.com/office/powerpoint/2010/main" val="206003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247BFB-56F7-4954-8F5D-3F3AE04FA444}"/>
              </a:ext>
            </a:extLst>
          </p:cNvPr>
          <p:cNvPicPr>
            <a:picLocks noChangeAspect="1"/>
          </p:cNvPicPr>
          <p:nvPr/>
        </p:nvPicPr>
        <p:blipFill>
          <a:blip r:embed="rId2"/>
          <a:stretch>
            <a:fillRect/>
          </a:stretch>
        </p:blipFill>
        <p:spPr>
          <a:xfrm>
            <a:off x="0" y="8710"/>
            <a:ext cx="12192000" cy="6840580"/>
          </a:xfrm>
          <a:prstGeom prst="rect">
            <a:avLst/>
          </a:prstGeom>
        </p:spPr>
      </p:pic>
    </p:spTree>
    <p:extLst>
      <p:ext uri="{BB962C8B-B14F-4D97-AF65-F5344CB8AC3E}">
        <p14:creationId xmlns:p14="http://schemas.microsoft.com/office/powerpoint/2010/main" val="2348165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PQuestion"/>
          <p:cNvSpPr>
            <a:spLocks noGrp="1" noChangeArrowheads="1"/>
          </p:cNvSpPr>
          <p:nvPr>
            <p:ph type="title"/>
          </p:nvPr>
        </p:nvSpPr>
        <p:spPr>
          <a:xfrm>
            <a:off x="485099" y="260350"/>
            <a:ext cx="11334989" cy="1143000"/>
          </a:xfrm>
          <a:solidFill>
            <a:srgbClr val="2D3F49"/>
          </a:solidFill>
        </p:spPr>
        <p:txBody>
          <a:bodyPr/>
          <a:lstStyle/>
          <a:p>
            <a:r>
              <a:rPr lang="en-GB" altLang="en-US" sz="3000" dirty="0">
                <a:solidFill>
                  <a:schemeClr val="bg1"/>
                </a:solidFill>
                <a:latin typeface="Georgia" pitchFamily="18" charset="0"/>
              </a:rPr>
              <a:t>Have a discussion about the points below and add some notes about what you discuss.  Spend ~4 mins on each point.</a:t>
            </a:r>
            <a:endParaRPr lang="en-US" altLang="en-US" sz="3000" dirty="0">
              <a:solidFill>
                <a:schemeClr val="bg1"/>
              </a:solidFill>
              <a:latin typeface="Georgia" pitchFamily="18" charset="0"/>
            </a:endParaRPr>
          </a:p>
        </p:txBody>
      </p:sp>
      <p:sp>
        <p:nvSpPr>
          <p:cNvPr id="5" name="TextBox 4"/>
          <p:cNvSpPr txBox="1"/>
          <p:nvPr/>
        </p:nvSpPr>
        <p:spPr>
          <a:xfrm>
            <a:off x="476755" y="1537692"/>
            <a:ext cx="8574965" cy="646331"/>
          </a:xfrm>
          <a:prstGeom prst="rect">
            <a:avLst/>
          </a:prstGeom>
          <a:noFill/>
        </p:spPr>
        <p:txBody>
          <a:bodyPr wrap="square" rtlCol="0">
            <a:spAutoFit/>
          </a:bodyPr>
          <a:lstStyle/>
          <a:p>
            <a:r>
              <a:rPr lang="en-GB" dirty="0"/>
              <a:t>1) What are the strengths and weaknesses that students typically display? (think broadly)</a:t>
            </a:r>
          </a:p>
          <a:p>
            <a:endParaRPr lang="en-GB" dirty="0"/>
          </a:p>
        </p:txBody>
      </p:sp>
      <p:sp>
        <p:nvSpPr>
          <p:cNvPr id="3" name="Rectangle 2">
            <a:extLst>
              <a:ext uri="{FF2B5EF4-FFF2-40B4-BE49-F238E27FC236}">
                <a16:creationId xmlns:a16="http://schemas.microsoft.com/office/drawing/2014/main" id="{1ACDA652-9DE5-493D-8580-646F45D118CC}"/>
              </a:ext>
            </a:extLst>
          </p:cNvPr>
          <p:cNvSpPr/>
          <p:nvPr/>
        </p:nvSpPr>
        <p:spPr>
          <a:xfrm>
            <a:off x="476755" y="3629824"/>
            <a:ext cx="11192331" cy="646331"/>
          </a:xfrm>
          <a:prstGeom prst="rect">
            <a:avLst/>
          </a:prstGeom>
        </p:spPr>
        <p:txBody>
          <a:bodyPr wrap="square">
            <a:spAutoFit/>
          </a:bodyPr>
          <a:lstStyle/>
          <a:p>
            <a:r>
              <a:rPr lang="en-GB" dirty="0"/>
              <a:t>2) E</a:t>
            </a:r>
            <a:r>
              <a:rPr lang="en-GB" altLang="en-US" dirty="0"/>
              <a:t>xplore ways in which a student might go about developing their strengths and weaknesses whilst at University and </a:t>
            </a:r>
            <a:r>
              <a:rPr lang="en-GB" altLang="en-US" dirty="0" err="1"/>
              <a:t>and</a:t>
            </a:r>
            <a:r>
              <a:rPr lang="en-GB" altLang="en-US" dirty="0"/>
              <a:t> give some of your suggestions below. </a:t>
            </a:r>
            <a:endParaRPr lang="en-GB" dirty="0"/>
          </a:p>
        </p:txBody>
      </p:sp>
      <p:sp>
        <p:nvSpPr>
          <p:cNvPr id="7" name="Rectangle 6">
            <a:extLst>
              <a:ext uri="{FF2B5EF4-FFF2-40B4-BE49-F238E27FC236}">
                <a16:creationId xmlns:a16="http://schemas.microsoft.com/office/drawing/2014/main" id="{596603A6-FD28-4E2E-8A0F-6A8C74A4E03A}"/>
              </a:ext>
            </a:extLst>
          </p:cNvPr>
          <p:cNvSpPr/>
          <p:nvPr/>
        </p:nvSpPr>
        <p:spPr>
          <a:xfrm>
            <a:off x="596550" y="2021959"/>
            <a:ext cx="6495626" cy="324128"/>
          </a:xfrm>
          <a:prstGeom prst="rect">
            <a:avLst/>
          </a:prstGeom>
        </p:spPr>
        <p:txBody>
          <a:bodyPr wrap="square">
            <a:spAutoFit/>
          </a:bodyPr>
          <a:lstStyle/>
          <a:p>
            <a:pPr>
              <a:lnSpc>
                <a:spcPct val="115000"/>
              </a:lnSpc>
              <a:spcAft>
                <a:spcPts val="600"/>
              </a:spcAft>
            </a:pPr>
            <a:r>
              <a:rPr lang="es-ES" sz="1400" b="1" dirty="0" err="1">
                <a:solidFill>
                  <a:srgbClr val="4F81BD"/>
                </a:solidFill>
                <a:latin typeface="Arial" panose="020B0604020202020204" pitchFamily="34" charset="0"/>
                <a:ea typeface="Calibri" panose="020F0502020204030204" pitchFamily="34" charset="0"/>
                <a:cs typeface="Arial" panose="020B0604020202020204" pitchFamily="34" charset="0"/>
              </a:rPr>
              <a:t>Type</a:t>
            </a:r>
            <a:r>
              <a:rPr lang="es-ES" sz="1400" b="1" dirty="0">
                <a:solidFill>
                  <a:srgbClr val="4F81BD"/>
                </a:solidFill>
                <a:latin typeface="Arial" panose="020B0604020202020204" pitchFamily="34" charset="0"/>
                <a:ea typeface="Calibri" panose="020F0502020204030204" pitchFamily="34" charset="0"/>
                <a:cs typeface="Arial" panose="020B0604020202020204" pitchFamily="34" charset="0"/>
              </a:rPr>
              <a:t> </a:t>
            </a:r>
            <a:r>
              <a:rPr lang="es-ES" sz="1400" b="1" dirty="0" err="1">
                <a:solidFill>
                  <a:srgbClr val="4F81BD"/>
                </a:solidFill>
                <a:latin typeface="Arial" panose="020B0604020202020204" pitchFamily="34" charset="0"/>
                <a:ea typeface="Calibri" panose="020F0502020204030204" pitchFamily="34" charset="0"/>
                <a:cs typeface="Arial" panose="020B0604020202020204" pitchFamily="34" charset="0"/>
              </a:rPr>
              <a:t>your</a:t>
            </a:r>
            <a:r>
              <a:rPr lang="es-ES" sz="1400" b="1" dirty="0">
                <a:solidFill>
                  <a:srgbClr val="4F81BD"/>
                </a:solidFill>
                <a:latin typeface="Arial" panose="020B0604020202020204" pitchFamily="34" charset="0"/>
                <a:ea typeface="Calibri" panose="020F0502020204030204" pitchFamily="34" charset="0"/>
                <a:cs typeface="Arial" panose="020B0604020202020204" pitchFamily="34" charset="0"/>
              </a:rPr>
              <a:t> </a:t>
            </a:r>
            <a:r>
              <a:rPr lang="es-ES" sz="1400" b="1" dirty="0" err="1">
                <a:solidFill>
                  <a:srgbClr val="4F81BD"/>
                </a:solidFill>
                <a:latin typeface="Arial" panose="020B0604020202020204" pitchFamily="34" charset="0"/>
                <a:ea typeface="Calibri" panose="020F0502020204030204" pitchFamily="34" charset="0"/>
                <a:cs typeface="Arial" panose="020B0604020202020204" pitchFamily="34" charset="0"/>
              </a:rPr>
              <a:t>answer</a:t>
            </a:r>
            <a:r>
              <a:rPr lang="es-ES" sz="1400" b="1" dirty="0">
                <a:solidFill>
                  <a:srgbClr val="4F81BD"/>
                </a:solidFill>
                <a:latin typeface="Arial" panose="020B0604020202020204" pitchFamily="34" charset="0"/>
                <a:ea typeface="Calibri" panose="020F0502020204030204" pitchFamily="34" charset="0"/>
                <a:cs typeface="Arial" panose="020B0604020202020204" pitchFamily="34" charset="0"/>
              </a:rPr>
              <a:t> </a:t>
            </a:r>
            <a:r>
              <a:rPr lang="es-ES" sz="1400" b="1" dirty="0" err="1">
                <a:solidFill>
                  <a:srgbClr val="4F81BD"/>
                </a:solidFill>
                <a:latin typeface="Arial" panose="020B0604020202020204" pitchFamily="34" charset="0"/>
                <a:ea typeface="Calibri" panose="020F0502020204030204" pitchFamily="34" charset="0"/>
                <a:cs typeface="Arial" panose="020B0604020202020204" pitchFamily="34" charset="0"/>
              </a:rPr>
              <a:t>here</a:t>
            </a:r>
            <a:r>
              <a:rPr lang="es-ES" sz="1400" b="1" dirty="0">
                <a:solidFill>
                  <a:srgbClr val="4F81BD"/>
                </a:solidFill>
                <a:latin typeface="Arial" panose="020B0604020202020204" pitchFamily="34" charset="0"/>
                <a:ea typeface="Calibri" panose="020F0502020204030204" pitchFamily="34" charset="0"/>
                <a:cs typeface="Arial" panose="020B0604020202020204" pitchFamily="34" charset="0"/>
              </a:rPr>
              <a:t> </a:t>
            </a:r>
            <a:r>
              <a:rPr lang="es-ES" sz="1400" b="1" dirty="0" err="1">
                <a:solidFill>
                  <a:srgbClr val="4F81BD"/>
                </a:solidFill>
                <a:latin typeface="Arial" panose="020B0604020202020204" pitchFamily="34" charset="0"/>
                <a:ea typeface="Calibri" panose="020F0502020204030204" pitchFamily="34" charset="0"/>
                <a:cs typeface="Arial" panose="020B0604020202020204" pitchFamily="34" charset="0"/>
              </a:rPr>
              <a:t>by</a:t>
            </a:r>
            <a:r>
              <a:rPr lang="es-ES" sz="1400" b="1" dirty="0">
                <a:solidFill>
                  <a:srgbClr val="4F81BD"/>
                </a:solidFill>
                <a:latin typeface="Arial" panose="020B0604020202020204" pitchFamily="34" charset="0"/>
                <a:ea typeface="Calibri" panose="020F0502020204030204" pitchFamily="34" charset="0"/>
                <a:cs typeface="Arial" panose="020B0604020202020204" pitchFamily="34" charset="0"/>
              </a:rPr>
              <a:t> </a:t>
            </a:r>
            <a:r>
              <a:rPr lang="es-ES" sz="1400" b="1" dirty="0" err="1">
                <a:solidFill>
                  <a:srgbClr val="4F81BD"/>
                </a:solidFill>
                <a:latin typeface="Arial" panose="020B0604020202020204" pitchFamily="34" charset="0"/>
                <a:ea typeface="Calibri" panose="020F0502020204030204" pitchFamily="34" charset="0"/>
                <a:cs typeface="Arial" panose="020B0604020202020204" pitchFamily="34" charset="0"/>
              </a:rPr>
              <a:t>replacing</a:t>
            </a:r>
            <a:r>
              <a:rPr lang="es-ES" sz="1400" b="1" dirty="0">
                <a:solidFill>
                  <a:srgbClr val="4F81BD"/>
                </a:solidFill>
                <a:latin typeface="Arial" panose="020B0604020202020204" pitchFamily="34" charset="0"/>
                <a:ea typeface="Calibri" panose="020F0502020204030204" pitchFamily="34" charset="0"/>
                <a:cs typeface="Arial" panose="020B0604020202020204" pitchFamily="34" charset="0"/>
              </a:rPr>
              <a:t> </a:t>
            </a:r>
            <a:r>
              <a:rPr lang="es-ES" sz="1400" b="1" dirty="0" err="1">
                <a:solidFill>
                  <a:srgbClr val="4F81BD"/>
                </a:solidFill>
                <a:latin typeface="Arial" panose="020B0604020202020204" pitchFamily="34" charset="0"/>
                <a:ea typeface="Calibri" panose="020F0502020204030204" pitchFamily="34" charset="0"/>
                <a:cs typeface="Arial" panose="020B0604020202020204" pitchFamily="34" charset="0"/>
              </a:rPr>
              <a:t>this</a:t>
            </a:r>
            <a:r>
              <a:rPr lang="es-ES" sz="1400" b="1" dirty="0">
                <a:solidFill>
                  <a:srgbClr val="4F81BD"/>
                </a:solidFill>
                <a:latin typeface="Arial" panose="020B0604020202020204" pitchFamily="34" charset="0"/>
                <a:ea typeface="Calibri" panose="020F0502020204030204" pitchFamily="34" charset="0"/>
                <a:cs typeface="Arial" panose="020B0604020202020204" pitchFamily="34" charset="0"/>
              </a:rPr>
              <a:t> </a:t>
            </a:r>
            <a:r>
              <a:rPr lang="es-ES" sz="1400" b="1" dirty="0" err="1">
                <a:solidFill>
                  <a:srgbClr val="4F81BD"/>
                </a:solidFill>
                <a:latin typeface="Arial" panose="020B0604020202020204" pitchFamily="34" charset="0"/>
                <a:ea typeface="Calibri" panose="020F0502020204030204" pitchFamily="34" charset="0"/>
                <a:cs typeface="Arial" panose="020B0604020202020204" pitchFamily="34" charset="0"/>
              </a:rPr>
              <a:t>text</a:t>
            </a:r>
            <a:endParaRPr lang="en-GB" sz="1400" dirty="0">
              <a:latin typeface="Calibri" panose="020F0502020204030204" pitchFamily="34" charset="0"/>
              <a:ea typeface="Calibri" panose="020F050202020403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0FE443F7-0500-4659-BFAD-0F8F786DD3BF}"/>
              </a:ext>
            </a:extLst>
          </p:cNvPr>
          <p:cNvSpPr/>
          <p:nvPr/>
        </p:nvSpPr>
        <p:spPr>
          <a:xfrm>
            <a:off x="596550" y="4410497"/>
            <a:ext cx="6495626" cy="324128"/>
          </a:xfrm>
          <a:prstGeom prst="rect">
            <a:avLst/>
          </a:prstGeom>
        </p:spPr>
        <p:txBody>
          <a:bodyPr wrap="square">
            <a:spAutoFit/>
          </a:bodyPr>
          <a:lstStyle/>
          <a:p>
            <a:pPr>
              <a:lnSpc>
                <a:spcPct val="115000"/>
              </a:lnSpc>
              <a:spcAft>
                <a:spcPts val="600"/>
              </a:spcAft>
            </a:pPr>
            <a:r>
              <a:rPr lang="es-ES" sz="1400" b="1" dirty="0" err="1">
                <a:solidFill>
                  <a:srgbClr val="4F81BD"/>
                </a:solidFill>
                <a:latin typeface="Arial" panose="020B0604020202020204" pitchFamily="34" charset="0"/>
                <a:ea typeface="Calibri" panose="020F0502020204030204" pitchFamily="34" charset="0"/>
                <a:cs typeface="Arial" panose="020B0604020202020204" pitchFamily="34" charset="0"/>
              </a:rPr>
              <a:t>Type</a:t>
            </a:r>
            <a:r>
              <a:rPr lang="es-ES" sz="1400" b="1" dirty="0">
                <a:solidFill>
                  <a:srgbClr val="4F81BD"/>
                </a:solidFill>
                <a:latin typeface="Arial" panose="020B0604020202020204" pitchFamily="34" charset="0"/>
                <a:ea typeface="Calibri" panose="020F0502020204030204" pitchFamily="34" charset="0"/>
                <a:cs typeface="Arial" panose="020B0604020202020204" pitchFamily="34" charset="0"/>
              </a:rPr>
              <a:t> </a:t>
            </a:r>
            <a:r>
              <a:rPr lang="es-ES" sz="1400" b="1" dirty="0" err="1">
                <a:solidFill>
                  <a:srgbClr val="4F81BD"/>
                </a:solidFill>
                <a:latin typeface="Arial" panose="020B0604020202020204" pitchFamily="34" charset="0"/>
                <a:ea typeface="Calibri" panose="020F0502020204030204" pitchFamily="34" charset="0"/>
                <a:cs typeface="Arial" panose="020B0604020202020204" pitchFamily="34" charset="0"/>
              </a:rPr>
              <a:t>your</a:t>
            </a:r>
            <a:r>
              <a:rPr lang="es-ES" sz="1400" b="1" dirty="0">
                <a:solidFill>
                  <a:srgbClr val="4F81BD"/>
                </a:solidFill>
                <a:latin typeface="Arial" panose="020B0604020202020204" pitchFamily="34" charset="0"/>
                <a:ea typeface="Calibri" panose="020F0502020204030204" pitchFamily="34" charset="0"/>
                <a:cs typeface="Arial" panose="020B0604020202020204" pitchFamily="34" charset="0"/>
              </a:rPr>
              <a:t> </a:t>
            </a:r>
            <a:r>
              <a:rPr lang="es-ES" sz="1400" b="1" dirty="0" err="1">
                <a:solidFill>
                  <a:srgbClr val="4F81BD"/>
                </a:solidFill>
                <a:latin typeface="Arial" panose="020B0604020202020204" pitchFamily="34" charset="0"/>
                <a:ea typeface="Calibri" panose="020F0502020204030204" pitchFamily="34" charset="0"/>
                <a:cs typeface="Arial" panose="020B0604020202020204" pitchFamily="34" charset="0"/>
              </a:rPr>
              <a:t>answer</a:t>
            </a:r>
            <a:r>
              <a:rPr lang="es-ES" sz="1400" b="1" dirty="0">
                <a:solidFill>
                  <a:srgbClr val="4F81BD"/>
                </a:solidFill>
                <a:latin typeface="Arial" panose="020B0604020202020204" pitchFamily="34" charset="0"/>
                <a:ea typeface="Calibri" panose="020F0502020204030204" pitchFamily="34" charset="0"/>
                <a:cs typeface="Arial" panose="020B0604020202020204" pitchFamily="34" charset="0"/>
              </a:rPr>
              <a:t> </a:t>
            </a:r>
            <a:r>
              <a:rPr lang="es-ES" sz="1400" b="1" dirty="0" err="1">
                <a:solidFill>
                  <a:srgbClr val="4F81BD"/>
                </a:solidFill>
                <a:latin typeface="Arial" panose="020B0604020202020204" pitchFamily="34" charset="0"/>
                <a:ea typeface="Calibri" panose="020F0502020204030204" pitchFamily="34" charset="0"/>
                <a:cs typeface="Arial" panose="020B0604020202020204" pitchFamily="34" charset="0"/>
              </a:rPr>
              <a:t>here</a:t>
            </a:r>
            <a:r>
              <a:rPr lang="es-ES" sz="1400" b="1" dirty="0">
                <a:solidFill>
                  <a:srgbClr val="4F81BD"/>
                </a:solidFill>
                <a:latin typeface="Arial" panose="020B0604020202020204" pitchFamily="34" charset="0"/>
                <a:ea typeface="Calibri" panose="020F0502020204030204" pitchFamily="34" charset="0"/>
                <a:cs typeface="Arial" panose="020B0604020202020204" pitchFamily="34" charset="0"/>
              </a:rPr>
              <a:t> </a:t>
            </a:r>
            <a:r>
              <a:rPr lang="es-ES" sz="1400" b="1" dirty="0" err="1">
                <a:solidFill>
                  <a:srgbClr val="4F81BD"/>
                </a:solidFill>
                <a:latin typeface="Arial" panose="020B0604020202020204" pitchFamily="34" charset="0"/>
                <a:ea typeface="Calibri" panose="020F0502020204030204" pitchFamily="34" charset="0"/>
                <a:cs typeface="Arial" panose="020B0604020202020204" pitchFamily="34" charset="0"/>
              </a:rPr>
              <a:t>by</a:t>
            </a:r>
            <a:r>
              <a:rPr lang="es-ES" sz="1400" b="1" dirty="0">
                <a:solidFill>
                  <a:srgbClr val="4F81BD"/>
                </a:solidFill>
                <a:latin typeface="Arial" panose="020B0604020202020204" pitchFamily="34" charset="0"/>
                <a:ea typeface="Calibri" panose="020F0502020204030204" pitchFamily="34" charset="0"/>
                <a:cs typeface="Arial" panose="020B0604020202020204" pitchFamily="34" charset="0"/>
              </a:rPr>
              <a:t> </a:t>
            </a:r>
            <a:r>
              <a:rPr lang="es-ES" sz="1400" b="1" dirty="0" err="1">
                <a:solidFill>
                  <a:srgbClr val="4F81BD"/>
                </a:solidFill>
                <a:latin typeface="Arial" panose="020B0604020202020204" pitchFamily="34" charset="0"/>
                <a:ea typeface="Calibri" panose="020F0502020204030204" pitchFamily="34" charset="0"/>
                <a:cs typeface="Arial" panose="020B0604020202020204" pitchFamily="34" charset="0"/>
              </a:rPr>
              <a:t>replacing</a:t>
            </a:r>
            <a:r>
              <a:rPr lang="es-ES" sz="1400" b="1" dirty="0">
                <a:solidFill>
                  <a:srgbClr val="4F81BD"/>
                </a:solidFill>
                <a:latin typeface="Arial" panose="020B0604020202020204" pitchFamily="34" charset="0"/>
                <a:ea typeface="Calibri" panose="020F0502020204030204" pitchFamily="34" charset="0"/>
                <a:cs typeface="Arial" panose="020B0604020202020204" pitchFamily="34" charset="0"/>
              </a:rPr>
              <a:t> </a:t>
            </a:r>
            <a:r>
              <a:rPr lang="es-ES" sz="1400" b="1" dirty="0" err="1">
                <a:solidFill>
                  <a:srgbClr val="4F81BD"/>
                </a:solidFill>
                <a:latin typeface="Arial" panose="020B0604020202020204" pitchFamily="34" charset="0"/>
                <a:ea typeface="Calibri" panose="020F0502020204030204" pitchFamily="34" charset="0"/>
                <a:cs typeface="Arial" panose="020B0604020202020204" pitchFamily="34" charset="0"/>
              </a:rPr>
              <a:t>this</a:t>
            </a:r>
            <a:r>
              <a:rPr lang="es-ES" sz="1400" b="1" dirty="0">
                <a:solidFill>
                  <a:srgbClr val="4F81BD"/>
                </a:solidFill>
                <a:latin typeface="Arial" panose="020B0604020202020204" pitchFamily="34" charset="0"/>
                <a:ea typeface="Calibri" panose="020F0502020204030204" pitchFamily="34" charset="0"/>
                <a:cs typeface="Arial" panose="020B0604020202020204" pitchFamily="34" charset="0"/>
              </a:rPr>
              <a:t> </a:t>
            </a:r>
            <a:r>
              <a:rPr lang="es-ES" sz="1400" b="1" dirty="0" err="1">
                <a:solidFill>
                  <a:srgbClr val="4F81BD"/>
                </a:solidFill>
                <a:latin typeface="Arial" panose="020B0604020202020204" pitchFamily="34" charset="0"/>
                <a:ea typeface="Calibri" panose="020F0502020204030204" pitchFamily="34" charset="0"/>
                <a:cs typeface="Arial" panose="020B0604020202020204" pitchFamily="34" charset="0"/>
              </a:rPr>
              <a:t>text</a:t>
            </a:r>
            <a:endParaRPr lang="en-GB" sz="1400" dirty="0">
              <a:latin typeface="Calibri" panose="020F0502020204030204" pitchFamily="34" charset="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224809894"/>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PQuestion"/>
          <p:cNvSpPr>
            <a:spLocks noGrp="1" noChangeArrowheads="1"/>
          </p:cNvSpPr>
          <p:nvPr>
            <p:ph type="title"/>
          </p:nvPr>
        </p:nvSpPr>
        <p:spPr>
          <a:xfrm>
            <a:off x="485099" y="260350"/>
            <a:ext cx="11334989" cy="1143000"/>
          </a:xfrm>
          <a:solidFill>
            <a:srgbClr val="2D3F49"/>
          </a:solidFill>
        </p:spPr>
        <p:txBody>
          <a:bodyPr/>
          <a:lstStyle/>
          <a:p>
            <a:r>
              <a:rPr lang="en-GB" altLang="en-US" sz="3000">
                <a:solidFill>
                  <a:schemeClr val="bg1"/>
                </a:solidFill>
                <a:latin typeface="Georgia" pitchFamily="18" charset="0"/>
              </a:rPr>
              <a:t>Have a discussion about the points below and add some notes about what you discuss.  Spend ~4 mins on each point.</a:t>
            </a:r>
            <a:endParaRPr lang="en-US" altLang="en-US" sz="3000">
              <a:solidFill>
                <a:schemeClr val="bg1"/>
              </a:solidFill>
              <a:latin typeface="Georgia" pitchFamily="18" charset="0"/>
            </a:endParaRPr>
          </a:p>
        </p:txBody>
      </p:sp>
      <p:sp>
        <p:nvSpPr>
          <p:cNvPr id="5" name="TextBox 4"/>
          <p:cNvSpPr txBox="1"/>
          <p:nvPr/>
        </p:nvSpPr>
        <p:spPr>
          <a:xfrm>
            <a:off x="476755" y="1537692"/>
            <a:ext cx="8574965" cy="646331"/>
          </a:xfrm>
          <a:prstGeom prst="rect">
            <a:avLst/>
          </a:prstGeom>
          <a:noFill/>
        </p:spPr>
        <p:txBody>
          <a:bodyPr wrap="square" rtlCol="0">
            <a:spAutoFit/>
          </a:bodyPr>
          <a:lstStyle/>
          <a:p>
            <a:r>
              <a:rPr lang="en-GB"/>
              <a:t>1) What are the strengths and weaknesses that students typically display? (think broadly)</a:t>
            </a:r>
          </a:p>
          <a:p>
            <a:endParaRPr lang="en-GB"/>
          </a:p>
        </p:txBody>
      </p:sp>
      <p:sp>
        <p:nvSpPr>
          <p:cNvPr id="3" name="Rectangle 2">
            <a:extLst>
              <a:ext uri="{FF2B5EF4-FFF2-40B4-BE49-F238E27FC236}">
                <a16:creationId xmlns:a16="http://schemas.microsoft.com/office/drawing/2014/main" id="{1ACDA652-9DE5-493D-8580-646F45D118CC}"/>
              </a:ext>
            </a:extLst>
          </p:cNvPr>
          <p:cNvSpPr/>
          <p:nvPr/>
        </p:nvSpPr>
        <p:spPr>
          <a:xfrm>
            <a:off x="476755" y="3629824"/>
            <a:ext cx="11192331" cy="646331"/>
          </a:xfrm>
          <a:prstGeom prst="rect">
            <a:avLst/>
          </a:prstGeom>
        </p:spPr>
        <p:txBody>
          <a:bodyPr wrap="square">
            <a:spAutoFit/>
          </a:bodyPr>
          <a:lstStyle/>
          <a:p>
            <a:r>
              <a:rPr lang="en-GB"/>
              <a:t>2) E</a:t>
            </a:r>
            <a:r>
              <a:rPr lang="en-GB" altLang="en-US"/>
              <a:t>xplore ways in which a student might go about developing their strengths and weaknesses whilst at University and </a:t>
            </a:r>
            <a:r>
              <a:rPr lang="en-GB" altLang="en-US" err="1"/>
              <a:t>and</a:t>
            </a:r>
            <a:r>
              <a:rPr lang="en-GB" altLang="en-US"/>
              <a:t> give some of your suggestions below. </a:t>
            </a:r>
            <a:endParaRPr lang="en-GB"/>
          </a:p>
        </p:txBody>
      </p:sp>
      <p:sp>
        <p:nvSpPr>
          <p:cNvPr id="7" name="Rectangle 6">
            <a:extLst>
              <a:ext uri="{FF2B5EF4-FFF2-40B4-BE49-F238E27FC236}">
                <a16:creationId xmlns:a16="http://schemas.microsoft.com/office/drawing/2014/main" id="{596603A6-FD28-4E2E-8A0F-6A8C74A4E03A}"/>
              </a:ext>
            </a:extLst>
          </p:cNvPr>
          <p:cNvSpPr/>
          <p:nvPr/>
        </p:nvSpPr>
        <p:spPr>
          <a:xfrm>
            <a:off x="596550" y="2021959"/>
            <a:ext cx="6495626" cy="2267224"/>
          </a:xfrm>
          <a:prstGeom prst="rect">
            <a:avLst/>
          </a:prstGeom>
        </p:spPr>
        <p:txBody>
          <a:bodyPr wrap="square" lIns="91440" tIns="45720" rIns="91440" bIns="45720" anchor="t">
            <a:spAutoFit/>
          </a:bodyPr>
          <a:lstStyle/>
          <a:p>
            <a:pPr>
              <a:lnSpc>
                <a:spcPct val="115000"/>
              </a:lnSpc>
              <a:spcAft>
                <a:spcPts val="600"/>
              </a:spcAft>
            </a:pPr>
            <a:r>
              <a:rPr lang="es-ES" sz="1400" b="1" err="1">
                <a:solidFill>
                  <a:srgbClr val="4F81BD"/>
                </a:solidFill>
                <a:latin typeface="Arial"/>
                <a:ea typeface="Calibri" panose="020F0502020204030204" pitchFamily="34" charset="0"/>
                <a:cs typeface="Arial"/>
              </a:rPr>
              <a:t>Weaknesses</a:t>
            </a:r>
            <a:r>
              <a:rPr lang="es-ES" sz="1400" b="1">
                <a:solidFill>
                  <a:srgbClr val="4F81BD"/>
                </a:solidFill>
                <a:latin typeface="Arial"/>
                <a:ea typeface="Calibri" panose="020F0502020204030204" pitchFamily="34" charset="0"/>
                <a:cs typeface="Arial"/>
              </a:rPr>
              <a:t>= time </a:t>
            </a:r>
            <a:r>
              <a:rPr lang="es-ES" sz="1400" b="1" err="1">
                <a:solidFill>
                  <a:srgbClr val="4F81BD"/>
                </a:solidFill>
                <a:latin typeface="Arial"/>
                <a:ea typeface="Calibri" panose="020F0502020204030204" pitchFamily="34" charset="0"/>
                <a:cs typeface="Arial"/>
              </a:rPr>
              <a:t>management</a:t>
            </a:r>
            <a:r>
              <a:rPr lang="es-ES" sz="1400" b="1">
                <a:solidFill>
                  <a:srgbClr val="4F81BD"/>
                </a:solidFill>
                <a:latin typeface="Arial"/>
                <a:ea typeface="Calibri" panose="020F0502020204030204" pitchFamily="34" charset="0"/>
                <a:cs typeface="Arial"/>
              </a:rPr>
              <a:t>.</a:t>
            </a:r>
          </a:p>
          <a:p>
            <a:pPr>
              <a:lnSpc>
                <a:spcPct val="114999"/>
              </a:lnSpc>
              <a:spcAft>
                <a:spcPts val="600"/>
              </a:spcAft>
            </a:pPr>
            <a:r>
              <a:rPr lang="es-ES" sz="1400" b="1" err="1">
                <a:solidFill>
                  <a:srgbClr val="4F81BD"/>
                </a:solidFill>
                <a:latin typeface="Arial"/>
                <a:ea typeface="Calibri" panose="020F0502020204030204" pitchFamily="34" charset="0"/>
                <a:cs typeface="Arial"/>
              </a:rPr>
              <a:t>Lack</a:t>
            </a:r>
            <a:r>
              <a:rPr lang="es-ES" sz="1400" b="1">
                <a:solidFill>
                  <a:srgbClr val="4F81BD"/>
                </a:solidFill>
                <a:latin typeface="Arial"/>
                <a:ea typeface="Calibri" panose="020F0502020204030204" pitchFamily="34" charset="0"/>
                <a:cs typeface="Arial"/>
              </a:rPr>
              <a:t> </a:t>
            </a:r>
            <a:r>
              <a:rPr lang="es-ES" sz="1400" b="1" err="1">
                <a:solidFill>
                  <a:srgbClr val="4F81BD"/>
                </a:solidFill>
                <a:latin typeface="Arial"/>
                <a:ea typeface="Calibri" panose="020F0502020204030204" pitchFamily="34" charset="0"/>
                <a:cs typeface="Arial"/>
              </a:rPr>
              <a:t>of</a:t>
            </a:r>
            <a:r>
              <a:rPr lang="es-ES" sz="1400" b="1">
                <a:solidFill>
                  <a:srgbClr val="4F81BD"/>
                </a:solidFill>
                <a:latin typeface="Arial"/>
                <a:ea typeface="Calibri" panose="020F0502020204030204" pitchFamily="34" charset="0"/>
                <a:cs typeface="Arial"/>
              </a:rPr>
              <a:t> </a:t>
            </a:r>
            <a:r>
              <a:rPr lang="es-ES" sz="1400" b="1" err="1">
                <a:solidFill>
                  <a:srgbClr val="4F81BD"/>
                </a:solidFill>
                <a:latin typeface="Arial"/>
                <a:ea typeface="Calibri" panose="020F0502020204030204" pitchFamily="34" charset="0"/>
                <a:cs typeface="Arial"/>
              </a:rPr>
              <a:t>motivation</a:t>
            </a:r>
            <a:endParaRPr lang="es-ES" sz="1400" b="1" err="1">
              <a:solidFill>
                <a:srgbClr val="4F81BD"/>
              </a:solidFill>
              <a:latin typeface="Arial"/>
              <a:ea typeface="Calibri" panose="020F0502020204030204" pitchFamily="34" charset="0"/>
              <a:cs typeface="Arial" panose="020B0604020202020204" pitchFamily="34" charset="0"/>
            </a:endParaRPr>
          </a:p>
          <a:p>
            <a:pPr>
              <a:lnSpc>
                <a:spcPct val="114999"/>
              </a:lnSpc>
              <a:spcAft>
                <a:spcPts val="600"/>
              </a:spcAft>
            </a:pPr>
            <a:r>
              <a:rPr lang="es-ES" sz="1400" b="1" err="1">
                <a:solidFill>
                  <a:srgbClr val="4F81BD"/>
                </a:solidFill>
                <a:latin typeface="Arial"/>
                <a:ea typeface="Calibri" panose="020F0502020204030204" pitchFamily="34" charset="0"/>
                <a:cs typeface="Arial"/>
              </a:rPr>
              <a:t>Being</a:t>
            </a:r>
            <a:r>
              <a:rPr lang="es-ES" sz="1400" b="1">
                <a:solidFill>
                  <a:srgbClr val="4F81BD"/>
                </a:solidFill>
                <a:latin typeface="Arial"/>
                <a:ea typeface="Calibri" panose="020F0502020204030204" pitchFamily="34" charset="0"/>
                <a:cs typeface="Arial"/>
              </a:rPr>
              <a:t> </a:t>
            </a:r>
            <a:r>
              <a:rPr lang="es-ES" sz="1400" b="1" err="1">
                <a:solidFill>
                  <a:srgbClr val="4F81BD"/>
                </a:solidFill>
                <a:latin typeface="Arial"/>
                <a:ea typeface="Calibri" panose="020F0502020204030204" pitchFamily="34" charset="0"/>
                <a:cs typeface="Arial"/>
              </a:rPr>
              <a:t>too</a:t>
            </a:r>
            <a:r>
              <a:rPr lang="es-ES" sz="1400" b="1">
                <a:solidFill>
                  <a:srgbClr val="4F81BD"/>
                </a:solidFill>
                <a:latin typeface="Arial"/>
                <a:ea typeface="Calibri" panose="020F0502020204030204" pitchFamily="34" charset="0"/>
                <a:cs typeface="Arial"/>
              </a:rPr>
              <a:t> social </a:t>
            </a:r>
            <a:r>
              <a:rPr lang="es-ES" sz="1400" b="1" err="1">
                <a:solidFill>
                  <a:srgbClr val="4F81BD"/>
                </a:solidFill>
                <a:latin typeface="Arial"/>
                <a:ea typeface="Calibri" panose="020F0502020204030204" pitchFamily="34" charset="0"/>
                <a:cs typeface="Arial"/>
              </a:rPr>
              <a:t>interfers</a:t>
            </a:r>
            <a:r>
              <a:rPr lang="es-ES" sz="1400" b="1">
                <a:solidFill>
                  <a:srgbClr val="4F81BD"/>
                </a:solidFill>
                <a:latin typeface="Arial"/>
                <a:ea typeface="Calibri" panose="020F0502020204030204" pitchFamily="34" charset="0"/>
                <a:cs typeface="Arial"/>
              </a:rPr>
              <a:t> </a:t>
            </a:r>
            <a:r>
              <a:rPr lang="es-ES" sz="1400" b="1" err="1">
                <a:solidFill>
                  <a:srgbClr val="4F81BD"/>
                </a:solidFill>
                <a:latin typeface="Arial"/>
                <a:ea typeface="Calibri" panose="020F0502020204030204" pitchFamily="34" charset="0"/>
                <a:cs typeface="Arial"/>
              </a:rPr>
              <a:t>with</a:t>
            </a:r>
            <a:r>
              <a:rPr lang="es-ES" sz="1400" b="1">
                <a:solidFill>
                  <a:srgbClr val="4F81BD"/>
                </a:solidFill>
                <a:latin typeface="Arial"/>
                <a:ea typeface="Calibri" panose="020F0502020204030204" pitchFamily="34" charset="0"/>
                <a:cs typeface="Arial"/>
              </a:rPr>
              <a:t> </a:t>
            </a:r>
            <a:r>
              <a:rPr lang="es-ES" sz="1400" b="1" err="1">
                <a:solidFill>
                  <a:srgbClr val="4F81BD"/>
                </a:solidFill>
                <a:latin typeface="Arial"/>
                <a:ea typeface="Calibri" panose="020F0502020204030204" pitchFamily="34" charset="0"/>
                <a:cs typeface="Arial"/>
              </a:rPr>
              <a:t>study</a:t>
            </a:r>
            <a:r>
              <a:rPr lang="es-ES" sz="1400" b="1">
                <a:solidFill>
                  <a:srgbClr val="4F81BD"/>
                </a:solidFill>
                <a:latin typeface="Arial"/>
                <a:ea typeface="Calibri" panose="020F0502020204030204" pitchFamily="34" charset="0"/>
                <a:cs typeface="Arial"/>
              </a:rPr>
              <a:t> time.</a:t>
            </a:r>
            <a:endParaRPr lang="es-ES" sz="1400" b="1">
              <a:solidFill>
                <a:srgbClr val="4F81BD"/>
              </a:solidFill>
              <a:latin typeface="Arial"/>
              <a:ea typeface="Calibri" panose="020F0502020204030204" pitchFamily="34" charset="0"/>
              <a:cs typeface="Arial" panose="020B0604020202020204" pitchFamily="34" charset="0"/>
            </a:endParaRPr>
          </a:p>
          <a:p>
            <a:pPr>
              <a:lnSpc>
                <a:spcPct val="114999"/>
              </a:lnSpc>
              <a:spcAft>
                <a:spcPts val="600"/>
              </a:spcAft>
            </a:pPr>
            <a:r>
              <a:rPr lang="es-ES" sz="1400" b="1" err="1">
                <a:solidFill>
                  <a:srgbClr val="4F81BD"/>
                </a:solidFill>
                <a:latin typeface="Arial"/>
                <a:ea typeface="Calibri" panose="020F0502020204030204" pitchFamily="34" charset="0"/>
                <a:cs typeface="Arial"/>
              </a:rPr>
              <a:t>Many</a:t>
            </a:r>
            <a:r>
              <a:rPr lang="es-ES" sz="1400" b="1">
                <a:solidFill>
                  <a:srgbClr val="4F81BD"/>
                </a:solidFill>
                <a:latin typeface="Arial"/>
                <a:ea typeface="Calibri" panose="020F0502020204030204" pitchFamily="34" charset="0"/>
                <a:cs typeface="Arial"/>
              </a:rPr>
              <a:t> </a:t>
            </a:r>
            <a:r>
              <a:rPr lang="es-ES" sz="1400" b="1" err="1">
                <a:solidFill>
                  <a:srgbClr val="4F81BD"/>
                </a:solidFill>
                <a:latin typeface="Arial"/>
                <a:ea typeface="Calibri" panose="020F0502020204030204" pitchFamily="34" charset="0"/>
                <a:cs typeface="Arial"/>
              </a:rPr>
              <a:t>distractions</a:t>
            </a:r>
            <a:r>
              <a:rPr lang="es-ES" sz="1400" b="1">
                <a:solidFill>
                  <a:srgbClr val="4F81BD"/>
                </a:solidFill>
                <a:latin typeface="Arial"/>
                <a:ea typeface="Calibri" panose="020F0502020204030204" pitchFamily="34" charset="0"/>
                <a:cs typeface="Arial"/>
              </a:rPr>
              <a:t>.</a:t>
            </a:r>
          </a:p>
          <a:p>
            <a:pPr>
              <a:lnSpc>
                <a:spcPct val="114999"/>
              </a:lnSpc>
              <a:spcAft>
                <a:spcPts val="600"/>
              </a:spcAft>
            </a:pPr>
            <a:r>
              <a:rPr lang="es-ES" sz="1400" b="1" err="1">
                <a:solidFill>
                  <a:srgbClr val="4F81BD"/>
                </a:solidFill>
                <a:latin typeface="Arial"/>
                <a:ea typeface="Calibri" panose="020F0502020204030204" pitchFamily="34" charset="0"/>
                <a:cs typeface="Arial"/>
              </a:rPr>
              <a:t>Strengths</a:t>
            </a:r>
            <a:r>
              <a:rPr lang="es-ES" sz="1400" b="1">
                <a:solidFill>
                  <a:srgbClr val="4F81BD"/>
                </a:solidFill>
                <a:latin typeface="Arial"/>
                <a:ea typeface="Calibri" panose="020F0502020204030204" pitchFamily="34" charset="0"/>
                <a:cs typeface="Arial"/>
              </a:rPr>
              <a:t> = Good </a:t>
            </a:r>
            <a:r>
              <a:rPr lang="es-ES" sz="1400" b="1" err="1">
                <a:solidFill>
                  <a:srgbClr val="4F81BD"/>
                </a:solidFill>
                <a:latin typeface="Arial"/>
                <a:ea typeface="Calibri" panose="020F0502020204030204" pitchFamily="34" charset="0"/>
                <a:cs typeface="Arial"/>
              </a:rPr>
              <a:t>when</a:t>
            </a:r>
            <a:r>
              <a:rPr lang="es-ES" sz="1400" b="1">
                <a:solidFill>
                  <a:srgbClr val="4F81BD"/>
                </a:solidFill>
                <a:latin typeface="Arial"/>
                <a:ea typeface="Calibri" panose="020F0502020204030204" pitchFamily="34" charset="0"/>
                <a:cs typeface="Arial"/>
              </a:rPr>
              <a:t> </a:t>
            </a:r>
            <a:r>
              <a:rPr lang="es-ES" sz="1400" b="1" err="1">
                <a:solidFill>
                  <a:srgbClr val="4F81BD"/>
                </a:solidFill>
                <a:latin typeface="Arial"/>
                <a:ea typeface="Calibri" panose="020F0502020204030204" pitchFamily="34" charset="0"/>
                <a:cs typeface="Arial"/>
              </a:rPr>
              <a:t>working</a:t>
            </a:r>
            <a:r>
              <a:rPr lang="es-ES" sz="1400" b="1">
                <a:solidFill>
                  <a:srgbClr val="4F81BD"/>
                </a:solidFill>
                <a:latin typeface="Arial"/>
                <a:ea typeface="Calibri" panose="020F0502020204030204" pitchFamily="34" charset="0"/>
                <a:cs typeface="Arial"/>
              </a:rPr>
              <a:t> in a </a:t>
            </a:r>
            <a:r>
              <a:rPr lang="es-ES" sz="1400" b="1" err="1">
                <a:solidFill>
                  <a:srgbClr val="4F81BD"/>
                </a:solidFill>
                <a:latin typeface="Arial"/>
                <a:ea typeface="Calibri" panose="020F0502020204030204" pitchFamily="34" charset="0"/>
                <a:cs typeface="Arial"/>
              </a:rPr>
              <a:t>team</a:t>
            </a:r>
            <a:r>
              <a:rPr lang="es-ES" sz="1400" b="1">
                <a:solidFill>
                  <a:srgbClr val="4F81BD"/>
                </a:solidFill>
                <a:latin typeface="Arial"/>
                <a:ea typeface="Calibri" panose="020F0502020204030204" pitchFamily="34" charset="0"/>
                <a:cs typeface="Arial"/>
              </a:rPr>
              <a:t>, </a:t>
            </a:r>
            <a:r>
              <a:rPr lang="es-ES" sz="1400" b="1" err="1">
                <a:solidFill>
                  <a:srgbClr val="4F81BD"/>
                </a:solidFill>
                <a:latin typeface="Arial"/>
                <a:ea typeface="Calibri" panose="020F0502020204030204" pitchFamily="34" charset="0"/>
                <a:cs typeface="Arial"/>
              </a:rPr>
              <a:t>determination</a:t>
            </a:r>
            <a:r>
              <a:rPr lang="es-ES" sz="1400" b="1">
                <a:solidFill>
                  <a:srgbClr val="4F81BD"/>
                </a:solidFill>
                <a:latin typeface="Arial"/>
                <a:ea typeface="Calibri" panose="020F0502020204030204" pitchFamily="34" charset="0"/>
                <a:cs typeface="Arial"/>
              </a:rPr>
              <a:t> </a:t>
            </a:r>
            <a:r>
              <a:rPr lang="es-ES" sz="1400" b="1" err="1">
                <a:solidFill>
                  <a:srgbClr val="4F81BD"/>
                </a:solidFill>
                <a:latin typeface="Arial"/>
                <a:ea typeface="Calibri" panose="020F0502020204030204" pitchFamily="34" charset="0"/>
                <a:cs typeface="Arial"/>
              </a:rPr>
              <a:t>to</a:t>
            </a:r>
            <a:r>
              <a:rPr lang="es-ES" sz="1400" b="1">
                <a:solidFill>
                  <a:srgbClr val="4F81BD"/>
                </a:solidFill>
                <a:latin typeface="Arial"/>
                <a:ea typeface="Calibri" panose="020F0502020204030204" pitchFamily="34" charset="0"/>
                <a:cs typeface="Arial"/>
              </a:rPr>
              <a:t> do </a:t>
            </a:r>
            <a:r>
              <a:rPr lang="es-ES" sz="1400" b="1" err="1">
                <a:solidFill>
                  <a:srgbClr val="4F81BD"/>
                </a:solidFill>
                <a:latin typeface="Arial"/>
                <a:ea typeface="Calibri" panose="020F0502020204030204" pitchFamily="34" charset="0"/>
                <a:cs typeface="Arial"/>
              </a:rPr>
              <a:t>well</a:t>
            </a:r>
            <a:r>
              <a:rPr lang="es-ES" sz="1400" b="1">
                <a:solidFill>
                  <a:srgbClr val="4F81BD"/>
                </a:solidFill>
                <a:latin typeface="Arial"/>
                <a:ea typeface="Calibri" panose="020F0502020204030204" pitchFamily="34" charset="0"/>
                <a:cs typeface="Arial"/>
              </a:rPr>
              <a:t>.</a:t>
            </a:r>
            <a:endParaRPr lang="es-ES" sz="1400" b="1">
              <a:solidFill>
                <a:srgbClr val="4F81BD"/>
              </a:solidFill>
              <a:latin typeface="Arial"/>
              <a:ea typeface="Calibri" panose="020F0502020204030204" pitchFamily="34" charset="0"/>
              <a:cs typeface="Arial" panose="020B0604020202020204" pitchFamily="34" charset="0"/>
            </a:endParaRPr>
          </a:p>
          <a:p>
            <a:pPr>
              <a:lnSpc>
                <a:spcPct val="114999"/>
              </a:lnSpc>
              <a:spcAft>
                <a:spcPts val="600"/>
              </a:spcAft>
            </a:pPr>
            <a:endParaRPr lang="es-ES" sz="1400" b="1">
              <a:solidFill>
                <a:srgbClr val="4F81BD"/>
              </a:solidFill>
              <a:latin typeface="Arial"/>
              <a:ea typeface="Calibri" panose="020F0502020204030204" pitchFamily="34" charset="0"/>
              <a:cs typeface="Arial" panose="020B0604020202020204" pitchFamily="34" charset="0"/>
            </a:endParaRPr>
          </a:p>
          <a:p>
            <a:pPr>
              <a:lnSpc>
                <a:spcPct val="114999"/>
              </a:lnSpc>
              <a:spcAft>
                <a:spcPts val="600"/>
              </a:spcAft>
            </a:pPr>
            <a:endParaRPr lang="es-ES" sz="1400" b="1">
              <a:solidFill>
                <a:srgbClr val="4F81BD"/>
              </a:solidFill>
              <a:latin typeface="Arial"/>
              <a:ea typeface="Calibri" panose="020F050202020403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0FE443F7-0500-4659-BFAD-0F8F786DD3BF}"/>
              </a:ext>
            </a:extLst>
          </p:cNvPr>
          <p:cNvSpPr/>
          <p:nvPr/>
        </p:nvSpPr>
        <p:spPr>
          <a:xfrm>
            <a:off x="596550" y="4410497"/>
            <a:ext cx="6451130" cy="968407"/>
          </a:xfrm>
          <a:prstGeom prst="rect">
            <a:avLst/>
          </a:prstGeom>
        </p:spPr>
        <p:txBody>
          <a:bodyPr wrap="square" lIns="91440" tIns="45720" rIns="91440" bIns="45720" anchor="t">
            <a:spAutoFit/>
          </a:bodyPr>
          <a:lstStyle/>
          <a:p>
            <a:pPr>
              <a:lnSpc>
                <a:spcPct val="115000"/>
              </a:lnSpc>
              <a:spcAft>
                <a:spcPts val="600"/>
              </a:spcAft>
            </a:pPr>
            <a:r>
              <a:rPr lang="es-ES" sz="1400" b="1" err="1">
                <a:solidFill>
                  <a:srgbClr val="4F81BD"/>
                </a:solidFill>
                <a:latin typeface="Arial"/>
                <a:ea typeface="Calibri" panose="020F0502020204030204" pitchFamily="34" charset="0"/>
                <a:cs typeface="Arial"/>
              </a:rPr>
              <a:t>Make</a:t>
            </a:r>
            <a:r>
              <a:rPr lang="es-ES" sz="1400" b="1">
                <a:solidFill>
                  <a:srgbClr val="4F81BD"/>
                </a:solidFill>
                <a:latin typeface="Arial"/>
                <a:ea typeface="Calibri" panose="020F0502020204030204" pitchFamily="34" charset="0"/>
                <a:cs typeface="Arial"/>
              </a:rPr>
              <a:t> time table </a:t>
            </a:r>
            <a:r>
              <a:rPr lang="es-ES" sz="1400" b="1" err="1">
                <a:solidFill>
                  <a:srgbClr val="4F81BD"/>
                </a:solidFill>
                <a:latin typeface="Arial"/>
                <a:ea typeface="Calibri" panose="020F0502020204030204" pitchFamily="34" charset="0"/>
                <a:cs typeface="Arial"/>
              </a:rPr>
              <a:t>to</a:t>
            </a:r>
            <a:r>
              <a:rPr lang="es-ES" sz="1400" b="1">
                <a:solidFill>
                  <a:srgbClr val="4F81BD"/>
                </a:solidFill>
                <a:latin typeface="Arial"/>
                <a:ea typeface="Calibri" panose="020F0502020204030204" pitchFamily="34" charset="0"/>
                <a:cs typeface="Arial"/>
              </a:rPr>
              <a:t> </a:t>
            </a:r>
            <a:r>
              <a:rPr lang="es-ES" sz="1400" b="1" err="1">
                <a:solidFill>
                  <a:srgbClr val="4F81BD"/>
                </a:solidFill>
                <a:latin typeface="Arial"/>
                <a:ea typeface="Calibri" panose="020F0502020204030204" pitchFamily="34" charset="0"/>
                <a:cs typeface="Arial"/>
              </a:rPr>
              <a:t>improve</a:t>
            </a:r>
            <a:r>
              <a:rPr lang="es-ES" sz="1400" b="1">
                <a:solidFill>
                  <a:srgbClr val="4F81BD"/>
                </a:solidFill>
                <a:latin typeface="Arial"/>
                <a:ea typeface="Calibri" panose="020F0502020204030204" pitchFamily="34" charset="0"/>
                <a:cs typeface="Arial"/>
              </a:rPr>
              <a:t> time </a:t>
            </a:r>
            <a:r>
              <a:rPr lang="es-ES" sz="1400" b="1" err="1">
                <a:solidFill>
                  <a:srgbClr val="4F81BD"/>
                </a:solidFill>
                <a:latin typeface="Arial"/>
                <a:ea typeface="Calibri" panose="020F0502020204030204" pitchFamily="34" charset="0"/>
                <a:cs typeface="Arial"/>
              </a:rPr>
              <a:t>management</a:t>
            </a:r>
            <a:r>
              <a:rPr lang="es-ES" sz="1400" b="1">
                <a:solidFill>
                  <a:srgbClr val="4F81BD"/>
                </a:solidFill>
                <a:latin typeface="Arial"/>
                <a:ea typeface="Calibri" panose="020F0502020204030204" pitchFamily="34" charset="0"/>
                <a:cs typeface="Arial"/>
              </a:rPr>
              <a:t> </a:t>
            </a:r>
            <a:r>
              <a:rPr lang="es-ES" sz="1400" b="1" err="1">
                <a:solidFill>
                  <a:srgbClr val="4F81BD"/>
                </a:solidFill>
                <a:latin typeface="Arial"/>
                <a:ea typeface="Calibri" panose="020F0502020204030204" pitchFamily="34" charset="0"/>
                <a:cs typeface="Arial"/>
              </a:rPr>
              <a:t>skills</a:t>
            </a:r>
            <a:r>
              <a:rPr lang="es-ES" sz="1400" b="1">
                <a:solidFill>
                  <a:srgbClr val="4F81BD"/>
                </a:solidFill>
                <a:latin typeface="Arial"/>
                <a:ea typeface="Calibri" panose="020F0502020204030204" pitchFamily="34" charset="0"/>
                <a:cs typeface="Arial"/>
              </a:rPr>
              <a:t>.</a:t>
            </a:r>
          </a:p>
          <a:p>
            <a:pPr>
              <a:lnSpc>
                <a:spcPct val="114999"/>
              </a:lnSpc>
              <a:spcAft>
                <a:spcPts val="600"/>
              </a:spcAft>
            </a:pPr>
            <a:r>
              <a:rPr lang="es-ES" sz="1400" b="1" err="1">
                <a:solidFill>
                  <a:srgbClr val="4F81BD"/>
                </a:solidFill>
                <a:latin typeface="Arial"/>
                <a:ea typeface="Calibri" panose="020F0502020204030204" pitchFamily="34" charset="0"/>
                <a:cs typeface="Arial"/>
              </a:rPr>
              <a:t>Work</a:t>
            </a:r>
            <a:r>
              <a:rPr lang="es-ES" sz="1400" b="1">
                <a:solidFill>
                  <a:srgbClr val="4F81BD"/>
                </a:solidFill>
                <a:latin typeface="Arial"/>
                <a:ea typeface="Calibri" panose="020F0502020204030204" pitchFamily="34" charset="0"/>
                <a:cs typeface="Arial"/>
              </a:rPr>
              <a:t> </a:t>
            </a:r>
            <a:r>
              <a:rPr lang="es-ES" sz="1400" b="1" err="1">
                <a:solidFill>
                  <a:srgbClr val="4F81BD"/>
                </a:solidFill>
                <a:latin typeface="Arial"/>
                <a:ea typeface="Calibri" panose="020F0502020204030204" pitchFamily="34" charset="0"/>
                <a:cs typeface="Arial"/>
              </a:rPr>
              <a:t>with</a:t>
            </a:r>
            <a:r>
              <a:rPr lang="es-ES" sz="1400" b="1">
                <a:solidFill>
                  <a:srgbClr val="4F81BD"/>
                </a:solidFill>
                <a:latin typeface="Arial"/>
                <a:ea typeface="Calibri" panose="020F0502020204030204" pitchFamily="34" charset="0"/>
                <a:cs typeface="Arial"/>
              </a:rPr>
              <a:t> </a:t>
            </a:r>
            <a:r>
              <a:rPr lang="es-ES" sz="1400" b="1" err="1">
                <a:solidFill>
                  <a:srgbClr val="4F81BD"/>
                </a:solidFill>
                <a:latin typeface="Arial"/>
                <a:ea typeface="Calibri" panose="020F0502020204030204" pitchFamily="34" charset="0"/>
                <a:cs typeface="Arial"/>
              </a:rPr>
              <a:t>other</a:t>
            </a:r>
            <a:r>
              <a:rPr lang="es-ES" sz="1400" b="1">
                <a:solidFill>
                  <a:srgbClr val="4F81BD"/>
                </a:solidFill>
                <a:latin typeface="Arial"/>
                <a:ea typeface="Calibri" panose="020F0502020204030204" pitchFamily="34" charset="0"/>
                <a:cs typeface="Arial"/>
              </a:rPr>
              <a:t> </a:t>
            </a:r>
            <a:r>
              <a:rPr lang="es-ES" sz="1400" b="1" err="1">
                <a:solidFill>
                  <a:srgbClr val="4F81BD"/>
                </a:solidFill>
                <a:latin typeface="Arial"/>
                <a:ea typeface="Calibri" panose="020F0502020204030204" pitchFamily="34" charset="0"/>
                <a:cs typeface="Arial"/>
              </a:rPr>
              <a:t>students</a:t>
            </a:r>
            <a:r>
              <a:rPr lang="es-ES" sz="1400" b="1">
                <a:solidFill>
                  <a:srgbClr val="4F81BD"/>
                </a:solidFill>
                <a:latin typeface="Arial"/>
                <a:ea typeface="Calibri" panose="020F0502020204030204" pitchFamily="34" charset="0"/>
                <a:cs typeface="Arial"/>
              </a:rPr>
              <a:t> </a:t>
            </a:r>
            <a:r>
              <a:rPr lang="es-ES" sz="1400" b="1" err="1">
                <a:solidFill>
                  <a:srgbClr val="4F81BD"/>
                </a:solidFill>
                <a:latin typeface="Arial"/>
                <a:ea typeface="Calibri" panose="020F0502020204030204" pitchFamily="34" charset="0"/>
                <a:cs typeface="Arial"/>
              </a:rPr>
              <a:t>to</a:t>
            </a:r>
            <a:r>
              <a:rPr lang="es-ES" sz="1400" b="1">
                <a:solidFill>
                  <a:srgbClr val="4F81BD"/>
                </a:solidFill>
                <a:latin typeface="Arial"/>
                <a:ea typeface="Calibri" panose="020F0502020204030204" pitchFamily="34" charset="0"/>
                <a:cs typeface="Arial"/>
              </a:rPr>
              <a:t> </a:t>
            </a:r>
            <a:r>
              <a:rPr lang="es-ES" sz="1400" b="1" err="1">
                <a:solidFill>
                  <a:srgbClr val="4F81BD"/>
                </a:solidFill>
                <a:latin typeface="Arial"/>
                <a:ea typeface="Calibri" panose="020F0502020204030204" pitchFamily="34" charset="0"/>
                <a:cs typeface="Arial"/>
              </a:rPr>
              <a:t>motivation</a:t>
            </a:r>
            <a:r>
              <a:rPr lang="es-ES" sz="1400" b="1">
                <a:solidFill>
                  <a:srgbClr val="4F81BD"/>
                </a:solidFill>
                <a:latin typeface="Arial"/>
                <a:ea typeface="Calibri" panose="020F0502020204030204" pitchFamily="34" charset="0"/>
                <a:cs typeface="Arial"/>
              </a:rPr>
              <a:t>.</a:t>
            </a:r>
          </a:p>
          <a:p>
            <a:pPr>
              <a:lnSpc>
                <a:spcPct val="114999"/>
              </a:lnSpc>
              <a:spcAft>
                <a:spcPts val="600"/>
              </a:spcAft>
            </a:pPr>
            <a:endParaRPr lang="es-ES" sz="1400" b="1">
              <a:solidFill>
                <a:srgbClr val="4F81BD"/>
              </a:solidFill>
              <a:latin typeface="Arial"/>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766916634"/>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PQuestion"/>
          <p:cNvSpPr>
            <a:spLocks noGrp="1" noChangeArrowheads="1"/>
          </p:cNvSpPr>
          <p:nvPr>
            <p:ph type="title"/>
          </p:nvPr>
        </p:nvSpPr>
        <p:spPr>
          <a:xfrm>
            <a:off x="485099" y="260350"/>
            <a:ext cx="11334989" cy="1143000"/>
          </a:xfrm>
          <a:solidFill>
            <a:srgbClr val="2D3F49"/>
          </a:solidFill>
        </p:spPr>
        <p:txBody>
          <a:bodyPr/>
          <a:lstStyle/>
          <a:p>
            <a:r>
              <a:rPr lang="en-GB" altLang="en-US" sz="3000" dirty="0">
                <a:solidFill>
                  <a:schemeClr val="bg1"/>
                </a:solidFill>
                <a:latin typeface="Georgia" pitchFamily="18" charset="0"/>
              </a:rPr>
              <a:t>Consider statements 1 – 8 below.  What are the challenges and risks associated with each one?  Make notes in the table</a:t>
            </a:r>
            <a:endParaRPr lang="en-US" altLang="en-US" sz="3000" dirty="0">
              <a:solidFill>
                <a:schemeClr val="bg1"/>
              </a:solidFill>
              <a:latin typeface="Georgia" pitchFamily="18" charset="0"/>
            </a:endParaRPr>
          </a:p>
        </p:txBody>
      </p:sp>
      <p:graphicFrame>
        <p:nvGraphicFramePr>
          <p:cNvPr id="6" name="Table 5">
            <a:extLst>
              <a:ext uri="{FF2B5EF4-FFF2-40B4-BE49-F238E27FC236}">
                <a16:creationId xmlns:a16="http://schemas.microsoft.com/office/drawing/2014/main" id="{576E069D-C1B9-4D9A-ACEA-88012619BBDD}"/>
              </a:ext>
            </a:extLst>
          </p:cNvPr>
          <p:cNvGraphicFramePr>
            <a:graphicFrameLocks noGrp="1"/>
          </p:cNvGraphicFramePr>
          <p:nvPr/>
        </p:nvGraphicFramePr>
        <p:xfrm>
          <a:off x="485098" y="1549399"/>
          <a:ext cx="11334990" cy="5194166"/>
        </p:xfrm>
        <a:graphic>
          <a:graphicData uri="http://schemas.openxmlformats.org/drawingml/2006/table">
            <a:tbl>
              <a:tblPr firstRow="1" bandRow="1"/>
              <a:tblGrid>
                <a:gridCol w="2783869">
                  <a:extLst>
                    <a:ext uri="{9D8B030D-6E8A-4147-A177-3AD203B41FA5}">
                      <a16:colId xmlns:a16="http://schemas.microsoft.com/office/drawing/2014/main" val="3457117471"/>
                    </a:ext>
                  </a:extLst>
                </a:gridCol>
                <a:gridCol w="4436758">
                  <a:extLst>
                    <a:ext uri="{9D8B030D-6E8A-4147-A177-3AD203B41FA5}">
                      <a16:colId xmlns:a16="http://schemas.microsoft.com/office/drawing/2014/main" val="2636544614"/>
                    </a:ext>
                  </a:extLst>
                </a:gridCol>
                <a:gridCol w="4114363">
                  <a:extLst>
                    <a:ext uri="{9D8B030D-6E8A-4147-A177-3AD203B41FA5}">
                      <a16:colId xmlns:a16="http://schemas.microsoft.com/office/drawing/2014/main" val="4287563235"/>
                    </a:ext>
                  </a:extLst>
                </a:gridCol>
              </a:tblGrid>
              <a:tr h="313970">
                <a:tc>
                  <a:txBody>
                    <a:bodyPr/>
                    <a:lstStyle/>
                    <a:p>
                      <a:pPr algn="ctr">
                        <a:spcAft>
                          <a:spcPts val="0"/>
                        </a:spcAft>
                      </a:pPr>
                      <a:r>
                        <a:rPr lang="en-GB" sz="1600" b="1">
                          <a:effectLst/>
                          <a:latin typeface="Arial" panose="020B0604020202020204" pitchFamily="34" charset="0"/>
                          <a:ea typeface="Times New Roman" panose="02020603050405020304" pitchFamily="18" charset="0"/>
                        </a:rPr>
                        <a:t>Benefits</a:t>
                      </a:r>
                      <a:endParaRPr lang="en-GB" sz="1600">
                        <a:effectLst/>
                        <a:latin typeface="Times New Roman" panose="02020603050405020304" pitchFamily="18" charset="0"/>
                        <a:ea typeface="Times New Roman" panose="02020603050405020304" pitchFamily="18" charset="0"/>
                      </a:endParaRP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b="1">
                          <a:effectLst/>
                          <a:latin typeface="Arial" panose="020B0604020202020204" pitchFamily="34" charset="0"/>
                          <a:ea typeface="Times New Roman" panose="02020603050405020304" pitchFamily="18" charset="0"/>
                        </a:rPr>
                        <a:t>Challenges</a:t>
                      </a:r>
                      <a:endParaRPr lang="en-GB" sz="1600">
                        <a:effectLst/>
                        <a:latin typeface="Times New Roman" panose="02020603050405020304" pitchFamily="18" charset="0"/>
                        <a:ea typeface="Times New Roman" panose="02020603050405020304" pitchFamily="18" charset="0"/>
                      </a:endParaRP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b="1">
                          <a:effectLst/>
                          <a:latin typeface="Arial" panose="020B0604020202020204" pitchFamily="34" charset="0"/>
                          <a:ea typeface="Times New Roman" panose="02020603050405020304" pitchFamily="18" charset="0"/>
                        </a:rPr>
                        <a:t>Risks</a:t>
                      </a:r>
                      <a:endParaRPr lang="en-GB" sz="1600">
                        <a:effectLst/>
                        <a:latin typeface="Times New Roman" panose="02020603050405020304" pitchFamily="18" charset="0"/>
                        <a:ea typeface="Times New Roman" panose="02020603050405020304" pitchFamily="18" charset="0"/>
                      </a:endParaRP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0808871"/>
                  </a:ext>
                </a:extLst>
              </a:tr>
              <a:tr h="1470381">
                <a:tc>
                  <a:txBody>
                    <a:bodyPr/>
                    <a:lstStyle/>
                    <a:p>
                      <a:pPr>
                        <a:spcAft>
                          <a:spcPts val="0"/>
                        </a:spcAft>
                      </a:pPr>
                      <a:r>
                        <a:rPr lang="en-GB" sz="1800" dirty="0">
                          <a:effectLst/>
                          <a:latin typeface="Arial" panose="020B0604020202020204" pitchFamily="34" charset="0"/>
                          <a:ea typeface="Times New Roman" panose="02020603050405020304" pitchFamily="18" charset="0"/>
                        </a:rPr>
                        <a:t>1) More control over your study time</a:t>
                      </a:r>
                      <a:endParaRPr lang="en-GB" sz="1800" dirty="0">
                        <a:effectLst/>
                        <a:latin typeface="Times New Roman" panose="02020603050405020304" pitchFamily="18" charset="0"/>
                        <a:ea typeface="Times New Roman" panose="02020603050405020304" pitchFamily="18" charset="0"/>
                      </a:endParaRP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pPr>
                      <a:r>
                        <a:rPr lang="en-GB" sz="16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e.g. Getting used to freedom</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GB" sz="1600" b="1">
                          <a:solidFill>
                            <a:srgbClr val="0070C0"/>
                          </a:solidFill>
                          <a:effectLst/>
                          <a:latin typeface="Arial" panose="020B0604020202020204" pitchFamily="34" charset="0"/>
                          <a:ea typeface="Times New Roman" panose="02020603050405020304" pitchFamily="18" charset="0"/>
                          <a:cs typeface="Arial" panose="020B0604020202020204" pitchFamily="34" charset="0"/>
                        </a:rPr>
                        <a:t>e.g. </a:t>
                      </a:r>
                      <a:r>
                        <a:rPr lang="en-GB" sz="16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Not having the discipline to study</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2061623"/>
                  </a:ext>
                </a:extLst>
              </a:tr>
              <a:tr h="1647825">
                <a:tc>
                  <a:txBody>
                    <a:bodyPr/>
                    <a:lstStyle/>
                    <a:p>
                      <a:pPr>
                        <a:spcAft>
                          <a:spcPts val="0"/>
                        </a:spcAft>
                      </a:pPr>
                      <a:r>
                        <a:rPr lang="en-GB" sz="1800" dirty="0">
                          <a:effectLst/>
                          <a:latin typeface="Arial" panose="020B0604020202020204" pitchFamily="34" charset="0"/>
                          <a:ea typeface="Times New Roman" panose="02020603050405020304" pitchFamily="18" charset="0"/>
                        </a:rPr>
                        <a:t>2) More control over your spare time</a:t>
                      </a:r>
                      <a:endParaRPr lang="en-GB" sz="1800" dirty="0">
                        <a:effectLst/>
                        <a:latin typeface="Times New Roman" panose="02020603050405020304" pitchFamily="18" charset="0"/>
                        <a:ea typeface="Times New Roman" panose="02020603050405020304" pitchFamily="18" charset="0"/>
                      </a:endParaRP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pPr>
                      <a:r>
                        <a:rPr lang="en-GB" sz="16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806780"/>
                  </a:ext>
                </a:extLst>
              </a:tr>
              <a:tr h="1761990">
                <a:tc>
                  <a:txBody>
                    <a:bodyPr/>
                    <a:lstStyle/>
                    <a:p>
                      <a:pPr>
                        <a:spcAft>
                          <a:spcPts val="0"/>
                        </a:spcAft>
                      </a:pPr>
                      <a:r>
                        <a:rPr lang="en-GB" sz="1800" dirty="0">
                          <a:effectLst/>
                          <a:latin typeface="Arial" panose="020B0604020202020204" pitchFamily="34" charset="0"/>
                          <a:ea typeface="Times New Roman" panose="02020603050405020304" pitchFamily="18" charset="0"/>
                        </a:rPr>
                        <a:t>3) More choice about when and where to study</a:t>
                      </a:r>
                      <a:endParaRPr lang="en-GB" sz="1800" dirty="0">
                        <a:effectLst/>
                        <a:latin typeface="Times New Roman" panose="02020603050405020304" pitchFamily="18" charset="0"/>
                        <a:ea typeface="Times New Roman" panose="02020603050405020304" pitchFamily="18" charset="0"/>
                      </a:endParaRP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pPr>
                      <a:r>
                        <a:rPr lang="en-GB" sz="16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5676084"/>
                  </a:ext>
                </a:extLst>
              </a:tr>
            </a:tbl>
          </a:graphicData>
        </a:graphic>
      </p:graphicFrame>
    </p:spTree>
    <p:custDataLst>
      <p:tags r:id="rId1"/>
    </p:custDataLst>
    <p:extLst>
      <p:ext uri="{BB962C8B-B14F-4D97-AF65-F5344CB8AC3E}">
        <p14:creationId xmlns:p14="http://schemas.microsoft.com/office/powerpoint/2010/main" val="1431231555"/>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PQuestion"/>
          <p:cNvSpPr>
            <a:spLocks noGrp="1" noChangeArrowheads="1"/>
          </p:cNvSpPr>
          <p:nvPr>
            <p:ph type="title"/>
          </p:nvPr>
        </p:nvSpPr>
        <p:spPr>
          <a:xfrm>
            <a:off x="485099" y="260350"/>
            <a:ext cx="11334989" cy="1143000"/>
          </a:xfrm>
          <a:solidFill>
            <a:srgbClr val="2D3F49"/>
          </a:solidFill>
        </p:spPr>
        <p:txBody>
          <a:bodyPr/>
          <a:lstStyle/>
          <a:p>
            <a:r>
              <a:rPr lang="en-GB" altLang="en-US" sz="3000" dirty="0">
                <a:solidFill>
                  <a:schemeClr val="bg1"/>
                </a:solidFill>
                <a:latin typeface="Georgia" pitchFamily="18" charset="0"/>
              </a:rPr>
              <a:t>Consider statements 1 – 8 below.  </a:t>
            </a:r>
            <a:r>
              <a:rPr lang="en-GB" altLang="en-US" sz="3000">
                <a:solidFill>
                  <a:schemeClr val="bg1"/>
                </a:solidFill>
                <a:latin typeface="Georgia" pitchFamily="18" charset="0"/>
              </a:rPr>
              <a:t>What are the challenges and risks associated with each one?  </a:t>
            </a:r>
            <a:r>
              <a:rPr lang="en-GB" altLang="en-US" sz="3000" dirty="0">
                <a:solidFill>
                  <a:schemeClr val="bg1"/>
                </a:solidFill>
                <a:latin typeface="Georgia" pitchFamily="18" charset="0"/>
              </a:rPr>
              <a:t>Make notes in the table</a:t>
            </a:r>
            <a:endParaRPr lang="en-US" altLang="en-US" sz="3000" dirty="0">
              <a:solidFill>
                <a:schemeClr val="bg1"/>
              </a:solidFill>
              <a:latin typeface="Georgia" pitchFamily="18" charset="0"/>
            </a:endParaRPr>
          </a:p>
        </p:txBody>
      </p:sp>
      <p:graphicFrame>
        <p:nvGraphicFramePr>
          <p:cNvPr id="6" name="Table 5">
            <a:extLst>
              <a:ext uri="{FF2B5EF4-FFF2-40B4-BE49-F238E27FC236}">
                <a16:creationId xmlns:a16="http://schemas.microsoft.com/office/drawing/2014/main" id="{576E069D-C1B9-4D9A-ACEA-88012619BBDD}"/>
              </a:ext>
            </a:extLst>
          </p:cNvPr>
          <p:cNvGraphicFramePr>
            <a:graphicFrameLocks noGrp="1"/>
          </p:cNvGraphicFramePr>
          <p:nvPr/>
        </p:nvGraphicFramePr>
        <p:xfrm>
          <a:off x="485098" y="1549399"/>
          <a:ext cx="11334990" cy="5194166"/>
        </p:xfrm>
        <a:graphic>
          <a:graphicData uri="http://schemas.openxmlformats.org/drawingml/2006/table">
            <a:tbl>
              <a:tblPr firstRow="1" bandRow="1"/>
              <a:tblGrid>
                <a:gridCol w="2783869">
                  <a:extLst>
                    <a:ext uri="{9D8B030D-6E8A-4147-A177-3AD203B41FA5}">
                      <a16:colId xmlns:a16="http://schemas.microsoft.com/office/drawing/2014/main" val="3457117471"/>
                    </a:ext>
                  </a:extLst>
                </a:gridCol>
                <a:gridCol w="4436758">
                  <a:extLst>
                    <a:ext uri="{9D8B030D-6E8A-4147-A177-3AD203B41FA5}">
                      <a16:colId xmlns:a16="http://schemas.microsoft.com/office/drawing/2014/main" val="2636544614"/>
                    </a:ext>
                  </a:extLst>
                </a:gridCol>
                <a:gridCol w="4114363">
                  <a:extLst>
                    <a:ext uri="{9D8B030D-6E8A-4147-A177-3AD203B41FA5}">
                      <a16:colId xmlns:a16="http://schemas.microsoft.com/office/drawing/2014/main" val="4287563235"/>
                    </a:ext>
                  </a:extLst>
                </a:gridCol>
              </a:tblGrid>
              <a:tr h="313970">
                <a:tc>
                  <a:txBody>
                    <a:bodyPr/>
                    <a:lstStyle/>
                    <a:p>
                      <a:pPr algn="ctr">
                        <a:spcAft>
                          <a:spcPts val="0"/>
                        </a:spcAft>
                      </a:pPr>
                      <a:r>
                        <a:rPr lang="en-GB" sz="1600" b="1">
                          <a:effectLst/>
                          <a:latin typeface="Arial"/>
                          <a:ea typeface="Times New Roman" panose="02020603050405020304" pitchFamily="18" charset="0"/>
                        </a:rPr>
                        <a:t>Benefits</a:t>
                      </a:r>
                      <a:endParaRPr lang="en-GB" sz="1600">
                        <a:effectLst/>
                        <a:latin typeface="Arial"/>
                        <a:ea typeface="Times New Roman" panose="02020603050405020304" pitchFamily="18" charset="0"/>
                      </a:endParaRP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b="1">
                          <a:effectLst/>
                          <a:latin typeface="Arial"/>
                          <a:ea typeface="Times New Roman" panose="02020603050405020304" pitchFamily="18" charset="0"/>
                        </a:rPr>
                        <a:t>Challenges</a:t>
                      </a:r>
                      <a:endParaRPr lang="en-GB" sz="1600">
                        <a:effectLst/>
                        <a:latin typeface="Arial"/>
                        <a:ea typeface="Times New Roman" panose="02020603050405020304" pitchFamily="18" charset="0"/>
                      </a:endParaRP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b="1">
                          <a:effectLst/>
                          <a:latin typeface="Arial"/>
                          <a:ea typeface="Times New Roman" panose="02020603050405020304" pitchFamily="18" charset="0"/>
                        </a:rPr>
                        <a:t>Risks</a:t>
                      </a:r>
                      <a:endParaRPr lang="en-GB" sz="1600">
                        <a:effectLst/>
                        <a:latin typeface="Arial"/>
                        <a:ea typeface="Times New Roman" panose="02020603050405020304" pitchFamily="18" charset="0"/>
                      </a:endParaRP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0808871"/>
                  </a:ext>
                </a:extLst>
              </a:tr>
              <a:tr h="1470381">
                <a:tc>
                  <a:txBody>
                    <a:bodyPr/>
                    <a:lstStyle/>
                    <a:p>
                      <a:pPr>
                        <a:spcAft>
                          <a:spcPts val="0"/>
                        </a:spcAft>
                      </a:pPr>
                      <a:r>
                        <a:rPr lang="en-GB" sz="1800">
                          <a:effectLst/>
                          <a:latin typeface="Arial"/>
                          <a:ea typeface="Times New Roman" panose="02020603050405020304" pitchFamily="18" charset="0"/>
                        </a:rPr>
                        <a:t>1) More control over your study time</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pPr>
                      <a:r>
                        <a:rPr lang="en-GB" sz="1600" b="1">
                          <a:solidFill>
                            <a:srgbClr val="0070C0"/>
                          </a:solidFill>
                          <a:effectLst/>
                          <a:latin typeface="Arial"/>
                          <a:ea typeface="Times New Roman" panose="02020603050405020304" pitchFamily="18" charset="0"/>
                          <a:cs typeface="Arial"/>
                        </a:rPr>
                        <a:t>e.g. Getting used to freedom</a:t>
                      </a:r>
                    </a:p>
                    <a:p>
                      <a:pPr marL="457200" lvl="0" indent="0">
                        <a:spcAft>
                          <a:spcPts val="0"/>
                        </a:spcAft>
                        <a:buNone/>
                      </a:pPr>
                      <a:r>
                        <a:rPr lang="en-GB" sz="1600" b="1">
                          <a:solidFill>
                            <a:srgbClr val="0070C0"/>
                          </a:solidFill>
                          <a:effectLst/>
                          <a:latin typeface="Arial"/>
                          <a:cs typeface="Arial"/>
                        </a:rPr>
                        <a:t>1) Its all online this year</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a:solidFill>
                            <a:srgbClr val="0070C0"/>
                          </a:solidFill>
                          <a:effectLst/>
                          <a:latin typeface="Arial"/>
                          <a:ea typeface="Times New Roman" panose="02020603050405020304" pitchFamily="18" charset="0"/>
                          <a:cs typeface="Arial"/>
                        </a:rPr>
                        <a:t> e.g. Not having the discipline to study</a:t>
                      </a:r>
                    </a:p>
                    <a:p>
                      <a:pPr marL="0" lvl="0" indent="0">
                        <a:spcAft>
                          <a:spcPts val="0"/>
                        </a:spcAft>
                        <a:buNone/>
                      </a:pPr>
                      <a:r>
                        <a:rPr lang="en-GB" sz="1600" b="1">
                          <a:solidFill>
                            <a:srgbClr val="0070C0"/>
                          </a:solidFill>
                          <a:effectLst/>
                          <a:latin typeface="Arial"/>
                          <a:cs typeface="Arial"/>
                        </a:rPr>
                        <a:t>1) Lectures are pre-recorded can be watched last minute= rushed = less information retained.</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2061623"/>
                  </a:ext>
                </a:extLst>
              </a:tr>
              <a:tr h="1647825">
                <a:tc>
                  <a:txBody>
                    <a:bodyPr/>
                    <a:lstStyle/>
                    <a:p>
                      <a:pPr>
                        <a:spcAft>
                          <a:spcPts val="0"/>
                        </a:spcAft>
                      </a:pPr>
                      <a:r>
                        <a:rPr lang="en-GB" sz="1800">
                          <a:effectLst/>
                          <a:latin typeface="Arial"/>
                          <a:ea typeface="Times New Roman" panose="02020603050405020304" pitchFamily="18" charset="0"/>
                        </a:rPr>
                        <a:t>2) More control over your spare time</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pPr>
                      <a:r>
                        <a:rPr lang="en-GB" sz="1600" b="1">
                          <a:solidFill>
                            <a:srgbClr val="0070C0"/>
                          </a:solidFill>
                          <a:effectLst/>
                          <a:latin typeface="Arial"/>
                          <a:ea typeface="Times New Roman" panose="02020603050405020304" pitchFamily="18" charset="0"/>
                          <a:cs typeface="Arial"/>
                        </a:rPr>
                        <a:t>Getting too relaxed when you have spare time. </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a:solidFill>
                            <a:srgbClr val="0070C0"/>
                          </a:solidFill>
                          <a:effectLst/>
                          <a:latin typeface="Arial"/>
                          <a:ea typeface="Times New Roman" panose="02020603050405020304" pitchFamily="18" charset="0"/>
                          <a:cs typeface="Arial"/>
                        </a:rPr>
                        <a:t>May lose track of time easily and find it difficult to get back on track.</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806780"/>
                  </a:ext>
                </a:extLst>
              </a:tr>
              <a:tr h="1761990">
                <a:tc>
                  <a:txBody>
                    <a:bodyPr/>
                    <a:lstStyle/>
                    <a:p>
                      <a:pPr>
                        <a:spcAft>
                          <a:spcPts val="0"/>
                        </a:spcAft>
                      </a:pPr>
                      <a:r>
                        <a:rPr lang="en-GB" sz="1800">
                          <a:effectLst/>
                          <a:latin typeface="Arial"/>
                          <a:ea typeface="Times New Roman" panose="02020603050405020304" pitchFamily="18" charset="0"/>
                        </a:rPr>
                        <a:t>3) More choice about when and where to study</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pPr>
                      <a:r>
                        <a:rPr lang="en-GB" sz="1600" b="1">
                          <a:solidFill>
                            <a:srgbClr val="0070C0"/>
                          </a:solidFill>
                          <a:effectLst/>
                          <a:latin typeface="Arial"/>
                          <a:cs typeface="Arial"/>
                        </a:rPr>
                        <a:t> Library has to be booked </a:t>
                      </a:r>
                    </a:p>
                    <a:p>
                      <a:pPr marL="457200" lvl="0">
                        <a:spcAft>
                          <a:spcPts val="0"/>
                        </a:spcAft>
                        <a:buNone/>
                      </a:pPr>
                      <a:r>
                        <a:rPr lang="en-US" sz="1600" b="1">
                          <a:solidFill>
                            <a:srgbClr val="0070C0"/>
                          </a:solidFill>
                          <a:latin typeface="Arial"/>
                          <a:cs typeface="Arial"/>
                        </a:rPr>
                        <a:t>Depends on individuals motivation levels.</a:t>
                      </a:r>
                      <a:endParaRPr lang="en-GB" sz="1600" b="1">
                        <a:solidFill>
                          <a:srgbClr val="0070C0"/>
                        </a:solidFill>
                        <a:effectLst/>
                        <a:latin typeface="Arial"/>
                        <a:cs typeface="Arial"/>
                      </a:endParaRP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a:solidFill>
                            <a:srgbClr val="0070C0"/>
                          </a:solidFill>
                          <a:effectLst/>
                          <a:latin typeface="Arial"/>
                          <a:ea typeface="Times New Roman" panose="02020603050405020304" pitchFamily="18" charset="0"/>
                          <a:cs typeface="Arial"/>
                        </a:rPr>
                        <a:t> Catching </a:t>
                      </a:r>
                      <a:r>
                        <a:rPr lang="en-GB" sz="1600" b="1" err="1">
                          <a:solidFill>
                            <a:srgbClr val="0070C0"/>
                          </a:solidFill>
                          <a:effectLst/>
                          <a:latin typeface="Arial"/>
                          <a:ea typeface="Times New Roman" panose="02020603050405020304" pitchFamily="18" charset="0"/>
                          <a:cs typeface="Arial"/>
                        </a:rPr>
                        <a:t>covid</a:t>
                      </a:r>
                      <a:r>
                        <a:rPr lang="en-GB" sz="1600" b="1">
                          <a:solidFill>
                            <a:srgbClr val="0070C0"/>
                          </a:solidFill>
                          <a:effectLst/>
                          <a:latin typeface="Arial"/>
                          <a:ea typeface="Times New Roman" panose="02020603050405020304" pitchFamily="18" charset="0"/>
                          <a:cs typeface="Arial"/>
                        </a:rPr>
                        <a:t> and your less likely to go if you have to book.#</a:t>
                      </a:r>
                      <a:endParaRPr lang="en-GB" sz="1600" b="1" err="1">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p>
                      <a:pPr lvl="0">
                        <a:spcAft>
                          <a:spcPts val="0"/>
                        </a:spcAft>
                        <a:buNone/>
                      </a:pPr>
                      <a:r>
                        <a:rPr lang="en-GB" sz="1600" b="1">
                          <a:solidFill>
                            <a:srgbClr val="0070C0"/>
                          </a:solidFill>
                          <a:effectLst/>
                          <a:latin typeface="Arial"/>
                          <a:ea typeface="Times New Roman" panose="02020603050405020304" pitchFamily="18" charset="0"/>
                          <a:cs typeface="Arial"/>
                        </a:rPr>
                        <a:t>Less work may be done then in a normal year due to a lack of a timetable.</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5676084"/>
                  </a:ext>
                </a:extLst>
              </a:tr>
            </a:tbl>
          </a:graphicData>
        </a:graphic>
      </p:graphicFrame>
    </p:spTree>
    <p:custDataLst>
      <p:tags r:id="rId1"/>
    </p:custDataLst>
    <p:extLst>
      <p:ext uri="{BB962C8B-B14F-4D97-AF65-F5344CB8AC3E}">
        <p14:creationId xmlns:p14="http://schemas.microsoft.com/office/powerpoint/2010/main" val="2102824733"/>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2B7430E5-013E-4C48-9989-4316D97E24E1}"/>
              </a:ext>
            </a:extLst>
          </p:cNvPr>
          <p:cNvSpPr>
            <a:spLocks noGrp="1" noChangeArrowheads="1"/>
          </p:cNvSpPr>
          <p:nvPr>
            <p:ph type="title"/>
          </p:nvPr>
        </p:nvSpPr>
        <p:spPr/>
        <p:txBody>
          <a:bodyPr/>
          <a:lstStyle/>
          <a:p>
            <a:pPr eaLnBrk="1" hangingPunct="1"/>
            <a:r>
              <a:rPr lang="en-GB" altLang="en-US"/>
              <a:t>Let’s get started…</a:t>
            </a:r>
          </a:p>
        </p:txBody>
      </p:sp>
      <p:sp>
        <p:nvSpPr>
          <p:cNvPr id="18435" name="Rectangle 7">
            <a:extLst>
              <a:ext uri="{FF2B5EF4-FFF2-40B4-BE49-F238E27FC236}">
                <a16:creationId xmlns:a16="http://schemas.microsoft.com/office/drawing/2014/main" id="{9DC2EEE0-B65F-43A7-9E5B-E191F6722DB7}"/>
              </a:ext>
            </a:extLst>
          </p:cNvPr>
          <p:cNvSpPr>
            <a:spLocks noChangeArrowheads="1"/>
          </p:cNvSpPr>
          <p:nvPr/>
        </p:nvSpPr>
        <p:spPr bwMode="auto">
          <a:xfrm>
            <a:off x="1631950" y="1700214"/>
            <a:ext cx="86487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n-GB" altLang="en-US" sz="2400" dirty="0"/>
              <a:t>Discuss the following questions in your groups:</a:t>
            </a:r>
          </a:p>
          <a:p>
            <a:pPr eaLnBrk="1" hangingPunct="1">
              <a:spcBef>
                <a:spcPct val="0"/>
              </a:spcBef>
              <a:buClrTx/>
              <a:buFontTx/>
              <a:buNone/>
            </a:pPr>
            <a:endParaRPr lang="en-GB" altLang="en-US" sz="2400" dirty="0"/>
          </a:p>
          <a:p>
            <a:pPr eaLnBrk="1" hangingPunct="1">
              <a:spcBef>
                <a:spcPct val="0"/>
              </a:spcBef>
              <a:buClrTx/>
              <a:buFontTx/>
              <a:buNone/>
            </a:pPr>
            <a:r>
              <a:rPr lang="en-GB" altLang="en-US" sz="1800" b="1" i="1" dirty="0"/>
              <a:t>As you work through Semester 2, how would you describe your levels of motivation? Are you always highly motivated? Has anything changed during the year?</a:t>
            </a:r>
          </a:p>
          <a:p>
            <a:pPr eaLnBrk="1" hangingPunct="1">
              <a:spcBef>
                <a:spcPct val="0"/>
              </a:spcBef>
              <a:buClrTx/>
              <a:buFontTx/>
              <a:buNone/>
            </a:pPr>
            <a:endParaRPr lang="en-GB" altLang="en-US" sz="1800" b="1" i="1" dirty="0"/>
          </a:p>
          <a:p>
            <a:pPr eaLnBrk="1" hangingPunct="1">
              <a:spcBef>
                <a:spcPct val="0"/>
              </a:spcBef>
              <a:buClrTx/>
              <a:buFontTx/>
              <a:buNone/>
            </a:pPr>
            <a:endParaRPr lang="en-GB" altLang="en-US" sz="1800" b="1" i="1" dirty="0"/>
          </a:p>
          <a:p>
            <a:pPr eaLnBrk="1" hangingPunct="1">
              <a:spcBef>
                <a:spcPct val="0"/>
              </a:spcBef>
              <a:buClrTx/>
              <a:buFontTx/>
              <a:buNone/>
            </a:pPr>
            <a:r>
              <a:rPr lang="en-GB" altLang="en-US" sz="1800" b="1" i="1" dirty="0"/>
              <a:t>During the foundation year has your level of motivation varied, and if so, what are the likely triggers for that variation? </a:t>
            </a:r>
          </a:p>
          <a:p>
            <a:pPr eaLnBrk="1" hangingPunct="1">
              <a:spcBef>
                <a:spcPct val="0"/>
              </a:spcBef>
              <a:buClrTx/>
              <a:buFontTx/>
              <a:buNone/>
            </a:pPr>
            <a:endParaRPr lang="en-GB" altLang="en-US" sz="2400" dirty="0"/>
          </a:p>
          <a:p>
            <a:pPr eaLnBrk="1" hangingPunct="1">
              <a:spcBef>
                <a:spcPct val="0"/>
              </a:spcBef>
              <a:buClrTx/>
              <a:buFontTx/>
              <a:buNone/>
            </a:pPr>
            <a:endParaRPr lang="en-GB" altLang="en-US" sz="2400" dirty="0"/>
          </a:p>
          <a:p>
            <a:pPr eaLnBrk="1" hangingPunct="1">
              <a:spcBef>
                <a:spcPct val="0"/>
              </a:spcBef>
              <a:buClrTx/>
              <a:buFontTx/>
              <a:buNone/>
            </a:pPr>
            <a:r>
              <a:rPr lang="en-GB" altLang="en-US" sz="1800" b="1" i="1" dirty="0"/>
              <a:t>Looking ahead, how will you maintain high levels of motivation in order to achieve your ambitions? </a:t>
            </a:r>
          </a:p>
          <a:p>
            <a:pPr eaLnBrk="1" hangingPunct="1">
              <a:spcBef>
                <a:spcPct val="0"/>
              </a:spcBef>
              <a:buClrTx/>
              <a:buFontTx/>
              <a:buNone/>
            </a:pPr>
            <a:endParaRPr lang="en-GB" altLang="en-US" sz="1800" b="1" i="1" dirty="0"/>
          </a:p>
          <a:p>
            <a:pPr eaLnBrk="1" hangingPunct="1">
              <a:spcBef>
                <a:spcPct val="0"/>
              </a:spcBef>
              <a:buClrTx/>
              <a:buFontTx/>
              <a:buNone/>
            </a:pPr>
            <a:endParaRPr lang="en-GB" altLang="en-US" sz="2400" dirty="0"/>
          </a:p>
        </p:txBody>
      </p:sp>
    </p:spTree>
    <p:extLst>
      <p:ext uri="{BB962C8B-B14F-4D97-AF65-F5344CB8AC3E}">
        <p14:creationId xmlns:p14="http://schemas.microsoft.com/office/powerpoint/2010/main" val="1852029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844996-9A71-4125-932D-5F2858A1EAE0}"/>
              </a:ext>
            </a:extLst>
          </p:cNvPr>
          <p:cNvPicPr>
            <a:picLocks noChangeAspect="1"/>
          </p:cNvPicPr>
          <p:nvPr/>
        </p:nvPicPr>
        <p:blipFill>
          <a:blip r:embed="rId2"/>
          <a:stretch>
            <a:fillRect/>
          </a:stretch>
        </p:blipFill>
        <p:spPr>
          <a:xfrm>
            <a:off x="1508069" y="0"/>
            <a:ext cx="9175861" cy="6858000"/>
          </a:xfrm>
          <a:prstGeom prst="rect">
            <a:avLst/>
          </a:prstGeom>
        </p:spPr>
      </p:pic>
    </p:spTree>
    <p:extLst>
      <p:ext uri="{BB962C8B-B14F-4D97-AF65-F5344CB8AC3E}">
        <p14:creationId xmlns:p14="http://schemas.microsoft.com/office/powerpoint/2010/main" val="397406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ghtning Bolt 4">
            <a:extLst>
              <a:ext uri="{FF2B5EF4-FFF2-40B4-BE49-F238E27FC236}">
                <a16:creationId xmlns:a16="http://schemas.microsoft.com/office/drawing/2014/main" id="{79D0F421-BFD4-4C0A-888F-48B80144B3E3}"/>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Lightning Bolt 5">
            <a:extLst>
              <a:ext uri="{FF2B5EF4-FFF2-40B4-BE49-F238E27FC236}">
                <a16:creationId xmlns:a16="http://schemas.microsoft.com/office/drawing/2014/main" id="{655691C4-2B03-4128-8DCD-08EAAB63107F}"/>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937A87A6-54A9-4E7D-9D47-0A48193537D2}"/>
              </a:ext>
            </a:extLst>
          </p:cNvPr>
          <p:cNvSpPr txBox="1"/>
          <p:nvPr/>
        </p:nvSpPr>
        <p:spPr>
          <a:xfrm>
            <a:off x="-1" y="0"/>
            <a:ext cx="12106023" cy="6112443"/>
          </a:xfrm>
          <a:prstGeom prst="rect">
            <a:avLst/>
          </a:prstGeom>
          <a:noFill/>
        </p:spPr>
        <p:txBody>
          <a:bodyPr wrap="square" rtlCol="0">
            <a:spAutoFit/>
          </a:bodyPr>
          <a:lstStyle/>
          <a:p>
            <a:pPr fontAlgn="t">
              <a:lnSpc>
                <a:spcPct val="115000"/>
              </a:lnSpc>
              <a:spcAft>
                <a:spcPts val="600"/>
              </a:spcAft>
            </a:pPr>
            <a:r>
              <a:rPr lang="en-GB" dirty="0">
                <a:latin typeface="Arial" panose="020B0604020202020204" pitchFamily="34" charset="0"/>
                <a:cs typeface="Times New Roman" panose="02020603050405020304" pitchFamily="18" charset="0"/>
              </a:rPr>
              <a:t>In this problem, you can calculate a value for the enthalpy change of formation of butane using a Hess cycle and the enthalpy changes of combustion of butane and its elements.</a:t>
            </a:r>
          </a:p>
          <a:p>
            <a:pPr fontAlgn="t">
              <a:lnSpc>
                <a:spcPct val="115000"/>
              </a:lnSpc>
              <a:spcAft>
                <a:spcPts val="600"/>
              </a:spcAft>
            </a:pPr>
            <a:r>
              <a:rPr lang="en-GB" dirty="0">
                <a:latin typeface="Arial" panose="020B0604020202020204" pitchFamily="34" charset="0"/>
                <a:cs typeface="Times New Roman" panose="02020603050405020304" pitchFamily="18" charset="0"/>
              </a:rPr>
              <a:t>i) Rearrange the images below to create the equation representing the formation of 1 mole of butane from its elements in their standard states.</a:t>
            </a:r>
          </a:p>
          <a:p>
            <a:pPr fontAlgn="t">
              <a:lnSpc>
                <a:spcPct val="115000"/>
              </a:lnSpc>
              <a:spcAft>
                <a:spcPts val="600"/>
              </a:spcAft>
            </a:pPr>
            <a:r>
              <a:rPr lang="en-GB" dirty="0">
                <a:latin typeface="Arial" panose="020B0604020202020204" pitchFamily="34" charset="0"/>
                <a:cs typeface="Times New Roman" panose="02020603050405020304" pitchFamily="18" charset="0"/>
              </a:rPr>
              <a:t>ii) Rearrange the remaining images to create an enthalpy (Hess) cycle to show the relationship between the formation of butane from carbon and hydrogen to the combustion of these elements to give carbon dioxide and water.</a:t>
            </a:r>
          </a:p>
          <a:p>
            <a:pPr algn="ctr" fontAlgn="t">
              <a:lnSpc>
                <a:spcPct val="115000"/>
              </a:lnSpc>
              <a:spcAft>
                <a:spcPts val="600"/>
              </a:spcAft>
            </a:pPr>
            <a:r>
              <a:rPr lang="en-GB" dirty="0">
                <a:latin typeface="Arial" panose="020B0604020202020204" pitchFamily="34" charset="0"/>
                <a:cs typeface="Times New Roman" panose="02020603050405020304" pitchFamily="18" charset="0"/>
              </a:rPr>
              <a:t> </a:t>
            </a:r>
          </a:p>
          <a:p>
            <a:pPr algn="ctr" fontAlgn="t">
              <a:lnSpc>
                <a:spcPct val="115000"/>
              </a:lnSpc>
              <a:spcAft>
                <a:spcPts val="600"/>
              </a:spcAft>
            </a:pPr>
            <a:r>
              <a:rPr lang="en-GB" dirty="0">
                <a:latin typeface="Arial" panose="020B0604020202020204" pitchFamily="34" charset="0"/>
                <a:cs typeface="Times New Roman" panose="02020603050405020304" pitchFamily="18" charset="0"/>
              </a:rPr>
              <a:t> </a:t>
            </a:r>
          </a:p>
          <a:p>
            <a:pPr algn="ctr" fontAlgn="t">
              <a:lnSpc>
                <a:spcPct val="115000"/>
              </a:lnSpc>
              <a:spcAft>
                <a:spcPts val="600"/>
              </a:spcAft>
            </a:pPr>
            <a:r>
              <a:rPr lang="en-GB" dirty="0">
                <a:latin typeface="Arial" panose="020B0604020202020204" pitchFamily="34" charset="0"/>
                <a:cs typeface="Times New Roman" panose="02020603050405020304" pitchFamily="18" charset="0"/>
              </a:rPr>
              <a:t> </a:t>
            </a:r>
          </a:p>
          <a:p>
            <a:pPr fontAlgn="t">
              <a:lnSpc>
                <a:spcPct val="115000"/>
              </a:lnSpc>
              <a:spcAft>
                <a:spcPts val="600"/>
              </a:spcAft>
            </a:pPr>
            <a:endParaRPr lang="en-GB" dirty="0">
              <a:latin typeface="Arial" panose="020B0604020202020204" pitchFamily="34" charset="0"/>
              <a:cs typeface="Times New Roman" panose="02020603050405020304" pitchFamily="18" charset="0"/>
            </a:endParaRPr>
          </a:p>
          <a:p>
            <a:pPr fontAlgn="t">
              <a:lnSpc>
                <a:spcPct val="115000"/>
              </a:lnSpc>
              <a:spcAft>
                <a:spcPts val="600"/>
              </a:spcAft>
            </a:pPr>
            <a:endParaRPr lang="en-GB" dirty="0">
              <a:latin typeface="Arial" panose="020B0604020202020204" pitchFamily="34" charset="0"/>
              <a:cs typeface="Times New Roman" panose="02020603050405020304" pitchFamily="18" charset="0"/>
            </a:endParaRPr>
          </a:p>
          <a:p>
            <a:pPr fontAlgn="t">
              <a:lnSpc>
                <a:spcPct val="115000"/>
              </a:lnSpc>
              <a:spcAft>
                <a:spcPts val="600"/>
              </a:spcAft>
            </a:pPr>
            <a:endParaRPr lang="en-GB" dirty="0">
              <a:latin typeface="Arial" panose="020B0604020202020204" pitchFamily="34" charset="0"/>
              <a:cs typeface="Times New Roman" panose="02020603050405020304" pitchFamily="18" charset="0"/>
            </a:endParaRPr>
          </a:p>
          <a:p>
            <a:pPr fontAlgn="t">
              <a:lnSpc>
                <a:spcPct val="115000"/>
              </a:lnSpc>
              <a:spcAft>
                <a:spcPts val="600"/>
              </a:spcAft>
            </a:pPr>
            <a:endParaRPr lang="en-GB" dirty="0">
              <a:latin typeface="Arial" panose="020B0604020202020204" pitchFamily="34" charset="0"/>
              <a:cs typeface="Times New Roman" panose="02020603050405020304" pitchFamily="18" charset="0"/>
            </a:endParaRPr>
          </a:p>
          <a:p>
            <a:pPr fontAlgn="t">
              <a:lnSpc>
                <a:spcPct val="115000"/>
              </a:lnSpc>
              <a:spcAft>
                <a:spcPts val="600"/>
              </a:spcAft>
            </a:pPr>
            <a:endParaRPr lang="en-GB" dirty="0">
              <a:latin typeface="Arial" panose="020B0604020202020204" pitchFamily="34" charset="0"/>
              <a:cs typeface="Times New Roman" panose="02020603050405020304" pitchFamily="18" charset="0"/>
            </a:endParaRPr>
          </a:p>
          <a:p>
            <a:pPr fontAlgn="t">
              <a:lnSpc>
                <a:spcPct val="115000"/>
              </a:lnSpc>
              <a:spcAft>
                <a:spcPts val="600"/>
              </a:spcAft>
            </a:pPr>
            <a:endParaRPr lang="en-GB" dirty="0">
              <a:latin typeface="Arial" panose="020B0604020202020204" pitchFamily="34" charset="0"/>
              <a:cs typeface="Times New Roman" panose="02020603050405020304" pitchFamily="18" charset="0"/>
            </a:endParaRPr>
          </a:p>
          <a:p>
            <a:pPr fontAlgn="t">
              <a:lnSpc>
                <a:spcPct val="115000"/>
              </a:lnSpc>
              <a:spcAft>
                <a:spcPts val="600"/>
              </a:spcAft>
            </a:pPr>
            <a:r>
              <a:rPr lang="en-GB" dirty="0">
                <a:latin typeface="Arial" panose="020B0604020202020204" pitchFamily="34" charset="0"/>
                <a:cs typeface="Times New Roman" panose="02020603050405020304" pitchFamily="18" charset="0"/>
              </a:rPr>
              <a:t>Use your enthalpy cycle to calculate a value for the standard enthalpy change of formation of butane. </a:t>
            </a:r>
          </a:p>
        </p:txBody>
      </p:sp>
      <p:graphicFrame>
        <p:nvGraphicFramePr>
          <p:cNvPr id="15" name="Table 14">
            <a:extLst>
              <a:ext uri="{FF2B5EF4-FFF2-40B4-BE49-F238E27FC236}">
                <a16:creationId xmlns:a16="http://schemas.microsoft.com/office/drawing/2014/main" id="{1EC01A44-9685-4EA8-A143-1CD7A088AF57}"/>
              </a:ext>
            </a:extLst>
          </p:cNvPr>
          <p:cNvGraphicFramePr>
            <a:graphicFrameLocks noGrp="1"/>
          </p:cNvGraphicFramePr>
          <p:nvPr>
            <p:extLst>
              <p:ext uri="{D42A27DB-BD31-4B8C-83A1-F6EECF244321}">
                <p14:modId xmlns:p14="http://schemas.microsoft.com/office/powerpoint/2010/main" val="589319294"/>
              </p:ext>
            </p:extLst>
          </p:nvPr>
        </p:nvGraphicFramePr>
        <p:xfrm>
          <a:off x="8727472" y="2751369"/>
          <a:ext cx="3233470" cy="1355262"/>
        </p:xfrm>
        <a:graphic>
          <a:graphicData uri="http://schemas.openxmlformats.org/drawingml/2006/table">
            <a:tbl>
              <a:tblPr firstRow="1" firstCol="1" bandRow="1"/>
              <a:tblGrid>
                <a:gridCol w="1549708">
                  <a:extLst>
                    <a:ext uri="{9D8B030D-6E8A-4147-A177-3AD203B41FA5}">
                      <a16:colId xmlns:a16="http://schemas.microsoft.com/office/drawing/2014/main" val="1161743737"/>
                    </a:ext>
                  </a:extLst>
                </a:gridCol>
                <a:gridCol w="1683762">
                  <a:extLst>
                    <a:ext uri="{9D8B030D-6E8A-4147-A177-3AD203B41FA5}">
                      <a16:colId xmlns:a16="http://schemas.microsoft.com/office/drawing/2014/main" val="3359480546"/>
                    </a:ext>
                  </a:extLst>
                </a:gridCol>
              </a:tblGrid>
              <a:tr h="451754">
                <a:tc>
                  <a:txBody>
                    <a:bodyPr/>
                    <a:lstStyle/>
                    <a:p>
                      <a:pPr algn="ctr">
                        <a:lnSpc>
                          <a:spcPts val="2160"/>
                        </a:lnSpc>
                        <a:spcBef>
                          <a:spcPts val="600"/>
                        </a:spcBef>
                        <a:spcAft>
                          <a:spcPts val="600"/>
                        </a:spcAft>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Δ</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H</a:t>
                      </a:r>
                      <a:r>
                        <a:rPr lang="en-GB" sz="1800" baseline="-25000" dirty="0" err="1">
                          <a:effectLst/>
                          <a:latin typeface="Arial" panose="020B0604020202020204" pitchFamily="34" charset="0"/>
                          <a:ea typeface="Calibri" panose="020F0502020204030204" pitchFamily="34" charset="0"/>
                          <a:cs typeface="Times New Roman" panose="02020603050405020304" pitchFamily="18" charset="0"/>
                        </a:rPr>
                        <a:t>c</a:t>
                      </a:r>
                      <a:r>
                        <a:rPr lang="en-GB" sz="1800" baseline="30000" dirty="0" err="1">
                          <a:effectLst/>
                          <a:latin typeface="Arial" panose="020B0604020202020204" pitchFamily="34" charset="0"/>
                          <a:ea typeface="Calibri" panose="020F0502020204030204" pitchFamily="34" charset="0"/>
                          <a:cs typeface="Times New Roman" panose="02020603050405020304" pitchFamily="18" charset="0"/>
                        </a:rPr>
                        <a:t>o</a:t>
                      </a:r>
                      <a:r>
                        <a:rPr lang="en-GB" sz="1800" dirty="0">
                          <a:effectLst/>
                          <a:latin typeface="Arial" panose="020B0604020202020204" pitchFamily="34" charset="0"/>
                          <a:ea typeface="Calibri" panose="020F0502020204030204" pitchFamily="34" charset="0"/>
                          <a:cs typeface="Times New Roman" panose="02020603050405020304" pitchFamily="18" charset="0"/>
                        </a:rPr>
                        <a:t>(C)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GB" sz="1800">
                          <a:effectLst/>
                          <a:latin typeface="Arial" panose="020B0604020202020204" pitchFamily="34" charset="0"/>
                          <a:ea typeface="Calibri" panose="020F0502020204030204" pitchFamily="34" charset="0"/>
                          <a:cs typeface="Times New Roman" panose="02020603050405020304" pitchFamily="18" charset="0"/>
                        </a:rPr>
                        <a:t> -393 kJ mol</a:t>
                      </a:r>
                      <a:r>
                        <a:rPr lang="en-GB" sz="1800" baseline="30000">
                          <a:effectLst/>
                          <a:latin typeface="Arial" panose="020B0604020202020204" pitchFamily="34" charset="0"/>
                          <a:ea typeface="Calibri" panose="020F0502020204030204" pitchFamily="34" charset="0"/>
                          <a:cs typeface="Times New Roman" panose="02020603050405020304" pitchFamily="18" charset="0"/>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6064510"/>
                  </a:ext>
                </a:extLst>
              </a:tr>
              <a:tr h="451754">
                <a:tc>
                  <a:txBody>
                    <a:bodyPr/>
                    <a:lstStyle/>
                    <a:p>
                      <a:pPr algn="ctr">
                        <a:lnSpc>
                          <a:spcPct val="107000"/>
                        </a:lnSpc>
                        <a:spcBef>
                          <a:spcPts val="600"/>
                        </a:spcBef>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Δ</a:t>
                      </a:r>
                      <a:r>
                        <a:rPr lang="pt-PT" sz="1800" i="1" dirty="0">
                          <a:effectLst/>
                          <a:latin typeface="Arial" panose="020B0604020202020204" pitchFamily="34" charset="0"/>
                          <a:ea typeface="Calibri" panose="020F0502020204030204" pitchFamily="34" charset="0"/>
                          <a:cs typeface="Times New Roman" panose="02020603050405020304" pitchFamily="18" charset="0"/>
                        </a:rPr>
                        <a:t>H</a:t>
                      </a:r>
                      <a:r>
                        <a:rPr lang="pt-PT" sz="1800" baseline="-25000" dirty="0">
                          <a:effectLst/>
                          <a:latin typeface="Arial" panose="020B0604020202020204" pitchFamily="34" charset="0"/>
                          <a:ea typeface="Calibri" panose="020F0502020204030204" pitchFamily="34" charset="0"/>
                          <a:cs typeface="Times New Roman" panose="02020603050405020304" pitchFamily="18" charset="0"/>
                        </a:rPr>
                        <a:t>c</a:t>
                      </a:r>
                      <a:r>
                        <a:rPr lang="pt-PT" sz="1800" baseline="30000" dirty="0">
                          <a:effectLst/>
                          <a:latin typeface="Arial" panose="020B0604020202020204" pitchFamily="34" charset="0"/>
                          <a:ea typeface="Calibri" panose="020F0502020204030204" pitchFamily="34" charset="0"/>
                          <a:cs typeface="Times New Roman" panose="02020603050405020304" pitchFamily="18" charset="0"/>
                        </a:rPr>
                        <a:t>o</a:t>
                      </a:r>
                      <a:r>
                        <a:rPr lang="pt-PT" sz="1800" dirty="0">
                          <a:effectLst/>
                          <a:latin typeface="Arial" panose="020B0604020202020204" pitchFamily="34" charset="0"/>
                          <a:ea typeface="Calibri" panose="020F0502020204030204" pitchFamily="34" charset="0"/>
                          <a:cs typeface="Times New Roman" panose="02020603050405020304" pitchFamily="18" charset="0"/>
                        </a:rPr>
                        <a:t>(H</a:t>
                      </a:r>
                      <a:r>
                        <a:rPr lang="pt-PT" sz="1800" baseline="-25000" dirty="0">
                          <a:effectLst/>
                          <a:latin typeface="Arial" panose="020B0604020202020204" pitchFamily="34" charset="0"/>
                          <a:ea typeface="Calibri" panose="020F0502020204030204" pitchFamily="34" charset="0"/>
                          <a:cs typeface="Times New Roman" panose="02020603050405020304" pitchFamily="18" charset="0"/>
                        </a:rPr>
                        <a:t>2</a:t>
                      </a:r>
                      <a:r>
                        <a:rPr lang="pt-PT" sz="1800" dirty="0">
                          <a:effectLst/>
                          <a:latin typeface="Arial" panose="020B0604020202020204" pitchFamily="34" charset="0"/>
                          <a:ea typeface="Calibri" panose="020F0502020204030204" pitchFamily="34" charset="0"/>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pt-PT" sz="1800">
                          <a:effectLst/>
                          <a:latin typeface="Arial" panose="020B0604020202020204" pitchFamily="34" charset="0"/>
                          <a:ea typeface="Calibri" panose="020F0502020204030204" pitchFamily="34" charset="0"/>
                          <a:cs typeface="Times New Roman" panose="02020603050405020304" pitchFamily="18" charset="0"/>
                        </a:rPr>
                        <a:t> -286 kJ mol</a:t>
                      </a:r>
                      <a:r>
                        <a:rPr lang="pt-PT" sz="1800" baseline="30000">
                          <a:effectLst/>
                          <a:latin typeface="Arial" panose="020B0604020202020204" pitchFamily="34" charset="0"/>
                          <a:ea typeface="Calibri" panose="020F0502020204030204" pitchFamily="34" charset="0"/>
                          <a:cs typeface="Times New Roman" panose="02020603050405020304" pitchFamily="18" charset="0"/>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6620413"/>
                  </a:ext>
                </a:extLst>
              </a:tr>
              <a:tr h="451754">
                <a:tc>
                  <a:txBody>
                    <a:bodyPr/>
                    <a:lstStyle/>
                    <a:p>
                      <a:pPr algn="ctr">
                        <a:lnSpc>
                          <a:spcPct val="107000"/>
                        </a:lnSpc>
                        <a:spcBef>
                          <a:spcPts val="600"/>
                        </a:spcBef>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Δ</a:t>
                      </a:r>
                      <a:r>
                        <a:rPr lang="pt-PT" sz="1800" i="1" dirty="0">
                          <a:effectLst/>
                          <a:latin typeface="Arial" panose="020B0604020202020204" pitchFamily="34" charset="0"/>
                          <a:ea typeface="Calibri" panose="020F0502020204030204" pitchFamily="34" charset="0"/>
                          <a:cs typeface="Times New Roman" panose="02020603050405020304" pitchFamily="18" charset="0"/>
                        </a:rPr>
                        <a:t>H</a:t>
                      </a:r>
                      <a:r>
                        <a:rPr lang="pt-PT" sz="1800" baseline="-25000" dirty="0">
                          <a:effectLst/>
                          <a:latin typeface="Arial" panose="020B0604020202020204" pitchFamily="34" charset="0"/>
                          <a:ea typeface="Calibri" panose="020F0502020204030204" pitchFamily="34" charset="0"/>
                          <a:cs typeface="Times New Roman" panose="02020603050405020304" pitchFamily="18" charset="0"/>
                        </a:rPr>
                        <a:t>c</a:t>
                      </a:r>
                      <a:r>
                        <a:rPr lang="pt-PT" sz="1800" baseline="30000" dirty="0">
                          <a:effectLst/>
                          <a:latin typeface="Arial" panose="020B0604020202020204" pitchFamily="34" charset="0"/>
                          <a:ea typeface="Calibri" panose="020F0502020204030204" pitchFamily="34" charset="0"/>
                          <a:cs typeface="Times New Roman" panose="02020603050405020304" pitchFamily="18" charset="0"/>
                        </a:rPr>
                        <a:t>o</a:t>
                      </a:r>
                      <a:r>
                        <a:rPr lang="pt-PT" sz="1800" dirty="0">
                          <a:effectLst/>
                          <a:latin typeface="Arial" panose="020B0604020202020204" pitchFamily="34" charset="0"/>
                          <a:ea typeface="Calibri" panose="020F0502020204030204" pitchFamily="34" charset="0"/>
                          <a:cs typeface="Times New Roman" panose="02020603050405020304" pitchFamily="18" charset="0"/>
                        </a:rPr>
                        <a:t> (C</a:t>
                      </a:r>
                      <a:r>
                        <a:rPr lang="pt-PT" sz="1800" baseline="-25000" dirty="0">
                          <a:effectLst/>
                          <a:latin typeface="Arial" panose="020B0604020202020204" pitchFamily="34" charset="0"/>
                          <a:ea typeface="Calibri" panose="020F0502020204030204" pitchFamily="34" charset="0"/>
                          <a:cs typeface="Times New Roman" panose="02020603050405020304" pitchFamily="18" charset="0"/>
                        </a:rPr>
                        <a:t>4</a:t>
                      </a:r>
                      <a:r>
                        <a:rPr lang="pt-PT" sz="1800" dirty="0">
                          <a:effectLst/>
                          <a:latin typeface="Arial" panose="020B0604020202020204" pitchFamily="34" charset="0"/>
                          <a:ea typeface="Calibri" panose="020F0502020204030204" pitchFamily="34" charset="0"/>
                          <a:cs typeface="Times New Roman" panose="02020603050405020304" pitchFamily="18" charset="0"/>
                        </a:rPr>
                        <a:t>H</a:t>
                      </a:r>
                      <a:r>
                        <a:rPr lang="pt-PT" sz="1800" baseline="-25000" dirty="0">
                          <a:effectLst/>
                          <a:latin typeface="Arial" panose="020B0604020202020204" pitchFamily="34" charset="0"/>
                          <a:ea typeface="Calibri" panose="020F0502020204030204" pitchFamily="34" charset="0"/>
                          <a:cs typeface="Times New Roman" panose="02020603050405020304" pitchFamily="18" charset="0"/>
                        </a:rPr>
                        <a:t>10</a:t>
                      </a:r>
                      <a:r>
                        <a:rPr lang="pt-PT"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pt-PT" sz="1800" dirty="0">
                          <a:effectLst/>
                          <a:latin typeface="Arial" panose="020B0604020202020204" pitchFamily="34" charset="0"/>
                          <a:ea typeface="Calibri" panose="020F0502020204030204" pitchFamily="34" charset="0"/>
                          <a:cs typeface="Times New Roman" panose="02020603050405020304" pitchFamily="18" charset="0"/>
                        </a:rPr>
                        <a:t> -2877 kJ mol</a:t>
                      </a:r>
                      <a:r>
                        <a:rPr lang="pt-PT" sz="1800" baseline="30000" dirty="0">
                          <a:effectLst/>
                          <a:latin typeface="Arial" panose="020B0604020202020204" pitchFamily="34" charset="0"/>
                          <a:ea typeface="Calibri" panose="020F0502020204030204" pitchFamily="34" charset="0"/>
                          <a:cs typeface="Times New Roman" panose="02020603050405020304" pitchFamily="18" charset="0"/>
                        </a:rPr>
                        <a:t>-1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9261853"/>
                  </a:ext>
                </a:extLst>
              </a:tr>
            </a:tbl>
          </a:graphicData>
        </a:graphic>
      </p:graphicFrame>
      <p:sp>
        <p:nvSpPr>
          <p:cNvPr id="27" name="TextBox 26">
            <a:extLst>
              <a:ext uri="{FF2B5EF4-FFF2-40B4-BE49-F238E27FC236}">
                <a16:creationId xmlns:a16="http://schemas.microsoft.com/office/drawing/2014/main" id="{6BC774C2-8404-4070-B05C-53291C791241}"/>
              </a:ext>
            </a:extLst>
          </p:cNvPr>
          <p:cNvSpPr txBox="1"/>
          <p:nvPr/>
        </p:nvSpPr>
        <p:spPr>
          <a:xfrm>
            <a:off x="9528118" y="4321278"/>
            <a:ext cx="1632178" cy="369332"/>
          </a:xfrm>
          <a:prstGeom prst="rect">
            <a:avLst/>
          </a:prstGeom>
          <a:noFill/>
        </p:spPr>
        <p:txBody>
          <a:bodyPr wrap="none" rtlCol="0">
            <a:spAutoFit/>
          </a:bodyPr>
          <a:lstStyle/>
          <a:p>
            <a:r>
              <a:rPr lang="pt-PT" dirty="0">
                <a:latin typeface="Arial" panose="020B0604020202020204" pitchFamily="34" charset="0"/>
                <a:ea typeface="Calibri" panose="020F0502020204030204" pitchFamily="34" charset="0"/>
                <a:cs typeface="Times New Roman" panose="02020603050405020304" pitchFamily="18" charset="0"/>
              </a:rPr>
              <a:t>Butane: C</a:t>
            </a:r>
            <a:r>
              <a:rPr lang="pt-PT" baseline="-25000" dirty="0">
                <a:latin typeface="Arial" panose="020B0604020202020204" pitchFamily="34" charset="0"/>
                <a:ea typeface="Calibri" panose="020F0502020204030204" pitchFamily="34" charset="0"/>
                <a:cs typeface="Times New Roman" panose="02020603050405020304" pitchFamily="18" charset="0"/>
              </a:rPr>
              <a:t>4</a:t>
            </a:r>
            <a:r>
              <a:rPr lang="pt-PT" dirty="0">
                <a:latin typeface="Arial" panose="020B0604020202020204" pitchFamily="34" charset="0"/>
                <a:ea typeface="Calibri" panose="020F0502020204030204" pitchFamily="34" charset="0"/>
                <a:cs typeface="Times New Roman" panose="02020603050405020304" pitchFamily="18" charset="0"/>
              </a:rPr>
              <a:t>H</a:t>
            </a:r>
            <a:r>
              <a:rPr lang="pt-PT" baseline="-25000" dirty="0">
                <a:latin typeface="Arial" panose="020B0604020202020204" pitchFamily="34" charset="0"/>
                <a:ea typeface="Calibri" panose="020F0502020204030204" pitchFamily="34" charset="0"/>
                <a:cs typeface="Times New Roman" panose="02020603050405020304" pitchFamily="18" charset="0"/>
              </a:rPr>
              <a:t>10</a:t>
            </a:r>
            <a:endParaRPr lang="en-GB" dirty="0"/>
          </a:p>
        </p:txBody>
      </p:sp>
      <p:sp>
        <p:nvSpPr>
          <p:cNvPr id="32" name="TextBox 31">
            <a:extLst>
              <a:ext uri="{FF2B5EF4-FFF2-40B4-BE49-F238E27FC236}">
                <a16:creationId xmlns:a16="http://schemas.microsoft.com/office/drawing/2014/main" id="{D26A65A2-C08A-4CF7-A2E1-230695A3ABE3}"/>
              </a:ext>
            </a:extLst>
          </p:cNvPr>
          <p:cNvSpPr txBox="1"/>
          <p:nvPr/>
        </p:nvSpPr>
        <p:spPr>
          <a:xfrm>
            <a:off x="231058" y="2878464"/>
            <a:ext cx="2109020" cy="369332"/>
          </a:xfrm>
          <a:prstGeom prst="rect">
            <a:avLst/>
          </a:prstGeom>
          <a:noFill/>
        </p:spPr>
        <p:txBody>
          <a:bodyPr wrap="square" rtlCol="0">
            <a:spAutoFit/>
          </a:bodyPr>
          <a:lstStyle/>
          <a:p>
            <a:r>
              <a:rPr lang="en-GB" b="1" dirty="0">
                <a:solidFill>
                  <a:srgbClr val="0070C0"/>
                </a:solidFill>
                <a:latin typeface="Arial" panose="020B0604020202020204" pitchFamily="34" charset="0"/>
                <a:cs typeface="Arial" panose="020B0604020202020204" pitchFamily="34" charset="0"/>
              </a:rPr>
              <a:t>4 C</a:t>
            </a:r>
            <a:r>
              <a:rPr lang="en-GB" b="1" baseline="-25000" dirty="0">
                <a:solidFill>
                  <a:srgbClr val="0070C0"/>
                </a:solidFill>
                <a:latin typeface="Arial" panose="020B0604020202020204" pitchFamily="34" charset="0"/>
                <a:cs typeface="Arial" panose="020B0604020202020204" pitchFamily="34" charset="0"/>
              </a:rPr>
              <a:t>(s) </a:t>
            </a:r>
            <a:r>
              <a:rPr lang="en-GB" b="1" dirty="0">
                <a:solidFill>
                  <a:srgbClr val="0070C0"/>
                </a:solidFill>
                <a:latin typeface="Arial" panose="020B0604020202020204" pitchFamily="34" charset="0"/>
                <a:cs typeface="Arial" panose="020B0604020202020204" pitchFamily="34" charset="0"/>
              </a:rPr>
              <a:t>   +     5H</a:t>
            </a:r>
            <a:r>
              <a:rPr lang="en-GB" b="1" baseline="-25000" dirty="0">
                <a:solidFill>
                  <a:srgbClr val="0070C0"/>
                </a:solidFill>
                <a:latin typeface="Arial" panose="020B0604020202020204" pitchFamily="34" charset="0"/>
                <a:cs typeface="Arial" panose="020B0604020202020204" pitchFamily="34" charset="0"/>
              </a:rPr>
              <a:t>2(g)</a:t>
            </a:r>
            <a:endParaRPr lang="en-GB" b="1" dirty="0">
              <a:solidFill>
                <a:srgbClr val="0070C0"/>
              </a:solidFill>
              <a:latin typeface="Arial" panose="020B0604020202020204" pitchFamily="34" charset="0"/>
              <a:cs typeface="Arial" panose="020B0604020202020204" pitchFamily="34" charset="0"/>
            </a:endParaRPr>
          </a:p>
        </p:txBody>
      </p:sp>
      <p:cxnSp>
        <p:nvCxnSpPr>
          <p:cNvPr id="1025" name="Straight Arrow Connector 3">
            <a:extLst>
              <a:ext uri="{FF2B5EF4-FFF2-40B4-BE49-F238E27FC236}">
                <a16:creationId xmlns:a16="http://schemas.microsoft.com/office/drawing/2014/main" id="{01EA519D-3B0B-482F-ABB1-45A326C8A136}"/>
              </a:ext>
            </a:extLst>
          </p:cNvPr>
          <p:cNvCxnSpPr>
            <a:cxnSpLocks/>
          </p:cNvCxnSpPr>
          <p:nvPr/>
        </p:nvCxnSpPr>
        <p:spPr bwMode="auto">
          <a:xfrm>
            <a:off x="292969" y="3484929"/>
            <a:ext cx="1404938" cy="0"/>
          </a:xfrm>
          <a:prstGeom prst="straightConnector1">
            <a:avLst/>
          </a:prstGeom>
          <a:noFill/>
          <a:ln w="25400">
            <a:solidFill>
              <a:srgbClr val="000000"/>
            </a:solidFill>
            <a:round/>
            <a:headEnd/>
            <a:tailEnd type="arrow" w="med" len="med"/>
          </a:ln>
          <a:extLst>
            <a:ext uri="{909E8E84-426E-40DD-AFC4-6F175D3DCCD1}">
              <a14:hiddenFill xmlns:a14="http://schemas.microsoft.com/office/drawing/2010/main">
                <a:noFill/>
              </a14:hiddenFill>
            </a:ext>
          </a:extLst>
        </p:spPr>
      </p:cxnSp>
      <p:sp>
        <p:nvSpPr>
          <p:cNvPr id="34" name="TextBox 33">
            <a:extLst>
              <a:ext uri="{FF2B5EF4-FFF2-40B4-BE49-F238E27FC236}">
                <a16:creationId xmlns:a16="http://schemas.microsoft.com/office/drawing/2014/main" id="{E75B9A5F-DCBD-4247-BDE8-71B86C151F18}"/>
              </a:ext>
            </a:extLst>
          </p:cNvPr>
          <p:cNvSpPr txBox="1"/>
          <p:nvPr/>
        </p:nvSpPr>
        <p:spPr>
          <a:xfrm>
            <a:off x="777505" y="4555370"/>
            <a:ext cx="1054510" cy="369332"/>
          </a:xfrm>
          <a:prstGeom prst="rect">
            <a:avLst/>
          </a:prstGeom>
          <a:noFill/>
        </p:spPr>
        <p:txBody>
          <a:bodyPr wrap="square" rtlCol="0">
            <a:spAutoFit/>
          </a:bodyPr>
          <a:lstStyle/>
          <a:p>
            <a:r>
              <a:rPr lang="en-GB" b="1" dirty="0">
                <a:solidFill>
                  <a:srgbClr val="0070C0"/>
                </a:solidFill>
                <a:latin typeface="Arial" panose="020B0604020202020204" pitchFamily="34" charset="0"/>
                <a:cs typeface="Arial" panose="020B0604020202020204" pitchFamily="34" charset="0"/>
              </a:rPr>
              <a:t>C</a:t>
            </a:r>
            <a:r>
              <a:rPr lang="en-GB" b="1" baseline="-25000" dirty="0">
                <a:solidFill>
                  <a:srgbClr val="0070C0"/>
                </a:solidFill>
                <a:latin typeface="Arial" panose="020B0604020202020204" pitchFamily="34" charset="0"/>
                <a:cs typeface="Arial" panose="020B0604020202020204" pitchFamily="34" charset="0"/>
              </a:rPr>
              <a:t>4</a:t>
            </a:r>
            <a:r>
              <a:rPr lang="en-GB" b="1" dirty="0">
                <a:solidFill>
                  <a:srgbClr val="0070C0"/>
                </a:solidFill>
                <a:latin typeface="Arial" panose="020B0604020202020204" pitchFamily="34" charset="0"/>
                <a:cs typeface="Arial" panose="020B0604020202020204" pitchFamily="34" charset="0"/>
              </a:rPr>
              <a:t>H</a:t>
            </a:r>
            <a:r>
              <a:rPr lang="en-GB" b="1" baseline="-25000" dirty="0">
                <a:solidFill>
                  <a:srgbClr val="0070C0"/>
                </a:solidFill>
                <a:latin typeface="Arial" panose="020B0604020202020204" pitchFamily="34" charset="0"/>
                <a:cs typeface="Arial" panose="020B0604020202020204" pitchFamily="34" charset="0"/>
              </a:rPr>
              <a:t>10(g)</a:t>
            </a:r>
            <a:endParaRPr lang="en-GB" b="1" dirty="0">
              <a:solidFill>
                <a:srgbClr val="0070C0"/>
              </a:solidFill>
              <a:latin typeface="Arial" panose="020B0604020202020204" pitchFamily="34" charset="0"/>
              <a:cs typeface="Arial" panose="020B0604020202020204" pitchFamily="34" charset="0"/>
            </a:endParaRPr>
          </a:p>
        </p:txBody>
      </p:sp>
      <p:cxnSp>
        <p:nvCxnSpPr>
          <p:cNvPr id="1027" name="Straight Arrow Connector 7">
            <a:extLst>
              <a:ext uri="{FF2B5EF4-FFF2-40B4-BE49-F238E27FC236}">
                <a16:creationId xmlns:a16="http://schemas.microsoft.com/office/drawing/2014/main" id="{9933BA01-7AD8-4119-8598-47557C090C11}"/>
              </a:ext>
            </a:extLst>
          </p:cNvPr>
          <p:cNvCxnSpPr>
            <a:cxnSpLocks/>
          </p:cNvCxnSpPr>
          <p:nvPr/>
        </p:nvCxnSpPr>
        <p:spPr bwMode="auto">
          <a:xfrm>
            <a:off x="1377186" y="3680747"/>
            <a:ext cx="1166812" cy="1125538"/>
          </a:xfrm>
          <a:prstGeom prst="straightConnector1">
            <a:avLst/>
          </a:prstGeom>
          <a:noFill/>
          <a:ln w="25400">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028" name="Straight Arrow Connector 8">
            <a:extLst>
              <a:ext uri="{FF2B5EF4-FFF2-40B4-BE49-F238E27FC236}">
                <a16:creationId xmlns:a16="http://schemas.microsoft.com/office/drawing/2014/main" id="{FEFE79B5-981C-4A40-A9F1-1DDF7B2AD4EC}"/>
              </a:ext>
            </a:extLst>
          </p:cNvPr>
          <p:cNvCxnSpPr>
            <a:cxnSpLocks/>
          </p:cNvCxnSpPr>
          <p:nvPr/>
        </p:nvCxnSpPr>
        <p:spPr bwMode="auto">
          <a:xfrm flipH="1">
            <a:off x="92792" y="3675985"/>
            <a:ext cx="1017587" cy="1130300"/>
          </a:xfrm>
          <a:prstGeom prst="straightConnector1">
            <a:avLst/>
          </a:prstGeom>
          <a:noFill/>
          <a:ln w="25400">
            <a:solidFill>
              <a:srgbClr val="000000"/>
            </a:solidFill>
            <a:round/>
            <a:headEnd/>
            <a:tailEnd type="arrow" w="med" len="med"/>
          </a:ln>
          <a:extLst>
            <a:ext uri="{909E8E84-426E-40DD-AFC4-6F175D3DCCD1}">
              <a14:hiddenFill xmlns:a14="http://schemas.microsoft.com/office/drawing/2010/main">
                <a:noFill/>
              </a14:hiddenFill>
            </a:ext>
          </a:extLst>
        </p:spPr>
      </p:cxnSp>
      <p:sp>
        <p:nvSpPr>
          <p:cNvPr id="39" name="TextBox 38">
            <a:extLst>
              <a:ext uri="{FF2B5EF4-FFF2-40B4-BE49-F238E27FC236}">
                <a16:creationId xmlns:a16="http://schemas.microsoft.com/office/drawing/2014/main" id="{880AB2F8-E7F1-4DD2-B9C9-F568DFB3DFBB}"/>
              </a:ext>
            </a:extLst>
          </p:cNvPr>
          <p:cNvSpPr txBox="1"/>
          <p:nvPr/>
        </p:nvSpPr>
        <p:spPr>
          <a:xfrm>
            <a:off x="-3329" y="2386720"/>
            <a:ext cx="2423652" cy="369332"/>
          </a:xfrm>
          <a:prstGeom prst="rect">
            <a:avLst/>
          </a:prstGeom>
          <a:noFill/>
        </p:spPr>
        <p:txBody>
          <a:bodyPr wrap="square" rtlCol="0">
            <a:spAutoFit/>
          </a:bodyPr>
          <a:lstStyle/>
          <a:p>
            <a:r>
              <a:rPr lang="en-GB" b="1" dirty="0">
                <a:solidFill>
                  <a:srgbClr val="0070C0"/>
                </a:solidFill>
                <a:latin typeface="Arial" panose="020B0604020202020204" pitchFamily="34" charset="0"/>
                <a:cs typeface="Arial" panose="020B0604020202020204" pitchFamily="34" charset="0"/>
              </a:rPr>
              <a:t>4 CO</a:t>
            </a:r>
            <a:r>
              <a:rPr lang="en-GB" b="1" baseline="-25000" dirty="0">
                <a:solidFill>
                  <a:srgbClr val="0070C0"/>
                </a:solidFill>
                <a:latin typeface="Arial" panose="020B0604020202020204" pitchFamily="34" charset="0"/>
                <a:cs typeface="Arial" panose="020B0604020202020204" pitchFamily="34" charset="0"/>
              </a:rPr>
              <a:t>2(s) </a:t>
            </a:r>
            <a:r>
              <a:rPr lang="en-GB" b="1" dirty="0">
                <a:solidFill>
                  <a:srgbClr val="0070C0"/>
                </a:solidFill>
                <a:latin typeface="Arial" panose="020B0604020202020204" pitchFamily="34" charset="0"/>
                <a:cs typeface="Arial" panose="020B0604020202020204" pitchFamily="34" charset="0"/>
              </a:rPr>
              <a:t>   +     5H</a:t>
            </a:r>
            <a:r>
              <a:rPr lang="en-GB" b="1" baseline="-25000" dirty="0">
                <a:solidFill>
                  <a:srgbClr val="0070C0"/>
                </a:solidFill>
                <a:latin typeface="Arial" panose="020B0604020202020204" pitchFamily="34" charset="0"/>
                <a:cs typeface="Arial" panose="020B0604020202020204" pitchFamily="34" charset="0"/>
              </a:rPr>
              <a:t>2</a:t>
            </a:r>
            <a:r>
              <a:rPr lang="en-GB" b="1" dirty="0">
                <a:solidFill>
                  <a:srgbClr val="0070C0"/>
                </a:solidFill>
                <a:latin typeface="Arial" panose="020B0604020202020204" pitchFamily="34" charset="0"/>
                <a:cs typeface="Arial" panose="020B0604020202020204" pitchFamily="34" charset="0"/>
              </a:rPr>
              <a:t>O</a:t>
            </a:r>
            <a:r>
              <a:rPr lang="en-GB" b="1" baseline="-25000" dirty="0">
                <a:solidFill>
                  <a:srgbClr val="0070C0"/>
                </a:solidFill>
                <a:latin typeface="Arial" panose="020B0604020202020204" pitchFamily="34" charset="0"/>
                <a:cs typeface="Arial" panose="020B0604020202020204" pitchFamily="34" charset="0"/>
              </a:rPr>
              <a:t>(g)</a:t>
            </a:r>
            <a:endParaRPr lang="en-GB" b="1" dirty="0">
              <a:solidFill>
                <a:srgbClr val="0070C0"/>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47FC15A3-66DB-405A-8DB4-976BA4814805}"/>
              </a:ext>
            </a:extLst>
          </p:cNvPr>
          <p:cNvSpPr/>
          <p:nvPr/>
        </p:nvSpPr>
        <p:spPr>
          <a:xfrm>
            <a:off x="1960592" y="3675985"/>
            <a:ext cx="577402" cy="369332"/>
          </a:xfrm>
          <a:prstGeom prst="rect">
            <a:avLst/>
          </a:prstGeom>
        </p:spPr>
        <p:txBody>
          <a:bodyPr wrap="none">
            <a:spAutoFit/>
          </a:bodyPr>
          <a:lstStyle/>
          <a:p>
            <a:r>
              <a:rPr lang="en-GB" b="1" dirty="0">
                <a:solidFill>
                  <a:srgbClr val="0070C0"/>
                </a:solidFill>
                <a:latin typeface="Symbol" panose="05050102010706020507" pitchFamily="18" charset="2"/>
                <a:cs typeface="Arial" panose="020B0604020202020204" pitchFamily="34" charset="0"/>
              </a:rPr>
              <a:t>D</a:t>
            </a:r>
            <a:r>
              <a:rPr lang="en-GB" b="1" i="1" dirty="0">
                <a:solidFill>
                  <a:srgbClr val="0070C0"/>
                </a:solidFill>
                <a:latin typeface="Arial" panose="020B0604020202020204" pitchFamily="34" charset="0"/>
                <a:cs typeface="Arial" panose="020B0604020202020204" pitchFamily="34" charset="0"/>
              </a:rPr>
              <a:t>H</a:t>
            </a:r>
            <a:r>
              <a:rPr lang="en-GB" b="1" baseline="-25000" dirty="0">
                <a:solidFill>
                  <a:srgbClr val="0070C0"/>
                </a:solidFill>
                <a:latin typeface="Arial" panose="020B0604020202020204" pitchFamily="34" charset="0"/>
                <a:cs typeface="Arial" panose="020B0604020202020204" pitchFamily="34" charset="0"/>
              </a:rPr>
              <a:t>1</a:t>
            </a:r>
            <a:endParaRPr lang="en-GB" dirty="0"/>
          </a:p>
        </p:txBody>
      </p:sp>
      <p:sp>
        <p:nvSpPr>
          <p:cNvPr id="41" name="Rectangle 40">
            <a:extLst>
              <a:ext uri="{FF2B5EF4-FFF2-40B4-BE49-F238E27FC236}">
                <a16:creationId xmlns:a16="http://schemas.microsoft.com/office/drawing/2014/main" id="{432B7221-5940-4E43-B9DE-8D4A1F1C4919}"/>
              </a:ext>
            </a:extLst>
          </p:cNvPr>
          <p:cNvSpPr/>
          <p:nvPr/>
        </p:nvSpPr>
        <p:spPr>
          <a:xfrm>
            <a:off x="85977" y="3645718"/>
            <a:ext cx="577402" cy="369332"/>
          </a:xfrm>
          <a:prstGeom prst="rect">
            <a:avLst/>
          </a:prstGeom>
        </p:spPr>
        <p:txBody>
          <a:bodyPr wrap="none">
            <a:spAutoFit/>
          </a:bodyPr>
          <a:lstStyle/>
          <a:p>
            <a:r>
              <a:rPr lang="en-GB" b="1" dirty="0">
                <a:solidFill>
                  <a:srgbClr val="0070C0"/>
                </a:solidFill>
                <a:latin typeface="Symbol" panose="05050102010706020507" pitchFamily="18" charset="2"/>
                <a:cs typeface="Arial" panose="020B0604020202020204" pitchFamily="34" charset="0"/>
              </a:rPr>
              <a:t>D</a:t>
            </a:r>
            <a:r>
              <a:rPr lang="en-GB" b="1" i="1" dirty="0">
                <a:solidFill>
                  <a:srgbClr val="0070C0"/>
                </a:solidFill>
                <a:latin typeface="Arial" panose="020B0604020202020204" pitchFamily="34" charset="0"/>
                <a:cs typeface="Arial" panose="020B0604020202020204" pitchFamily="34" charset="0"/>
              </a:rPr>
              <a:t>H</a:t>
            </a:r>
            <a:r>
              <a:rPr lang="en-GB" b="1" baseline="-25000" dirty="0">
                <a:solidFill>
                  <a:srgbClr val="0070C0"/>
                </a:solidFill>
                <a:latin typeface="Arial" panose="020B0604020202020204" pitchFamily="34" charset="0"/>
                <a:cs typeface="Arial" panose="020B0604020202020204" pitchFamily="34" charset="0"/>
              </a:rPr>
              <a:t>2</a:t>
            </a:r>
            <a:endParaRPr lang="en-GB" dirty="0"/>
          </a:p>
        </p:txBody>
      </p:sp>
      <p:sp>
        <p:nvSpPr>
          <p:cNvPr id="42" name="Rectangle 41">
            <a:extLst>
              <a:ext uri="{FF2B5EF4-FFF2-40B4-BE49-F238E27FC236}">
                <a16:creationId xmlns:a16="http://schemas.microsoft.com/office/drawing/2014/main" id="{6CD19967-D60B-4DD8-966D-3A0A4D654DD6}"/>
              </a:ext>
            </a:extLst>
          </p:cNvPr>
          <p:cNvSpPr/>
          <p:nvPr/>
        </p:nvSpPr>
        <p:spPr>
          <a:xfrm>
            <a:off x="995140" y="3966308"/>
            <a:ext cx="577402" cy="369332"/>
          </a:xfrm>
          <a:prstGeom prst="rect">
            <a:avLst/>
          </a:prstGeom>
        </p:spPr>
        <p:txBody>
          <a:bodyPr wrap="none">
            <a:spAutoFit/>
          </a:bodyPr>
          <a:lstStyle/>
          <a:p>
            <a:r>
              <a:rPr lang="en-GB" b="1" dirty="0">
                <a:solidFill>
                  <a:srgbClr val="0070C0"/>
                </a:solidFill>
                <a:latin typeface="Symbol" panose="05050102010706020507" pitchFamily="18" charset="2"/>
                <a:cs typeface="Arial" panose="020B0604020202020204" pitchFamily="34" charset="0"/>
              </a:rPr>
              <a:t>D</a:t>
            </a:r>
            <a:r>
              <a:rPr lang="en-GB" b="1" i="1" dirty="0">
                <a:solidFill>
                  <a:srgbClr val="0070C0"/>
                </a:solidFill>
                <a:latin typeface="Arial" panose="020B0604020202020204" pitchFamily="34" charset="0"/>
                <a:cs typeface="Arial" panose="020B0604020202020204" pitchFamily="34" charset="0"/>
              </a:rPr>
              <a:t>H</a:t>
            </a:r>
            <a:r>
              <a:rPr lang="en-GB" b="1" baseline="-25000" dirty="0">
                <a:solidFill>
                  <a:srgbClr val="0070C0"/>
                </a:solidFill>
                <a:latin typeface="Arial" panose="020B0604020202020204" pitchFamily="34" charset="0"/>
                <a:cs typeface="Arial" panose="020B0604020202020204" pitchFamily="34" charset="0"/>
              </a:rPr>
              <a:t>3</a:t>
            </a:r>
            <a:endParaRPr lang="en-GB" dirty="0"/>
          </a:p>
        </p:txBody>
      </p:sp>
      <p:sp>
        <p:nvSpPr>
          <p:cNvPr id="36" name="Rectangle 35">
            <a:extLst>
              <a:ext uri="{FF2B5EF4-FFF2-40B4-BE49-F238E27FC236}">
                <a16:creationId xmlns:a16="http://schemas.microsoft.com/office/drawing/2014/main" id="{78BF42DB-8542-4778-94DE-B2C6369706BE}"/>
              </a:ext>
            </a:extLst>
          </p:cNvPr>
          <p:cNvSpPr/>
          <p:nvPr/>
        </p:nvSpPr>
        <p:spPr>
          <a:xfrm>
            <a:off x="4229221" y="5979426"/>
            <a:ext cx="2510792" cy="878574"/>
          </a:xfrm>
          <a:prstGeom prst="rect">
            <a:avLst/>
          </a:prstGeom>
        </p:spPr>
        <p:txBody>
          <a:bodyPr wrap="square">
            <a:spAutoFit/>
          </a:bodyPr>
          <a:lstStyle/>
          <a:p>
            <a:pPr>
              <a:lnSpc>
                <a:spcPct val="150000"/>
              </a:lnSpc>
            </a:pPr>
            <a:r>
              <a:rPr lang="en-GB" b="1" dirty="0">
                <a:solidFill>
                  <a:srgbClr val="0070C0"/>
                </a:solidFill>
                <a:latin typeface="Symbol" panose="05050102010706020507" pitchFamily="18" charset="2"/>
                <a:cs typeface="Arial" panose="020B0604020202020204" pitchFamily="34" charset="0"/>
              </a:rPr>
              <a:t>D</a:t>
            </a:r>
            <a:r>
              <a:rPr lang="en-GB" b="1" i="1" dirty="0">
                <a:solidFill>
                  <a:srgbClr val="0070C0"/>
                </a:solidFill>
                <a:latin typeface="Arial" panose="020B0604020202020204" pitchFamily="34" charset="0"/>
                <a:cs typeface="Arial" panose="020B0604020202020204" pitchFamily="34" charset="0"/>
              </a:rPr>
              <a:t>H</a:t>
            </a:r>
            <a:r>
              <a:rPr lang="en-GB" b="1" baseline="-25000" dirty="0">
                <a:solidFill>
                  <a:srgbClr val="0070C0"/>
                </a:solidFill>
                <a:latin typeface="Arial" panose="020B0604020202020204" pitchFamily="34" charset="0"/>
                <a:cs typeface="Arial" panose="020B0604020202020204" pitchFamily="34" charset="0"/>
              </a:rPr>
              <a:t>1   </a:t>
            </a:r>
            <a:r>
              <a:rPr lang="en-GB" b="1" dirty="0">
                <a:solidFill>
                  <a:srgbClr val="0070C0"/>
                </a:solidFill>
                <a:latin typeface="Arial" panose="020B0604020202020204" pitchFamily="34" charset="0"/>
                <a:cs typeface="Arial" panose="020B0604020202020204" pitchFamily="34" charset="0"/>
              </a:rPr>
              <a:t>=</a:t>
            </a:r>
            <a:r>
              <a:rPr lang="en-GB" b="1" baseline="-25000" dirty="0">
                <a:solidFill>
                  <a:srgbClr val="0070C0"/>
                </a:solidFill>
                <a:latin typeface="Arial" panose="020B0604020202020204" pitchFamily="34" charset="0"/>
                <a:cs typeface="Arial" panose="020B0604020202020204" pitchFamily="34" charset="0"/>
              </a:rPr>
              <a:t>  </a:t>
            </a:r>
            <a:r>
              <a:rPr lang="en-GB" b="1" dirty="0">
                <a:solidFill>
                  <a:srgbClr val="0070C0"/>
                </a:solidFill>
                <a:latin typeface="Symbol" panose="05050102010706020507" pitchFamily="18" charset="2"/>
                <a:cs typeface="Arial" panose="020B0604020202020204" pitchFamily="34" charset="0"/>
              </a:rPr>
              <a:t>D</a:t>
            </a:r>
            <a:r>
              <a:rPr lang="en-GB" b="1" i="1" dirty="0">
                <a:solidFill>
                  <a:srgbClr val="0070C0"/>
                </a:solidFill>
                <a:latin typeface="Arial" panose="020B0604020202020204" pitchFamily="34" charset="0"/>
                <a:cs typeface="Arial" panose="020B0604020202020204" pitchFamily="34" charset="0"/>
              </a:rPr>
              <a:t>H</a:t>
            </a:r>
            <a:r>
              <a:rPr lang="en-GB" b="1" baseline="-25000" dirty="0">
                <a:solidFill>
                  <a:srgbClr val="0070C0"/>
                </a:solidFill>
                <a:latin typeface="Arial" panose="020B0604020202020204" pitchFamily="34" charset="0"/>
                <a:cs typeface="Arial" panose="020B0604020202020204" pitchFamily="34" charset="0"/>
              </a:rPr>
              <a:t>2</a:t>
            </a:r>
            <a:r>
              <a:rPr lang="en-GB" b="1" dirty="0">
                <a:solidFill>
                  <a:srgbClr val="0070C0"/>
                </a:solidFill>
                <a:latin typeface="Arial" panose="020B0604020202020204" pitchFamily="34" charset="0"/>
                <a:cs typeface="Arial" panose="020B0604020202020204" pitchFamily="34" charset="0"/>
              </a:rPr>
              <a:t> - </a:t>
            </a:r>
            <a:r>
              <a:rPr lang="en-GB" b="1" dirty="0">
                <a:solidFill>
                  <a:srgbClr val="0070C0"/>
                </a:solidFill>
                <a:latin typeface="Symbol" panose="05050102010706020507" pitchFamily="18" charset="2"/>
                <a:cs typeface="Arial" panose="020B0604020202020204" pitchFamily="34" charset="0"/>
              </a:rPr>
              <a:t>D</a:t>
            </a:r>
            <a:r>
              <a:rPr lang="en-GB" b="1" i="1" dirty="0">
                <a:solidFill>
                  <a:srgbClr val="0070C0"/>
                </a:solidFill>
                <a:latin typeface="Arial" panose="020B0604020202020204" pitchFamily="34" charset="0"/>
                <a:cs typeface="Arial" panose="020B0604020202020204" pitchFamily="34" charset="0"/>
              </a:rPr>
              <a:t>H</a:t>
            </a:r>
            <a:r>
              <a:rPr lang="en-GB" b="1" baseline="-25000" dirty="0">
                <a:solidFill>
                  <a:srgbClr val="0070C0"/>
                </a:solidFill>
                <a:latin typeface="Arial" panose="020B0604020202020204" pitchFamily="34" charset="0"/>
                <a:cs typeface="Arial" panose="020B0604020202020204" pitchFamily="34" charset="0"/>
              </a:rPr>
              <a:t>3</a:t>
            </a:r>
          </a:p>
          <a:p>
            <a:pPr>
              <a:lnSpc>
                <a:spcPct val="150000"/>
              </a:lnSpc>
            </a:pPr>
            <a:r>
              <a:rPr lang="en-GB" b="1" baseline="-25000" dirty="0">
                <a:solidFill>
                  <a:srgbClr val="0070C0"/>
                </a:solidFill>
                <a:latin typeface="Arial" panose="020B0604020202020204" pitchFamily="34" charset="0"/>
                <a:cs typeface="Arial" panose="020B0604020202020204" pitchFamily="34" charset="0"/>
              </a:rPr>
              <a:t>	</a:t>
            </a:r>
            <a:r>
              <a:rPr lang="en-GB" b="1" dirty="0">
                <a:solidFill>
                  <a:srgbClr val="0070C0"/>
                </a:solidFill>
                <a:latin typeface="Arial" panose="020B0604020202020204" pitchFamily="34" charset="0"/>
                <a:cs typeface="Arial" panose="020B0604020202020204" pitchFamily="34" charset="0"/>
              </a:rPr>
              <a:t> =</a:t>
            </a:r>
            <a:endParaRPr lang="en-GB" dirty="0"/>
          </a:p>
        </p:txBody>
      </p:sp>
      <p:sp>
        <p:nvSpPr>
          <p:cNvPr id="2" name="AutoShape 2">
            <a:extLst>
              <a:ext uri="{FF2B5EF4-FFF2-40B4-BE49-F238E27FC236}">
                <a16:creationId xmlns:a16="http://schemas.microsoft.com/office/drawing/2014/main" id="{453154BF-9BE8-4D4F-9BE4-3F9EF7659E4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a:extLst>
              <a:ext uri="{FF2B5EF4-FFF2-40B4-BE49-F238E27FC236}">
                <a16:creationId xmlns:a16="http://schemas.microsoft.com/office/drawing/2014/main" id="{D802CE1A-40B4-4124-A6BF-9C850F92570D}"/>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570118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ghtning Bolt 4">
            <a:extLst>
              <a:ext uri="{FF2B5EF4-FFF2-40B4-BE49-F238E27FC236}">
                <a16:creationId xmlns:a16="http://schemas.microsoft.com/office/drawing/2014/main" id="{79D0F421-BFD4-4C0A-888F-48B80144B3E3}"/>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Lightning Bolt 5">
            <a:extLst>
              <a:ext uri="{FF2B5EF4-FFF2-40B4-BE49-F238E27FC236}">
                <a16:creationId xmlns:a16="http://schemas.microsoft.com/office/drawing/2014/main" id="{655691C4-2B03-4128-8DCD-08EAAB63107F}"/>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937A87A6-54A9-4E7D-9D47-0A48193537D2}"/>
              </a:ext>
            </a:extLst>
          </p:cNvPr>
          <p:cNvSpPr txBox="1"/>
          <p:nvPr/>
        </p:nvSpPr>
        <p:spPr>
          <a:xfrm>
            <a:off x="-1" y="0"/>
            <a:ext cx="12106023" cy="6112443"/>
          </a:xfrm>
          <a:prstGeom prst="rect">
            <a:avLst/>
          </a:prstGeom>
          <a:noFill/>
        </p:spPr>
        <p:txBody>
          <a:bodyPr wrap="square" rtlCol="0">
            <a:spAutoFit/>
          </a:bodyPr>
          <a:lstStyle/>
          <a:p>
            <a:pPr fontAlgn="t">
              <a:lnSpc>
                <a:spcPct val="115000"/>
              </a:lnSpc>
              <a:spcAft>
                <a:spcPts val="600"/>
              </a:spcAft>
            </a:pPr>
            <a:r>
              <a:rPr lang="en-GB">
                <a:latin typeface="Arial" panose="020B0604020202020204" pitchFamily="34" charset="0"/>
                <a:cs typeface="Times New Roman" panose="02020603050405020304" pitchFamily="18" charset="0"/>
              </a:rPr>
              <a:t>In this problem, you can calculate a value for the enthalpy change of formation of butane using a Hess cycle and the enthalpy changes of combustion of butane and its elements.</a:t>
            </a:r>
          </a:p>
          <a:p>
            <a:pPr fontAlgn="t">
              <a:lnSpc>
                <a:spcPct val="115000"/>
              </a:lnSpc>
              <a:spcAft>
                <a:spcPts val="600"/>
              </a:spcAft>
            </a:pPr>
            <a:r>
              <a:rPr lang="en-GB">
                <a:latin typeface="Arial" panose="020B0604020202020204" pitchFamily="34" charset="0"/>
                <a:cs typeface="Times New Roman" panose="02020603050405020304" pitchFamily="18" charset="0"/>
              </a:rPr>
              <a:t>i) Rearrange the images below to create the equation representing the formation of 1 mole of butane from its elements in their standard states.</a:t>
            </a:r>
          </a:p>
          <a:p>
            <a:pPr fontAlgn="t">
              <a:lnSpc>
                <a:spcPct val="115000"/>
              </a:lnSpc>
              <a:spcAft>
                <a:spcPts val="600"/>
              </a:spcAft>
            </a:pPr>
            <a:r>
              <a:rPr lang="en-GB">
                <a:latin typeface="Arial" panose="020B0604020202020204" pitchFamily="34" charset="0"/>
                <a:cs typeface="Times New Roman" panose="02020603050405020304" pitchFamily="18" charset="0"/>
              </a:rPr>
              <a:t>ii) Rearrange the remaining images to create an enthalpy (Hess) cycle to show the relationship between the formation of butane from carbon and hydrogen to the combustion of these elements to give carbon dioxide and water.</a:t>
            </a:r>
          </a:p>
          <a:p>
            <a:pPr algn="ctr" fontAlgn="t">
              <a:lnSpc>
                <a:spcPct val="115000"/>
              </a:lnSpc>
              <a:spcAft>
                <a:spcPts val="600"/>
              </a:spcAft>
            </a:pPr>
            <a:r>
              <a:rPr lang="en-GB">
                <a:latin typeface="Arial" panose="020B0604020202020204" pitchFamily="34" charset="0"/>
                <a:cs typeface="Times New Roman" panose="02020603050405020304" pitchFamily="18" charset="0"/>
              </a:rPr>
              <a:t> </a:t>
            </a:r>
          </a:p>
          <a:p>
            <a:pPr algn="ctr" fontAlgn="t">
              <a:lnSpc>
                <a:spcPct val="115000"/>
              </a:lnSpc>
              <a:spcAft>
                <a:spcPts val="600"/>
              </a:spcAft>
            </a:pPr>
            <a:r>
              <a:rPr lang="en-GB">
                <a:latin typeface="Arial" panose="020B0604020202020204" pitchFamily="34" charset="0"/>
                <a:cs typeface="Times New Roman" panose="02020603050405020304" pitchFamily="18" charset="0"/>
              </a:rPr>
              <a:t> </a:t>
            </a:r>
          </a:p>
          <a:p>
            <a:pPr algn="ctr" fontAlgn="t">
              <a:lnSpc>
                <a:spcPct val="115000"/>
              </a:lnSpc>
              <a:spcAft>
                <a:spcPts val="600"/>
              </a:spcAft>
            </a:pPr>
            <a:r>
              <a:rPr lang="en-GB">
                <a:latin typeface="Arial" panose="020B0604020202020204" pitchFamily="34" charset="0"/>
                <a:cs typeface="Times New Roman" panose="02020603050405020304" pitchFamily="18" charset="0"/>
              </a:rPr>
              <a:t> </a:t>
            </a:r>
          </a:p>
          <a:p>
            <a:pPr fontAlgn="t">
              <a:lnSpc>
                <a:spcPct val="115000"/>
              </a:lnSpc>
              <a:spcAft>
                <a:spcPts val="600"/>
              </a:spcAft>
            </a:pPr>
            <a:endParaRPr lang="en-GB">
              <a:latin typeface="Arial" panose="020B0604020202020204" pitchFamily="34" charset="0"/>
              <a:cs typeface="Times New Roman" panose="02020603050405020304" pitchFamily="18" charset="0"/>
            </a:endParaRPr>
          </a:p>
          <a:p>
            <a:pPr fontAlgn="t">
              <a:lnSpc>
                <a:spcPct val="115000"/>
              </a:lnSpc>
              <a:spcAft>
                <a:spcPts val="600"/>
              </a:spcAft>
            </a:pPr>
            <a:endParaRPr lang="en-GB">
              <a:latin typeface="Arial" panose="020B0604020202020204" pitchFamily="34" charset="0"/>
              <a:cs typeface="Times New Roman" panose="02020603050405020304" pitchFamily="18" charset="0"/>
            </a:endParaRPr>
          </a:p>
          <a:p>
            <a:pPr fontAlgn="t">
              <a:lnSpc>
                <a:spcPct val="115000"/>
              </a:lnSpc>
              <a:spcAft>
                <a:spcPts val="600"/>
              </a:spcAft>
            </a:pPr>
            <a:endParaRPr lang="en-GB">
              <a:latin typeface="Arial" panose="020B0604020202020204" pitchFamily="34" charset="0"/>
              <a:cs typeface="Times New Roman" panose="02020603050405020304" pitchFamily="18" charset="0"/>
            </a:endParaRPr>
          </a:p>
          <a:p>
            <a:pPr fontAlgn="t">
              <a:lnSpc>
                <a:spcPct val="115000"/>
              </a:lnSpc>
              <a:spcAft>
                <a:spcPts val="600"/>
              </a:spcAft>
            </a:pPr>
            <a:endParaRPr lang="en-GB">
              <a:latin typeface="Arial" panose="020B0604020202020204" pitchFamily="34" charset="0"/>
              <a:cs typeface="Times New Roman" panose="02020603050405020304" pitchFamily="18" charset="0"/>
            </a:endParaRPr>
          </a:p>
          <a:p>
            <a:pPr fontAlgn="t">
              <a:lnSpc>
                <a:spcPct val="115000"/>
              </a:lnSpc>
              <a:spcAft>
                <a:spcPts val="600"/>
              </a:spcAft>
            </a:pPr>
            <a:endParaRPr lang="en-GB">
              <a:latin typeface="Arial" panose="020B0604020202020204" pitchFamily="34" charset="0"/>
              <a:cs typeface="Times New Roman" panose="02020603050405020304" pitchFamily="18" charset="0"/>
            </a:endParaRPr>
          </a:p>
          <a:p>
            <a:pPr fontAlgn="t">
              <a:lnSpc>
                <a:spcPct val="115000"/>
              </a:lnSpc>
              <a:spcAft>
                <a:spcPts val="600"/>
              </a:spcAft>
            </a:pPr>
            <a:endParaRPr lang="en-GB">
              <a:latin typeface="Arial" panose="020B0604020202020204" pitchFamily="34" charset="0"/>
              <a:cs typeface="Times New Roman" panose="02020603050405020304" pitchFamily="18" charset="0"/>
            </a:endParaRPr>
          </a:p>
          <a:p>
            <a:pPr fontAlgn="t">
              <a:lnSpc>
                <a:spcPct val="115000"/>
              </a:lnSpc>
              <a:spcAft>
                <a:spcPts val="600"/>
              </a:spcAft>
            </a:pPr>
            <a:r>
              <a:rPr lang="en-GB">
                <a:latin typeface="Arial" panose="020B0604020202020204" pitchFamily="34" charset="0"/>
                <a:cs typeface="Times New Roman" panose="02020603050405020304" pitchFamily="18" charset="0"/>
              </a:rPr>
              <a:t>Use your enthalpy cycle to calculate a value for the standard enthalpy change of formation of butane. </a:t>
            </a:r>
          </a:p>
        </p:txBody>
      </p:sp>
      <p:graphicFrame>
        <p:nvGraphicFramePr>
          <p:cNvPr id="15" name="Table 14">
            <a:extLst>
              <a:ext uri="{FF2B5EF4-FFF2-40B4-BE49-F238E27FC236}">
                <a16:creationId xmlns:a16="http://schemas.microsoft.com/office/drawing/2014/main" id="{1EC01A44-9685-4EA8-A143-1CD7A088AF57}"/>
              </a:ext>
            </a:extLst>
          </p:cNvPr>
          <p:cNvGraphicFramePr>
            <a:graphicFrameLocks noGrp="1"/>
          </p:cNvGraphicFramePr>
          <p:nvPr/>
        </p:nvGraphicFramePr>
        <p:xfrm>
          <a:off x="8727472" y="2751369"/>
          <a:ext cx="3233470" cy="1355262"/>
        </p:xfrm>
        <a:graphic>
          <a:graphicData uri="http://schemas.openxmlformats.org/drawingml/2006/table">
            <a:tbl>
              <a:tblPr firstRow="1" firstCol="1" bandRow="1"/>
              <a:tblGrid>
                <a:gridCol w="1549708">
                  <a:extLst>
                    <a:ext uri="{9D8B030D-6E8A-4147-A177-3AD203B41FA5}">
                      <a16:colId xmlns:a16="http://schemas.microsoft.com/office/drawing/2014/main" val="1161743737"/>
                    </a:ext>
                  </a:extLst>
                </a:gridCol>
                <a:gridCol w="1683762">
                  <a:extLst>
                    <a:ext uri="{9D8B030D-6E8A-4147-A177-3AD203B41FA5}">
                      <a16:colId xmlns:a16="http://schemas.microsoft.com/office/drawing/2014/main" val="3359480546"/>
                    </a:ext>
                  </a:extLst>
                </a:gridCol>
              </a:tblGrid>
              <a:tr h="451754">
                <a:tc>
                  <a:txBody>
                    <a:bodyPr/>
                    <a:lstStyle/>
                    <a:p>
                      <a:pPr algn="ctr">
                        <a:lnSpc>
                          <a:spcPts val="2160"/>
                        </a:lnSpc>
                        <a:spcBef>
                          <a:spcPts val="600"/>
                        </a:spcBef>
                        <a:spcAft>
                          <a:spcPts val="600"/>
                        </a:spcAft>
                      </a:pPr>
                      <a:r>
                        <a:rPr lang="en-GB" sz="1800" err="1">
                          <a:effectLst/>
                          <a:latin typeface="Calibri" panose="020F0502020204030204" pitchFamily="34" charset="0"/>
                          <a:ea typeface="Calibri" panose="020F0502020204030204" pitchFamily="34" charset="0"/>
                          <a:cs typeface="Times New Roman" panose="02020603050405020304" pitchFamily="18" charset="0"/>
                        </a:rPr>
                        <a:t>Δ</a:t>
                      </a:r>
                      <a:r>
                        <a:rPr lang="en-GB" sz="1800" i="1" err="1">
                          <a:effectLst/>
                          <a:latin typeface="Arial" panose="020B0604020202020204" pitchFamily="34" charset="0"/>
                          <a:ea typeface="Calibri" panose="020F0502020204030204" pitchFamily="34" charset="0"/>
                          <a:cs typeface="Times New Roman" panose="02020603050405020304" pitchFamily="18" charset="0"/>
                        </a:rPr>
                        <a:t>H</a:t>
                      </a:r>
                      <a:r>
                        <a:rPr lang="en-GB" sz="1800" baseline="-25000" err="1">
                          <a:effectLst/>
                          <a:latin typeface="Arial" panose="020B0604020202020204" pitchFamily="34" charset="0"/>
                          <a:ea typeface="Calibri" panose="020F0502020204030204" pitchFamily="34" charset="0"/>
                          <a:cs typeface="Times New Roman" panose="02020603050405020304" pitchFamily="18" charset="0"/>
                        </a:rPr>
                        <a:t>c</a:t>
                      </a:r>
                      <a:r>
                        <a:rPr lang="en-GB" sz="1800" baseline="30000" err="1">
                          <a:effectLst/>
                          <a:latin typeface="Arial" panose="020B0604020202020204" pitchFamily="34" charset="0"/>
                          <a:ea typeface="Calibri" panose="020F0502020204030204" pitchFamily="34" charset="0"/>
                          <a:cs typeface="Times New Roman" panose="02020603050405020304" pitchFamily="18" charset="0"/>
                        </a:rPr>
                        <a:t>o</a:t>
                      </a:r>
                      <a:r>
                        <a:rPr lang="en-GB" sz="1800">
                          <a:effectLst/>
                          <a:latin typeface="Arial" panose="020B0604020202020204" pitchFamily="34" charset="0"/>
                          <a:ea typeface="Calibri" panose="020F0502020204030204" pitchFamily="34" charset="0"/>
                          <a:cs typeface="Times New Roman" panose="02020603050405020304" pitchFamily="18" charset="0"/>
                        </a:rPr>
                        <a:t>(C)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GB" sz="1800">
                          <a:effectLst/>
                          <a:latin typeface="Arial" panose="020B0604020202020204" pitchFamily="34" charset="0"/>
                          <a:ea typeface="Calibri" panose="020F0502020204030204" pitchFamily="34" charset="0"/>
                          <a:cs typeface="Times New Roman" panose="02020603050405020304" pitchFamily="18" charset="0"/>
                        </a:rPr>
                        <a:t> -393 kJ mol</a:t>
                      </a:r>
                      <a:r>
                        <a:rPr lang="en-GB" sz="1800" baseline="30000">
                          <a:effectLst/>
                          <a:latin typeface="Arial" panose="020B0604020202020204" pitchFamily="34" charset="0"/>
                          <a:ea typeface="Calibri" panose="020F0502020204030204" pitchFamily="34" charset="0"/>
                          <a:cs typeface="Times New Roman" panose="02020603050405020304" pitchFamily="18" charset="0"/>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6064510"/>
                  </a:ext>
                </a:extLst>
              </a:tr>
              <a:tr h="451754">
                <a:tc>
                  <a:txBody>
                    <a:bodyPr/>
                    <a:lstStyle/>
                    <a:p>
                      <a:pPr algn="ctr">
                        <a:lnSpc>
                          <a:spcPct val="107000"/>
                        </a:lnSpc>
                        <a:spcBef>
                          <a:spcPts val="600"/>
                        </a:spcBef>
                        <a:spcAft>
                          <a:spcPts val="600"/>
                        </a:spcAft>
                      </a:pPr>
                      <a:r>
                        <a:rPr lang="en-GB" sz="1800">
                          <a:effectLst/>
                          <a:latin typeface="Calibri" panose="020F0502020204030204" pitchFamily="34" charset="0"/>
                          <a:ea typeface="Calibri" panose="020F0502020204030204" pitchFamily="34" charset="0"/>
                          <a:cs typeface="Times New Roman" panose="02020603050405020304" pitchFamily="18" charset="0"/>
                        </a:rPr>
                        <a:t>Δ</a:t>
                      </a:r>
                      <a:r>
                        <a:rPr lang="pt-PT" sz="1800" i="1">
                          <a:effectLst/>
                          <a:latin typeface="Arial" panose="020B0604020202020204" pitchFamily="34" charset="0"/>
                          <a:ea typeface="Calibri" panose="020F0502020204030204" pitchFamily="34" charset="0"/>
                          <a:cs typeface="Times New Roman" panose="02020603050405020304" pitchFamily="18" charset="0"/>
                        </a:rPr>
                        <a:t>H</a:t>
                      </a:r>
                      <a:r>
                        <a:rPr lang="pt-PT" sz="1800" baseline="-25000">
                          <a:effectLst/>
                          <a:latin typeface="Arial" panose="020B0604020202020204" pitchFamily="34" charset="0"/>
                          <a:ea typeface="Calibri" panose="020F0502020204030204" pitchFamily="34" charset="0"/>
                          <a:cs typeface="Times New Roman" panose="02020603050405020304" pitchFamily="18" charset="0"/>
                        </a:rPr>
                        <a:t>c</a:t>
                      </a:r>
                      <a:r>
                        <a:rPr lang="pt-PT" sz="1800" baseline="30000">
                          <a:effectLst/>
                          <a:latin typeface="Arial" panose="020B0604020202020204" pitchFamily="34" charset="0"/>
                          <a:ea typeface="Calibri" panose="020F0502020204030204" pitchFamily="34" charset="0"/>
                          <a:cs typeface="Times New Roman" panose="02020603050405020304" pitchFamily="18" charset="0"/>
                        </a:rPr>
                        <a:t>o</a:t>
                      </a:r>
                      <a:r>
                        <a:rPr lang="pt-PT" sz="1800">
                          <a:effectLst/>
                          <a:latin typeface="Arial" panose="020B0604020202020204" pitchFamily="34" charset="0"/>
                          <a:ea typeface="Calibri" panose="020F0502020204030204" pitchFamily="34" charset="0"/>
                          <a:cs typeface="Times New Roman" panose="02020603050405020304" pitchFamily="18" charset="0"/>
                        </a:rPr>
                        <a:t>(H</a:t>
                      </a:r>
                      <a:r>
                        <a:rPr lang="pt-PT" sz="1800" baseline="-25000">
                          <a:effectLst/>
                          <a:latin typeface="Arial" panose="020B0604020202020204" pitchFamily="34" charset="0"/>
                          <a:ea typeface="Calibri" panose="020F0502020204030204" pitchFamily="34" charset="0"/>
                          <a:cs typeface="Times New Roman" panose="02020603050405020304" pitchFamily="18" charset="0"/>
                        </a:rPr>
                        <a:t>2</a:t>
                      </a:r>
                      <a:r>
                        <a:rPr lang="pt-PT" sz="1800">
                          <a:effectLst/>
                          <a:latin typeface="Arial" panose="020B0604020202020204" pitchFamily="34" charset="0"/>
                          <a:ea typeface="Calibri" panose="020F0502020204030204" pitchFamily="34" charset="0"/>
                          <a:cs typeface="Times New Roman" panose="02020603050405020304" pitchFamily="18" charset="0"/>
                        </a:rPr>
                        <a: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pt-PT" sz="1800">
                          <a:effectLst/>
                          <a:latin typeface="Arial" panose="020B0604020202020204" pitchFamily="34" charset="0"/>
                          <a:ea typeface="Calibri" panose="020F0502020204030204" pitchFamily="34" charset="0"/>
                          <a:cs typeface="Times New Roman" panose="02020603050405020304" pitchFamily="18" charset="0"/>
                        </a:rPr>
                        <a:t> -286 kJ mol</a:t>
                      </a:r>
                      <a:r>
                        <a:rPr lang="pt-PT" sz="1800" baseline="30000">
                          <a:effectLst/>
                          <a:latin typeface="Arial" panose="020B0604020202020204" pitchFamily="34" charset="0"/>
                          <a:ea typeface="Calibri" panose="020F0502020204030204" pitchFamily="34" charset="0"/>
                          <a:cs typeface="Times New Roman" panose="02020603050405020304" pitchFamily="18" charset="0"/>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6620413"/>
                  </a:ext>
                </a:extLst>
              </a:tr>
              <a:tr h="451754">
                <a:tc>
                  <a:txBody>
                    <a:bodyPr/>
                    <a:lstStyle/>
                    <a:p>
                      <a:pPr algn="ctr">
                        <a:lnSpc>
                          <a:spcPct val="107000"/>
                        </a:lnSpc>
                        <a:spcBef>
                          <a:spcPts val="600"/>
                        </a:spcBef>
                        <a:spcAft>
                          <a:spcPts val="600"/>
                        </a:spcAft>
                      </a:pPr>
                      <a:r>
                        <a:rPr lang="en-GB" sz="1800">
                          <a:effectLst/>
                          <a:latin typeface="Calibri" panose="020F0502020204030204" pitchFamily="34" charset="0"/>
                          <a:ea typeface="Calibri" panose="020F0502020204030204" pitchFamily="34" charset="0"/>
                          <a:cs typeface="Times New Roman" panose="02020603050405020304" pitchFamily="18" charset="0"/>
                        </a:rPr>
                        <a:t>Δ</a:t>
                      </a:r>
                      <a:r>
                        <a:rPr lang="pt-PT" sz="1800" i="1">
                          <a:effectLst/>
                          <a:latin typeface="Arial" panose="020B0604020202020204" pitchFamily="34" charset="0"/>
                          <a:ea typeface="Calibri" panose="020F0502020204030204" pitchFamily="34" charset="0"/>
                          <a:cs typeface="Times New Roman" panose="02020603050405020304" pitchFamily="18" charset="0"/>
                        </a:rPr>
                        <a:t>H</a:t>
                      </a:r>
                      <a:r>
                        <a:rPr lang="pt-PT" sz="1800" baseline="-25000">
                          <a:effectLst/>
                          <a:latin typeface="Arial" panose="020B0604020202020204" pitchFamily="34" charset="0"/>
                          <a:ea typeface="Calibri" panose="020F0502020204030204" pitchFamily="34" charset="0"/>
                          <a:cs typeface="Times New Roman" panose="02020603050405020304" pitchFamily="18" charset="0"/>
                        </a:rPr>
                        <a:t>c</a:t>
                      </a:r>
                      <a:r>
                        <a:rPr lang="pt-PT" sz="1800" baseline="30000">
                          <a:effectLst/>
                          <a:latin typeface="Arial" panose="020B0604020202020204" pitchFamily="34" charset="0"/>
                          <a:ea typeface="Calibri" panose="020F0502020204030204" pitchFamily="34" charset="0"/>
                          <a:cs typeface="Times New Roman" panose="02020603050405020304" pitchFamily="18" charset="0"/>
                        </a:rPr>
                        <a:t>o</a:t>
                      </a:r>
                      <a:r>
                        <a:rPr lang="pt-PT" sz="1800">
                          <a:effectLst/>
                          <a:latin typeface="Arial" panose="020B0604020202020204" pitchFamily="34" charset="0"/>
                          <a:ea typeface="Calibri" panose="020F0502020204030204" pitchFamily="34" charset="0"/>
                          <a:cs typeface="Times New Roman" panose="02020603050405020304" pitchFamily="18" charset="0"/>
                        </a:rPr>
                        <a:t> (C</a:t>
                      </a:r>
                      <a:r>
                        <a:rPr lang="pt-PT" sz="1800" baseline="-25000">
                          <a:effectLst/>
                          <a:latin typeface="Arial" panose="020B0604020202020204" pitchFamily="34" charset="0"/>
                          <a:ea typeface="Calibri" panose="020F0502020204030204" pitchFamily="34" charset="0"/>
                          <a:cs typeface="Times New Roman" panose="02020603050405020304" pitchFamily="18" charset="0"/>
                        </a:rPr>
                        <a:t>4</a:t>
                      </a:r>
                      <a:r>
                        <a:rPr lang="pt-PT" sz="1800">
                          <a:effectLst/>
                          <a:latin typeface="Arial" panose="020B0604020202020204" pitchFamily="34" charset="0"/>
                          <a:ea typeface="Calibri" panose="020F0502020204030204" pitchFamily="34" charset="0"/>
                          <a:cs typeface="Times New Roman" panose="02020603050405020304" pitchFamily="18" charset="0"/>
                        </a:rPr>
                        <a:t>H</a:t>
                      </a:r>
                      <a:r>
                        <a:rPr lang="pt-PT" sz="1800" baseline="-25000">
                          <a:effectLst/>
                          <a:latin typeface="Arial" panose="020B0604020202020204" pitchFamily="34" charset="0"/>
                          <a:ea typeface="Calibri" panose="020F0502020204030204" pitchFamily="34" charset="0"/>
                          <a:cs typeface="Times New Roman" panose="02020603050405020304" pitchFamily="18" charset="0"/>
                        </a:rPr>
                        <a:t>10</a:t>
                      </a:r>
                      <a:r>
                        <a:rPr lang="pt-PT" sz="1800">
                          <a:effectLst/>
                          <a:latin typeface="Arial" panose="020B0604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pt-PT" sz="1800">
                          <a:effectLst/>
                          <a:latin typeface="Arial" panose="020B0604020202020204" pitchFamily="34" charset="0"/>
                          <a:ea typeface="Calibri" panose="020F0502020204030204" pitchFamily="34" charset="0"/>
                          <a:cs typeface="Times New Roman" panose="02020603050405020304" pitchFamily="18" charset="0"/>
                        </a:rPr>
                        <a:t> -2877 kJ mol</a:t>
                      </a:r>
                      <a:r>
                        <a:rPr lang="pt-PT" sz="1800" baseline="30000">
                          <a:effectLst/>
                          <a:latin typeface="Arial" panose="020B0604020202020204" pitchFamily="34" charset="0"/>
                          <a:ea typeface="Calibri" panose="020F0502020204030204" pitchFamily="34" charset="0"/>
                          <a:cs typeface="Times New Roman" panose="02020603050405020304" pitchFamily="18" charset="0"/>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9261853"/>
                  </a:ext>
                </a:extLst>
              </a:tr>
            </a:tbl>
          </a:graphicData>
        </a:graphic>
      </p:graphicFrame>
      <p:sp>
        <p:nvSpPr>
          <p:cNvPr id="27" name="TextBox 26">
            <a:extLst>
              <a:ext uri="{FF2B5EF4-FFF2-40B4-BE49-F238E27FC236}">
                <a16:creationId xmlns:a16="http://schemas.microsoft.com/office/drawing/2014/main" id="{6BC774C2-8404-4070-B05C-53291C791241}"/>
              </a:ext>
            </a:extLst>
          </p:cNvPr>
          <p:cNvSpPr txBox="1"/>
          <p:nvPr/>
        </p:nvSpPr>
        <p:spPr>
          <a:xfrm>
            <a:off x="9528118" y="4321278"/>
            <a:ext cx="1632178" cy="369332"/>
          </a:xfrm>
          <a:prstGeom prst="rect">
            <a:avLst/>
          </a:prstGeom>
          <a:noFill/>
        </p:spPr>
        <p:txBody>
          <a:bodyPr wrap="none" rtlCol="0">
            <a:spAutoFit/>
          </a:bodyPr>
          <a:lstStyle/>
          <a:p>
            <a:r>
              <a:rPr lang="pt-PT">
                <a:latin typeface="Arial" panose="020B0604020202020204" pitchFamily="34" charset="0"/>
                <a:ea typeface="Calibri" panose="020F0502020204030204" pitchFamily="34" charset="0"/>
                <a:cs typeface="Times New Roman" panose="02020603050405020304" pitchFamily="18" charset="0"/>
              </a:rPr>
              <a:t>Butane: C</a:t>
            </a:r>
            <a:r>
              <a:rPr lang="pt-PT" baseline="-25000">
                <a:latin typeface="Arial" panose="020B0604020202020204" pitchFamily="34" charset="0"/>
                <a:ea typeface="Calibri" panose="020F0502020204030204" pitchFamily="34" charset="0"/>
                <a:cs typeface="Times New Roman" panose="02020603050405020304" pitchFamily="18" charset="0"/>
              </a:rPr>
              <a:t>4</a:t>
            </a:r>
            <a:r>
              <a:rPr lang="pt-PT">
                <a:latin typeface="Arial" panose="020B0604020202020204" pitchFamily="34" charset="0"/>
                <a:ea typeface="Calibri" panose="020F0502020204030204" pitchFamily="34" charset="0"/>
                <a:cs typeface="Times New Roman" panose="02020603050405020304" pitchFamily="18" charset="0"/>
              </a:rPr>
              <a:t>H</a:t>
            </a:r>
            <a:r>
              <a:rPr lang="pt-PT" baseline="-25000">
                <a:latin typeface="Arial" panose="020B0604020202020204" pitchFamily="34" charset="0"/>
                <a:ea typeface="Calibri" panose="020F0502020204030204" pitchFamily="34" charset="0"/>
                <a:cs typeface="Times New Roman" panose="02020603050405020304" pitchFamily="18" charset="0"/>
              </a:rPr>
              <a:t>10</a:t>
            </a:r>
            <a:endParaRPr lang="en-GB"/>
          </a:p>
        </p:txBody>
      </p:sp>
      <p:sp>
        <p:nvSpPr>
          <p:cNvPr id="32" name="TextBox 31">
            <a:extLst>
              <a:ext uri="{FF2B5EF4-FFF2-40B4-BE49-F238E27FC236}">
                <a16:creationId xmlns:a16="http://schemas.microsoft.com/office/drawing/2014/main" id="{D26A65A2-C08A-4CF7-A2E1-230695A3ABE3}"/>
              </a:ext>
            </a:extLst>
          </p:cNvPr>
          <p:cNvSpPr txBox="1"/>
          <p:nvPr/>
        </p:nvSpPr>
        <p:spPr>
          <a:xfrm>
            <a:off x="2173195" y="2483531"/>
            <a:ext cx="2109020" cy="369332"/>
          </a:xfrm>
          <a:prstGeom prst="rect">
            <a:avLst/>
          </a:prstGeom>
          <a:noFill/>
        </p:spPr>
        <p:txBody>
          <a:bodyPr wrap="square" rtlCol="0">
            <a:spAutoFit/>
          </a:bodyPr>
          <a:lstStyle/>
          <a:p>
            <a:r>
              <a:rPr lang="en-GB" b="1">
                <a:solidFill>
                  <a:srgbClr val="0070C0"/>
                </a:solidFill>
                <a:latin typeface="Arial" panose="020B0604020202020204" pitchFamily="34" charset="0"/>
                <a:cs typeface="Arial" panose="020B0604020202020204" pitchFamily="34" charset="0"/>
              </a:rPr>
              <a:t>4 C</a:t>
            </a:r>
            <a:r>
              <a:rPr lang="en-GB" b="1" baseline="-25000">
                <a:solidFill>
                  <a:srgbClr val="0070C0"/>
                </a:solidFill>
                <a:latin typeface="Arial" panose="020B0604020202020204" pitchFamily="34" charset="0"/>
                <a:cs typeface="Arial" panose="020B0604020202020204" pitchFamily="34" charset="0"/>
              </a:rPr>
              <a:t>(s) </a:t>
            </a:r>
            <a:r>
              <a:rPr lang="en-GB" b="1">
                <a:solidFill>
                  <a:srgbClr val="0070C0"/>
                </a:solidFill>
                <a:latin typeface="Arial" panose="020B0604020202020204" pitchFamily="34" charset="0"/>
                <a:cs typeface="Arial" panose="020B0604020202020204" pitchFamily="34" charset="0"/>
              </a:rPr>
              <a:t>   +     5H</a:t>
            </a:r>
            <a:r>
              <a:rPr lang="en-GB" b="1" baseline="-25000">
                <a:solidFill>
                  <a:srgbClr val="0070C0"/>
                </a:solidFill>
                <a:latin typeface="Arial" panose="020B0604020202020204" pitchFamily="34" charset="0"/>
                <a:cs typeface="Arial" panose="020B0604020202020204" pitchFamily="34" charset="0"/>
              </a:rPr>
              <a:t>2(g)</a:t>
            </a:r>
            <a:endParaRPr lang="en-GB" b="1">
              <a:solidFill>
                <a:srgbClr val="0070C0"/>
              </a:solidFill>
              <a:latin typeface="Arial" panose="020B0604020202020204" pitchFamily="34" charset="0"/>
              <a:cs typeface="Arial" panose="020B0604020202020204" pitchFamily="34" charset="0"/>
            </a:endParaRPr>
          </a:p>
        </p:txBody>
      </p:sp>
      <p:cxnSp>
        <p:nvCxnSpPr>
          <p:cNvPr id="1025" name="Straight Arrow Connector 3">
            <a:extLst>
              <a:ext uri="{FF2B5EF4-FFF2-40B4-BE49-F238E27FC236}">
                <a16:creationId xmlns:a16="http://schemas.microsoft.com/office/drawing/2014/main" id="{01EA519D-3B0B-482F-ABB1-45A326C8A136}"/>
              </a:ext>
            </a:extLst>
          </p:cNvPr>
          <p:cNvCxnSpPr>
            <a:cxnSpLocks/>
          </p:cNvCxnSpPr>
          <p:nvPr/>
        </p:nvCxnSpPr>
        <p:spPr bwMode="auto">
          <a:xfrm>
            <a:off x="4546894" y="2664665"/>
            <a:ext cx="1404938" cy="0"/>
          </a:xfrm>
          <a:prstGeom prst="straightConnector1">
            <a:avLst/>
          </a:prstGeom>
          <a:noFill/>
          <a:ln w="25400">
            <a:solidFill>
              <a:srgbClr val="000000"/>
            </a:solidFill>
            <a:round/>
            <a:headEnd/>
            <a:tailEnd type="arrow" w="med" len="med"/>
          </a:ln>
          <a:extLst>
            <a:ext uri="{909E8E84-426E-40DD-AFC4-6F175D3DCCD1}">
              <a14:hiddenFill xmlns:a14="http://schemas.microsoft.com/office/drawing/2010/main">
                <a:noFill/>
              </a14:hiddenFill>
            </a:ext>
          </a:extLst>
        </p:spPr>
      </p:cxnSp>
      <p:sp>
        <p:nvSpPr>
          <p:cNvPr id="34" name="TextBox 33">
            <a:extLst>
              <a:ext uri="{FF2B5EF4-FFF2-40B4-BE49-F238E27FC236}">
                <a16:creationId xmlns:a16="http://schemas.microsoft.com/office/drawing/2014/main" id="{E75B9A5F-DCBD-4247-BDE8-71B86C151F18}"/>
              </a:ext>
            </a:extLst>
          </p:cNvPr>
          <p:cNvSpPr txBox="1"/>
          <p:nvPr/>
        </p:nvSpPr>
        <p:spPr>
          <a:xfrm>
            <a:off x="6257952" y="2483682"/>
            <a:ext cx="1054510" cy="369332"/>
          </a:xfrm>
          <a:prstGeom prst="rect">
            <a:avLst/>
          </a:prstGeom>
          <a:noFill/>
        </p:spPr>
        <p:txBody>
          <a:bodyPr wrap="square" rtlCol="0">
            <a:spAutoFit/>
          </a:bodyPr>
          <a:lstStyle/>
          <a:p>
            <a:r>
              <a:rPr lang="en-GB" b="1">
                <a:solidFill>
                  <a:srgbClr val="0070C0"/>
                </a:solidFill>
                <a:latin typeface="Arial" panose="020B0604020202020204" pitchFamily="34" charset="0"/>
                <a:cs typeface="Arial" panose="020B0604020202020204" pitchFamily="34" charset="0"/>
              </a:rPr>
              <a:t>C</a:t>
            </a:r>
            <a:r>
              <a:rPr lang="en-GB" b="1" baseline="-25000">
                <a:solidFill>
                  <a:srgbClr val="0070C0"/>
                </a:solidFill>
                <a:latin typeface="Arial" panose="020B0604020202020204" pitchFamily="34" charset="0"/>
                <a:cs typeface="Arial" panose="020B0604020202020204" pitchFamily="34" charset="0"/>
              </a:rPr>
              <a:t>4</a:t>
            </a:r>
            <a:r>
              <a:rPr lang="en-GB" b="1">
                <a:solidFill>
                  <a:srgbClr val="0070C0"/>
                </a:solidFill>
                <a:latin typeface="Arial" panose="020B0604020202020204" pitchFamily="34" charset="0"/>
                <a:cs typeface="Arial" panose="020B0604020202020204" pitchFamily="34" charset="0"/>
              </a:rPr>
              <a:t>H</a:t>
            </a:r>
            <a:r>
              <a:rPr lang="en-GB" b="1" baseline="-25000">
                <a:solidFill>
                  <a:srgbClr val="0070C0"/>
                </a:solidFill>
                <a:latin typeface="Arial" panose="020B0604020202020204" pitchFamily="34" charset="0"/>
                <a:cs typeface="Arial" panose="020B0604020202020204" pitchFamily="34" charset="0"/>
              </a:rPr>
              <a:t>10(g)</a:t>
            </a:r>
            <a:endParaRPr lang="en-GB" b="1">
              <a:solidFill>
                <a:srgbClr val="0070C0"/>
              </a:solidFill>
              <a:latin typeface="Arial" panose="020B0604020202020204" pitchFamily="34" charset="0"/>
              <a:cs typeface="Arial" panose="020B0604020202020204" pitchFamily="34" charset="0"/>
            </a:endParaRPr>
          </a:p>
        </p:txBody>
      </p:sp>
      <p:cxnSp>
        <p:nvCxnSpPr>
          <p:cNvPr id="1027" name="Straight Arrow Connector 7">
            <a:extLst>
              <a:ext uri="{FF2B5EF4-FFF2-40B4-BE49-F238E27FC236}">
                <a16:creationId xmlns:a16="http://schemas.microsoft.com/office/drawing/2014/main" id="{9933BA01-7AD8-4119-8598-47557C090C11}"/>
              </a:ext>
            </a:extLst>
          </p:cNvPr>
          <p:cNvCxnSpPr>
            <a:cxnSpLocks/>
          </p:cNvCxnSpPr>
          <p:nvPr/>
        </p:nvCxnSpPr>
        <p:spPr bwMode="auto">
          <a:xfrm>
            <a:off x="3137461" y="2924675"/>
            <a:ext cx="1168003" cy="1377951"/>
          </a:xfrm>
          <a:prstGeom prst="straightConnector1">
            <a:avLst/>
          </a:prstGeom>
          <a:noFill/>
          <a:ln w="25400">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028" name="Straight Arrow Connector 8">
            <a:extLst>
              <a:ext uri="{FF2B5EF4-FFF2-40B4-BE49-F238E27FC236}">
                <a16:creationId xmlns:a16="http://schemas.microsoft.com/office/drawing/2014/main" id="{FEFE79B5-981C-4A40-A9F1-1DDF7B2AD4EC}"/>
              </a:ext>
            </a:extLst>
          </p:cNvPr>
          <p:cNvCxnSpPr>
            <a:cxnSpLocks/>
          </p:cNvCxnSpPr>
          <p:nvPr/>
        </p:nvCxnSpPr>
        <p:spPr bwMode="auto">
          <a:xfrm flipH="1">
            <a:off x="5583505" y="3182302"/>
            <a:ext cx="1017587" cy="1130300"/>
          </a:xfrm>
          <a:prstGeom prst="straightConnector1">
            <a:avLst/>
          </a:prstGeom>
          <a:noFill/>
          <a:ln w="25400">
            <a:solidFill>
              <a:srgbClr val="000000"/>
            </a:solidFill>
            <a:round/>
            <a:headEnd/>
            <a:tailEnd type="arrow" w="med" len="med"/>
          </a:ln>
          <a:extLst>
            <a:ext uri="{909E8E84-426E-40DD-AFC4-6F175D3DCCD1}">
              <a14:hiddenFill xmlns:a14="http://schemas.microsoft.com/office/drawing/2010/main">
                <a:noFill/>
              </a14:hiddenFill>
            </a:ext>
          </a:extLst>
        </p:spPr>
      </p:cxnSp>
      <p:sp>
        <p:nvSpPr>
          <p:cNvPr id="39" name="TextBox 38">
            <a:extLst>
              <a:ext uri="{FF2B5EF4-FFF2-40B4-BE49-F238E27FC236}">
                <a16:creationId xmlns:a16="http://schemas.microsoft.com/office/drawing/2014/main" id="{880AB2F8-E7F1-4DD2-B9C9-F568DFB3DFBB}"/>
              </a:ext>
            </a:extLst>
          </p:cNvPr>
          <p:cNvSpPr txBox="1"/>
          <p:nvPr/>
        </p:nvSpPr>
        <p:spPr>
          <a:xfrm>
            <a:off x="4039168" y="4562806"/>
            <a:ext cx="2423652" cy="369332"/>
          </a:xfrm>
          <a:prstGeom prst="rect">
            <a:avLst/>
          </a:prstGeom>
          <a:noFill/>
        </p:spPr>
        <p:txBody>
          <a:bodyPr wrap="square" rtlCol="0">
            <a:spAutoFit/>
          </a:bodyPr>
          <a:lstStyle/>
          <a:p>
            <a:r>
              <a:rPr lang="en-GB" b="1">
                <a:solidFill>
                  <a:srgbClr val="0070C0"/>
                </a:solidFill>
                <a:latin typeface="Arial" panose="020B0604020202020204" pitchFamily="34" charset="0"/>
                <a:cs typeface="Arial" panose="020B0604020202020204" pitchFamily="34" charset="0"/>
              </a:rPr>
              <a:t>4 CO</a:t>
            </a:r>
            <a:r>
              <a:rPr lang="en-GB" b="1" baseline="-25000">
                <a:solidFill>
                  <a:srgbClr val="0070C0"/>
                </a:solidFill>
                <a:latin typeface="Arial" panose="020B0604020202020204" pitchFamily="34" charset="0"/>
                <a:cs typeface="Arial" panose="020B0604020202020204" pitchFamily="34" charset="0"/>
              </a:rPr>
              <a:t>2(s) </a:t>
            </a:r>
            <a:r>
              <a:rPr lang="en-GB" b="1">
                <a:solidFill>
                  <a:srgbClr val="0070C0"/>
                </a:solidFill>
                <a:latin typeface="Arial" panose="020B0604020202020204" pitchFamily="34" charset="0"/>
                <a:cs typeface="Arial" panose="020B0604020202020204" pitchFamily="34" charset="0"/>
              </a:rPr>
              <a:t>   +     5H</a:t>
            </a:r>
            <a:r>
              <a:rPr lang="en-GB" b="1" baseline="-25000">
                <a:solidFill>
                  <a:srgbClr val="0070C0"/>
                </a:solidFill>
                <a:latin typeface="Arial" panose="020B0604020202020204" pitchFamily="34" charset="0"/>
                <a:cs typeface="Arial" panose="020B0604020202020204" pitchFamily="34" charset="0"/>
              </a:rPr>
              <a:t>2</a:t>
            </a:r>
            <a:r>
              <a:rPr lang="en-GB" b="1">
                <a:solidFill>
                  <a:srgbClr val="0070C0"/>
                </a:solidFill>
                <a:latin typeface="Arial" panose="020B0604020202020204" pitchFamily="34" charset="0"/>
                <a:cs typeface="Arial" panose="020B0604020202020204" pitchFamily="34" charset="0"/>
              </a:rPr>
              <a:t>O</a:t>
            </a:r>
            <a:r>
              <a:rPr lang="en-GB" b="1" baseline="-25000">
                <a:solidFill>
                  <a:srgbClr val="0070C0"/>
                </a:solidFill>
                <a:latin typeface="Arial" panose="020B0604020202020204" pitchFamily="34" charset="0"/>
                <a:cs typeface="Arial" panose="020B0604020202020204" pitchFamily="34" charset="0"/>
              </a:rPr>
              <a:t>(g)</a:t>
            </a:r>
            <a:endParaRPr lang="en-GB" b="1">
              <a:solidFill>
                <a:srgbClr val="0070C0"/>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47FC15A3-66DB-405A-8DB4-976BA4814805}"/>
              </a:ext>
            </a:extLst>
          </p:cNvPr>
          <p:cNvSpPr/>
          <p:nvPr/>
        </p:nvSpPr>
        <p:spPr>
          <a:xfrm>
            <a:off x="4958455" y="2117925"/>
            <a:ext cx="577402" cy="369332"/>
          </a:xfrm>
          <a:prstGeom prst="rect">
            <a:avLst/>
          </a:prstGeom>
        </p:spPr>
        <p:txBody>
          <a:bodyPr wrap="none">
            <a:spAutoFit/>
          </a:bodyPr>
          <a:lstStyle/>
          <a:p>
            <a:r>
              <a:rPr lang="en-GB" b="1">
                <a:solidFill>
                  <a:srgbClr val="0070C0"/>
                </a:solidFill>
                <a:latin typeface="Symbol" panose="05050102010706020507" pitchFamily="18" charset="2"/>
                <a:cs typeface="Arial" panose="020B0604020202020204" pitchFamily="34" charset="0"/>
              </a:rPr>
              <a:t>D</a:t>
            </a:r>
            <a:r>
              <a:rPr lang="en-GB" b="1" i="1">
                <a:solidFill>
                  <a:srgbClr val="0070C0"/>
                </a:solidFill>
                <a:latin typeface="Arial" panose="020B0604020202020204" pitchFamily="34" charset="0"/>
                <a:cs typeface="Arial" panose="020B0604020202020204" pitchFamily="34" charset="0"/>
              </a:rPr>
              <a:t>H</a:t>
            </a:r>
            <a:r>
              <a:rPr lang="en-GB" b="1" baseline="-25000">
                <a:solidFill>
                  <a:srgbClr val="0070C0"/>
                </a:solidFill>
                <a:latin typeface="Arial" panose="020B0604020202020204" pitchFamily="34" charset="0"/>
                <a:cs typeface="Arial" panose="020B0604020202020204" pitchFamily="34" charset="0"/>
              </a:rPr>
              <a:t>1</a:t>
            </a:r>
            <a:endParaRPr lang="en-GB"/>
          </a:p>
        </p:txBody>
      </p:sp>
      <p:sp>
        <p:nvSpPr>
          <p:cNvPr id="41" name="Rectangle 40">
            <a:extLst>
              <a:ext uri="{FF2B5EF4-FFF2-40B4-BE49-F238E27FC236}">
                <a16:creationId xmlns:a16="http://schemas.microsoft.com/office/drawing/2014/main" id="{432B7221-5940-4E43-B9DE-8D4A1F1C4919}"/>
              </a:ext>
            </a:extLst>
          </p:cNvPr>
          <p:cNvSpPr/>
          <p:nvPr/>
        </p:nvSpPr>
        <p:spPr>
          <a:xfrm>
            <a:off x="2992381" y="3388439"/>
            <a:ext cx="577402" cy="369332"/>
          </a:xfrm>
          <a:prstGeom prst="rect">
            <a:avLst/>
          </a:prstGeom>
        </p:spPr>
        <p:txBody>
          <a:bodyPr wrap="none">
            <a:spAutoFit/>
          </a:bodyPr>
          <a:lstStyle/>
          <a:p>
            <a:r>
              <a:rPr lang="en-GB" b="1" dirty="0">
                <a:solidFill>
                  <a:srgbClr val="0070C0"/>
                </a:solidFill>
                <a:latin typeface="Symbol" panose="05050102010706020507" pitchFamily="18" charset="2"/>
                <a:cs typeface="Arial" panose="020B0604020202020204" pitchFamily="34" charset="0"/>
              </a:rPr>
              <a:t>D</a:t>
            </a:r>
            <a:r>
              <a:rPr lang="en-GB" b="1" i="1" dirty="0">
                <a:solidFill>
                  <a:srgbClr val="0070C0"/>
                </a:solidFill>
                <a:latin typeface="Arial" panose="020B0604020202020204" pitchFamily="34" charset="0"/>
                <a:cs typeface="Arial" panose="020B0604020202020204" pitchFamily="34" charset="0"/>
              </a:rPr>
              <a:t>H</a:t>
            </a:r>
            <a:r>
              <a:rPr lang="en-GB" b="1" baseline="-25000" dirty="0">
                <a:solidFill>
                  <a:srgbClr val="0070C0"/>
                </a:solidFill>
                <a:latin typeface="Arial" panose="020B0604020202020204" pitchFamily="34" charset="0"/>
                <a:cs typeface="Arial" panose="020B0604020202020204" pitchFamily="34" charset="0"/>
              </a:rPr>
              <a:t>2</a:t>
            </a:r>
            <a:endParaRPr lang="en-GB" dirty="0"/>
          </a:p>
        </p:txBody>
      </p:sp>
      <p:sp>
        <p:nvSpPr>
          <p:cNvPr id="42" name="Rectangle 41">
            <a:extLst>
              <a:ext uri="{FF2B5EF4-FFF2-40B4-BE49-F238E27FC236}">
                <a16:creationId xmlns:a16="http://schemas.microsoft.com/office/drawing/2014/main" id="{6CD19967-D60B-4DD8-966D-3A0A4D654DD6}"/>
              </a:ext>
            </a:extLst>
          </p:cNvPr>
          <p:cNvSpPr/>
          <p:nvPr/>
        </p:nvSpPr>
        <p:spPr>
          <a:xfrm>
            <a:off x="6924452" y="3460292"/>
            <a:ext cx="577402" cy="369332"/>
          </a:xfrm>
          <a:prstGeom prst="rect">
            <a:avLst/>
          </a:prstGeom>
        </p:spPr>
        <p:txBody>
          <a:bodyPr wrap="none">
            <a:spAutoFit/>
          </a:bodyPr>
          <a:lstStyle/>
          <a:p>
            <a:r>
              <a:rPr lang="en-GB" b="1">
                <a:solidFill>
                  <a:srgbClr val="0070C0"/>
                </a:solidFill>
                <a:latin typeface="Symbol" panose="05050102010706020507" pitchFamily="18" charset="2"/>
                <a:cs typeface="Arial" panose="020B0604020202020204" pitchFamily="34" charset="0"/>
              </a:rPr>
              <a:t>D</a:t>
            </a:r>
            <a:r>
              <a:rPr lang="en-GB" b="1" i="1">
                <a:solidFill>
                  <a:srgbClr val="0070C0"/>
                </a:solidFill>
                <a:latin typeface="Arial" panose="020B0604020202020204" pitchFamily="34" charset="0"/>
                <a:cs typeface="Arial" panose="020B0604020202020204" pitchFamily="34" charset="0"/>
              </a:rPr>
              <a:t>H</a:t>
            </a:r>
            <a:r>
              <a:rPr lang="en-GB" b="1" baseline="-25000">
                <a:solidFill>
                  <a:srgbClr val="0070C0"/>
                </a:solidFill>
                <a:latin typeface="Arial" panose="020B0604020202020204" pitchFamily="34" charset="0"/>
                <a:cs typeface="Arial" panose="020B0604020202020204" pitchFamily="34" charset="0"/>
              </a:rPr>
              <a:t>3</a:t>
            </a:r>
            <a:endParaRPr lang="en-GB"/>
          </a:p>
        </p:txBody>
      </p:sp>
      <p:sp>
        <p:nvSpPr>
          <p:cNvPr id="36" name="Rectangle 35">
            <a:extLst>
              <a:ext uri="{FF2B5EF4-FFF2-40B4-BE49-F238E27FC236}">
                <a16:creationId xmlns:a16="http://schemas.microsoft.com/office/drawing/2014/main" id="{78BF42DB-8542-4778-94DE-B2C6369706BE}"/>
              </a:ext>
            </a:extLst>
          </p:cNvPr>
          <p:cNvSpPr/>
          <p:nvPr/>
        </p:nvSpPr>
        <p:spPr>
          <a:xfrm>
            <a:off x="4229221" y="5979426"/>
            <a:ext cx="4742047" cy="872034"/>
          </a:xfrm>
          <a:prstGeom prst="rect">
            <a:avLst/>
          </a:prstGeom>
        </p:spPr>
        <p:txBody>
          <a:bodyPr wrap="square" lIns="91440" tIns="45720" rIns="91440" bIns="45720" anchor="t">
            <a:spAutoFit/>
          </a:bodyPr>
          <a:lstStyle/>
          <a:p>
            <a:pPr>
              <a:lnSpc>
                <a:spcPct val="150000"/>
              </a:lnSpc>
            </a:pPr>
            <a:r>
              <a:rPr lang="en-GB" b="1" dirty="0">
                <a:solidFill>
                  <a:srgbClr val="0070C0"/>
                </a:solidFill>
                <a:latin typeface="Symbol"/>
                <a:cs typeface="Arial"/>
                <a:sym typeface="Symbol"/>
              </a:rPr>
              <a:t>D</a:t>
            </a:r>
            <a:r>
              <a:rPr lang="en-GB" b="1" i="1" dirty="0">
                <a:solidFill>
                  <a:srgbClr val="0070C0"/>
                </a:solidFill>
                <a:latin typeface="Arial"/>
                <a:cs typeface="Arial"/>
              </a:rPr>
              <a:t>H</a:t>
            </a:r>
            <a:r>
              <a:rPr lang="en-GB" b="1" baseline="-25000" dirty="0">
                <a:solidFill>
                  <a:srgbClr val="0070C0"/>
                </a:solidFill>
                <a:latin typeface="Arial"/>
                <a:cs typeface="Arial"/>
              </a:rPr>
              <a:t>1   </a:t>
            </a:r>
            <a:r>
              <a:rPr lang="en-GB" b="1" dirty="0">
                <a:solidFill>
                  <a:srgbClr val="0070C0"/>
                </a:solidFill>
                <a:latin typeface="Arial"/>
                <a:cs typeface="Arial"/>
              </a:rPr>
              <a:t>=</a:t>
            </a:r>
            <a:r>
              <a:rPr lang="en-GB" b="1" baseline="-25000" dirty="0">
                <a:solidFill>
                  <a:srgbClr val="0070C0"/>
                </a:solidFill>
                <a:latin typeface="Arial"/>
                <a:cs typeface="Arial"/>
              </a:rPr>
              <a:t>  </a:t>
            </a:r>
            <a:r>
              <a:rPr lang="en-GB" b="1" dirty="0">
                <a:solidFill>
                  <a:srgbClr val="0070C0"/>
                </a:solidFill>
                <a:latin typeface="Symbol"/>
                <a:cs typeface="Arial"/>
                <a:sym typeface="Symbol"/>
              </a:rPr>
              <a:t>D</a:t>
            </a:r>
            <a:r>
              <a:rPr lang="en-GB" b="1" i="1" dirty="0">
                <a:solidFill>
                  <a:srgbClr val="0070C0"/>
                </a:solidFill>
                <a:latin typeface="Arial"/>
                <a:cs typeface="Arial"/>
              </a:rPr>
              <a:t>H</a:t>
            </a:r>
            <a:r>
              <a:rPr lang="en-GB" b="1" baseline="-25000" dirty="0">
                <a:solidFill>
                  <a:srgbClr val="0070C0"/>
                </a:solidFill>
                <a:latin typeface="Arial"/>
                <a:cs typeface="Arial"/>
              </a:rPr>
              <a:t>2</a:t>
            </a:r>
            <a:r>
              <a:rPr lang="en-GB" b="1" dirty="0">
                <a:solidFill>
                  <a:srgbClr val="0070C0"/>
                </a:solidFill>
                <a:latin typeface="Arial"/>
                <a:cs typeface="Arial"/>
              </a:rPr>
              <a:t> - </a:t>
            </a:r>
            <a:r>
              <a:rPr lang="en-GB" b="1" dirty="0">
                <a:solidFill>
                  <a:srgbClr val="0070C0"/>
                </a:solidFill>
                <a:latin typeface="Symbol"/>
                <a:cs typeface="Arial"/>
                <a:sym typeface="Symbol"/>
              </a:rPr>
              <a:t>D</a:t>
            </a:r>
            <a:r>
              <a:rPr lang="en-GB" b="1" i="1" dirty="0">
                <a:solidFill>
                  <a:srgbClr val="0070C0"/>
                </a:solidFill>
                <a:latin typeface="Arial"/>
                <a:cs typeface="Arial"/>
              </a:rPr>
              <a:t>H</a:t>
            </a:r>
            <a:r>
              <a:rPr lang="en-GB" b="1" baseline="-25000" dirty="0">
                <a:solidFill>
                  <a:srgbClr val="0070C0"/>
                </a:solidFill>
                <a:latin typeface="Arial"/>
                <a:cs typeface="Arial"/>
              </a:rPr>
              <a:t>3</a:t>
            </a:r>
          </a:p>
          <a:p>
            <a:pPr>
              <a:lnSpc>
                <a:spcPct val="150000"/>
              </a:lnSpc>
            </a:pPr>
            <a:r>
              <a:rPr lang="en-GB" b="1" baseline="-25000" dirty="0">
                <a:solidFill>
                  <a:srgbClr val="0070C0"/>
                </a:solidFill>
                <a:latin typeface="Arial"/>
                <a:cs typeface="Arial"/>
              </a:rPr>
              <a:t>	</a:t>
            </a:r>
            <a:r>
              <a:rPr lang="en-GB" b="1" dirty="0">
                <a:solidFill>
                  <a:srgbClr val="0070C0"/>
                </a:solidFill>
                <a:latin typeface="Arial"/>
                <a:cs typeface="Arial"/>
              </a:rPr>
              <a:t> = 4x(-393) + 5x(-286) - (-2877)   = - 125</a:t>
            </a:r>
          </a:p>
        </p:txBody>
      </p:sp>
    </p:spTree>
    <p:extLst>
      <p:ext uri="{BB962C8B-B14F-4D97-AF65-F5344CB8AC3E}">
        <p14:creationId xmlns:p14="http://schemas.microsoft.com/office/powerpoint/2010/main" val="3430978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PQuestion"/>
          <p:cNvSpPr>
            <a:spLocks noGrp="1" noChangeArrowheads="1"/>
          </p:cNvSpPr>
          <p:nvPr>
            <p:ph type="title"/>
          </p:nvPr>
        </p:nvSpPr>
        <p:spPr>
          <a:xfrm>
            <a:off x="1703389" y="260350"/>
            <a:ext cx="8785225" cy="1143000"/>
          </a:xfrm>
          <a:solidFill>
            <a:srgbClr val="2D3F49"/>
          </a:solidFill>
        </p:spPr>
        <p:txBody>
          <a:bodyPr>
            <a:normAutofit fontScale="90000"/>
          </a:bodyPr>
          <a:lstStyle/>
          <a:p>
            <a:r>
              <a:rPr lang="en-GB" altLang="en-US" sz="3000" dirty="0">
                <a:solidFill>
                  <a:schemeClr val="bg1"/>
                </a:solidFill>
                <a:latin typeface="Georgia" pitchFamily="18" charset="0"/>
              </a:rPr>
              <a:t>Place the following statements in chronological order to describe what happens in a catalytic converter:</a:t>
            </a:r>
            <a:endParaRPr lang="en-US" altLang="en-US" sz="3000" dirty="0">
              <a:solidFill>
                <a:schemeClr val="bg1"/>
              </a:solidFill>
              <a:latin typeface="Georgia" pitchFamily="18" charset="0"/>
            </a:endParaRPr>
          </a:p>
        </p:txBody>
      </p:sp>
      <p:sp>
        <p:nvSpPr>
          <p:cNvPr id="6" name="TextBox 5">
            <a:extLst>
              <a:ext uri="{FF2B5EF4-FFF2-40B4-BE49-F238E27FC236}">
                <a16:creationId xmlns:a16="http://schemas.microsoft.com/office/drawing/2014/main" id="{A1599D28-5FEF-48B5-A93B-3DFEC55D2F75}"/>
              </a:ext>
            </a:extLst>
          </p:cNvPr>
          <p:cNvSpPr txBox="1"/>
          <p:nvPr/>
        </p:nvSpPr>
        <p:spPr>
          <a:xfrm>
            <a:off x="1135478" y="5149002"/>
            <a:ext cx="6306085" cy="369332"/>
          </a:xfrm>
          <a:prstGeom prst="rect">
            <a:avLst/>
          </a:prstGeom>
          <a:noFill/>
          <a:ln>
            <a:solidFill>
              <a:schemeClr val="accent1"/>
            </a:solidFill>
          </a:ln>
        </p:spPr>
        <p:txBody>
          <a:bodyPr wrap="none" rtlCol="0">
            <a:spAutoFit/>
          </a:bodyPr>
          <a:lstStyle/>
          <a:p>
            <a:r>
              <a:rPr lang="en-GB" dirty="0"/>
              <a:t>Pollutant molecules enter the catalytic converter from the engine</a:t>
            </a:r>
          </a:p>
        </p:txBody>
      </p:sp>
      <p:sp>
        <p:nvSpPr>
          <p:cNvPr id="11" name="TextBox 10">
            <a:extLst>
              <a:ext uri="{FF2B5EF4-FFF2-40B4-BE49-F238E27FC236}">
                <a16:creationId xmlns:a16="http://schemas.microsoft.com/office/drawing/2014/main" id="{91AF4A1C-BB94-4583-91C8-6193CCE526D4}"/>
              </a:ext>
            </a:extLst>
          </p:cNvPr>
          <p:cNvSpPr txBox="1"/>
          <p:nvPr/>
        </p:nvSpPr>
        <p:spPr>
          <a:xfrm>
            <a:off x="1847466" y="6333080"/>
            <a:ext cx="5738174" cy="369332"/>
          </a:xfrm>
          <a:prstGeom prst="rect">
            <a:avLst/>
          </a:prstGeom>
          <a:noFill/>
          <a:ln>
            <a:solidFill>
              <a:schemeClr val="accent1"/>
            </a:solidFill>
          </a:ln>
        </p:spPr>
        <p:txBody>
          <a:bodyPr wrap="none" rtlCol="0">
            <a:spAutoFit/>
          </a:bodyPr>
          <a:lstStyle/>
          <a:p>
            <a:r>
              <a:rPr lang="en-GB" dirty="0"/>
              <a:t>Pollutant molecules are adsorbed onto the catalyst surface</a:t>
            </a:r>
          </a:p>
        </p:txBody>
      </p:sp>
      <p:sp>
        <p:nvSpPr>
          <p:cNvPr id="12" name="TextBox 11">
            <a:extLst>
              <a:ext uri="{FF2B5EF4-FFF2-40B4-BE49-F238E27FC236}">
                <a16:creationId xmlns:a16="http://schemas.microsoft.com/office/drawing/2014/main" id="{693B6B1B-11B6-4D62-8E9D-1489A49AC716}"/>
              </a:ext>
            </a:extLst>
          </p:cNvPr>
          <p:cNvSpPr txBox="1"/>
          <p:nvPr/>
        </p:nvSpPr>
        <p:spPr>
          <a:xfrm>
            <a:off x="5033082" y="2999869"/>
            <a:ext cx="5455532" cy="369332"/>
          </a:xfrm>
          <a:prstGeom prst="rect">
            <a:avLst/>
          </a:prstGeom>
          <a:noFill/>
          <a:ln>
            <a:solidFill>
              <a:schemeClr val="accent1"/>
            </a:solidFill>
          </a:ln>
        </p:spPr>
        <p:txBody>
          <a:bodyPr wrap="none" rtlCol="0">
            <a:spAutoFit/>
          </a:bodyPr>
          <a:lstStyle/>
          <a:p>
            <a:r>
              <a:rPr lang="en-GB" dirty="0"/>
              <a:t>The bonds within the pollutant molecules are weakened</a:t>
            </a:r>
          </a:p>
        </p:txBody>
      </p:sp>
      <p:sp>
        <p:nvSpPr>
          <p:cNvPr id="13" name="TextBox 12">
            <a:extLst>
              <a:ext uri="{FF2B5EF4-FFF2-40B4-BE49-F238E27FC236}">
                <a16:creationId xmlns:a16="http://schemas.microsoft.com/office/drawing/2014/main" id="{4FA89399-EC19-45DC-95E6-2A9D33444CE4}"/>
              </a:ext>
            </a:extLst>
          </p:cNvPr>
          <p:cNvSpPr txBox="1"/>
          <p:nvPr/>
        </p:nvSpPr>
        <p:spPr>
          <a:xfrm>
            <a:off x="1085368" y="3531968"/>
            <a:ext cx="7615546" cy="369332"/>
          </a:xfrm>
          <a:prstGeom prst="rect">
            <a:avLst/>
          </a:prstGeom>
          <a:noFill/>
          <a:ln>
            <a:solidFill>
              <a:schemeClr val="accent1"/>
            </a:solidFill>
          </a:ln>
        </p:spPr>
        <p:txBody>
          <a:bodyPr wrap="none" rtlCol="0">
            <a:spAutoFit/>
          </a:bodyPr>
          <a:lstStyle/>
          <a:p>
            <a:r>
              <a:rPr lang="en-GB" dirty="0"/>
              <a:t>This lowers the activation energy for the reactions that subsequently take place</a:t>
            </a:r>
          </a:p>
        </p:txBody>
      </p:sp>
      <p:sp>
        <p:nvSpPr>
          <p:cNvPr id="14" name="TextBox 13">
            <a:extLst>
              <a:ext uri="{FF2B5EF4-FFF2-40B4-BE49-F238E27FC236}">
                <a16:creationId xmlns:a16="http://schemas.microsoft.com/office/drawing/2014/main" id="{388107F7-FE9F-47C0-B1FB-88957EEF5B84}"/>
              </a:ext>
            </a:extLst>
          </p:cNvPr>
          <p:cNvSpPr txBox="1"/>
          <p:nvPr/>
        </p:nvSpPr>
        <p:spPr>
          <a:xfrm>
            <a:off x="2835503" y="5723990"/>
            <a:ext cx="7263912" cy="369332"/>
          </a:xfrm>
          <a:prstGeom prst="rect">
            <a:avLst/>
          </a:prstGeom>
          <a:noFill/>
          <a:ln>
            <a:solidFill>
              <a:schemeClr val="accent1"/>
            </a:solidFill>
          </a:ln>
        </p:spPr>
        <p:txBody>
          <a:bodyPr wrap="none" rtlCol="0">
            <a:spAutoFit/>
          </a:bodyPr>
          <a:lstStyle/>
          <a:p>
            <a:r>
              <a:rPr lang="en-GB" dirty="0"/>
              <a:t>Bonds then break in the reactants and new bonds are made in the products</a:t>
            </a:r>
          </a:p>
        </p:txBody>
      </p:sp>
      <p:sp>
        <p:nvSpPr>
          <p:cNvPr id="15" name="TextBox 14">
            <a:extLst>
              <a:ext uri="{FF2B5EF4-FFF2-40B4-BE49-F238E27FC236}">
                <a16:creationId xmlns:a16="http://schemas.microsoft.com/office/drawing/2014/main" id="{19C7C66C-4E7D-4E0B-A29E-6747C7EC33FA}"/>
              </a:ext>
            </a:extLst>
          </p:cNvPr>
          <p:cNvSpPr txBox="1"/>
          <p:nvPr/>
        </p:nvSpPr>
        <p:spPr>
          <a:xfrm>
            <a:off x="5335345" y="4574014"/>
            <a:ext cx="6731138" cy="369332"/>
          </a:xfrm>
          <a:prstGeom prst="rect">
            <a:avLst/>
          </a:prstGeom>
          <a:noFill/>
          <a:ln>
            <a:solidFill>
              <a:schemeClr val="accent1"/>
            </a:solidFill>
          </a:ln>
        </p:spPr>
        <p:txBody>
          <a:bodyPr wrap="none" rtlCol="0">
            <a:spAutoFit/>
          </a:bodyPr>
          <a:lstStyle/>
          <a:p>
            <a:r>
              <a:rPr lang="en-GB" dirty="0"/>
              <a:t>The product molecules are desorbed and leave the catalytic converter</a:t>
            </a:r>
          </a:p>
        </p:txBody>
      </p:sp>
      <p:sp>
        <p:nvSpPr>
          <p:cNvPr id="16" name="TextBox 15">
            <a:extLst>
              <a:ext uri="{FF2B5EF4-FFF2-40B4-BE49-F238E27FC236}">
                <a16:creationId xmlns:a16="http://schemas.microsoft.com/office/drawing/2014/main" id="{2C416954-FA89-4DC0-8A8D-4CEBBFF03FC8}"/>
              </a:ext>
            </a:extLst>
          </p:cNvPr>
          <p:cNvSpPr txBox="1"/>
          <p:nvPr/>
        </p:nvSpPr>
        <p:spPr>
          <a:xfrm>
            <a:off x="4095550" y="4084803"/>
            <a:ext cx="6692025" cy="369332"/>
          </a:xfrm>
          <a:prstGeom prst="rect">
            <a:avLst/>
          </a:prstGeom>
          <a:noFill/>
          <a:ln>
            <a:solidFill>
              <a:schemeClr val="accent1"/>
            </a:solidFill>
          </a:ln>
        </p:spPr>
        <p:txBody>
          <a:bodyPr wrap="none" rtlCol="0">
            <a:spAutoFit/>
          </a:bodyPr>
          <a:lstStyle/>
          <a:p>
            <a:r>
              <a:rPr lang="en-GB" dirty="0"/>
              <a:t>The catalyst is regenerated and can go onto catalyse further reactions</a:t>
            </a:r>
          </a:p>
        </p:txBody>
      </p:sp>
    </p:spTree>
    <p:custDataLst>
      <p:tags r:id="rId1"/>
    </p:custDataLst>
    <p:extLst>
      <p:ext uri="{BB962C8B-B14F-4D97-AF65-F5344CB8AC3E}">
        <p14:creationId xmlns:p14="http://schemas.microsoft.com/office/powerpoint/2010/main" val="405363646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PQuestion"/>
          <p:cNvSpPr>
            <a:spLocks noGrp="1" noChangeArrowheads="1"/>
          </p:cNvSpPr>
          <p:nvPr>
            <p:ph type="title"/>
          </p:nvPr>
        </p:nvSpPr>
        <p:spPr>
          <a:xfrm>
            <a:off x="1703389" y="260350"/>
            <a:ext cx="8785225" cy="1143000"/>
          </a:xfrm>
          <a:solidFill>
            <a:srgbClr val="2D3F49"/>
          </a:solidFill>
        </p:spPr>
        <p:txBody>
          <a:bodyPr>
            <a:normAutofit fontScale="90000"/>
          </a:bodyPr>
          <a:lstStyle/>
          <a:p>
            <a:r>
              <a:rPr lang="en-GB" altLang="en-US" sz="3000">
                <a:solidFill>
                  <a:schemeClr val="bg1"/>
                </a:solidFill>
                <a:latin typeface="Georgia" pitchFamily="18" charset="0"/>
              </a:rPr>
              <a:t>Place the following statements in chronological order to describe what happens in a catalytic converter:</a:t>
            </a:r>
            <a:endParaRPr lang="en-US" altLang="en-US" sz="3000">
              <a:solidFill>
                <a:schemeClr val="bg1"/>
              </a:solidFill>
              <a:latin typeface="Georgia" pitchFamily="18" charset="0"/>
            </a:endParaRPr>
          </a:p>
        </p:txBody>
      </p:sp>
      <p:sp>
        <p:nvSpPr>
          <p:cNvPr id="6" name="TextBox 5">
            <a:extLst>
              <a:ext uri="{FF2B5EF4-FFF2-40B4-BE49-F238E27FC236}">
                <a16:creationId xmlns:a16="http://schemas.microsoft.com/office/drawing/2014/main" id="{A1599D28-5FEF-48B5-A93B-3DFEC55D2F75}"/>
              </a:ext>
            </a:extLst>
          </p:cNvPr>
          <p:cNvSpPr txBox="1"/>
          <p:nvPr/>
        </p:nvSpPr>
        <p:spPr>
          <a:xfrm>
            <a:off x="2251264" y="1710931"/>
            <a:ext cx="6306085" cy="369332"/>
          </a:xfrm>
          <a:prstGeom prst="rect">
            <a:avLst/>
          </a:prstGeom>
          <a:noFill/>
          <a:ln>
            <a:solidFill>
              <a:schemeClr val="accent1"/>
            </a:solidFill>
          </a:ln>
        </p:spPr>
        <p:txBody>
          <a:bodyPr wrap="square" rtlCol="0">
            <a:spAutoFit/>
          </a:bodyPr>
          <a:lstStyle/>
          <a:p>
            <a:r>
              <a:rPr lang="en-GB"/>
              <a:t>Pollutant molecules enter the catalytic converter from the engine</a:t>
            </a:r>
          </a:p>
        </p:txBody>
      </p:sp>
      <p:sp>
        <p:nvSpPr>
          <p:cNvPr id="11" name="TextBox 10">
            <a:extLst>
              <a:ext uri="{FF2B5EF4-FFF2-40B4-BE49-F238E27FC236}">
                <a16:creationId xmlns:a16="http://schemas.microsoft.com/office/drawing/2014/main" id="{91AF4A1C-BB94-4583-91C8-6193CCE526D4}"/>
              </a:ext>
            </a:extLst>
          </p:cNvPr>
          <p:cNvSpPr txBox="1"/>
          <p:nvPr/>
        </p:nvSpPr>
        <p:spPr>
          <a:xfrm>
            <a:off x="2648401" y="2233854"/>
            <a:ext cx="5738174" cy="369332"/>
          </a:xfrm>
          <a:prstGeom prst="rect">
            <a:avLst/>
          </a:prstGeom>
          <a:noFill/>
          <a:ln>
            <a:solidFill>
              <a:schemeClr val="accent1"/>
            </a:solidFill>
          </a:ln>
        </p:spPr>
        <p:txBody>
          <a:bodyPr wrap="square" rtlCol="0">
            <a:spAutoFit/>
          </a:bodyPr>
          <a:lstStyle/>
          <a:p>
            <a:r>
              <a:rPr lang="en-GB"/>
              <a:t>Pollutant molecules are adsorbed onto the catalyst surface</a:t>
            </a:r>
          </a:p>
        </p:txBody>
      </p:sp>
      <p:sp>
        <p:nvSpPr>
          <p:cNvPr id="12" name="TextBox 11">
            <a:extLst>
              <a:ext uri="{FF2B5EF4-FFF2-40B4-BE49-F238E27FC236}">
                <a16:creationId xmlns:a16="http://schemas.microsoft.com/office/drawing/2014/main" id="{693B6B1B-11B6-4D62-8E9D-1489A49AC716}"/>
              </a:ext>
            </a:extLst>
          </p:cNvPr>
          <p:cNvSpPr txBox="1"/>
          <p:nvPr/>
        </p:nvSpPr>
        <p:spPr>
          <a:xfrm>
            <a:off x="2529368" y="2709583"/>
            <a:ext cx="5455532" cy="369332"/>
          </a:xfrm>
          <a:prstGeom prst="rect">
            <a:avLst/>
          </a:prstGeom>
          <a:noFill/>
          <a:ln>
            <a:solidFill>
              <a:schemeClr val="accent1"/>
            </a:solidFill>
          </a:ln>
        </p:spPr>
        <p:txBody>
          <a:bodyPr wrap="square" rtlCol="0">
            <a:spAutoFit/>
          </a:bodyPr>
          <a:lstStyle/>
          <a:p>
            <a:r>
              <a:rPr lang="en-GB"/>
              <a:t>The bonds within the pollutant molecules are weakened</a:t>
            </a:r>
          </a:p>
        </p:txBody>
      </p:sp>
      <p:sp>
        <p:nvSpPr>
          <p:cNvPr id="13" name="TextBox 12">
            <a:extLst>
              <a:ext uri="{FF2B5EF4-FFF2-40B4-BE49-F238E27FC236}">
                <a16:creationId xmlns:a16="http://schemas.microsoft.com/office/drawing/2014/main" id="{4FA89399-EC19-45DC-95E6-2A9D33444CE4}"/>
              </a:ext>
            </a:extLst>
          </p:cNvPr>
          <p:cNvSpPr txBox="1"/>
          <p:nvPr/>
        </p:nvSpPr>
        <p:spPr>
          <a:xfrm>
            <a:off x="1708979" y="3287569"/>
            <a:ext cx="7615546" cy="369332"/>
          </a:xfrm>
          <a:prstGeom prst="rect">
            <a:avLst/>
          </a:prstGeom>
          <a:noFill/>
          <a:ln>
            <a:solidFill>
              <a:schemeClr val="accent1"/>
            </a:solidFill>
          </a:ln>
        </p:spPr>
        <p:txBody>
          <a:bodyPr wrap="square" rtlCol="0">
            <a:spAutoFit/>
          </a:bodyPr>
          <a:lstStyle/>
          <a:p>
            <a:r>
              <a:rPr lang="en-GB"/>
              <a:t>This lowers the activation energy for the reactions that subsequently take place</a:t>
            </a:r>
          </a:p>
        </p:txBody>
      </p:sp>
      <p:sp>
        <p:nvSpPr>
          <p:cNvPr id="14" name="TextBox 13">
            <a:extLst>
              <a:ext uri="{FF2B5EF4-FFF2-40B4-BE49-F238E27FC236}">
                <a16:creationId xmlns:a16="http://schemas.microsoft.com/office/drawing/2014/main" id="{388107F7-FE9F-47C0-B1FB-88957EEF5B84}"/>
              </a:ext>
            </a:extLst>
          </p:cNvPr>
          <p:cNvSpPr txBox="1"/>
          <p:nvPr/>
        </p:nvSpPr>
        <p:spPr>
          <a:xfrm>
            <a:off x="2060658" y="3830114"/>
            <a:ext cx="7263912" cy="369332"/>
          </a:xfrm>
          <a:prstGeom prst="rect">
            <a:avLst/>
          </a:prstGeom>
          <a:noFill/>
          <a:ln>
            <a:solidFill>
              <a:schemeClr val="accent1"/>
            </a:solidFill>
          </a:ln>
        </p:spPr>
        <p:txBody>
          <a:bodyPr wrap="none" rtlCol="0">
            <a:spAutoFit/>
          </a:bodyPr>
          <a:lstStyle/>
          <a:p>
            <a:r>
              <a:rPr lang="en-GB"/>
              <a:t>Bonds then break in the reactants and new bonds are made in the products</a:t>
            </a:r>
          </a:p>
        </p:txBody>
      </p:sp>
      <p:sp>
        <p:nvSpPr>
          <p:cNvPr id="15" name="TextBox 14">
            <a:extLst>
              <a:ext uri="{FF2B5EF4-FFF2-40B4-BE49-F238E27FC236}">
                <a16:creationId xmlns:a16="http://schemas.microsoft.com/office/drawing/2014/main" id="{19C7C66C-4E7D-4E0B-A29E-6747C7EC33FA}"/>
              </a:ext>
            </a:extLst>
          </p:cNvPr>
          <p:cNvSpPr txBox="1"/>
          <p:nvPr/>
        </p:nvSpPr>
        <p:spPr>
          <a:xfrm>
            <a:off x="2532075" y="4418277"/>
            <a:ext cx="6731138" cy="369332"/>
          </a:xfrm>
          <a:prstGeom prst="rect">
            <a:avLst/>
          </a:prstGeom>
          <a:noFill/>
          <a:ln>
            <a:solidFill>
              <a:schemeClr val="accent1"/>
            </a:solidFill>
          </a:ln>
        </p:spPr>
        <p:txBody>
          <a:bodyPr wrap="square" rtlCol="0">
            <a:spAutoFit/>
          </a:bodyPr>
          <a:lstStyle/>
          <a:p>
            <a:r>
              <a:rPr lang="en-GB"/>
              <a:t>The product molecules are desorbed and leave the catalytic converter</a:t>
            </a:r>
          </a:p>
        </p:txBody>
      </p:sp>
      <p:sp>
        <p:nvSpPr>
          <p:cNvPr id="16" name="TextBox 15">
            <a:extLst>
              <a:ext uri="{FF2B5EF4-FFF2-40B4-BE49-F238E27FC236}">
                <a16:creationId xmlns:a16="http://schemas.microsoft.com/office/drawing/2014/main" id="{2C416954-FA89-4DC0-8A8D-4CEBBFF03FC8}"/>
              </a:ext>
            </a:extLst>
          </p:cNvPr>
          <p:cNvSpPr txBox="1"/>
          <p:nvPr/>
        </p:nvSpPr>
        <p:spPr>
          <a:xfrm>
            <a:off x="2282323" y="5013664"/>
            <a:ext cx="6692025" cy="369332"/>
          </a:xfrm>
          <a:prstGeom prst="rect">
            <a:avLst/>
          </a:prstGeom>
          <a:noFill/>
          <a:ln>
            <a:solidFill>
              <a:schemeClr val="accent1"/>
            </a:solidFill>
          </a:ln>
        </p:spPr>
        <p:txBody>
          <a:bodyPr wrap="square" rtlCol="0">
            <a:spAutoFit/>
          </a:bodyPr>
          <a:lstStyle/>
          <a:p>
            <a:r>
              <a:rPr lang="en-GB"/>
              <a:t>The catalyst is regenerated and can go onto catalyse further reactions</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BDEEC6F4-1030-4135-9A34-CA605EC734AC}"/>
                  </a:ext>
                </a:extLst>
              </p14:cNvPr>
              <p14:cNvContentPartPr/>
              <p14:nvPr/>
            </p14:nvContentPartPr>
            <p14:xfrm>
              <a:off x="8727281" y="1674475"/>
              <a:ext cx="400049" cy="190499"/>
            </p14:xfrm>
          </p:contentPart>
        </mc:Choice>
        <mc:Fallback xmlns="">
          <p:pic>
            <p:nvPicPr>
              <p:cNvPr id="2" name="Ink 1">
                <a:extLst>
                  <a:ext uri="{FF2B5EF4-FFF2-40B4-BE49-F238E27FC236}">
                    <a16:creationId xmlns:a16="http://schemas.microsoft.com/office/drawing/2014/main" id="{BDEEC6F4-1030-4135-9A34-CA605EC734AC}"/>
                  </a:ext>
                </a:extLst>
              </p:cNvPr>
              <p:cNvPicPr/>
              <p:nvPr/>
            </p:nvPicPr>
            <p:blipFill>
              <a:blip r:embed="rId5"/>
              <a:stretch>
                <a:fillRect/>
              </a:stretch>
            </p:blipFill>
            <p:spPr>
              <a:xfrm>
                <a:off x="8709525" y="1657253"/>
                <a:ext cx="435923" cy="22529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1F4F0C22-C0AA-4EC2-A737-0102786D601C}"/>
                  </a:ext>
                </a:extLst>
              </p14:cNvPr>
              <p14:cNvContentPartPr/>
              <p14:nvPr/>
            </p14:nvContentPartPr>
            <p14:xfrm>
              <a:off x="8816578" y="2331824"/>
              <a:ext cx="314324" cy="142874"/>
            </p14:xfrm>
          </p:contentPart>
        </mc:Choice>
        <mc:Fallback xmlns="">
          <p:pic>
            <p:nvPicPr>
              <p:cNvPr id="3" name="Ink 2">
                <a:extLst>
                  <a:ext uri="{FF2B5EF4-FFF2-40B4-BE49-F238E27FC236}">
                    <a16:creationId xmlns:a16="http://schemas.microsoft.com/office/drawing/2014/main" id="{1F4F0C22-C0AA-4EC2-A737-0102786D601C}"/>
                  </a:ext>
                </a:extLst>
              </p:cNvPr>
              <p:cNvPicPr/>
              <p:nvPr/>
            </p:nvPicPr>
            <p:blipFill>
              <a:blip r:embed="rId7"/>
              <a:stretch>
                <a:fillRect/>
              </a:stretch>
            </p:blipFill>
            <p:spPr>
              <a:xfrm>
                <a:off x="8798840" y="2313317"/>
                <a:ext cx="349446" cy="179518"/>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4F9E1AD0-1812-4501-91B2-328F8DBD1BAF}"/>
                  </a:ext>
                </a:extLst>
              </p14:cNvPr>
              <p14:cNvContentPartPr/>
              <p14:nvPr/>
            </p14:nvContentPartPr>
            <p14:xfrm>
              <a:off x="8435578" y="2836486"/>
              <a:ext cx="333374" cy="142874"/>
            </p14:xfrm>
          </p:contentPart>
        </mc:Choice>
        <mc:Fallback xmlns="">
          <p:pic>
            <p:nvPicPr>
              <p:cNvPr id="4" name="Ink 3">
                <a:extLst>
                  <a:ext uri="{FF2B5EF4-FFF2-40B4-BE49-F238E27FC236}">
                    <a16:creationId xmlns:a16="http://schemas.microsoft.com/office/drawing/2014/main" id="{4F9E1AD0-1812-4501-91B2-328F8DBD1BAF}"/>
                  </a:ext>
                </a:extLst>
              </p:cNvPr>
              <p:cNvPicPr/>
              <p:nvPr/>
            </p:nvPicPr>
            <p:blipFill>
              <a:blip r:embed="rId9"/>
              <a:stretch>
                <a:fillRect/>
              </a:stretch>
            </p:blipFill>
            <p:spPr>
              <a:xfrm>
                <a:off x="8417808" y="2818535"/>
                <a:ext cx="368560" cy="179142"/>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36D19F14-1209-4C5F-918B-02CE3DDCB8BE}"/>
                  </a:ext>
                </a:extLst>
              </p14:cNvPr>
              <p14:cNvContentPartPr/>
              <p14:nvPr/>
            </p14:nvContentPartPr>
            <p14:xfrm>
              <a:off x="9715500" y="3304848"/>
              <a:ext cx="180974" cy="95249"/>
            </p14:xfrm>
          </p:contentPart>
        </mc:Choice>
        <mc:Fallback xmlns="">
          <p:pic>
            <p:nvPicPr>
              <p:cNvPr id="5" name="Ink 4">
                <a:extLst>
                  <a:ext uri="{FF2B5EF4-FFF2-40B4-BE49-F238E27FC236}">
                    <a16:creationId xmlns:a16="http://schemas.microsoft.com/office/drawing/2014/main" id="{36D19F14-1209-4C5F-918B-02CE3DDCB8BE}"/>
                  </a:ext>
                </a:extLst>
              </p:cNvPr>
              <p:cNvPicPr/>
              <p:nvPr/>
            </p:nvPicPr>
            <p:blipFill>
              <a:blip r:embed="rId11"/>
              <a:stretch>
                <a:fillRect/>
              </a:stretch>
            </p:blipFill>
            <p:spPr>
              <a:xfrm>
                <a:off x="9698044" y="3287102"/>
                <a:ext cx="216243" cy="131103"/>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3A05B2F6-E791-44E3-873F-36B6AA5E5864}"/>
                  </a:ext>
                </a:extLst>
              </p14:cNvPr>
              <p14:cNvContentPartPr/>
              <p14:nvPr/>
            </p14:nvContentPartPr>
            <p14:xfrm>
              <a:off x="9703593" y="3931898"/>
              <a:ext cx="171449" cy="66675"/>
            </p14:xfrm>
          </p:contentPart>
        </mc:Choice>
        <mc:Fallback xmlns="">
          <p:pic>
            <p:nvPicPr>
              <p:cNvPr id="7" name="Ink 6">
                <a:extLst>
                  <a:ext uri="{FF2B5EF4-FFF2-40B4-BE49-F238E27FC236}">
                    <a16:creationId xmlns:a16="http://schemas.microsoft.com/office/drawing/2014/main" id="{3A05B2F6-E791-44E3-873F-36B6AA5E5864}"/>
                  </a:ext>
                </a:extLst>
              </p:cNvPr>
              <p:cNvPicPr/>
              <p:nvPr/>
            </p:nvPicPr>
            <p:blipFill>
              <a:blip r:embed="rId13"/>
              <a:stretch>
                <a:fillRect/>
              </a:stretch>
            </p:blipFill>
            <p:spPr>
              <a:xfrm>
                <a:off x="9685197" y="3914535"/>
                <a:ext cx="207873" cy="10105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k 7">
                <a:extLst>
                  <a:ext uri="{FF2B5EF4-FFF2-40B4-BE49-F238E27FC236}">
                    <a16:creationId xmlns:a16="http://schemas.microsoft.com/office/drawing/2014/main" id="{1B0EB21E-8D90-4562-BDF9-0B5C41BBED11}"/>
                  </a:ext>
                </a:extLst>
              </p14:cNvPr>
              <p14:cNvContentPartPr/>
              <p14:nvPr/>
            </p14:nvContentPartPr>
            <p14:xfrm>
              <a:off x="9566671" y="4512859"/>
              <a:ext cx="133350" cy="66675"/>
            </p14:xfrm>
          </p:contentPart>
        </mc:Choice>
        <mc:Fallback xmlns="">
          <p:pic>
            <p:nvPicPr>
              <p:cNvPr id="8" name="Ink 7">
                <a:extLst>
                  <a:ext uri="{FF2B5EF4-FFF2-40B4-BE49-F238E27FC236}">
                    <a16:creationId xmlns:a16="http://schemas.microsoft.com/office/drawing/2014/main" id="{1B0EB21E-8D90-4562-BDF9-0B5C41BBED11}"/>
                  </a:ext>
                </a:extLst>
              </p:cNvPr>
              <p:cNvPicPr/>
              <p:nvPr/>
            </p:nvPicPr>
            <p:blipFill>
              <a:blip r:embed="rId15"/>
              <a:stretch>
                <a:fillRect/>
              </a:stretch>
            </p:blipFill>
            <p:spPr>
              <a:xfrm>
                <a:off x="9549655" y="4494542"/>
                <a:ext cx="167729" cy="102943"/>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k 8">
                <a:extLst>
                  <a:ext uri="{FF2B5EF4-FFF2-40B4-BE49-F238E27FC236}">
                    <a16:creationId xmlns:a16="http://schemas.microsoft.com/office/drawing/2014/main" id="{7E50EC63-6F3D-4C5A-8274-12F9CA6F539F}"/>
                  </a:ext>
                </a:extLst>
              </p14:cNvPr>
              <p14:cNvContentPartPr/>
              <p14:nvPr/>
            </p14:nvContentPartPr>
            <p14:xfrm>
              <a:off x="9298781" y="5168632"/>
              <a:ext cx="342900" cy="180974"/>
            </p14:xfrm>
          </p:contentPart>
        </mc:Choice>
        <mc:Fallback xmlns="">
          <p:pic>
            <p:nvPicPr>
              <p:cNvPr id="9" name="Ink 8">
                <a:extLst>
                  <a:ext uri="{FF2B5EF4-FFF2-40B4-BE49-F238E27FC236}">
                    <a16:creationId xmlns:a16="http://schemas.microsoft.com/office/drawing/2014/main" id="{7E50EC63-6F3D-4C5A-8274-12F9CA6F539F}"/>
                  </a:ext>
                </a:extLst>
              </p:cNvPr>
              <p:cNvPicPr/>
              <p:nvPr/>
            </p:nvPicPr>
            <p:blipFill>
              <a:blip r:embed="rId17"/>
              <a:stretch>
                <a:fillRect/>
              </a:stretch>
            </p:blipFill>
            <p:spPr>
              <a:xfrm>
                <a:off x="9281076" y="5150889"/>
                <a:ext cx="378671" cy="216104"/>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Ink 9">
                <a:extLst>
                  <a:ext uri="{FF2B5EF4-FFF2-40B4-BE49-F238E27FC236}">
                    <a16:creationId xmlns:a16="http://schemas.microsoft.com/office/drawing/2014/main" id="{56745907-A8E0-410B-BEDD-8E351224F6B5}"/>
                  </a:ext>
                </a:extLst>
              </p14:cNvPr>
              <p14:cNvContentPartPr/>
              <p14:nvPr/>
            </p14:nvContentPartPr>
            <p14:xfrm>
              <a:off x="10798969" y="5470922"/>
              <a:ext cx="9524" cy="9524"/>
            </p14:xfrm>
          </p:contentPart>
        </mc:Choice>
        <mc:Fallback xmlns="">
          <p:pic>
            <p:nvPicPr>
              <p:cNvPr id="10" name="Ink 9">
                <a:extLst>
                  <a:ext uri="{FF2B5EF4-FFF2-40B4-BE49-F238E27FC236}">
                    <a16:creationId xmlns:a16="http://schemas.microsoft.com/office/drawing/2014/main" id="{56745907-A8E0-410B-BEDD-8E351224F6B5}"/>
                  </a:ext>
                </a:extLst>
              </p:cNvPr>
              <p:cNvPicPr/>
              <p:nvPr/>
            </p:nvPicPr>
            <p:blipFill>
              <a:blip r:embed="rId19"/>
              <a:stretch>
                <a:fillRect/>
              </a:stretch>
            </p:blipFill>
            <p:spPr>
              <a:xfrm>
                <a:off x="10772513" y="5427631"/>
                <a:ext cx="61906" cy="95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F4FE1A9C-857A-4DFF-882E-FFB6AEBC6646}"/>
                  </a:ext>
                </a:extLst>
              </p14:cNvPr>
              <p14:cNvContentPartPr/>
              <p14:nvPr/>
            </p14:nvContentPartPr>
            <p14:xfrm>
              <a:off x="11197828" y="5381625"/>
              <a:ext cx="9524" cy="9524"/>
            </p14:xfrm>
          </p:contentPart>
        </mc:Choice>
        <mc:Fallback xmlns="">
          <p:pic>
            <p:nvPicPr>
              <p:cNvPr id="17" name="Ink 16">
                <a:extLst>
                  <a:ext uri="{FF2B5EF4-FFF2-40B4-BE49-F238E27FC236}">
                    <a16:creationId xmlns:a16="http://schemas.microsoft.com/office/drawing/2014/main" id="{F4FE1A9C-857A-4DFF-882E-FFB6AEBC6646}"/>
                  </a:ext>
                </a:extLst>
              </p:cNvPr>
              <p:cNvPicPr/>
              <p:nvPr/>
            </p:nvPicPr>
            <p:blipFill>
              <a:blip r:embed="rId21"/>
              <a:stretch>
                <a:fillRect/>
              </a:stretch>
            </p:blipFill>
            <p:spPr>
              <a:xfrm>
                <a:off x="11139493" y="5323290"/>
                <a:ext cx="127384" cy="127384"/>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FEDE2840-D29C-4077-8525-887200C3F027}"/>
                  </a:ext>
                </a:extLst>
              </p14:cNvPr>
              <p14:cNvContentPartPr/>
              <p14:nvPr/>
            </p14:nvContentPartPr>
            <p14:xfrm>
              <a:off x="11108531" y="5688829"/>
              <a:ext cx="9524" cy="9524"/>
            </p14:xfrm>
          </p:contentPart>
        </mc:Choice>
        <mc:Fallback xmlns="">
          <p:pic>
            <p:nvPicPr>
              <p:cNvPr id="18" name="Ink 17">
                <a:extLst>
                  <a:ext uri="{FF2B5EF4-FFF2-40B4-BE49-F238E27FC236}">
                    <a16:creationId xmlns:a16="http://schemas.microsoft.com/office/drawing/2014/main" id="{FEDE2840-D29C-4077-8525-887200C3F027}"/>
                  </a:ext>
                </a:extLst>
              </p:cNvPr>
              <p:cNvPicPr/>
              <p:nvPr/>
            </p:nvPicPr>
            <p:blipFill>
              <a:blip r:embed="rId23"/>
              <a:stretch>
                <a:fillRect/>
              </a:stretch>
            </p:blipFill>
            <p:spPr>
              <a:xfrm>
                <a:off x="11049006" y="5629304"/>
                <a:ext cx="127384" cy="12738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5DB3760F-501A-4B1A-91BE-AA541DAB4C65}"/>
                  </a:ext>
                </a:extLst>
              </p14:cNvPr>
              <p14:cNvContentPartPr/>
              <p14:nvPr/>
            </p14:nvContentPartPr>
            <p14:xfrm>
              <a:off x="10900171" y="5878114"/>
              <a:ext cx="476249" cy="209550"/>
            </p14:xfrm>
          </p:contentPart>
        </mc:Choice>
        <mc:Fallback xmlns="">
          <p:pic>
            <p:nvPicPr>
              <p:cNvPr id="19" name="Ink 18">
                <a:extLst>
                  <a:ext uri="{FF2B5EF4-FFF2-40B4-BE49-F238E27FC236}">
                    <a16:creationId xmlns:a16="http://schemas.microsoft.com/office/drawing/2014/main" id="{5DB3760F-501A-4B1A-91BE-AA541DAB4C65}"/>
                  </a:ext>
                </a:extLst>
              </p:cNvPr>
              <p:cNvPicPr/>
              <p:nvPr/>
            </p:nvPicPr>
            <p:blipFill>
              <a:blip r:embed="rId25"/>
              <a:stretch>
                <a:fillRect/>
              </a:stretch>
            </p:blipFill>
            <p:spPr>
              <a:xfrm>
                <a:off x="10882240" y="5859892"/>
                <a:ext cx="511753" cy="245629"/>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ABFB2B37-072E-4403-BAA1-F26278BBA062}"/>
                  </a:ext>
                </a:extLst>
              </p14:cNvPr>
              <p14:cNvContentPartPr/>
              <p14:nvPr/>
            </p14:nvContentPartPr>
            <p14:xfrm>
              <a:off x="10328463" y="4910244"/>
              <a:ext cx="1609724" cy="1533524"/>
            </p14:xfrm>
          </p:contentPart>
        </mc:Choice>
        <mc:Fallback xmlns="">
          <p:pic>
            <p:nvPicPr>
              <p:cNvPr id="20" name="Ink 19">
                <a:extLst>
                  <a:ext uri="{FF2B5EF4-FFF2-40B4-BE49-F238E27FC236}">
                    <a16:creationId xmlns:a16="http://schemas.microsoft.com/office/drawing/2014/main" id="{ABFB2B37-072E-4403-BAA1-F26278BBA062}"/>
                  </a:ext>
                </a:extLst>
              </p:cNvPr>
              <p:cNvPicPr/>
              <p:nvPr/>
            </p:nvPicPr>
            <p:blipFill>
              <a:blip r:embed="rId27"/>
              <a:stretch>
                <a:fillRect/>
              </a:stretch>
            </p:blipFill>
            <p:spPr>
              <a:xfrm>
                <a:off x="10310865" y="4892241"/>
                <a:ext cx="1645280" cy="1569171"/>
              </a:xfrm>
              <a:prstGeom prst="rect">
                <a:avLst/>
              </a:prstGeom>
            </p:spPr>
          </p:pic>
        </mc:Fallback>
      </mc:AlternateContent>
    </p:spTree>
    <p:custDataLst>
      <p:tags r:id="rId1"/>
    </p:custDataLst>
    <p:extLst>
      <p:ext uri="{BB962C8B-B14F-4D97-AF65-F5344CB8AC3E}">
        <p14:creationId xmlns:p14="http://schemas.microsoft.com/office/powerpoint/2010/main" val="332837858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PQuestion"/>
          <p:cNvSpPr>
            <a:spLocks noGrp="1" noChangeArrowheads="1"/>
          </p:cNvSpPr>
          <p:nvPr>
            <p:ph type="title"/>
          </p:nvPr>
        </p:nvSpPr>
        <p:spPr>
          <a:xfrm>
            <a:off x="553639" y="260350"/>
            <a:ext cx="11272601" cy="1143000"/>
          </a:xfrm>
          <a:solidFill>
            <a:srgbClr val="2D3F49"/>
          </a:solidFill>
        </p:spPr>
        <p:txBody>
          <a:bodyPr>
            <a:normAutofit/>
          </a:bodyPr>
          <a:lstStyle/>
          <a:p>
            <a:r>
              <a:rPr lang="en-GB" altLang="en-US" sz="3000" dirty="0">
                <a:solidFill>
                  <a:schemeClr val="bg1"/>
                </a:solidFill>
                <a:latin typeface="Georgia" pitchFamily="18" charset="0"/>
              </a:rPr>
              <a:t>Arrange these particles into an appropriate format to show what happens on the catalyst surface to convert CO to CO</a:t>
            </a:r>
            <a:r>
              <a:rPr lang="en-GB" altLang="en-US" sz="3000" baseline="-25000" dirty="0">
                <a:solidFill>
                  <a:schemeClr val="bg1"/>
                </a:solidFill>
                <a:latin typeface="Georgia" pitchFamily="18" charset="0"/>
              </a:rPr>
              <a:t>2</a:t>
            </a:r>
            <a:r>
              <a:rPr lang="en-GB" altLang="en-US" sz="3000" dirty="0">
                <a:solidFill>
                  <a:schemeClr val="bg1"/>
                </a:solidFill>
                <a:latin typeface="Georgia" pitchFamily="18" charset="0"/>
              </a:rPr>
              <a:t>.  Add labels</a:t>
            </a:r>
            <a:endParaRPr lang="en-US" altLang="en-US" sz="3000" dirty="0">
              <a:solidFill>
                <a:schemeClr val="bg1"/>
              </a:solidFill>
              <a:latin typeface="Georgia" pitchFamily="18" charset="0"/>
            </a:endParaRPr>
          </a:p>
        </p:txBody>
      </p:sp>
      <p:grpSp>
        <p:nvGrpSpPr>
          <p:cNvPr id="4" name="Group 3">
            <a:extLst>
              <a:ext uri="{FF2B5EF4-FFF2-40B4-BE49-F238E27FC236}">
                <a16:creationId xmlns:a16="http://schemas.microsoft.com/office/drawing/2014/main" id="{2122B5DD-75E1-4B20-AF61-EF14123E19CF}"/>
              </a:ext>
            </a:extLst>
          </p:cNvPr>
          <p:cNvGrpSpPr/>
          <p:nvPr/>
        </p:nvGrpSpPr>
        <p:grpSpPr>
          <a:xfrm>
            <a:off x="1547500" y="2992472"/>
            <a:ext cx="367381" cy="2512980"/>
            <a:chOff x="1523369" y="2940577"/>
            <a:chExt cx="367381" cy="2512980"/>
          </a:xfrm>
        </p:grpSpPr>
        <p:sp>
          <p:nvSpPr>
            <p:cNvPr id="17" name="Oval 16">
              <a:extLst>
                <a:ext uri="{FF2B5EF4-FFF2-40B4-BE49-F238E27FC236}">
                  <a16:creationId xmlns:a16="http://schemas.microsoft.com/office/drawing/2014/main" id="{3BCD8513-FA98-48DC-AEF8-D1BAE86855A4}"/>
                </a:ext>
              </a:extLst>
            </p:cNvPr>
            <p:cNvSpPr/>
            <p:nvPr/>
          </p:nvSpPr>
          <p:spPr>
            <a:xfrm>
              <a:off x="1530710" y="2940577"/>
              <a:ext cx="360040" cy="36004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7A40651E-A5ED-499C-B4CF-9D414358FD9D}"/>
                </a:ext>
              </a:extLst>
            </p:cNvPr>
            <p:cNvSpPr/>
            <p:nvPr/>
          </p:nvSpPr>
          <p:spPr>
            <a:xfrm>
              <a:off x="1530710" y="3300617"/>
              <a:ext cx="360040" cy="36004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BB90CC3A-B154-469F-9841-E27B8FF60E25}"/>
                </a:ext>
              </a:extLst>
            </p:cNvPr>
            <p:cNvSpPr/>
            <p:nvPr/>
          </p:nvSpPr>
          <p:spPr>
            <a:xfrm>
              <a:off x="1530710" y="3653357"/>
              <a:ext cx="360040" cy="36004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7F8DBA6B-6173-48B9-B9D4-CC241447836E}"/>
                </a:ext>
              </a:extLst>
            </p:cNvPr>
            <p:cNvSpPr/>
            <p:nvPr/>
          </p:nvSpPr>
          <p:spPr>
            <a:xfrm>
              <a:off x="1530710" y="4013397"/>
              <a:ext cx="360040" cy="36004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48973DBC-E480-4B2A-A461-8B3BF34A82BA}"/>
                </a:ext>
              </a:extLst>
            </p:cNvPr>
            <p:cNvSpPr/>
            <p:nvPr/>
          </p:nvSpPr>
          <p:spPr>
            <a:xfrm>
              <a:off x="1530710" y="4373437"/>
              <a:ext cx="360040" cy="36004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59C67C0A-D03C-4D91-84FD-5DA9464DF65A}"/>
                </a:ext>
              </a:extLst>
            </p:cNvPr>
            <p:cNvSpPr/>
            <p:nvPr/>
          </p:nvSpPr>
          <p:spPr>
            <a:xfrm>
              <a:off x="1523369" y="4733477"/>
              <a:ext cx="360040" cy="36004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A6E0BA70-8FD0-4996-8358-A7C7AD202D52}"/>
                </a:ext>
              </a:extLst>
            </p:cNvPr>
            <p:cNvSpPr/>
            <p:nvPr/>
          </p:nvSpPr>
          <p:spPr>
            <a:xfrm>
              <a:off x="1523369" y="5093517"/>
              <a:ext cx="360040" cy="36004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a:extLst>
              <a:ext uri="{FF2B5EF4-FFF2-40B4-BE49-F238E27FC236}">
                <a16:creationId xmlns:a16="http://schemas.microsoft.com/office/drawing/2014/main" id="{DBF2C790-B4AA-4D20-B79D-2ECED0A791F4}"/>
              </a:ext>
            </a:extLst>
          </p:cNvPr>
          <p:cNvGrpSpPr/>
          <p:nvPr/>
        </p:nvGrpSpPr>
        <p:grpSpPr>
          <a:xfrm>
            <a:off x="553639" y="3888922"/>
            <a:ext cx="360040" cy="720080"/>
            <a:chOff x="553639" y="3888922"/>
            <a:chExt cx="360040" cy="720080"/>
          </a:xfrm>
        </p:grpSpPr>
        <p:sp>
          <p:nvSpPr>
            <p:cNvPr id="24" name="Oval 23">
              <a:extLst>
                <a:ext uri="{FF2B5EF4-FFF2-40B4-BE49-F238E27FC236}">
                  <a16:creationId xmlns:a16="http://schemas.microsoft.com/office/drawing/2014/main" id="{A3DC7665-8580-4BD7-8F47-84320C936E8A}"/>
                </a:ext>
              </a:extLst>
            </p:cNvPr>
            <p:cNvSpPr/>
            <p:nvPr/>
          </p:nvSpPr>
          <p:spPr>
            <a:xfrm>
              <a:off x="553639" y="3888922"/>
              <a:ext cx="360040" cy="3600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DB04EF9B-2B19-4E0C-A547-759CD66C839E}"/>
                </a:ext>
              </a:extLst>
            </p:cNvPr>
            <p:cNvSpPr/>
            <p:nvPr/>
          </p:nvSpPr>
          <p:spPr>
            <a:xfrm>
              <a:off x="553639" y="4248962"/>
              <a:ext cx="360040" cy="3600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ECAF1585-18A6-4AC6-B289-E35785E17F15}"/>
              </a:ext>
            </a:extLst>
          </p:cNvPr>
          <p:cNvGrpSpPr/>
          <p:nvPr/>
        </p:nvGrpSpPr>
        <p:grpSpPr>
          <a:xfrm>
            <a:off x="2563326" y="3833377"/>
            <a:ext cx="360040" cy="724962"/>
            <a:chOff x="2563326" y="3833377"/>
            <a:chExt cx="360040" cy="724962"/>
          </a:xfrm>
        </p:grpSpPr>
        <p:sp>
          <p:nvSpPr>
            <p:cNvPr id="26" name="Oval 25">
              <a:extLst>
                <a:ext uri="{FF2B5EF4-FFF2-40B4-BE49-F238E27FC236}">
                  <a16:creationId xmlns:a16="http://schemas.microsoft.com/office/drawing/2014/main" id="{BCD4A829-48D9-4B28-9E4E-27B2B2A35118}"/>
                </a:ext>
              </a:extLst>
            </p:cNvPr>
            <p:cNvSpPr/>
            <p:nvPr/>
          </p:nvSpPr>
          <p:spPr>
            <a:xfrm rot="17562647">
              <a:off x="2563326" y="3833377"/>
              <a:ext cx="360040" cy="3600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9CB5DFF9-4DF1-42B9-B77B-73AB72F70BDB}"/>
                </a:ext>
              </a:extLst>
            </p:cNvPr>
            <p:cNvSpPr/>
            <p:nvPr/>
          </p:nvSpPr>
          <p:spPr>
            <a:xfrm rot="17562647">
              <a:off x="2563326" y="4198299"/>
              <a:ext cx="360040" cy="3600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 name="Group 1">
            <a:extLst>
              <a:ext uri="{FF2B5EF4-FFF2-40B4-BE49-F238E27FC236}">
                <a16:creationId xmlns:a16="http://schemas.microsoft.com/office/drawing/2014/main" id="{7314972D-AC8A-488F-84BD-39178E1FD968}"/>
              </a:ext>
            </a:extLst>
          </p:cNvPr>
          <p:cNvGrpSpPr/>
          <p:nvPr/>
        </p:nvGrpSpPr>
        <p:grpSpPr>
          <a:xfrm>
            <a:off x="180390" y="5805562"/>
            <a:ext cx="4278399" cy="792088"/>
            <a:chOff x="180390" y="5468753"/>
            <a:chExt cx="4278399" cy="792088"/>
          </a:xfrm>
        </p:grpSpPr>
        <p:sp>
          <p:nvSpPr>
            <p:cNvPr id="47" name="Oval 46">
              <a:extLst>
                <a:ext uri="{FF2B5EF4-FFF2-40B4-BE49-F238E27FC236}">
                  <a16:creationId xmlns:a16="http://schemas.microsoft.com/office/drawing/2014/main" id="{0EB858E0-73DF-4F72-80CE-47C52AF28867}"/>
                </a:ext>
              </a:extLst>
            </p:cNvPr>
            <p:cNvSpPr/>
            <p:nvPr/>
          </p:nvSpPr>
          <p:spPr>
            <a:xfrm rot="17562647">
              <a:off x="1855849" y="5671839"/>
              <a:ext cx="360040" cy="360040"/>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prstClr val="white"/>
                </a:solidFill>
                <a:effectLst/>
                <a:uLnTx/>
                <a:uFillTx/>
                <a:latin typeface="Calibri"/>
                <a:ea typeface="+mn-ea"/>
                <a:cs typeface="+mn-cs"/>
              </a:endParaRPr>
            </a:p>
          </p:txBody>
        </p:sp>
        <p:sp>
          <p:nvSpPr>
            <p:cNvPr id="48" name="Oval 47">
              <a:extLst>
                <a:ext uri="{FF2B5EF4-FFF2-40B4-BE49-F238E27FC236}">
                  <a16:creationId xmlns:a16="http://schemas.microsoft.com/office/drawing/2014/main" id="{920CDBED-C987-4D31-B842-6BD967EFA24D}"/>
                </a:ext>
              </a:extLst>
            </p:cNvPr>
            <p:cNvSpPr/>
            <p:nvPr/>
          </p:nvSpPr>
          <p:spPr>
            <a:xfrm rot="17562647">
              <a:off x="3367774" y="5671838"/>
              <a:ext cx="360040" cy="360040"/>
            </a:xfrm>
            <a:prstGeom prst="ellipse">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prstClr val="white"/>
                </a:solidFill>
                <a:effectLst/>
                <a:uLnTx/>
                <a:uFillTx/>
                <a:latin typeface="Calibri"/>
                <a:ea typeface="+mn-ea"/>
                <a:cs typeface="+mn-cs"/>
              </a:endParaRPr>
            </a:p>
          </p:txBody>
        </p:sp>
        <p:sp>
          <p:nvSpPr>
            <p:cNvPr id="49" name="Oval 48">
              <a:extLst>
                <a:ext uri="{FF2B5EF4-FFF2-40B4-BE49-F238E27FC236}">
                  <a16:creationId xmlns:a16="http://schemas.microsoft.com/office/drawing/2014/main" id="{D92E7CC9-9A5F-48B2-9C01-B31115810777}"/>
                </a:ext>
              </a:extLst>
            </p:cNvPr>
            <p:cNvSpPr/>
            <p:nvPr/>
          </p:nvSpPr>
          <p:spPr>
            <a:xfrm>
              <a:off x="323898" y="5671839"/>
              <a:ext cx="360040" cy="360040"/>
            </a:xfrm>
            <a:prstGeom prst="ellipse">
              <a:avLst/>
            </a:prstGeom>
            <a:solidFill>
              <a:sysClr val="window" lastClr="FFFFFF">
                <a:lumMod val="65000"/>
              </a:sysClr>
            </a:solid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prstClr val="white"/>
                </a:solidFill>
                <a:effectLst/>
                <a:uLnTx/>
                <a:uFillTx/>
                <a:latin typeface="Calibri"/>
                <a:ea typeface="+mn-ea"/>
                <a:cs typeface="+mn-cs"/>
              </a:endParaRPr>
            </a:p>
          </p:txBody>
        </p:sp>
        <p:sp>
          <p:nvSpPr>
            <p:cNvPr id="50" name="Rectangle 49">
              <a:extLst>
                <a:ext uri="{FF2B5EF4-FFF2-40B4-BE49-F238E27FC236}">
                  <a16:creationId xmlns:a16="http://schemas.microsoft.com/office/drawing/2014/main" id="{AD60E853-AECD-4A1C-BC88-7474DA9B4162}"/>
                </a:ext>
              </a:extLst>
            </p:cNvPr>
            <p:cNvSpPr/>
            <p:nvPr/>
          </p:nvSpPr>
          <p:spPr>
            <a:xfrm>
              <a:off x="180390" y="5468753"/>
              <a:ext cx="4278399" cy="792088"/>
            </a:xfrm>
            <a:prstGeom prst="rect">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prstClr val="white"/>
                </a:solidFill>
                <a:effectLst/>
                <a:uLnTx/>
                <a:uFillTx/>
                <a:latin typeface="Calibri"/>
                <a:ea typeface="+mn-ea"/>
                <a:cs typeface="+mn-cs"/>
              </a:endParaRPr>
            </a:p>
          </p:txBody>
        </p:sp>
        <p:sp>
          <p:nvSpPr>
            <p:cNvPr id="51" name="TextBox 50">
              <a:extLst>
                <a:ext uri="{FF2B5EF4-FFF2-40B4-BE49-F238E27FC236}">
                  <a16:creationId xmlns:a16="http://schemas.microsoft.com/office/drawing/2014/main" id="{651734F9-D22F-4025-9772-EE74E2F5487F}"/>
                </a:ext>
              </a:extLst>
            </p:cNvPr>
            <p:cNvSpPr txBox="1"/>
            <p:nvPr/>
          </p:nvSpPr>
          <p:spPr>
            <a:xfrm>
              <a:off x="726071" y="5648773"/>
              <a:ext cx="38991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1F497D">
                      <a:lumMod val="60000"/>
                      <a:lumOff val="40000"/>
                    </a:srgbClr>
                  </a:solidFill>
                  <a:effectLst/>
                  <a:uLnTx/>
                  <a:uFillTx/>
                </a:rPr>
                <a:t>Pt</a:t>
              </a:r>
              <a:endParaRPr kumimoji="0" lang="en-GB" sz="1800" b="1" i="0" u="none" strike="noStrike" kern="0" cap="none" spc="0" normalizeH="0" baseline="0" noProof="0" dirty="0">
                <a:ln>
                  <a:noFill/>
                </a:ln>
                <a:solidFill>
                  <a:srgbClr val="1F497D">
                    <a:lumMod val="60000"/>
                    <a:lumOff val="40000"/>
                  </a:srgbClr>
                </a:solidFill>
                <a:effectLst/>
                <a:uLnTx/>
                <a:uFillTx/>
              </a:endParaRPr>
            </a:p>
          </p:txBody>
        </p:sp>
        <p:sp>
          <p:nvSpPr>
            <p:cNvPr id="52" name="TextBox 51">
              <a:extLst>
                <a:ext uri="{FF2B5EF4-FFF2-40B4-BE49-F238E27FC236}">
                  <a16:creationId xmlns:a16="http://schemas.microsoft.com/office/drawing/2014/main" id="{7D7E46CD-6E35-4953-A8C8-A9DE16BE5B30}"/>
                </a:ext>
              </a:extLst>
            </p:cNvPr>
            <p:cNvSpPr txBox="1"/>
            <p:nvPr/>
          </p:nvSpPr>
          <p:spPr>
            <a:xfrm>
              <a:off x="2219323" y="5662547"/>
              <a:ext cx="35939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1F497D">
                      <a:lumMod val="60000"/>
                      <a:lumOff val="40000"/>
                    </a:srgbClr>
                  </a:solidFill>
                  <a:effectLst/>
                  <a:uLnTx/>
                  <a:uFillTx/>
                </a:rPr>
                <a:t> C</a:t>
              </a:r>
              <a:endParaRPr kumimoji="0" lang="en-GB" sz="1800" b="1" i="0" u="none" strike="noStrike" kern="0" cap="none" spc="0" normalizeH="0" baseline="0" noProof="0" dirty="0">
                <a:ln>
                  <a:noFill/>
                </a:ln>
                <a:solidFill>
                  <a:srgbClr val="1F497D">
                    <a:lumMod val="60000"/>
                    <a:lumOff val="40000"/>
                  </a:srgbClr>
                </a:solidFill>
                <a:effectLst/>
                <a:uLnTx/>
                <a:uFillTx/>
              </a:endParaRPr>
            </a:p>
          </p:txBody>
        </p:sp>
        <p:sp>
          <p:nvSpPr>
            <p:cNvPr id="53" name="TextBox 52">
              <a:extLst>
                <a:ext uri="{FF2B5EF4-FFF2-40B4-BE49-F238E27FC236}">
                  <a16:creationId xmlns:a16="http://schemas.microsoft.com/office/drawing/2014/main" id="{3D2E17F6-02B5-487A-8527-F5D920EB5D84}"/>
                </a:ext>
              </a:extLst>
            </p:cNvPr>
            <p:cNvSpPr txBox="1"/>
            <p:nvPr/>
          </p:nvSpPr>
          <p:spPr>
            <a:xfrm>
              <a:off x="3822555" y="5654770"/>
              <a:ext cx="34015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1F497D">
                      <a:lumMod val="60000"/>
                      <a:lumOff val="40000"/>
                    </a:srgbClr>
                  </a:solidFill>
                  <a:effectLst/>
                  <a:uLnTx/>
                  <a:uFillTx/>
                </a:rPr>
                <a:t>O</a:t>
              </a:r>
              <a:endParaRPr kumimoji="0" lang="en-GB" sz="1800" b="1" i="0" u="none" strike="noStrike" kern="0" cap="none" spc="0" normalizeH="0" baseline="0" noProof="0" dirty="0">
                <a:ln>
                  <a:noFill/>
                </a:ln>
                <a:solidFill>
                  <a:srgbClr val="1F497D">
                    <a:lumMod val="60000"/>
                    <a:lumOff val="40000"/>
                  </a:srgbClr>
                </a:solidFill>
                <a:effectLst/>
                <a:uLnTx/>
                <a:uFillTx/>
              </a:endParaRPr>
            </a:p>
          </p:txBody>
        </p:sp>
      </p:grpSp>
      <p:grpSp>
        <p:nvGrpSpPr>
          <p:cNvPr id="71" name="Group 70">
            <a:extLst>
              <a:ext uri="{FF2B5EF4-FFF2-40B4-BE49-F238E27FC236}">
                <a16:creationId xmlns:a16="http://schemas.microsoft.com/office/drawing/2014/main" id="{4DE0C227-F8B1-422F-88A4-114A13633A3B}"/>
              </a:ext>
            </a:extLst>
          </p:cNvPr>
          <p:cNvGrpSpPr/>
          <p:nvPr/>
        </p:nvGrpSpPr>
        <p:grpSpPr>
          <a:xfrm>
            <a:off x="8966313" y="2623460"/>
            <a:ext cx="2113311" cy="2530923"/>
            <a:chOff x="6876256" y="953108"/>
            <a:chExt cx="2113311" cy="2530923"/>
          </a:xfrm>
        </p:grpSpPr>
        <p:sp>
          <p:nvSpPr>
            <p:cNvPr id="72" name="Oval 71">
              <a:extLst>
                <a:ext uri="{FF2B5EF4-FFF2-40B4-BE49-F238E27FC236}">
                  <a16:creationId xmlns:a16="http://schemas.microsoft.com/office/drawing/2014/main" id="{47EDB16C-91F9-44DF-9FDA-7E39795F5477}"/>
                </a:ext>
              </a:extLst>
            </p:cNvPr>
            <p:cNvSpPr/>
            <p:nvPr/>
          </p:nvSpPr>
          <p:spPr>
            <a:xfrm>
              <a:off x="6876256" y="953108"/>
              <a:ext cx="360040" cy="360040"/>
            </a:xfrm>
            <a:prstGeom prst="ellipse">
              <a:avLst/>
            </a:prstGeom>
            <a:solidFill>
              <a:sysClr val="window" lastClr="FFFFFF">
                <a:lumMod val="65000"/>
              </a:sysClr>
            </a:solid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73" name="Oval 72">
              <a:extLst>
                <a:ext uri="{FF2B5EF4-FFF2-40B4-BE49-F238E27FC236}">
                  <a16:creationId xmlns:a16="http://schemas.microsoft.com/office/drawing/2014/main" id="{A17A82BB-4F93-4B54-BA9E-F219402F20CD}"/>
                </a:ext>
              </a:extLst>
            </p:cNvPr>
            <p:cNvSpPr/>
            <p:nvPr/>
          </p:nvSpPr>
          <p:spPr>
            <a:xfrm>
              <a:off x="6876256" y="1313148"/>
              <a:ext cx="360040" cy="360040"/>
            </a:xfrm>
            <a:prstGeom prst="ellipse">
              <a:avLst/>
            </a:prstGeom>
            <a:solidFill>
              <a:sysClr val="window" lastClr="FFFFFF">
                <a:lumMod val="65000"/>
              </a:sysClr>
            </a:solid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74" name="Oval 73">
              <a:extLst>
                <a:ext uri="{FF2B5EF4-FFF2-40B4-BE49-F238E27FC236}">
                  <a16:creationId xmlns:a16="http://schemas.microsoft.com/office/drawing/2014/main" id="{A0E4A1DA-3D69-4A91-A695-94DF07097279}"/>
                </a:ext>
              </a:extLst>
            </p:cNvPr>
            <p:cNvSpPr/>
            <p:nvPr/>
          </p:nvSpPr>
          <p:spPr>
            <a:xfrm>
              <a:off x="6883597" y="1683831"/>
              <a:ext cx="360040" cy="360040"/>
            </a:xfrm>
            <a:prstGeom prst="ellipse">
              <a:avLst/>
            </a:prstGeom>
            <a:solidFill>
              <a:sysClr val="window" lastClr="FFFFFF">
                <a:lumMod val="65000"/>
              </a:sysClr>
            </a:solid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75" name="Oval 74">
              <a:extLst>
                <a:ext uri="{FF2B5EF4-FFF2-40B4-BE49-F238E27FC236}">
                  <a16:creationId xmlns:a16="http://schemas.microsoft.com/office/drawing/2014/main" id="{652DA32C-A803-477D-9CA9-3DC22C9AA324}"/>
                </a:ext>
              </a:extLst>
            </p:cNvPr>
            <p:cNvSpPr/>
            <p:nvPr/>
          </p:nvSpPr>
          <p:spPr>
            <a:xfrm>
              <a:off x="6883597" y="2043871"/>
              <a:ext cx="360040" cy="360040"/>
            </a:xfrm>
            <a:prstGeom prst="ellipse">
              <a:avLst/>
            </a:prstGeom>
            <a:solidFill>
              <a:sysClr val="window" lastClr="FFFFFF">
                <a:lumMod val="65000"/>
              </a:sysClr>
            </a:solid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76" name="Oval 75">
              <a:extLst>
                <a:ext uri="{FF2B5EF4-FFF2-40B4-BE49-F238E27FC236}">
                  <a16:creationId xmlns:a16="http://schemas.microsoft.com/office/drawing/2014/main" id="{7FBFDA27-3350-4418-AE82-53112B8F1B4C}"/>
                </a:ext>
              </a:extLst>
            </p:cNvPr>
            <p:cNvSpPr/>
            <p:nvPr/>
          </p:nvSpPr>
          <p:spPr>
            <a:xfrm>
              <a:off x="6883597" y="2403911"/>
              <a:ext cx="360040" cy="360040"/>
            </a:xfrm>
            <a:prstGeom prst="ellipse">
              <a:avLst/>
            </a:prstGeom>
            <a:solidFill>
              <a:sysClr val="window" lastClr="FFFFFF">
                <a:lumMod val="65000"/>
              </a:sysClr>
            </a:solid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77" name="Oval 76">
              <a:extLst>
                <a:ext uri="{FF2B5EF4-FFF2-40B4-BE49-F238E27FC236}">
                  <a16:creationId xmlns:a16="http://schemas.microsoft.com/office/drawing/2014/main" id="{A2F0E1F6-A7E0-45B1-88BE-25E9EC15FD7E}"/>
                </a:ext>
              </a:extLst>
            </p:cNvPr>
            <p:cNvSpPr/>
            <p:nvPr/>
          </p:nvSpPr>
          <p:spPr>
            <a:xfrm>
              <a:off x="6876256" y="2763951"/>
              <a:ext cx="360040" cy="360040"/>
            </a:xfrm>
            <a:prstGeom prst="ellipse">
              <a:avLst/>
            </a:prstGeom>
            <a:solidFill>
              <a:sysClr val="window" lastClr="FFFFFF">
                <a:lumMod val="65000"/>
              </a:sysClr>
            </a:solid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78" name="Oval 77">
              <a:extLst>
                <a:ext uri="{FF2B5EF4-FFF2-40B4-BE49-F238E27FC236}">
                  <a16:creationId xmlns:a16="http://schemas.microsoft.com/office/drawing/2014/main" id="{B570B206-60C8-4DA1-93EA-50EE7BB673A0}"/>
                </a:ext>
              </a:extLst>
            </p:cNvPr>
            <p:cNvSpPr/>
            <p:nvPr/>
          </p:nvSpPr>
          <p:spPr>
            <a:xfrm>
              <a:off x="6876256" y="3123991"/>
              <a:ext cx="360040" cy="360040"/>
            </a:xfrm>
            <a:prstGeom prst="ellipse">
              <a:avLst/>
            </a:prstGeom>
            <a:solidFill>
              <a:sysClr val="window" lastClr="FFFFFF">
                <a:lumMod val="65000"/>
              </a:sysClr>
            </a:solid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79" name="Oval 78">
              <a:extLst>
                <a:ext uri="{FF2B5EF4-FFF2-40B4-BE49-F238E27FC236}">
                  <a16:creationId xmlns:a16="http://schemas.microsoft.com/office/drawing/2014/main" id="{57807B2D-12BB-4F75-94C5-AA3445764D13}"/>
                </a:ext>
              </a:extLst>
            </p:cNvPr>
            <p:cNvSpPr/>
            <p:nvPr/>
          </p:nvSpPr>
          <p:spPr>
            <a:xfrm>
              <a:off x="7524328" y="1412776"/>
              <a:ext cx="360040" cy="360040"/>
            </a:xfrm>
            <a:prstGeom prst="ellipse">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0" name="Oval 79">
              <a:extLst>
                <a:ext uri="{FF2B5EF4-FFF2-40B4-BE49-F238E27FC236}">
                  <a16:creationId xmlns:a16="http://schemas.microsoft.com/office/drawing/2014/main" id="{54DA38FD-2A1D-433F-99FF-2157D6589B41}"/>
                </a:ext>
              </a:extLst>
            </p:cNvPr>
            <p:cNvSpPr/>
            <p:nvPr/>
          </p:nvSpPr>
          <p:spPr>
            <a:xfrm>
              <a:off x="7788823" y="2052248"/>
              <a:ext cx="360040" cy="360040"/>
            </a:xfrm>
            <a:prstGeom prst="ellipse">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1" name="Oval 80">
              <a:extLst>
                <a:ext uri="{FF2B5EF4-FFF2-40B4-BE49-F238E27FC236}">
                  <a16:creationId xmlns:a16="http://schemas.microsoft.com/office/drawing/2014/main" id="{72909E50-6D25-4EB3-ACA4-10EE07626DDC}"/>
                </a:ext>
              </a:extLst>
            </p:cNvPr>
            <p:cNvSpPr/>
            <p:nvPr/>
          </p:nvSpPr>
          <p:spPr>
            <a:xfrm rot="17562647">
              <a:off x="7939913" y="2381174"/>
              <a:ext cx="360040" cy="360040"/>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2" name="Oval 81">
              <a:extLst>
                <a:ext uri="{FF2B5EF4-FFF2-40B4-BE49-F238E27FC236}">
                  <a16:creationId xmlns:a16="http://schemas.microsoft.com/office/drawing/2014/main" id="{E529D846-0346-4867-BBAE-BD28087F3FDF}"/>
                </a:ext>
              </a:extLst>
            </p:cNvPr>
            <p:cNvSpPr/>
            <p:nvPr/>
          </p:nvSpPr>
          <p:spPr>
            <a:xfrm rot="17562647">
              <a:off x="8083928" y="2730167"/>
              <a:ext cx="360040" cy="360040"/>
            </a:xfrm>
            <a:prstGeom prst="ellipse">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cxnSp>
          <p:nvCxnSpPr>
            <p:cNvPr id="83" name="Straight Connector 82">
              <a:extLst>
                <a:ext uri="{FF2B5EF4-FFF2-40B4-BE49-F238E27FC236}">
                  <a16:creationId xmlns:a16="http://schemas.microsoft.com/office/drawing/2014/main" id="{C23ADCC8-BCD7-4C58-8FCB-F535665C34CC}"/>
                </a:ext>
              </a:extLst>
            </p:cNvPr>
            <p:cNvCxnSpPr>
              <a:endCxn id="79" idx="2"/>
            </p:cNvCxnSpPr>
            <p:nvPr/>
          </p:nvCxnSpPr>
          <p:spPr>
            <a:xfrm>
              <a:off x="7243637" y="1517246"/>
              <a:ext cx="280691" cy="75550"/>
            </a:xfrm>
            <a:prstGeom prst="line">
              <a:avLst/>
            </a:prstGeom>
            <a:noFill/>
            <a:ln w="9525" cap="flat" cmpd="sng" algn="ctr">
              <a:solidFill>
                <a:sysClr val="windowText" lastClr="000000"/>
              </a:solidFill>
              <a:prstDash val="sysDash"/>
            </a:ln>
            <a:effectLst/>
          </p:spPr>
        </p:cxnSp>
        <p:cxnSp>
          <p:nvCxnSpPr>
            <p:cNvPr id="84" name="Straight Arrow Connector 83">
              <a:extLst>
                <a:ext uri="{FF2B5EF4-FFF2-40B4-BE49-F238E27FC236}">
                  <a16:creationId xmlns:a16="http://schemas.microsoft.com/office/drawing/2014/main" id="{F0AA187E-B444-4E93-ADEE-171A4BEEA11E}"/>
                </a:ext>
              </a:extLst>
            </p:cNvPr>
            <p:cNvCxnSpPr/>
            <p:nvPr/>
          </p:nvCxnSpPr>
          <p:spPr>
            <a:xfrm flipV="1">
              <a:off x="8498474" y="2302892"/>
              <a:ext cx="491093" cy="154144"/>
            </a:xfrm>
            <a:prstGeom prst="straightConnector1">
              <a:avLst/>
            </a:prstGeom>
            <a:noFill/>
            <a:ln w="38100" cap="flat" cmpd="sng" algn="ctr">
              <a:solidFill>
                <a:sysClr val="windowText" lastClr="000000"/>
              </a:solidFill>
              <a:prstDash val="solid"/>
              <a:tailEnd type="arrow"/>
            </a:ln>
            <a:effectLst/>
          </p:spPr>
        </p:cxnSp>
      </p:grpSp>
      <p:sp>
        <p:nvSpPr>
          <p:cNvPr id="85" name="TextBox 84">
            <a:extLst>
              <a:ext uri="{FF2B5EF4-FFF2-40B4-BE49-F238E27FC236}">
                <a16:creationId xmlns:a16="http://schemas.microsoft.com/office/drawing/2014/main" id="{F0DBE077-2950-425A-8704-AEEB37C068B9}"/>
              </a:ext>
            </a:extLst>
          </p:cNvPr>
          <p:cNvSpPr txBox="1"/>
          <p:nvPr/>
        </p:nvSpPr>
        <p:spPr>
          <a:xfrm>
            <a:off x="9257436" y="1783638"/>
            <a:ext cx="1822824" cy="107721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1F497D">
                    <a:lumMod val="60000"/>
                    <a:lumOff val="40000"/>
                  </a:srgbClr>
                </a:solidFill>
                <a:effectLst/>
                <a:uLnTx/>
                <a:uFillTx/>
              </a:rPr>
              <a:t>O atom remains on the catalyst surface to undergo further reaction</a:t>
            </a:r>
            <a:endParaRPr kumimoji="0" lang="en-GB" sz="1600" b="1" i="0" u="none" strike="noStrike" kern="0" cap="none" spc="0" normalizeH="0" baseline="0" noProof="0" dirty="0">
              <a:ln>
                <a:noFill/>
              </a:ln>
              <a:solidFill>
                <a:srgbClr val="1F497D">
                  <a:lumMod val="60000"/>
                  <a:lumOff val="40000"/>
                </a:srgbClr>
              </a:solidFill>
              <a:effectLst/>
              <a:uLnTx/>
              <a:uFillTx/>
            </a:endParaRPr>
          </a:p>
        </p:txBody>
      </p:sp>
      <p:sp>
        <p:nvSpPr>
          <p:cNvPr id="86" name="TextBox 85">
            <a:extLst>
              <a:ext uri="{FF2B5EF4-FFF2-40B4-BE49-F238E27FC236}">
                <a16:creationId xmlns:a16="http://schemas.microsoft.com/office/drawing/2014/main" id="{E2EC69FE-FB50-4246-B8EC-438E34674108}"/>
              </a:ext>
            </a:extLst>
          </p:cNvPr>
          <p:cNvSpPr txBox="1"/>
          <p:nvPr/>
        </p:nvSpPr>
        <p:spPr>
          <a:xfrm>
            <a:off x="9333695" y="4770718"/>
            <a:ext cx="1822824"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1F497D">
                    <a:lumMod val="60000"/>
                    <a:lumOff val="40000"/>
                  </a:srgbClr>
                </a:solidFill>
                <a:effectLst/>
                <a:uLnTx/>
                <a:uFillTx/>
              </a:rPr>
              <a:t>CO</a:t>
            </a:r>
            <a:r>
              <a:rPr kumimoji="0" lang="en-US" sz="1600" b="1" i="0" u="none" strike="noStrike" kern="0" cap="none" spc="0" normalizeH="0" baseline="-25000" noProof="0" dirty="0">
                <a:ln>
                  <a:noFill/>
                </a:ln>
                <a:solidFill>
                  <a:srgbClr val="1F497D">
                    <a:lumMod val="60000"/>
                    <a:lumOff val="40000"/>
                  </a:srgbClr>
                </a:solidFill>
                <a:effectLst/>
                <a:uLnTx/>
                <a:uFillTx/>
              </a:rPr>
              <a:t>2</a:t>
            </a:r>
            <a:r>
              <a:rPr kumimoji="0" lang="en-US" sz="1600" b="1" i="0" u="none" strike="noStrike" kern="0" cap="none" spc="0" normalizeH="0" baseline="0" noProof="0" dirty="0">
                <a:ln>
                  <a:noFill/>
                </a:ln>
                <a:solidFill>
                  <a:srgbClr val="1F497D">
                    <a:lumMod val="60000"/>
                    <a:lumOff val="40000"/>
                  </a:srgbClr>
                </a:solidFill>
                <a:effectLst/>
                <a:uLnTx/>
                <a:uFillTx/>
              </a:rPr>
              <a:t> is formed &amp; is desorbed from the catalyst surface</a:t>
            </a:r>
            <a:endParaRPr kumimoji="0" lang="en-GB" sz="1600" b="1" i="0" u="none" strike="noStrike" kern="0" cap="none" spc="0" normalizeH="0" baseline="0" noProof="0" dirty="0">
              <a:ln>
                <a:noFill/>
              </a:ln>
              <a:solidFill>
                <a:srgbClr val="1F497D">
                  <a:lumMod val="60000"/>
                  <a:lumOff val="40000"/>
                </a:srgbClr>
              </a:solidFill>
              <a:effectLst/>
              <a:uLnTx/>
              <a:uFillTx/>
            </a:endParaRPr>
          </a:p>
        </p:txBody>
      </p:sp>
      <p:cxnSp>
        <p:nvCxnSpPr>
          <p:cNvPr id="87" name="Connector: Curved 86">
            <a:extLst>
              <a:ext uri="{FF2B5EF4-FFF2-40B4-BE49-F238E27FC236}">
                <a16:creationId xmlns:a16="http://schemas.microsoft.com/office/drawing/2014/main" id="{E83A6530-079E-489F-9D38-C08F31776438}"/>
              </a:ext>
            </a:extLst>
          </p:cNvPr>
          <p:cNvCxnSpPr>
            <a:cxnSpLocks/>
          </p:cNvCxnSpPr>
          <p:nvPr/>
        </p:nvCxnSpPr>
        <p:spPr>
          <a:xfrm rot="5400000">
            <a:off x="10035743" y="2674237"/>
            <a:ext cx="570954" cy="524640"/>
          </a:xfrm>
          <a:prstGeom prst="curvedConnector3">
            <a:avLst>
              <a:gd name="adj1" fmla="val 50000"/>
            </a:avLst>
          </a:prstGeom>
          <a:noFill/>
          <a:ln w="9525" cap="flat" cmpd="sng" algn="ctr">
            <a:solidFill>
              <a:srgbClr val="4F81BD">
                <a:shade val="95000"/>
                <a:satMod val="105000"/>
              </a:srgbClr>
            </a:solidFill>
            <a:prstDash val="solid"/>
            <a:tailEnd type="triangle"/>
          </a:ln>
          <a:effectLst/>
        </p:spPr>
      </p:cxnSp>
      <p:sp>
        <p:nvSpPr>
          <p:cNvPr id="3" name="Arrow: Right 2">
            <a:extLst>
              <a:ext uri="{FF2B5EF4-FFF2-40B4-BE49-F238E27FC236}">
                <a16:creationId xmlns:a16="http://schemas.microsoft.com/office/drawing/2014/main" id="{1A31E271-E85A-482B-B7AD-360C356ABE17}"/>
              </a:ext>
            </a:extLst>
          </p:cNvPr>
          <p:cNvSpPr/>
          <p:nvPr/>
        </p:nvSpPr>
        <p:spPr>
          <a:xfrm>
            <a:off x="7979058" y="3494490"/>
            <a:ext cx="670560" cy="5956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2924128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fade">
                                      <p:cBhvr>
                                        <p:cTn id="12" dur="500"/>
                                        <p:tgtEl>
                                          <p:spTgt spid="8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fade">
                                      <p:cBhvr>
                                        <p:cTn id="17" dur="500"/>
                                        <p:tgtEl>
                                          <p:spTgt spid="85"/>
                                        </p:tgtEl>
                                      </p:cBhvr>
                                    </p:animEffect>
                                  </p:childTnLst>
                                </p:cTn>
                              </p:par>
                              <p:par>
                                <p:cTn id="18" presetID="10" presetClass="entr" presetSubtype="0" fill="hold" nodeType="withEffect">
                                  <p:stCondLst>
                                    <p:cond delay="0"/>
                                  </p:stCondLst>
                                  <p:childTnLst>
                                    <p:set>
                                      <p:cBhvr>
                                        <p:cTn id="19" dur="1" fill="hold">
                                          <p:stCondLst>
                                            <p:cond delay="0"/>
                                          </p:stCondLst>
                                        </p:cTn>
                                        <p:tgtEl>
                                          <p:spTgt spid="87"/>
                                        </p:tgtEl>
                                        <p:attrNameLst>
                                          <p:attrName>style.visibility</p:attrName>
                                        </p:attrNameLst>
                                      </p:cBhvr>
                                      <p:to>
                                        <p:strVal val="visible"/>
                                      </p:to>
                                    </p:set>
                                    <p:animEffect transition="in" filter="fade">
                                      <p:cBhvr>
                                        <p:cTn id="20"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Straight Arrow Connector 44">
            <a:extLst>
              <a:ext uri="{FF2B5EF4-FFF2-40B4-BE49-F238E27FC236}">
                <a16:creationId xmlns:a16="http://schemas.microsoft.com/office/drawing/2014/main" id="{F86F61B9-3C7F-4CEF-B226-339D0D0F67BC}"/>
              </a:ext>
            </a:extLst>
          </p:cNvPr>
          <p:cNvCxnSpPr>
            <a:cxnSpLocks/>
          </p:cNvCxnSpPr>
          <p:nvPr/>
        </p:nvCxnSpPr>
        <p:spPr>
          <a:xfrm flipH="1" flipV="1">
            <a:off x="2162523" y="4095330"/>
            <a:ext cx="500583" cy="2225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5685C278-EAEE-4854-9654-AD13DBF15E36}"/>
              </a:ext>
            </a:extLst>
          </p:cNvPr>
          <p:cNvCxnSpPr>
            <a:cxnSpLocks/>
          </p:cNvCxnSpPr>
          <p:nvPr/>
        </p:nvCxnSpPr>
        <p:spPr>
          <a:xfrm>
            <a:off x="2262639" y="4723842"/>
            <a:ext cx="567329" cy="27809"/>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3204BC5F-8B7B-4537-8943-8F86666C4363}"/>
              </a:ext>
            </a:extLst>
          </p:cNvPr>
          <p:cNvCxnSpPr/>
          <p:nvPr/>
        </p:nvCxnSpPr>
        <p:spPr>
          <a:xfrm>
            <a:off x="2674230" y="4167638"/>
            <a:ext cx="16687" cy="450524"/>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4338" name="TPQuestion"/>
          <p:cNvSpPr>
            <a:spLocks noGrp="1" noChangeArrowheads="1"/>
          </p:cNvSpPr>
          <p:nvPr>
            <p:ph type="title"/>
          </p:nvPr>
        </p:nvSpPr>
        <p:spPr>
          <a:xfrm>
            <a:off x="553639" y="260350"/>
            <a:ext cx="11272601" cy="1143000"/>
          </a:xfrm>
          <a:solidFill>
            <a:srgbClr val="2D3F49"/>
          </a:solidFill>
        </p:spPr>
        <p:txBody>
          <a:bodyPr>
            <a:normAutofit/>
          </a:bodyPr>
          <a:lstStyle/>
          <a:p>
            <a:r>
              <a:rPr lang="en-GB" altLang="en-US" sz="3000">
                <a:solidFill>
                  <a:schemeClr val="bg1"/>
                </a:solidFill>
                <a:latin typeface="Georgia" pitchFamily="18" charset="0"/>
              </a:rPr>
              <a:t>Arrange these particles into an appropriate format to show what happens on the catalyst surface to convert CO to CO</a:t>
            </a:r>
            <a:r>
              <a:rPr lang="en-GB" altLang="en-US" sz="3000" baseline="-25000">
                <a:solidFill>
                  <a:schemeClr val="bg1"/>
                </a:solidFill>
                <a:latin typeface="Georgia" pitchFamily="18" charset="0"/>
              </a:rPr>
              <a:t>2</a:t>
            </a:r>
            <a:r>
              <a:rPr lang="en-GB" altLang="en-US" sz="3000">
                <a:solidFill>
                  <a:schemeClr val="bg1"/>
                </a:solidFill>
                <a:latin typeface="Georgia" pitchFamily="18" charset="0"/>
              </a:rPr>
              <a:t>.  Add labels</a:t>
            </a:r>
            <a:endParaRPr lang="en-US" altLang="en-US" sz="3000">
              <a:solidFill>
                <a:schemeClr val="bg1"/>
              </a:solidFill>
              <a:latin typeface="Georgia" pitchFamily="18" charset="0"/>
            </a:endParaRPr>
          </a:p>
        </p:txBody>
      </p:sp>
      <p:grpSp>
        <p:nvGrpSpPr>
          <p:cNvPr id="4" name="Group 3">
            <a:extLst>
              <a:ext uri="{FF2B5EF4-FFF2-40B4-BE49-F238E27FC236}">
                <a16:creationId xmlns:a16="http://schemas.microsoft.com/office/drawing/2014/main" id="{2122B5DD-75E1-4B20-AF61-EF14123E19CF}"/>
              </a:ext>
            </a:extLst>
          </p:cNvPr>
          <p:cNvGrpSpPr/>
          <p:nvPr/>
        </p:nvGrpSpPr>
        <p:grpSpPr>
          <a:xfrm>
            <a:off x="1953529" y="3003596"/>
            <a:ext cx="367381" cy="2512980"/>
            <a:chOff x="1523369" y="2940577"/>
            <a:chExt cx="367381" cy="2512980"/>
          </a:xfrm>
        </p:grpSpPr>
        <p:sp>
          <p:nvSpPr>
            <p:cNvPr id="17" name="Oval 16">
              <a:extLst>
                <a:ext uri="{FF2B5EF4-FFF2-40B4-BE49-F238E27FC236}">
                  <a16:creationId xmlns:a16="http://schemas.microsoft.com/office/drawing/2014/main" id="{3BCD8513-FA98-48DC-AEF8-D1BAE86855A4}"/>
                </a:ext>
              </a:extLst>
            </p:cNvPr>
            <p:cNvSpPr/>
            <p:nvPr/>
          </p:nvSpPr>
          <p:spPr>
            <a:xfrm>
              <a:off x="1530710" y="2940577"/>
              <a:ext cx="360040" cy="36004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7A40651E-A5ED-499C-B4CF-9D414358FD9D}"/>
                </a:ext>
              </a:extLst>
            </p:cNvPr>
            <p:cNvSpPr/>
            <p:nvPr/>
          </p:nvSpPr>
          <p:spPr>
            <a:xfrm>
              <a:off x="1530710" y="3300617"/>
              <a:ext cx="360040" cy="36004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BB90CC3A-B154-469F-9841-E27B8FF60E25}"/>
                </a:ext>
              </a:extLst>
            </p:cNvPr>
            <p:cNvSpPr/>
            <p:nvPr/>
          </p:nvSpPr>
          <p:spPr>
            <a:xfrm>
              <a:off x="1530710" y="3653357"/>
              <a:ext cx="360040" cy="36004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7F8DBA6B-6173-48B9-B9D4-CC241447836E}"/>
                </a:ext>
              </a:extLst>
            </p:cNvPr>
            <p:cNvSpPr/>
            <p:nvPr/>
          </p:nvSpPr>
          <p:spPr>
            <a:xfrm>
              <a:off x="1530710" y="4013397"/>
              <a:ext cx="360040" cy="36004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48973DBC-E480-4B2A-A461-8B3BF34A82BA}"/>
                </a:ext>
              </a:extLst>
            </p:cNvPr>
            <p:cNvSpPr/>
            <p:nvPr/>
          </p:nvSpPr>
          <p:spPr>
            <a:xfrm>
              <a:off x="1530710" y="4373437"/>
              <a:ext cx="360040" cy="36004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59C67C0A-D03C-4D91-84FD-5DA9464DF65A}"/>
                </a:ext>
              </a:extLst>
            </p:cNvPr>
            <p:cNvSpPr/>
            <p:nvPr/>
          </p:nvSpPr>
          <p:spPr>
            <a:xfrm>
              <a:off x="1523369" y="4733477"/>
              <a:ext cx="360040" cy="36004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A6E0BA70-8FD0-4996-8358-A7C7AD202D52}"/>
                </a:ext>
              </a:extLst>
            </p:cNvPr>
            <p:cNvSpPr/>
            <p:nvPr/>
          </p:nvSpPr>
          <p:spPr>
            <a:xfrm>
              <a:off x="1523369" y="5093517"/>
              <a:ext cx="360040" cy="36004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a:extLst>
              <a:ext uri="{FF2B5EF4-FFF2-40B4-BE49-F238E27FC236}">
                <a16:creationId xmlns:a16="http://schemas.microsoft.com/office/drawing/2014/main" id="{DBF2C790-B4AA-4D20-B79D-2ECED0A791F4}"/>
              </a:ext>
            </a:extLst>
          </p:cNvPr>
          <p:cNvGrpSpPr/>
          <p:nvPr/>
        </p:nvGrpSpPr>
        <p:grpSpPr>
          <a:xfrm>
            <a:off x="2472544" y="3538513"/>
            <a:ext cx="360040" cy="720080"/>
            <a:chOff x="553639" y="3888922"/>
            <a:chExt cx="360040" cy="720080"/>
          </a:xfrm>
        </p:grpSpPr>
        <p:sp>
          <p:nvSpPr>
            <p:cNvPr id="24" name="Oval 23">
              <a:extLst>
                <a:ext uri="{FF2B5EF4-FFF2-40B4-BE49-F238E27FC236}">
                  <a16:creationId xmlns:a16="http://schemas.microsoft.com/office/drawing/2014/main" id="{A3DC7665-8580-4BD7-8F47-84320C936E8A}"/>
                </a:ext>
              </a:extLst>
            </p:cNvPr>
            <p:cNvSpPr/>
            <p:nvPr/>
          </p:nvSpPr>
          <p:spPr>
            <a:xfrm>
              <a:off x="553639" y="3888922"/>
              <a:ext cx="360040" cy="3600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DB04EF9B-2B19-4E0C-A547-759CD66C839E}"/>
                </a:ext>
              </a:extLst>
            </p:cNvPr>
            <p:cNvSpPr/>
            <p:nvPr/>
          </p:nvSpPr>
          <p:spPr>
            <a:xfrm>
              <a:off x="553639" y="4248962"/>
              <a:ext cx="360040" cy="3600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ECAF1585-18A6-4AC6-B289-E35785E17F15}"/>
              </a:ext>
            </a:extLst>
          </p:cNvPr>
          <p:cNvGrpSpPr/>
          <p:nvPr/>
        </p:nvGrpSpPr>
        <p:grpSpPr>
          <a:xfrm>
            <a:off x="2541078" y="4528633"/>
            <a:ext cx="360040" cy="724962"/>
            <a:chOff x="2563326" y="3833377"/>
            <a:chExt cx="360040" cy="724962"/>
          </a:xfrm>
        </p:grpSpPr>
        <p:sp>
          <p:nvSpPr>
            <p:cNvPr id="26" name="Oval 25">
              <a:extLst>
                <a:ext uri="{FF2B5EF4-FFF2-40B4-BE49-F238E27FC236}">
                  <a16:creationId xmlns:a16="http://schemas.microsoft.com/office/drawing/2014/main" id="{BCD4A829-48D9-4B28-9E4E-27B2B2A35118}"/>
                </a:ext>
              </a:extLst>
            </p:cNvPr>
            <p:cNvSpPr/>
            <p:nvPr/>
          </p:nvSpPr>
          <p:spPr>
            <a:xfrm rot="17562647">
              <a:off x="2563326" y="3833377"/>
              <a:ext cx="360040" cy="3600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9CB5DFF9-4DF1-42B9-B77B-73AB72F70BDB}"/>
                </a:ext>
              </a:extLst>
            </p:cNvPr>
            <p:cNvSpPr/>
            <p:nvPr/>
          </p:nvSpPr>
          <p:spPr>
            <a:xfrm rot="17562647">
              <a:off x="2563326" y="4198299"/>
              <a:ext cx="360040" cy="3600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 name="Group 1">
            <a:extLst>
              <a:ext uri="{FF2B5EF4-FFF2-40B4-BE49-F238E27FC236}">
                <a16:creationId xmlns:a16="http://schemas.microsoft.com/office/drawing/2014/main" id="{7314972D-AC8A-488F-84BD-39178E1FD968}"/>
              </a:ext>
            </a:extLst>
          </p:cNvPr>
          <p:cNvGrpSpPr/>
          <p:nvPr/>
        </p:nvGrpSpPr>
        <p:grpSpPr>
          <a:xfrm>
            <a:off x="180390" y="5805562"/>
            <a:ext cx="4278399" cy="792088"/>
            <a:chOff x="180390" y="5468753"/>
            <a:chExt cx="4278399" cy="792088"/>
          </a:xfrm>
        </p:grpSpPr>
        <p:sp>
          <p:nvSpPr>
            <p:cNvPr id="47" name="Oval 46">
              <a:extLst>
                <a:ext uri="{FF2B5EF4-FFF2-40B4-BE49-F238E27FC236}">
                  <a16:creationId xmlns:a16="http://schemas.microsoft.com/office/drawing/2014/main" id="{0EB858E0-73DF-4F72-80CE-47C52AF28867}"/>
                </a:ext>
              </a:extLst>
            </p:cNvPr>
            <p:cNvSpPr/>
            <p:nvPr/>
          </p:nvSpPr>
          <p:spPr>
            <a:xfrm rot="17562647">
              <a:off x="1855849" y="5671839"/>
              <a:ext cx="360040" cy="360040"/>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prstClr val="white"/>
                </a:solidFill>
                <a:effectLst/>
                <a:uLnTx/>
                <a:uFillTx/>
                <a:latin typeface="Calibri"/>
                <a:ea typeface="+mn-ea"/>
                <a:cs typeface="+mn-cs"/>
              </a:endParaRPr>
            </a:p>
          </p:txBody>
        </p:sp>
        <p:sp>
          <p:nvSpPr>
            <p:cNvPr id="48" name="Oval 47">
              <a:extLst>
                <a:ext uri="{FF2B5EF4-FFF2-40B4-BE49-F238E27FC236}">
                  <a16:creationId xmlns:a16="http://schemas.microsoft.com/office/drawing/2014/main" id="{920CDBED-C987-4D31-B842-6BD967EFA24D}"/>
                </a:ext>
              </a:extLst>
            </p:cNvPr>
            <p:cNvSpPr/>
            <p:nvPr/>
          </p:nvSpPr>
          <p:spPr>
            <a:xfrm rot="17562647">
              <a:off x="3367774" y="5671838"/>
              <a:ext cx="360040" cy="360040"/>
            </a:xfrm>
            <a:prstGeom prst="ellipse">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prstClr val="white"/>
                </a:solidFill>
                <a:effectLst/>
                <a:uLnTx/>
                <a:uFillTx/>
                <a:latin typeface="Calibri"/>
                <a:ea typeface="+mn-ea"/>
                <a:cs typeface="+mn-cs"/>
              </a:endParaRPr>
            </a:p>
          </p:txBody>
        </p:sp>
        <p:sp>
          <p:nvSpPr>
            <p:cNvPr id="49" name="Oval 48">
              <a:extLst>
                <a:ext uri="{FF2B5EF4-FFF2-40B4-BE49-F238E27FC236}">
                  <a16:creationId xmlns:a16="http://schemas.microsoft.com/office/drawing/2014/main" id="{D92E7CC9-9A5F-48B2-9C01-B31115810777}"/>
                </a:ext>
              </a:extLst>
            </p:cNvPr>
            <p:cNvSpPr/>
            <p:nvPr/>
          </p:nvSpPr>
          <p:spPr>
            <a:xfrm>
              <a:off x="323898" y="5671839"/>
              <a:ext cx="360040" cy="360040"/>
            </a:xfrm>
            <a:prstGeom prst="ellipse">
              <a:avLst/>
            </a:prstGeom>
            <a:solidFill>
              <a:sysClr val="window" lastClr="FFFFFF">
                <a:lumMod val="65000"/>
              </a:sysClr>
            </a:solid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prstClr val="white"/>
                </a:solidFill>
                <a:effectLst/>
                <a:uLnTx/>
                <a:uFillTx/>
                <a:latin typeface="Calibri"/>
                <a:ea typeface="+mn-ea"/>
                <a:cs typeface="+mn-cs"/>
              </a:endParaRPr>
            </a:p>
          </p:txBody>
        </p:sp>
        <p:sp>
          <p:nvSpPr>
            <p:cNvPr id="50" name="Rectangle 49">
              <a:extLst>
                <a:ext uri="{FF2B5EF4-FFF2-40B4-BE49-F238E27FC236}">
                  <a16:creationId xmlns:a16="http://schemas.microsoft.com/office/drawing/2014/main" id="{AD60E853-AECD-4A1C-BC88-7474DA9B4162}"/>
                </a:ext>
              </a:extLst>
            </p:cNvPr>
            <p:cNvSpPr/>
            <p:nvPr/>
          </p:nvSpPr>
          <p:spPr>
            <a:xfrm>
              <a:off x="180390" y="5468753"/>
              <a:ext cx="4278399" cy="792088"/>
            </a:xfrm>
            <a:prstGeom prst="rect">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prstClr val="white"/>
                </a:solidFill>
                <a:effectLst/>
                <a:uLnTx/>
                <a:uFillTx/>
                <a:latin typeface="Calibri"/>
                <a:ea typeface="+mn-ea"/>
                <a:cs typeface="+mn-cs"/>
              </a:endParaRPr>
            </a:p>
          </p:txBody>
        </p:sp>
        <p:sp>
          <p:nvSpPr>
            <p:cNvPr id="51" name="TextBox 50">
              <a:extLst>
                <a:ext uri="{FF2B5EF4-FFF2-40B4-BE49-F238E27FC236}">
                  <a16:creationId xmlns:a16="http://schemas.microsoft.com/office/drawing/2014/main" id="{651734F9-D22F-4025-9772-EE74E2F5487F}"/>
                </a:ext>
              </a:extLst>
            </p:cNvPr>
            <p:cNvSpPr txBox="1"/>
            <p:nvPr/>
          </p:nvSpPr>
          <p:spPr>
            <a:xfrm>
              <a:off x="726071" y="5648773"/>
              <a:ext cx="38991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1F497D">
                      <a:lumMod val="60000"/>
                      <a:lumOff val="40000"/>
                    </a:srgbClr>
                  </a:solidFill>
                  <a:effectLst/>
                  <a:uLnTx/>
                  <a:uFillTx/>
                </a:rPr>
                <a:t>Pt</a:t>
              </a:r>
              <a:endParaRPr kumimoji="0" lang="en-GB" sz="1800" b="1" i="0" u="none" strike="noStrike" kern="0" cap="none" spc="0" normalizeH="0" baseline="0" noProof="0">
                <a:ln>
                  <a:noFill/>
                </a:ln>
                <a:solidFill>
                  <a:srgbClr val="1F497D">
                    <a:lumMod val="60000"/>
                    <a:lumOff val="40000"/>
                  </a:srgbClr>
                </a:solidFill>
                <a:effectLst/>
                <a:uLnTx/>
                <a:uFillTx/>
              </a:endParaRPr>
            </a:p>
          </p:txBody>
        </p:sp>
        <p:sp>
          <p:nvSpPr>
            <p:cNvPr id="52" name="TextBox 51">
              <a:extLst>
                <a:ext uri="{FF2B5EF4-FFF2-40B4-BE49-F238E27FC236}">
                  <a16:creationId xmlns:a16="http://schemas.microsoft.com/office/drawing/2014/main" id="{7D7E46CD-6E35-4953-A8C8-A9DE16BE5B30}"/>
                </a:ext>
              </a:extLst>
            </p:cNvPr>
            <p:cNvSpPr txBox="1"/>
            <p:nvPr/>
          </p:nvSpPr>
          <p:spPr>
            <a:xfrm>
              <a:off x="2219323" y="5662547"/>
              <a:ext cx="35939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1F497D">
                      <a:lumMod val="60000"/>
                      <a:lumOff val="40000"/>
                    </a:srgbClr>
                  </a:solidFill>
                  <a:effectLst/>
                  <a:uLnTx/>
                  <a:uFillTx/>
                </a:rPr>
                <a:t> C</a:t>
              </a:r>
              <a:endParaRPr kumimoji="0" lang="en-GB" sz="1800" b="1" i="0" u="none" strike="noStrike" kern="0" cap="none" spc="0" normalizeH="0" baseline="0" noProof="0">
                <a:ln>
                  <a:noFill/>
                </a:ln>
                <a:solidFill>
                  <a:srgbClr val="1F497D">
                    <a:lumMod val="60000"/>
                    <a:lumOff val="40000"/>
                  </a:srgbClr>
                </a:solidFill>
                <a:effectLst/>
                <a:uLnTx/>
                <a:uFillTx/>
              </a:endParaRPr>
            </a:p>
          </p:txBody>
        </p:sp>
        <p:sp>
          <p:nvSpPr>
            <p:cNvPr id="53" name="TextBox 52">
              <a:extLst>
                <a:ext uri="{FF2B5EF4-FFF2-40B4-BE49-F238E27FC236}">
                  <a16:creationId xmlns:a16="http://schemas.microsoft.com/office/drawing/2014/main" id="{3D2E17F6-02B5-487A-8527-F5D920EB5D84}"/>
                </a:ext>
              </a:extLst>
            </p:cNvPr>
            <p:cNvSpPr txBox="1"/>
            <p:nvPr/>
          </p:nvSpPr>
          <p:spPr>
            <a:xfrm>
              <a:off x="3822555" y="5654770"/>
              <a:ext cx="34015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1F497D">
                      <a:lumMod val="60000"/>
                      <a:lumOff val="40000"/>
                    </a:srgbClr>
                  </a:solidFill>
                  <a:effectLst/>
                  <a:uLnTx/>
                  <a:uFillTx/>
                </a:rPr>
                <a:t>O</a:t>
              </a:r>
              <a:endParaRPr kumimoji="0" lang="en-GB" sz="1800" b="1" i="0" u="none" strike="noStrike" kern="0" cap="none" spc="0" normalizeH="0" baseline="0" noProof="0">
                <a:ln>
                  <a:noFill/>
                </a:ln>
                <a:solidFill>
                  <a:srgbClr val="1F497D">
                    <a:lumMod val="60000"/>
                    <a:lumOff val="40000"/>
                  </a:srgbClr>
                </a:solidFill>
                <a:effectLst/>
                <a:uLnTx/>
                <a:uFillTx/>
              </a:endParaRPr>
            </a:p>
          </p:txBody>
        </p:sp>
      </p:grpSp>
      <p:grpSp>
        <p:nvGrpSpPr>
          <p:cNvPr id="71" name="Group 70">
            <a:extLst>
              <a:ext uri="{FF2B5EF4-FFF2-40B4-BE49-F238E27FC236}">
                <a16:creationId xmlns:a16="http://schemas.microsoft.com/office/drawing/2014/main" id="{4DE0C227-F8B1-422F-88A4-114A13633A3B}"/>
              </a:ext>
            </a:extLst>
          </p:cNvPr>
          <p:cNvGrpSpPr/>
          <p:nvPr/>
        </p:nvGrpSpPr>
        <p:grpSpPr>
          <a:xfrm>
            <a:off x="9437497" y="2526059"/>
            <a:ext cx="2113311" cy="2530923"/>
            <a:chOff x="6876256" y="953108"/>
            <a:chExt cx="2113311" cy="2530923"/>
          </a:xfrm>
        </p:grpSpPr>
        <p:sp>
          <p:nvSpPr>
            <p:cNvPr id="72" name="Oval 71">
              <a:extLst>
                <a:ext uri="{FF2B5EF4-FFF2-40B4-BE49-F238E27FC236}">
                  <a16:creationId xmlns:a16="http://schemas.microsoft.com/office/drawing/2014/main" id="{47EDB16C-91F9-44DF-9FDA-7E39795F5477}"/>
                </a:ext>
              </a:extLst>
            </p:cNvPr>
            <p:cNvSpPr/>
            <p:nvPr/>
          </p:nvSpPr>
          <p:spPr>
            <a:xfrm>
              <a:off x="6876256" y="953108"/>
              <a:ext cx="360040" cy="360040"/>
            </a:xfrm>
            <a:prstGeom prst="ellipse">
              <a:avLst/>
            </a:prstGeom>
            <a:solidFill>
              <a:sysClr val="window" lastClr="FFFFFF">
                <a:lumMod val="65000"/>
              </a:sysClr>
            </a:solid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73" name="Oval 72">
              <a:extLst>
                <a:ext uri="{FF2B5EF4-FFF2-40B4-BE49-F238E27FC236}">
                  <a16:creationId xmlns:a16="http://schemas.microsoft.com/office/drawing/2014/main" id="{A17A82BB-4F93-4B54-BA9E-F219402F20CD}"/>
                </a:ext>
              </a:extLst>
            </p:cNvPr>
            <p:cNvSpPr/>
            <p:nvPr/>
          </p:nvSpPr>
          <p:spPr>
            <a:xfrm>
              <a:off x="6876256" y="1313148"/>
              <a:ext cx="360040" cy="360040"/>
            </a:xfrm>
            <a:prstGeom prst="ellipse">
              <a:avLst/>
            </a:prstGeom>
            <a:solidFill>
              <a:sysClr val="window" lastClr="FFFFFF">
                <a:lumMod val="65000"/>
              </a:sysClr>
            </a:solid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74" name="Oval 73">
              <a:extLst>
                <a:ext uri="{FF2B5EF4-FFF2-40B4-BE49-F238E27FC236}">
                  <a16:creationId xmlns:a16="http://schemas.microsoft.com/office/drawing/2014/main" id="{A0E4A1DA-3D69-4A91-A695-94DF07097279}"/>
                </a:ext>
              </a:extLst>
            </p:cNvPr>
            <p:cNvSpPr/>
            <p:nvPr/>
          </p:nvSpPr>
          <p:spPr>
            <a:xfrm>
              <a:off x="6883597" y="1683831"/>
              <a:ext cx="360040" cy="360040"/>
            </a:xfrm>
            <a:prstGeom prst="ellipse">
              <a:avLst/>
            </a:prstGeom>
            <a:solidFill>
              <a:sysClr val="window" lastClr="FFFFFF">
                <a:lumMod val="65000"/>
              </a:sysClr>
            </a:solid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75" name="Oval 74">
              <a:extLst>
                <a:ext uri="{FF2B5EF4-FFF2-40B4-BE49-F238E27FC236}">
                  <a16:creationId xmlns:a16="http://schemas.microsoft.com/office/drawing/2014/main" id="{652DA32C-A803-477D-9CA9-3DC22C9AA324}"/>
                </a:ext>
              </a:extLst>
            </p:cNvPr>
            <p:cNvSpPr/>
            <p:nvPr/>
          </p:nvSpPr>
          <p:spPr>
            <a:xfrm>
              <a:off x="6883597" y="2043871"/>
              <a:ext cx="360040" cy="360040"/>
            </a:xfrm>
            <a:prstGeom prst="ellipse">
              <a:avLst/>
            </a:prstGeom>
            <a:solidFill>
              <a:sysClr val="window" lastClr="FFFFFF">
                <a:lumMod val="65000"/>
              </a:sysClr>
            </a:solid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76" name="Oval 75">
              <a:extLst>
                <a:ext uri="{FF2B5EF4-FFF2-40B4-BE49-F238E27FC236}">
                  <a16:creationId xmlns:a16="http://schemas.microsoft.com/office/drawing/2014/main" id="{7FBFDA27-3350-4418-AE82-53112B8F1B4C}"/>
                </a:ext>
              </a:extLst>
            </p:cNvPr>
            <p:cNvSpPr/>
            <p:nvPr/>
          </p:nvSpPr>
          <p:spPr>
            <a:xfrm>
              <a:off x="6883597" y="2403911"/>
              <a:ext cx="360040" cy="360040"/>
            </a:xfrm>
            <a:prstGeom prst="ellipse">
              <a:avLst/>
            </a:prstGeom>
            <a:solidFill>
              <a:sysClr val="window" lastClr="FFFFFF">
                <a:lumMod val="65000"/>
              </a:sysClr>
            </a:solid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77" name="Oval 76">
              <a:extLst>
                <a:ext uri="{FF2B5EF4-FFF2-40B4-BE49-F238E27FC236}">
                  <a16:creationId xmlns:a16="http://schemas.microsoft.com/office/drawing/2014/main" id="{A2F0E1F6-A7E0-45B1-88BE-25E9EC15FD7E}"/>
                </a:ext>
              </a:extLst>
            </p:cNvPr>
            <p:cNvSpPr/>
            <p:nvPr/>
          </p:nvSpPr>
          <p:spPr>
            <a:xfrm>
              <a:off x="6876256" y="2763951"/>
              <a:ext cx="360040" cy="360040"/>
            </a:xfrm>
            <a:prstGeom prst="ellipse">
              <a:avLst/>
            </a:prstGeom>
            <a:solidFill>
              <a:sysClr val="window" lastClr="FFFFFF">
                <a:lumMod val="65000"/>
              </a:sysClr>
            </a:solid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78" name="Oval 77">
              <a:extLst>
                <a:ext uri="{FF2B5EF4-FFF2-40B4-BE49-F238E27FC236}">
                  <a16:creationId xmlns:a16="http://schemas.microsoft.com/office/drawing/2014/main" id="{B570B206-60C8-4DA1-93EA-50EE7BB673A0}"/>
                </a:ext>
              </a:extLst>
            </p:cNvPr>
            <p:cNvSpPr/>
            <p:nvPr/>
          </p:nvSpPr>
          <p:spPr>
            <a:xfrm>
              <a:off x="6876256" y="3123991"/>
              <a:ext cx="360040" cy="360040"/>
            </a:xfrm>
            <a:prstGeom prst="ellipse">
              <a:avLst/>
            </a:prstGeom>
            <a:solidFill>
              <a:sysClr val="window" lastClr="FFFFFF">
                <a:lumMod val="65000"/>
              </a:sysClr>
            </a:solid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79" name="Oval 78">
              <a:extLst>
                <a:ext uri="{FF2B5EF4-FFF2-40B4-BE49-F238E27FC236}">
                  <a16:creationId xmlns:a16="http://schemas.microsoft.com/office/drawing/2014/main" id="{57807B2D-12BB-4F75-94C5-AA3445764D13}"/>
                </a:ext>
              </a:extLst>
            </p:cNvPr>
            <p:cNvSpPr/>
            <p:nvPr/>
          </p:nvSpPr>
          <p:spPr>
            <a:xfrm>
              <a:off x="7524328" y="1412776"/>
              <a:ext cx="360040" cy="360040"/>
            </a:xfrm>
            <a:prstGeom prst="ellipse">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0" name="Oval 79">
              <a:extLst>
                <a:ext uri="{FF2B5EF4-FFF2-40B4-BE49-F238E27FC236}">
                  <a16:creationId xmlns:a16="http://schemas.microsoft.com/office/drawing/2014/main" id="{54DA38FD-2A1D-433F-99FF-2157D6589B41}"/>
                </a:ext>
              </a:extLst>
            </p:cNvPr>
            <p:cNvSpPr/>
            <p:nvPr/>
          </p:nvSpPr>
          <p:spPr>
            <a:xfrm>
              <a:off x="7788823" y="2052248"/>
              <a:ext cx="360040" cy="360040"/>
            </a:xfrm>
            <a:prstGeom prst="ellipse">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1" name="Oval 80">
              <a:extLst>
                <a:ext uri="{FF2B5EF4-FFF2-40B4-BE49-F238E27FC236}">
                  <a16:creationId xmlns:a16="http://schemas.microsoft.com/office/drawing/2014/main" id="{72909E50-6D25-4EB3-ACA4-10EE07626DDC}"/>
                </a:ext>
              </a:extLst>
            </p:cNvPr>
            <p:cNvSpPr/>
            <p:nvPr/>
          </p:nvSpPr>
          <p:spPr>
            <a:xfrm rot="17562647">
              <a:off x="7939913" y="2381174"/>
              <a:ext cx="360040" cy="360040"/>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2" name="Oval 81">
              <a:extLst>
                <a:ext uri="{FF2B5EF4-FFF2-40B4-BE49-F238E27FC236}">
                  <a16:creationId xmlns:a16="http://schemas.microsoft.com/office/drawing/2014/main" id="{E529D846-0346-4867-BBAE-BD28087F3FDF}"/>
                </a:ext>
              </a:extLst>
            </p:cNvPr>
            <p:cNvSpPr/>
            <p:nvPr/>
          </p:nvSpPr>
          <p:spPr>
            <a:xfrm rot="17562647">
              <a:off x="8083928" y="2730167"/>
              <a:ext cx="360040" cy="360040"/>
            </a:xfrm>
            <a:prstGeom prst="ellipse">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cxnSp>
          <p:nvCxnSpPr>
            <p:cNvPr id="83" name="Straight Connector 82">
              <a:extLst>
                <a:ext uri="{FF2B5EF4-FFF2-40B4-BE49-F238E27FC236}">
                  <a16:creationId xmlns:a16="http://schemas.microsoft.com/office/drawing/2014/main" id="{C23ADCC8-BCD7-4C58-8FCB-F535665C34CC}"/>
                </a:ext>
              </a:extLst>
            </p:cNvPr>
            <p:cNvCxnSpPr>
              <a:cxnSpLocks/>
            </p:cNvCxnSpPr>
            <p:nvPr/>
          </p:nvCxnSpPr>
          <p:spPr>
            <a:xfrm flipH="1">
              <a:off x="7251790" y="1684107"/>
              <a:ext cx="286635" cy="158980"/>
            </a:xfrm>
            <a:prstGeom prst="line">
              <a:avLst/>
            </a:prstGeom>
            <a:noFill/>
            <a:ln w="9525" cap="flat" cmpd="sng" algn="ctr">
              <a:solidFill>
                <a:sysClr val="windowText" lastClr="000000"/>
              </a:solidFill>
              <a:prstDash val="sysDash"/>
            </a:ln>
            <a:effectLst/>
          </p:spPr>
        </p:cxnSp>
        <p:cxnSp>
          <p:nvCxnSpPr>
            <p:cNvPr id="84" name="Straight Arrow Connector 83">
              <a:extLst>
                <a:ext uri="{FF2B5EF4-FFF2-40B4-BE49-F238E27FC236}">
                  <a16:creationId xmlns:a16="http://schemas.microsoft.com/office/drawing/2014/main" id="{F0AA187E-B444-4E93-ADEE-171A4BEEA11E}"/>
                </a:ext>
              </a:extLst>
            </p:cNvPr>
            <p:cNvCxnSpPr/>
            <p:nvPr/>
          </p:nvCxnSpPr>
          <p:spPr>
            <a:xfrm flipV="1">
              <a:off x="8498474" y="2302892"/>
              <a:ext cx="491093" cy="154144"/>
            </a:xfrm>
            <a:prstGeom prst="straightConnector1">
              <a:avLst/>
            </a:prstGeom>
            <a:noFill/>
            <a:ln w="38100" cap="flat" cmpd="sng" algn="ctr">
              <a:solidFill>
                <a:sysClr val="windowText" lastClr="000000"/>
              </a:solidFill>
              <a:prstDash val="solid"/>
              <a:tailEnd type="arrow"/>
            </a:ln>
            <a:effectLst/>
          </p:spPr>
        </p:cxnSp>
      </p:grpSp>
      <p:sp>
        <p:nvSpPr>
          <p:cNvPr id="85" name="TextBox 84">
            <a:extLst>
              <a:ext uri="{FF2B5EF4-FFF2-40B4-BE49-F238E27FC236}">
                <a16:creationId xmlns:a16="http://schemas.microsoft.com/office/drawing/2014/main" id="{F0DBE077-2950-425A-8704-AEEB37C068B9}"/>
              </a:ext>
            </a:extLst>
          </p:cNvPr>
          <p:cNvSpPr txBox="1"/>
          <p:nvPr/>
        </p:nvSpPr>
        <p:spPr>
          <a:xfrm>
            <a:off x="9257436" y="1783638"/>
            <a:ext cx="1822824" cy="107721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1F497D">
                    <a:lumMod val="60000"/>
                    <a:lumOff val="40000"/>
                  </a:srgbClr>
                </a:solidFill>
                <a:effectLst/>
                <a:uLnTx/>
                <a:uFillTx/>
              </a:rPr>
              <a:t>O atom remains on the catalyst surface to undergo further reaction</a:t>
            </a:r>
            <a:endParaRPr kumimoji="0" lang="en-GB" sz="1600" b="1" i="0" u="none" strike="noStrike" kern="0" cap="none" spc="0" normalizeH="0" baseline="0" noProof="0">
              <a:ln>
                <a:noFill/>
              </a:ln>
              <a:solidFill>
                <a:srgbClr val="1F497D">
                  <a:lumMod val="60000"/>
                  <a:lumOff val="40000"/>
                </a:srgbClr>
              </a:solidFill>
              <a:effectLst/>
              <a:uLnTx/>
              <a:uFillTx/>
            </a:endParaRPr>
          </a:p>
        </p:txBody>
      </p:sp>
      <p:sp>
        <p:nvSpPr>
          <p:cNvPr id="86" name="TextBox 85">
            <a:extLst>
              <a:ext uri="{FF2B5EF4-FFF2-40B4-BE49-F238E27FC236}">
                <a16:creationId xmlns:a16="http://schemas.microsoft.com/office/drawing/2014/main" id="{E2EC69FE-FB50-4246-B8EC-438E34674108}"/>
              </a:ext>
            </a:extLst>
          </p:cNvPr>
          <p:cNvSpPr txBox="1"/>
          <p:nvPr/>
        </p:nvSpPr>
        <p:spPr>
          <a:xfrm>
            <a:off x="9333695" y="4770718"/>
            <a:ext cx="1822824"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1F497D">
                    <a:lumMod val="60000"/>
                    <a:lumOff val="40000"/>
                  </a:srgbClr>
                </a:solidFill>
                <a:effectLst/>
                <a:uLnTx/>
                <a:uFillTx/>
              </a:rPr>
              <a:t>CO</a:t>
            </a:r>
            <a:r>
              <a:rPr kumimoji="0" lang="en-US" sz="1600" b="1" i="0" u="none" strike="noStrike" kern="0" cap="none" spc="0" normalizeH="0" baseline="-25000" noProof="0">
                <a:ln>
                  <a:noFill/>
                </a:ln>
                <a:solidFill>
                  <a:srgbClr val="1F497D">
                    <a:lumMod val="60000"/>
                    <a:lumOff val="40000"/>
                  </a:srgbClr>
                </a:solidFill>
                <a:effectLst/>
                <a:uLnTx/>
                <a:uFillTx/>
              </a:rPr>
              <a:t>2</a:t>
            </a:r>
            <a:r>
              <a:rPr kumimoji="0" lang="en-US" sz="1600" b="1" i="0" u="none" strike="noStrike" kern="0" cap="none" spc="0" normalizeH="0" baseline="0" noProof="0">
                <a:ln>
                  <a:noFill/>
                </a:ln>
                <a:solidFill>
                  <a:srgbClr val="1F497D">
                    <a:lumMod val="60000"/>
                    <a:lumOff val="40000"/>
                  </a:srgbClr>
                </a:solidFill>
                <a:effectLst/>
                <a:uLnTx/>
                <a:uFillTx/>
              </a:rPr>
              <a:t> is formed &amp; is desorbed from the catalyst surface</a:t>
            </a:r>
            <a:endParaRPr kumimoji="0" lang="en-GB" sz="1600" b="1" i="0" u="none" strike="noStrike" kern="0" cap="none" spc="0" normalizeH="0" baseline="0" noProof="0">
              <a:ln>
                <a:noFill/>
              </a:ln>
              <a:solidFill>
                <a:srgbClr val="1F497D">
                  <a:lumMod val="60000"/>
                  <a:lumOff val="40000"/>
                </a:srgbClr>
              </a:solidFill>
              <a:effectLst/>
              <a:uLnTx/>
              <a:uFillTx/>
            </a:endParaRPr>
          </a:p>
        </p:txBody>
      </p:sp>
      <p:cxnSp>
        <p:nvCxnSpPr>
          <p:cNvPr id="87" name="Connector: Curved 86">
            <a:extLst>
              <a:ext uri="{FF2B5EF4-FFF2-40B4-BE49-F238E27FC236}">
                <a16:creationId xmlns:a16="http://schemas.microsoft.com/office/drawing/2014/main" id="{E83A6530-079E-489F-9D38-C08F31776438}"/>
              </a:ext>
            </a:extLst>
          </p:cNvPr>
          <p:cNvCxnSpPr>
            <a:cxnSpLocks/>
          </p:cNvCxnSpPr>
          <p:nvPr/>
        </p:nvCxnSpPr>
        <p:spPr>
          <a:xfrm rot="5400000">
            <a:off x="10035743" y="2674237"/>
            <a:ext cx="570954" cy="524640"/>
          </a:xfrm>
          <a:prstGeom prst="curvedConnector3">
            <a:avLst>
              <a:gd name="adj1" fmla="val 50000"/>
            </a:avLst>
          </a:prstGeom>
          <a:noFill/>
          <a:ln w="9525" cap="flat" cmpd="sng" algn="ctr">
            <a:solidFill>
              <a:srgbClr val="4F81BD">
                <a:shade val="95000"/>
                <a:satMod val="105000"/>
              </a:srgbClr>
            </a:solidFill>
            <a:prstDash val="solid"/>
            <a:tailEnd type="triangle"/>
          </a:ln>
          <a:effectLst/>
        </p:spPr>
      </p:cxnSp>
      <p:sp>
        <p:nvSpPr>
          <p:cNvPr id="3" name="Arrow: Right 2">
            <a:extLst>
              <a:ext uri="{FF2B5EF4-FFF2-40B4-BE49-F238E27FC236}">
                <a16:creationId xmlns:a16="http://schemas.microsoft.com/office/drawing/2014/main" id="{1A31E271-E85A-482B-B7AD-360C356ABE17}"/>
              </a:ext>
            </a:extLst>
          </p:cNvPr>
          <p:cNvSpPr/>
          <p:nvPr/>
        </p:nvSpPr>
        <p:spPr>
          <a:xfrm>
            <a:off x="7979058" y="3494490"/>
            <a:ext cx="670560" cy="5956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61B842C-68BE-4204-925A-0F9BE17AF68C}"/>
              </a:ext>
            </a:extLst>
          </p:cNvPr>
          <p:cNvSpPr txBox="1"/>
          <p:nvPr/>
        </p:nvSpPr>
        <p:spPr>
          <a:xfrm>
            <a:off x="2737757" y="2456542"/>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Bonds start to break between o atoms</a:t>
            </a:r>
          </a:p>
        </p:txBody>
      </p:sp>
      <p:sp>
        <p:nvSpPr>
          <p:cNvPr id="9" name="TextBox 8">
            <a:extLst>
              <a:ext uri="{FF2B5EF4-FFF2-40B4-BE49-F238E27FC236}">
                <a16:creationId xmlns:a16="http://schemas.microsoft.com/office/drawing/2014/main" id="{3EF7265A-962A-4199-98B0-BAFA8631CDE9}"/>
              </a:ext>
            </a:extLst>
          </p:cNvPr>
          <p:cNvSpPr txBox="1"/>
          <p:nvPr/>
        </p:nvSpPr>
        <p:spPr>
          <a:xfrm>
            <a:off x="3179989" y="4032702"/>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Bond starts to form between C + O </a:t>
            </a:r>
          </a:p>
        </p:txBody>
      </p:sp>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9B51B44C-3938-48CA-A715-21E23C97C4EC}"/>
                  </a:ext>
                </a:extLst>
              </p14:cNvPr>
              <p14:cNvContentPartPr/>
              <p14:nvPr/>
            </p14:nvContentPartPr>
            <p14:xfrm>
              <a:off x="4338482" y="4714256"/>
              <a:ext cx="666749" cy="238124"/>
            </p14:xfrm>
          </p:contentPart>
        </mc:Choice>
        <mc:Fallback xmlns="">
          <p:pic>
            <p:nvPicPr>
              <p:cNvPr id="10" name="Ink 9">
                <a:extLst>
                  <a:ext uri="{FF2B5EF4-FFF2-40B4-BE49-F238E27FC236}">
                    <a16:creationId xmlns:a16="http://schemas.microsoft.com/office/drawing/2014/main" id="{9B51B44C-3938-48CA-A715-21E23C97C4EC}"/>
                  </a:ext>
                </a:extLst>
              </p:cNvPr>
              <p:cNvPicPr/>
              <p:nvPr/>
            </p:nvPicPr>
            <p:blipFill>
              <a:blip r:embed="rId5"/>
              <a:stretch>
                <a:fillRect/>
              </a:stretch>
            </p:blipFill>
            <p:spPr>
              <a:xfrm>
                <a:off x="4320917" y="4696789"/>
                <a:ext cx="702237" cy="27341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BBB474C8-486E-4683-83E8-DC339BCF8729}"/>
                  </a:ext>
                </a:extLst>
              </p14:cNvPr>
              <p14:cNvContentPartPr/>
              <p14:nvPr/>
            </p14:nvContentPartPr>
            <p14:xfrm>
              <a:off x="4632154" y="2802094"/>
              <a:ext cx="600075" cy="171449"/>
            </p14:xfrm>
          </p:contentPart>
        </mc:Choice>
        <mc:Fallback xmlns="">
          <p:pic>
            <p:nvPicPr>
              <p:cNvPr id="11" name="Ink 10">
                <a:extLst>
                  <a:ext uri="{FF2B5EF4-FFF2-40B4-BE49-F238E27FC236}">
                    <a16:creationId xmlns:a16="http://schemas.microsoft.com/office/drawing/2014/main" id="{BBB474C8-486E-4683-83E8-DC339BCF8729}"/>
                  </a:ext>
                </a:extLst>
              </p:cNvPr>
              <p:cNvPicPr/>
              <p:nvPr/>
            </p:nvPicPr>
            <p:blipFill>
              <a:blip r:embed="rId7"/>
              <a:stretch>
                <a:fillRect/>
              </a:stretch>
            </p:blipFill>
            <p:spPr>
              <a:xfrm>
                <a:off x="4614273" y="2784737"/>
                <a:ext cx="635479" cy="206518"/>
              </a:xfrm>
              <a:prstGeom prst="rect">
                <a:avLst/>
              </a:prstGeom>
            </p:spPr>
          </p:pic>
        </mc:Fallback>
      </mc:AlternateContent>
    </p:spTree>
    <p:custDataLst>
      <p:tags r:id="rId1"/>
    </p:custDataLst>
    <p:extLst>
      <p:ext uri="{BB962C8B-B14F-4D97-AF65-F5344CB8AC3E}">
        <p14:creationId xmlns:p14="http://schemas.microsoft.com/office/powerpoint/2010/main" val="111959518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fade">
                                      <p:cBhvr>
                                        <p:cTn id="12" dur="500"/>
                                        <p:tgtEl>
                                          <p:spTgt spid="8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fade">
                                      <p:cBhvr>
                                        <p:cTn id="17" dur="500"/>
                                        <p:tgtEl>
                                          <p:spTgt spid="85"/>
                                        </p:tgtEl>
                                      </p:cBhvr>
                                    </p:animEffect>
                                  </p:childTnLst>
                                </p:cTn>
                              </p:par>
                              <p:par>
                                <p:cTn id="18" presetID="10" presetClass="entr" presetSubtype="0" fill="hold" nodeType="withEffect">
                                  <p:stCondLst>
                                    <p:cond delay="0"/>
                                  </p:stCondLst>
                                  <p:childTnLst>
                                    <p:set>
                                      <p:cBhvr>
                                        <p:cTn id="19" dur="1" fill="hold">
                                          <p:stCondLst>
                                            <p:cond delay="0"/>
                                          </p:stCondLst>
                                        </p:cTn>
                                        <p:tgtEl>
                                          <p:spTgt spid="87"/>
                                        </p:tgtEl>
                                        <p:attrNameLst>
                                          <p:attrName>style.visibility</p:attrName>
                                        </p:attrNameLst>
                                      </p:cBhvr>
                                      <p:to>
                                        <p:strVal val="visible"/>
                                      </p:to>
                                    </p:set>
                                    <p:animEffect transition="in" filter="fade">
                                      <p:cBhvr>
                                        <p:cTn id="20"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A602D49-413F-4CC0-9420-E32D0F0A9F48}"/>
              </a:ext>
            </a:extLst>
          </p:cNvPr>
          <p:cNvPicPr>
            <a:picLocks noChangeAspect="1"/>
          </p:cNvPicPr>
          <p:nvPr/>
        </p:nvPicPr>
        <p:blipFill>
          <a:blip r:embed="rId2"/>
          <a:stretch>
            <a:fillRect/>
          </a:stretch>
        </p:blipFill>
        <p:spPr>
          <a:xfrm>
            <a:off x="76872" y="593101"/>
            <a:ext cx="8314653" cy="6205961"/>
          </a:xfrm>
          <a:prstGeom prst="rect">
            <a:avLst/>
          </a:prstGeom>
        </p:spPr>
      </p:pic>
      <p:pic>
        <p:nvPicPr>
          <p:cNvPr id="9" name="Picture 8" descr="Screen Shot 2016-11-09 at 14.29.07.png">
            <a:extLst>
              <a:ext uri="{FF2B5EF4-FFF2-40B4-BE49-F238E27FC236}">
                <a16:creationId xmlns:a16="http://schemas.microsoft.com/office/drawing/2014/main" id="{B1000591-3E1E-4FAE-87E4-512C1D4DCE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3958" y="662156"/>
            <a:ext cx="1061909" cy="537011"/>
          </a:xfrm>
          <a:prstGeom prst="rect">
            <a:avLst/>
          </a:prstGeom>
        </p:spPr>
      </p:pic>
      <p:sp>
        <p:nvSpPr>
          <p:cNvPr id="12" name="TextBox 11">
            <a:extLst>
              <a:ext uri="{FF2B5EF4-FFF2-40B4-BE49-F238E27FC236}">
                <a16:creationId xmlns:a16="http://schemas.microsoft.com/office/drawing/2014/main" id="{13C8691D-28F8-4E9F-BB12-AD2826E1C8AD}"/>
              </a:ext>
            </a:extLst>
          </p:cNvPr>
          <p:cNvSpPr txBox="1"/>
          <p:nvPr/>
        </p:nvSpPr>
        <p:spPr>
          <a:xfrm>
            <a:off x="10838727" y="543217"/>
            <a:ext cx="853119" cy="461665"/>
          </a:xfrm>
          <a:prstGeom prst="rect">
            <a:avLst/>
          </a:prstGeom>
          <a:noFill/>
        </p:spPr>
        <p:txBody>
          <a:bodyPr wrap="none" rtlCol="0">
            <a:spAutoFit/>
          </a:bodyPr>
          <a:lstStyle/>
          <a:p>
            <a:r>
              <a:rPr lang="en-US" sz="2400" dirty="0"/>
              <a:t>C</a:t>
            </a:r>
            <a:r>
              <a:rPr lang="en-US" sz="2400" baseline="-25000" dirty="0"/>
              <a:t>5</a:t>
            </a:r>
            <a:r>
              <a:rPr lang="en-US" sz="2400" dirty="0"/>
              <a:t>H</a:t>
            </a:r>
            <a:r>
              <a:rPr lang="en-US" sz="2400" baseline="-25000" dirty="0"/>
              <a:t>12</a:t>
            </a:r>
          </a:p>
        </p:txBody>
      </p:sp>
      <p:pic>
        <p:nvPicPr>
          <p:cNvPr id="35" name="Picture 34" descr="Screen Shot 2016-11-09 at 14.22.11.png">
            <a:extLst>
              <a:ext uri="{FF2B5EF4-FFF2-40B4-BE49-F238E27FC236}">
                <a16:creationId xmlns:a16="http://schemas.microsoft.com/office/drawing/2014/main" id="{2B6714FD-188A-466B-8324-2BE19BB675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43396" y="3436124"/>
            <a:ext cx="925731" cy="565269"/>
          </a:xfrm>
          <a:prstGeom prst="rect">
            <a:avLst/>
          </a:prstGeom>
        </p:spPr>
      </p:pic>
      <p:pic>
        <p:nvPicPr>
          <p:cNvPr id="36" name="Picture 35" descr="Screen Shot 2016-11-09 at 14.24.58.png">
            <a:extLst>
              <a:ext uri="{FF2B5EF4-FFF2-40B4-BE49-F238E27FC236}">
                <a16:creationId xmlns:a16="http://schemas.microsoft.com/office/drawing/2014/main" id="{D6A9E062-9864-4AB2-B248-01308CB4FC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71485" y="2215242"/>
            <a:ext cx="611842" cy="491659"/>
          </a:xfrm>
          <a:prstGeom prst="rect">
            <a:avLst/>
          </a:prstGeom>
        </p:spPr>
      </p:pic>
      <p:sp>
        <p:nvSpPr>
          <p:cNvPr id="37" name="TextBox 36">
            <a:extLst>
              <a:ext uri="{FF2B5EF4-FFF2-40B4-BE49-F238E27FC236}">
                <a16:creationId xmlns:a16="http://schemas.microsoft.com/office/drawing/2014/main" id="{A33A1142-9C87-4CA4-9F3D-46DDFE4D8159}"/>
              </a:ext>
            </a:extLst>
          </p:cNvPr>
          <p:cNvSpPr txBox="1"/>
          <p:nvPr/>
        </p:nvSpPr>
        <p:spPr>
          <a:xfrm>
            <a:off x="10657659" y="3303489"/>
            <a:ext cx="1720124" cy="307777"/>
          </a:xfrm>
          <a:prstGeom prst="rect">
            <a:avLst/>
          </a:prstGeom>
          <a:noFill/>
          <a:ln>
            <a:noFill/>
          </a:ln>
        </p:spPr>
        <p:txBody>
          <a:bodyPr wrap="square" rtlCol="0">
            <a:spAutoFit/>
          </a:bodyPr>
          <a:lstStyle/>
          <a:p>
            <a:r>
              <a:rPr lang="en-US" sz="1400" b="1" i="1" dirty="0"/>
              <a:t>2-methylbutane</a:t>
            </a:r>
          </a:p>
        </p:txBody>
      </p:sp>
      <p:sp>
        <p:nvSpPr>
          <p:cNvPr id="38" name="TextBox 37">
            <a:extLst>
              <a:ext uri="{FF2B5EF4-FFF2-40B4-BE49-F238E27FC236}">
                <a16:creationId xmlns:a16="http://schemas.microsoft.com/office/drawing/2014/main" id="{7A54FB00-ACCC-431F-A46B-85A49F039378}"/>
              </a:ext>
            </a:extLst>
          </p:cNvPr>
          <p:cNvSpPr txBox="1"/>
          <p:nvPr/>
        </p:nvSpPr>
        <p:spPr>
          <a:xfrm>
            <a:off x="10968256" y="3815191"/>
            <a:ext cx="1098930" cy="307777"/>
          </a:xfrm>
          <a:prstGeom prst="rect">
            <a:avLst/>
          </a:prstGeom>
          <a:noFill/>
          <a:ln>
            <a:noFill/>
          </a:ln>
        </p:spPr>
        <p:txBody>
          <a:bodyPr wrap="square" rtlCol="0">
            <a:spAutoFit/>
          </a:bodyPr>
          <a:lstStyle/>
          <a:p>
            <a:r>
              <a:rPr lang="en-US" sz="1400" b="1" i="1" dirty="0"/>
              <a:t>pentane</a:t>
            </a:r>
          </a:p>
        </p:txBody>
      </p:sp>
      <p:sp>
        <p:nvSpPr>
          <p:cNvPr id="39" name="TextBox 38">
            <a:extLst>
              <a:ext uri="{FF2B5EF4-FFF2-40B4-BE49-F238E27FC236}">
                <a16:creationId xmlns:a16="http://schemas.microsoft.com/office/drawing/2014/main" id="{3E9D84EB-3DBF-4BDF-9B70-C4E31CCEEBF2}"/>
              </a:ext>
            </a:extLst>
          </p:cNvPr>
          <p:cNvSpPr txBox="1"/>
          <p:nvPr/>
        </p:nvSpPr>
        <p:spPr>
          <a:xfrm>
            <a:off x="10764456" y="1032021"/>
            <a:ext cx="982961" cy="430887"/>
          </a:xfrm>
          <a:prstGeom prst="rect">
            <a:avLst/>
          </a:prstGeom>
          <a:noFill/>
        </p:spPr>
        <p:txBody>
          <a:bodyPr wrap="square" rtlCol="0">
            <a:spAutoFit/>
          </a:bodyPr>
          <a:lstStyle/>
          <a:p>
            <a:r>
              <a:rPr lang="en-US" sz="2200" dirty="0"/>
              <a:t>C</a:t>
            </a:r>
            <a:r>
              <a:rPr lang="en-US" sz="2200" baseline="-25000" dirty="0"/>
              <a:t>5</a:t>
            </a:r>
            <a:r>
              <a:rPr lang="en-US" sz="2200" dirty="0"/>
              <a:t>H</a:t>
            </a:r>
            <a:r>
              <a:rPr lang="en-US" sz="2200" baseline="-25000" dirty="0"/>
              <a:t>12</a:t>
            </a:r>
            <a:r>
              <a:rPr lang="en-US" sz="2200" dirty="0"/>
              <a:t>O</a:t>
            </a:r>
          </a:p>
        </p:txBody>
      </p:sp>
      <p:pic>
        <p:nvPicPr>
          <p:cNvPr id="40" name="Picture 39" descr="Screen Shot 2016-11-09 at 14.27.03.png">
            <a:extLst>
              <a:ext uri="{FF2B5EF4-FFF2-40B4-BE49-F238E27FC236}">
                <a16:creationId xmlns:a16="http://schemas.microsoft.com/office/drawing/2014/main" id="{C954EF00-759F-4DC1-82E4-F3E11FD0CA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58210" y="6097085"/>
            <a:ext cx="1013817" cy="579920"/>
          </a:xfrm>
          <a:prstGeom prst="rect">
            <a:avLst/>
          </a:prstGeom>
        </p:spPr>
      </p:pic>
      <p:sp>
        <p:nvSpPr>
          <p:cNvPr id="41" name="TextBox 40">
            <a:extLst>
              <a:ext uri="{FF2B5EF4-FFF2-40B4-BE49-F238E27FC236}">
                <a16:creationId xmlns:a16="http://schemas.microsoft.com/office/drawing/2014/main" id="{1A421719-BAE6-416B-8E1D-109B9CAED1D0}"/>
              </a:ext>
            </a:extLst>
          </p:cNvPr>
          <p:cNvSpPr txBox="1"/>
          <p:nvPr/>
        </p:nvSpPr>
        <p:spPr>
          <a:xfrm>
            <a:off x="10801895" y="1713365"/>
            <a:ext cx="982961" cy="430887"/>
          </a:xfrm>
          <a:prstGeom prst="rect">
            <a:avLst/>
          </a:prstGeom>
          <a:noFill/>
        </p:spPr>
        <p:txBody>
          <a:bodyPr wrap="square" rtlCol="0">
            <a:spAutoFit/>
          </a:bodyPr>
          <a:lstStyle/>
          <a:p>
            <a:r>
              <a:rPr lang="en-US" sz="2200" dirty="0"/>
              <a:t>C</a:t>
            </a:r>
            <a:r>
              <a:rPr lang="en-US" sz="2200" baseline="-25000" dirty="0"/>
              <a:t>5</a:t>
            </a:r>
            <a:r>
              <a:rPr lang="en-US" sz="2200" dirty="0"/>
              <a:t>H</a:t>
            </a:r>
            <a:r>
              <a:rPr lang="en-US" sz="2200" baseline="-25000" dirty="0"/>
              <a:t>10</a:t>
            </a:r>
            <a:r>
              <a:rPr lang="en-US" sz="2200" dirty="0"/>
              <a:t>O</a:t>
            </a:r>
          </a:p>
        </p:txBody>
      </p:sp>
      <p:sp>
        <p:nvSpPr>
          <p:cNvPr id="42" name="TextBox 41">
            <a:extLst>
              <a:ext uri="{FF2B5EF4-FFF2-40B4-BE49-F238E27FC236}">
                <a16:creationId xmlns:a16="http://schemas.microsoft.com/office/drawing/2014/main" id="{73903982-0F88-465B-A76B-9574ECC7A39F}"/>
              </a:ext>
            </a:extLst>
          </p:cNvPr>
          <p:cNvSpPr txBox="1"/>
          <p:nvPr/>
        </p:nvSpPr>
        <p:spPr>
          <a:xfrm>
            <a:off x="10809815" y="4224752"/>
            <a:ext cx="1554093" cy="307777"/>
          </a:xfrm>
          <a:prstGeom prst="rect">
            <a:avLst/>
          </a:prstGeom>
          <a:noFill/>
          <a:ln>
            <a:noFill/>
          </a:ln>
        </p:spPr>
        <p:txBody>
          <a:bodyPr wrap="square" rtlCol="0">
            <a:spAutoFit/>
          </a:bodyPr>
          <a:lstStyle/>
          <a:p>
            <a:r>
              <a:rPr lang="en-US" sz="1400" b="1" i="1" dirty="0"/>
              <a:t>pentan-3-ol</a:t>
            </a:r>
          </a:p>
        </p:txBody>
      </p:sp>
      <p:sp>
        <p:nvSpPr>
          <p:cNvPr id="44" name="TextBox 43">
            <a:extLst>
              <a:ext uri="{FF2B5EF4-FFF2-40B4-BE49-F238E27FC236}">
                <a16:creationId xmlns:a16="http://schemas.microsoft.com/office/drawing/2014/main" id="{03207C98-D4F9-4557-BA35-515295A3F690}"/>
              </a:ext>
            </a:extLst>
          </p:cNvPr>
          <p:cNvSpPr txBox="1"/>
          <p:nvPr/>
        </p:nvSpPr>
        <p:spPr>
          <a:xfrm>
            <a:off x="10655009" y="5559764"/>
            <a:ext cx="1310335" cy="307777"/>
          </a:xfrm>
          <a:prstGeom prst="rect">
            <a:avLst/>
          </a:prstGeom>
          <a:noFill/>
          <a:ln>
            <a:noFill/>
          </a:ln>
        </p:spPr>
        <p:txBody>
          <a:bodyPr wrap="square" rtlCol="0">
            <a:spAutoFit/>
          </a:bodyPr>
          <a:lstStyle/>
          <a:p>
            <a:r>
              <a:rPr lang="en-US" sz="1400" b="1" i="1" dirty="0" err="1"/>
              <a:t>cyclopentanol</a:t>
            </a:r>
            <a:endParaRPr lang="en-US" sz="1400" b="1" i="1" dirty="0"/>
          </a:p>
        </p:txBody>
      </p:sp>
      <p:pic>
        <p:nvPicPr>
          <p:cNvPr id="45" name="Picture 44" descr="Screen Shot 2016-11-09 at 14.31.30.png">
            <a:extLst>
              <a:ext uri="{FF2B5EF4-FFF2-40B4-BE49-F238E27FC236}">
                <a16:creationId xmlns:a16="http://schemas.microsoft.com/office/drawing/2014/main" id="{62AB1608-9DB3-4EFE-BB7C-5537E3417F8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20791" y="5345330"/>
            <a:ext cx="935076" cy="583215"/>
          </a:xfrm>
          <a:prstGeom prst="rect">
            <a:avLst/>
          </a:prstGeom>
        </p:spPr>
      </p:pic>
      <p:sp>
        <p:nvSpPr>
          <p:cNvPr id="46" name="TextBox 45">
            <a:extLst>
              <a:ext uri="{FF2B5EF4-FFF2-40B4-BE49-F238E27FC236}">
                <a16:creationId xmlns:a16="http://schemas.microsoft.com/office/drawing/2014/main" id="{7E0BCCF5-4657-41BF-A135-D976524658F1}"/>
              </a:ext>
            </a:extLst>
          </p:cNvPr>
          <p:cNvSpPr txBox="1"/>
          <p:nvPr/>
        </p:nvSpPr>
        <p:spPr>
          <a:xfrm>
            <a:off x="10896435" y="2347082"/>
            <a:ext cx="795411" cy="430887"/>
          </a:xfrm>
          <a:prstGeom prst="rect">
            <a:avLst/>
          </a:prstGeom>
          <a:noFill/>
        </p:spPr>
        <p:txBody>
          <a:bodyPr wrap="square" rtlCol="0">
            <a:spAutoFit/>
          </a:bodyPr>
          <a:lstStyle/>
          <a:p>
            <a:r>
              <a:rPr lang="en-US" sz="2200" dirty="0"/>
              <a:t>C</a:t>
            </a:r>
            <a:r>
              <a:rPr lang="en-US" sz="2200" baseline="-25000" dirty="0"/>
              <a:t>6</a:t>
            </a:r>
            <a:r>
              <a:rPr lang="en-US" sz="2200" dirty="0"/>
              <a:t>H</a:t>
            </a:r>
            <a:r>
              <a:rPr lang="en-US" sz="2200" baseline="-25000" dirty="0"/>
              <a:t>12</a:t>
            </a:r>
          </a:p>
        </p:txBody>
      </p:sp>
      <p:pic>
        <p:nvPicPr>
          <p:cNvPr id="47" name="Picture 46" descr="Screen Shot 2016-11-09 at 15.37.09.png">
            <a:extLst>
              <a:ext uri="{FF2B5EF4-FFF2-40B4-BE49-F238E27FC236}">
                <a16:creationId xmlns:a16="http://schemas.microsoft.com/office/drawing/2014/main" id="{EC8480DB-B352-4A24-AB43-342014FFF53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18642" y="4213159"/>
            <a:ext cx="612539" cy="750705"/>
          </a:xfrm>
          <a:prstGeom prst="rect">
            <a:avLst/>
          </a:prstGeom>
        </p:spPr>
      </p:pic>
      <p:sp>
        <p:nvSpPr>
          <p:cNvPr id="48" name="TextBox 47">
            <a:extLst>
              <a:ext uri="{FF2B5EF4-FFF2-40B4-BE49-F238E27FC236}">
                <a16:creationId xmlns:a16="http://schemas.microsoft.com/office/drawing/2014/main" id="{8284AF63-3D8A-4C78-9F42-D362E0C14792}"/>
              </a:ext>
            </a:extLst>
          </p:cNvPr>
          <p:cNvSpPr txBox="1"/>
          <p:nvPr/>
        </p:nvSpPr>
        <p:spPr>
          <a:xfrm>
            <a:off x="10655009" y="6519109"/>
            <a:ext cx="1147979" cy="307777"/>
          </a:xfrm>
          <a:prstGeom prst="rect">
            <a:avLst/>
          </a:prstGeom>
          <a:noFill/>
          <a:ln>
            <a:noFill/>
          </a:ln>
        </p:spPr>
        <p:txBody>
          <a:bodyPr wrap="square" rtlCol="0">
            <a:spAutoFit/>
          </a:bodyPr>
          <a:lstStyle/>
          <a:p>
            <a:r>
              <a:rPr lang="en-US" sz="1400" b="1" i="1" dirty="0"/>
              <a:t>cyclohexane</a:t>
            </a:r>
          </a:p>
        </p:txBody>
      </p:sp>
      <p:pic>
        <p:nvPicPr>
          <p:cNvPr id="50" name="Picture 49" descr="Screen Shot 2016-11-09 at 14.33.52.png">
            <a:extLst>
              <a:ext uri="{FF2B5EF4-FFF2-40B4-BE49-F238E27FC236}">
                <a16:creationId xmlns:a16="http://schemas.microsoft.com/office/drawing/2014/main" id="{580CC436-A6A6-4E93-A642-40A4AAE3C00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04660" y="2905973"/>
            <a:ext cx="1293756" cy="318385"/>
          </a:xfrm>
          <a:prstGeom prst="rect">
            <a:avLst/>
          </a:prstGeom>
        </p:spPr>
      </p:pic>
      <p:sp>
        <p:nvSpPr>
          <p:cNvPr id="51" name="TextBox 50">
            <a:extLst>
              <a:ext uri="{FF2B5EF4-FFF2-40B4-BE49-F238E27FC236}">
                <a16:creationId xmlns:a16="http://schemas.microsoft.com/office/drawing/2014/main" id="{F8BF914A-E96B-46FC-B562-045785DF17D2}"/>
              </a:ext>
            </a:extLst>
          </p:cNvPr>
          <p:cNvSpPr txBox="1"/>
          <p:nvPr/>
        </p:nvSpPr>
        <p:spPr>
          <a:xfrm>
            <a:off x="10809815" y="6123214"/>
            <a:ext cx="814337" cy="307777"/>
          </a:xfrm>
          <a:prstGeom prst="rect">
            <a:avLst/>
          </a:prstGeom>
          <a:noFill/>
          <a:ln>
            <a:noFill/>
          </a:ln>
        </p:spPr>
        <p:txBody>
          <a:bodyPr wrap="square" rtlCol="0">
            <a:spAutoFit/>
          </a:bodyPr>
          <a:lstStyle/>
          <a:p>
            <a:r>
              <a:rPr lang="en-US" sz="1400" b="1" i="1" dirty="0"/>
              <a:t>propene</a:t>
            </a:r>
          </a:p>
        </p:txBody>
      </p:sp>
      <p:sp>
        <p:nvSpPr>
          <p:cNvPr id="52" name="TextBox 51">
            <a:extLst>
              <a:ext uri="{FF2B5EF4-FFF2-40B4-BE49-F238E27FC236}">
                <a16:creationId xmlns:a16="http://schemas.microsoft.com/office/drawing/2014/main" id="{59919AA1-13C9-4187-BCDB-8FD6044CE407}"/>
              </a:ext>
            </a:extLst>
          </p:cNvPr>
          <p:cNvSpPr txBox="1"/>
          <p:nvPr/>
        </p:nvSpPr>
        <p:spPr>
          <a:xfrm>
            <a:off x="10927534" y="4932087"/>
            <a:ext cx="819884" cy="307777"/>
          </a:xfrm>
          <a:prstGeom prst="rect">
            <a:avLst/>
          </a:prstGeom>
          <a:noFill/>
          <a:ln>
            <a:noFill/>
          </a:ln>
        </p:spPr>
        <p:txBody>
          <a:bodyPr wrap="square" rtlCol="0">
            <a:spAutoFit/>
          </a:bodyPr>
          <a:lstStyle/>
          <a:p>
            <a:r>
              <a:rPr lang="en-US" sz="1400" b="1" i="1" dirty="0"/>
              <a:t>ethane</a:t>
            </a:r>
          </a:p>
        </p:txBody>
      </p:sp>
      <p:pic>
        <p:nvPicPr>
          <p:cNvPr id="56" name="Picture 55" descr="Screen Shot 2016-11-09 at 14.30.45.png">
            <a:extLst>
              <a:ext uri="{FF2B5EF4-FFF2-40B4-BE49-F238E27FC236}">
                <a16:creationId xmlns:a16="http://schemas.microsoft.com/office/drawing/2014/main" id="{F732AA9E-EB0F-4A97-9DBB-0CF0A273DF5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637820" y="1782577"/>
            <a:ext cx="1254595" cy="264125"/>
          </a:xfrm>
          <a:prstGeom prst="rect">
            <a:avLst/>
          </a:prstGeom>
        </p:spPr>
      </p:pic>
      <p:sp>
        <p:nvSpPr>
          <p:cNvPr id="3" name="TextBox 2">
            <a:extLst>
              <a:ext uri="{FF2B5EF4-FFF2-40B4-BE49-F238E27FC236}">
                <a16:creationId xmlns:a16="http://schemas.microsoft.com/office/drawing/2014/main" id="{54D260D6-EF63-4A5B-A2E0-7B1F314FF658}"/>
              </a:ext>
            </a:extLst>
          </p:cNvPr>
          <p:cNvSpPr txBox="1"/>
          <p:nvPr/>
        </p:nvSpPr>
        <p:spPr>
          <a:xfrm>
            <a:off x="219771" y="58937"/>
            <a:ext cx="6917728" cy="369332"/>
          </a:xfrm>
          <a:prstGeom prst="rect">
            <a:avLst/>
          </a:prstGeom>
          <a:noFill/>
        </p:spPr>
        <p:txBody>
          <a:bodyPr wrap="none" rtlCol="0">
            <a:spAutoFit/>
          </a:bodyPr>
          <a:lstStyle/>
          <a:p>
            <a:r>
              <a:rPr lang="en-GB" b="1" dirty="0"/>
              <a:t>NOTE: Compounds in the same coloured box are isomers of each other</a:t>
            </a:r>
          </a:p>
        </p:txBody>
      </p:sp>
      <p:sp>
        <p:nvSpPr>
          <p:cNvPr id="57" name="TextBox 56">
            <a:extLst>
              <a:ext uri="{FF2B5EF4-FFF2-40B4-BE49-F238E27FC236}">
                <a16:creationId xmlns:a16="http://schemas.microsoft.com/office/drawing/2014/main" id="{1D5BBF1B-82C3-41A9-A382-B5546F634FA0}"/>
              </a:ext>
            </a:extLst>
          </p:cNvPr>
          <p:cNvSpPr txBox="1"/>
          <p:nvPr/>
        </p:nvSpPr>
        <p:spPr>
          <a:xfrm>
            <a:off x="8317378" y="-43946"/>
            <a:ext cx="3797750" cy="646331"/>
          </a:xfrm>
          <a:prstGeom prst="rect">
            <a:avLst/>
          </a:prstGeom>
          <a:noFill/>
        </p:spPr>
        <p:txBody>
          <a:bodyPr wrap="square" rtlCol="0">
            <a:spAutoFit/>
          </a:bodyPr>
          <a:lstStyle/>
          <a:p>
            <a:pPr algn="ctr"/>
            <a:r>
              <a:rPr lang="en-GB" b="1" dirty="0"/>
              <a:t>Drag the structures and names into the correct boxes</a:t>
            </a:r>
          </a:p>
        </p:txBody>
      </p:sp>
    </p:spTree>
    <p:extLst>
      <p:ext uri="{BB962C8B-B14F-4D97-AF65-F5344CB8AC3E}">
        <p14:creationId xmlns:p14="http://schemas.microsoft.com/office/powerpoint/2010/main" val="1612577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5"/>
  <p:tag name="TPOS" val="2"/>
  <p:tag name="VERSION" val="5.0"/>
  <p:tag name="PRESGUID" val="594f4413-3072-4216-8bb3-393793519215"/>
  <p:tag name="EDITION" val="Meetoo"/>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 name="VALUEFORMAT" val="0%"/>
  <p:tag name="SLIDEID" val="CFF75B29C5EC4FE18730EBBDC204B0DB"/>
  <p:tag name="SLIDETYPE" val="Q"/>
  <p:tag name="DEMOGRAPHIC" val="False"/>
  <p:tag name="SPEEDSCORING" val="False"/>
  <p:tag name="INCORRECTPOINTVALUE" val="0"/>
  <p:tag name="CORRECTPOINTVALUE" val="1"/>
  <p:tag name="RESPONSECOUNT" val="1"/>
  <p:tag name="SLICED" val="False"/>
  <p:tag name="RESPONSES" val="2;"/>
  <p:tag name="CHARTSTRINGSTD" val="0 1 0 0"/>
  <p:tag name="CHARTSTRINGREV" val="0 0 1 0"/>
  <p:tag name="CHARTSTRINGSTDPER" val="0 1 0 0"/>
  <p:tag name="CHARTSTRINGREVPER" val="0 0 1 0"/>
  <p:tag name="CHARTLABELS" val="1"/>
  <p:tag name="REVIEWONLY" val="False"/>
  <p:tag name="NUMRESPONSES" val="6"/>
  <p:tag name="QUESTIONALIAS" val="What is the name of the compound shown below?"/>
  <p:tag name="ANSWERSALIAS" val="Propane|smicln|Pentane|smicln|Butane|smicln|Ethane|smicln|Methane|smicln|Hexane "/>
  <p:tag name="CHARTCOLORINDICES" val="10,3,11,14,13,6,46,9,5,16,10,3"/>
  <p:tag name="TOTALRESPONSES" val="0"/>
  <p:tag name="VALUES" val="Incorrect|smicln|Incorrect|smicln|Correct|smicln|Incorrect|smicln|Incorrect|smicln|Incorrect"/>
  <p:tag name="RESPONSESGATHERED" val="False"/>
  <p:tag name="ANONYMOUSTEMP" val="False"/>
  <p:tag name="SLIDEORDER" val="23"/>
  <p:tag name="SLIDEGUID" val="3862F47DEC5D4E808F302BF423091C1C"/>
  <p:tag name="LIVECHARTING" val="False"/>
  <p:tag name="AUTOOPENPOLL" val="True"/>
  <p:tag name="AUTOFORMATCHART" val="Tru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 name="VALUEFORMAT" val="0%"/>
  <p:tag name="SLIDEID" val="CFF75B29C5EC4FE18730EBBDC204B0DB"/>
  <p:tag name="SLIDETYPE" val="Q"/>
  <p:tag name="DEMOGRAPHIC" val="False"/>
  <p:tag name="SPEEDSCORING" val="False"/>
  <p:tag name="INCORRECTPOINTVALUE" val="0"/>
  <p:tag name="CORRECTPOINTVALUE" val="1"/>
  <p:tag name="RESPONSECOUNT" val="1"/>
  <p:tag name="SLICED" val="False"/>
  <p:tag name="RESPONSES" val="2;"/>
  <p:tag name="CHARTSTRINGSTD" val="0 1 0 0"/>
  <p:tag name="CHARTSTRINGREV" val="0 0 1 0"/>
  <p:tag name="CHARTSTRINGSTDPER" val="0 1 0 0"/>
  <p:tag name="CHARTSTRINGREVPER" val="0 0 1 0"/>
  <p:tag name="CHARTLABELS" val="1"/>
  <p:tag name="REVIEWONLY" val="False"/>
  <p:tag name="NUMRESPONSES" val="6"/>
  <p:tag name="QUESTIONALIAS" val="What is the name of the compound shown below?"/>
  <p:tag name="ANSWERSALIAS" val="Propane|smicln|Pentane|smicln|Butane|smicln|Ethane|smicln|Methane|smicln|Hexane "/>
  <p:tag name="CHARTCOLORINDICES" val="10,3,11,14,13,6,46,9,5,16,10,3"/>
  <p:tag name="TOTALRESPONSES" val="0"/>
  <p:tag name="VALUES" val="Incorrect|smicln|Incorrect|smicln|Correct|smicln|Incorrect|smicln|Incorrect|smicln|Incorrect"/>
  <p:tag name="RESPONSESGATHERED" val="False"/>
  <p:tag name="ANONYMOUSTEMP" val="False"/>
  <p:tag name="SLIDEORDER" val="23"/>
  <p:tag name="SLIDEGUID" val="3862F47DEC5D4E808F302BF423091C1C"/>
  <p:tag name="LIVECHARTING" val="False"/>
  <p:tag name="AUTOOPENPOLL" val="True"/>
  <p:tag name="AUTOFORMATCHART" val="Tru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 name="VALUEFORMAT" val="0%"/>
  <p:tag name="SLIDEID" val="CFF75B29C5EC4FE18730EBBDC204B0DB"/>
  <p:tag name="SLIDETYPE" val="Q"/>
  <p:tag name="DEMOGRAPHIC" val="False"/>
  <p:tag name="SPEEDSCORING" val="False"/>
  <p:tag name="INCORRECTPOINTVALUE" val="0"/>
  <p:tag name="CORRECTPOINTVALUE" val="1"/>
  <p:tag name="RESPONSECOUNT" val="1"/>
  <p:tag name="SLICED" val="False"/>
  <p:tag name="RESPONSES" val="2;"/>
  <p:tag name="CHARTSTRINGSTD" val="0 1 0 0"/>
  <p:tag name="CHARTSTRINGREV" val="0 0 1 0"/>
  <p:tag name="CHARTSTRINGSTDPER" val="0 1 0 0"/>
  <p:tag name="CHARTSTRINGREVPER" val="0 0 1 0"/>
  <p:tag name="CHARTLABELS" val="1"/>
  <p:tag name="REVIEWONLY" val="False"/>
  <p:tag name="NUMRESPONSES" val="6"/>
  <p:tag name="QUESTIONALIAS" val="What is the name of the compound shown below?"/>
  <p:tag name="ANSWERSALIAS" val="Propane|smicln|Pentane|smicln|Butane|smicln|Ethane|smicln|Methane|smicln|Hexane "/>
  <p:tag name="CHARTCOLORINDICES" val="10,3,11,14,13,6,46,9,5,16,10,3"/>
  <p:tag name="TOTALRESPONSES" val="0"/>
  <p:tag name="VALUES" val="Incorrect|smicln|Incorrect|smicln|Correct|smicln|Incorrect|smicln|Incorrect|smicln|Incorrect"/>
  <p:tag name="RESPONSESGATHERED" val="False"/>
  <p:tag name="ANONYMOUSTEMP" val="False"/>
  <p:tag name="SLIDEORDER" val="23"/>
  <p:tag name="SLIDEGUID" val="3862F47DEC5D4E808F302BF423091C1C"/>
  <p:tag name="LIVECHARTING" val="False"/>
  <p:tag name="AUTOOPENPOLL" val="True"/>
  <p:tag name="AUTOFORMATCHART" val="Tru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 name="VALUEFORMAT" val="0%"/>
  <p:tag name="SLIDEID" val="CFF75B29C5EC4FE18730EBBDC204B0DB"/>
  <p:tag name="SLIDETYPE" val="Q"/>
  <p:tag name="DEMOGRAPHIC" val="False"/>
  <p:tag name="SPEEDSCORING" val="False"/>
  <p:tag name="INCORRECTPOINTVALUE" val="0"/>
  <p:tag name="CORRECTPOINTVALUE" val="1"/>
  <p:tag name="RESPONSECOUNT" val="1"/>
  <p:tag name="SLICED" val="False"/>
  <p:tag name="RESPONSES" val="2;"/>
  <p:tag name="CHARTSTRINGSTD" val="0 1 0 0"/>
  <p:tag name="CHARTSTRINGREV" val="0 0 1 0"/>
  <p:tag name="CHARTSTRINGSTDPER" val="0 1 0 0"/>
  <p:tag name="CHARTSTRINGREVPER" val="0 0 1 0"/>
  <p:tag name="CHARTLABELS" val="1"/>
  <p:tag name="REVIEWONLY" val="False"/>
  <p:tag name="NUMRESPONSES" val="6"/>
  <p:tag name="QUESTIONALIAS" val="What is the name of the compound shown below?"/>
  <p:tag name="ANSWERSALIAS" val="Propane|smicln|Pentane|smicln|Butane|smicln|Ethane|smicln|Methane|smicln|Hexane "/>
  <p:tag name="CHARTCOLORINDICES" val="10,3,11,14,13,6,46,9,5,16,10,3"/>
  <p:tag name="TOTALRESPONSES" val="0"/>
  <p:tag name="VALUES" val="Incorrect|smicln|Incorrect|smicln|Correct|smicln|Incorrect|smicln|Incorrect|smicln|Incorrect"/>
  <p:tag name="RESPONSESGATHERED" val="False"/>
  <p:tag name="ANONYMOUSTEMP" val="False"/>
  <p:tag name="SLIDEORDER" val="23"/>
  <p:tag name="SLIDEGUID" val="3862F47DEC5D4E808F302BF423091C1C"/>
  <p:tag name="LIVECHARTING" val="False"/>
  <p:tag name="AUTOOPENPOLL" val="True"/>
  <p:tag name="AUTOFORMATCHART" val="Tru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 name="VALUEFORMAT" val="0%"/>
  <p:tag name="SLIDEID" val="CFF75B29C5EC4FE18730EBBDC204B0DB"/>
  <p:tag name="SLIDETYPE" val="Q"/>
  <p:tag name="DEMOGRAPHIC" val="False"/>
  <p:tag name="SPEEDSCORING" val="False"/>
  <p:tag name="INCORRECTPOINTVALUE" val="0"/>
  <p:tag name="CORRECTPOINTVALUE" val="1"/>
  <p:tag name="RESPONSECOUNT" val="1"/>
  <p:tag name="SLICED" val="False"/>
  <p:tag name="RESPONSES" val="2;"/>
  <p:tag name="CHARTSTRINGSTD" val="0 1 0 0"/>
  <p:tag name="CHARTSTRINGREV" val="0 0 1 0"/>
  <p:tag name="CHARTSTRINGSTDPER" val="0 1 0 0"/>
  <p:tag name="CHARTSTRINGREVPER" val="0 0 1 0"/>
  <p:tag name="CHARTLABELS" val="1"/>
  <p:tag name="REVIEWONLY" val="False"/>
  <p:tag name="NUMRESPONSES" val="6"/>
  <p:tag name="QUESTIONALIAS" val="What is the name of the compound shown below?"/>
  <p:tag name="ANSWERSALIAS" val="Propane|smicln|Pentane|smicln|Butane|smicln|Ethane|smicln|Methane|smicln|Hexane "/>
  <p:tag name="CHARTCOLORINDICES" val="10,3,11,14,13,6,46,9,5,16,10,3"/>
  <p:tag name="TOTALRESPONSES" val="0"/>
  <p:tag name="VALUES" val="Incorrect|smicln|Incorrect|smicln|Correct|smicln|Incorrect|smicln|Incorrect|smicln|Incorrect"/>
  <p:tag name="RESPONSESGATHERED" val="False"/>
  <p:tag name="ANONYMOUSTEMP" val="False"/>
  <p:tag name="SLIDEORDER" val="23"/>
  <p:tag name="SLIDEGUID" val="3862F47DEC5D4E808F302BF423091C1C"/>
  <p:tag name="LIVECHARTING" val="False"/>
  <p:tag name="AUTOOPENPOLL" val="True"/>
  <p:tag name="AUTOFORMATCHART" val="Tru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 name="VALUEFORMAT" val="0%"/>
  <p:tag name="SLIDEID" val="CFF75B29C5EC4FE18730EBBDC204B0DB"/>
  <p:tag name="DEMOGRAPHIC" val="False"/>
  <p:tag name="SPEEDSCORING" val="False"/>
  <p:tag name="INCORRECTPOINTVALUE" val="0"/>
  <p:tag name="CORRECTPOINTVALUE" val="1"/>
  <p:tag name="TOTALRESPONSES" val="1"/>
  <p:tag name="RESPONSECOUNT" val="1"/>
  <p:tag name="SLICED" val="False"/>
  <p:tag name="RESPONSES" val="2;"/>
  <p:tag name="CHARTSTRINGSTD" val="0 1 0 0"/>
  <p:tag name="CHARTSTRINGREV" val="0 0 1 0"/>
  <p:tag name="CHARTSTRINGSTDPER" val="0 1 0 0"/>
  <p:tag name="CHARTSTRINGREVPER" val="0 0 1 0"/>
  <p:tag name="CHARTLABELS" val="1"/>
  <p:tag name="REVIEWONLY" val="False"/>
  <p:tag name="NUMRESPONSES" val="1"/>
  <p:tag name="QUESTIONALIAS" val="What is the name of the compound shown?"/>
  <p:tag name="ANSWERSALIAS" val="3,7-dimethyloctane|smicln|2,6-dimethyloctane|smicln|3,7,7-trimethylheptane|smicln|1,1,5-trimethylheptane|smicln|1,2,6,6-tetramethylhexane|smicln|1,1,5,6-tetramethylhexane"/>
  <p:tag name="CHARTCOLORINDICES" val="10,3,11,14,13,6,46,9,5,16,10,3"/>
  <p:tag name="SLIDEORDER" val="26"/>
  <p:tag name="SLIDEGUID" val="F784980B0A614B18AA3EB5F57BB019A5"/>
  <p:tag name="RESPONSESGATHERED" val="False"/>
  <p:tag name="ANONYMOUSTEMP" val="False"/>
  <p:tag name="VALUES" val="Incorrect|smicln|Correct|smicln|Incorrect|smicln|Incorrect|smicln|Incorrect|smicln|Incorrect"/>
  <p:tag name="TYPE" val="MultiChoiceSlide"/>
  <p:tag name="RESULTS" val="What is the name of the compound shown?[;crlf;]26[;]28[;]26[;]False[;]23[;][;crlf;]2.07692307692308[;]2[;]0.474185692536075[;]0.224852071005917[;crlf;]1[;]-1[;]3,7-dimethyloctane1[;]3,7-dimethyloctane[;][;crlf;]23[;]1[;]2,6-dimethyloctane2[;]2,6-dimethyloctane[;][;crlf;]1[;]-1[;]3,7,7-trimethylheptane3[;]3,7,7-trimethylheptane[;][;crlf;]1[;]-1[;]1,1,5-trimethylheptane4[;]1,1,5-trimethylheptane[;][;crlf;]0[;]-1[;]1,2,6,6-tetramethylhexane5[;]1,2,6,6-tetramethylhexane[;][;crlf;]0[;]-1[;]1,1,5,6-tetramethylhexane6[;]1,1,5,6-tetramethylhexane[;]"/>
  <p:tag name="HASRESULTS" val="True"/>
  <p:tag name="TPQUESTIONXML" val="﻿&lt;?xml version=&quot;1.0&quot; encoding=&quot;utf-8&quot;?&gt;&#10;&lt;questionlist&gt;&#10;    &lt;properties&gt;&#10;        &lt;guid&gt;45F38E2603634B7C9B28F215196D90FE&lt;/guid&gt;&#10;        &lt;description /&gt;&#10;        &lt;date&gt;11/16/2014 1:18:55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8EDF71E439BE479EBC97C52B10C312B3&lt;/guid&gt;&#10;            &lt;repollguid&gt;43929BD66B1540589A31167D34DCF41F&lt;/repollguid&gt;&#10;            &lt;sourceid&gt;635D4DD251FD4A2E93E0AD2D1B842CDD&lt;/sourceid&gt;&#10;            &lt;questiontext&gt;What is the name of the compound shown?&lt;/questiontext&gt;&#10;            &lt;showresults&gt;True&lt;/showresults&gt;&#10;            &lt;responsegrid&gt;0&lt;/responsegrid&gt;&#10;            &lt;countdowntimer&gt;False&lt;/countdowntimer&gt;&#10;            &lt;correctvalue&gt;1&lt;/correctvalue&gt;&#10;            &lt;incorrectvalue&gt;0&lt;/incorrectvalue&gt;&#10;            &lt;responselimit&gt;1&lt;/responselimit&gt;&#10;            &lt;bulletstyle&gt;2&lt;/bulletstyle&gt;&#10;            &lt;answers&gt;&#10;                &lt;answer&gt;&#10;                    &lt;guid&gt;A6927F8693584491B0717DFD7E057058&lt;/guid&gt;&#10;                    &lt;answertext&gt;3,7-dimethyloctane &lt;/answertext&gt;&#10;                    &lt;valuetype&gt;-1&lt;/valuetype&gt;&#10;                &lt;/answer&gt;&#10;                &lt;answer&gt;&#10;                    &lt;guid&gt;E473A2B0D7DB44B9B1C91D2BAACE5D3F&lt;/guid&gt;&#10;                    &lt;answertext&gt;2,6-dimethyloctane &lt;/answertext&gt;&#10;                    &lt;valuetype&gt;1&lt;/valuetype&gt;&#10;                &lt;/answer&gt;&#10;                &lt;answer&gt;&#10;                    &lt;guid&gt;B4BFDC042B7D4CD59A9910F8313B130C&lt;/guid&gt;&#10;                    &lt;answertext&gt;3,7,7-trimethylheptane &lt;/answertext&gt;&#10;                    &lt;valuetype&gt;-1&lt;/valuetype&gt;&#10;                &lt;/answer&gt;&#10;                &lt;answer&gt;&#10;                    &lt;guid&gt;843F2D26D34B464490B441B40CF507EB&lt;/guid&gt;&#10;                    &lt;answertext&gt;1,1,5-trimethylheptane &lt;/answertext&gt;&#10;                    &lt;valuetype&gt;-1&lt;/valuetype&gt;&#10;                &lt;/answer&gt;&#10;                &lt;answer&gt;&#10;                    &lt;guid&gt;B7B58449229544458C74F79F76409AF9&lt;/guid&gt;&#10;                    &lt;answertext&gt;1,2,6,6-tetramethylhexane &lt;/answertext&gt;&#10;                    &lt;valuetype&gt;-1&lt;/valuetype&gt;&#10;                &lt;/answer&gt;&#10;                &lt;answer&gt;&#10;                    &lt;guid&gt;17350E6E7F594AD88F2B00B4B631BA0A&lt;/guid&gt;&#10;                    &lt;answertext&gt;1,1,5,6-tetramethylhexane&lt;/answertext&gt;&#10;                    &lt;valuetype&gt;-1&lt;/valuetype&gt;&#10;                &lt;/answer&gt;&#10;            &lt;/answers&gt;&#10;        &lt;/multichoice&gt;&#10;    &lt;/questions&gt;&#10;&lt;/questionlist&gt;"/>
  <p:tag name="LIVECHARTING" val="False"/>
  <p:tag name="AUTOOPENPOLL" val="True"/>
  <p:tag name="AUTOFORMATCHART" val="True"/>
  <p:tag name="TICKWIDTH" val="&lt;?xml version=&quot;1.0&quot; encoding=&quot;utf-8&quot;?&gt;&lt;float&gt;0&lt;/float&gt;"/>
  <p:tag name="SLIDETYPE" val="&lt;?xml version=&quot;1.0&quot; encoding=&quot;utf-8&quot;?&gt;&lt;SlideType&gt;Question&lt;/SlideType&gt;"/>
  <p:tag name="SOUNDOPTIONS" val="&lt;?xml version=&quot;1.0&quot; encoding=&quot;utf-8&quot;?&gt;&lt;SoundOptions xmlns:xsd=&quot;http://www.w3.org/2001/XMLSchema&quot; xmlns:xsi=&quot;http://www.w3.org/2001/XMLSchema-instance&quot;&gt;&lt;GUID&gt;9ea60470-a922-4e10-b1ea-eb37ca2336d5&lt;/GUID&gt;&lt;Name /&gt;&lt;PlaySound&gt;false&lt;/PlaySound&gt;&lt;CountdownSoundTag&gt;SOUND5048106112113789048858212267122791194343688811210411778721021077387908281705665479797697149868110361&lt;/CountdownSoundTag&gt;&lt;PlayTimesUpSound&gt;false&lt;/PlayTimesUpSound&gt;&lt;TimesUpSoundTag&gt;SOUND78559777531211121158510385529866107431017273103999057109117571068712285765090109816511543112828412211961&lt;/TimesUpSoundTag&gt;&lt;Loop&gt;true&lt;/Loop&gt;&lt;/SoundOptions&gt;"/>
  <p:tag name="SCORINGOPTIONS" val="&lt;?xml version=&quot;1.0&quot; encoding=&quot;utf-8&quot;?&gt;&lt;ScoringOptions xmlns:xsd=&quot;http://www.w3.org/2001/XMLSchema&quot; xmlns:xsi=&quot;http://www.w3.org/2001/XMLSchema-instance&quot;&gt;&lt;GUID&gt;667430da-6d7c-4f2c-8487-17e860894b99&lt;/GUID&gt;&lt;Name /&gt;&lt;EnableScoring&gt;true&lt;/EnableScoring&gt;&lt;RevealAnswer&gt;true&lt;/RevealAnswer&gt;&lt;PointsForCorrectAnswer&gt;10&lt;/PointsForCorrectAnswer&gt;&lt;SpeedScoring&gt;false&lt;/SpeedScoring&gt;&lt;IsNumberOfCorrectAnswersShown&gt;false&lt;/IsNumberOfCorrectAnswersShown&gt;&lt;/ScoringOptions&gt;"/>
  <p:tag name="COUNTDOWNOPTIONS" val="&lt;?xml version=&quot;1.0&quot; encoding=&quot;utf-8&quot;?&gt;&lt;CountdownOptions xmlns:xsd=&quot;http://www.w3.org/2001/XMLSchema&quot; xmlns:xsi=&quot;http://www.w3.org/2001/XMLSchema-instance&quot;&gt;&lt;GUID&gt;92a8175d-0813-494e-8cbb-26e357f6eb5f&lt;/GUID&gt;&lt;Name /&gt;&lt;HasCountdown&gt;false&lt;/HasCountdown&gt;&lt;DoesCountdownClosePoll&gt;false&lt;/DoesCountdownClosePoll&gt;&lt;Length&gt;10&lt;/Length&gt;&lt;Value&gt;10&lt;/Value&gt;&lt;CountdownType&gt;Analogue&lt;/CountdownType&gt;&lt;Location&gt;&lt;GUID&gt;00000000-0000-0000-0000-000000000000&lt;/GUID&gt;&lt;Name /&gt;&lt;ScreenPosition&gt;BottomRight&lt;/ScreenPosition&gt;&lt;BorderThickness&gt;10&lt;/BorderThickness&gt;&lt;Top&gt;0&lt;/Top&gt;&lt;Left&gt;0&lt;/Left&gt;&lt;Height&gt;35&lt;/Height&gt;&lt;Width&gt;50&lt;/Width&gt;&lt;/Location&gt;&lt;/CountdownOptions&gt;"/>
  <p:tag name="VOTENOWOPTIONS" val="&lt;?xml version=&quot;1.0&quot; encoding=&quot;utf-8&quot;?&gt;&lt;VoteNowOptions xmlns:xsd=&quot;http://www.w3.org/2001/XMLSchema&quot; xmlns:xsi=&quot;http://www.w3.org/2001/XMLSchema-instance&quot;&gt;&lt;GUID&gt;f660cbe6-63c6-4272-8668-1552e5260642&lt;/GUID&gt;&lt;Name /&gt;&lt;HasVoteNow&gt;true&lt;/HasVoteNow&gt;&lt;TextSingleDigit&gt;POLL OPEN&lt;/TextSingleDigit&gt;&lt;TextMultiDigit&gt;Enter Number(s) and Press Send&lt;/TextMultiDigit&gt;&lt;TextTextVote&gt;Enter Text and Press Send&lt;/TextTextVote&gt;&lt;LocationSingleDigit&gt;&lt;GUID&gt;00000000-0000-0000-0000-000000000000&lt;/GUID&gt;&lt;Name /&gt;&lt;ScreenPosition&gt;TopRight&lt;/ScreenPosition&gt;&lt;BorderThickness&gt;10&lt;/BorderThickness&gt;&lt;Top&gt;0&lt;/Top&gt;&lt;Left&gt;0&lt;/Left&gt;&lt;Height&gt;35&lt;/Height&gt;&lt;Width&gt;100&lt;/Width&gt;&lt;/LocationSingleDigit&gt;&lt;LocationMultiDigit&gt;&lt;GUID&gt;00000000-0000-0000-0000-000000000000&lt;/GUID&gt;&lt;Name /&gt;&lt;ScreenPosition&gt;TopRight&lt;/ScreenPosition&gt;&lt;BorderThickness&gt;10&lt;/BorderThickness&gt;&lt;Top&gt;0&lt;/Top&gt;&lt;Left&gt;0&lt;/Left&gt;&lt;Height&gt;35&lt;/Height&gt;&lt;Width&gt;100&lt;/Width&gt;&lt;/LocationMultiDigit&gt;&lt;LocationTextVote&gt;&lt;GUID&gt;00000000-0000-0000-0000-000000000000&lt;/GUID&gt;&lt;Name /&gt;&lt;ScreenPosition&gt;TopRight&lt;/ScreenPosition&gt;&lt;BorderThickness&gt;10&lt;/BorderThickness&gt;&lt;Top&gt;0&lt;/Top&gt;&lt;Left&gt;0&lt;/Left&gt;&lt;Height&gt;35&lt;/Height&gt;&lt;Width&gt;100&lt;/Width&gt;&lt;/LocationTextVote&gt;&lt;Shape&gt;msoShapeRectangle&lt;/Shape&gt;&lt;/VoteNowOptions&gt;"/>
  <p:tag name="RESULTRENDERING" val="&lt;?xml version=&quot;1.0&quot; encoding=&quot;utf-8&quot;?&gt;&lt;DataRendering xmlns:xsd=&quot;http://www.w3.org/2001/XMLSchema&quot; xmlns:xsi=&quot;http://www.w3.org/2001/XMLSchema-instance&quot;&gt;&lt;GUID&gt;882202e4-71ef-41db-acb8-0c3cc82d0991&lt;/GUID&gt;&lt;Name /&gt;&lt;ShowAverage&gt;false&lt;/ShowAverage&gt;&lt;DisplayType&gt;NoResultShown&lt;/DisplayType&gt;&lt;DisplayNumbersAs&gt;Percentages&lt;/DisplayNumbersAs&gt;&lt;DecimalPlaces&gt;0&lt;/DecimalPlaces&gt;&lt;ShowResultsAxis&gt;false&lt;/ShowResultsAxis&gt;&lt;ShowRangeAxis&gt;true&lt;/ShowRangeAxis&gt;&lt;ShowTotal&gt;false&lt;/ShowTotal&gt;&lt;ShowResults&gt;true&lt;/ShowResults&gt;&lt;CalculatePercentageAs&gt;PercentageOfVotesCast&lt;/CalculatePercentageAs&gt;&lt;IsBreakdown&gt;false&lt;/IsBreakdown&gt;&lt;ShowOverall&gt;true&lt;/ShowOverall&gt;&lt;AdjustDecimalPlacesIfNecessary&gt;true&lt;/AdjustDecimalPlacesIfNecessary&gt;&lt;AddDecimalPlaceIfRequired&gt;true&lt;/AddDecimalPlaceIfRequired&gt;&lt;NumberOfChoicesToDisplay&gt;10&lt;/NumberOfChoicesToDisplay&gt;&lt;/DataRendering&gt;"/>
  <p:tag name="SCORES" val="&lt;?xml version=&quot;1.0&quot; encoding=&quot;utf-8&quot;?&gt;&lt;ArrayOfScore xmlns:xsd=&quot;http://www.w3.org/2001/XMLSchema&quot; xmlns:xsi=&quot;http://www.w3.org/2001/XMLSchema-instance&quot; /&gt;"/>
  <p:tag name="JOININSTRUCTIONS" val="&lt;?xml version=&quot;1.0&quot; encoding=&quot;utf-8&quot;?&gt;&lt;JoinInstructions xmlns:xsd=&quot;http://www.w3.org/2001/XMLSchema&quot; xmlns:xsi=&quot;http://www.w3.org/2001/XMLSchema-instance&quot;&gt;&lt;GUID&gt;2cd8d6eb-83b9-4108-9866-eae96f649ee6&lt;/GUID&gt;&lt;Name /&gt;&lt;Position&gt;&lt;GUID&gt;1ce27212-5fe1-4237-a9bb-44062406503a&lt;/GUID&gt;&lt;Name /&gt;&lt;ScreenPosition&gt;BottomRight&lt;/ScreenPosition&gt;&lt;BorderThickness&gt;10&lt;/BorderThickness&gt;&lt;Top&gt;10&lt;/Top&gt;&lt;Left&gt;478.0003&lt;/Left&gt;&lt;Height&gt;29.08126&lt;/Height&gt;&lt;Width&gt;252.562683&lt;/Width&gt;&lt;/Position&gt;&lt;/JoinInstructions&gt;"/>
  <p:tag name="RAWRESULTS" val="&lt;?xml version=&quot;1.0&quot; encoding=&quot;utf-8&quot;?&gt;&lt;ArrayOfResponse xmlns:xsd=&quot;http://www.w3.org/2001/XMLSchema&quot; xmlns:xsi=&quot;http://www.w3.org/2001/XMLSchema-instance&quot; /&gt;"/>
  <p:tag name="LASTMODE" val="&lt;?xml version=&quot;1.0&quot; encoding=&quot;utf-8&quot;?&gt;&lt;int&gt;0&lt;/int&gt;"/>
  <p:tag name="QUESTIONDEFINITION" val="&lt;?xml version=&quot;1.0&quot; encoding=&quot;utf-8&quot;?&gt;&lt;TextVoteQuestionNoResult xmlns:xsd=&quot;http://www.w3.org/2001/XMLSchema&quot; xmlns:xsi=&quot;http://www.w3.org/2001/XMLSchema-instance&quot;&gt;&lt;GUID&gt;cec50328-966e-4138-96be-2518300eb87e&lt;/GUID&gt;&lt;Name /&gt;&lt;ReactorQuestionId&gt;872008&lt;/ReactorQuestionId&gt;&lt;Text&gt;Identify the errors in the mechanism shown and add labels to explain what is wrong with the answers&lt;/Text&gt;&lt;SubChoiceDefinitions&gt;&lt;SubChoiceDefinition&gt;&lt;Name&gt;_default&lt;/Name&gt;&lt;SubChoiceSourceReferences /&gt;&lt;/SubChoiceDefinition&gt;&lt;/SubChoiceDefinitions&gt;&lt;SubText /&gt;&lt;IndividualWeightingText /&gt;&lt;QuestionType&gt;TextVoteNoResult&lt;/QuestionType&gt;&lt;Source&gt;Handsets&lt;/Source&gt;&lt;Choices /&gt;&lt;HasData&gt;false&lt;/HasData&gt;&lt;MasterQuestionNumSubChoices&gt;0&lt;/MasterQuestionNumSubChoices&gt;&lt;TimeOpenMS&gt;0&lt;/TimeOpenMS&gt;&lt;IsQuestionWeighted&gt;false&lt;/IsQuestionWeighted&gt;&lt;CorrectAnswerVotesNumber&gt;0&lt;/CorrectAnswerVotesNumber&gt;&lt;CorrectAnswerVotesPercent&gt;0&lt;/CorrectAnswerVotesPercent&gt;&lt;ReactorPollDetails&gt;&lt;MeetingId&gt;0&lt;/MeetingId&gt;&lt;SessionId&gt;0&lt;/SessionId&gt;&lt;TenancyId&gt;0&lt;/TenancyId&gt;&lt;LatestPollId&gt;0&lt;/LatestPollId&gt;&lt;/ReactorPollDetails&gt;&lt;TextVoteScores&gt;&lt;TextVoteScore&gt;&lt;GUID&gt;6080441a-5a46-42c8-826c-dd11d9e1c40a&lt;/GUID&gt;&lt;Name /&gt;&lt;IsAnswer&gt;true&lt;/IsAnswer&gt;&lt;Score&gt;1&lt;/Score&gt;&lt;Response&gt;-276&lt;/Response&gt;&lt;/TextVoteScore&gt;&lt;/TextVoteScores&gt;&lt;/TextVoteQuestionNoResult&gt;"/>
  <p:tag name="SEQUENCECOUNT" val="&lt;?xml version=&quot;1.0&quot; encoding=&quot;utf-8&quot;?&gt;&lt;int&gt;356&lt;/int&gt;"/>
  <p:tag name="MEETOO" val="594f4413-3072-4216-8bb3-393793519215"/>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 name="VALUEFORMAT" val="0%"/>
  <p:tag name="SLIDEID" val="CFF75B29C5EC4FE18730EBBDC204B0DB"/>
  <p:tag name="SLIDETYPE" val="Q"/>
  <p:tag name="DEMOGRAPHIC" val="False"/>
  <p:tag name="SPEEDSCORING" val="False"/>
  <p:tag name="INCORRECTPOINTVALUE" val="0"/>
  <p:tag name="CORRECTPOINTVALUE" val="1"/>
  <p:tag name="RESPONSECOUNT" val="1"/>
  <p:tag name="SLICED" val="False"/>
  <p:tag name="RESPONSES" val="2;"/>
  <p:tag name="CHARTSTRINGSTD" val="0 1 0 0"/>
  <p:tag name="CHARTSTRINGREV" val="0 0 1 0"/>
  <p:tag name="CHARTSTRINGSTDPER" val="0 1 0 0"/>
  <p:tag name="CHARTSTRINGREVPER" val="0 0 1 0"/>
  <p:tag name="CHARTLABELS" val="1"/>
  <p:tag name="REVIEWONLY" val="False"/>
  <p:tag name="NUMRESPONSES" val="6"/>
  <p:tag name="QUESTIONALIAS" val="What is the name of the compound shown below?"/>
  <p:tag name="ANSWERSALIAS" val="Propane|smicln|Pentane|smicln|Butane|smicln|Ethane|smicln|Methane|smicln|Hexane "/>
  <p:tag name="CHARTCOLORINDICES" val="10,3,11,14,13,6,46,9,5,16,10,3"/>
  <p:tag name="TOTALRESPONSES" val="0"/>
  <p:tag name="VALUES" val="Incorrect|smicln|Incorrect|smicln|Correct|smicln|Incorrect|smicln|Incorrect|smicln|Incorrect"/>
  <p:tag name="RESPONSESGATHERED" val="False"/>
  <p:tag name="ANONYMOUSTEMP" val="False"/>
  <p:tag name="SLIDEORDER" val="23"/>
  <p:tag name="SLIDEGUID" val="3862F47DEC5D4E808F302BF423091C1C"/>
  <p:tag name="LIVECHARTING" val="False"/>
  <p:tag name="AUTOOPENPOLL" val="True"/>
  <p:tag name="AUTOFORMATCHART" val="Tru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 name="VALUEFORMAT" val="0%"/>
  <p:tag name="SLIDEID" val="CFF75B29C5EC4FE18730EBBDC204B0DB"/>
  <p:tag name="SLIDETYPE" val="Q"/>
  <p:tag name="DEMOGRAPHIC" val="False"/>
  <p:tag name="SPEEDSCORING" val="False"/>
  <p:tag name="INCORRECTPOINTVALUE" val="0"/>
  <p:tag name="CORRECTPOINTVALUE" val="1"/>
  <p:tag name="RESPONSECOUNT" val="1"/>
  <p:tag name="SLICED" val="False"/>
  <p:tag name="RESPONSES" val="2;"/>
  <p:tag name="CHARTSTRINGSTD" val="0 1 0 0"/>
  <p:tag name="CHARTSTRINGREV" val="0 0 1 0"/>
  <p:tag name="CHARTSTRINGSTDPER" val="0 1 0 0"/>
  <p:tag name="CHARTSTRINGREVPER" val="0 0 1 0"/>
  <p:tag name="CHARTLABELS" val="1"/>
  <p:tag name="REVIEWONLY" val="False"/>
  <p:tag name="NUMRESPONSES" val="6"/>
  <p:tag name="QUESTIONALIAS" val="What is the name of the compound shown below?"/>
  <p:tag name="ANSWERSALIAS" val="Propane|smicln|Pentane|smicln|Butane|smicln|Ethane|smicln|Methane|smicln|Hexane "/>
  <p:tag name="CHARTCOLORINDICES" val="10,3,11,14,13,6,46,9,5,16,10,3"/>
  <p:tag name="TOTALRESPONSES" val="0"/>
  <p:tag name="VALUES" val="Incorrect|smicln|Incorrect|smicln|Correct|smicln|Incorrect|smicln|Incorrect|smicln|Incorrect"/>
  <p:tag name="RESPONSESGATHERED" val="False"/>
  <p:tag name="ANONYMOUSTEMP" val="False"/>
  <p:tag name="SLIDEORDER" val="23"/>
  <p:tag name="SLIDEGUID" val="3862F47DEC5D4E808F302BF423091C1C"/>
  <p:tag name="LIVECHARTING" val="False"/>
  <p:tag name="AUTOOPENPOLL" val="True"/>
  <p:tag name="AUTOFORMATCHART" val="Tru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 name="VALUEFORMAT" val="0%"/>
  <p:tag name="SLIDEID" val="CFF75B29C5EC4FE18730EBBDC204B0DB"/>
  <p:tag name="SLIDETYPE" val="Q"/>
  <p:tag name="DEMOGRAPHIC" val="False"/>
  <p:tag name="SPEEDSCORING" val="False"/>
  <p:tag name="INCORRECTPOINTVALUE" val="0"/>
  <p:tag name="CORRECTPOINTVALUE" val="1"/>
  <p:tag name="RESPONSECOUNT" val="1"/>
  <p:tag name="SLICED" val="False"/>
  <p:tag name="RESPONSES" val="2;"/>
  <p:tag name="CHARTSTRINGSTD" val="0 1 0 0"/>
  <p:tag name="CHARTSTRINGREV" val="0 0 1 0"/>
  <p:tag name="CHARTSTRINGSTDPER" val="0 1 0 0"/>
  <p:tag name="CHARTSTRINGREVPER" val="0 0 1 0"/>
  <p:tag name="CHARTLABELS" val="1"/>
  <p:tag name="REVIEWONLY" val="False"/>
  <p:tag name="NUMRESPONSES" val="6"/>
  <p:tag name="QUESTIONALIAS" val="What is the name of the compound shown below?"/>
  <p:tag name="ANSWERSALIAS" val="Propane|smicln|Pentane|smicln|Butane|smicln|Ethane|smicln|Methane|smicln|Hexane "/>
  <p:tag name="CHARTCOLORINDICES" val="10,3,11,14,13,6,46,9,5,16,10,3"/>
  <p:tag name="TOTALRESPONSES" val="0"/>
  <p:tag name="VALUES" val="Incorrect|smicln|Incorrect|smicln|Correct|smicln|Incorrect|smicln|Incorrect|smicln|Incorrect"/>
  <p:tag name="RESPONSESGATHERED" val="False"/>
  <p:tag name="ANONYMOUSTEMP" val="False"/>
  <p:tag name="SLIDEORDER" val="23"/>
  <p:tag name="SLIDEGUID" val="3862F47DEC5D4E808F302BF423091C1C"/>
  <p:tag name="LIVECHARTING" val="False"/>
  <p:tag name="AUTOOPENPOLL" val="True"/>
  <p:tag name="AUTOFORMATCHART" val="Tru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594</TotalTime>
  <Words>1751</Words>
  <Application>Microsoft Office PowerPoint</Application>
  <PresentationFormat>Widescreen</PresentationFormat>
  <Paragraphs>246</Paragraphs>
  <Slides>26</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Light</vt:lpstr>
      <vt:lpstr>Georgia</vt:lpstr>
      <vt:lpstr>Lucida Sans Unicode</vt:lpstr>
      <vt:lpstr>Symbol</vt:lpstr>
      <vt:lpstr>Times New Roman</vt:lpstr>
      <vt:lpstr>Office Theme</vt:lpstr>
      <vt:lpstr>PowerPoint Presentation</vt:lpstr>
      <vt:lpstr>PowerPoint Presentation</vt:lpstr>
      <vt:lpstr>PowerPoint Presentation</vt:lpstr>
      <vt:lpstr>PowerPoint Presentation</vt:lpstr>
      <vt:lpstr>Place the following statements in chronological order to describe what happens in a catalytic converter:</vt:lpstr>
      <vt:lpstr>Place the following statements in chronological order to describe what happens in a catalytic converter:</vt:lpstr>
      <vt:lpstr>Arrange these particles into an appropriate format to show what happens on the catalyst surface to convert CO to CO2.  Add labels</vt:lpstr>
      <vt:lpstr>Arrange these particles into an appropriate format to show what happens on the catalyst surface to convert CO to CO2.  Add labels</vt:lpstr>
      <vt:lpstr>PowerPoint Presentation</vt:lpstr>
      <vt:lpstr>PowerPoint Presentation</vt:lpstr>
      <vt:lpstr>PowerPoint Presentation</vt:lpstr>
      <vt:lpstr>PowerPoint Presentation</vt:lpstr>
      <vt:lpstr>PowerPoint Presentation</vt:lpstr>
      <vt:lpstr>PowerPoint Presentation</vt:lpstr>
      <vt:lpstr>Identify the errors in the mechanism shown and add labels to explain what is wrong with the answers</vt:lpstr>
      <vt:lpstr>PowerPoint Presentation</vt:lpstr>
      <vt:lpstr> pentan-1,5-dioic acid</vt:lpstr>
      <vt:lpstr>PowerPoint Presentation</vt:lpstr>
      <vt:lpstr>Part 1 – On the introduction tab, explore the different solutions, views and tools, then answer the questions below</vt:lpstr>
      <vt:lpstr>PowerPoint Presentation</vt:lpstr>
      <vt:lpstr>Have a discussion about the points below and add some notes about what you discuss.  Spend ~4 mins on each point.</vt:lpstr>
      <vt:lpstr>Have a discussion about the points below and add some notes about what you discuss.  Spend ~4 mins on each point.</vt:lpstr>
      <vt:lpstr>Consider statements 1 – 8 below.  What are the challenges and risks associated with each one?  Make notes in the table</vt:lpstr>
      <vt:lpstr>Consider statements 1 – 8 below.  What are the challenges and risks associated with each one?  Make notes in the table</vt:lpstr>
      <vt:lpstr>Let’s get started…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Read</dc:creator>
  <cp:lastModifiedBy>David Read</cp:lastModifiedBy>
  <cp:revision>38</cp:revision>
  <cp:lastPrinted>2015-11-06T18:30:32Z</cp:lastPrinted>
  <dcterms:created xsi:type="dcterms:W3CDTF">2014-10-19T18:45:20Z</dcterms:created>
  <dcterms:modified xsi:type="dcterms:W3CDTF">2021-03-17T13:27:34Z</dcterms:modified>
</cp:coreProperties>
</file>