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7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54"/>
  </p:notesMasterIdLst>
  <p:sldIdLst>
    <p:sldId id="259" r:id="rId9"/>
    <p:sldId id="257" r:id="rId10"/>
    <p:sldId id="258" r:id="rId11"/>
    <p:sldId id="273" r:id="rId12"/>
    <p:sldId id="274" r:id="rId13"/>
    <p:sldId id="276" r:id="rId14"/>
    <p:sldId id="277" r:id="rId15"/>
    <p:sldId id="278" r:id="rId16"/>
    <p:sldId id="275" r:id="rId17"/>
    <p:sldId id="279" r:id="rId18"/>
    <p:sldId id="280" r:id="rId19"/>
    <p:sldId id="281" r:id="rId20"/>
    <p:sldId id="282" r:id="rId21"/>
    <p:sldId id="283" r:id="rId22"/>
    <p:sldId id="262" r:id="rId23"/>
    <p:sldId id="284" r:id="rId24"/>
    <p:sldId id="326" r:id="rId25"/>
    <p:sldId id="322" r:id="rId26"/>
    <p:sldId id="323" r:id="rId27"/>
    <p:sldId id="324" r:id="rId28"/>
    <p:sldId id="325" r:id="rId29"/>
    <p:sldId id="285" r:id="rId30"/>
    <p:sldId id="286" r:id="rId31"/>
    <p:sldId id="327" r:id="rId32"/>
    <p:sldId id="328" r:id="rId33"/>
    <p:sldId id="329" r:id="rId34"/>
    <p:sldId id="330" r:id="rId35"/>
    <p:sldId id="287" r:id="rId36"/>
    <p:sldId id="265" r:id="rId37"/>
    <p:sldId id="292" r:id="rId38"/>
    <p:sldId id="263" r:id="rId39"/>
    <p:sldId id="295" r:id="rId40"/>
    <p:sldId id="288" r:id="rId41"/>
    <p:sldId id="296" r:id="rId42"/>
    <p:sldId id="289" r:id="rId43"/>
    <p:sldId id="290" r:id="rId44"/>
    <p:sldId id="297" r:id="rId45"/>
    <p:sldId id="269" r:id="rId46"/>
    <p:sldId id="293" r:id="rId47"/>
    <p:sldId id="318" r:id="rId48"/>
    <p:sldId id="319" r:id="rId49"/>
    <p:sldId id="317" r:id="rId50"/>
    <p:sldId id="321" r:id="rId51"/>
    <p:sldId id="294" r:id="rId52"/>
    <p:sldId id="331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6" userDrawn="1">
          <p15:clr>
            <a:srgbClr val="A4A3A4"/>
          </p15:clr>
        </p15:guide>
        <p15:guide id="2" pos="55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131B68-FE06-5C4B-A6E0-D47CE78B5E5F}" v="62" dt="2020-05-12T16:27:21.692"/>
  </p1510:revLst>
</p1510:revInfo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5"/>
    <p:restoredTop sz="75714"/>
  </p:normalViewPr>
  <p:slideViewPr>
    <p:cSldViewPr snapToGrid="0" snapToObjects="1" showGuides="1">
      <p:cViewPr varScale="1">
        <p:scale>
          <a:sx n="91" d="100"/>
          <a:sy n="91" d="100"/>
        </p:scale>
        <p:origin x="760" y="176"/>
      </p:cViewPr>
      <p:guideLst>
        <p:guide orient="horz" pos="2546"/>
        <p:guide pos="55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slide" Target="slides/slide45.xml"/><Relationship Id="rId58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microsoft.com/office/2016/11/relationships/changesInfo" Target="changesInfos/changesInfo1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theme" Target="theme/theme1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E6BC523A-5335-814B-8780-F5674D1D8BE2}"/>
    <pc:docChg chg="modSld">
      <pc:chgData name="Gibbins N.M." userId="6a0e944c-4d97-467d-bb7a-7c3315791fe4" providerId="ADAL" clId="{E6BC523A-5335-814B-8780-F5674D1D8BE2}" dt="2019-03-26T10:28:14.127" v="4" actId="1076"/>
      <pc:docMkLst>
        <pc:docMk/>
      </pc:docMkLst>
      <pc:sldChg chg="modSp">
        <pc:chgData name="Gibbins N.M." userId="6a0e944c-4d97-467d-bb7a-7c3315791fe4" providerId="ADAL" clId="{E6BC523A-5335-814B-8780-F5674D1D8BE2}" dt="2019-03-26T10:28:14.127" v="4" actId="1076"/>
        <pc:sldMkLst>
          <pc:docMk/>
          <pc:sldMk cId="404099225" sldId="279"/>
        </pc:sldMkLst>
        <pc:spChg chg="mod">
          <ac:chgData name="Gibbins N.M." userId="6a0e944c-4d97-467d-bb7a-7c3315791fe4" providerId="ADAL" clId="{E6BC523A-5335-814B-8780-F5674D1D8BE2}" dt="2019-03-26T10:28:14.127" v="4" actId="1076"/>
          <ac:spMkLst>
            <pc:docMk/>
            <pc:sldMk cId="404099225" sldId="279"/>
            <ac:spMk id="17" creationId="{00000000-0000-0000-0000-000000000000}"/>
          </ac:spMkLst>
        </pc:spChg>
        <pc:cxnChg chg="mod">
          <ac:chgData name="Gibbins N.M." userId="6a0e944c-4d97-467d-bb7a-7c3315791fe4" providerId="ADAL" clId="{E6BC523A-5335-814B-8780-F5674D1D8BE2}" dt="2019-03-26T10:28:14.127" v="4" actId="1076"/>
          <ac:cxnSpMkLst>
            <pc:docMk/>
            <pc:sldMk cId="404099225" sldId="279"/>
            <ac:cxnSpMk id="31" creationId="{00000000-0000-0000-0000-000000000000}"/>
          </ac:cxnSpMkLst>
        </pc:cxnChg>
        <pc:cxnChg chg="mod">
          <ac:chgData name="Gibbins N.M." userId="6a0e944c-4d97-467d-bb7a-7c3315791fe4" providerId="ADAL" clId="{E6BC523A-5335-814B-8780-F5674D1D8BE2}" dt="2019-03-26T10:28:14.127" v="4" actId="1076"/>
          <ac:cxnSpMkLst>
            <pc:docMk/>
            <pc:sldMk cId="404099225" sldId="279"/>
            <ac:cxnSpMk id="34" creationId="{00000000-0000-0000-0000-000000000000}"/>
          </ac:cxnSpMkLst>
        </pc:cxnChg>
        <pc:cxnChg chg="mod">
          <ac:chgData name="Gibbins N.M." userId="6a0e944c-4d97-467d-bb7a-7c3315791fe4" providerId="ADAL" clId="{E6BC523A-5335-814B-8780-F5674D1D8BE2}" dt="2019-03-26T10:28:14.127" v="4" actId="1076"/>
          <ac:cxnSpMkLst>
            <pc:docMk/>
            <pc:sldMk cId="404099225" sldId="279"/>
            <ac:cxnSpMk id="36" creationId="{00000000-0000-0000-0000-000000000000}"/>
          </ac:cxnSpMkLst>
        </pc:cxnChg>
        <pc:cxnChg chg="mod">
          <ac:chgData name="Gibbins N.M." userId="6a0e944c-4d97-467d-bb7a-7c3315791fe4" providerId="ADAL" clId="{E6BC523A-5335-814B-8780-F5674D1D8BE2}" dt="2019-03-26T10:28:14.127" v="4" actId="1076"/>
          <ac:cxnSpMkLst>
            <pc:docMk/>
            <pc:sldMk cId="404099225" sldId="279"/>
            <ac:cxnSpMk id="38" creationId="{00000000-0000-0000-0000-000000000000}"/>
          </ac:cxnSpMkLst>
        </pc:cxnChg>
      </pc:sldChg>
    </pc:docChg>
  </pc:docChgLst>
  <pc:docChgLst>
    <pc:chgData name="Gibbins N.M." userId="6a0e944c-4d97-467d-bb7a-7c3315791fe4" providerId="ADAL" clId="{D4131B68-FE06-5C4B-A6E0-D47CE78B5E5F}"/>
    <pc:docChg chg="undo custSel addSld delSld modSld">
      <pc:chgData name="Gibbins N.M." userId="6a0e944c-4d97-467d-bb7a-7c3315791fe4" providerId="ADAL" clId="{D4131B68-FE06-5C4B-A6E0-D47CE78B5E5F}" dt="2020-05-12T16:27:23.532" v="4246" actId="2696"/>
      <pc:docMkLst>
        <pc:docMk/>
      </pc:docMkLst>
      <pc:sldChg chg="modSp modNotesTx">
        <pc:chgData name="Gibbins N.M." userId="6a0e944c-4d97-467d-bb7a-7c3315791fe4" providerId="ADAL" clId="{D4131B68-FE06-5C4B-A6E0-D47CE78B5E5F}" dt="2020-05-12T14:11:26.046" v="409" actId="20577"/>
        <pc:sldMkLst>
          <pc:docMk/>
          <pc:sldMk cId="3138059717" sldId="257"/>
        </pc:sldMkLst>
        <pc:spChg chg="mod">
          <ac:chgData name="Gibbins N.M." userId="6a0e944c-4d97-467d-bb7a-7c3315791fe4" providerId="ADAL" clId="{D4131B68-FE06-5C4B-A6E0-D47CE78B5E5F}" dt="2020-05-12T14:07:11.178" v="5" actId="20577"/>
          <ac:spMkLst>
            <pc:docMk/>
            <pc:sldMk cId="3138059717" sldId="257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D4131B68-FE06-5C4B-A6E0-D47CE78B5E5F}" dt="2020-05-12T14:27:15.470" v="2404" actId="20577"/>
        <pc:sldMkLst>
          <pc:docMk/>
          <pc:sldMk cId="2153839318" sldId="263"/>
        </pc:sldMkLst>
        <pc:spChg chg="mod">
          <ac:chgData name="Gibbins N.M." userId="6a0e944c-4d97-467d-bb7a-7c3315791fe4" providerId="ADAL" clId="{D4131B68-FE06-5C4B-A6E0-D47CE78B5E5F}" dt="2020-05-12T14:27:15.470" v="2404" actId="20577"/>
          <ac:spMkLst>
            <pc:docMk/>
            <pc:sldMk cId="2153839318" sldId="263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D4131B68-FE06-5C4B-A6E0-D47CE78B5E5F}" dt="2020-05-12T16:27:21.691" v="4245"/>
        <pc:sldMkLst>
          <pc:docMk/>
          <pc:sldMk cId="2975141570" sldId="269"/>
        </pc:sldMkLst>
        <pc:spChg chg="mod">
          <ac:chgData name="Gibbins N.M." userId="6a0e944c-4d97-467d-bb7a-7c3315791fe4" providerId="ADAL" clId="{D4131B68-FE06-5C4B-A6E0-D47CE78B5E5F}" dt="2020-05-12T16:24:10.225" v="4068" actId="20577"/>
          <ac:spMkLst>
            <pc:docMk/>
            <pc:sldMk cId="2975141570" sldId="269"/>
            <ac:spMk id="2" creationId="{00000000-0000-0000-0000-000000000000}"/>
          </ac:spMkLst>
        </pc:spChg>
        <pc:spChg chg="mod">
          <ac:chgData name="Gibbins N.M." userId="6a0e944c-4d97-467d-bb7a-7c3315791fe4" providerId="ADAL" clId="{D4131B68-FE06-5C4B-A6E0-D47CE78B5E5F}" dt="2020-05-12T16:27:21.691" v="4245"/>
          <ac:spMkLst>
            <pc:docMk/>
            <pc:sldMk cId="2975141570" sldId="269"/>
            <ac:spMk id="4" creationId="{00000000-0000-0000-0000-000000000000}"/>
          </ac:spMkLst>
        </pc:spChg>
        <pc:spChg chg="mod">
          <ac:chgData name="Gibbins N.M." userId="6a0e944c-4d97-467d-bb7a-7c3315791fe4" providerId="ADAL" clId="{D4131B68-FE06-5C4B-A6E0-D47CE78B5E5F}" dt="2020-05-12T16:23:24.396" v="4034" actId="20577"/>
          <ac:spMkLst>
            <pc:docMk/>
            <pc:sldMk cId="2975141570" sldId="269"/>
            <ac:spMk id="5" creationId="{95BFAEAD-8DAF-6E42-8F40-07390C686C05}"/>
          </ac:spMkLst>
        </pc:spChg>
      </pc:sldChg>
      <pc:sldChg chg="modNotesTx">
        <pc:chgData name="Gibbins N.M." userId="6a0e944c-4d97-467d-bb7a-7c3315791fe4" providerId="ADAL" clId="{D4131B68-FE06-5C4B-A6E0-D47CE78B5E5F}" dt="2020-05-12T14:14:26.309" v="845" actId="20577"/>
        <pc:sldMkLst>
          <pc:docMk/>
          <pc:sldMk cId="1807856851" sldId="273"/>
        </pc:sldMkLst>
      </pc:sldChg>
      <pc:sldChg chg="modNotesTx">
        <pc:chgData name="Gibbins N.M." userId="6a0e944c-4d97-467d-bb7a-7c3315791fe4" providerId="ADAL" clId="{D4131B68-FE06-5C4B-A6E0-D47CE78B5E5F}" dt="2020-05-12T14:15:15.670" v="1007" actId="20577"/>
        <pc:sldMkLst>
          <pc:docMk/>
          <pc:sldMk cId="3332256095" sldId="274"/>
        </pc:sldMkLst>
      </pc:sldChg>
      <pc:sldChg chg="modNotesTx">
        <pc:chgData name="Gibbins N.M." userId="6a0e944c-4d97-467d-bb7a-7c3315791fe4" providerId="ADAL" clId="{D4131B68-FE06-5C4B-A6E0-D47CE78B5E5F}" dt="2020-05-12T14:20:18.629" v="1613" actId="20577"/>
        <pc:sldMkLst>
          <pc:docMk/>
          <pc:sldMk cId="230658912" sldId="275"/>
        </pc:sldMkLst>
      </pc:sldChg>
      <pc:sldChg chg="modNotesTx">
        <pc:chgData name="Gibbins N.M." userId="6a0e944c-4d97-467d-bb7a-7c3315791fe4" providerId="ADAL" clId="{D4131B68-FE06-5C4B-A6E0-D47CE78B5E5F}" dt="2020-05-12T14:16:47.538" v="1213" actId="20577"/>
        <pc:sldMkLst>
          <pc:docMk/>
          <pc:sldMk cId="652892548" sldId="276"/>
        </pc:sldMkLst>
      </pc:sldChg>
      <pc:sldChg chg="modNotesTx">
        <pc:chgData name="Gibbins N.M." userId="6a0e944c-4d97-467d-bb7a-7c3315791fe4" providerId="ADAL" clId="{D4131B68-FE06-5C4B-A6E0-D47CE78B5E5F}" dt="2020-05-12T14:19:27.524" v="1473" actId="20577"/>
        <pc:sldMkLst>
          <pc:docMk/>
          <pc:sldMk cId="132703491" sldId="278"/>
        </pc:sldMkLst>
      </pc:sldChg>
      <pc:sldChg chg="modNotesTx">
        <pc:chgData name="Gibbins N.M." userId="6a0e944c-4d97-467d-bb7a-7c3315791fe4" providerId="ADAL" clId="{D4131B68-FE06-5C4B-A6E0-D47CE78B5E5F}" dt="2020-05-12T14:21:20.629" v="1784" actId="20577"/>
        <pc:sldMkLst>
          <pc:docMk/>
          <pc:sldMk cId="404099225" sldId="279"/>
        </pc:sldMkLst>
      </pc:sldChg>
      <pc:sldChg chg="modNotesTx">
        <pc:chgData name="Gibbins N.M." userId="6a0e944c-4d97-467d-bb7a-7c3315791fe4" providerId="ADAL" clId="{D4131B68-FE06-5C4B-A6E0-D47CE78B5E5F}" dt="2020-05-12T14:24:39.227" v="2403" actId="20577"/>
        <pc:sldMkLst>
          <pc:docMk/>
          <pc:sldMk cId="1292876933" sldId="280"/>
        </pc:sldMkLst>
      </pc:sldChg>
      <pc:sldChg chg="modSp add del">
        <pc:chgData name="Gibbins N.M." userId="6a0e944c-4d97-467d-bb7a-7c3315791fe4" providerId="ADAL" clId="{D4131B68-FE06-5C4B-A6E0-D47CE78B5E5F}" dt="2020-05-12T15:53:08.302" v="3472" actId="20577"/>
        <pc:sldMkLst>
          <pc:docMk/>
          <pc:sldMk cId="2090311274" sldId="293"/>
        </pc:sldMkLst>
        <pc:spChg chg="mod">
          <ac:chgData name="Gibbins N.M." userId="6a0e944c-4d97-467d-bb7a-7c3315791fe4" providerId="ADAL" clId="{D4131B68-FE06-5C4B-A6E0-D47CE78B5E5F}" dt="2020-05-12T14:57:12.047" v="2588" actId="20577"/>
          <ac:spMkLst>
            <pc:docMk/>
            <pc:sldMk cId="2090311274" sldId="293"/>
            <ac:spMk id="2" creationId="{00000000-0000-0000-0000-000000000000}"/>
          </ac:spMkLst>
        </pc:spChg>
        <pc:spChg chg="mod">
          <ac:chgData name="Gibbins N.M." userId="6a0e944c-4d97-467d-bb7a-7c3315791fe4" providerId="ADAL" clId="{D4131B68-FE06-5C4B-A6E0-D47CE78B5E5F}" dt="2020-05-12T15:53:08.302" v="3472" actId="20577"/>
          <ac:spMkLst>
            <pc:docMk/>
            <pc:sldMk cId="2090311274" sldId="293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D4131B68-FE06-5C4B-A6E0-D47CE78B5E5F}" dt="2020-05-12T14:29:15.313" v="2416" actId="20577"/>
        <pc:sldMkLst>
          <pc:docMk/>
          <pc:sldMk cId="2739440531" sldId="296"/>
        </pc:sldMkLst>
        <pc:spChg chg="mod">
          <ac:chgData name="Gibbins N.M." userId="6a0e944c-4d97-467d-bb7a-7c3315791fe4" providerId="ADAL" clId="{D4131B68-FE06-5C4B-A6E0-D47CE78B5E5F}" dt="2020-05-12T14:29:15.313" v="2416" actId="20577"/>
          <ac:spMkLst>
            <pc:docMk/>
            <pc:sldMk cId="2739440531" sldId="296"/>
            <ac:spMk id="4" creationId="{00000000-0000-0000-0000-000000000000}"/>
          </ac:spMkLst>
        </pc:spChg>
      </pc:sldChg>
      <pc:sldChg chg="modSp add">
        <pc:chgData name="Gibbins N.M." userId="6a0e944c-4d97-467d-bb7a-7c3315791fe4" providerId="ADAL" clId="{D4131B68-FE06-5C4B-A6E0-D47CE78B5E5F}" dt="2020-05-12T14:31:07.621" v="2445" actId="20577"/>
        <pc:sldMkLst>
          <pc:docMk/>
          <pc:sldMk cId="1185830099" sldId="297"/>
        </pc:sldMkLst>
        <pc:spChg chg="mod">
          <ac:chgData name="Gibbins N.M." userId="6a0e944c-4d97-467d-bb7a-7c3315791fe4" providerId="ADAL" clId="{D4131B68-FE06-5C4B-A6E0-D47CE78B5E5F}" dt="2020-05-12T14:31:07.621" v="2445" actId="20577"/>
          <ac:spMkLst>
            <pc:docMk/>
            <pc:sldMk cId="1185830099" sldId="297"/>
            <ac:spMk id="2" creationId="{42C08588-224A-8E48-AA1F-65546A615474}"/>
          </ac:spMkLst>
        </pc:spChg>
      </pc:sldChg>
      <pc:sldChg chg="addSp delSp modSp add mod delAnim modAnim chgLayout">
        <pc:chgData name="Gibbins N.M." userId="6a0e944c-4d97-467d-bb7a-7c3315791fe4" providerId="ADAL" clId="{D4131B68-FE06-5C4B-A6E0-D47CE78B5E5F}" dt="2020-05-12T16:22:01.466" v="4003"/>
        <pc:sldMkLst>
          <pc:docMk/>
          <pc:sldMk cId="4062496770" sldId="317"/>
        </pc:sldMkLst>
        <pc:spChg chg="mod ord">
          <ac:chgData name="Gibbins N.M." userId="6a0e944c-4d97-467d-bb7a-7c3315791fe4" providerId="ADAL" clId="{D4131B68-FE06-5C4B-A6E0-D47CE78B5E5F}" dt="2020-05-12T16:05:33.814" v="3555" actId="700"/>
          <ac:spMkLst>
            <pc:docMk/>
            <pc:sldMk cId="4062496770" sldId="317"/>
            <ac:spMk id="2" creationId="{00000000-0000-0000-0000-000000000000}"/>
          </ac:spMkLst>
        </pc:spChg>
        <pc:spChg chg="add del mod">
          <ac:chgData name="Gibbins N.M." userId="6a0e944c-4d97-467d-bb7a-7c3315791fe4" providerId="ADAL" clId="{D4131B68-FE06-5C4B-A6E0-D47CE78B5E5F}" dt="2020-05-12T14:34:18.499" v="2534"/>
          <ac:spMkLst>
            <pc:docMk/>
            <pc:sldMk cId="4062496770" sldId="317"/>
            <ac:spMk id="3" creationId="{D1198125-7ABF-7646-BF49-C750764D0266}"/>
          </ac:spMkLst>
        </pc:spChg>
        <pc:spChg chg="del mod">
          <ac:chgData name="Gibbins N.M." userId="6a0e944c-4d97-467d-bb7a-7c3315791fe4" providerId="ADAL" clId="{D4131B68-FE06-5C4B-A6E0-D47CE78B5E5F}" dt="2020-05-12T16:05:18.293" v="3552" actId="478"/>
          <ac:spMkLst>
            <pc:docMk/>
            <pc:sldMk cId="4062496770" sldId="317"/>
            <ac:spMk id="4" creationId="{00000000-0000-0000-0000-000000000000}"/>
          </ac:spMkLst>
        </pc:spChg>
        <pc:spChg chg="del mod">
          <ac:chgData name="Gibbins N.M." userId="6a0e944c-4d97-467d-bb7a-7c3315791fe4" providerId="ADAL" clId="{D4131B68-FE06-5C4B-A6E0-D47CE78B5E5F}" dt="2020-05-12T15:57:58.352" v="3518" actId="478"/>
          <ac:spMkLst>
            <pc:docMk/>
            <pc:sldMk cId="4062496770" sldId="317"/>
            <ac:spMk id="5" creationId="{00000000-0000-0000-0000-000000000000}"/>
          </ac:spMkLst>
        </pc:spChg>
        <pc:spChg chg="mod">
          <ac:chgData name="Gibbins N.M." userId="6a0e944c-4d97-467d-bb7a-7c3315791fe4" providerId="ADAL" clId="{D4131B68-FE06-5C4B-A6E0-D47CE78B5E5F}" dt="2020-05-12T16:15:33.823" v="3819" actId="1037"/>
          <ac:spMkLst>
            <pc:docMk/>
            <pc:sldMk cId="4062496770" sldId="317"/>
            <ac:spMk id="7" creationId="{00000000-0000-0000-0000-000000000000}"/>
          </ac:spMkLst>
        </pc:spChg>
        <pc:spChg chg="mod">
          <ac:chgData name="Gibbins N.M." userId="6a0e944c-4d97-467d-bb7a-7c3315791fe4" providerId="ADAL" clId="{D4131B68-FE06-5C4B-A6E0-D47CE78B5E5F}" dt="2020-05-12T16:15:33.823" v="3819" actId="1037"/>
          <ac:spMkLst>
            <pc:docMk/>
            <pc:sldMk cId="4062496770" sldId="317"/>
            <ac:spMk id="8" creationId="{00000000-0000-0000-0000-000000000000}"/>
          </ac:spMkLst>
        </pc:spChg>
        <pc:spChg chg="mod topLvl">
          <ac:chgData name="Gibbins N.M." userId="6a0e944c-4d97-467d-bb7a-7c3315791fe4" providerId="ADAL" clId="{D4131B68-FE06-5C4B-A6E0-D47CE78B5E5F}" dt="2020-05-12T16:15:33.823" v="3819" actId="1037"/>
          <ac:spMkLst>
            <pc:docMk/>
            <pc:sldMk cId="4062496770" sldId="317"/>
            <ac:spMk id="9" creationId="{00000000-0000-0000-0000-000000000000}"/>
          </ac:spMkLst>
        </pc:spChg>
        <pc:spChg chg="del topLvl">
          <ac:chgData name="Gibbins N.M." userId="6a0e944c-4d97-467d-bb7a-7c3315791fe4" providerId="ADAL" clId="{D4131B68-FE06-5C4B-A6E0-D47CE78B5E5F}" dt="2020-05-12T15:57:55.098" v="3517" actId="478"/>
          <ac:spMkLst>
            <pc:docMk/>
            <pc:sldMk cId="4062496770" sldId="317"/>
            <ac:spMk id="10" creationId="{00000000-0000-0000-0000-000000000000}"/>
          </ac:spMkLst>
        </pc:spChg>
        <pc:spChg chg="del mod">
          <ac:chgData name="Gibbins N.M." userId="6a0e944c-4d97-467d-bb7a-7c3315791fe4" providerId="ADAL" clId="{D4131B68-FE06-5C4B-A6E0-D47CE78B5E5F}" dt="2020-05-12T15:57:51.745" v="3515" actId="478"/>
          <ac:spMkLst>
            <pc:docMk/>
            <pc:sldMk cId="4062496770" sldId="317"/>
            <ac:spMk id="11" creationId="{00000000-0000-0000-0000-000000000000}"/>
          </ac:spMkLst>
        </pc:spChg>
        <pc:spChg chg="add del mod ord">
          <ac:chgData name="Gibbins N.M." userId="6a0e944c-4d97-467d-bb7a-7c3315791fe4" providerId="ADAL" clId="{D4131B68-FE06-5C4B-A6E0-D47CE78B5E5F}" dt="2020-05-12T16:05:36.729" v="3556" actId="478"/>
          <ac:spMkLst>
            <pc:docMk/>
            <pc:sldMk cId="4062496770" sldId="317"/>
            <ac:spMk id="15" creationId="{59F81268-E49E-C240-9C13-F881B37A8392}"/>
          </ac:spMkLst>
        </pc:spChg>
        <pc:spChg chg="add mod ord">
          <ac:chgData name="Gibbins N.M." userId="6a0e944c-4d97-467d-bb7a-7c3315791fe4" providerId="ADAL" clId="{D4131B68-FE06-5C4B-A6E0-D47CE78B5E5F}" dt="2020-05-12T16:22:01.466" v="4003"/>
          <ac:spMkLst>
            <pc:docMk/>
            <pc:sldMk cId="4062496770" sldId="317"/>
            <ac:spMk id="16" creationId="{21DE8AE7-9485-C041-BECC-D35BC198E095}"/>
          </ac:spMkLst>
        </pc:spChg>
        <pc:spChg chg="add mod">
          <ac:chgData name="Gibbins N.M." userId="6a0e944c-4d97-467d-bb7a-7c3315791fe4" providerId="ADAL" clId="{D4131B68-FE06-5C4B-A6E0-D47CE78B5E5F}" dt="2020-05-12T16:06:32.356" v="3562" actId="1076"/>
          <ac:spMkLst>
            <pc:docMk/>
            <pc:sldMk cId="4062496770" sldId="317"/>
            <ac:spMk id="17" creationId="{F71EE992-6AE6-C64F-AAFF-A0E4D311DA66}"/>
          </ac:spMkLst>
        </pc:spChg>
        <pc:spChg chg="add del mod">
          <ac:chgData name="Gibbins N.M." userId="6a0e944c-4d97-467d-bb7a-7c3315791fe4" providerId="ADAL" clId="{D4131B68-FE06-5C4B-A6E0-D47CE78B5E5F}" dt="2020-05-12T16:17:59.029" v="3877" actId="478"/>
          <ac:spMkLst>
            <pc:docMk/>
            <pc:sldMk cId="4062496770" sldId="317"/>
            <ac:spMk id="18" creationId="{2D8C5C3C-79AE-D54D-A9E2-7C810293F451}"/>
          </ac:spMkLst>
        </pc:spChg>
        <pc:spChg chg="mod">
          <ac:chgData name="Gibbins N.M." userId="6a0e944c-4d97-467d-bb7a-7c3315791fe4" providerId="ADAL" clId="{D4131B68-FE06-5C4B-A6E0-D47CE78B5E5F}" dt="2020-05-12T16:15:10.129" v="3768" actId="1076"/>
          <ac:spMkLst>
            <pc:docMk/>
            <pc:sldMk cId="4062496770" sldId="317"/>
            <ac:spMk id="21" creationId="{00000000-0000-0000-0000-000000000000}"/>
          </ac:spMkLst>
        </pc:spChg>
        <pc:spChg chg="del mod">
          <ac:chgData name="Gibbins N.M." userId="6a0e944c-4d97-467d-bb7a-7c3315791fe4" providerId="ADAL" clId="{D4131B68-FE06-5C4B-A6E0-D47CE78B5E5F}" dt="2020-05-12T16:05:16.711" v="3551" actId="478"/>
          <ac:spMkLst>
            <pc:docMk/>
            <pc:sldMk cId="4062496770" sldId="317"/>
            <ac:spMk id="24" creationId="{00000000-0000-0000-0000-000000000000}"/>
          </ac:spMkLst>
        </pc:spChg>
        <pc:spChg chg="del">
          <ac:chgData name="Gibbins N.M." userId="6a0e944c-4d97-467d-bb7a-7c3315791fe4" providerId="ADAL" clId="{D4131B68-FE06-5C4B-A6E0-D47CE78B5E5F}" dt="2020-05-12T14:34:26.883" v="2535" actId="478"/>
          <ac:spMkLst>
            <pc:docMk/>
            <pc:sldMk cId="4062496770" sldId="317"/>
            <ac:spMk id="27" creationId="{00000000-0000-0000-0000-000000000000}"/>
          </ac:spMkLst>
        </pc:spChg>
        <pc:spChg chg="add mod">
          <ac:chgData name="Gibbins N.M." userId="6a0e944c-4d97-467d-bb7a-7c3315791fe4" providerId="ADAL" clId="{D4131B68-FE06-5C4B-A6E0-D47CE78B5E5F}" dt="2020-05-12T16:18:46.004" v="3887" actId="1076"/>
          <ac:spMkLst>
            <pc:docMk/>
            <pc:sldMk cId="4062496770" sldId="317"/>
            <ac:spMk id="28" creationId="{D6FD5E7C-2EF5-C346-9A8E-59AA27832AB1}"/>
          </ac:spMkLst>
        </pc:spChg>
        <pc:spChg chg="mod ord">
          <ac:chgData name="Gibbins N.M." userId="6a0e944c-4d97-467d-bb7a-7c3315791fe4" providerId="ADAL" clId="{D4131B68-FE06-5C4B-A6E0-D47CE78B5E5F}" dt="2020-05-12T16:19:01.827" v="3912" actId="20577"/>
          <ac:spMkLst>
            <pc:docMk/>
            <pc:sldMk cId="4062496770" sldId="317"/>
            <ac:spMk id="29" creationId="{00000000-0000-0000-0000-000000000000}"/>
          </ac:spMkLst>
        </pc:spChg>
        <pc:spChg chg="del mod">
          <ac:chgData name="Gibbins N.M." userId="6a0e944c-4d97-467d-bb7a-7c3315791fe4" providerId="ADAL" clId="{D4131B68-FE06-5C4B-A6E0-D47CE78B5E5F}" dt="2020-05-12T16:05:23.607" v="3554" actId="478"/>
          <ac:spMkLst>
            <pc:docMk/>
            <pc:sldMk cId="4062496770" sldId="317"/>
            <ac:spMk id="36" creationId="{00000000-0000-0000-0000-000000000000}"/>
          </ac:spMkLst>
        </pc:spChg>
        <pc:spChg chg="add mod">
          <ac:chgData name="Gibbins N.M." userId="6a0e944c-4d97-467d-bb7a-7c3315791fe4" providerId="ADAL" clId="{D4131B68-FE06-5C4B-A6E0-D47CE78B5E5F}" dt="2020-05-12T16:16:39.001" v="3835" actId="1076"/>
          <ac:spMkLst>
            <pc:docMk/>
            <pc:sldMk cId="4062496770" sldId="317"/>
            <ac:spMk id="37" creationId="{A7832FB0-BC44-F64D-828B-1136F0399C55}"/>
          </ac:spMkLst>
        </pc:spChg>
        <pc:spChg chg="mod">
          <ac:chgData name="Gibbins N.M." userId="6a0e944c-4d97-467d-bb7a-7c3315791fe4" providerId="ADAL" clId="{D4131B68-FE06-5C4B-A6E0-D47CE78B5E5F}" dt="2020-05-12T16:15:24.767" v="3790" actId="1038"/>
          <ac:spMkLst>
            <pc:docMk/>
            <pc:sldMk cId="4062496770" sldId="317"/>
            <ac:spMk id="40" creationId="{00000000-0000-0000-0000-000000000000}"/>
          </ac:spMkLst>
        </pc:spChg>
        <pc:spChg chg="mod">
          <ac:chgData name="Gibbins N.M." userId="6a0e944c-4d97-467d-bb7a-7c3315791fe4" providerId="ADAL" clId="{D4131B68-FE06-5C4B-A6E0-D47CE78B5E5F}" dt="2020-05-12T16:15:24.767" v="3790" actId="1038"/>
          <ac:spMkLst>
            <pc:docMk/>
            <pc:sldMk cId="4062496770" sldId="317"/>
            <ac:spMk id="41" creationId="{00000000-0000-0000-0000-000000000000}"/>
          </ac:spMkLst>
        </pc:spChg>
        <pc:spChg chg="mod topLvl">
          <ac:chgData name="Gibbins N.M." userId="6a0e944c-4d97-467d-bb7a-7c3315791fe4" providerId="ADAL" clId="{D4131B68-FE06-5C4B-A6E0-D47CE78B5E5F}" dt="2020-05-12T16:15:24.767" v="3790" actId="1038"/>
          <ac:spMkLst>
            <pc:docMk/>
            <pc:sldMk cId="4062496770" sldId="317"/>
            <ac:spMk id="42" creationId="{00000000-0000-0000-0000-000000000000}"/>
          </ac:spMkLst>
        </pc:spChg>
        <pc:spChg chg="del topLvl">
          <ac:chgData name="Gibbins N.M." userId="6a0e944c-4d97-467d-bb7a-7c3315791fe4" providerId="ADAL" clId="{D4131B68-FE06-5C4B-A6E0-D47CE78B5E5F}" dt="2020-05-12T15:58:00.963" v="3520" actId="478"/>
          <ac:spMkLst>
            <pc:docMk/>
            <pc:sldMk cId="4062496770" sldId="317"/>
            <ac:spMk id="43" creationId="{00000000-0000-0000-0000-000000000000}"/>
          </ac:spMkLst>
        </pc:spChg>
        <pc:spChg chg="mod">
          <ac:chgData name="Gibbins N.M." userId="6a0e944c-4d97-467d-bb7a-7c3315791fe4" providerId="ADAL" clId="{D4131B68-FE06-5C4B-A6E0-D47CE78B5E5F}" dt="2020-05-12T16:16:28.695" v="3834" actId="1038"/>
          <ac:spMkLst>
            <pc:docMk/>
            <pc:sldMk cId="4062496770" sldId="317"/>
            <ac:spMk id="45" creationId="{00000000-0000-0000-0000-000000000000}"/>
          </ac:spMkLst>
        </pc:spChg>
        <pc:spChg chg="add del mod">
          <ac:chgData name="Gibbins N.M." userId="6a0e944c-4d97-467d-bb7a-7c3315791fe4" providerId="ADAL" clId="{D4131B68-FE06-5C4B-A6E0-D47CE78B5E5F}" dt="2020-05-12T16:10:04.865" v="3606" actId="478"/>
          <ac:spMkLst>
            <pc:docMk/>
            <pc:sldMk cId="4062496770" sldId="317"/>
            <ac:spMk id="46" creationId="{BBFF0DBC-7429-AA4B-A0CC-C7129DDF58F1}"/>
          </ac:spMkLst>
        </pc:spChg>
        <pc:spChg chg="mod">
          <ac:chgData name="Gibbins N.M." userId="6a0e944c-4d97-467d-bb7a-7c3315791fe4" providerId="ADAL" clId="{D4131B68-FE06-5C4B-A6E0-D47CE78B5E5F}" dt="2020-05-12T16:16:39.001" v="3835" actId="1076"/>
          <ac:spMkLst>
            <pc:docMk/>
            <pc:sldMk cId="4062496770" sldId="317"/>
            <ac:spMk id="47" creationId="{00000000-0000-0000-0000-000000000000}"/>
          </ac:spMkLst>
        </pc:spChg>
        <pc:spChg chg="mod">
          <ac:chgData name="Gibbins N.M." userId="6a0e944c-4d97-467d-bb7a-7c3315791fe4" providerId="ADAL" clId="{D4131B68-FE06-5C4B-A6E0-D47CE78B5E5F}" dt="2020-05-12T16:16:39.001" v="3835" actId="1076"/>
          <ac:spMkLst>
            <pc:docMk/>
            <pc:sldMk cId="4062496770" sldId="317"/>
            <ac:spMk id="48" creationId="{00000000-0000-0000-0000-000000000000}"/>
          </ac:spMkLst>
        </pc:spChg>
        <pc:spChg chg="del mod">
          <ac:chgData name="Gibbins N.M." userId="6a0e944c-4d97-467d-bb7a-7c3315791fe4" providerId="ADAL" clId="{D4131B68-FE06-5C4B-A6E0-D47CE78B5E5F}" dt="2020-05-12T16:05:45.523" v="3558" actId="478"/>
          <ac:spMkLst>
            <pc:docMk/>
            <pc:sldMk cId="4062496770" sldId="317"/>
            <ac:spMk id="51" creationId="{00000000-0000-0000-0000-000000000000}"/>
          </ac:spMkLst>
        </pc:spChg>
        <pc:spChg chg="add mod">
          <ac:chgData name="Gibbins N.M." userId="6a0e944c-4d97-467d-bb7a-7c3315791fe4" providerId="ADAL" clId="{D4131B68-FE06-5C4B-A6E0-D47CE78B5E5F}" dt="2020-05-12T16:18:52.334" v="3888" actId="1076"/>
          <ac:spMkLst>
            <pc:docMk/>
            <pc:sldMk cId="4062496770" sldId="317"/>
            <ac:spMk id="52" creationId="{BA9E458F-B59C-8E41-9ECE-D84087FA69B8}"/>
          </ac:spMkLst>
        </pc:spChg>
        <pc:grpChg chg="del mod">
          <ac:chgData name="Gibbins N.M." userId="6a0e944c-4d97-467d-bb7a-7c3315791fe4" providerId="ADAL" clId="{D4131B68-FE06-5C4B-A6E0-D47CE78B5E5F}" dt="2020-05-12T15:57:55.098" v="3517" actId="478"/>
          <ac:grpSpMkLst>
            <pc:docMk/>
            <pc:sldMk cId="4062496770" sldId="317"/>
            <ac:grpSpMk id="6" creationId="{00000000-0000-0000-0000-000000000000}"/>
          </ac:grpSpMkLst>
        </pc:grpChg>
        <pc:grpChg chg="del mod">
          <ac:chgData name="Gibbins N.M." userId="6a0e944c-4d97-467d-bb7a-7c3315791fe4" providerId="ADAL" clId="{D4131B68-FE06-5C4B-A6E0-D47CE78B5E5F}" dt="2020-05-12T15:58:00.963" v="3520" actId="478"/>
          <ac:grpSpMkLst>
            <pc:docMk/>
            <pc:sldMk cId="4062496770" sldId="317"/>
            <ac:grpSpMk id="13" creationId="{00000000-0000-0000-0000-000000000000}"/>
          </ac:grpSpMkLst>
        </pc:grpChg>
        <pc:grpChg chg="mod">
          <ac:chgData name="Gibbins N.M." userId="6a0e944c-4d97-467d-bb7a-7c3315791fe4" providerId="ADAL" clId="{D4131B68-FE06-5C4B-A6E0-D47CE78B5E5F}" dt="2020-05-12T16:16:39.001" v="3835" actId="1076"/>
          <ac:grpSpMkLst>
            <pc:docMk/>
            <pc:sldMk cId="4062496770" sldId="317"/>
            <ac:grpSpMk id="14" creationId="{00000000-0000-0000-0000-000000000000}"/>
          </ac:grpSpMkLst>
        </pc:grpChg>
        <pc:cxnChg chg="del mod">
          <ac:chgData name="Gibbins N.M." userId="6a0e944c-4d97-467d-bb7a-7c3315791fe4" providerId="ADAL" clId="{D4131B68-FE06-5C4B-A6E0-D47CE78B5E5F}" dt="2020-05-12T15:57:52.945" v="3516" actId="478"/>
          <ac:cxnSpMkLst>
            <pc:docMk/>
            <pc:sldMk cId="4062496770" sldId="317"/>
            <ac:cxnSpMk id="12" creationId="{00000000-0000-0000-0000-000000000000}"/>
          </ac:cxnSpMkLst>
        </pc:cxnChg>
        <pc:cxnChg chg="del mod">
          <ac:chgData name="Gibbins N.M." userId="6a0e944c-4d97-467d-bb7a-7c3315791fe4" providerId="ADAL" clId="{D4131B68-FE06-5C4B-A6E0-D47CE78B5E5F}" dt="2020-05-12T16:16:21.742" v="3826" actId="478"/>
          <ac:cxnSpMkLst>
            <pc:docMk/>
            <pc:sldMk cId="4062496770" sldId="317"/>
            <ac:cxnSpMk id="23" creationId="{00000000-0000-0000-0000-000000000000}"/>
          </ac:cxnSpMkLst>
        </pc:cxnChg>
        <pc:cxnChg chg="del mod">
          <ac:chgData name="Gibbins N.M." userId="6a0e944c-4d97-467d-bb7a-7c3315791fe4" providerId="ADAL" clId="{D4131B68-FE06-5C4B-A6E0-D47CE78B5E5F}" dt="2020-05-12T16:05:21.091" v="3553" actId="478"/>
          <ac:cxnSpMkLst>
            <pc:docMk/>
            <pc:sldMk cId="4062496770" sldId="317"/>
            <ac:cxnSpMk id="35" creationId="{00000000-0000-0000-0000-000000000000}"/>
          </ac:cxnSpMkLst>
        </pc:cxnChg>
        <pc:cxnChg chg="add del mod">
          <ac:chgData name="Gibbins N.M." userId="6a0e944c-4d97-467d-bb7a-7c3315791fe4" providerId="ADAL" clId="{D4131B68-FE06-5C4B-A6E0-D47CE78B5E5F}" dt="2020-05-12T16:17:23.270" v="3870" actId="478"/>
          <ac:cxnSpMkLst>
            <pc:docMk/>
            <pc:sldMk cId="4062496770" sldId="317"/>
            <ac:cxnSpMk id="39" creationId="{FE514EBC-51C6-E548-84F2-921EB0CB00B2}"/>
          </ac:cxnSpMkLst>
        </pc:cxnChg>
        <pc:cxnChg chg="del mod">
          <ac:chgData name="Gibbins N.M." userId="6a0e944c-4d97-467d-bb7a-7c3315791fe4" providerId="ADAL" clId="{D4131B68-FE06-5C4B-A6E0-D47CE78B5E5F}" dt="2020-05-12T15:57:59.250" v="3519" actId="478"/>
          <ac:cxnSpMkLst>
            <pc:docMk/>
            <pc:sldMk cId="4062496770" sldId="317"/>
            <ac:cxnSpMk id="44" creationId="{00000000-0000-0000-0000-000000000000}"/>
          </ac:cxnSpMkLst>
        </pc:cxnChg>
        <pc:cxnChg chg="add mod">
          <ac:chgData name="Gibbins N.M." userId="6a0e944c-4d97-467d-bb7a-7c3315791fe4" providerId="ADAL" clId="{D4131B68-FE06-5C4B-A6E0-D47CE78B5E5F}" dt="2020-05-12T16:17:48.357" v="3875" actId="1582"/>
          <ac:cxnSpMkLst>
            <pc:docMk/>
            <pc:sldMk cId="4062496770" sldId="317"/>
            <ac:cxnSpMk id="54" creationId="{DCF519E2-452D-8C44-B23A-66A9DAF1B238}"/>
          </ac:cxnSpMkLst>
        </pc:cxnChg>
        <pc:cxnChg chg="del mod">
          <ac:chgData name="Gibbins N.M." userId="6a0e944c-4d97-467d-bb7a-7c3315791fe4" providerId="ADAL" clId="{D4131B68-FE06-5C4B-A6E0-D47CE78B5E5F}" dt="2020-05-12T16:16:23.206" v="3827" actId="478"/>
          <ac:cxnSpMkLst>
            <pc:docMk/>
            <pc:sldMk cId="4062496770" sldId="317"/>
            <ac:cxnSpMk id="55" creationId="{00000000-0000-0000-0000-000000000000}"/>
          </ac:cxnSpMkLst>
        </pc:cxnChg>
        <pc:cxnChg chg="add mod">
          <ac:chgData name="Gibbins N.M." userId="6a0e944c-4d97-467d-bb7a-7c3315791fe4" providerId="ADAL" clId="{D4131B68-FE06-5C4B-A6E0-D47CE78B5E5F}" dt="2020-05-12T16:18:04.639" v="3878" actId="1076"/>
          <ac:cxnSpMkLst>
            <pc:docMk/>
            <pc:sldMk cId="4062496770" sldId="317"/>
            <ac:cxnSpMk id="57" creationId="{CDB5AA4A-BE19-734B-B461-E09AF57D62D6}"/>
          </ac:cxnSpMkLst>
        </pc:cxnChg>
        <pc:cxnChg chg="add mod">
          <ac:chgData name="Gibbins N.M." userId="6a0e944c-4d97-467d-bb7a-7c3315791fe4" providerId="ADAL" clId="{D4131B68-FE06-5C4B-A6E0-D47CE78B5E5F}" dt="2020-05-12T16:18:40.404" v="3886" actId="14100"/>
          <ac:cxnSpMkLst>
            <pc:docMk/>
            <pc:sldMk cId="4062496770" sldId="317"/>
            <ac:cxnSpMk id="58" creationId="{8D9C74B1-AD9A-EB44-8D88-4B9F777FDE5C}"/>
          </ac:cxnSpMkLst>
        </pc:cxnChg>
        <pc:cxnChg chg="add mod">
          <ac:chgData name="Gibbins N.M." userId="6a0e944c-4d97-467d-bb7a-7c3315791fe4" providerId="ADAL" clId="{D4131B68-FE06-5C4B-A6E0-D47CE78B5E5F}" dt="2020-05-12T16:18:29.430" v="3884" actId="14100"/>
          <ac:cxnSpMkLst>
            <pc:docMk/>
            <pc:sldMk cId="4062496770" sldId="317"/>
            <ac:cxnSpMk id="59" creationId="{4BB1BB45-56C0-BF4D-AA9B-14389FFC11A7}"/>
          </ac:cxnSpMkLst>
        </pc:cxnChg>
        <pc:cxnChg chg="del mod">
          <ac:chgData name="Gibbins N.M." userId="6a0e944c-4d97-467d-bb7a-7c3315791fe4" providerId="ADAL" clId="{D4131B68-FE06-5C4B-A6E0-D47CE78B5E5F}" dt="2020-05-12T16:09:11.522" v="3596" actId="478"/>
          <ac:cxnSpMkLst>
            <pc:docMk/>
            <pc:sldMk cId="4062496770" sldId="317"/>
            <ac:cxnSpMk id="63" creationId="{00000000-0000-0000-0000-000000000000}"/>
          </ac:cxnSpMkLst>
        </pc:cxnChg>
        <pc:cxnChg chg="add mod">
          <ac:chgData name="Gibbins N.M." userId="6a0e944c-4d97-467d-bb7a-7c3315791fe4" providerId="ADAL" clId="{D4131B68-FE06-5C4B-A6E0-D47CE78B5E5F}" dt="2020-05-12T16:19:30.333" v="3916" actId="14100"/>
          <ac:cxnSpMkLst>
            <pc:docMk/>
            <pc:sldMk cId="4062496770" sldId="317"/>
            <ac:cxnSpMk id="64" creationId="{DEB3FD25-EDDC-754C-98A3-07557AAEB43F}"/>
          </ac:cxnSpMkLst>
        </pc:cxnChg>
        <pc:cxnChg chg="add mod">
          <ac:chgData name="Gibbins N.M." userId="6a0e944c-4d97-467d-bb7a-7c3315791fe4" providerId="ADAL" clId="{D4131B68-FE06-5C4B-A6E0-D47CE78B5E5F}" dt="2020-05-12T16:19:39.411" v="3919" actId="14100"/>
          <ac:cxnSpMkLst>
            <pc:docMk/>
            <pc:sldMk cId="4062496770" sldId="317"/>
            <ac:cxnSpMk id="67" creationId="{A404C8DB-4870-074B-A538-9A4D2E8B817C}"/>
          </ac:cxnSpMkLst>
        </pc:cxnChg>
      </pc:sldChg>
      <pc:sldChg chg="addSp delSp modSp add mod modClrScheme chgLayout">
        <pc:chgData name="Gibbins N.M." userId="6a0e944c-4d97-467d-bb7a-7c3315791fe4" providerId="ADAL" clId="{D4131B68-FE06-5C4B-A6E0-D47CE78B5E5F}" dt="2020-05-12T16:14:01.831" v="3743" actId="20577"/>
        <pc:sldMkLst>
          <pc:docMk/>
          <pc:sldMk cId="2296003378" sldId="318"/>
        </pc:sldMkLst>
        <pc:spChg chg="del mod ord">
          <ac:chgData name="Gibbins N.M." userId="6a0e944c-4d97-467d-bb7a-7c3315791fe4" providerId="ADAL" clId="{D4131B68-FE06-5C4B-A6E0-D47CE78B5E5F}" dt="2020-05-12T14:58:01.609" v="2650" actId="700"/>
          <ac:spMkLst>
            <pc:docMk/>
            <pc:sldMk cId="2296003378" sldId="318"/>
            <ac:spMk id="2" creationId="{A2CC8906-4E0B-FC44-A3F3-87AE2D834A32}"/>
          </ac:spMkLst>
        </pc:spChg>
        <pc:spChg chg="del mod ord">
          <ac:chgData name="Gibbins N.M." userId="6a0e944c-4d97-467d-bb7a-7c3315791fe4" providerId="ADAL" clId="{D4131B68-FE06-5C4B-A6E0-D47CE78B5E5F}" dt="2020-05-12T14:58:01.609" v="2650" actId="700"/>
          <ac:spMkLst>
            <pc:docMk/>
            <pc:sldMk cId="2296003378" sldId="318"/>
            <ac:spMk id="3" creationId="{7B65CC3D-FA98-1F41-B608-3F1FD1A0CCEE}"/>
          </ac:spMkLst>
        </pc:spChg>
        <pc:spChg chg="add mod ord">
          <ac:chgData name="Gibbins N.M." userId="6a0e944c-4d97-467d-bb7a-7c3315791fe4" providerId="ADAL" clId="{D4131B68-FE06-5C4B-A6E0-D47CE78B5E5F}" dt="2020-05-12T15:08:20.139" v="3033" actId="20577"/>
          <ac:spMkLst>
            <pc:docMk/>
            <pc:sldMk cId="2296003378" sldId="318"/>
            <ac:spMk id="4" creationId="{B6F5FC2E-8358-6547-918E-A168B8459D56}"/>
          </ac:spMkLst>
        </pc:spChg>
        <pc:spChg chg="add mod ord">
          <ac:chgData name="Gibbins N.M." userId="6a0e944c-4d97-467d-bb7a-7c3315791fe4" providerId="ADAL" clId="{D4131B68-FE06-5C4B-A6E0-D47CE78B5E5F}" dt="2020-05-12T16:14:01.831" v="3743" actId="20577"/>
          <ac:spMkLst>
            <pc:docMk/>
            <pc:sldMk cId="2296003378" sldId="318"/>
            <ac:spMk id="5" creationId="{EAF28C43-05D3-1C4E-A893-0BFBDB26F15D}"/>
          </ac:spMkLst>
        </pc:spChg>
        <pc:spChg chg="add mod ord">
          <ac:chgData name="Gibbins N.M." userId="6a0e944c-4d97-467d-bb7a-7c3315791fe4" providerId="ADAL" clId="{D4131B68-FE06-5C4B-A6E0-D47CE78B5E5F}" dt="2020-05-12T14:58:01.609" v="2650" actId="700"/>
          <ac:spMkLst>
            <pc:docMk/>
            <pc:sldMk cId="2296003378" sldId="318"/>
            <ac:spMk id="6" creationId="{8B1BA4D3-F37D-1E4D-9320-2F73E0EA38D5}"/>
          </ac:spMkLst>
        </pc:spChg>
      </pc:sldChg>
      <pc:sldChg chg="modSp add">
        <pc:chgData name="Gibbins N.M." userId="6a0e944c-4d97-467d-bb7a-7c3315791fe4" providerId="ADAL" clId="{D4131B68-FE06-5C4B-A6E0-D47CE78B5E5F}" dt="2020-05-12T16:13:43.693" v="3713" actId="20577"/>
        <pc:sldMkLst>
          <pc:docMk/>
          <pc:sldMk cId="733438588" sldId="319"/>
        </pc:sldMkLst>
        <pc:spChg chg="mod">
          <ac:chgData name="Gibbins N.M." userId="6a0e944c-4d97-467d-bb7a-7c3315791fe4" providerId="ADAL" clId="{D4131B68-FE06-5C4B-A6E0-D47CE78B5E5F}" dt="2020-05-12T15:08:22.974" v="3035" actId="20577"/>
          <ac:spMkLst>
            <pc:docMk/>
            <pc:sldMk cId="733438588" sldId="319"/>
            <ac:spMk id="2" creationId="{CE22A2AC-E65D-4A48-BE75-1A40281EB129}"/>
          </ac:spMkLst>
        </pc:spChg>
        <pc:spChg chg="mod">
          <ac:chgData name="Gibbins N.M." userId="6a0e944c-4d97-467d-bb7a-7c3315791fe4" providerId="ADAL" clId="{D4131B68-FE06-5C4B-A6E0-D47CE78B5E5F}" dt="2020-05-12T16:13:43.693" v="3713" actId="20577"/>
          <ac:spMkLst>
            <pc:docMk/>
            <pc:sldMk cId="733438588" sldId="319"/>
            <ac:spMk id="3" creationId="{BFBB7531-197C-8547-8315-16D72E7569EC}"/>
          </ac:spMkLst>
        </pc:spChg>
      </pc:sldChg>
      <pc:sldChg chg="modSp add del">
        <pc:chgData name="Gibbins N.M." userId="6a0e944c-4d97-467d-bb7a-7c3315791fe4" providerId="ADAL" clId="{D4131B68-FE06-5C4B-A6E0-D47CE78B5E5F}" dt="2020-05-12T16:23:25.942" v="4035" actId="2696"/>
        <pc:sldMkLst>
          <pc:docMk/>
          <pc:sldMk cId="4225710633" sldId="320"/>
        </pc:sldMkLst>
        <pc:spChg chg="mod">
          <ac:chgData name="Gibbins N.M." userId="6a0e944c-4d97-467d-bb7a-7c3315791fe4" providerId="ADAL" clId="{D4131B68-FE06-5C4B-A6E0-D47CE78B5E5F}" dt="2020-05-12T15:52:45.821" v="3440" actId="20577"/>
          <ac:spMkLst>
            <pc:docMk/>
            <pc:sldMk cId="4225710633" sldId="320"/>
            <ac:spMk id="2" creationId="{AF11D96A-5D62-514B-9A26-488390BB9054}"/>
          </ac:spMkLst>
        </pc:spChg>
        <pc:spChg chg="mod">
          <ac:chgData name="Gibbins N.M." userId="6a0e944c-4d97-467d-bb7a-7c3315791fe4" providerId="ADAL" clId="{D4131B68-FE06-5C4B-A6E0-D47CE78B5E5F}" dt="2020-05-12T16:23:01.805" v="4021"/>
          <ac:spMkLst>
            <pc:docMk/>
            <pc:sldMk cId="4225710633" sldId="320"/>
            <ac:spMk id="3" creationId="{9AC69DB5-D0EF-034B-B790-AF864A8F13C3}"/>
          </ac:spMkLst>
        </pc:spChg>
        <pc:spChg chg="mod">
          <ac:chgData name="Gibbins N.M." userId="6a0e944c-4d97-467d-bb7a-7c3315791fe4" providerId="ADAL" clId="{D4131B68-FE06-5C4B-A6E0-D47CE78B5E5F}" dt="2020-05-12T16:23:20.862" v="4032"/>
          <ac:spMkLst>
            <pc:docMk/>
            <pc:sldMk cId="4225710633" sldId="320"/>
            <ac:spMk id="4" creationId="{FF827B77-4704-1344-90B7-F34AACFD9A30}"/>
          </ac:spMkLst>
        </pc:spChg>
      </pc:sldChg>
      <pc:sldChg chg="modSp add">
        <pc:chgData name="Gibbins N.M." userId="6a0e944c-4d97-467d-bb7a-7c3315791fe4" providerId="ADAL" clId="{D4131B68-FE06-5C4B-A6E0-D47CE78B5E5F}" dt="2020-05-12T15:56:29.637" v="3501" actId="20577"/>
        <pc:sldMkLst>
          <pc:docMk/>
          <pc:sldMk cId="3445486543" sldId="321"/>
        </pc:sldMkLst>
        <pc:spChg chg="mod">
          <ac:chgData name="Gibbins N.M." userId="6a0e944c-4d97-467d-bb7a-7c3315791fe4" providerId="ADAL" clId="{D4131B68-FE06-5C4B-A6E0-D47CE78B5E5F}" dt="2020-05-12T15:56:29.637" v="3501" actId="20577"/>
          <ac:spMkLst>
            <pc:docMk/>
            <pc:sldMk cId="3445486543" sldId="321"/>
            <ac:spMk id="2" creationId="{6202DD39-F246-F744-8F1D-ACBA4FEEB246}"/>
          </ac:spMkLst>
        </pc:spChg>
      </pc:sldChg>
      <pc:sldChg chg="modSp add del">
        <pc:chgData name="Gibbins N.M." userId="6a0e944c-4d97-467d-bb7a-7c3315791fe4" providerId="ADAL" clId="{D4131B68-FE06-5C4B-A6E0-D47CE78B5E5F}" dt="2020-05-12T16:27:23.532" v="4246" actId="2696"/>
        <pc:sldMkLst>
          <pc:docMk/>
          <pc:sldMk cId="574669587" sldId="322"/>
        </pc:sldMkLst>
        <pc:spChg chg="mod">
          <ac:chgData name="Gibbins N.M." userId="6a0e944c-4d97-467d-bb7a-7c3315791fe4" providerId="ADAL" clId="{D4131B68-FE06-5C4B-A6E0-D47CE78B5E5F}" dt="2020-05-12T16:24:55.335" v="4084" actId="20577"/>
          <ac:spMkLst>
            <pc:docMk/>
            <pc:sldMk cId="574669587" sldId="322"/>
            <ac:spMk id="2" creationId="{B4C1DBDB-3B61-FC46-BBE4-A39E0008E3AA}"/>
          </ac:spMkLst>
        </pc:spChg>
        <pc:spChg chg="mod">
          <ac:chgData name="Gibbins N.M." userId="6a0e944c-4d97-467d-bb7a-7c3315791fe4" providerId="ADAL" clId="{D4131B68-FE06-5C4B-A6E0-D47CE78B5E5F}" dt="2020-05-12T16:27:18.467" v="4244"/>
          <ac:spMkLst>
            <pc:docMk/>
            <pc:sldMk cId="574669587" sldId="322"/>
            <ac:spMk id="3" creationId="{E4E8FA53-2A2F-4140-AB63-E78E96888D6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far, we’ve looked at parallel and distributed databases where there’s a clear distinction between clients and servers.</a:t>
            </a:r>
          </a:p>
          <a:p>
            <a:endParaRPr lang="en-US" dirty="0"/>
          </a:p>
          <a:p>
            <a:r>
              <a:rPr lang="en-US" dirty="0"/>
              <a:t>Peer to peer breaks this distinction – the tasks which would conventionally be performed by servers are instead performed by clients working together</a:t>
            </a:r>
          </a:p>
          <a:p>
            <a:endParaRPr lang="en-US" dirty="0"/>
          </a:p>
          <a:p>
            <a:r>
              <a:rPr lang="en-US" dirty="0"/>
              <a:t>P2P systems first came to public notice in the file-sharing services of the early 2000s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8116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all follow from the characteristics</a:t>
            </a:r>
          </a:p>
          <a:p>
            <a:endParaRPr lang="en-US" dirty="0"/>
          </a:p>
          <a:p>
            <a:r>
              <a:rPr lang="en-US" dirty="0"/>
              <a:t>Peers are autonomous -&gt; you don’t know what peers are out there a priori -&gt; you need a mechanism for finding the peer with the right data</a:t>
            </a:r>
          </a:p>
          <a:p>
            <a:endParaRPr lang="en-US" dirty="0"/>
          </a:p>
          <a:p>
            <a:r>
              <a:rPr lang="en-US" dirty="0"/>
              <a:t>The data that satisfies a query may be spread across multiple peers -&gt; you need to be able to decompose a query and send it to the relevant peers</a:t>
            </a:r>
          </a:p>
          <a:p>
            <a:endParaRPr lang="en-US" dirty="0"/>
          </a:p>
          <a:p>
            <a:r>
              <a:rPr lang="en-US" dirty="0"/>
              <a:t>Peers are autonomous -&gt; you don’t have control over their internals -&gt; may need to translate between internal representations when processing queries</a:t>
            </a:r>
          </a:p>
          <a:p>
            <a:endParaRPr lang="en-US" dirty="0"/>
          </a:p>
          <a:p>
            <a:r>
              <a:rPr lang="en-US" dirty="0"/>
              <a:t>Fault tolerance -&gt; replication -&gt; potential consistency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538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187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Flooding of messages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559F1-1D54-F345-844E-CFFE2CF5409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225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Flooding of messages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559F1-1D54-F345-844E-CFFE2CF5409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286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Flooding of messages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559F1-1D54-F345-844E-CFFE2CF5409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953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Flooding of messages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559F1-1D54-F345-844E-CFFE2CF5409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21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Flooding of messages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559F1-1D54-F345-844E-CFFE2CF5409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515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Similar to Parallel</a:t>
            </a:r>
            <a:r>
              <a:rPr lang="en-US" baseline="0" dirty="0"/>
              <a:t> Hash Join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559F1-1D54-F345-844E-CFFE2CF5409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654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known</a:t>
            </a:r>
            <a:r>
              <a:rPr lang="en-US" baseline="0" dirty="0"/>
              <a:t> as Parallel Hash Join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27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529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Contrast this with a distributed database – the individual databases that make up the distributed database are autonomous to an extent, but aren’t free to join and leave the whole at will.</a:t>
            </a:r>
          </a:p>
          <a:p>
            <a:endParaRPr lang="en-US" dirty="0"/>
          </a:p>
          <a:p>
            <a:r>
              <a:rPr lang="en-US" dirty="0"/>
              <a:t>Contrast this with a parallel database where the fragmentation of data is centrally controlled.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778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much the same as conventional distributed or parallel databases – we cover everything from simple indexing to structured queries (i.e. SQL)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07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Lower cost than what? The cost is shared between the users, but the overall cost may be higher than that of a distributed database</a:t>
            </a:r>
          </a:p>
          <a:p>
            <a:endParaRPr lang="en-US" dirty="0"/>
          </a:p>
          <a:p>
            <a:r>
              <a:rPr lang="en-US" dirty="0"/>
              <a:t>No overall control typically means that choreography is more expensive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137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576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already assume that peers can join or leave at will – peer failure looks much the same</a:t>
            </a:r>
          </a:p>
          <a:p>
            <a:endParaRPr lang="en-US" dirty="0"/>
          </a:p>
          <a:p>
            <a:r>
              <a:rPr lang="en-US" dirty="0"/>
              <a:t>Handling peers leaving gracefully means that we need to replicate data within the system as a whole so that we don’t lose the only copy of something.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359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Unlike parallel or distributed databases, we don’t have any a priori trust – we don’t know who is running the other peers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384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Effectively, each peer is a small DBMS</a:t>
            </a:r>
          </a:p>
          <a:p>
            <a:endParaRPr lang="en-US" dirty="0"/>
          </a:p>
          <a:p>
            <a:r>
              <a:rPr lang="en-US" dirty="0"/>
              <a:t>The query manager is responsible both for answering queries from its local data, and for sending queries out to other peers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830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1966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293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189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62727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7103" y="4077073"/>
            <a:ext cx="11328400" cy="2100263"/>
          </a:xfrm>
        </p:spPr>
        <p:txBody>
          <a:bodyPr/>
          <a:lstStyle/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7086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0311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28/04/2021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Peer-to-Peer Architecture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F3F27-B5C0-8F45-8A83-E2CA7791A7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2991684" y="1966344"/>
            <a:ext cx="4314765" cy="3963598"/>
          </a:xfrm>
          <a:prstGeom prst="roundRect">
            <a:avLst>
              <a:gd name="adj" fmla="val 8518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8000" bIns="4680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Peer</a:t>
            </a:r>
          </a:p>
        </p:txBody>
      </p:sp>
      <p:sp>
        <p:nvSpPr>
          <p:cNvPr id="6" name="Can 5"/>
          <p:cNvSpPr/>
          <p:nvPr/>
        </p:nvSpPr>
        <p:spPr bwMode="auto">
          <a:xfrm>
            <a:off x="4604481" y="4489942"/>
            <a:ext cx="1080000" cy="1080000"/>
          </a:xfrm>
          <a:prstGeom prst="can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Local</a:t>
            </a:r>
            <a:b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</a:b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Data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226448" y="2326345"/>
            <a:ext cx="720000" cy="179820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Network Interface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426448" y="2328144"/>
            <a:ext cx="1440000" cy="179820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Query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Manager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346448" y="2329943"/>
            <a:ext cx="720000" cy="179820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Query and Management Interface</a:t>
            </a:r>
          </a:p>
        </p:txBody>
      </p:sp>
      <p:sp>
        <p:nvSpPr>
          <p:cNvPr id="17" name="Cloud 16"/>
          <p:cNvSpPr/>
          <p:nvPr/>
        </p:nvSpPr>
        <p:spPr bwMode="auto">
          <a:xfrm>
            <a:off x="8180823" y="2660140"/>
            <a:ext cx="1289229" cy="1130609"/>
          </a:xfrm>
          <a:prstGeom prst="cloud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8677605" y="1938744"/>
            <a:ext cx="540000" cy="360000"/>
          </a:xfrm>
          <a:prstGeom prst="roundRect">
            <a:avLst>
              <a:gd name="adj" fmla="val 8518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Peer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9915849" y="3880235"/>
            <a:ext cx="540000" cy="360000"/>
          </a:xfrm>
          <a:prstGeom prst="roundRect">
            <a:avLst>
              <a:gd name="adj" fmla="val 8518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Peer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8407605" y="4757009"/>
            <a:ext cx="540000" cy="360000"/>
          </a:xfrm>
          <a:prstGeom prst="roundRect">
            <a:avLst>
              <a:gd name="adj" fmla="val 8518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Peer</a:t>
            </a:r>
          </a:p>
        </p:txBody>
      </p:sp>
      <p:cxnSp>
        <p:nvCxnSpPr>
          <p:cNvPr id="23" name="Straight Arrow Connector 22"/>
          <p:cNvCxnSpPr>
            <a:stCxn id="12" idx="3"/>
            <a:endCxn id="10" idx="1"/>
          </p:cNvCxnSpPr>
          <p:nvPr/>
        </p:nvCxnSpPr>
        <p:spPr bwMode="auto">
          <a:xfrm flipV="1">
            <a:off x="4066448" y="3227245"/>
            <a:ext cx="360000" cy="17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5" name="Straight Arrow Connector 24"/>
          <p:cNvCxnSpPr>
            <a:stCxn id="10" idx="3"/>
            <a:endCxn id="7" idx="1"/>
          </p:cNvCxnSpPr>
          <p:nvPr/>
        </p:nvCxnSpPr>
        <p:spPr bwMode="auto">
          <a:xfrm flipV="1">
            <a:off x="5866448" y="3225446"/>
            <a:ext cx="360000" cy="17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7" name="Straight Arrow Connector 26"/>
          <p:cNvCxnSpPr>
            <a:stCxn id="6" idx="1"/>
            <a:endCxn id="10" idx="2"/>
          </p:cNvCxnSpPr>
          <p:nvPr/>
        </p:nvCxnSpPr>
        <p:spPr bwMode="auto">
          <a:xfrm flipV="1">
            <a:off x="5144482" y="4126344"/>
            <a:ext cx="1967" cy="3635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1"/>
          </p:cNvCxnSpPr>
          <p:nvPr/>
        </p:nvCxnSpPr>
        <p:spPr bwMode="auto">
          <a:xfrm flipH="1" flipV="1">
            <a:off x="2479578" y="3225445"/>
            <a:ext cx="866870" cy="35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1" name="Elbow Connector 30"/>
          <p:cNvCxnSpPr>
            <a:cxnSpLocks/>
            <a:stCxn id="7" idx="3"/>
            <a:endCxn id="17" idx="2"/>
          </p:cNvCxnSpPr>
          <p:nvPr/>
        </p:nvCxnSpPr>
        <p:spPr bwMode="auto">
          <a:xfrm flipV="1">
            <a:off x="6946448" y="3225445"/>
            <a:ext cx="1238374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4" name="Elbow Connector 33"/>
          <p:cNvCxnSpPr>
            <a:cxnSpLocks/>
            <a:stCxn id="17" idx="3"/>
            <a:endCxn id="18" idx="2"/>
          </p:cNvCxnSpPr>
          <p:nvPr/>
        </p:nvCxnSpPr>
        <p:spPr bwMode="auto">
          <a:xfrm rot="5400000" flipH="1" flipV="1">
            <a:off x="8673501" y="2450681"/>
            <a:ext cx="426040" cy="12216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6" name="Elbow Connector 35"/>
          <p:cNvCxnSpPr>
            <a:cxnSpLocks/>
            <a:stCxn id="17" idx="1"/>
            <a:endCxn id="21" idx="0"/>
          </p:cNvCxnSpPr>
          <p:nvPr/>
        </p:nvCxnSpPr>
        <p:spPr bwMode="auto">
          <a:xfrm rot="5400000">
            <a:off x="8267790" y="4199361"/>
            <a:ext cx="967464" cy="14783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8" name="Elbow Connector 37"/>
          <p:cNvCxnSpPr>
            <a:cxnSpLocks/>
            <a:stCxn id="17" idx="0"/>
            <a:endCxn id="20" idx="1"/>
          </p:cNvCxnSpPr>
          <p:nvPr/>
        </p:nvCxnSpPr>
        <p:spPr bwMode="auto">
          <a:xfrm>
            <a:off x="9468978" y="3225445"/>
            <a:ext cx="446871" cy="8347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409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Management Issues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Data Location</a:t>
            </a:r>
            <a:r>
              <a:rPr lang="en-US" dirty="0"/>
              <a:t>: peers must be able to refer to and locate data stored by other peers</a:t>
            </a:r>
          </a:p>
          <a:p>
            <a:pPr marL="0" indent="0">
              <a:buNone/>
            </a:pPr>
            <a:r>
              <a:rPr lang="en-US" b="1" dirty="0"/>
              <a:t>Query Processing</a:t>
            </a:r>
            <a:r>
              <a:rPr lang="en-US" dirty="0"/>
              <a:t>: given a query, discover peers that contribute relevant data and efficiently execute the query</a:t>
            </a:r>
          </a:p>
          <a:p>
            <a:pPr marL="0" indent="0">
              <a:buNone/>
            </a:pPr>
            <a:r>
              <a:rPr lang="en-US" b="1" dirty="0"/>
              <a:t>Data Integration</a:t>
            </a:r>
            <a:r>
              <a:rPr lang="en-US" dirty="0"/>
              <a:t>: access data despite heterogeneous schemas</a:t>
            </a:r>
          </a:p>
          <a:p>
            <a:pPr marL="0" indent="0">
              <a:buNone/>
            </a:pPr>
            <a:r>
              <a:rPr lang="en-US" b="1" dirty="0"/>
              <a:t>Data Consistency</a:t>
            </a:r>
            <a:r>
              <a:rPr lang="en-US" dirty="0"/>
              <a:t>: maintain consistency on duplicate data when replicating or caching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1E65E7-21C2-DB40-B57E-AED790ABC3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76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Overlay Networks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Peers connect to each other via an </a:t>
            </a:r>
            <a:r>
              <a:rPr lang="en-US" i="1" dirty="0"/>
              <a:t>overlay network</a:t>
            </a:r>
          </a:p>
          <a:p>
            <a:pPr lvl="1"/>
            <a:r>
              <a:rPr lang="en-US" dirty="0"/>
              <a:t>Usually has different topology to underlying physical network</a:t>
            </a:r>
          </a:p>
          <a:p>
            <a:pPr lvl="1"/>
            <a:r>
              <a:rPr lang="en-US" dirty="0"/>
              <a:t>Concentrate on </a:t>
            </a:r>
            <a:r>
              <a:rPr lang="en-US" dirty="0" err="1"/>
              <a:t>optimising</a:t>
            </a:r>
            <a:r>
              <a:rPr lang="en-US" dirty="0"/>
              <a:t> communication over overlay network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Two common distinctions:</a:t>
            </a:r>
          </a:p>
          <a:p>
            <a:pPr lvl="1"/>
            <a:r>
              <a:rPr lang="en-US" dirty="0"/>
              <a:t>Pure versus hybrid</a:t>
            </a:r>
          </a:p>
          <a:p>
            <a:pPr lvl="1"/>
            <a:r>
              <a:rPr lang="en-US" dirty="0"/>
              <a:t>Structured versus unstructured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A8C1D-1895-2845-8E00-3D36F98F73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31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versus Hybrid Networks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Pure Overlay Network</a:t>
            </a:r>
          </a:p>
          <a:p>
            <a:pPr lvl="1"/>
            <a:r>
              <a:rPr lang="en-US" dirty="0"/>
              <a:t>No differentiation between peers – all are considered equal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Hybrid Overlay Network</a:t>
            </a:r>
          </a:p>
          <a:p>
            <a:pPr lvl="1"/>
            <a:r>
              <a:rPr lang="en-US" dirty="0"/>
              <a:t>Some peers are given special tasks to perform</a:t>
            </a:r>
          </a:p>
          <a:p>
            <a:pPr lvl="1"/>
            <a:r>
              <a:rPr lang="en-US" dirty="0"/>
              <a:t>Also referred to as </a:t>
            </a:r>
            <a:r>
              <a:rPr lang="en-US" i="1" dirty="0"/>
              <a:t>super-peer systems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EBAC14-24DE-0349-8AAB-E117CA7DA4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66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versus Unstructured Networks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Unstructured Overlay Network</a:t>
            </a:r>
          </a:p>
          <a:p>
            <a:pPr lvl="1"/>
            <a:r>
              <a:rPr lang="en-US" dirty="0"/>
              <a:t>Peers may communicate directly with any of their </a:t>
            </a:r>
            <a:r>
              <a:rPr lang="en-US" dirty="0" err="1"/>
              <a:t>neighbours</a:t>
            </a:r>
            <a:endParaRPr lang="en-US" dirty="0"/>
          </a:p>
          <a:p>
            <a:pPr lvl="1"/>
            <a:r>
              <a:rPr lang="en-US" dirty="0"/>
              <a:t>Peers may join network by attaching to any other peer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Structured Overlay Network</a:t>
            </a:r>
          </a:p>
          <a:p>
            <a:pPr lvl="1"/>
            <a:r>
              <a:rPr lang="en-US" dirty="0"/>
              <a:t>Tightly controlled topology and message routing</a:t>
            </a:r>
          </a:p>
          <a:p>
            <a:pPr lvl="1"/>
            <a:r>
              <a:rPr lang="en-US" dirty="0"/>
              <a:t>Peers may only communicate with certain other peers</a:t>
            </a:r>
          </a:p>
          <a:p>
            <a:pPr lvl="1"/>
            <a:r>
              <a:rPr lang="en-US" dirty="0"/>
              <a:t>Peers may only join the network in certain places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5C4B9F-1C7E-714E-BFC9-14F92A7B62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01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Unstructured Peer-to-Peer Networks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Overlay network constructed in an ad hoc manner</a:t>
            </a:r>
          </a:p>
          <a:p>
            <a:pPr marL="0" indent="0">
              <a:buNone/>
            </a:pPr>
            <a:r>
              <a:rPr lang="en-US" dirty="0"/>
              <a:t>Data placement is unrelated to overlay topology</a:t>
            </a:r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lvl="1"/>
            <a:r>
              <a:rPr lang="en-US" dirty="0"/>
              <a:t>Gnutella, </a:t>
            </a:r>
            <a:r>
              <a:rPr lang="en-US" dirty="0" err="1"/>
              <a:t>Freenet</a:t>
            </a:r>
            <a:r>
              <a:rPr lang="en-US" dirty="0"/>
              <a:t>, </a:t>
            </a:r>
            <a:r>
              <a:rPr lang="en-US" dirty="0" err="1"/>
              <a:t>BitTorrent</a:t>
            </a:r>
            <a:r>
              <a:rPr lang="en-US" dirty="0"/>
              <a:t>, </a:t>
            </a:r>
            <a:r>
              <a:rPr lang="en-US" dirty="0" err="1"/>
              <a:t>Kazaa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Fundamental issue of index management: </a:t>
            </a:r>
          </a:p>
          <a:p>
            <a:pPr lvl="1"/>
            <a:r>
              <a:rPr lang="en-US" dirty="0"/>
              <a:t>Which peers hold which resources?</a:t>
            </a:r>
          </a:p>
          <a:p>
            <a:pPr lvl="1"/>
            <a:r>
              <a:rPr lang="en-US" dirty="0" err="1"/>
              <a:t>Centralised</a:t>
            </a:r>
            <a:r>
              <a:rPr lang="en-US" dirty="0"/>
              <a:t> versus distributed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5BD7B-ADDF-7042-A5AC-4C3FB85333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70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Index Management: Napster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4DAF0-BDE2-E644-8243-0B554F4E2A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24" y="3429000"/>
            <a:ext cx="731520" cy="731520"/>
          </a:xfrm>
          <a:prstGeom prst="rect">
            <a:avLst/>
          </a:prstGeom>
        </p:spPr>
      </p:pic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5261735" y="4160521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</a:rPr>
              <a:t>Index</a:t>
            </a:r>
          </a:p>
          <a:p>
            <a:pPr algn="ctr"/>
            <a:r>
              <a:rPr lang="en-US" sz="1200" dirty="0">
                <a:latin typeface="Lucida Sans" panose="020B0602030504020204" pitchFamily="34" charset="77"/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2257321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Index Management: Napster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4DAF0-BDE2-E644-8243-0B554F4E2A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24" y="3429000"/>
            <a:ext cx="731520" cy="731520"/>
          </a:xfrm>
          <a:prstGeom prst="rect">
            <a:avLst/>
          </a:prstGeom>
        </p:spPr>
      </p:pic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sp>
        <p:nvSpPr>
          <p:cNvPr id="21" name="Rounded Rectangular Callout 20"/>
          <p:cNvSpPr/>
          <p:nvPr/>
        </p:nvSpPr>
        <p:spPr bwMode="auto">
          <a:xfrm>
            <a:off x="2029444" y="1522588"/>
            <a:ext cx="1211885" cy="731520"/>
          </a:xfrm>
          <a:prstGeom prst="wedgeRoundRectCallout">
            <a:avLst>
              <a:gd name="adj1" fmla="val 38305"/>
              <a:gd name="adj2" fmla="val 86566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Find resource 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261735" y="4160521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</a:rPr>
              <a:t>Index</a:t>
            </a:r>
          </a:p>
          <a:p>
            <a:pPr algn="ctr"/>
            <a:r>
              <a:rPr lang="en-US" sz="1200" dirty="0">
                <a:latin typeface="Lucida Sans" panose="020B0602030504020204" pitchFamily="34" charset="77"/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1366742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Index Management: Napster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4DAF0-BDE2-E644-8243-0B554F4E2A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24" y="3429000"/>
            <a:ext cx="731520" cy="731520"/>
          </a:xfrm>
          <a:prstGeom prst="rect">
            <a:avLst/>
          </a:prstGeom>
        </p:spPr>
      </p:pic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6" idx="3"/>
            <a:endCxn id="5" idx="1"/>
          </p:cNvCxnSpPr>
          <p:nvPr/>
        </p:nvCxnSpPr>
        <p:spPr bwMode="auto">
          <a:xfrm>
            <a:off x="3607088" y="2853914"/>
            <a:ext cx="1664936" cy="9408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ounded Rectangular Callout 16"/>
          <p:cNvSpPr/>
          <p:nvPr/>
        </p:nvSpPr>
        <p:spPr bwMode="auto">
          <a:xfrm>
            <a:off x="3877808" y="2046784"/>
            <a:ext cx="1211885" cy="731520"/>
          </a:xfrm>
          <a:prstGeom prst="wedgeRoundRectCallout">
            <a:avLst>
              <a:gd name="adj1" fmla="val -40546"/>
              <a:gd name="adj2" fmla="val 88285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Who has resource R?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261735" y="4160521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</a:rPr>
              <a:t>Index</a:t>
            </a:r>
          </a:p>
          <a:p>
            <a:pPr algn="ctr"/>
            <a:r>
              <a:rPr lang="en-US" sz="1200" dirty="0">
                <a:latin typeface="Lucida Sans" panose="020B0602030504020204" pitchFamily="34" charset="77"/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1959926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Index Management: Napster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4DAF0-BDE2-E644-8243-0B554F4E2A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24" y="3429000"/>
            <a:ext cx="731520" cy="731520"/>
          </a:xfrm>
          <a:prstGeom prst="rect">
            <a:avLst/>
          </a:prstGeom>
        </p:spPr>
      </p:pic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sp>
        <p:nvSpPr>
          <p:cNvPr id="19" name="Rounded Rectangular Callout 18"/>
          <p:cNvSpPr/>
          <p:nvPr/>
        </p:nvSpPr>
        <p:spPr bwMode="auto">
          <a:xfrm>
            <a:off x="4723954" y="2584340"/>
            <a:ext cx="1211885" cy="731520"/>
          </a:xfrm>
          <a:prstGeom prst="wedgeRoundRectCallout">
            <a:avLst>
              <a:gd name="adj1" fmla="val -39509"/>
              <a:gd name="adj2" fmla="val 81409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Peer-23 has resource R</a:t>
            </a:r>
          </a:p>
        </p:txBody>
      </p:sp>
      <p:cxnSp>
        <p:nvCxnSpPr>
          <p:cNvPr id="22" name="Straight Arrow Connector 21"/>
          <p:cNvCxnSpPr>
            <a:cxnSpLocks/>
            <a:stCxn id="5" idx="1"/>
            <a:endCxn id="6" idx="3"/>
          </p:cNvCxnSpPr>
          <p:nvPr/>
        </p:nvCxnSpPr>
        <p:spPr bwMode="auto">
          <a:xfrm flipH="1" flipV="1">
            <a:off x="3607088" y="2853914"/>
            <a:ext cx="1664936" cy="9408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448762" y="5182851"/>
            <a:ext cx="747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" panose="020B0602030504020204" pitchFamily="34" charset="77"/>
              </a:rPr>
              <a:t>Peer-23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261735" y="4160521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</a:rPr>
              <a:t>Index</a:t>
            </a:r>
          </a:p>
          <a:p>
            <a:pPr algn="ctr"/>
            <a:r>
              <a:rPr lang="en-US" sz="1200" dirty="0">
                <a:latin typeface="Lucida Sans" panose="020B0602030504020204" pitchFamily="34" charset="77"/>
              </a:rPr>
              <a:t>server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48264" y="45383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570112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Peer-to-Peer Data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2020-2021</a:t>
            </a:r>
          </a:p>
        </p:txBody>
      </p:sp>
    </p:spTree>
    <p:extLst>
      <p:ext uri="{BB962C8B-B14F-4D97-AF65-F5344CB8AC3E}">
        <p14:creationId xmlns:p14="http://schemas.microsoft.com/office/powerpoint/2010/main" val="3138059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Index Management: Napster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4DAF0-BDE2-E644-8243-0B554F4E2A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24" y="3429000"/>
            <a:ext cx="731520" cy="731520"/>
          </a:xfrm>
          <a:prstGeom prst="rect">
            <a:avLst/>
          </a:prstGeom>
        </p:spPr>
      </p:pic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cxnSp>
        <p:nvCxnSpPr>
          <p:cNvPr id="26" name="Straight Arrow Connector 25"/>
          <p:cNvCxnSpPr>
            <a:stCxn id="6" idx="2"/>
            <a:endCxn id="9" idx="0"/>
          </p:cNvCxnSpPr>
          <p:nvPr/>
        </p:nvCxnSpPr>
        <p:spPr bwMode="auto">
          <a:xfrm>
            <a:off x="3241328" y="3219675"/>
            <a:ext cx="1573194" cy="121908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Rounded Rectangular Callout 26"/>
          <p:cNvSpPr/>
          <p:nvPr/>
        </p:nvSpPr>
        <p:spPr bwMode="auto">
          <a:xfrm>
            <a:off x="3512069" y="2500156"/>
            <a:ext cx="1211885" cy="731520"/>
          </a:xfrm>
          <a:prstGeom prst="wedgeRoundRectCallout">
            <a:avLst>
              <a:gd name="adj1" fmla="val -40546"/>
              <a:gd name="adj2" fmla="val 88285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Give me resource 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448762" y="5182851"/>
            <a:ext cx="747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" panose="020B0602030504020204" pitchFamily="34" charset="77"/>
              </a:rPr>
              <a:t>Peer-23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261735" y="4160521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</a:rPr>
              <a:t>Index</a:t>
            </a:r>
          </a:p>
          <a:p>
            <a:pPr algn="ctr"/>
            <a:r>
              <a:rPr lang="en-US" sz="1200" dirty="0">
                <a:latin typeface="Lucida Sans" panose="020B0602030504020204" pitchFamily="34" charset="77"/>
              </a:rPr>
              <a:t>server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48264" y="45383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422752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Index Management: Napster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4DAF0-BDE2-E644-8243-0B554F4E2A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24" y="3429000"/>
            <a:ext cx="731520" cy="731520"/>
          </a:xfrm>
          <a:prstGeom prst="rect">
            <a:avLst/>
          </a:prstGeom>
        </p:spPr>
      </p:pic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sp>
        <p:nvSpPr>
          <p:cNvPr id="28" name="Rounded Rectangular Callout 27"/>
          <p:cNvSpPr/>
          <p:nvPr/>
        </p:nvSpPr>
        <p:spPr bwMode="auto">
          <a:xfrm>
            <a:off x="4208580" y="2950100"/>
            <a:ext cx="1211885" cy="731520"/>
          </a:xfrm>
          <a:prstGeom prst="wedgeRoundRectCallout">
            <a:avLst>
              <a:gd name="adj1" fmla="val -42621"/>
              <a:gd name="adj2" fmla="val 96880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Here is resource R</a:t>
            </a:r>
          </a:p>
        </p:txBody>
      </p:sp>
      <p:cxnSp>
        <p:nvCxnSpPr>
          <p:cNvPr id="29" name="Straight Arrow Connector 28"/>
          <p:cNvCxnSpPr>
            <a:cxnSpLocks/>
            <a:stCxn id="9" idx="0"/>
            <a:endCxn id="6" idx="2"/>
          </p:cNvCxnSpPr>
          <p:nvPr/>
        </p:nvCxnSpPr>
        <p:spPr bwMode="auto">
          <a:xfrm flipH="1" flipV="1">
            <a:off x="3241328" y="3219674"/>
            <a:ext cx="1573194" cy="121908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448762" y="5182851"/>
            <a:ext cx="747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Sans" panose="020B0602030504020204" pitchFamily="34" charset="77"/>
              </a:rPr>
              <a:t>Peer-23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261735" y="4160521"/>
            <a:ext cx="638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Lucida Sans" panose="020B0602030504020204" pitchFamily="34" charset="77"/>
              </a:rPr>
              <a:t>Index</a:t>
            </a:r>
          </a:p>
          <a:p>
            <a:pPr algn="ctr"/>
            <a:r>
              <a:rPr lang="en-US" sz="1200" dirty="0">
                <a:latin typeface="Lucida Sans" panose="020B0602030504020204" pitchFamily="34" charset="77"/>
              </a:rPr>
              <a:t>server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48264" y="45383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112833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Centralised</a:t>
            </a:r>
            <a:r>
              <a:rPr lang="en-US" dirty="0"/>
              <a:t> Index Management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P2P networks with </a:t>
            </a:r>
            <a:r>
              <a:rPr lang="en-US" dirty="0" err="1"/>
              <a:t>centralised</a:t>
            </a:r>
            <a:r>
              <a:rPr lang="en-US" dirty="0"/>
              <a:t> indexes are </a:t>
            </a:r>
            <a:r>
              <a:rPr lang="en-US" i="1" dirty="0"/>
              <a:t>hybrid networks</a:t>
            </a:r>
          </a:p>
          <a:p>
            <a:pPr lvl="1"/>
            <a:r>
              <a:rPr lang="en-US" dirty="0" err="1"/>
              <a:t>Specialised</a:t>
            </a:r>
            <a:r>
              <a:rPr lang="en-US" dirty="0"/>
              <a:t> peer for handling index</a:t>
            </a:r>
          </a:p>
          <a:p>
            <a:pPr lvl="1"/>
            <a:r>
              <a:rPr lang="en-US" dirty="0"/>
              <a:t>Not all peers are equal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err="1"/>
              <a:t>Centralised</a:t>
            </a:r>
            <a:r>
              <a:rPr lang="en-US" dirty="0"/>
              <a:t> indexes are problematic</a:t>
            </a:r>
          </a:p>
          <a:p>
            <a:pPr lvl="1"/>
            <a:r>
              <a:rPr lang="en-US" dirty="0"/>
              <a:t>Central point of failure (kill the index, kill the network)</a:t>
            </a:r>
          </a:p>
          <a:p>
            <a:pPr lvl="1"/>
            <a:r>
              <a:rPr lang="en-US" dirty="0"/>
              <a:t>Bottleneck (limits throughput)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EC28A0-8E9C-DA4B-B48A-B05ED9DFEA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461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Index Management: Gnutella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A28F-1AEB-3F46-AFE9-34CF155A71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pic>
        <p:nvPicPr>
          <p:cNvPr id="36" name="Picture 3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282" y="3435877"/>
            <a:ext cx="731520" cy="731520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4548264" y="45383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3288898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Index Management: Gnutella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A28F-1AEB-3F46-AFE9-34CF155A71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sp>
        <p:nvSpPr>
          <p:cNvPr id="21" name="Rounded Rectangular Callout 20"/>
          <p:cNvSpPr/>
          <p:nvPr/>
        </p:nvSpPr>
        <p:spPr bwMode="auto">
          <a:xfrm>
            <a:off x="2029444" y="1522588"/>
            <a:ext cx="1211885" cy="731520"/>
          </a:xfrm>
          <a:prstGeom prst="wedgeRoundRectCallout">
            <a:avLst>
              <a:gd name="adj1" fmla="val 38305"/>
              <a:gd name="adj2" fmla="val 86566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Find resource R</a:t>
            </a:r>
          </a:p>
        </p:txBody>
      </p:sp>
      <p:pic>
        <p:nvPicPr>
          <p:cNvPr id="36" name="Picture 3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282" y="3435877"/>
            <a:ext cx="731520" cy="731520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4548264" y="45383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40708231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Index Management: Gnutella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A28F-1AEB-3F46-AFE9-34CF155A71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sp>
        <p:nvSpPr>
          <p:cNvPr id="17" name="Rounded Rectangular Callout 16"/>
          <p:cNvSpPr/>
          <p:nvPr/>
        </p:nvSpPr>
        <p:spPr bwMode="auto">
          <a:xfrm>
            <a:off x="3759489" y="1756634"/>
            <a:ext cx="1211885" cy="731520"/>
          </a:xfrm>
          <a:prstGeom prst="wedgeRoundRectCallout">
            <a:avLst>
              <a:gd name="adj1" fmla="val -40546"/>
              <a:gd name="adj2" fmla="val 88285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Who has resource R?</a:t>
            </a:r>
          </a:p>
        </p:txBody>
      </p:sp>
      <p:cxnSp>
        <p:nvCxnSpPr>
          <p:cNvPr id="26" name="Straight Arrow Connector 25"/>
          <p:cNvCxnSpPr>
            <a:stCxn id="6" idx="3"/>
            <a:endCxn id="8" idx="1"/>
          </p:cNvCxnSpPr>
          <p:nvPr/>
        </p:nvCxnSpPr>
        <p:spPr bwMode="auto">
          <a:xfrm flipV="1">
            <a:off x="3607088" y="2640554"/>
            <a:ext cx="703366" cy="2133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6" idx="2"/>
            <a:endCxn id="7" idx="0"/>
          </p:cNvCxnSpPr>
          <p:nvPr/>
        </p:nvCxnSpPr>
        <p:spPr bwMode="auto">
          <a:xfrm>
            <a:off x="3241328" y="3219674"/>
            <a:ext cx="152400" cy="7271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6" name="Picture 3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282" y="3435877"/>
            <a:ext cx="731520" cy="731520"/>
          </a:xfrm>
          <a:prstGeom prst="rect">
            <a:avLst/>
          </a:prstGeom>
        </p:spPr>
      </p:pic>
      <p:sp>
        <p:nvSpPr>
          <p:cNvPr id="45" name="Rounded Rectangular Callout 44"/>
          <p:cNvSpPr/>
          <p:nvPr/>
        </p:nvSpPr>
        <p:spPr bwMode="auto">
          <a:xfrm>
            <a:off x="2171534" y="2640554"/>
            <a:ext cx="1211885" cy="731520"/>
          </a:xfrm>
          <a:prstGeom prst="wedgeRoundRectCallout">
            <a:avLst>
              <a:gd name="adj1" fmla="val 43492"/>
              <a:gd name="adj2" fmla="val 84847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Who has resource R?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48264" y="45383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1757453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Index Management: Gnutella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A28F-1AEB-3F46-AFE9-34CF155A71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cxnSp>
        <p:nvCxnSpPr>
          <p:cNvPr id="31" name="Straight Arrow Connector 30"/>
          <p:cNvCxnSpPr>
            <a:stCxn id="8" idx="3"/>
            <a:endCxn id="10" idx="1"/>
          </p:cNvCxnSpPr>
          <p:nvPr/>
        </p:nvCxnSpPr>
        <p:spPr bwMode="auto">
          <a:xfrm>
            <a:off x="5041975" y="2640554"/>
            <a:ext cx="1229929" cy="3657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8" idx="2"/>
            <a:endCxn id="36" idx="1"/>
          </p:cNvCxnSpPr>
          <p:nvPr/>
        </p:nvCxnSpPr>
        <p:spPr bwMode="auto">
          <a:xfrm>
            <a:off x="4676214" y="3006315"/>
            <a:ext cx="504068" cy="7953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6" name="Picture 3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282" y="3435877"/>
            <a:ext cx="731520" cy="731520"/>
          </a:xfrm>
          <a:prstGeom prst="rect">
            <a:avLst/>
          </a:prstGeom>
        </p:spPr>
      </p:pic>
      <p:cxnSp>
        <p:nvCxnSpPr>
          <p:cNvPr id="41" name="Straight Arrow Connector 40"/>
          <p:cNvCxnSpPr>
            <a:stCxn id="7" idx="3"/>
            <a:endCxn id="36" idx="1"/>
          </p:cNvCxnSpPr>
          <p:nvPr/>
        </p:nvCxnSpPr>
        <p:spPr bwMode="auto">
          <a:xfrm flipV="1">
            <a:off x="3759488" y="3801638"/>
            <a:ext cx="1420794" cy="51095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7" idx="3"/>
            <a:endCxn id="9" idx="1"/>
          </p:cNvCxnSpPr>
          <p:nvPr/>
        </p:nvCxnSpPr>
        <p:spPr bwMode="auto">
          <a:xfrm>
            <a:off x="3759488" y="4312595"/>
            <a:ext cx="689274" cy="49192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Rounded Rectangular Callout 45"/>
          <p:cNvSpPr/>
          <p:nvPr/>
        </p:nvSpPr>
        <p:spPr bwMode="auto">
          <a:xfrm>
            <a:off x="5425779" y="1549288"/>
            <a:ext cx="1211885" cy="731520"/>
          </a:xfrm>
          <a:prstGeom prst="wedgeRoundRectCallout">
            <a:avLst>
              <a:gd name="adj1" fmla="val -43659"/>
              <a:gd name="adj2" fmla="val 117508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Who has resource R?</a:t>
            </a:r>
          </a:p>
        </p:txBody>
      </p:sp>
      <p:sp>
        <p:nvSpPr>
          <p:cNvPr id="47" name="Rounded Rectangular Callout 46"/>
          <p:cNvSpPr/>
          <p:nvPr/>
        </p:nvSpPr>
        <p:spPr bwMode="auto">
          <a:xfrm>
            <a:off x="5305860" y="3126681"/>
            <a:ext cx="1211885" cy="731520"/>
          </a:xfrm>
          <a:prstGeom prst="wedgeRoundRectCallout">
            <a:avLst>
              <a:gd name="adj1" fmla="val -77897"/>
              <a:gd name="adj2" fmla="val -13136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Who has resource R?</a:t>
            </a:r>
          </a:p>
        </p:txBody>
      </p:sp>
      <p:sp>
        <p:nvSpPr>
          <p:cNvPr id="48" name="Rounded Rectangular Callout 47"/>
          <p:cNvSpPr/>
          <p:nvPr/>
        </p:nvSpPr>
        <p:spPr bwMode="auto">
          <a:xfrm>
            <a:off x="3100677" y="4819108"/>
            <a:ext cx="1211885" cy="731520"/>
          </a:xfrm>
          <a:prstGeom prst="wedgeRoundRectCallout">
            <a:avLst>
              <a:gd name="adj1" fmla="val 31041"/>
              <a:gd name="adj2" fmla="val -88772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Who has resource R?</a:t>
            </a:r>
          </a:p>
        </p:txBody>
      </p:sp>
      <p:sp>
        <p:nvSpPr>
          <p:cNvPr id="49" name="Rounded Rectangular Callout 48"/>
          <p:cNvSpPr/>
          <p:nvPr/>
        </p:nvSpPr>
        <p:spPr bwMode="auto">
          <a:xfrm>
            <a:off x="4884116" y="4087588"/>
            <a:ext cx="1211885" cy="731520"/>
          </a:xfrm>
          <a:prstGeom prst="wedgeRoundRectCallout">
            <a:avLst>
              <a:gd name="adj1" fmla="val -58185"/>
              <a:gd name="adj2" fmla="val -68144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Who has resource R?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48264" y="45383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913194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Index Management: Gnutella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A28F-1AEB-3F46-AFE9-34CF155A71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568" y="2488154"/>
            <a:ext cx="731520" cy="731520"/>
          </a:xfrm>
          <a:prstGeom prst="rect">
            <a:avLst/>
          </a:prstGeom>
        </p:spPr>
      </p:pic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68" y="3946834"/>
            <a:ext cx="731520" cy="731520"/>
          </a:xfrm>
          <a:prstGeom prst="rect">
            <a:avLst/>
          </a:prstGeom>
        </p:spPr>
      </p:pic>
      <p:pic>
        <p:nvPicPr>
          <p:cNvPr id="8" name="Picture 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454" y="2274794"/>
            <a:ext cx="731520" cy="731520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762" y="4438755"/>
            <a:ext cx="731520" cy="731520"/>
          </a:xfrm>
          <a:prstGeom prst="rect">
            <a:avLst/>
          </a:prstGeom>
        </p:spPr>
      </p:pic>
      <p:pic>
        <p:nvPicPr>
          <p:cNvPr id="10" name="Picture 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903" y="2640554"/>
            <a:ext cx="731520" cy="731520"/>
          </a:xfrm>
          <a:prstGeom prst="rect">
            <a:avLst/>
          </a:prstGeom>
        </p:spPr>
      </p:pic>
      <p:pic>
        <p:nvPicPr>
          <p:cNvPr id="11" name="Picture 10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663" y="5170275"/>
            <a:ext cx="731520" cy="731520"/>
          </a:xfrm>
          <a:prstGeom prst="rect">
            <a:avLst/>
          </a:prstGeom>
        </p:spPr>
      </p:pic>
      <p:pic>
        <p:nvPicPr>
          <p:cNvPr id="12" name="Picture 11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706" y="3946834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880" y="2488154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550" y="5042347"/>
            <a:ext cx="731520" cy="731520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9" idx="0"/>
            <a:endCxn id="6" idx="3"/>
          </p:cNvCxnSpPr>
          <p:nvPr/>
        </p:nvCxnSpPr>
        <p:spPr bwMode="auto">
          <a:xfrm flipH="1" flipV="1">
            <a:off x="3607088" y="2853915"/>
            <a:ext cx="1207434" cy="158484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Rounded Rectangular Callout 27"/>
          <p:cNvSpPr/>
          <p:nvPr/>
        </p:nvSpPr>
        <p:spPr bwMode="auto">
          <a:xfrm>
            <a:off x="4278173" y="2760921"/>
            <a:ext cx="1211885" cy="731520"/>
          </a:xfrm>
          <a:prstGeom prst="wedgeRoundRectCallout">
            <a:avLst>
              <a:gd name="adj1" fmla="val -42621"/>
              <a:gd name="adj2" fmla="val 96880"/>
              <a:gd name="adj3" fmla="val 16667"/>
            </a:avLst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Here is resource R</a:t>
            </a:r>
          </a:p>
        </p:txBody>
      </p:sp>
      <p:pic>
        <p:nvPicPr>
          <p:cNvPr id="36" name="Picture 3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0282" y="3435877"/>
            <a:ext cx="731520" cy="731520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4548264" y="4538359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933948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Index Management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Search </a:t>
            </a:r>
            <a:r>
              <a:rPr lang="en-US" dirty="0" err="1"/>
              <a:t>neighbour</a:t>
            </a:r>
            <a:r>
              <a:rPr lang="en-US" dirty="0"/>
              <a:t> using flooding or gossiping</a:t>
            </a:r>
          </a:p>
          <a:p>
            <a:r>
              <a:rPr lang="en-US" dirty="0"/>
              <a:t>Flooding</a:t>
            </a:r>
          </a:p>
          <a:p>
            <a:pPr lvl="1"/>
            <a:r>
              <a:rPr lang="en-US" dirty="0"/>
              <a:t>Each peer sends the request to all of its </a:t>
            </a:r>
            <a:r>
              <a:rPr lang="en-US" dirty="0" err="1"/>
              <a:t>neighbours</a:t>
            </a:r>
            <a:endParaRPr lang="en-US" dirty="0"/>
          </a:p>
          <a:p>
            <a:pPr lvl="1"/>
            <a:r>
              <a:rPr lang="en-US" dirty="0"/>
              <a:t>Not scalable – heavy demands on network resources</a:t>
            </a:r>
          </a:p>
          <a:p>
            <a:pPr lvl="1"/>
            <a:r>
              <a:rPr lang="en-US" dirty="0"/>
              <a:t>Time-to-live (maximum number of hops) on messages</a:t>
            </a:r>
          </a:p>
          <a:p>
            <a:r>
              <a:rPr lang="en-US" dirty="0"/>
              <a:t>Gossiping</a:t>
            </a:r>
          </a:p>
          <a:p>
            <a:pPr lvl="1"/>
            <a:r>
              <a:rPr lang="en-US" dirty="0"/>
              <a:t>Each peer knows all other peers in network</a:t>
            </a:r>
          </a:p>
          <a:p>
            <a:pPr lvl="1"/>
            <a:r>
              <a:rPr lang="en-US" dirty="0"/>
              <a:t>Chooses one peer to pass on request</a:t>
            </a:r>
          </a:p>
          <a:p>
            <a:pPr lvl="1"/>
            <a:r>
              <a:rPr lang="en-US" dirty="0"/>
              <a:t>Request eventually propagated to all nodes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41AFA6-F12F-AD40-B9E9-9D0A123FBF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505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Super-Peer Networks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“Normal” peers index their content at super-peers</a:t>
            </a:r>
          </a:p>
          <a:p>
            <a:r>
              <a:rPr lang="en-US" dirty="0"/>
              <a:t>Super-peers conduct </a:t>
            </a:r>
            <a:r>
              <a:rPr lang="en-US" dirty="0" err="1"/>
              <a:t>neighbourhood</a:t>
            </a:r>
            <a:r>
              <a:rPr lang="en-US" dirty="0"/>
              <a:t> search</a:t>
            </a:r>
          </a:p>
          <a:p>
            <a:r>
              <a:rPr lang="en-US" dirty="0"/>
              <a:t>Single super-peer (original Napster, more or less)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1493D3-9EEA-6C49-8B8D-52E706AD7D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9" name="Picture 8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216" y="4732613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097" y="5585142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710" y="4732613"/>
            <a:ext cx="731520" cy="731520"/>
          </a:xfrm>
          <a:prstGeom prst="rect">
            <a:avLst/>
          </a:prstGeom>
        </p:spPr>
      </p:pic>
      <p:pic>
        <p:nvPicPr>
          <p:cNvPr id="15" name="Picture 14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710" y="3857484"/>
            <a:ext cx="731520" cy="731520"/>
          </a:xfrm>
          <a:prstGeom prst="rect">
            <a:avLst/>
          </a:prstGeom>
        </p:spPr>
      </p:pic>
      <p:pic>
        <p:nvPicPr>
          <p:cNvPr id="16" name="Picture 1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042" y="5585142"/>
            <a:ext cx="731520" cy="731520"/>
          </a:xfrm>
          <a:prstGeom prst="rect">
            <a:avLst/>
          </a:prstGeom>
        </p:spPr>
      </p:pic>
      <p:pic>
        <p:nvPicPr>
          <p:cNvPr id="17" name="Picture 1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655" y="4732613"/>
            <a:ext cx="731520" cy="731520"/>
          </a:xfrm>
          <a:prstGeom prst="rect">
            <a:avLst/>
          </a:prstGeom>
        </p:spPr>
      </p:pic>
      <p:pic>
        <p:nvPicPr>
          <p:cNvPr id="18" name="Picture 1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655" y="3857484"/>
            <a:ext cx="731520" cy="731520"/>
          </a:xfrm>
          <a:prstGeom prst="rect">
            <a:avLst/>
          </a:prstGeom>
        </p:spPr>
      </p:pic>
      <p:cxnSp>
        <p:nvCxnSpPr>
          <p:cNvPr id="20" name="Straight Connector 19"/>
          <p:cNvCxnSpPr>
            <a:stCxn id="15" idx="3"/>
            <a:endCxn id="9" idx="1"/>
          </p:cNvCxnSpPr>
          <p:nvPr/>
        </p:nvCxnSpPr>
        <p:spPr bwMode="auto">
          <a:xfrm>
            <a:off x="4548230" y="4223245"/>
            <a:ext cx="1074986" cy="8751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4" idx="3"/>
            <a:endCxn id="9" idx="1"/>
          </p:cNvCxnSpPr>
          <p:nvPr/>
        </p:nvCxnSpPr>
        <p:spPr bwMode="auto">
          <a:xfrm>
            <a:off x="4548230" y="5098373"/>
            <a:ext cx="107498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13" idx="3"/>
            <a:endCxn id="9" idx="1"/>
          </p:cNvCxnSpPr>
          <p:nvPr/>
        </p:nvCxnSpPr>
        <p:spPr bwMode="auto">
          <a:xfrm flipV="1">
            <a:off x="4547618" y="5098374"/>
            <a:ext cx="1075599" cy="8525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8" idx="1"/>
            <a:endCxn id="9" idx="3"/>
          </p:cNvCxnSpPr>
          <p:nvPr/>
        </p:nvCxnSpPr>
        <p:spPr bwMode="auto">
          <a:xfrm flipH="1">
            <a:off x="6354737" y="4223245"/>
            <a:ext cx="1278919" cy="8751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7" idx="1"/>
            <a:endCxn id="9" idx="3"/>
          </p:cNvCxnSpPr>
          <p:nvPr/>
        </p:nvCxnSpPr>
        <p:spPr bwMode="auto">
          <a:xfrm flipH="1">
            <a:off x="6354737" y="5098373"/>
            <a:ext cx="12789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6" idx="1"/>
            <a:endCxn id="9" idx="3"/>
          </p:cNvCxnSpPr>
          <p:nvPr/>
        </p:nvCxnSpPr>
        <p:spPr bwMode="auto">
          <a:xfrm flipH="1" flipV="1">
            <a:off x="6354736" y="5098374"/>
            <a:ext cx="1278306" cy="8525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97723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Autonomy</a:t>
            </a:r>
          </a:p>
          <a:p>
            <a:pPr marL="0" indent="0">
              <a:buNone/>
            </a:pPr>
            <a:r>
              <a:rPr lang="en-US" dirty="0"/>
              <a:t>Query Expressiveness</a:t>
            </a:r>
          </a:p>
          <a:p>
            <a:pPr marL="0" indent="0">
              <a:buNone/>
            </a:pPr>
            <a:r>
              <a:rPr lang="en-US" dirty="0"/>
              <a:t>Efficiency</a:t>
            </a:r>
          </a:p>
          <a:p>
            <a:pPr marL="0" indent="0">
              <a:buNone/>
            </a:pPr>
            <a:r>
              <a:rPr lang="en-US" dirty="0"/>
              <a:t>Quality of Service</a:t>
            </a:r>
          </a:p>
          <a:p>
            <a:pPr marL="0" indent="0">
              <a:buNone/>
            </a:pPr>
            <a:r>
              <a:rPr lang="en-US" dirty="0"/>
              <a:t>Fault-Tolerance</a:t>
            </a:r>
          </a:p>
          <a:p>
            <a:pPr marL="0" indent="0">
              <a:buNone/>
            </a:pPr>
            <a:r>
              <a:rPr lang="en-US" dirty="0"/>
              <a:t>Security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1C63A6-359E-FF4F-9F1A-0211EF6E03F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5C23B25-DAAB-D340-AAD8-C6F4E82B53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536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Super-Peer Networks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F5ABE6-E182-554F-819F-07B0816E46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4486" y="4732613"/>
            <a:ext cx="731520" cy="731520"/>
          </a:xfrm>
          <a:prstGeom prst="rect">
            <a:avLst/>
          </a:prstGeom>
        </p:spPr>
      </p:pic>
      <p:pic>
        <p:nvPicPr>
          <p:cNvPr id="13" name="Picture 12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357" y="1843519"/>
            <a:ext cx="731520" cy="731520"/>
          </a:xfrm>
          <a:prstGeom prst="rect">
            <a:avLst/>
          </a:prstGeom>
        </p:spPr>
      </p:pic>
      <p:pic>
        <p:nvPicPr>
          <p:cNvPr id="14" name="Picture 13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480" y="2062605"/>
            <a:ext cx="731520" cy="731520"/>
          </a:xfrm>
          <a:prstGeom prst="rect">
            <a:avLst/>
          </a:prstGeom>
        </p:spPr>
      </p:pic>
      <p:pic>
        <p:nvPicPr>
          <p:cNvPr id="15" name="Picture 14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950" y="2503842"/>
            <a:ext cx="731520" cy="731520"/>
          </a:xfrm>
          <a:prstGeom prst="rect">
            <a:avLst/>
          </a:prstGeom>
        </p:spPr>
      </p:pic>
      <p:pic>
        <p:nvPicPr>
          <p:cNvPr id="16" name="Picture 1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4312" y="5585142"/>
            <a:ext cx="731520" cy="731520"/>
          </a:xfrm>
          <a:prstGeom prst="rect">
            <a:avLst/>
          </a:prstGeom>
        </p:spPr>
      </p:pic>
      <p:pic>
        <p:nvPicPr>
          <p:cNvPr id="17" name="Picture 1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4925" y="4732613"/>
            <a:ext cx="731520" cy="731520"/>
          </a:xfrm>
          <a:prstGeom prst="rect">
            <a:avLst/>
          </a:prstGeom>
        </p:spPr>
      </p:pic>
      <p:pic>
        <p:nvPicPr>
          <p:cNvPr id="18" name="Picture 1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4925" y="3857484"/>
            <a:ext cx="731520" cy="731520"/>
          </a:xfrm>
          <a:prstGeom prst="rect">
            <a:avLst/>
          </a:prstGeom>
        </p:spPr>
      </p:pic>
      <p:cxnSp>
        <p:nvCxnSpPr>
          <p:cNvPr id="20" name="Straight Connector 19"/>
          <p:cNvCxnSpPr>
            <a:stCxn id="30" idx="2"/>
            <a:endCxn id="19" idx="1"/>
          </p:cNvCxnSpPr>
          <p:nvPr/>
        </p:nvCxnSpPr>
        <p:spPr bwMode="auto">
          <a:xfrm>
            <a:off x="3259386" y="4311651"/>
            <a:ext cx="961775" cy="50936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9" idx="1"/>
            <a:endCxn id="28" idx="0"/>
          </p:cNvCxnSpPr>
          <p:nvPr/>
        </p:nvCxnSpPr>
        <p:spPr bwMode="auto">
          <a:xfrm flipH="1">
            <a:off x="3990906" y="4821020"/>
            <a:ext cx="230255" cy="107686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29" idx="3"/>
            <a:endCxn id="19" idx="1"/>
          </p:cNvCxnSpPr>
          <p:nvPr/>
        </p:nvCxnSpPr>
        <p:spPr bwMode="auto">
          <a:xfrm flipV="1">
            <a:off x="3367602" y="4821019"/>
            <a:ext cx="853558" cy="36576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8" idx="1"/>
            <a:endCxn id="9" idx="3"/>
          </p:cNvCxnSpPr>
          <p:nvPr/>
        </p:nvCxnSpPr>
        <p:spPr bwMode="auto">
          <a:xfrm flipH="1">
            <a:off x="7466007" y="4223245"/>
            <a:ext cx="1278919" cy="8751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7" idx="1"/>
            <a:endCxn id="9" idx="3"/>
          </p:cNvCxnSpPr>
          <p:nvPr/>
        </p:nvCxnSpPr>
        <p:spPr bwMode="auto">
          <a:xfrm flipH="1">
            <a:off x="7466007" y="5098373"/>
            <a:ext cx="12789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6" idx="1"/>
            <a:endCxn id="9" idx="3"/>
          </p:cNvCxnSpPr>
          <p:nvPr/>
        </p:nvCxnSpPr>
        <p:spPr bwMode="auto">
          <a:xfrm flipH="1" flipV="1">
            <a:off x="7466006" y="5098374"/>
            <a:ext cx="1278306" cy="8525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9" name="Picture 18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160" y="4455259"/>
            <a:ext cx="731520" cy="731520"/>
          </a:xfrm>
          <a:prstGeom prst="rect">
            <a:avLst/>
          </a:prstGeom>
        </p:spPr>
      </p:pic>
      <p:pic>
        <p:nvPicPr>
          <p:cNvPr id="21" name="Picture 20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480" y="3028639"/>
            <a:ext cx="731520" cy="731520"/>
          </a:xfrm>
          <a:prstGeom prst="rect">
            <a:avLst/>
          </a:prstGeom>
        </p:spPr>
      </p:pic>
      <p:pic>
        <p:nvPicPr>
          <p:cNvPr id="24" name="Picture 23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180" y="3317281"/>
            <a:ext cx="731520" cy="731520"/>
          </a:xfrm>
          <a:prstGeom prst="rect">
            <a:avLst/>
          </a:prstGeom>
        </p:spPr>
      </p:pic>
      <p:pic>
        <p:nvPicPr>
          <p:cNvPr id="27" name="Picture 2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610" y="2575039"/>
            <a:ext cx="731520" cy="731520"/>
          </a:xfrm>
          <a:prstGeom prst="rect">
            <a:avLst/>
          </a:prstGeom>
        </p:spPr>
      </p:pic>
      <p:pic>
        <p:nvPicPr>
          <p:cNvPr id="28" name="Picture 27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5145" y="5897880"/>
            <a:ext cx="731520" cy="731520"/>
          </a:xfrm>
          <a:prstGeom prst="rect">
            <a:avLst/>
          </a:prstGeom>
        </p:spPr>
      </p:pic>
      <p:pic>
        <p:nvPicPr>
          <p:cNvPr id="29" name="Picture 2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082" y="4821019"/>
            <a:ext cx="731520" cy="731520"/>
          </a:xfrm>
          <a:prstGeom prst="rect">
            <a:avLst/>
          </a:prstGeom>
        </p:spPr>
      </p:pic>
      <p:pic>
        <p:nvPicPr>
          <p:cNvPr id="30" name="Picture 29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625" y="3580130"/>
            <a:ext cx="731520" cy="731520"/>
          </a:xfrm>
          <a:prstGeom prst="rect">
            <a:avLst/>
          </a:prstGeom>
        </p:spPr>
      </p:pic>
      <p:cxnSp>
        <p:nvCxnSpPr>
          <p:cNvPr id="32" name="Straight Connector 31"/>
          <p:cNvCxnSpPr>
            <a:stCxn id="21" idx="1"/>
            <a:endCxn id="15" idx="2"/>
          </p:cNvCxnSpPr>
          <p:nvPr/>
        </p:nvCxnSpPr>
        <p:spPr bwMode="auto">
          <a:xfrm flipH="1" flipV="1">
            <a:off x="4830710" y="3235363"/>
            <a:ext cx="533770" cy="15903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1" idx="0"/>
            <a:endCxn id="14" idx="2"/>
          </p:cNvCxnSpPr>
          <p:nvPr/>
        </p:nvCxnSpPr>
        <p:spPr bwMode="auto">
          <a:xfrm flipV="1">
            <a:off x="5730240" y="2794125"/>
            <a:ext cx="0" cy="23451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4" idx="0"/>
            <a:endCxn id="13" idx="2"/>
          </p:cNvCxnSpPr>
          <p:nvPr/>
        </p:nvCxnSpPr>
        <p:spPr bwMode="auto">
          <a:xfrm flipV="1">
            <a:off x="7384941" y="2575039"/>
            <a:ext cx="243177" cy="74224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4" idx="0"/>
            <a:endCxn id="27" idx="1"/>
          </p:cNvCxnSpPr>
          <p:nvPr/>
        </p:nvCxnSpPr>
        <p:spPr bwMode="auto">
          <a:xfrm flipV="1">
            <a:off x="7384940" y="2940799"/>
            <a:ext cx="678670" cy="37648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9" idx="3"/>
            <a:endCxn id="21" idx="2"/>
          </p:cNvCxnSpPr>
          <p:nvPr/>
        </p:nvCxnSpPr>
        <p:spPr bwMode="auto">
          <a:xfrm flipV="1">
            <a:off x="4952680" y="3760159"/>
            <a:ext cx="777560" cy="1060860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21" idx="2"/>
            <a:endCxn id="24" idx="1"/>
          </p:cNvCxnSpPr>
          <p:nvPr/>
        </p:nvCxnSpPr>
        <p:spPr bwMode="auto">
          <a:xfrm flipV="1">
            <a:off x="5730240" y="3683041"/>
            <a:ext cx="1288940" cy="7711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19" idx="3"/>
            <a:endCxn id="24" idx="1"/>
          </p:cNvCxnSpPr>
          <p:nvPr/>
        </p:nvCxnSpPr>
        <p:spPr bwMode="auto">
          <a:xfrm flipV="1">
            <a:off x="4952680" y="3683041"/>
            <a:ext cx="2066500" cy="113797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9" idx="0"/>
            <a:endCxn id="24" idx="1"/>
          </p:cNvCxnSpPr>
          <p:nvPr/>
        </p:nvCxnSpPr>
        <p:spPr bwMode="auto">
          <a:xfrm flipH="1" flipV="1">
            <a:off x="7019180" y="3683041"/>
            <a:ext cx="81066" cy="1049572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866309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Peer-to-Peer Networks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Address scalability shortcomings of unstructured networks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Distributed Hash Tables are most popular approach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Range of applications:</a:t>
            </a:r>
          </a:p>
          <a:p>
            <a:pPr lvl="1"/>
            <a:r>
              <a:rPr lang="en-US" dirty="0"/>
              <a:t>Peer-to-peer file sharing</a:t>
            </a:r>
          </a:p>
          <a:p>
            <a:pPr lvl="1"/>
            <a:r>
              <a:rPr lang="en-US" dirty="0"/>
              <a:t>Content distribution networks</a:t>
            </a:r>
          </a:p>
          <a:p>
            <a:pPr lvl="1"/>
            <a:r>
              <a:rPr lang="en-US" dirty="0"/>
              <a:t>Distributed file systems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0F1F5-9285-9242-85B4-B8BBF71E70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393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D36F0-7234-724F-B357-7D6319C76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Distributed Hash Tables</a:t>
            </a:r>
          </a:p>
        </p:txBody>
      </p:sp>
    </p:spTree>
    <p:extLst>
      <p:ext uri="{BB962C8B-B14F-4D97-AF65-F5344CB8AC3E}">
        <p14:creationId xmlns:p14="http://schemas.microsoft.com/office/powerpoint/2010/main" val="21193382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Hash Tables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Provides a lookup service similar to a hash table</a:t>
            </a:r>
          </a:p>
          <a:p>
            <a:pPr lvl="1"/>
            <a:r>
              <a:rPr lang="en-US" dirty="0"/>
              <a:t>put(key, resource)</a:t>
            </a:r>
          </a:p>
          <a:p>
            <a:pPr lvl="1"/>
            <a:r>
              <a:rPr lang="en-US" dirty="0"/>
              <a:t>get(key) → resource</a:t>
            </a:r>
          </a:p>
          <a:p>
            <a:pPr marL="0" indent="0">
              <a:buNone/>
            </a:pPr>
            <a:r>
              <a:rPr lang="en-US" dirty="0"/>
              <a:t>Hash of resource key used to locate peer holding that resource</a:t>
            </a:r>
          </a:p>
          <a:p>
            <a:pPr marL="0" indent="0">
              <a:buNone/>
            </a:pPr>
            <a:r>
              <a:rPr lang="en-US" i="1" dirty="0"/>
              <a:t>Routing protocol </a:t>
            </a:r>
            <a:r>
              <a:rPr lang="en-US" dirty="0"/>
              <a:t>used to locate target peer (requires that peers share </a:t>
            </a:r>
            <a:r>
              <a:rPr lang="en-US" i="1" dirty="0"/>
              <a:t>routing information </a:t>
            </a:r>
            <a:r>
              <a:rPr lang="en-US" dirty="0"/>
              <a:t>between themselves)</a:t>
            </a:r>
          </a:p>
          <a:p>
            <a:pPr marL="0" indent="0">
              <a:buNone/>
            </a:pPr>
            <a:r>
              <a:rPr lang="en-US" dirty="0"/>
              <a:t>Several approaches, based on different </a:t>
            </a:r>
            <a:r>
              <a:rPr lang="en-US" i="1" dirty="0"/>
              <a:t>routing geometries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Ring, hypercube, tree</a:t>
            </a:r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EE4456-8FFF-3F41-8CAF-85149372C8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473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A ring geometry DHT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Peers and keys are given m-bit hash identifiers</a:t>
            </a:r>
          </a:p>
          <a:p>
            <a:r>
              <a:rPr lang="en-US" dirty="0"/>
              <a:t>Peers and keys are then arranged into an identifier circle with at most 2</a:t>
            </a:r>
            <a:r>
              <a:rPr lang="en-US" baseline="30000" dirty="0"/>
              <a:t>m</a:t>
            </a:r>
            <a:r>
              <a:rPr lang="en-US" dirty="0"/>
              <a:t>-1 nodes</a:t>
            </a:r>
          </a:p>
          <a:p>
            <a:r>
              <a:rPr lang="en-US" dirty="0"/>
              <a:t>Keys are stored at the first peer whose identifier is greater than or equal to the key’s identifier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746B8C-948B-F64E-94E2-A01161750F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" name="Line Callout 2 69">
            <a:extLst>
              <a:ext uri="{FF2B5EF4-FFF2-40B4-BE49-F238E27FC236}">
                <a16:creationId xmlns:a16="http://schemas.microsoft.com/office/drawing/2014/main" id="{4DEC880D-8886-774E-987F-966E4927EE7B}"/>
              </a:ext>
            </a:extLst>
          </p:cNvPr>
          <p:cNvSpPr/>
          <p:nvPr/>
        </p:nvSpPr>
        <p:spPr bwMode="auto">
          <a:xfrm>
            <a:off x="8099187" y="5976845"/>
            <a:ext cx="360000" cy="360000"/>
          </a:xfrm>
          <a:prstGeom prst="borderCallout2">
            <a:avLst>
              <a:gd name="adj1" fmla="val 12130"/>
              <a:gd name="adj2" fmla="val 99486"/>
              <a:gd name="adj3" fmla="val 12130"/>
              <a:gd name="adj4" fmla="val 120471"/>
              <a:gd name="adj5" fmla="val -36930"/>
              <a:gd name="adj6" fmla="val 173699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K24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latin typeface="Georgia"/>
                <a:ea typeface="ＭＳ Ｐゴシック" pitchFamily="-106" charset="-128"/>
                <a:cs typeface="Georgia"/>
              </a:rPr>
              <a:t>K30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Line Callout 2 70">
            <a:extLst>
              <a:ext uri="{FF2B5EF4-FFF2-40B4-BE49-F238E27FC236}">
                <a16:creationId xmlns:a16="http://schemas.microsoft.com/office/drawing/2014/main" id="{46A3AB89-F335-3745-8294-216B5E4F901D}"/>
              </a:ext>
            </a:extLst>
          </p:cNvPr>
          <p:cNvSpPr/>
          <p:nvPr/>
        </p:nvSpPr>
        <p:spPr bwMode="auto">
          <a:xfrm>
            <a:off x="6945752" y="5287962"/>
            <a:ext cx="360000" cy="360000"/>
          </a:xfrm>
          <a:prstGeom prst="borderCallout2">
            <a:avLst>
              <a:gd name="adj1" fmla="val 47123"/>
              <a:gd name="adj2" fmla="val 100431"/>
              <a:gd name="adj3" fmla="val 46177"/>
              <a:gd name="adj4" fmla="val 144115"/>
              <a:gd name="adj5" fmla="val 27381"/>
              <a:gd name="adj6" fmla="val 196398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K38</a:t>
            </a:r>
          </a:p>
        </p:txBody>
      </p:sp>
      <p:sp>
        <p:nvSpPr>
          <p:cNvPr id="72" name="Line Callout 2 71">
            <a:extLst>
              <a:ext uri="{FF2B5EF4-FFF2-40B4-BE49-F238E27FC236}">
                <a16:creationId xmlns:a16="http://schemas.microsoft.com/office/drawing/2014/main" id="{DC0A259C-B3BD-7D41-A503-A296931610CB}"/>
              </a:ext>
            </a:extLst>
          </p:cNvPr>
          <p:cNvSpPr/>
          <p:nvPr/>
        </p:nvSpPr>
        <p:spPr bwMode="auto">
          <a:xfrm>
            <a:off x="10766456" y="3350051"/>
            <a:ext cx="360000" cy="360000"/>
          </a:xfrm>
          <a:prstGeom prst="borderCallout2">
            <a:avLst>
              <a:gd name="adj1" fmla="val 52264"/>
              <a:gd name="adj2" fmla="val -396"/>
              <a:gd name="adj3" fmla="val 51382"/>
              <a:gd name="adj4" fmla="val -15785"/>
              <a:gd name="adj5" fmla="val 148660"/>
              <a:gd name="adj6" fmla="val -23736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K10</a:t>
            </a:r>
          </a:p>
        </p:txBody>
      </p:sp>
      <p:sp>
        <p:nvSpPr>
          <p:cNvPr id="73" name="Line Callout 2 72">
            <a:extLst>
              <a:ext uri="{FF2B5EF4-FFF2-40B4-BE49-F238E27FC236}">
                <a16:creationId xmlns:a16="http://schemas.microsoft.com/office/drawing/2014/main" id="{58AF34D0-AFF5-4F43-A362-DA5EDE4034A8}"/>
              </a:ext>
            </a:extLst>
          </p:cNvPr>
          <p:cNvSpPr/>
          <p:nvPr/>
        </p:nvSpPr>
        <p:spPr bwMode="auto">
          <a:xfrm>
            <a:off x="6925178" y="2475059"/>
            <a:ext cx="360000" cy="360000"/>
          </a:xfrm>
          <a:prstGeom prst="borderCallout2">
            <a:avLst>
              <a:gd name="adj1" fmla="val 27133"/>
              <a:gd name="adj2" fmla="val 101377"/>
              <a:gd name="adj3" fmla="val 26316"/>
              <a:gd name="adj4" fmla="val 142224"/>
              <a:gd name="adj5" fmla="val 49134"/>
              <a:gd name="adj6" fmla="val 233283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K54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8FB7168-4DF2-E54F-BBC4-03DA5D069783}"/>
              </a:ext>
            </a:extLst>
          </p:cNvPr>
          <p:cNvSpPr/>
          <p:nvPr/>
        </p:nvSpPr>
        <p:spPr bwMode="auto">
          <a:xfrm>
            <a:off x="7085946" y="2242336"/>
            <a:ext cx="3600000" cy="3600000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2547179-9782-584D-B9BA-FE77BEF2671A}"/>
              </a:ext>
            </a:extLst>
          </p:cNvPr>
          <p:cNvSpPr txBox="1"/>
          <p:nvPr/>
        </p:nvSpPr>
        <p:spPr>
          <a:xfrm>
            <a:off x="8748907" y="2242336"/>
            <a:ext cx="263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0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BEB6D49-21BB-BD46-BD58-A4ED14E6322D}"/>
              </a:ext>
            </a:extLst>
          </p:cNvPr>
          <p:cNvSpPr txBox="1"/>
          <p:nvPr/>
        </p:nvSpPr>
        <p:spPr>
          <a:xfrm>
            <a:off x="8724143" y="5577877"/>
            <a:ext cx="312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31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4239FBA-4ADA-7E48-8815-8BBA6F06A3D5}"/>
              </a:ext>
            </a:extLst>
          </p:cNvPr>
          <p:cNvSpPr txBox="1"/>
          <p:nvPr/>
        </p:nvSpPr>
        <p:spPr>
          <a:xfrm>
            <a:off x="10360187" y="3910106"/>
            <a:ext cx="3075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15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875D9F8-DCF8-F443-95E8-8BED04F7C0C5}"/>
              </a:ext>
            </a:extLst>
          </p:cNvPr>
          <p:cNvSpPr txBox="1"/>
          <p:nvPr/>
        </p:nvSpPr>
        <p:spPr>
          <a:xfrm>
            <a:off x="7085946" y="391010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47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6B78ADD-0452-7A44-B9F7-A34C20CD0BD2}"/>
              </a:ext>
            </a:extLst>
          </p:cNvPr>
          <p:cNvSpPr txBox="1"/>
          <p:nvPr/>
        </p:nvSpPr>
        <p:spPr>
          <a:xfrm>
            <a:off x="9920853" y="2733542"/>
            <a:ext cx="2490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7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3EFCEE5-4BD6-9B44-AD0C-133B7FCCDC68}"/>
              </a:ext>
            </a:extLst>
          </p:cNvPr>
          <p:cNvSpPr txBox="1"/>
          <p:nvPr/>
        </p:nvSpPr>
        <p:spPr>
          <a:xfrm>
            <a:off x="9901964" y="5040710"/>
            <a:ext cx="3270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23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6EAA004C-07AD-BB4C-9641-B5E13AEFA8B9}"/>
              </a:ext>
            </a:extLst>
          </p:cNvPr>
          <p:cNvSpPr txBox="1"/>
          <p:nvPr/>
        </p:nvSpPr>
        <p:spPr>
          <a:xfrm>
            <a:off x="7566769" y="5040710"/>
            <a:ext cx="3279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39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2FB36D9-01F6-5445-B927-11F7D6F7919F}"/>
              </a:ext>
            </a:extLst>
          </p:cNvPr>
          <p:cNvSpPr txBox="1"/>
          <p:nvPr/>
        </p:nvSpPr>
        <p:spPr>
          <a:xfrm>
            <a:off x="7566769" y="2733542"/>
            <a:ext cx="320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55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5587BB6D-E097-1342-AAA1-8A1B246FCC18}"/>
              </a:ext>
            </a:extLst>
          </p:cNvPr>
          <p:cNvSpPr txBox="1"/>
          <p:nvPr/>
        </p:nvSpPr>
        <p:spPr>
          <a:xfrm>
            <a:off x="8351200" y="3710051"/>
            <a:ext cx="1036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m=6</a:t>
            </a:r>
          </a:p>
          <a:p>
            <a:r>
              <a:rPr lang="en-US" dirty="0"/>
              <a:t>id: 0..63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30B6E3B-DFEF-C14A-91C4-364828C99E57}"/>
              </a:ext>
            </a:extLst>
          </p:cNvPr>
          <p:cNvGrpSpPr/>
          <p:nvPr/>
        </p:nvGrpSpPr>
        <p:grpSpPr>
          <a:xfrm>
            <a:off x="8888915" y="1913023"/>
            <a:ext cx="317978" cy="419313"/>
            <a:chOff x="6782714" y="1581856"/>
            <a:chExt cx="317978" cy="419313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12AACE51-3EE9-D04F-A02D-819B7FFE2AD6}"/>
                </a:ext>
              </a:extLst>
            </p:cNvPr>
            <p:cNvSpPr/>
            <p:nvPr/>
          </p:nvSpPr>
          <p:spPr bwMode="auto">
            <a:xfrm>
              <a:off x="6840848" y="18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A29888A-3C61-CE46-81DA-072387B00C32}"/>
                </a:ext>
              </a:extLst>
            </p:cNvPr>
            <p:cNvSpPr txBox="1"/>
            <p:nvPr/>
          </p:nvSpPr>
          <p:spPr>
            <a:xfrm>
              <a:off x="6782714" y="1581856"/>
              <a:ext cx="3179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P1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BACDB00C-96F0-5D42-8877-015773FD8303}"/>
              </a:ext>
            </a:extLst>
          </p:cNvPr>
          <p:cNvGrpSpPr/>
          <p:nvPr/>
        </p:nvGrpSpPr>
        <p:grpSpPr>
          <a:xfrm>
            <a:off x="10169952" y="2607822"/>
            <a:ext cx="430192" cy="367057"/>
            <a:chOff x="8063751" y="2276655"/>
            <a:chExt cx="430192" cy="367057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182432B1-379B-5A47-B020-9EBB4F017EE7}"/>
                </a:ext>
              </a:extLst>
            </p:cNvPr>
            <p:cNvSpPr/>
            <p:nvPr/>
          </p:nvSpPr>
          <p:spPr bwMode="auto">
            <a:xfrm>
              <a:off x="8063751" y="246371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70765495-E2BF-B448-8689-483F5A597C29}"/>
                </a:ext>
              </a:extLst>
            </p:cNvPr>
            <p:cNvSpPr txBox="1"/>
            <p:nvPr/>
          </p:nvSpPr>
          <p:spPr>
            <a:xfrm>
              <a:off x="8154612" y="2276655"/>
              <a:ext cx="3393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P8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B2CD9AF-11B9-1A44-8057-9661FD5F44F4}"/>
              </a:ext>
            </a:extLst>
          </p:cNvPr>
          <p:cNvGrpSpPr/>
          <p:nvPr/>
        </p:nvGrpSpPr>
        <p:grpSpPr>
          <a:xfrm>
            <a:off x="10595946" y="3743334"/>
            <a:ext cx="530510" cy="246221"/>
            <a:chOff x="8489745" y="3412167"/>
            <a:chExt cx="530510" cy="246221"/>
          </a:xfrm>
        </p:grpSpPr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411BB537-38AC-F947-A6A7-DF8D517EF11B}"/>
                </a:ext>
              </a:extLst>
            </p:cNvPr>
            <p:cNvSpPr/>
            <p:nvPr/>
          </p:nvSpPr>
          <p:spPr bwMode="auto">
            <a:xfrm>
              <a:off x="8489745" y="346753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BB816332-BB99-8542-B47B-77E55D8CBB10}"/>
                </a:ext>
              </a:extLst>
            </p:cNvPr>
            <p:cNvSpPr txBox="1"/>
            <p:nvPr/>
          </p:nvSpPr>
          <p:spPr>
            <a:xfrm>
              <a:off x="8629829" y="3412167"/>
              <a:ext cx="3904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P14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1F264E3D-C5F3-1745-8E35-28DEDA9683A1}"/>
              </a:ext>
            </a:extLst>
          </p:cNvPr>
          <p:cNvGrpSpPr/>
          <p:nvPr/>
        </p:nvGrpSpPr>
        <p:grpSpPr>
          <a:xfrm>
            <a:off x="10336063" y="4860710"/>
            <a:ext cx="512506" cy="312617"/>
            <a:chOff x="8229862" y="4529543"/>
            <a:chExt cx="512506" cy="312617"/>
          </a:xfrm>
        </p:grpSpPr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ABEAA46F-7C14-1A47-9711-BB2E150CD24A}"/>
                </a:ext>
              </a:extLst>
            </p:cNvPr>
            <p:cNvSpPr/>
            <p:nvPr/>
          </p:nvSpPr>
          <p:spPr bwMode="auto">
            <a:xfrm>
              <a:off x="8229862" y="4529543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6BC92D7E-5AFB-2146-B18B-DCA7D505F21A}"/>
                </a:ext>
              </a:extLst>
            </p:cNvPr>
            <p:cNvSpPr txBox="1"/>
            <p:nvPr/>
          </p:nvSpPr>
          <p:spPr>
            <a:xfrm>
              <a:off x="8352518" y="4595939"/>
              <a:ext cx="38985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P21</a:t>
              </a: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88ACEC0F-9FF6-5E44-8CE6-3149E350B8C2}"/>
              </a:ext>
            </a:extLst>
          </p:cNvPr>
          <p:cNvGrpSpPr/>
          <p:nvPr/>
        </p:nvGrpSpPr>
        <p:grpSpPr>
          <a:xfrm>
            <a:off x="8495844" y="5752336"/>
            <a:ext cx="405267" cy="404509"/>
            <a:chOff x="6389643" y="5421169"/>
            <a:chExt cx="405267" cy="404509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74758BE8-555F-3644-8ECD-BC7A5E012789}"/>
                </a:ext>
              </a:extLst>
            </p:cNvPr>
            <p:cNvSpPr/>
            <p:nvPr/>
          </p:nvSpPr>
          <p:spPr bwMode="auto">
            <a:xfrm>
              <a:off x="6527942" y="54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6B8527F3-B1E2-5B4E-B38E-55D551845055}"/>
                </a:ext>
              </a:extLst>
            </p:cNvPr>
            <p:cNvSpPr txBox="1"/>
            <p:nvPr/>
          </p:nvSpPr>
          <p:spPr>
            <a:xfrm>
              <a:off x="6389643" y="5579457"/>
              <a:ext cx="40526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P32</a:t>
              </a: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2736AC19-BEBC-4143-B16B-DDB1DB2F6009}"/>
              </a:ext>
            </a:extLst>
          </p:cNvPr>
          <p:cNvGrpSpPr/>
          <p:nvPr/>
        </p:nvGrpSpPr>
        <p:grpSpPr>
          <a:xfrm>
            <a:off x="7285178" y="5286931"/>
            <a:ext cx="461591" cy="388723"/>
            <a:chOff x="5178977" y="4955764"/>
            <a:chExt cx="461591" cy="388723"/>
          </a:xfrm>
        </p:grpSpPr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48706D4A-76C8-E647-9429-58B78D5D5699}"/>
                </a:ext>
              </a:extLst>
            </p:cNvPr>
            <p:cNvSpPr/>
            <p:nvPr/>
          </p:nvSpPr>
          <p:spPr bwMode="auto">
            <a:xfrm>
              <a:off x="5460568" y="4955764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F84DD768-C5B1-124D-9C57-0755FB2DC787}"/>
                </a:ext>
              </a:extLst>
            </p:cNvPr>
            <p:cNvSpPr txBox="1"/>
            <p:nvPr/>
          </p:nvSpPr>
          <p:spPr>
            <a:xfrm>
              <a:off x="5178977" y="5098266"/>
              <a:ext cx="4100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P38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D7A1BFFA-1D01-5D44-A75D-FC6EE13BDD54}"/>
              </a:ext>
            </a:extLst>
          </p:cNvPr>
          <p:cNvGrpSpPr/>
          <p:nvPr/>
        </p:nvGrpSpPr>
        <p:grpSpPr>
          <a:xfrm>
            <a:off x="6780618" y="4707796"/>
            <a:ext cx="552619" cy="271400"/>
            <a:chOff x="4674417" y="4376629"/>
            <a:chExt cx="552619" cy="271400"/>
          </a:xfrm>
        </p:grpSpPr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4E38190A-8D90-5D4F-A187-1FAAABE0C8EA}"/>
                </a:ext>
              </a:extLst>
            </p:cNvPr>
            <p:cNvSpPr/>
            <p:nvPr/>
          </p:nvSpPr>
          <p:spPr bwMode="auto">
            <a:xfrm>
              <a:off x="5047036" y="437662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4C146F98-9F23-5447-9048-7AE6A97628DE}"/>
                </a:ext>
              </a:extLst>
            </p:cNvPr>
            <p:cNvSpPr txBox="1"/>
            <p:nvPr/>
          </p:nvSpPr>
          <p:spPr>
            <a:xfrm>
              <a:off x="4674417" y="4401808"/>
              <a:ext cx="40695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P42</a:t>
              </a: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245B6CD1-075F-5442-AE13-ECC584B8D86F}"/>
              </a:ext>
            </a:extLst>
          </p:cNvPr>
          <p:cNvGrpSpPr/>
          <p:nvPr/>
        </p:nvGrpSpPr>
        <p:grpSpPr>
          <a:xfrm>
            <a:off x="6631521" y="3719012"/>
            <a:ext cx="544425" cy="281094"/>
            <a:chOff x="4525320" y="3387845"/>
            <a:chExt cx="544425" cy="281094"/>
          </a:xfrm>
        </p:grpSpPr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6BFF764B-7161-C646-8F21-34A03269323D}"/>
                </a:ext>
              </a:extLst>
            </p:cNvPr>
            <p:cNvSpPr/>
            <p:nvPr/>
          </p:nvSpPr>
          <p:spPr bwMode="auto">
            <a:xfrm>
              <a:off x="4889745" y="348893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D9D1952A-F133-2A48-B54B-387D3700D426}"/>
                </a:ext>
              </a:extLst>
            </p:cNvPr>
            <p:cNvSpPr txBox="1"/>
            <p:nvPr/>
          </p:nvSpPr>
          <p:spPr>
            <a:xfrm>
              <a:off x="4525320" y="3387845"/>
              <a:ext cx="4117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P48</a:t>
              </a: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62FD0873-90A9-8147-AE51-D8D02B793ED1}"/>
              </a:ext>
            </a:extLst>
          </p:cNvPr>
          <p:cNvGrpSpPr/>
          <p:nvPr/>
        </p:nvGrpSpPr>
        <p:grpSpPr>
          <a:xfrm>
            <a:off x="6914791" y="2925650"/>
            <a:ext cx="496885" cy="335679"/>
            <a:chOff x="4808590" y="2594483"/>
            <a:chExt cx="496885" cy="335679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B482B5AE-3D02-F54D-A279-F1B9CB509C13}"/>
                </a:ext>
              </a:extLst>
            </p:cNvPr>
            <p:cNvSpPr/>
            <p:nvPr/>
          </p:nvSpPr>
          <p:spPr bwMode="auto">
            <a:xfrm>
              <a:off x="5125475" y="275016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457B34DA-AB98-FA47-A66B-A26BBAC90AAD}"/>
                </a:ext>
              </a:extLst>
            </p:cNvPr>
            <p:cNvSpPr txBox="1"/>
            <p:nvPr/>
          </p:nvSpPr>
          <p:spPr>
            <a:xfrm>
              <a:off x="4808590" y="2594483"/>
              <a:ext cx="38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P51</a:t>
              </a: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0B59CFA6-B662-2C4C-9C00-EE845F9B8220}"/>
              </a:ext>
            </a:extLst>
          </p:cNvPr>
          <p:cNvGrpSpPr/>
          <p:nvPr/>
        </p:nvGrpSpPr>
        <p:grpSpPr>
          <a:xfrm>
            <a:off x="7428922" y="2336133"/>
            <a:ext cx="434991" cy="397409"/>
            <a:chOff x="5322721" y="2004966"/>
            <a:chExt cx="434991" cy="397409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85C076E6-574A-AC4B-BA20-FFD4AF98EB2F}"/>
                </a:ext>
              </a:extLst>
            </p:cNvPr>
            <p:cNvSpPr/>
            <p:nvPr/>
          </p:nvSpPr>
          <p:spPr bwMode="auto">
            <a:xfrm>
              <a:off x="5577712" y="2222375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98C0ECC-882D-9940-8863-526F9D080F44}"/>
                </a:ext>
              </a:extLst>
            </p:cNvPr>
            <p:cNvSpPr txBox="1"/>
            <p:nvPr/>
          </p:nvSpPr>
          <p:spPr>
            <a:xfrm>
              <a:off x="5322721" y="2004966"/>
              <a:ext cx="4032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P56</a:t>
              </a: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714E162-F578-B34D-A1B0-B9FFE087A148}"/>
              </a:ext>
            </a:extLst>
          </p:cNvPr>
          <p:cNvGrpSpPr/>
          <p:nvPr/>
        </p:nvGrpSpPr>
        <p:grpSpPr>
          <a:xfrm>
            <a:off x="10443225" y="2993378"/>
            <a:ext cx="421600" cy="301300"/>
            <a:chOff x="8278539" y="2553583"/>
            <a:chExt cx="421600" cy="301300"/>
          </a:xfrm>
        </p:grpSpPr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1C639DC1-A7FD-AA43-AB8B-74F09A0112D8}"/>
                </a:ext>
              </a:extLst>
            </p:cNvPr>
            <p:cNvSpPr/>
            <p:nvPr/>
          </p:nvSpPr>
          <p:spPr bwMode="auto">
            <a:xfrm>
              <a:off x="8278539" y="2746883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6B2DC578-A6FD-C64B-9E77-6AF183740A5C}"/>
                </a:ext>
              </a:extLst>
            </p:cNvPr>
            <p:cNvSpPr txBox="1"/>
            <p:nvPr/>
          </p:nvSpPr>
          <p:spPr>
            <a:xfrm>
              <a:off x="8292618" y="2553583"/>
              <a:ext cx="40752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K10</a:t>
              </a: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5310AE75-F2EB-544E-A8EB-9B2F08074CB9}"/>
              </a:ext>
            </a:extLst>
          </p:cNvPr>
          <p:cNvGrpSpPr/>
          <p:nvPr/>
        </p:nvGrpSpPr>
        <p:grpSpPr>
          <a:xfrm>
            <a:off x="7137028" y="2629747"/>
            <a:ext cx="441067" cy="295903"/>
            <a:chOff x="5030827" y="2298580"/>
            <a:chExt cx="441067" cy="295903"/>
          </a:xfrm>
        </p:grpSpPr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CDA8F2E1-7CA5-834C-84AA-99DF14E08829}"/>
                </a:ext>
              </a:extLst>
            </p:cNvPr>
            <p:cNvSpPr/>
            <p:nvPr/>
          </p:nvSpPr>
          <p:spPr bwMode="auto">
            <a:xfrm>
              <a:off x="5363894" y="2486483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2810F545-7C76-5543-B0C4-0C60FD158A0D}"/>
                </a:ext>
              </a:extLst>
            </p:cNvPr>
            <p:cNvSpPr txBox="1"/>
            <p:nvPr/>
          </p:nvSpPr>
          <p:spPr>
            <a:xfrm>
              <a:off x="5030827" y="2298580"/>
              <a:ext cx="41390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K54</a:t>
              </a: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3EA1FD7B-4D0F-BE4A-B89E-7A2CA62DEA06}"/>
              </a:ext>
            </a:extLst>
          </p:cNvPr>
          <p:cNvGrpSpPr/>
          <p:nvPr/>
        </p:nvGrpSpPr>
        <p:grpSpPr>
          <a:xfrm>
            <a:off x="7170673" y="5248459"/>
            <a:ext cx="539080" cy="246221"/>
            <a:chOff x="5064472" y="4917292"/>
            <a:chExt cx="539080" cy="246221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B880C4A-76E4-504D-BE7E-74B9CC0D2C47}"/>
                </a:ext>
              </a:extLst>
            </p:cNvPr>
            <p:cNvSpPr/>
            <p:nvPr/>
          </p:nvSpPr>
          <p:spPr bwMode="auto">
            <a:xfrm>
              <a:off x="5495552" y="4995095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F7674DE6-FBB9-2A46-89CF-416095843166}"/>
                </a:ext>
              </a:extLst>
            </p:cNvPr>
            <p:cNvSpPr txBox="1"/>
            <p:nvPr/>
          </p:nvSpPr>
          <p:spPr>
            <a:xfrm>
              <a:off x="5064472" y="4917292"/>
              <a:ext cx="42092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K38</a:t>
              </a: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54F1E007-9075-9F42-BA3F-2E0EEECA5DA4}"/>
              </a:ext>
            </a:extLst>
          </p:cNvPr>
          <p:cNvGrpSpPr/>
          <p:nvPr/>
        </p:nvGrpSpPr>
        <p:grpSpPr>
          <a:xfrm>
            <a:off x="10061952" y="5306946"/>
            <a:ext cx="449282" cy="283095"/>
            <a:chOff x="7955751" y="4975779"/>
            <a:chExt cx="449282" cy="283095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32D44BC9-F997-5E4D-A0AD-7296368C3680}"/>
                </a:ext>
              </a:extLst>
            </p:cNvPr>
            <p:cNvSpPr/>
            <p:nvPr/>
          </p:nvSpPr>
          <p:spPr bwMode="auto">
            <a:xfrm>
              <a:off x="7955751" y="4975779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6B5099C-3782-6F49-9C3F-01346E852653}"/>
                </a:ext>
              </a:extLst>
            </p:cNvPr>
            <p:cNvSpPr txBox="1"/>
            <p:nvPr/>
          </p:nvSpPr>
          <p:spPr>
            <a:xfrm>
              <a:off x="7987243" y="5012653"/>
              <a:ext cx="41779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K24</a:t>
              </a: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83122ACC-7264-FE48-BD58-D1CA961932D1}"/>
              </a:ext>
            </a:extLst>
          </p:cNvPr>
          <p:cNvGrpSpPr/>
          <p:nvPr/>
        </p:nvGrpSpPr>
        <p:grpSpPr>
          <a:xfrm>
            <a:off x="8932562" y="5788336"/>
            <a:ext cx="423175" cy="353346"/>
            <a:chOff x="6826361" y="5457169"/>
            <a:chExt cx="423175" cy="353346"/>
          </a:xfrm>
        </p:grpSpPr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1DD1F4B8-69BD-004B-BF6C-44194C3D9498}"/>
                </a:ext>
              </a:extLst>
            </p:cNvPr>
            <p:cNvSpPr/>
            <p:nvPr/>
          </p:nvSpPr>
          <p:spPr bwMode="auto">
            <a:xfrm>
              <a:off x="6852082" y="5457169"/>
              <a:ext cx="108000" cy="108000"/>
            </a:xfrm>
            <a:prstGeom prst="ellipse">
              <a:avLst/>
            </a:prstGeom>
            <a:solidFill>
              <a:schemeClr val="tx1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73516F96-AA3A-6044-8D41-A73F0D2895B7}"/>
                </a:ext>
              </a:extLst>
            </p:cNvPr>
            <p:cNvSpPr txBox="1"/>
            <p:nvPr/>
          </p:nvSpPr>
          <p:spPr>
            <a:xfrm>
              <a:off x="6826361" y="5564294"/>
              <a:ext cx="42317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K30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94405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A ring geometry DHT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Each peer has a successor and predecessor</a:t>
            </a:r>
          </a:p>
          <a:p>
            <a:r>
              <a:rPr lang="en-US" dirty="0"/>
              <a:t>Successor chain used to find peer holding resource</a:t>
            </a:r>
          </a:p>
          <a:p>
            <a:pPr marL="0" indent="0">
              <a:buNone/>
            </a:pPr>
            <a:r>
              <a:rPr lang="en-US" sz="1600" dirty="0" err="1"/>
              <a:t>X.get</a:t>
            </a:r>
            <a:r>
              <a:rPr lang="en-US" sz="1600" dirty="0"/>
              <a:t>(k) {</a:t>
            </a:r>
            <a:br>
              <a:rPr lang="en-US" sz="1600" dirty="0"/>
            </a:br>
            <a:r>
              <a:rPr lang="en-US" sz="1600" dirty="0"/>
              <a:t>    peer = find-successor(k)</a:t>
            </a:r>
            <a:br>
              <a:rPr lang="en-US" sz="1600" dirty="0"/>
            </a:br>
            <a:r>
              <a:rPr lang="en-US" sz="1600" dirty="0"/>
              <a:t>    resource = </a:t>
            </a:r>
            <a:r>
              <a:rPr lang="en-US" sz="1600" dirty="0" err="1"/>
              <a:t>peer.lookup</a:t>
            </a:r>
            <a:r>
              <a:rPr lang="en-US" sz="1600" dirty="0"/>
              <a:t>(k)</a:t>
            </a:r>
            <a:br>
              <a:rPr lang="en-US" sz="1600" dirty="0"/>
            </a:br>
            <a:r>
              <a:rPr lang="en-US" sz="1600" dirty="0"/>
              <a:t>    return resource</a:t>
            </a:r>
            <a:br>
              <a:rPr lang="en-US" sz="1600" dirty="0"/>
            </a:br>
            <a:r>
              <a:rPr lang="en-US" sz="1600" dirty="0"/>
              <a:t>}</a:t>
            </a:r>
          </a:p>
          <a:p>
            <a:pPr marL="0" indent="0">
              <a:buNone/>
            </a:pPr>
            <a:r>
              <a:rPr lang="en-US" sz="1600" dirty="0" err="1"/>
              <a:t>X.find</a:t>
            </a:r>
            <a:r>
              <a:rPr lang="en-US" sz="1600" dirty="0"/>
              <a:t>-successor(k) {</a:t>
            </a:r>
            <a:br>
              <a:rPr lang="en-US" sz="1600" dirty="0"/>
            </a:br>
            <a:r>
              <a:rPr lang="en-US" sz="1600" dirty="0"/>
              <a:t>    if H(k) in (H(k), H(</a:t>
            </a:r>
            <a:r>
              <a:rPr lang="en-US" sz="1600" dirty="0" err="1"/>
              <a:t>succ</a:t>
            </a:r>
            <a:r>
              <a:rPr lang="en-US" sz="1600" dirty="0"/>
              <a:t>)]</a:t>
            </a:r>
            <a:br>
              <a:rPr lang="en-US" sz="1600" dirty="0"/>
            </a:br>
            <a:r>
              <a:rPr lang="en-US" sz="1600" dirty="0"/>
              <a:t>        return </a:t>
            </a:r>
            <a:r>
              <a:rPr lang="en-US" sz="1600" dirty="0" err="1"/>
              <a:t>succ</a:t>
            </a:r>
            <a:br>
              <a:rPr lang="en-US" sz="1600" dirty="0"/>
            </a:br>
            <a:r>
              <a:rPr lang="en-US" sz="1600" dirty="0"/>
              <a:t>    else</a:t>
            </a:r>
            <a:br>
              <a:rPr lang="en-US" sz="1600" dirty="0"/>
            </a:br>
            <a:r>
              <a:rPr lang="en-US" sz="1600" dirty="0"/>
              <a:t>        return </a:t>
            </a:r>
            <a:r>
              <a:rPr lang="en-US" sz="1600" dirty="0" err="1"/>
              <a:t>succ.find</a:t>
            </a:r>
            <a:r>
              <a:rPr lang="en-US" sz="1600" dirty="0"/>
              <a:t>-successor(k)</a:t>
            </a:r>
            <a:br>
              <a:rPr lang="en-US" sz="1600" dirty="0"/>
            </a:br>
            <a:r>
              <a:rPr lang="en-US" sz="1600" dirty="0"/>
              <a:t>}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66F64F86-E36F-744D-9AFF-DF80807E33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Line Callout 2 82">
            <a:extLst>
              <a:ext uri="{FF2B5EF4-FFF2-40B4-BE49-F238E27FC236}">
                <a16:creationId xmlns:a16="http://schemas.microsoft.com/office/drawing/2014/main" id="{9F211F69-6688-F541-A26B-191355481A42}"/>
              </a:ext>
            </a:extLst>
          </p:cNvPr>
          <p:cNvSpPr/>
          <p:nvPr/>
        </p:nvSpPr>
        <p:spPr bwMode="auto">
          <a:xfrm>
            <a:off x="8078640" y="5980508"/>
            <a:ext cx="360000" cy="360000"/>
          </a:xfrm>
          <a:prstGeom prst="borderCallout2">
            <a:avLst>
              <a:gd name="adj1" fmla="val 12130"/>
              <a:gd name="adj2" fmla="val 99486"/>
              <a:gd name="adj3" fmla="val 12130"/>
              <a:gd name="adj4" fmla="val 120471"/>
              <a:gd name="adj5" fmla="val -36930"/>
              <a:gd name="adj6" fmla="val 173699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K24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latin typeface="Georgia"/>
                <a:ea typeface="ＭＳ Ｐゴシック" pitchFamily="-106" charset="-128"/>
                <a:cs typeface="Georgia"/>
              </a:rPr>
              <a:t>K30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5" name="Line Callout 2 84">
            <a:extLst>
              <a:ext uri="{FF2B5EF4-FFF2-40B4-BE49-F238E27FC236}">
                <a16:creationId xmlns:a16="http://schemas.microsoft.com/office/drawing/2014/main" id="{EB584916-46CC-994D-9C6A-A2B03ADC7EED}"/>
              </a:ext>
            </a:extLst>
          </p:cNvPr>
          <p:cNvSpPr/>
          <p:nvPr/>
        </p:nvSpPr>
        <p:spPr bwMode="auto">
          <a:xfrm>
            <a:off x="6925205" y="5291625"/>
            <a:ext cx="360000" cy="360000"/>
          </a:xfrm>
          <a:prstGeom prst="borderCallout2">
            <a:avLst>
              <a:gd name="adj1" fmla="val 47123"/>
              <a:gd name="adj2" fmla="val 100431"/>
              <a:gd name="adj3" fmla="val 46177"/>
              <a:gd name="adj4" fmla="val 144115"/>
              <a:gd name="adj5" fmla="val 27381"/>
              <a:gd name="adj6" fmla="val 196398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K38</a:t>
            </a:r>
          </a:p>
        </p:txBody>
      </p:sp>
      <p:sp>
        <p:nvSpPr>
          <p:cNvPr id="87" name="Line Callout 2 86">
            <a:extLst>
              <a:ext uri="{FF2B5EF4-FFF2-40B4-BE49-F238E27FC236}">
                <a16:creationId xmlns:a16="http://schemas.microsoft.com/office/drawing/2014/main" id="{25F75A39-8DCD-3C44-8B07-E6641C52DFF1}"/>
              </a:ext>
            </a:extLst>
          </p:cNvPr>
          <p:cNvSpPr/>
          <p:nvPr/>
        </p:nvSpPr>
        <p:spPr bwMode="auto">
          <a:xfrm>
            <a:off x="10745909" y="3353714"/>
            <a:ext cx="360000" cy="360000"/>
          </a:xfrm>
          <a:prstGeom prst="borderCallout2">
            <a:avLst>
              <a:gd name="adj1" fmla="val 52264"/>
              <a:gd name="adj2" fmla="val -396"/>
              <a:gd name="adj3" fmla="val 51382"/>
              <a:gd name="adj4" fmla="val -15785"/>
              <a:gd name="adj5" fmla="val 148660"/>
              <a:gd name="adj6" fmla="val -23736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K10</a:t>
            </a:r>
          </a:p>
        </p:txBody>
      </p:sp>
      <p:sp>
        <p:nvSpPr>
          <p:cNvPr id="89" name="Line Callout 2 88">
            <a:extLst>
              <a:ext uri="{FF2B5EF4-FFF2-40B4-BE49-F238E27FC236}">
                <a16:creationId xmlns:a16="http://schemas.microsoft.com/office/drawing/2014/main" id="{B7236A30-F473-0841-BAEA-84D3CF991226}"/>
              </a:ext>
            </a:extLst>
          </p:cNvPr>
          <p:cNvSpPr/>
          <p:nvPr/>
        </p:nvSpPr>
        <p:spPr bwMode="auto">
          <a:xfrm>
            <a:off x="6904631" y="2478722"/>
            <a:ext cx="360000" cy="360000"/>
          </a:xfrm>
          <a:prstGeom prst="borderCallout2">
            <a:avLst>
              <a:gd name="adj1" fmla="val 27133"/>
              <a:gd name="adj2" fmla="val 101377"/>
              <a:gd name="adj3" fmla="val 26316"/>
              <a:gd name="adj4" fmla="val 142224"/>
              <a:gd name="adj5" fmla="val 49134"/>
              <a:gd name="adj6" fmla="val 233283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K54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54AED063-F462-9349-92D9-10D6FF183E1D}"/>
              </a:ext>
            </a:extLst>
          </p:cNvPr>
          <p:cNvSpPr/>
          <p:nvPr/>
        </p:nvSpPr>
        <p:spPr bwMode="auto">
          <a:xfrm>
            <a:off x="7065399" y="2245999"/>
            <a:ext cx="3600000" cy="3600000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8BDDA96-79D8-2748-8A10-9F1F595A661C}"/>
              </a:ext>
            </a:extLst>
          </p:cNvPr>
          <p:cNvSpPr txBox="1"/>
          <p:nvPr/>
        </p:nvSpPr>
        <p:spPr>
          <a:xfrm>
            <a:off x="8728360" y="2245999"/>
            <a:ext cx="263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B995F87A-A61A-A34C-9784-3394F071E233}"/>
              </a:ext>
            </a:extLst>
          </p:cNvPr>
          <p:cNvSpPr txBox="1"/>
          <p:nvPr/>
        </p:nvSpPr>
        <p:spPr>
          <a:xfrm>
            <a:off x="8703596" y="5581540"/>
            <a:ext cx="312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31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8A7B2D6-A2AB-7C43-84D3-C1931E70849C}"/>
              </a:ext>
            </a:extLst>
          </p:cNvPr>
          <p:cNvSpPr txBox="1"/>
          <p:nvPr/>
        </p:nvSpPr>
        <p:spPr>
          <a:xfrm>
            <a:off x="10339640" y="3913769"/>
            <a:ext cx="3075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15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2209BDD2-B382-C444-BFA7-24C2D5FC5A94}"/>
              </a:ext>
            </a:extLst>
          </p:cNvPr>
          <p:cNvSpPr txBox="1"/>
          <p:nvPr/>
        </p:nvSpPr>
        <p:spPr>
          <a:xfrm>
            <a:off x="7065399" y="3913769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47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8C47E35A-B12A-DE48-91B2-D9026B54B191}"/>
              </a:ext>
            </a:extLst>
          </p:cNvPr>
          <p:cNvSpPr txBox="1"/>
          <p:nvPr/>
        </p:nvSpPr>
        <p:spPr>
          <a:xfrm>
            <a:off x="9900306" y="2737205"/>
            <a:ext cx="2490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7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338FD21D-EA7F-B347-9F38-169A469A1C15}"/>
              </a:ext>
            </a:extLst>
          </p:cNvPr>
          <p:cNvSpPr txBox="1"/>
          <p:nvPr/>
        </p:nvSpPr>
        <p:spPr>
          <a:xfrm>
            <a:off x="9881417" y="5044373"/>
            <a:ext cx="3270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23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F41AD5D2-711D-4D40-959C-F6BF11833E11}"/>
              </a:ext>
            </a:extLst>
          </p:cNvPr>
          <p:cNvSpPr txBox="1"/>
          <p:nvPr/>
        </p:nvSpPr>
        <p:spPr>
          <a:xfrm>
            <a:off x="7546222" y="5044373"/>
            <a:ext cx="3279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39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FEBEC5B-50AF-7141-96DD-AA7FC79D0B3F}"/>
              </a:ext>
            </a:extLst>
          </p:cNvPr>
          <p:cNvSpPr txBox="1"/>
          <p:nvPr/>
        </p:nvSpPr>
        <p:spPr>
          <a:xfrm>
            <a:off x="7546222" y="2737205"/>
            <a:ext cx="320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55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4DB0ABF7-3C92-2A4D-BF6A-96B7A9626EE6}"/>
              </a:ext>
            </a:extLst>
          </p:cNvPr>
          <p:cNvSpPr txBox="1"/>
          <p:nvPr/>
        </p:nvSpPr>
        <p:spPr>
          <a:xfrm>
            <a:off x="8330653" y="3713714"/>
            <a:ext cx="1036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m=6</a:t>
            </a:r>
          </a:p>
          <a:p>
            <a:r>
              <a:rPr lang="en-US" dirty="0"/>
              <a:t>id: 0..63</a:t>
            </a: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5FCD32C4-B711-B041-A130-7146736B1307}"/>
              </a:ext>
            </a:extLst>
          </p:cNvPr>
          <p:cNvGrpSpPr/>
          <p:nvPr/>
        </p:nvGrpSpPr>
        <p:grpSpPr>
          <a:xfrm>
            <a:off x="8868368" y="1916686"/>
            <a:ext cx="317978" cy="419313"/>
            <a:chOff x="6782714" y="1581856"/>
            <a:chExt cx="317978" cy="419313"/>
          </a:xfrm>
        </p:grpSpPr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22254E1-2635-A148-88DF-2968929FC0DF}"/>
                </a:ext>
              </a:extLst>
            </p:cNvPr>
            <p:cNvSpPr/>
            <p:nvPr/>
          </p:nvSpPr>
          <p:spPr bwMode="auto">
            <a:xfrm>
              <a:off x="6840848" y="18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B78085F5-E9AE-CE43-9876-3204CB986DA3}"/>
                </a:ext>
              </a:extLst>
            </p:cNvPr>
            <p:cNvSpPr txBox="1"/>
            <p:nvPr/>
          </p:nvSpPr>
          <p:spPr>
            <a:xfrm>
              <a:off x="6782714" y="1581856"/>
              <a:ext cx="3179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P1</a:t>
              </a: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BF585C3A-81F2-AE41-B809-6C86E57EB732}"/>
              </a:ext>
            </a:extLst>
          </p:cNvPr>
          <p:cNvGrpSpPr/>
          <p:nvPr/>
        </p:nvGrpSpPr>
        <p:grpSpPr>
          <a:xfrm>
            <a:off x="10149405" y="2611485"/>
            <a:ext cx="430192" cy="367057"/>
            <a:chOff x="8063751" y="2276655"/>
            <a:chExt cx="430192" cy="367057"/>
          </a:xfrm>
        </p:grpSpPr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98A396BF-A145-AF45-BFC9-6323C6771A4D}"/>
                </a:ext>
              </a:extLst>
            </p:cNvPr>
            <p:cNvSpPr/>
            <p:nvPr/>
          </p:nvSpPr>
          <p:spPr bwMode="auto">
            <a:xfrm>
              <a:off x="8063751" y="246371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E5B9435E-A0B6-EE4A-9130-D9F5F330AB12}"/>
                </a:ext>
              </a:extLst>
            </p:cNvPr>
            <p:cNvSpPr txBox="1"/>
            <p:nvPr/>
          </p:nvSpPr>
          <p:spPr>
            <a:xfrm>
              <a:off x="8154612" y="2276655"/>
              <a:ext cx="3393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P8</a:t>
              </a: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DC780B21-C526-4C43-9E29-3B215C2C1A09}"/>
              </a:ext>
            </a:extLst>
          </p:cNvPr>
          <p:cNvGrpSpPr/>
          <p:nvPr/>
        </p:nvGrpSpPr>
        <p:grpSpPr>
          <a:xfrm>
            <a:off x="10575399" y="3746997"/>
            <a:ext cx="530510" cy="246221"/>
            <a:chOff x="8489745" y="3412167"/>
            <a:chExt cx="530510" cy="246221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E8A83B51-8671-9142-A376-8BEF64EDFE81}"/>
                </a:ext>
              </a:extLst>
            </p:cNvPr>
            <p:cNvSpPr/>
            <p:nvPr/>
          </p:nvSpPr>
          <p:spPr bwMode="auto">
            <a:xfrm>
              <a:off x="8489745" y="346753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FB6F2356-6F3B-7C40-9060-71DB58D19ADD}"/>
                </a:ext>
              </a:extLst>
            </p:cNvPr>
            <p:cNvSpPr txBox="1"/>
            <p:nvPr/>
          </p:nvSpPr>
          <p:spPr>
            <a:xfrm>
              <a:off x="8629829" y="3412167"/>
              <a:ext cx="3904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P14</a:t>
              </a: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6F40CAAC-E536-7C4C-9F6A-FE7F07156520}"/>
              </a:ext>
            </a:extLst>
          </p:cNvPr>
          <p:cNvGrpSpPr/>
          <p:nvPr/>
        </p:nvGrpSpPr>
        <p:grpSpPr>
          <a:xfrm>
            <a:off x="10315516" y="4864373"/>
            <a:ext cx="512506" cy="312617"/>
            <a:chOff x="8229862" y="4529543"/>
            <a:chExt cx="512506" cy="312617"/>
          </a:xfrm>
        </p:grpSpPr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995671EA-3D0C-A243-88B5-0149B72B852C}"/>
                </a:ext>
              </a:extLst>
            </p:cNvPr>
            <p:cNvSpPr/>
            <p:nvPr/>
          </p:nvSpPr>
          <p:spPr bwMode="auto">
            <a:xfrm>
              <a:off x="8229862" y="4529543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05340596-5013-E641-B6DC-4C6EBC0BA094}"/>
                </a:ext>
              </a:extLst>
            </p:cNvPr>
            <p:cNvSpPr txBox="1"/>
            <p:nvPr/>
          </p:nvSpPr>
          <p:spPr>
            <a:xfrm>
              <a:off x="8352518" y="4595939"/>
              <a:ext cx="38985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P21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B5DCFC44-A3B9-0C4F-9896-66923CB0A472}"/>
              </a:ext>
            </a:extLst>
          </p:cNvPr>
          <p:cNvGrpSpPr/>
          <p:nvPr/>
        </p:nvGrpSpPr>
        <p:grpSpPr>
          <a:xfrm>
            <a:off x="8475297" y="5755999"/>
            <a:ext cx="405267" cy="404509"/>
            <a:chOff x="6389643" y="5421169"/>
            <a:chExt cx="405267" cy="404509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B5AB8EC5-9EC9-7C46-93ED-6FF6732221D4}"/>
                </a:ext>
              </a:extLst>
            </p:cNvPr>
            <p:cNvSpPr/>
            <p:nvPr/>
          </p:nvSpPr>
          <p:spPr bwMode="auto">
            <a:xfrm>
              <a:off x="6527942" y="54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F69E2B05-AEA5-5041-AE00-CC4F09D26875}"/>
                </a:ext>
              </a:extLst>
            </p:cNvPr>
            <p:cNvSpPr txBox="1"/>
            <p:nvPr/>
          </p:nvSpPr>
          <p:spPr>
            <a:xfrm>
              <a:off x="6389643" y="5579457"/>
              <a:ext cx="40526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P32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D82938A8-CBCA-2244-BE67-58C3928752F9}"/>
              </a:ext>
            </a:extLst>
          </p:cNvPr>
          <p:cNvGrpSpPr/>
          <p:nvPr/>
        </p:nvGrpSpPr>
        <p:grpSpPr>
          <a:xfrm>
            <a:off x="7264631" y="5290594"/>
            <a:ext cx="461591" cy="388723"/>
            <a:chOff x="5178977" y="4955764"/>
            <a:chExt cx="461591" cy="388723"/>
          </a:xfrm>
        </p:grpSpPr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31F0ADC2-755D-BD49-A0A4-5D86FA7B8AD5}"/>
                </a:ext>
              </a:extLst>
            </p:cNvPr>
            <p:cNvSpPr/>
            <p:nvPr/>
          </p:nvSpPr>
          <p:spPr bwMode="auto">
            <a:xfrm>
              <a:off x="5460568" y="4955764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16747AEE-8B67-4945-A839-8FDBF9E9EC49}"/>
                </a:ext>
              </a:extLst>
            </p:cNvPr>
            <p:cNvSpPr txBox="1"/>
            <p:nvPr/>
          </p:nvSpPr>
          <p:spPr>
            <a:xfrm>
              <a:off x="5178977" y="5098266"/>
              <a:ext cx="4100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P38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50BF2541-E0C3-5942-8AB0-BADDC2015D7A}"/>
              </a:ext>
            </a:extLst>
          </p:cNvPr>
          <p:cNvGrpSpPr/>
          <p:nvPr/>
        </p:nvGrpSpPr>
        <p:grpSpPr>
          <a:xfrm>
            <a:off x="6760071" y="4711459"/>
            <a:ext cx="552619" cy="271400"/>
            <a:chOff x="4674417" y="4376629"/>
            <a:chExt cx="552619" cy="271400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487C0279-6530-3449-B280-132E1B01403E}"/>
                </a:ext>
              </a:extLst>
            </p:cNvPr>
            <p:cNvSpPr/>
            <p:nvPr/>
          </p:nvSpPr>
          <p:spPr bwMode="auto">
            <a:xfrm>
              <a:off x="5047036" y="437662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B2223310-1333-8146-9FC8-3FF9A962A3CC}"/>
                </a:ext>
              </a:extLst>
            </p:cNvPr>
            <p:cNvSpPr txBox="1"/>
            <p:nvPr/>
          </p:nvSpPr>
          <p:spPr>
            <a:xfrm>
              <a:off x="4674417" y="4401808"/>
              <a:ext cx="40695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P42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C698ED9E-E821-EF4E-A687-310B2926FD31}"/>
              </a:ext>
            </a:extLst>
          </p:cNvPr>
          <p:cNvGrpSpPr/>
          <p:nvPr/>
        </p:nvGrpSpPr>
        <p:grpSpPr>
          <a:xfrm>
            <a:off x="6610974" y="3722675"/>
            <a:ext cx="544425" cy="281094"/>
            <a:chOff x="4525320" y="3387845"/>
            <a:chExt cx="544425" cy="281094"/>
          </a:xfrm>
        </p:grpSpPr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77F6079C-2692-A04B-81E6-101F70D840A4}"/>
                </a:ext>
              </a:extLst>
            </p:cNvPr>
            <p:cNvSpPr/>
            <p:nvPr/>
          </p:nvSpPr>
          <p:spPr bwMode="auto">
            <a:xfrm>
              <a:off x="4889745" y="348893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84FC4761-9CB1-A14F-B441-A24A216DA8EF}"/>
                </a:ext>
              </a:extLst>
            </p:cNvPr>
            <p:cNvSpPr txBox="1"/>
            <p:nvPr/>
          </p:nvSpPr>
          <p:spPr>
            <a:xfrm>
              <a:off x="4525320" y="3387845"/>
              <a:ext cx="4117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P48</a:t>
              </a: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2F87DC23-96D5-754E-BDA5-4D1D4070086B}"/>
              </a:ext>
            </a:extLst>
          </p:cNvPr>
          <p:cNvGrpSpPr/>
          <p:nvPr/>
        </p:nvGrpSpPr>
        <p:grpSpPr>
          <a:xfrm>
            <a:off x="6894244" y="2929313"/>
            <a:ext cx="496885" cy="335679"/>
            <a:chOff x="4808590" y="2594483"/>
            <a:chExt cx="496885" cy="335679"/>
          </a:xfrm>
        </p:grpSpPr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A7F7973C-521D-0B40-99B8-6B76A3D80CC6}"/>
                </a:ext>
              </a:extLst>
            </p:cNvPr>
            <p:cNvSpPr/>
            <p:nvPr/>
          </p:nvSpPr>
          <p:spPr bwMode="auto">
            <a:xfrm>
              <a:off x="5125475" y="275016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53C80BB2-B07F-F04F-98AA-74CC873D6FDE}"/>
                </a:ext>
              </a:extLst>
            </p:cNvPr>
            <p:cNvSpPr txBox="1"/>
            <p:nvPr/>
          </p:nvSpPr>
          <p:spPr>
            <a:xfrm>
              <a:off x="4808590" y="2594483"/>
              <a:ext cx="38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P51</a:t>
              </a: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D8D4FD7B-BEF4-A84D-A966-60BF4F986C9A}"/>
              </a:ext>
            </a:extLst>
          </p:cNvPr>
          <p:cNvGrpSpPr/>
          <p:nvPr/>
        </p:nvGrpSpPr>
        <p:grpSpPr>
          <a:xfrm>
            <a:off x="7408375" y="2339796"/>
            <a:ext cx="434991" cy="397409"/>
            <a:chOff x="5322721" y="2004966"/>
            <a:chExt cx="434991" cy="397409"/>
          </a:xfrm>
        </p:grpSpPr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840C6D1-29B2-3641-B8C9-054E6BE2C791}"/>
                </a:ext>
              </a:extLst>
            </p:cNvPr>
            <p:cNvSpPr/>
            <p:nvPr/>
          </p:nvSpPr>
          <p:spPr bwMode="auto">
            <a:xfrm>
              <a:off x="5577712" y="2222375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4D904EDA-2177-1641-B11A-F4AF1178C39B}"/>
                </a:ext>
              </a:extLst>
            </p:cNvPr>
            <p:cNvSpPr txBox="1"/>
            <p:nvPr/>
          </p:nvSpPr>
          <p:spPr>
            <a:xfrm>
              <a:off x="5322721" y="2004966"/>
              <a:ext cx="4032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P56</a:t>
              </a: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F06FF2D6-9F6A-224E-8910-E1163EC1D20E}"/>
              </a:ext>
            </a:extLst>
          </p:cNvPr>
          <p:cNvGrpSpPr/>
          <p:nvPr/>
        </p:nvGrpSpPr>
        <p:grpSpPr>
          <a:xfrm>
            <a:off x="9676815" y="2952182"/>
            <a:ext cx="898584" cy="940180"/>
            <a:chOff x="7591161" y="2952182"/>
            <a:chExt cx="898584" cy="940180"/>
          </a:xfrm>
        </p:grpSpPr>
        <p:cxnSp>
          <p:nvCxnSpPr>
            <p:cNvPr id="160" name="Curved Connector 159">
              <a:extLst>
                <a:ext uri="{FF2B5EF4-FFF2-40B4-BE49-F238E27FC236}">
                  <a16:creationId xmlns:a16="http://schemas.microsoft.com/office/drawing/2014/main" id="{1CA9A5F1-E302-5F4F-90B3-AACFA6453F01}"/>
                </a:ext>
              </a:extLst>
            </p:cNvPr>
            <p:cNvCxnSpPr>
              <a:stCxn id="130" idx="3"/>
              <a:endCxn id="133" idx="2"/>
            </p:cNvCxnSpPr>
            <p:nvPr/>
          </p:nvCxnSpPr>
          <p:spPr bwMode="auto">
            <a:xfrm rot="16200000" flipH="1">
              <a:off x="7819838" y="3222455"/>
              <a:ext cx="940180" cy="399634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5C70E43E-1310-1447-992D-FD3F6FBBDD12}"/>
                </a:ext>
              </a:extLst>
            </p:cNvPr>
            <p:cNvSpPr txBox="1"/>
            <p:nvPr/>
          </p:nvSpPr>
          <p:spPr>
            <a:xfrm>
              <a:off x="7591161" y="3305889"/>
              <a:ext cx="6195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</a:rPr>
                <a:t>P8.succ</a:t>
              </a: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6E18EFF-5EF1-3546-9D54-1941FFD16203}"/>
              </a:ext>
            </a:extLst>
          </p:cNvPr>
          <p:cNvGrpSpPr/>
          <p:nvPr/>
        </p:nvGrpSpPr>
        <p:grpSpPr>
          <a:xfrm>
            <a:off x="9692793" y="3873084"/>
            <a:ext cx="887664" cy="998371"/>
            <a:chOff x="10810481" y="7174257"/>
            <a:chExt cx="887664" cy="998371"/>
          </a:xfrm>
        </p:grpSpPr>
        <p:cxnSp>
          <p:nvCxnSpPr>
            <p:cNvPr id="163" name="Curved Connector 162">
              <a:extLst>
                <a:ext uri="{FF2B5EF4-FFF2-40B4-BE49-F238E27FC236}">
                  <a16:creationId xmlns:a16="http://schemas.microsoft.com/office/drawing/2014/main" id="{CE434677-122B-574B-8CA7-E50C28E45742}"/>
                </a:ext>
              </a:extLst>
            </p:cNvPr>
            <p:cNvCxnSpPr>
              <a:cxnSpLocks/>
            </p:cNvCxnSpPr>
            <p:nvPr/>
          </p:nvCxnSpPr>
          <p:spPr bwMode="auto">
            <a:xfrm rot="10800000" flipV="1">
              <a:off x="11464622" y="7174257"/>
              <a:ext cx="233523" cy="998371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D5D3880A-EA51-224A-8DD6-8228245212CA}"/>
                </a:ext>
              </a:extLst>
            </p:cNvPr>
            <p:cNvSpPr txBox="1"/>
            <p:nvPr/>
          </p:nvSpPr>
          <p:spPr>
            <a:xfrm>
              <a:off x="10810481" y="7480934"/>
              <a:ext cx="67063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</a:rPr>
                <a:t>P14.succ</a:t>
              </a: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13F553C5-B53B-0E48-9652-53DA34795F1B}"/>
              </a:ext>
            </a:extLst>
          </p:cNvPr>
          <p:cNvGrpSpPr/>
          <p:nvPr/>
        </p:nvGrpSpPr>
        <p:grpSpPr>
          <a:xfrm>
            <a:off x="8745913" y="4938906"/>
            <a:ext cx="1548280" cy="827986"/>
            <a:chOff x="8767236" y="4609269"/>
            <a:chExt cx="1548280" cy="827986"/>
          </a:xfrm>
        </p:grpSpPr>
        <p:cxnSp>
          <p:nvCxnSpPr>
            <p:cNvPr id="166" name="Curved Connector 165">
              <a:extLst>
                <a:ext uri="{FF2B5EF4-FFF2-40B4-BE49-F238E27FC236}">
                  <a16:creationId xmlns:a16="http://schemas.microsoft.com/office/drawing/2014/main" id="{E0141382-7083-9348-9269-8B7861A3B080}"/>
                </a:ext>
              </a:extLst>
            </p:cNvPr>
            <p:cNvCxnSpPr>
              <a:stCxn id="136" idx="2"/>
              <a:endCxn id="139" idx="7"/>
            </p:cNvCxnSpPr>
            <p:nvPr/>
          </p:nvCxnSpPr>
          <p:spPr bwMode="auto">
            <a:xfrm rot="10800000" flipV="1">
              <a:off x="8767236" y="4609269"/>
              <a:ext cx="1548280" cy="827986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604AD101-8FA4-084E-A44A-48DC0DAF855D}"/>
                </a:ext>
              </a:extLst>
            </p:cNvPr>
            <p:cNvSpPr txBox="1"/>
            <p:nvPr/>
          </p:nvSpPr>
          <p:spPr>
            <a:xfrm>
              <a:off x="9177302" y="4830155"/>
              <a:ext cx="6698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</a:rPr>
                <a:t>P21.succ</a:t>
              </a:r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E16A3749-EFAB-3D41-8A51-2F9A45A18CCB}"/>
              </a:ext>
            </a:extLst>
          </p:cNvPr>
          <p:cNvGrpSpPr/>
          <p:nvPr/>
        </p:nvGrpSpPr>
        <p:grpSpPr>
          <a:xfrm>
            <a:off x="7726223" y="5159792"/>
            <a:ext cx="913734" cy="612293"/>
            <a:chOff x="5983157" y="4824962"/>
            <a:chExt cx="913734" cy="612293"/>
          </a:xfrm>
        </p:grpSpPr>
        <p:cxnSp>
          <p:nvCxnSpPr>
            <p:cNvPr id="169" name="Curved Connector 168">
              <a:extLst>
                <a:ext uri="{FF2B5EF4-FFF2-40B4-BE49-F238E27FC236}">
                  <a16:creationId xmlns:a16="http://schemas.microsoft.com/office/drawing/2014/main" id="{B9A9C5F1-C5A2-B649-9ADC-D1BDAB5F6ED0}"/>
                </a:ext>
              </a:extLst>
            </p:cNvPr>
            <p:cNvCxnSpPr>
              <a:stCxn id="139" idx="1"/>
              <a:endCxn id="142" idx="6"/>
            </p:cNvCxnSpPr>
            <p:nvPr/>
          </p:nvCxnSpPr>
          <p:spPr bwMode="auto">
            <a:xfrm rot="16200000" flipV="1">
              <a:off x="6239141" y="4779506"/>
              <a:ext cx="401765" cy="913734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7DA81820-1AFA-6D4A-9A44-62C23D6886C9}"/>
                </a:ext>
              </a:extLst>
            </p:cNvPr>
            <p:cNvSpPr txBox="1"/>
            <p:nvPr/>
          </p:nvSpPr>
          <p:spPr>
            <a:xfrm>
              <a:off x="6191718" y="4824962"/>
              <a:ext cx="6854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</a:rPr>
                <a:t>P32.succ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2FB7CF07-B2A2-2E47-8120-6E3229CD98EC}"/>
              </a:ext>
            </a:extLst>
          </p:cNvPr>
          <p:cNvGrpSpPr/>
          <p:nvPr/>
        </p:nvGrpSpPr>
        <p:grpSpPr>
          <a:xfrm>
            <a:off x="7312691" y="4738247"/>
            <a:ext cx="911232" cy="552347"/>
            <a:chOff x="5412561" y="4422946"/>
            <a:chExt cx="911232" cy="552347"/>
          </a:xfrm>
        </p:grpSpPr>
        <p:cxnSp>
          <p:nvCxnSpPr>
            <p:cNvPr id="172" name="Curved Connector 171">
              <a:extLst>
                <a:ext uri="{FF2B5EF4-FFF2-40B4-BE49-F238E27FC236}">
                  <a16:creationId xmlns:a16="http://schemas.microsoft.com/office/drawing/2014/main" id="{C19D96DD-3787-7247-8ACA-3D7A822DEC30}"/>
                </a:ext>
              </a:extLst>
            </p:cNvPr>
            <p:cNvCxnSpPr>
              <a:stCxn id="142" idx="0"/>
              <a:endCxn id="145" idx="6"/>
            </p:cNvCxnSpPr>
            <p:nvPr/>
          </p:nvCxnSpPr>
          <p:spPr bwMode="auto">
            <a:xfrm rot="16200000" flipV="1">
              <a:off x="5329759" y="4568960"/>
              <a:ext cx="489135" cy="323532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6BAFA000-E4D1-4141-BCC1-79D9384EAE35}"/>
                </a:ext>
              </a:extLst>
            </p:cNvPr>
            <p:cNvSpPr txBox="1"/>
            <p:nvPr/>
          </p:nvSpPr>
          <p:spPr>
            <a:xfrm>
              <a:off x="5633492" y="4422946"/>
              <a:ext cx="69030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</a:rPr>
                <a:t>P38.succ</a:t>
              </a: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0CB7D618-CAA6-A745-9BAD-AC3CC69EB2F1}"/>
              </a:ext>
            </a:extLst>
          </p:cNvPr>
          <p:cNvGrpSpPr/>
          <p:nvPr/>
        </p:nvGrpSpPr>
        <p:grpSpPr>
          <a:xfrm>
            <a:off x="7155399" y="3913769"/>
            <a:ext cx="845011" cy="824050"/>
            <a:chOff x="5111939" y="3812637"/>
            <a:chExt cx="845011" cy="824050"/>
          </a:xfrm>
        </p:grpSpPr>
        <p:cxnSp>
          <p:nvCxnSpPr>
            <p:cNvPr id="175" name="Curved Connector 174">
              <a:extLst>
                <a:ext uri="{FF2B5EF4-FFF2-40B4-BE49-F238E27FC236}">
                  <a16:creationId xmlns:a16="http://schemas.microsoft.com/office/drawing/2014/main" id="{91D9FAAD-36B6-FF44-BD8F-B5B12D051B6B}"/>
                </a:ext>
              </a:extLst>
            </p:cNvPr>
            <p:cNvCxnSpPr>
              <a:stCxn id="145" idx="7"/>
              <a:endCxn id="148" idx="6"/>
            </p:cNvCxnSpPr>
            <p:nvPr/>
          </p:nvCxnSpPr>
          <p:spPr bwMode="auto">
            <a:xfrm rot="16200000" flipV="1">
              <a:off x="4765380" y="4159196"/>
              <a:ext cx="824050" cy="130931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F7D9639B-ED43-434B-867C-BA3C9BA2DEC1}"/>
                </a:ext>
              </a:extLst>
            </p:cNvPr>
            <p:cNvSpPr txBox="1"/>
            <p:nvPr/>
          </p:nvSpPr>
          <p:spPr>
            <a:xfrm>
              <a:off x="5269780" y="4022433"/>
              <a:ext cx="68717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</a:rPr>
                <a:t>P42.succ</a:t>
              </a:r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2643685E-F549-8642-99BD-A40B55DEEBCE}"/>
              </a:ext>
            </a:extLst>
          </p:cNvPr>
          <p:cNvGrpSpPr/>
          <p:nvPr/>
        </p:nvGrpSpPr>
        <p:grpSpPr>
          <a:xfrm>
            <a:off x="7180020" y="3228166"/>
            <a:ext cx="840052" cy="675137"/>
            <a:chOff x="7155399" y="3122389"/>
            <a:chExt cx="840052" cy="675137"/>
          </a:xfrm>
        </p:grpSpPr>
        <p:cxnSp>
          <p:nvCxnSpPr>
            <p:cNvPr id="178" name="Curved Connector 177">
              <a:extLst>
                <a:ext uri="{FF2B5EF4-FFF2-40B4-BE49-F238E27FC236}">
                  <a16:creationId xmlns:a16="http://schemas.microsoft.com/office/drawing/2014/main" id="{AE22F2F9-8697-4B48-A3A6-FD5B96DFE787}"/>
                </a:ext>
              </a:extLst>
            </p:cNvPr>
            <p:cNvCxnSpPr>
              <a:stCxn id="148" idx="6"/>
              <a:endCxn id="151" idx="5"/>
            </p:cNvCxnSpPr>
            <p:nvPr/>
          </p:nvCxnSpPr>
          <p:spPr bwMode="auto">
            <a:xfrm flipV="1">
              <a:off x="7155399" y="3122389"/>
              <a:ext cx="209370" cy="675137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889EA053-BC9A-674C-8D40-6D1297DA92B9}"/>
                </a:ext>
              </a:extLst>
            </p:cNvPr>
            <p:cNvSpPr txBox="1"/>
            <p:nvPr/>
          </p:nvSpPr>
          <p:spPr>
            <a:xfrm>
              <a:off x="7303460" y="3373906"/>
              <a:ext cx="69199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</a:rPr>
                <a:t>P48.succ</a:t>
              </a: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4C5DB5F2-BBEC-F44E-B7A2-49BD0D83D440}"/>
              </a:ext>
            </a:extLst>
          </p:cNvPr>
          <p:cNvGrpSpPr/>
          <p:nvPr/>
        </p:nvGrpSpPr>
        <p:grpSpPr>
          <a:xfrm>
            <a:off x="7389403" y="2749137"/>
            <a:ext cx="920996" cy="447400"/>
            <a:chOff x="7391129" y="2616777"/>
            <a:chExt cx="920996" cy="447400"/>
          </a:xfrm>
        </p:grpSpPr>
        <p:cxnSp>
          <p:nvCxnSpPr>
            <p:cNvPr id="181" name="Curved Connector 180">
              <a:extLst>
                <a:ext uri="{FF2B5EF4-FFF2-40B4-BE49-F238E27FC236}">
                  <a16:creationId xmlns:a16="http://schemas.microsoft.com/office/drawing/2014/main" id="{D4B8C533-6578-F141-8D66-3D93166DBC2F}"/>
                </a:ext>
              </a:extLst>
            </p:cNvPr>
            <p:cNvCxnSpPr>
              <a:stCxn id="151" idx="6"/>
              <a:endCxn id="154" idx="4"/>
            </p:cNvCxnSpPr>
            <p:nvPr/>
          </p:nvCxnSpPr>
          <p:spPr bwMode="auto">
            <a:xfrm flipV="1">
              <a:off x="7391129" y="2616777"/>
              <a:ext cx="362237" cy="437787"/>
            </a:xfrm>
            <a:prstGeom prst="curved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99BCC912-6D9B-5942-9A33-A06C1473B851}"/>
                </a:ext>
              </a:extLst>
            </p:cNvPr>
            <p:cNvSpPr txBox="1"/>
            <p:nvPr/>
          </p:nvSpPr>
          <p:spPr>
            <a:xfrm>
              <a:off x="7646182" y="2817956"/>
              <a:ext cx="66594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</a:rPr>
                <a:t>P51.succ</a:t>
              </a:r>
            </a:p>
          </p:txBody>
        </p:sp>
      </p:grpSp>
      <p:sp>
        <p:nvSpPr>
          <p:cNvPr id="187" name="TextBox 186">
            <a:extLst>
              <a:ext uri="{FF2B5EF4-FFF2-40B4-BE49-F238E27FC236}">
                <a16:creationId xmlns:a16="http://schemas.microsoft.com/office/drawing/2014/main" id="{CE780132-3879-DE43-BED9-96FBA15585C7}"/>
              </a:ext>
            </a:extLst>
          </p:cNvPr>
          <p:cNvSpPr txBox="1"/>
          <p:nvPr/>
        </p:nvSpPr>
        <p:spPr>
          <a:xfrm>
            <a:off x="9966326" y="2320309"/>
            <a:ext cx="15160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P8.find-successor(K54)</a:t>
            </a:r>
          </a:p>
        </p:txBody>
      </p:sp>
    </p:spTree>
    <p:extLst>
      <p:ext uri="{BB962C8B-B14F-4D97-AF65-F5344CB8AC3E}">
        <p14:creationId xmlns:p14="http://schemas.microsoft.com/office/powerpoint/2010/main" val="24140842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A ring geometry DHT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/>
          <a:lstStyle/>
          <a:p>
            <a:r>
              <a:rPr lang="en-US" dirty="0"/>
              <a:t>Following successors gives linear search</a:t>
            </a:r>
          </a:p>
          <a:p>
            <a:r>
              <a:rPr lang="en-US" dirty="0"/>
              <a:t>Improve using a </a:t>
            </a:r>
            <a:r>
              <a:rPr lang="en-US" i="1" dirty="0"/>
              <a:t>finger table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Contains up to m entries</a:t>
            </a:r>
          </a:p>
          <a:p>
            <a:pPr lvl="1"/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entry of peer n contains </a:t>
            </a:r>
            <a:br>
              <a:rPr lang="en-US" dirty="0"/>
            </a:br>
            <a:r>
              <a:rPr lang="en-US" dirty="0" err="1"/>
              <a:t>succ</a:t>
            </a:r>
            <a:r>
              <a:rPr lang="en-US" dirty="0"/>
              <a:t>((n+2</a:t>
            </a:r>
            <a:r>
              <a:rPr lang="en-US" baseline="30000" dirty="0"/>
              <a:t>i-1</a:t>
            </a:r>
            <a:r>
              <a:rPr lang="en-US" dirty="0"/>
              <a:t>) mod 2</a:t>
            </a:r>
            <a:r>
              <a:rPr lang="en-US" baseline="30000" dirty="0"/>
              <a:t>m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AE81AA8F-5AB5-9547-A7A1-315356A9B9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721868"/>
              </p:ext>
            </p:extLst>
          </p:nvPr>
        </p:nvGraphicFramePr>
        <p:xfrm>
          <a:off x="2188700" y="4005261"/>
          <a:ext cx="1816425" cy="222504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903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P8+1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P8+2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P8+4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P8+8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P8+16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P8+32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3" name="Line Callout 2 122">
            <a:extLst>
              <a:ext uri="{FF2B5EF4-FFF2-40B4-BE49-F238E27FC236}">
                <a16:creationId xmlns:a16="http://schemas.microsoft.com/office/drawing/2014/main" id="{3C48EE57-7B86-0049-AB4A-061C751284D0}"/>
              </a:ext>
            </a:extLst>
          </p:cNvPr>
          <p:cNvSpPr/>
          <p:nvPr/>
        </p:nvSpPr>
        <p:spPr bwMode="auto">
          <a:xfrm>
            <a:off x="8088912" y="5980654"/>
            <a:ext cx="360000" cy="360000"/>
          </a:xfrm>
          <a:prstGeom prst="borderCallout2">
            <a:avLst>
              <a:gd name="adj1" fmla="val 12130"/>
              <a:gd name="adj2" fmla="val 99486"/>
              <a:gd name="adj3" fmla="val 12130"/>
              <a:gd name="adj4" fmla="val 120471"/>
              <a:gd name="adj5" fmla="val -36930"/>
              <a:gd name="adj6" fmla="val 173699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K24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latin typeface="Georgia"/>
                <a:ea typeface="ＭＳ Ｐゴシック" pitchFamily="-106" charset="-128"/>
                <a:cs typeface="Georgia"/>
              </a:rPr>
              <a:t>K30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4" name="Line Callout 2 123">
            <a:extLst>
              <a:ext uri="{FF2B5EF4-FFF2-40B4-BE49-F238E27FC236}">
                <a16:creationId xmlns:a16="http://schemas.microsoft.com/office/drawing/2014/main" id="{D3EC7310-FFF7-264C-A9D5-C1F13EA8B797}"/>
              </a:ext>
            </a:extLst>
          </p:cNvPr>
          <p:cNvSpPr/>
          <p:nvPr/>
        </p:nvSpPr>
        <p:spPr bwMode="auto">
          <a:xfrm>
            <a:off x="6935477" y="5291771"/>
            <a:ext cx="360000" cy="360000"/>
          </a:xfrm>
          <a:prstGeom prst="borderCallout2">
            <a:avLst>
              <a:gd name="adj1" fmla="val 47123"/>
              <a:gd name="adj2" fmla="val 100431"/>
              <a:gd name="adj3" fmla="val 46177"/>
              <a:gd name="adj4" fmla="val 144115"/>
              <a:gd name="adj5" fmla="val 27381"/>
              <a:gd name="adj6" fmla="val 196398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K38</a:t>
            </a:r>
          </a:p>
        </p:txBody>
      </p:sp>
      <p:sp>
        <p:nvSpPr>
          <p:cNvPr id="125" name="Line Callout 2 124">
            <a:extLst>
              <a:ext uri="{FF2B5EF4-FFF2-40B4-BE49-F238E27FC236}">
                <a16:creationId xmlns:a16="http://schemas.microsoft.com/office/drawing/2014/main" id="{ACB46383-1627-1F4B-AF04-C0E790004C8C}"/>
              </a:ext>
            </a:extLst>
          </p:cNvPr>
          <p:cNvSpPr/>
          <p:nvPr/>
        </p:nvSpPr>
        <p:spPr bwMode="auto">
          <a:xfrm>
            <a:off x="10756181" y="3353860"/>
            <a:ext cx="360000" cy="360000"/>
          </a:xfrm>
          <a:prstGeom prst="borderCallout2">
            <a:avLst>
              <a:gd name="adj1" fmla="val 52264"/>
              <a:gd name="adj2" fmla="val -396"/>
              <a:gd name="adj3" fmla="val 51382"/>
              <a:gd name="adj4" fmla="val -15785"/>
              <a:gd name="adj5" fmla="val 148660"/>
              <a:gd name="adj6" fmla="val -23736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K10</a:t>
            </a:r>
          </a:p>
        </p:txBody>
      </p:sp>
      <p:sp>
        <p:nvSpPr>
          <p:cNvPr id="126" name="Line Callout 2 125">
            <a:extLst>
              <a:ext uri="{FF2B5EF4-FFF2-40B4-BE49-F238E27FC236}">
                <a16:creationId xmlns:a16="http://schemas.microsoft.com/office/drawing/2014/main" id="{B49ACD03-0301-DA40-ACD7-2F72ACB1D1DF}"/>
              </a:ext>
            </a:extLst>
          </p:cNvPr>
          <p:cNvSpPr/>
          <p:nvPr/>
        </p:nvSpPr>
        <p:spPr bwMode="auto">
          <a:xfrm>
            <a:off x="6914903" y="2478868"/>
            <a:ext cx="360000" cy="360000"/>
          </a:xfrm>
          <a:prstGeom prst="borderCallout2">
            <a:avLst>
              <a:gd name="adj1" fmla="val 27133"/>
              <a:gd name="adj2" fmla="val 101377"/>
              <a:gd name="adj3" fmla="val 26316"/>
              <a:gd name="adj4" fmla="val 142224"/>
              <a:gd name="adj5" fmla="val 49134"/>
              <a:gd name="adj6" fmla="val 233283"/>
            </a:avLst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K54</a:t>
            </a: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484D72F8-E690-8548-8ECF-566C3A030114}"/>
              </a:ext>
            </a:extLst>
          </p:cNvPr>
          <p:cNvSpPr/>
          <p:nvPr/>
        </p:nvSpPr>
        <p:spPr bwMode="auto">
          <a:xfrm>
            <a:off x="7075671" y="2246145"/>
            <a:ext cx="3600000" cy="3600000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8A2D2A8-9FB9-3D4A-8A5D-7A0C90C59952}"/>
              </a:ext>
            </a:extLst>
          </p:cNvPr>
          <p:cNvSpPr txBox="1"/>
          <p:nvPr/>
        </p:nvSpPr>
        <p:spPr>
          <a:xfrm>
            <a:off x="8738632" y="2246145"/>
            <a:ext cx="263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4DB5A3E4-8A85-CA42-8144-E3FB661C07D9}"/>
              </a:ext>
            </a:extLst>
          </p:cNvPr>
          <p:cNvSpPr txBox="1"/>
          <p:nvPr/>
        </p:nvSpPr>
        <p:spPr>
          <a:xfrm>
            <a:off x="8713868" y="5581686"/>
            <a:ext cx="312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31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6EE8A46-6ADB-0749-BAED-80FB3497FDE7}"/>
              </a:ext>
            </a:extLst>
          </p:cNvPr>
          <p:cNvSpPr txBox="1"/>
          <p:nvPr/>
        </p:nvSpPr>
        <p:spPr>
          <a:xfrm>
            <a:off x="10349912" y="3913915"/>
            <a:ext cx="3075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15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3ACA77B-905B-5345-A81A-7655E2C4AEBC}"/>
              </a:ext>
            </a:extLst>
          </p:cNvPr>
          <p:cNvSpPr txBox="1"/>
          <p:nvPr/>
        </p:nvSpPr>
        <p:spPr>
          <a:xfrm>
            <a:off x="7075671" y="391391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47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01722AFB-71A0-0244-922A-CC069FF1D26A}"/>
              </a:ext>
            </a:extLst>
          </p:cNvPr>
          <p:cNvSpPr txBox="1"/>
          <p:nvPr/>
        </p:nvSpPr>
        <p:spPr>
          <a:xfrm>
            <a:off x="9910578" y="2737351"/>
            <a:ext cx="2490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7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60B50DE-3263-C542-876A-6FF6F02888C7}"/>
              </a:ext>
            </a:extLst>
          </p:cNvPr>
          <p:cNvSpPr txBox="1"/>
          <p:nvPr/>
        </p:nvSpPr>
        <p:spPr>
          <a:xfrm>
            <a:off x="9891689" y="5044519"/>
            <a:ext cx="3270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23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73649165-AB64-8944-B989-C8B342F0D7E0}"/>
              </a:ext>
            </a:extLst>
          </p:cNvPr>
          <p:cNvSpPr txBox="1"/>
          <p:nvPr/>
        </p:nvSpPr>
        <p:spPr>
          <a:xfrm>
            <a:off x="7556494" y="5044519"/>
            <a:ext cx="3279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39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4A08E8E-9579-1948-B97F-CC30B6A7DA51}"/>
              </a:ext>
            </a:extLst>
          </p:cNvPr>
          <p:cNvSpPr txBox="1"/>
          <p:nvPr/>
        </p:nvSpPr>
        <p:spPr>
          <a:xfrm>
            <a:off x="7556494" y="2737351"/>
            <a:ext cx="320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55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AA0D152-15E5-C041-A766-E066ADE70757}"/>
              </a:ext>
            </a:extLst>
          </p:cNvPr>
          <p:cNvSpPr txBox="1"/>
          <p:nvPr/>
        </p:nvSpPr>
        <p:spPr>
          <a:xfrm>
            <a:off x="8340925" y="3713860"/>
            <a:ext cx="1036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m=6</a:t>
            </a:r>
          </a:p>
          <a:p>
            <a:r>
              <a:rPr lang="en-US" dirty="0"/>
              <a:t>id: 0..63</a:t>
            </a: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541C6CBA-0E8C-F54B-ACAE-4FAB4AAC10BE}"/>
              </a:ext>
            </a:extLst>
          </p:cNvPr>
          <p:cNvGrpSpPr/>
          <p:nvPr/>
        </p:nvGrpSpPr>
        <p:grpSpPr>
          <a:xfrm>
            <a:off x="8878640" y="1916832"/>
            <a:ext cx="317978" cy="419313"/>
            <a:chOff x="6782714" y="1581856"/>
            <a:chExt cx="317978" cy="419313"/>
          </a:xfrm>
        </p:grpSpPr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68A39DD5-3B79-7A42-9AF8-0D13E979707E}"/>
                </a:ext>
              </a:extLst>
            </p:cNvPr>
            <p:cNvSpPr/>
            <p:nvPr/>
          </p:nvSpPr>
          <p:spPr bwMode="auto">
            <a:xfrm>
              <a:off x="6840848" y="18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CD335A09-2B1F-1C49-B725-5083949F9E6D}"/>
                </a:ext>
              </a:extLst>
            </p:cNvPr>
            <p:cNvSpPr txBox="1"/>
            <p:nvPr/>
          </p:nvSpPr>
          <p:spPr>
            <a:xfrm>
              <a:off x="6782714" y="1581856"/>
              <a:ext cx="31797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P1</a:t>
              </a: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4AAAE5AA-88C2-F04B-9CA9-0476878EA700}"/>
              </a:ext>
            </a:extLst>
          </p:cNvPr>
          <p:cNvGrpSpPr/>
          <p:nvPr/>
        </p:nvGrpSpPr>
        <p:grpSpPr>
          <a:xfrm>
            <a:off x="10159677" y="2611631"/>
            <a:ext cx="430192" cy="367057"/>
            <a:chOff x="8063751" y="2276655"/>
            <a:chExt cx="430192" cy="367057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1E258FA5-FA1E-C340-B739-6B1C76FCAB31}"/>
                </a:ext>
              </a:extLst>
            </p:cNvPr>
            <p:cNvSpPr/>
            <p:nvPr/>
          </p:nvSpPr>
          <p:spPr bwMode="auto">
            <a:xfrm>
              <a:off x="8063751" y="246371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01A0562F-A2C2-A648-85C2-023AC933FAB6}"/>
                </a:ext>
              </a:extLst>
            </p:cNvPr>
            <p:cNvSpPr txBox="1"/>
            <p:nvPr/>
          </p:nvSpPr>
          <p:spPr>
            <a:xfrm>
              <a:off x="8154612" y="2276655"/>
              <a:ext cx="3393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P8</a:t>
              </a: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1B24497A-B610-0649-9BB6-4A92F5DDE174}"/>
              </a:ext>
            </a:extLst>
          </p:cNvPr>
          <p:cNvGrpSpPr/>
          <p:nvPr/>
        </p:nvGrpSpPr>
        <p:grpSpPr>
          <a:xfrm>
            <a:off x="10585671" y="3747143"/>
            <a:ext cx="530510" cy="246221"/>
            <a:chOff x="8489745" y="3412167"/>
            <a:chExt cx="530510" cy="246221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0FCF187-B062-5649-8E66-69604BAF5E44}"/>
                </a:ext>
              </a:extLst>
            </p:cNvPr>
            <p:cNvSpPr/>
            <p:nvPr/>
          </p:nvSpPr>
          <p:spPr bwMode="auto">
            <a:xfrm>
              <a:off x="8489745" y="346753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33D9AACE-6D32-AA48-ABDA-9771A51569FB}"/>
                </a:ext>
              </a:extLst>
            </p:cNvPr>
            <p:cNvSpPr txBox="1"/>
            <p:nvPr/>
          </p:nvSpPr>
          <p:spPr>
            <a:xfrm>
              <a:off x="8629829" y="3412167"/>
              <a:ext cx="3904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P14</a:t>
              </a:r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9BB7FF98-528D-A54A-AB0F-268E9CD8054C}"/>
              </a:ext>
            </a:extLst>
          </p:cNvPr>
          <p:cNvGrpSpPr/>
          <p:nvPr/>
        </p:nvGrpSpPr>
        <p:grpSpPr>
          <a:xfrm>
            <a:off x="10325788" y="4864519"/>
            <a:ext cx="512506" cy="312617"/>
            <a:chOff x="8229862" y="4529543"/>
            <a:chExt cx="512506" cy="312617"/>
          </a:xfrm>
        </p:grpSpPr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22D00743-439F-4E4E-8FCC-597668997C60}"/>
                </a:ext>
              </a:extLst>
            </p:cNvPr>
            <p:cNvSpPr/>
            <p:nvPr/>
          </p:nvSpPr>
          <p:spPr bwMode="auto">
            <a:xfrm>
              <a:off x="8229862" y="4529543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A6B758B8-D94D-434F-B5D4-9E547799D076}"/>
                </a:ext>
              </a:extLst>
            </p:cNvPr>
            <p:cNvSpPr txBox="1"/>
            <p:nvPr/>
          </p:nvSpPr>
          <p:spPr>
            <a:xfrm>
              <a:off x="8352518" y="4595939"/>
              <a:ext cx="38985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P21</a:t>
              </a: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6A38F521-0611-7D40-AFA9-5F58D71C5EEA}"/>
              </a:ext>
            </a:extLst>
          </p:cNvPr>
          <p:cNvGrpSpPr/>
          <p:nvPr/>
        </p:nvGrpSpPr>
        <p:grpSpPr>
          <a:xfrm>
            <a:off x="8485569" y="5756145"/>
            <a:ext cx="405267" cy="404509"/>
            <a:chOff x="6389643" y="5421169"/>
            <a:chExt cx="405267" cy="404509"/>
          </a:xfrm>
        </p:grpSpPr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D0F0B1E8-8F00-AE4A-AA14-67E627BE233D}"/>
                </a:ext>
              </a:extLst>
            </p:cNvPr>
            <p:cNvSpPr/>
            <p:nvPr/>
          </p:nvSpPr>
          <p:spPr bwMode="auto">
            <a:xfrm>
              <a:off x="6527942" y="542116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22589A39-2586-0441-BB2F-91FD13E73175}"/>
                </a:ext>
              </a:extLst>
            </p:cNvPr>
            <p:cNvSpPr txBox="1"/>
            <p:nvPr/>
          </p:nvSpPr>
          <p:spPr>
            <a:xfrm>
              <a:off x="6389643" y="5579457"/>
              <a:ext cx="40526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P32</a:t>
              </a:r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60E923F7-25AB-2E47-999D-1640E38F3BCE}"/>
              </a:ext>
            </a:extLst>
          </p:cNvPr>
          <p:cNvGrpSpPr/>
          <p:nvPr/>
        </p:nvGrpSpPr>
        <p:grpSpPr>
          <a:xfrm>
            <a:off x="7274903" y="5290740"/>
            <a:ext cx="461591" cy="388723"/>
            <a:chOff x="5178977" y="4955764"/>
            <a:chExt cx="461591" cy="388723"/>
          </a:xfrm>
        </p:grpSpPr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86DDC293-5C81-264B-8C3D-4DC1AAE564DF}"/>
                </a:ext>
              </a:extLst>
            </p:cNvPr>
            <p:cNvSpPr/>
            <p:nvPr/>
          </p:nvSpPr>
          <p:spPr bwMode="auto">
            <a:xfrm>
              <a:off x="5460568" y="4955764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6A4916CB-4A3B-624F-99C2-399105BBEB8A}"/>
                </a:ext>
              </a:extLst>
            </p:cNvPr>
            <p:cNvSpPr txBox="1"/>
            <p:nvPr/>
          </p:nvSpPr>
          <p:spPr>
            <a:xfrm>
              <a:off x="5178977" y="5098266"/>
              <a:ext cx="41008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P38</a:t>
              </a:r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B2A0FEA0-1269-384A-9EA3-1BDE67B59339}"/>
              </a:ext>
            </a:extLst>
          </p:cNvPr>
          <p:cNvGrpSpPr/>
          <p:nvPr/>
        </p:nvGrpSpPr>
        <p:grpSpPr>
          <a:xfrm>
            <a:off x="6770343" y="4711605"/>
            <a:ext cx="552619" cy="271400"/>
            <a:chOff x="4674417" y="4376629"/>
            <a:chExt cx="552619" cy="271400"/>
          </a:xfrm>
        </p:grpSpPr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B30927E6-8E84-F54A-9279-05CEBF2F879F}"/>
                </a:ext>
              </a:extLst>
            </p:cNvPr>
            <p:cNvSpPr/>
            <p:nvPr/>
          </p:nvSpPr>
          <p:spPr bwMode="auto">
            <a:xfrm>
              <a:off x="5047036" y="437662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0EBB2872-4129-5A45-9DB6-FF2E3659F3D5}"/>
                </a:ext>
              </a:extLst>
            </p:cNvPr>
            <p:cNvSpPr txBox="1"/>
            <p:nvPr/>
          </p:nvSpPr>
          <p:spPr>
            <a:xfrm>
              <a:off x="4674417" y="4401808"/>
              <a:ext cx="40695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P42</a:t>
              </a: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B621810-301D-0441-91DB-E7BBBA8EBCA4}"/>
              </a:ext>
            </a:extLst>
          </p:cNvPr>
          <p:cNvGrpSpPr/>
          <p:nvPr/>
        </p:nvGrpSpPr>
        <p:grpSpPr>
          <a:xfrm>
            <a:off x="6621246" y="3722821"/>
            <a:ext cx="544425" cy="281094"/>
            <a:chOff x="4525320" y="3387845"/>
            <a:chExt cx="544425" cy="281094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9D9EF05A-4BC8-5341-9F19-6957478F44FF}"/>
                </a:ext>
              </a:extLst>
            </p:cNvPr>
            <p:cNvSpPr/>
            <p:nvPr/>
          </p:nvSpPr>
          <p:spPr bwMode="auto">
            <a:xfrm>
              <a:off x="4889745" y="3488939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FFCCB8E2-492A-AD48-A03B-D0AF9450237E}"/>
                </a:ext>
              </a:extLst>
            </p:cNvPr>
            <p:cNvSpPr txBox="1"/>
            <p:nvPr/>
          </p:nvSpPr>
          <p:spPr>
            <a:xfrm>
              <a:off x="4525320" y="3387845"/>
              <a:ext cx="41177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P48</a:t>
              </a:r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E2F82207-D28B-4D41-8516-42DF79A87203}"/>
              </a:ext>
            </a:extLst>
          </p:cNvPr>
          <p:cNvGrpSpPr/>
          <p:nvPr/>
        </p:nvGrpSpPr>
        <p:grpSpPr>
          <a:xfrm>
            <a:off x="6904516" y="2929459"/>
            <a:ext cx="496885" cy="335679"/>
            <a:chOff x="4808590" y="2594483"/>
            <a:chExt cx="496885" cy="335679"/>
          </a:xfrm>
        </p:grpSpPr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8248363D-FBE4-C84F-AEAF-144FD7D471A6}"/>
                </a:ext>
              </a:extLst>
            </p:cNvPr>
            <p:cNvSpPr/>
            <p:nvPr/>
          </p:nvSpPr>
          <p:spPr bwMode="auto">
            <a:xfrm>
              <a:off x="5125475" y="2750162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A741C89F-6775-7041-BB07-382FF954CB86}"/>
                </a:ext>
              </a:extLst>
            </p:cNvPr>
            <p:cNvSpPr txBox="1"/>
            <p:nvPr/>
          </p:nvSpPr>
          <p:spPr>
            <a:xfrm>
              <a:off x="4808590" y="2594483"/>
              <a:ext cx="38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P51</a:t>
              </a:r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B7BCBEF6-299B-3F41-BFB3-FE55E01FB2ED}"/>
              </a:ext>
            </a:extLst>
          </p:cNvPr>
          <p:cNvGrpSpPr/>
          <p:nvPr/>
        </p:nvGrpSpPr>
        <p:grpSpPr>
          <a:xfrm>
            <a:off x="7418647" y="2339942"/>
            <a:ext cx="434991" cy="397409"/>
            <a:chOff x="5322721" y="2004966"/>
            <a:chExt cx="434991" cy="397409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55D6F062-1DB8-B843-8D9A-311781322737}"/>
                </a:ext>
              </a:extLst>
            </p:cNvPr>
            <p:cNvSpPr/>
            <p:nvPr/>
          </p:nvSpPr>
          <p:spPr bwMode="auto">
            <a:xfrm>
              <a:off x="5577712" y="2222375"/>
              <a:ext cx="180000" cy="180000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5A4FEC6E-281D-F740-A8D4-6AC324F123D6}"/>
                </a:ext>
              </a:extLst>
            </p:cNvPr>
            <p:cNvSpPr txBox="1"/>
            <p:nvPr/>
          </p:nvSpPr>
          <p:spPr>
            <a:xfrm>
              <a:off x="5322721" y="2004966"/>
              <a:ext cx="4032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/>
                <a:t>P56</a:t>
              </a:r>
            </a:p>
          </p:txBody>
        </p:sp>
      </p:grpSp>
      <p:cxnSp>
        <p:nvCxnSpPr>
          <p:cNvPr id="167" name="Curved Connector 166">
            <a:extLst>
              <a:ext uri="{FF2B5EF4-FFF2-40B4-BE49-F238E27FC236}">
                <a16:creationId xmlns:a16="http://schemas.microsoft.com/office/drawing/2014/main" id="{7D808310-9207-034A-B918-9AA81F70EC5C}"/>
              </a:ext>
            </a:extLst>
          </p:cNvPr>
          <p:cNvCxnSpPr>
            <a:stCxn id="141" idx="4"/>
            <a:endCxn id="144" idx="2"/>
          </p:cNvCxnSpPr>
          <p:nvPr/>
        </p:nvCxnSpPr>
        <p:spPr bwMode="auto">
          <a:xfrm rot="16200000" flipH="1">
            <a:off x="9960764" y="3267601"/>
            <a:ext cx="913820" cy="335994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3C87BB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8" name="Curved Connector 167">
            <a:extLst>
              <a:ext uri="{FF2B5EF4-FFF2-40B4-BE49-F238E27FC236}">
                <a16:creationId xmlns:a16="http://schemas.microsoft.com/office/drawing/2014/main" id="{8FB24C63-4B4A-A94E-A5CA-7B8F6D6586E6}"/>
              </a:ext>
            </a:extLst>
          </p:cNvPr>
          <p:cNvCxnSpPr>
            <a:stCxn id="141" idx="2"/>
            <a:endCxn id="147" idx="2"/>
          </p:cNvCxnSpPr>
          <p:nvPr/>
        </p:nvCxnSpPr>
        <p:spPr bwMode="auto">
          <a:xfrm rot="10800000" flipH="1" flipV="1">
            <a:off x="10159676" y="2888687"/>
            <a:ext cx="166111" cy="2065831"/>
          </a:xfrm>
          <a:prstGeom prst="curvedConnector3">
            <a:avLst>
              <a:gd name="adj1" fmla="val -137619"/>
            </a:avLst>
          </a:prstGeom>
          <a:solidFill>
            <a:schemeClr val="accent1"/>
          </a:solidFill>
          <a:ln w="12700" cap="flat" cmpd="sng" algn="ctr">
            <a:solidFill>
              <a:srgbClr val="3C87BB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9" name="Curved Connector 168">
            <a:extLst>
              <a:ext uri="{FF2B5EF4-FFF2-40B4-BE49-F238E27FC236}">
                <a16:creationId xmlns:a16="http://schemas.microsoft.com/office/drawing/2014/main" id="{1B23B32C-AC25-B24A-ACB6-A3E0ADA78996}"/>
              </a:ext>
            </a:extLst>
          </p:cNvPr>
          <p:cNvCxnSpPr>
            <a:stCxn id="141" idx="2"/>
            <a:endCxn id="150" idx="1"/>
          </p:cNvCxnSpPr>
          <p:nvPr/>
        </p:nvCxnSpPr>
        <p:spPr bwMode="auto">
          <a:xfrm rot="10800000" flipV="1">
            <a:off x="8650229" y="2888687"/>
            <a:ext cx="1509449" cy="2893817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3C87BB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0" name="Curved Connector 169">
            <a:extLst>
              <a:ext uri="{FF2B5EF4-FFF2-40B4-BE49-F238E27FC236}">
                <a16:creationId xmlns:a16="http://schemas.microsoft.com/office/drawing/2014/main" id="{AEBCE8B5-DC3C-6249-B5E1-B9A14DC5F19D}"/>
              </a:ext>
            </a:extLst>
          </p:cNvPr>
          <p:cNvCxnSpPr>
            <a:stCxn id="141" idx="2"/>
            <a:endCxn id="156" idx="7"/>
          </p:cNvCxnSpPr>
          <p:nvPr/>
        </p:nvCxnSpPr>
        <p:spPr bwMode="auto">
          <a:xfrm rot="10800000" flipV="1">
            <a:off x="7296603" y="2888687"/>
            <a:ext cx="2863075" cy="1849277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3C87BB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599599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08588-224A-8E48-AA1F-65546A615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to Peer Join Processing</a:t>
            </a:r>
          </a:p>
        </p:txBody>
      </p:sp>
    </p:spTree>
    <p:extLst>
      <p:ext uri="{BB962C8B-B14F-4D97-AF65-F5344CB8AC3E}">
        <p14:creationId xmlns:p14="http://schemas.microsoft.com/office/powerpoint/2010/main" val="11858300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PIERjoin</a:t>
            </a:r>
            <a:r>
              <a:rPr lang="en-US" dirty="0"/>
              <a:t> – using DHTs for </a:t>
            </a:r>
            <a:r>
              <a:rPr lang="en-US" dirty="0" err="1"/>
              <a:t>equi</a:t>
            </a:r>
            <a:r>
              <a:rPr lang="en-US" dirty="0"/>
              <a:t>-joins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We wish to evaluate an </a:t>
            </a:r>
            <a:r>
              <a:rPr lang="en-US" dirty="0" err="1"/>
              <a:t>equi</a:t>
            </a:r>
            <a:r>
              <a:rPr lang="en-US" dirty="0"/>
              <a:t>-join query Q: T = R ⨝</a:t>
            </a:r>
            <a:r>
              <a:rPr lang="en-US" baseline="-25000" dirty="0"/>
              <a:t>A</a:t>
            </a:r>
            <a:r>
              <a:rPr lang="en-US" dirty="0"/>
              <a:t> S</a:t>
            </a:r>
          </a:p>
          <a:p>
            <a:r>
              <a:rPr lang="en-US" dirty="0"/>
              <a:t>The tuples in R, S and T are stored in a DHT with hash function h()</a:t>
            </a:r>
          </a:p>
          <a:p>
            <a:r>
              <a:rPr lang="en-US" dirty="0" err="1"/>
              <a:t>R</a:t>
            </a:r>
            <a:r>
              <a:rPr lang="en-US" baseline="-25000" dirty="0" err="1"/>
              <a:t>p</a:t>
            </a:r>
            <a:r>
              <a:rPr lang="en-US" dirty="0"/>
              <a:t>, </a:t>
            </a:r>
            <a:r>
              <a:rPr lang="en-US" dirty="0" err="1"/>
              <a:t>S</a:t>
            </a:r>
            <a:r>
              <a:rPr lang="en-US" baseline="-25000" dirty="0" err="1"/>
              <a:t>p</a:t>
            </a:r>
            <a:r>
              <a:rPr lang="en-US" baseline="-25000" dirty="0"/>
              <a:t>,</a:t>
            </a:r>
            <a:r>
              <a:rPr lang="en-US" dirty="0"/>
              <a:t> </a:t>
            </a:r>
            <a:r>
              <a:rPr lang="en-US" dirty="0" err="1"/>
              <a:t>T</a:t>
            </a:r>
            <a:r>
              <a:rPr lang="en-US" baseline="-25000" dirty="0" err="1"/>
              <a:t>p</a:t>
            </a:r>
            <a:r>
              <a:rPr lang="en-US" dirty="0"/>
              <a:t> are the horizontal fragments of R, S and T held by peer p of the DHT</a:t>
            </a:r>
          </a:p>
          <a:p>
            <a:r>
              <a:rPr lang="en-US" dirty="0"/>
              <a:t>H</a:t>
            </a:r>
            <a:r>
              <a:rPr lang="en-US" baseline="-25000" dirty="0"/>
              <a:t>R</a:t>
            </a:r>
            <a:r>
              <a:rPr lang="en-US" dirty="0"/>
              <a:t>, H</a:t>
            </a:r>
            <a:r>
              <a:rPr lang="en-US" baseline="-25000" dirty="0"/>
              <a:t>S</a:t>
            </a:r>
            <a:r>
              <a:rPr lang="en-US" dirty="0"/>
              <a:t> are the sets of peers storing tuples of R, S</a:t>
            </a:r>
          </a:p>
          <a:p>
            <a:r>
              <a:rPr lang="en-US" dirty="0"/>
              <a:t>H</a:t>
            </a:r>
            <a:r>
              <a:rPr lang="en-US" baseline="-25000" dirty="0"/>
              <a:t>T</a:t>
            </a:r>
            <a:r>
              <a:rPr lang="en-US" dirty="0"/>
              <a:t> is the set of peers that will contain the output relation 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Three phases: </a:t>
            </a:r>
          </a:p>
          <a:p>
            <a:r>
              <a:rPr lang="en-US" dirty="0"/>
              <a:t>Multicast</a:t>
            </a:r>
          </a:p>
          <a:p>
            <a:r>
              <a:rPr lang="en-US" dirty="0"/>
              <a:t>Hash</a:t>
            </a:r>
          </a:p>
          <a:p>
            <a:r>
              <a:rPr lang="en-US" dirty="0"/>
              <a:t>Probe/Join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BFAEAD-8DAF-6E42-8F40-07390C686C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GB" dirty="0" err="1"/>
              <a:t>Huebsch</a:t>
            </a:r>
            <a:r>
              <a:rPr lang="en-GB" dirty="0"/>
              <a:t>, R. et al (2003) </a:t>
            </a:r>
            <a:r>
              <a:rPr lang="en-GB" i="1" dirty="0"/>
              <a:t>Querying the Internet with PIER.</a:t>
            </a:r>
            <a:r>
              <a:rPr lang="en-GB" dirty="0"/>
              <a:t> Proceedings of the 29th VLDB Conference. pp.321-332.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1415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PIERjoin</a:t>
            </a:r>
            <a:r>
              <a:rPr lang="en-US" dirty="0"/>
              <a:t>: Multicast phase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At query originator, send Q to all peers in H</a:t>
            </a:r>
            <a:r>
              <a:rPr lang="en-US" baseline="-25000" dirty="0">
                <a:latin typeface="Lucida Console" panose="020B0609040504020204" pitchFamily="49" charset="0"/>
              </a:rPr>
              <a:t>S</a:t>
            </a:r>
            <a:r>
              <a:rPr lang="en-US" dirty="0">
                <a:latin typeface="Lucida Console" panose="020B0609040504020204" pitchFamily="49" charset="0"/>
              </a:rPr>
              <a:t> and H</a:t>
            </a:r>
            <a:r>
              <a:rPr lang="en-US" baseline="-25000" dirty="0">
                <a:latin typeface="Lucida Console" panose="020B0609040504020204" pitchFamily="49" charset="0"/>
              </a:rPr>
              <a:t>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4AD24F-0FFB-9649-BD61-8874031BB8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1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Autonomy</a:t>
            </a:r>
          </a:p>
          <a:p>
            <a:pPr marL="0" indent="0">
              <a:buNone/>
            </a:pPr>
            <a:r>
              <a:rPr lang="en-US" dirty="0"/>
              <a:t>Query Expressiveness</a:t>
            </a:r>
          </a:p>
          <a:p>
            <a:pPr marL="0" indent="0">
              <a:buNone/>
            </a:pPr>
            <a:r>
              <a:rPr lang="en-US" dirty="0"/>
              <a:t>Efficiency</a:t>
            </a:r>
          </a:p>
          <a:p>
            <a:pPr marL="0" indent="0">
              <a:buNone/>
            </a:pPr>
            <a:r>
              <a:rPr lang="en-US" dirty="0"/>
              <a:t>Quality of Service</a:t>
            </a:r>
          </a:p>
          <a:p>
            <a:pPr marL="0" indent="0">
              <a:buNone/>
            </a:pPr>
            <a:r>
              <a:rPr lang="en-US" dirty="0"/>
              <a:t>Fault-Tolerance</a:t>
            </a:r>
          </a:p>
          <a:p>
            <a:pPr marL="0" indent="0">
              <a:buNone/>
            </a:pPr>
            <a:r>
              <a:rPr lang="en-US" dirty="0"/>
              <a:t>Security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Peers may join or leave at any time without restriction</a:t>
            </a:r>
          </a:p>
          <a:p>
            <a:r>
              <a:rPr lang="en-US" dirty="0"/>
              <a:t>Peers control the data they store</a:t>
            </a:r>
          </a:p>
          <a:p>
            <a:r>
              <a:rPr lang="en-US" dirty="0"/>
              <a:t>Peers control which other peers store their data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2CEB4C7-4713-EA48-8FB2-77A7B8610B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8568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F5FC2E-8358-6547-918E-A168B8459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PIERjoin</a:t>
            </a:r>
            <a:r>
              <a:rPr lang="en-US" dirty="0"/>
              <a:t>: Hash phase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F28C43-05D3-1C4E-A893-0BFBDB26F15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peer p in H</a:t>
            </a:r>
            <a:r>
              <a:rPr lang="en-US" baseline="-25000" dirty="0">
                <a:latin typeface="Lucida Console" panose="020B0609040504020204" pitchFamily="49" charset="0"/>
              </a:rPr>
              <a:t>R</a:t>
            </a:r>
            <a:r>
              <a:rPr lang="en-US" dirty="0">
                <a:latin typeface="Lucida Console" panose="020B0609040504020204" pitchFamily="49" charset="0"/>
              </a:rPr>
              <a:t> that received Q </a:t>
            </a:r>
            <a:r>
              <a:rPr lang="en-US" b="1" dirty="0">
                <a:latin typeface="Lucida Console" panose="020B0609040504020204" pitchFamily="49" charset="0"/>
              </a:rPr>
              <a:t>in parallel do</a:t>
            </a:r>
            <a:br>
              <a:rPr lang="en-US" b="1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    foreach</a:t>
            </a:r>
            <a:r>
              <a:rPr lang="en-US" dirty="0">
                <a:latin typeface="Lucida Console" panose="020B0609040504020204" pitchFamily="49" charset="0"/>
              </a:rPr>
              <a:t> tuple r in </a:t>
            </a:r>
            <a:r>
              <a:rPr lang="en-US" dirty="0" err="1">
                <a:latin typeface="Lucida Console" panose="020B0609040504020204" pitchFamily="49" charset="0"/>
              </a:rPr>
              <a:t>R</a:t>
            </a:r>
            <a:r>
              <a:rPr lang="en-US" baseline="-25000" dirty="0" err="1">
                <a:latin typeface="Lucida Console" panose="020B0609040504020204" pitchFamily="49" charset="0"/>
              </a:rPr>
              <a:t>p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b="1" dirty="0">
                <a:latin typeface="Lucida Console" panose="020B0609040504020204" pitchFamily="49" charset="0"/>
              </a:rPr>
              <a:t>do</a:t>
            </a:r>
            <a:br>
              <a:rPr lang="en-US" b="1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        </a:t>
            </a:r>
            <a:r>
              <a:rPr lang="en-US" dirty="0">
                <a:latin typeface="Lucida Console" panose="020B0609040504020204" pitchFamily="49" charset="0"/>
              </a:rPr>
              <a:t>put(h(A), r)</a:t>
            </a:r>
          </a:p>
          <a:p>
            <a:pPr marL="0" indent="0">
              <a:buNone/>
            </a:pPr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peer p in H</a:t>
            </a:r>
            <a:r>
              <a:rPr lang="en-US" baseline="-25000" dirty="0">
                <a:latin typeface="Lucida Console" panose="020B0609040504020204" pitchFamily="49" charset="0"/>
              </a:rPr>
              <a:t>S</a:t>
            </a:r>
            <a:r>
              <a:rPr lang="en-US" dirty="0">
                <a:latin typeface="Lucida Console" panose="020B0609040504020204" pitchFamily="49" charset="0"/>
              </a:rPr>
              <a:t> that received Q </a:t>
            </a:r>
            <a:r>
              <a:rPr lang="en-US" b="1" dirty="0">
                <a:latin typeface="Lucida Console" panose="020B0609040504020204" pitchFamily="49" charset="0"/>
              </a:rPr>
              <a:t>in parallel do</a:t>
            </a:r>
            <a:br>
              <a:rPr lang="en-US" b="1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    foreach</a:t>
            </a:r>
            <a:r>
              <a:rPr lang="en-US" dirty="0">
                <a:latin typeface="Lucida Console" panose="020B0609040504020204" pitchFamily="49" charset="0"/>
              </a:rPr>
              <a:t> tuple s in </a:t>
            </a:r>
            <a:r>
              <a:rPr lang="en-US" dirty="0" err="1">
                <a:latin typeface="Lucida Console" panose="020B0609040504020204" pitchFamily="49" charset="0"/>
              </a:rPr>
              <a:t>S</a:t>
            </a:r>
            <a:r>
              <a:rPr lang="en-US" baseline="-25000" dirty="0" err="1">
                <a:latin typeface="Lucida Console" panose="020B0609040504020204" pitchFamily="49" charset="0"/>
              </a:rPr>
              <a:t>p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b="1" dirty="0">
                <a:latin typeface="Lucida Console" panose="020B0609040504020204" pitchFamily="49" charset="0"/>
              </a:rPr>
              <a:t>do</a:t>
            </a:r>
            <a:br>
              <a:rPr lang="en-US" b="1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        </a:t>
            </a:r>
            <a:r>
              <a:rPr lang="en-US" dirty="0">
                <a:latin typeface="Lucida Console" panose="020B0609040504020204" pitchFamily="49" charset="0"/>
              </a:rPr>
              <a:t>put(h(A), s)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1BA4D3-F37D-1E4D-9320-2F73E0EA38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033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2A2AC-E65D-4A48-BE75-1A40281EB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PIERjoin</a:t>
            </a:r>
            <a:r>
              <a:rPr lang="en-US" dirty="0"/>
              <a:t>: Probe/join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B7531-197C-8547-8315-16D72E7569E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Lucida Console" panose="020B0609040504020204" pitchFamily="49" charset="0"/>
              </a:rPr>
              <a:t>foreach</a:t>
            </a:r>
            <a:r>
              <a:rPr lang="en-US" dirty="0">
                <a:latin typeface="Lucida Console" panose="020B0609040504020204" pitchFamily="49" charset="0"/>
              </a:rPr>
              <a:t> peer p in HT </a:t>
            </a:r>
            <a:r>
              <a:rPr lang="en-US" b="1" dirty="0">
                <a:latin typeface="Lucida Console" panose="020B0609040504020204" pitchFamily="49" charset="0"/>
              </a:rPr>
              <a:t>in parallel do</a:t>
            </a:r>
            <a:br>
              <a:rPr lang="en-US" b="1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    if</a:t>
            </a:r>
            <a:r>
              <a:rPr lang="en-US" dirty="0">
                <a:latin typeface="Lucida Console" panose="020B0609040504020204" pitchFamily="49" charset="0"/>
              </a:rPr>
              <a:t> a new tuple </a:t>
            </a:r>
            <a:r>
              <a:rPr lang="en-US" dirty="0" err="1">
                <a:latin typeface="Lucida Console" panose="020B0609040504020204" pitchFamily="49" charset="0"/>
              </a:rPr>
              <a:t>i</a:t>
            </a:r>
            <a:r>
              <a:rPr lang="en-US" dirty="0">
                <a:latin typeface="Lucida Console" panose="020B0609040504020204" pitchFamily="49" charset="0"/>
              </a:rPr>
              <a:t> has arrived </a:t>
            </a:r>
            <a:r>
              <a:rPr lang="en-US" b="1" dirty="0">
                <a:latin typeface="Lucida Console" panose="020B0609040504020204" pitchFamily="49" charset="0"/>
              </a:rPr>
              <a:t>then</a:t>
            </a:r>
            <a:br>
              <a:rPr lang="en-US" b="1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        if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 err="1">
                <a:latin typeface="Lucida Console" panose="020B0609040504020204" pitchFamily="49" charset="0"/>
              </a:rPr>
              <a:t>i</a:t>
            </a:r>
            <a:r>
              <a:rPr lang="en-US" dirty="0">
                <a:latin typeface="Lucida Console" panose="020B0609040504020204" pitchFamily="49" charset="0"/>
              </a:rPr>
              <a:t> is a tuple from R </a:t>
            </a:r>
            <a:r>
              <a:rPr lang="en-US" b="1" dirty="0">
                <a:latin typeface="Lucida Console" panose="020B0609040504020204" pitchFamily="49" charset="0"/>
              </a:rPr>
              <a:t>then</a:t>
            </a:r>
            <a:br>
              <a:rPr lang="en-US" b="1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            </a:t>
            </a:r>
            <a:r>
              <a:rPr lang="en-US" dirty="0">
                <a:latin typeface="Lucida Console" panose="020B0609040504020204" pitchFamily="49" charset="0"/>
              </a:rPr>
              <a:t>probe for s tuples in </a:t>
            </a:r>
            <a:r>
              <a:rPr lang="en-US" dirty="0" err="1">
                <a:latin typeface="Lucida Console" panose="020B0609040504020204" pitchFamily="49" charset="0"/>
              </a:rPr>
              <a:t>S</a:t>
            </a:r>
            <a:r>
              <a:rPr lang="en-US" baseline="-25000" dirty="0" err="1">
                <a:latin typeface="Lucida Console" panose="020B0609040504020204" pitchFamily="49" charset="0"/>
              </a:rPr>
              <a:t>p</a:t>
            </a:r>
            <a:r>
              <a:rPr lang="en-US" dirty="0">
                <a:latin typeface="Lucida Console" panose="020B0609040504020204" pitchFamily="49" charset="0"/>
              </a:rPr>
              <a:t> using h(A)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          </a:t>
            </a:r>
            <a:r>
              <a:rPr lang="en-US" dirty="0" err="1">
                <a:latin typeface="Lucida Console" panose="020B0609040504020204" pitchFamily="49" charset="0"/>
              </a:rPr>
              <a:t>T</a:t>
            </a:r>
            <a:r>
              <a:rPr lang="en-US" baseline="-25000" dirty="0" err="1">
                <a:latin typeface="Lucida Console" panose="020B0609040504020204" pitchFamily="49" charset="0"/>
              </a:rPr>
              <a:t>p</a:t>
            </a:r>
            <a:r>
              <a:rPr lang="en-US" dirty="0">
                <a:latin typeface="Lucida Console" panose="020B0609040504020204" pitchFamily="49" charset="0"/>
              </a:rPr>
              <a:t> &lt;- </a:t>
            </a:r>
            <a:r>
              <a:rPr lang="en-US" dirty="0" err="1">
                <a:latin typeface="Lucida Console" panose="020B0609040504020204" pitchFamily="49" charset="0"/>
              </a:rPr>
              <a:t>i</a:t>
            </a:r>
            <a:r>
              <a:rPr lang="en-US" dirty="0">
                <a:latin typeface="Lucida Console" panose="020B0609040504020204" pitchFamily="49" charset="0"/>
              </a:rPr>
              <a:t> ⨝ s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      </a:t>
            </a:r>
            <a:r>
              <a:rPr lang="en-US" b="1" dirty="0">
                <a:latin typeface="Lucida Console" panose="020B0609040504020204" pitchFamily="49" charset="0"/>
              </a:rPr>
              <a:t>else</a:t>
            </a:r>
            <a:br>
              <a:rPr lang="en-US" b="1" dirty="0">
                <a:latin typeface="Lucida Console" panose="020B0609040504020204" pitchFamily="49" charset="0"/>
              </a:rPr>
            </a:br>
            <a:r>
              <a:rPr lang="en-US" b="1" dirty="0">
                <a:latin typeface="Lucida Console" panose="020B0609040504020204" pitchFamily="49" charset="0"/>
              </a:rPr>
              <a:t>            </a:t>
            </a:r>
            <a:r>
              <a:rPr lang="en-US" dirty="0">
                <a:latin typeface="Lucida Console" panose="020B0609040504020204" pitchFamily="49" charset="0"/>
              </a:rPr>
              <a:t>probe for r tuples in </a:t>
            </a:r>
            <a:r>
              <a:rPr lang="en-US" dirty="0" err="1">
                <a:latin typeface="Lucida Console" panose="020B0609040504020204" pitchFamily="49" charset="0"/>
              </a:rPr>
              <a:t>R</a:t>
            </a:r>
            <a:r>
              <a:rPr lang="en-US" baseline="-25000" dirty="0" err="1">
                <a:latin typeface="Lucida Console" panose="020B0609040504020204" pitchFamily="49" charset="0"/>
              </a:rPr>
              <a:t>p</a:t>
            </a:r>
            <a:r>
              <a:rPr lang="en-US" dirty="0">
                <a:latin typeface="Lucida Console" panose="020B0609040504020204" pitchFamily="49" charset="0"/>
              </a:rPr>
              <a:t> using h(A)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            </a:t>
            </a:r>
            <a:r>
              <a:rPr lang="en-US" dirty="0" err="1">
                <a:latin typeface="Lucida Console" panose="020B0609040504020204" pitchFamily="49" charset="0"/>
              </a:rPr>
              <a:t>T</a:t>
            </a:r>
            <a:r>
              <a:rPr lang="en-US" baseline="-25000" dirty="0" err="1">
                <a:latin typeface="Lucida Console" panose="020B0609040504020204" pitchFamily="49" charset="0"/>
              </a:rPr>
              <a:t>p</a:t>
            </a:r>
            <a:r>
              <a:rPr lang="en-US" dirty="0">
                <a:latin typeface="Lucida Console" panose="020B0609040504020204" pitchFamily="49" charset="0"/>
              </a:rPr>
              <a:t> &lt;- r ⨝ </a:t>
            </a:r>
            <a:r>
              <a:rPr lang="en-US" dirty="0" err="1">
                <a:latin typeface="Lucida Console" panose="020B0609040504020204" pitchFamily="49" charset="0"/>
              </a:rPr>
              <a:t>i</a:t>
            </a:r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8A20A1-7F63-B749-9380-E25CA9B1C3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385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PIERjoin</a:t>
            </a:r>
            <a:endParaRPr lang="en-GB" dirty="0"/>
          </a:p>
        </p:txBody>
      </p:sp>
      <p:sp>
        <p:nvSpPr>
          <p:cNvPr id="29" name="Tex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We’ve seen something similar before: </a:t>
            </a:r>
            <a:r>
              <a:rPr lang="en-GB" i="1" dirty="0"/>
              <a:t>Repartitioned Join (AKA parallel hash join)</a:t>
            </a:r>
          </a:p>
          <a:p>
            <a:pPr marL="0" indent="0">
              <a:buNone/>
            </a:pPr>
            <a:r>
              <a:rPr lang="en-GB" dirty="0"/>
              <a:t>(this is a pipelined variant without the final union)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1DE8AE7-9485-C041-BECC-D35BC198E0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2572051" y="45382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267251" y="46906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962451" y="48430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3803" y="4690645"/>
            <a:ext cx="6944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Lucida Sans" panose="020B0602030504020204" pitchFamily="34" charset="77"/>
                <a:cs typeface="Georgia"/>
              </a:rPr>
              <a:t>H</a:t>
            </a:r>
            <a:r>
              <a:rPr lang="en-GB" sz="3200" b="1" baseline="-25000" dirty="0">
                <a:latin typeface="Lucida Sans" panose="020B0602030504020204" pitchFamily="34" charset="77"/>
                <a:cs typeface="Georgia"/>
              </a:rPr>
              <a:t>R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8664843" y="45382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360043" y="46906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8055243" y="484304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460130" y="4690645"/>
            <a:ext cx="662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Lucida Sans" panose="020B0602030504020204" pitchFamily="34" charset="77"/>
                <a:cs typeface="Georgia"/>
              </a:rPr>
              <a:t>H</a:t>
            </a:r>
            <a:r>
              <a:rPr lang="en-GB" sz="3200" b="1" baseline="-25000" dirty="0">
                <a:latin typeface="Lucida Sans" panose="020B0602030504020204" pitchFamily="34" charset="77"/>
                <a:cs typeface="Georgia"/>
              </a:rPr>
              <a:t>S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809365" y="291468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504565" y="3067086"/>
            <a:ext cx="1676400" cy="609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199765" y="3219486"/>
            <a:ext cx="1676400" cy="609600"/>
            <a:chOff x="3733800" y="3657600"/>
            <a:chExt cx="1676400" cy="609600"/>
          </a:xfrm>
        </p:grpSpPr>
        <p:sp>
          <p:nvSpPr>
            <p:cNvPr id="49" name="Rectangle 48"/>
            <p:cNvSpPr/>
            <p:nvPr/>
          </p:nvSpPr>
          <p:spPr bwMode="auto">
            <a:xfrm>
              <a:off x="3733800" y="3657600"/>
              <a:ext cx="1676400" cy="6096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60596" y="3810000"/>
              <a:ext cx="6639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latin typeface="Lucida Sans" panose="020B0602030504020204" pitchFamily="34" charset="77"/>
                  <a:cs typeface="Georgia"/>
                </a:rPr>
                <a:t>JOIN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A7832FB0-BC44-F64D-828B-1136F0399C55}"/>
              </a:ext>
            </a:extLst>
          </p:cNvPr>
          <p:cNvSpPr txBox="1"/>
          <p:nvPr/>
        </p:nvSpPr>
        <p:spPr>
          <a:xfrm>
            <a:off x="4361566" y="3024640"/>
            <a:ext cx="6944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Lucida Sans" panose="020B0602030504020204" pitchFamily="34" charset="77"/>
                <a:cs typeface="Georgia"/>
              </a:rPr>
              <a:t>H</a:t>
            </a:r>
            <a:r>
              <a:rPr lang="en-GB" sz="3200" b="1" baseline="-25000" dirty="0">
                <a:latin typeface="Lucida Sans" panose="020B0602030504020204" pitchFamily="34" charset="77"/>
                <a:cs typeface="Georgia"/>
              </a:rPr>
              <a:t>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1EE992-6AE6-C64F-AAFF-A0E4D311DA66}"/>
              </a:ext>
            </a:extLst>
          </p:cNvPr>
          <p:cNvSpPr txBox="1"/>
          <p:nvPr/>
        </p:nvSpPr>
        <p:spPr>
          <a:xfrm>
            <a:off x="5913899" y="5981184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6FD5E7C-2EF5-C346-9A8E-59AA27832AB1}"/>
              </a:ext>
            </a:extLst>
          </p:cNvPr>
          <p:cNvSpPr txBox="1"/>
          <p:nvPr/>
        </p:nvSpPr>
        <p:spPr>
          <a:xfrm>
            <a:off x="4361566" y="5043137"/>
            <a:ext cx="133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put(h(A),r)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A9E458F-B59C-8E41-9ECE-D84087FA69B8}"/>
              </a:ext>
            </a:extLst>
          </p:cNvPr>
          <p:cNvSpPr txBox="1"/>
          <p:nvPr/>
        </p:nvSpPr>
        <p:spPr>
          <a:xfrm>
            <a:off x="6611314" y="5020209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put(h(A),s)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CF519E2-452D-8C44-B23A-66A9DAF1B238}"/>
              </a:ext>
            </a:extLst>
          </p:cNvPr>
          <p:cNvCxnSpPr>
            <a:stCxn id="8" idx="3"/>
          </p:cNvCxnSpPr>
          <p:nvPr/>
        </p:nvCxnSpPr>
        <p:spPr>
          <a:xfrm>
            <a:off x="3943651" y="4995446"/>
            <a:ext cx="168291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CDB5AA4A-BE19-734B-B461-E09AF57D62D6}"/>
              </a:ext>
            </a:extLst>
          </p:cNvPr>
          <p:cNvCxnSpPr/>
          <p:nvPr/>
        </p:nvCxnSpPr>
        <p:spPr>
          <a:xfrm>
            <a:off x="6372333" y="4983032"/>
            <a:ext cx="168291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D9C74B1-AD9A-EB44-8D88-4B9F777FDE5C}"/>
              </a:ext>
            </a:extLst>
          </p:cNvPr>
          <p:cNvCxnSpPr>
            <a:cxnSpLocks/>
          </p:cNvCxnSpPr>
          <p:nvPr/>
        </p:nvCxnSpPr>
        <p:spPr>
          <a:xfrm flipH="1" flipV="1">
            <a:off x="6372332" y="3860320"/>
            <a:ext cx="1" cy="113512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BB1BB45-56C0-BF4D-AA9B-14389FFC11A7}"/>
              </a:ext>
            </a:extLst>
          </p:cNvPr>
          <p:cNvCxnSpPr>
            <a:cxnSpLocks/>
          </p:cNvCxnSpPr>
          <p:nvPr/>
        </p:nvCxnSpPr>
        <p:spPr>
          <a:xfrm flipV="1">
            <a:off x="5626561" y="3850714"/>
            <a:ext cx="0" cy="1144732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DEB3FD25-EDDC-754C-98A3-07557AAEB43F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3012546" y="5534526"/>
            <a:ext cx="2901353" cy="63132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A404C8DB-4870-074B-A538-9A4D2E8B817C}"/>
              </a:ext>
            </a:extLst>
          </p:cNvPr>
          <p:cNvCxnSpPr>
            <a:cxnSpLocks/>
            <a:stCxn id="17" idx="3"/>
          </p:cNvCxnSpPr>
          <p:nvPr/>
        </p:nvCxnSpPr>
        <p:spPr>
          <a:xfrm flipV="1">
            <a:off x="6278101" y="5525336"/>
            <a:ext cx="2589674" cy="640514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4967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2DD39-F246-F744-8F1D-ACBA4FEEB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4454865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Peer-to-</a:t>
            </a:r>
            <a:r>
              <a:rPr lang="en-US"/>
              <a:t>Peer Systems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5117571"/>
              </p:ext>
            </p:extLst>
          </p:nvPr>
        </p:nvGraphicFramePr>
        <p:xfrm>
          <a:off x="623888" y="1773238"/>
          <a:ext cx="10944224" cy="2595880"/>
        </p:xfrm>
        <a:graphic>
          <a:graphicData uri="http://schemas.openxmlformats.org/drawingml/2006/table">
            <a:tbl>
              <a:tblPr firstRow="1">
                <a:tableStyleId>{793D81CF-94F2-401A-BA57-92F5A7B2D0C5}</a:tableStyleId>
              </a:tblPr>
              <a:tblGrid>
                <a:gridCol w="2736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6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Unstructured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Super-Peer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Structured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Autonomy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Moderate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Query Expressivity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Efficiency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Quality of Service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Fault-Tolerance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Security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High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06E09-5E6C-2D4F-983C-55BBD757A8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222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B68FD-E001-A14B-95F4-AB1368B09C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58AAB58-A2D0-C649-9551-1498A1B834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9" r="634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2CE840-08D9-5940-A75D-DC9028F341A5}"/>
              </a:ext>
            </a:extLst>
          </p:cNvPr>
          <p:cNvSpPr txBox="1"/>
          <p:nvPr/>
        </p:nvSpPr>
        <p:spPr>
          <a:xfrm>
            <a:off x="12660923" y="-2250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6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Autonomy</a:t>
            </a:r>
          </a:p>
          <a:p>
            <a:pPr marL="0" indent="0">
              <a:buNone/>
            </a:pPr>
            <a:r>
              <a:rPr lang="en-US" b="1" dirty="0"/>
              <a:t>Query Expressiveness</a:t>
            </a:r>
          </a:p>
          <a:p>
            <a:pPr marL="0" indent="0">
              <a:buNone/>
            </a:pPr>
            <a:r>
              <a:rPr lang="en-US" dirty="0"/>
              <a:t>Efficiency</a:t>
            </a:r>
          </a:p>
          <a:p>
            <a:pPr marL="0" indent="0">
              <a:buNone/>
            </a:pPr>
            <a:r>
              <a:rPr lang="en-US" dirty="0"/>
              <a:t>Quality of Service</a:t>
            </a:r>
          </a:p>
          <a:p>
            <a:pPr marL="0" indent="0">
              <a:buNone/>
            </a:pPr>
            <a:r>
              <a:rPr lang="en-US" dirty="0"/>
              <a:t>Fault-Tolerance</a:t>
            </a:r>
          </a:p>
          <a:p>
            <a:pPr marL="0" indent="0">
              <a:buNone/>
            </a:pPr>
            <a:r>
              <a:rPr lang="en-US" dirty="0"/>
              <a:t>Security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User may describe desired data at appropriate level of detail</a:t>
            </a:r>
          </a:p>
          <a:p>
            <a:pPr lvl="1"/>
            <a:r>
              <a:rPr lang="en-US" dirty="0"/>
              <a:t>Key lookup</a:t>
            </a:r>
          </a:p>
          <a:p>
            <a:pPr lvl="1"/>
            <a:r>
              <a:rPr lang="en-US" dirty="0"/>
              <a:t>Keyword search with ranking</a:t>
            </a:r>
          </a:p>
          <a:p>
            <a:pPr lvl="1"/>
            <a:r>
              <a:rPr lang="en-US" dirty="0"/>
              <a:t>Structured queries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B79530F-4163-FB4F-9630-4ACADE7761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25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Autonomy</a:t>
            </a:r>
          </a:p>
          <a:p>
            <a:pPr marL="0" indent="0">
              <a:buNone/>
            </a:pPr>
            <a:r>
              <a:rPr lang="en-US" dirty="0"/>
              <a:t>Query Expressiveness</a:t>
            </a:r>
          </a:p>
          <a:p>
            <a:pPr marL="0" indent="0">
              <a:buNone/>
            </a:pPr>
            <a:r>
              <a:rPr lang="en-US" b="1" dirty="0"/>
              <a:t>Efficiency</a:t>
            </a:r>
          </a:p>
          <a:p>
            <a:pPr marL="0" indent="0">
              <a:buNone/>
            </a:pPr>
            <a:r>
              <a:rPr lang="en-US" dirty="0"/>
              <a:t>Quality of Service</a:t>
            </a:r>
          </a:p>
          <a:p>
            <a:pPr marL="0" indent="0">
              <a:buNone/>
            </a:pPr>
            <a:r>
              <a:rPr lang="en-US" dirty="0"/>
              <a:t>Fault-Tolerance</a:t>
            </a:r>
          </a:p>
          <a:p>
            <a:pPr marL="0" indent="0">
              <a:buNone/>
            </a:pPr>
            <a:r>
              <a:rPr lang="en-US" dirty="0"/>
              <a:t>Security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Efficient use of resources</a:t>
            </a:r>
          </a:p>
          <a:p>
            <a:pPr lvl="1"/>
            <a:r>
              <a:rPr lang="en-US" dirty="0"/>
              <a:t>Lower cost</a:t>
            </a:r>
          </a:p>
          <a:p>
            <a:pPr lvl="1"/>
            <a:r>
              <a:rPr lang="en-US" dirty="0"/>
              <a:t>Higher throughput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B23BF42-811D-D147-B05B-D490DDD449C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892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Autonomy</a:t>
            </a:r>
          </a:p>
          <a:p>
            <a:pPr marL="0" indent="0">
              <a:buNone/>
            </a:pPr>
            <a:r>
              <a:rPr lang="en-US" dirty="0"/>
              <a:t>Query Expressiveness</a:t>
            </a:r>
          </a:p>
          <a:p>
            <a:pPr marL="0" indent="0">
              <a:buNone/>
            </a:pPr>
            <a:r>
              <a:rPr lang="en-US" dirty="0"/>
              <a:t>Efficiency</a:t>
            </a:r>
          </a:p>
          <a:p>
            <a:pPr marL="0" indent="0">
              <a:buNone/>
            </a:pPr>
            <a:r>
              <a:rPr lang="en-US" b="1" dirty="0"/>
              <a:t>Quality of Service</a:t>
            </a:r>
          </a:p>
          <a:p>
            <a:pPr marL="0" indent="0">
              <a:buNone/>
            </a:pPr>
            <a:r>
              <a:rPr lang="en-US" dirty="0"/>
              <a:t>Fault-Tolerance</a:t>
            </a:r>
          </a:p>
          <a:p>
            <a:pPr marL="0" indent="0">
              <a:buNone/>
            </a:pPr>
            <a:r>
              <a:rPr lang="en-US" dirty="0"/>
              <a:t>Security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User-perceived:</a:t>
            </a:r>
          </a:p>
          <a:p>
            <a:pPr lvl="1"/>
            <a:r>
              <a:rPr lang="en-US" dirty="0"/>
              <a:t>Completeness of results</a:t>
            </a:r>
          </a:p>
          <a:p>
            <a:pPr lvl="1"/>
            <a:r>
              <a:rPr lang="en-US" dirty="0"/>
              <a:t>Data consistency</a:t>
            </a:r>
          </a:p>
          <a:p>
            <a:pPr lvl="1"/>
            <a:r>
              <a:rPr lang="en-US" dirty="0"/>
              <a:t>Data availability</a:t>
            </a:r>
          </a:p>
          <a:p>
            <a:pPr lvl="1"/>
            <a:r>
              <a:rPr lang="en-US" dirty="0"/>
              <a:t>Query response time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15261A9-65FB-2242-84B7-0356745217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003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Autonomy</a:t>
            </a:r>
          </a:p>
          <a:p>
            <a:pPr marL="0" indent="0">
              <a:buNone/>
            </a:pPr>
            <a:r>
              <a:rPr lang="en-US" dirty="0"/>
              <a:t>Query Expressiveness</a:t>
            </a:r>
          </a:p>
          <a:p>
            <a:pPr marL="0" indent="0">
              <a:buNone/>
            </a:pPr>
            <a:r>
              <a:rPr lang="en-US" dirty="0"/>
              <a:t>Efficiency</a:t>
            </a:r>
          </a:p>
          <a:p>
            <a:pPr marL="0" indent="0">
              <a:buNone/>
            </a:pPr>
            <a:r>
              <a:rPr lang="en-US" dirty="0"/>
              <a:t>Quality of Service</a:t>
            </a:r>
          </a:p>
          <a:p>
            <a:pPr marL="0" indent="0">
              <a:buNone/>
            </a:pPr>
            <a:r>
              <a:rPr lang="en-US" b="1" dirty="0"/>
              <a:t>Fault-Tolerance</a:t>
            </a:r>
          </a:p>
          <a:p>
            <a:pPr marL="0" indent="0">
              <a:buNone/>
            </a:pPr>
            <a:r>
              <a:rPr lang="en-US" dirty="0"/>
              <a:t>Security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Efficiency and quality maintained despite peer failures</a:t>
            </a:r>
          </a:p>
          <a:p>
            <a:r>
              <a:rPr lang="en-US" dirty="0"/>
              <a:t>Requires replication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B441207-C1A7-6142-A07A-A3F0754FD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3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Peer-to-Peer Characteristics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Autonomy</a:t>
            </a:r>
          </a:p>
          <a:p>
            <a:pPr marL="0" indent="0">
              <a:buNone/>
            </a:pPr>
            <a:r>
              <a:rPr lang="en-US" dirty="0"/>
              <a:t>Query Expressiveness</a:t>
            </a:r>
          </a:p>
          <a:p>
            <a:pPr marL="0" indent="0">
              <a:buNone/>
            </a:pPr>
            <a:r>
              <a:rPr lang="en-US" dirty="0"/>
              <a:t>Efficiency</a:t>
            </a:r>
          </a:p>
          <a:p>
            <a:pPr marL="0" indent="0">
              <a:buNone/>
            </a:pPr>
            <a:r>
              <a:rPr lang="en-US" dirty="0"/>
              <a:t>Quality of Service</a:t>
            </a:r>
          </a:p>
          <a:p>
            <a:pPr marL="0" indent="0">
              <a:buNone/>
            </a:pPr>
            <a:r>
              <a:rPr lang="en-US" dirty="0"/>
              <a:t>Fault-Tolerance</a:t>
            </a:r>
          </a:p>
          <a:p>
            <a:pPr marL="0" indent="0">
              <a:buNone/>
            </a:pPr>
            <a:r>
              <a:rPr lang="en-US" b="1" dirty="0"/>
              <a:t>Security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Cannot rely on trusted servers!</a:t>
            </a:r>
          </a:p>
          <a:p>
            <a:r>
              <a:rPr lang="en-US" dirty="0"/>
              <a:t>Access controls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23DCE37-0293-9E41-B2F3-506B1E73DE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58912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174</TotalTime>
  <Words>1901</Words>
  <Application>Microsoft Macintosh PowerPoint</Application>
  <PresentationFormat>Widescreen</PresentationFormat>
  <Paragraphs>470</Paragraphs>
  <Slides>45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45</vt:i4>
      </vt:variant>
    </vt:vector>
  </HeadingPairs>
  <TitlesOfParts>
    <vt:vector size="59" baseType="lpstr">
      <vt:lpstr>Arial</vt:lpstr>
      <vt:lpstr>Calibri</vt:lpstr>
      <vt:lpstr>Georgia</vt:lpstr>
      <vt:lpstr>Lucida Console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Peer-to-Peer Data Management</vt:lpstr>
      <vt:lpstr>Peer-to-Peer Characteristics</vt:lpstr>
      <vt:lpstr>Peer-to-Peer Characteristics</vt:lpstr>
      <vt:lpstr>Peer-to-Peer Characteristics</vt:lpstr>
      <vt:lpstr>Peer-to-Peer Characteristics</vt:lpstr>
      <vt:lpstr>Peer-to-Peer Characteristics</vt:lpstr>
      <vt:lpstr>Peer-to-Peer Characteristics</vt:lpstr>
      <vt:lpstr>Peer-to-Peer Characteristics</vt:lpstr>
      <vt:lpstr>Reference Peer-to-Peer Architecture</vt:lpstr>
      <vt:lpstr>Data Management Issues</vt:lpstr>
      <vt:lpstr>Overlay Networks</vt:lpstr>
      <vt:lpstr>Pure versus Hybrid Networks</vt:lpstr>
      <vt:lpstr>Structured versus Unstructured Networks</vt:lpstr>
      <vt:lpstr>Unstructured Peer-to-Peer Networks</vt:lpstr>
      <vt:lpstr>Centralised Index Management: Napster</vt:lpstr>
      <vt:lpstr>Centralised Index Management: Napster</vt:lpstr>
      <vt:lpstr>Centralised Index Management: Napster</vt:lpstr>
      <vt:lpstr>Centralised Index Management: Napster</vt:lpstr>
      <vt:lpstr>Centralised Index Management: Napster</vt:lpstr>
      <vt:lpstr>Centralised Index Management: Napster</vt:lpstr>
      <vt:lpstr>Centralised Index Management</vt:lpstr>
      <vt:lpstr>Distributed Index Management: Gnutella</vt:lpstr>
      <vt:lpstr>Distributed Index Management: Gnutella</vt:lpstr>
      <vt:lpstr>Distributed Index Management: Gnutella</vt:lpstr>
      <vt:lpstr>Distributed Index Management: Gnutella</vt:lpstr>
      <vt:lpstr>Distributed Index Management: Gnutella</vt:lpstr>
      <vt:lpstr>Distributed Index Management</vt:lpstr>
      <vt:lpstr>Super-Peer Networks</vt:lpstr>
      <vt:lpstr>Super-Peer Networks</vt:lpstr>
      <vt:lpstr>Structured Peer-to-Peer Networks</vt:lpstr>
      <vt:lpstr>Distributed Hash Tables</vt:lpstr>
      <vt:lpstr>Distributed Hash Tables</vt:lpstr>
      <vt:lpstr>Chord: A ring geometry DHT</vt:lpstr>
      <vt:lpstr>Chord: A ring geometry DHT</vt:lpstr>
      <vt:lpstr>Chord: A ring geometry DHT</vt:lpstr>
      <vt:lpstr>Peer to Peer Join Processing</vt:lpstr>
      <vt:lpstr>PIERjoin – using DHTs for equi-joins</vt:lpstr>
      <vt:lpstr>PIERjoin: Multicast phase</vt:lpstr>
      <vt:lpstr>PIERjoin: Hash phase</vt:lpstr>
      <vt:lpstr>PIERjoin: Probe/join phase</vt:lpstr>
      <vt:lpstr>PIERjoin</vt:lpstr>
      <vt:lpstr>Summary</vt:lpstr>
      <vt:lpstr>Comparison of Peer-to-Peer Systems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7</cp:revision>
  <dcterms:created xsi:type="dcterms:W3CDTF">2019-03-21T11:31:11Z</dcterms:created>
  <dcterms:modified xsi:type="dcterms:W3CDTF">2021-04-28T14:35:07Z</dcterms:modified>
</cp:coreProperties>
</file>