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6"/>
  </p:notesMasterIdLst>
  <p:sldIdLst>
    <p:sldId id="264" r:id="rId2"/>
    <p:sldId id="1036" r:id="rId3"/>
    <p:sldId id="1037" r:id="rId4"/>
    <p:sldId id="1042" r:id="rId5"/>
  </p:sldIdLst>
  <p:sldSz cx="12192000" cy="6858000"/>
  <p:notesSz cx="7099300" cy="10234613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Read" initials="DR" lastIdx="1" clrIdx="0">
    <p:extLst>
      <p:ext uri="{19B8F6BF-5375-455C-9EA6-DF929625EA0E}">
        <p15:presenceInfo xmlns:p15="http://schemas.microsoft.com/office/powerpoint/2012/main" userId="822172b865192e6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>
        <p:scale>
          <a:sx n="43" d="100"/>
          <a:sy n="43" d="100"/>
        </p:scale>
        <p:origin x="1500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2-11T21:44:21.86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5487 7093 18255 0,'0'0'800'0,"0"-7"176"16,0 2-784-16,0-1-192 0,-1-1 0 0,1 7 0 0,0-6 1664 0,0 6 272 15,0-7 64-15,0 7 16 0,0-7-352 0,0 7-64 16,0-6 0-16,0 6-16 0,-1-7-352 0,1 7-64 16,0 0-16-16,0-3 0 0,0-1-192 0,0 4-32 15,1-4-16-15,-1 4 0 0,0 0-240 0,0 0-48 16,0 0-16-16,0 0 0 0,0 0-144 0,0 0-16 16,0 0-16-16,0 0 0 0,0 0-128 0,0 0-32 15,0 0 0-15,0 0 0 0,0 0 48 0,0 0 0 16,0 0 0-16,0 0 0 0,0 0-320 0,0 0 0 15,0 0 128-15,1 8-128 0,2-1 0 0,0 2 160 16,-1 1-160-16,-1 0 128 0,1 2-128 0,0 2 0 16,2 2 0-16,-1 2 128 0,0 2-128 0,0 2 0 15,3 4 0-15,-2 2 0 0,-1 5 0 0,1 2 0 16,0-1 0-16,0 5 128 0,-3 2 80 0,1 2 16 16,-1 0 0-16,0 1 0 0,2 0-96 0,0 2 0 15,-5 1-128-15,2 0 192 0,0-1 0 0,0-1-16 0,0 1 0 16,0-2 0-16,-1 0-48 0,2-3 0 15,-1 1 0-15,0-2 0 0,0-4 48 0,0-2 0 0,2 0 0 16,-2-1 0-16,-2-2-176 0,2 0 160 0,0 2-160 0,2-6 160 16,-4 0-160-16,2-1 128 0,2-4-128 15,-1-1 128-15,-1-3-128 0,1 0 0 0,1-5 0 0,0-1 128 16,-1 0-128-16,1-6 0 0,-2-6 0 0,0 0 0 16,0 0 0-16,0 0-256 0,0 0 64 0,0 0 16 15,1-9-1808-15,0-4-384 16,-1-4-64-16</inkml:trace>
  <inkml:trace contextRef="#ctx0" brushRef="#br0" timeOffset="869.19">5485 7045 3679 0,'0'0'160'0,"0"0"32"0,0 0-192 0,0 0 0 0,0 0 0 0,0 0 0 16,0 0 3968-16,0 0 736 16,0 0 160-16,0 0 16 0,-7-2-2560 0,7 2-512 0,0 0-96 0,0 0-32 15,0 0-480-15,0 0-112 0,0 0 0 0,0 0-16 16,2-5-48-16,0 0 0 0,2-2 0 0,1 1 0 15,2-1-240-15,2 1-48 0,0-1-16 0,3-1 0 16,1-1-144-16,5-2-48 0,4-1 0 16,4-1 0-16,4-2 96 0,5 0 16 15,5-1 0-15,3-3 0 0,2-2-80 0,3 0-16 0,1-3 0 0,0 1 0 0,2-2-224 0,3 0-32 16,0 1-16-16,1-2 0 0,-1 2-48 16,-1-1-16-16,2 2 0 0,-6-1 0 15,-2 1-16-15,-2-1 0 0,-4 2 0 0,-2 1 0 16,-3 2 0-16,-4 1-16 0,-2 1 0 0,-4 1 0 15,-1 3-48-15,-3 1 0 0,-4 1 0 0,-2 0 0 16,-3 2-128-16,-2 2 0 0,-4 0 144 0,0 1-144 0,-2 3 176 0,-5 3-48 16,0 0 0-16,0 0 0 0,0 0-128 0,0 0 160 15,0 0-160-15,0 0 160 0,0 0-160 0,0 0 0 16,0 0 0-16,0 0 0 16,-6 0-400-16,-1 1-64 0,7-1-16 0,0 0 0 15,-5 4-1792-15,5-4-352 0,0 0-80 0</inkml:trace>
  <inkml:trace contextRef="#ctx0" brushRef="#br0" timeOffset="1568.71">6769 6329 17615 0,'0'0'768'0,"0"0"192"0,0 0-768 0,0 0-192 16,0 0 0-16,0 0 0 0,-7 1 1504 0,7-1 272 16,0 0 48-16,0 0 16 0,0 0-448 0,0 0-96 15,0 0-16-15,0 0 0 0,0 0-208 0,0 0-48 16,0 0-16-16,0 0 0 0,0 0-176 0,0 0-16 16,0 0-16-16,7 4 0 0,1 0-160 0,2 2-48 0,2-2 0 0,4 3 0 15,3-1-48-15,3 2-16 16,0 1 0-16,4 0 0 0,3-2-16 0,2 2 0 0,3 0 0 0,2 0 0 15,3 2 112-15,2-1 16 16,5 3 0-16,4-1 0 0,2-2-64 0,5 2-16 16,2 0 0-16,-1 0 0 0,0-2-144 0,2 2-32 0,0 0 0 0,2-1 0 15,0 2-128-15,-5-1-16 16,-2 0-16-16,-2 0 0 0,-1 1-224 0,-6 0 176 0,-6-4-176 0,-1 5 160 16,-2-6-160-16,-4 4 160 0,-5-2-160 0,-2 0 160 15,-4 0-160-15,-2 0 0 0,-3-2 0 0,-3 0 128 16,-2 0-128-16,-2 1 160 0,-2-5-160 0,0 2 160 0,-3-1-160 0,1 0 0 15,-1-1 0-15,-5-4 0 0,6 2-336 0,-6-2 0 16,0 0 0-16,8 1 0 16,-8-1-1520-16,0 0-320 0,0 0-48 0,0 0-10464 15,0 0-2096-15</inkml:trace>
  <inkml:trace contextRef="#ctx0" brushRef="#br0" timeOffset="2396.65">8353 6815 20383 0,'0'0'896'0,"0"0"192"16,0 0-864-16,0 0-224 0,0 0 0 0,0 0 0 0,0 0 1616 0,0 0 288 15,0 0 48-15,0 0 16 0,0 0-240 0,1-6-64 16,-1 6 0-16,2-7 0 0,-2 7-352 0,0 0-80 16,2-6-16-16,-2 6 0 0,0 0-160 0,0 0-32 0,0 0-16 0,0 0 0 15,0 0-240-15,0 0-32 16,0 0-16-16,0 0 0 0,0 0-336 0,0 0-64 16,0 9 0-16,-1 1-16 0,1 3-128 0,0 1-32 0,0 2 0 0,0 2 0 15,1 2-144-15,0 3 160 0,1 2-160 0,0 3 160 16,1 0-160-16,0 4 0 0,-1 1 0 0,1 5 0 15,-1 0 192-15,1 2-64 0,0 3 0 16,1 1 0-16,-2 0 0 0,1 0 0 0,-2 2 0 0,2-2 0 16,-1-1 16-16,1 0 0 0,-1-1 0 15,0 1 0-15,0 0 48 0,0 0 16 0,-1-1 0 0,0 1 0 16,-1-2-16-16,2-3-16 0,0-1 0 0,1 1 0 16,-2-2 16-16,2-1 0 0,-1-2 0 0,2-2 0 15,-1-2 32-15,1 2 16 0,-2-1 0 0,2 0 0 16,0-4 16-16,1 2 16 0,1-2 0 0,-2-3 0 15,-1-1-96-15,0 0-32 0,0-1 0 0,2-3 0 0,-1-2-16 0,0-2-128 16,0-2 192-16,0-1-64 0,-2-2-128 0,1-3 0 16,-3-6 144-16,0 0-144 0,0 0 0 0,0 0 144 15,0 0-144-15,0 0 0 0,0 0 0 0,0 0 0 16,0 0 0-16,0 0-144 16,0 0-1008-16,0 0-208 0,-5-6-48 0,-2 1 0 15,0 1-960-15,1-2-208 16,-1 5-48-16,7 1 0 0,-6-2-1952 0,6 2-400 0,-12-3-80 0,12 3 0 15</inkml:trace>
  <inkml:trace contextRef="#ctx0" brushRef="#br0" timeOffset="3329.26">5536 8552 16127 0,'0'0'704'0,"0"0"160"0,0 0-688 0,0 0-176 0,-8 1 0 0,1-1 0 15,7 0 1616-15,0 0 304 16,-6-1 48-16,6 1 16 0,-7-3-128 0,7 3 0 15,0 0-16-15,0 0 0 0,0 0-368 0,0 0-80 16,0 0-16-16,0 0 0 0,0 0-256 0,0 0-48 16,5-4-16-16,1-1 0 0,-6 5-128 0,6-1-32 15,2-3 0-15,1 2 0 0,0 4-240 0,3 2-48 16,1-2-16-16,4 5 0 0,1 1-176 0,4 2-32 16,2 2-16-16,2 2 0 0,3 2-112 0,2 2 0 0,0-1-16 0,4 2 0 15,2 1-32-15,3 4 0 0,5 0 0 0,0 1 0 16,2-1-64-16,3 0-16 0,3 1 0 0,1 4 0 15,2-4-128-15,0-1 128 0,-2 0-128 0,3 1 128 16,-1-3-128-16,-3 0 0 0,-2 1 0 0,-3-2 0 0,0 1 0 0,-3 2 0 16,-4-2 0-16,-1 1 128 0,-3-2-128 0,-3-1 160 15,-2-2-160-15,-5 0 160 0,0-1-160 0,-5-1 128 16,-2 0-128-16,-2-1 128 0,-2-2-128 0,-2-1 0 31,1-2 144-31,-4 1-144 0,0-3 128 0,-3-2-128 0,-2 1 128 0,1-1-128 16,-7-6 0-16,4 4 0 0,-4-4 0 15,0 0 0-15,0 0 0 0,0 0-160 0,0 0 160 16,0 0-208 0,0 0-288-16,0 0-48 0,0 0-16 0,0 0 0 0,5-2-2256 0,0-1-448 15,-5 3-80-15,6-4-13808 0</inkml:trace>
  <inkml:trace contextRef="#ctx0" brushRef="#br0" timeOffset="3884.1">7125 9357 11055 0,'0'0'976'0,"0"0"-784"15,0 0-192-15,0 0 0 0,0 0 2656 0,0 0 480 0,0 0 112 0,0 0 16 16,0 0-1152-16,0 0-240 0,0 0-32 0,0 0-16 16,0 0-480-16,0 0-112 15,0 0-16-15,1-7 0 0,-1-1-544 0,3 1-112 16,1 1-32-16,1-2 0 0,1-1-144 0,1 1-16 0,1 1-16 0,2-2 0 15,2 0 160-15,1 0 16 0,3-1 16 0,1-1 0 16,-1-1 96-16,4-1 32 16,1 0 0-16,1 0 0 0,5-2-96 0,2-2 0 0,1-2-16 0,1 1 0 15,1 0-176-15,0-2-16 16,0 1-16-16,1-1 0 0,4 1-96 0,-1-2 0 0,0 0-16 0,0-1 0 16,2-2-16-16,2 1 0 0,1 1 0 0,-1 0 0 15,1 1-96-15,-2-3 0 0,-1 1-128 0,-3 1 192 16,-4-1-192-16,0 1 176 0,2 1-176 0,-3 1 160 0,-1-1-160 15,-3 2 0-15,0 3 0 0,-2 1 0 16,0 0 224-16,-2 2-32 0,-1 1-16 0,-3 3 0 0,-1-2 64 16,-2 5 16-16,-4 0 0 0,1 3 0 0,0 0-96 0,-2 2-16 15,1 1 0-15,-1 0 0 16,-1 0-144-16,0 1 0 0,-1 0 144 0,-8-1-144 0,8 2 0 0,-8-2 0 16,0 0 0-16,8 1-128 15,-8-1-912-15,8 0-176 16,-2 0-48-16,1 0-12496 0,0-3-2512 0</inkml:trace>
  <inkml:trace contextRef="#ctx0" brushRef="#br0" timeOffset="5365.37">6895 7239 13823 0,'0'0'1216'0,"0"0"-960"0,0 0-256 0,0 0 0 0,-7-1 1424 0,-1-1 240 16,0 0 64-16,0-1 0 0,0 0-416 0,0 2-80 16,-1 0-16-16,0-1 0 0,0 1-256 0,-1 0-64 15,-2 0-16-15,0-1 0 0,0 2-48 0,1-2-16 16,-2 0 0-16,-2 2 0 0,1 2-176 0,0 0-16 16,-1 0-16-16,-4 1 0 0,0 0-128 0,1 1-32 15,-1 0 0-15,0 1 0 0,2 2-32 0,1 2-16 16,0-1 0-16,0 1 0 0,-1 1 0 0,2 2 0 15,-2-2 0-15,-2 3 0 0,-1 4 16 0,0-1 0 16,2 0 0-16,1 2 0 0,1 1-176 0,1 1-48 16,-2 1 0-16,2-3 0 0,1 0 0 0,1 2 0 15,0 3 0-15,2 0 0 0,4 0 64 0,1 2 0 0,1 1 0 0,3 0 0 16,0-1 64-16,4 1 0 0,0 0 16 0,2 2 0 16,1 1-112-16,3 1-32 0,3-1 0 0,-1 0 0 15,0-1-192-15,3 0 144 0,3-1-144 16,1 0 128-16,0-1-128 0,1 0 0 0,2-1 0 0,1 0 0 15,-1-2 128-15,3-2 0 0,-2-1 0 0,-1 1 0 16,1-3 128-16,3 2 0 0,2 0 16 16,-9-4 0-16,1-2-48 0,3 3-16 0,1 3 0 0,1-1 0 15,2 1-16-15,1 0 0 0,2-6 0 0,0 2 0 0,1-3 64 0,0-3 0 16,-1-1 0-16,1 2 0 0,1-5 80 16,13 2 32-16,-5-3 0 0,-3-2 0 0,-2-5 0 15,-11 2 0-15,3-1 0 0,12-1 0 0,-1-2-144 0,-13 0-32 16,2 1 0-16,11-3 0 0,-3-1-192 0,-13 1 144 15,2 0-144-15,-1 1 128 0,-1 1-128 0,9-4 192 16,-3 1-192-16,0-4 192 0,-1 2 0 0,-3-1 0 16,-1-2 0-16,-7 4 0 0,2-1-32 0,1-2 0 15,-1 1 0-15,1-4 0 0,0-1-160 0,-1 0 160 0,0-1-160 0,-2-3 160 16,-1 0-160-16,6-9 128 16,-4 2-128-16,-4 6 128 0,-1 0-128 0,-1 0 160 15,-1-3-160-15,0 1 160 0,0 1-160 0,-2 0 160 16,-2-2-160-16,1 1 160 0,-1 1-160 0,0-1 128 15,-1 0-128-15,0 1 128 0,-1 0-128 0,-1 1 0 16,2 0 144-16,-2 0-144 0,1 0 0 0,-2-2 144 0,-2 1-144 0,1 2 0 16,-2 2 160-16,0-3-160 15,-3 1 128-15,1-1-128 0,0-1 128 0,0 1-128 16,-3 0 0-16,0 0 128 0,-1 1-128 0,0-3 0 16,0 2 144-16,0-1-144 0,-2 4 0 0,2-2 144 0,-1-1-144 0,-2 1 0 15,-3-2 144-15,0 0-144 16,-1 1 0-16,-1 1 144 0,-1-1-144 0,-2 2 0 0,0 1 0 0,-3 0 128 15,-1 1-128-15,-2 2 0 0,-2 1 0 0,-2 1 0 16,-1 3 0-16,-3 0 0 0,-4 3 0 0,-15-1 0 16,3 3 0-16,1 4 0 0,-5 3 0 0,2-1 0 15,3 0-208-15,-1 0-32 0,0 2 0 0,2-1 0 16,1 1-336-16,4 4-64 0,2 1 0 16,4-2-16-16,6-1-976 0,5 0-192 0,5 2-32 0,1 2-12288 15,3 1-2464-15</inkml:trace>
  <inkml:trace contextRef="#ctx0" brushRef="#br0" timeOffset="7004.29">8284 5450 10127 0,'0'0'896'0,"0"0"-704"16,1-6-192-16,-1-1 0 0,0 7 2560 0,1-5 496 15,1-3 80-15,-2 2 32 0,0-1-864 0,0 2-160 16,0-2-32-16,0 7-16 0,0-6-256 0,0 6-48 16,1-8-16-16,0 1 0 0,-1 2-368 0,0 5-64 15,2-6 0-15,-2 6-16 0,1-7-320 0,-1 7-64 0,0 0-16 0,0 0 0 16,3-6-224-16,-3 6-64 16,1-6 0-16,-1 6 0 0,0 0-176 0,0 0-32 15,0 0-16-15,0 0 0 0,0 0-192 0,0 0-32 0,0 8-16 0,-1 3 0 16,-1 0-176-16,1 4 0 0,0 2 0 0,-1 2 128 15,0 2-128-15,-1 1 0 0,1 2 0 0,-1 1 0 16,2 3 0-16,-2 1 0 0,0-2 0 0,1-1 0 16,0 0 0-16,1 2 0 0,0-3 0 0,0-2 0 15,1-1 0-15,0-1 0 0,1-3 0 16,0-1 0-16,0-1 0 0,2-2 0 0,0-1 0 0,-1 0 0 16,1-2 0-16,0-2 0 0,0-1 0 0,3-2 0 15,0-1 160-15,2-1-160 0,1 0 192 0,2-1-192 16,-1-2 224-16,3 0-64 0,1-1-16 0,2 0 0 15,1-1-16-15,1 0-128 0,0-2 192 0,3 2-64 16,-1 0-128-16,-1-1 128 0,0 2-128 0,0 0 128 0,1-2-128 16,1 2 0-16,-3-2 0 0,-1 2 0 15,-3 0 0-15,-1 0 128 0,-1 0-128 0,0 0 0 0,-1 0 0 0,0-1 0 16,-1 0 0-16,-2 0 0 0,-8 1-256 0,0 0-48 16,0 0 0-16,0 0 0 15,0 0-1360-15,7-3-256 0,-7 3-64 0,5-4-11248 16,-5 4-2240-16</inkml:trace>
  <inkml:trace contextRef="#ctx0" brushRef="#br0" timeOffset="7321.09">8318 5565 12895 0,'0'0'576'0,"0"0"112"0,-5-3-560 0,-1-2-128 0,1 4 0 0,5 1 0 15,0 0 4320-15,0 0 832 0,-3-7 160 0,3 7 48 16,0 0-2880-16,0 0-576 0,0 0-112 0,7-6-32 16,1-1-928-16,1 1-176 0,3 2-32 0,1-1-16 15,2 1-32-15,4 1-16 0,0 0 0 0,2 1 0 16,1-3-304-16,0 2-64 0,1-1-16 0,-3 0 0 15,1 2-176-15,-1 0 0 0,-1-3 144 0,1 4-144 16,-4-3 0-16,-2 1 0 0,-1 1-192 0,-1-2 64 16,-3 0-512-16,-1-1-80 0,1-1-32 0,-1 1 0 15,-2 1-2640-15,-1-2-512 0,0-3-128 0</inkml:trace>
  <inkml:trace contextRef="#ctx0" brushRef="#br0" timeOffset="7666.51">8232 5298 10127 0,'0'0'896'0,"-3"-4"-704"16,-1-3-192-16,2 1 0 0,-2-2 3664 0,0 1 704 0,1-1 144 0,2 2 32 15,1-1-2032-15,1 1-400 0,-1 6-64 0,4-8-32 16,-1 0-736-16,2 0-128 0,3 1-48 0,1 0 0 16,0-1-672-16,3 0-144 0,2 1-32 0,3 0 0 0,3 1-256 0,2-2 0 15,2 3 0-15,4-1 0 0,2 1 0 0,4-1 0 16,0-1-240-16,-1 1 80 15,1-1-2640-15,-1 1-528 0,27-10-96 0,-18 3-32 0</inkml:trace>
  <inkml:trace contextRef="#ctx0" brushRef="#br0" timeOffset="8148.63">8971 4961 21759 0,'0'0'960'0,"0"0"208"0,0 0-928 0,0 0-240 0,0 0 0 0,0 0 0 0,0 0 1824 0,0 0 320 16,8 2 64-16,0-4 16 0,1 1-480 0,1 1-80 16,3-1-32-16,1-1 0 0,3 0-544 0,2-1-128 15,-1 0 0-15,1 2-16 0,1-1-432 0,0-1-96 16,-1 2-16-16,-1-2 0 0,1 0-240 0,-2 1-160 16,0 1 192-16,-1-3-192 0,0 1 128 0,-2 3-128 15,1 0 0-15,-1-4 0 16,-2 2-352-16,0-2-128 0,-1 0-32 0,1 0 0 15,-1-1-2960-15,-4-1-608 0,1 1-112 0</inkml:trace>
  <inkml:trace contextRef="#ctx0" brushRef="#br0" timeOffset="8487.98">9268 4766 21823 0,'0'0'960'0,"0"0"208"0,0 0-928 16,0 0-240-16,0 0 0 0,0 0 0 0,0 0 2080 0,-5 1 368 0,-2-1 80 0,7 0 16 15,-7 3-480-15,1 2-80 0,2 1-32 0,1 2 0 16,-1 1-800-16,0 3-176 0,0 1-16 0,1 3-16 15,2 1-208-15,1 3-32 0,-1 3-16 0,1 0 0 0,0 1-80 16,0 0-16-16,0 2 0 0,1 1 0 16,1-4-416-16,1-1-176 0,1-1 128 0,0 0-128 15,-1-3 0-15,2 0 0 0,-1 1 0 0,1-6 0 16,-1-2-1344 0,1-1-208-16,0-1-48 0,-1-5-17280 0</inkml:trace>
  <inkml:trace contextRef="#ctx0" brushRef="#br0" timeOffset="10016.71">7996 5680 7359 0,'0'0'320'0,"0"0"80"0,0 0-400 16,0 0 0-16,0 0 0 0,0 0 0 0,0 0 4096 0,0 0 720 15,-6-4 160-15,3 0 16 0,-1-1-2480 0,4 5-496 16,-4-6-96-16,0 1-32 0,0 0-640 0,0 0-128 16,-1-2-32-16,0 1 0 0,1-1-192 0,-2 1-32 15,0 0-16-15,-1-1 0 0,1 0-160 0,-1 1-48 16,1-2 0-16,-1 1 0 0,0 1-144 0,-1-1-48 16,-1-1 0-16,1 2 0 0,-1-1-128 0,0 1-16 15,-2 1-16-15,2-2 0 0,0 2-16 0,0 0 0 16,-2-2 0-16,-2 2 0 0,1 1-32 0,1 0-16 0,-1 0 0 0,2 2 0 15,-1 0-80-15,1-2-16 0,-2 2 0 0,0-2 0 16,1 3 16-16,-1 1 0 0,0 1 0 0,0 0 0 16,1 2-144-16,-1-3 0 15,0 1 144-15,0 2-144 0,1 1 0 0,-1 1 0 0,0-4 0 16,0 2 128-16,-1 1-128 0,0-1 0 0,0 1 0 0,-1 2 0 16,1-1 0-16,1-1 0 0,1 0 0 15,0 1 0-15,1 0 0 0,-2-1 0 0,1 0 0 16,2 0 0-16,0 0 0 0,0 2 0 0,0-2 0 15,-1 3 0-15,0-2 0 0,1 0 0 0,0 0 0 0,-1 2 0 0,1-1 0 16,-1 1 0-16,1 1 0 16,0 0 0-16,0-1 0 0,0 0 0 0,1-1 0 15,0 1 0-15,1 1 0 0,-1 1 0 0,-1 1 0 16,1-3 0-16,1 3 0 0,1 2 0 0,-1 0 0 16,1-1 0-16,-1 1 0 0,2 0 0 0,-2 0 0 0,0-1 0 0,-1 6 0 15,3-2 0-15,-1-1-128 0,0 0 128 0,-1-1 0 16,1 0 0-16,-1-1 0 0,1 0 0 0,-1 0 0 15,-1-1 0-15,2 2 0 0,1-2 0 0,-1 2 0 16,1-3 0-16,0 2 0 0,-1 0 0 0,-1-1 0 16,0 1 0-16,2 1 0 0,1 3 0 0,-1-6 0 15,0 2 0-15,1 0 0 0,-1 0 0 0,0-1 0 16,-1 2 0-16,4-1 0 0,-2 0 0 0,0-1 0 16,1 1 0-16,-1 0 0 0,-2-3 0 0,1 2 0 15,-1-1 0-15,1 4 0 0,1-1 0 0,0 3 0 16,2-3 0-16,-2 1 0 0,-1 2 0 0,2-7 0 0,-1 3 0 15,2 0 0-15,0 1 0 0,1 1 0 16,0 0 0-16,-1 1 0 0,1-1 0 0,-2 0 0 0,1 1 0 16,-1-1 0-16,2 0 0 0,0 2 0 0,1-2 0 15,-2 2 0-15,1 0 0 0,0-1 0 16,1 1 0-16,0 0 0 0,0-2 0 0,0 2 0 0,0-3 0 0,0 0 0 16,0 1 0-16,0 2 0 0,0-3 0 15,1 1 0-15,0 0 128 0,-1 1-128 0,0 2 160 0,0 0-160 16,0-2 192-16,0 1-64 0,2-1-128 0,-1 1 192 15,-1 0-64-15,1-1-128 0,1-2 176 0,0 0-176 16,1-1 160-16,-1 0-160 0,0 0 128 0,0-1-128 16,1 1 192-16,-1-3-32 0,0 0-16 0,-1 1 0 0,0-1 0 0,1-3 0 15,-1 2 0-15,0 0 0 0,-1-8-144 0,0 0 192 16,0 0-192-16,0 0 192 0,2 8-192 0,-2-8 128 16,0 0-128-16,0 0 128 0,0 0-128 0,0 0 0 15,0 0 0-15,0 0 0 16,0 0-656-16,0 0-224 0,0 0-32 0,2-8-13344 15,1-1-2656-15</inkml:trace>
  <inkml:trace contextRef="#ctx0" brushRef="#br0" timeOffset="10752.44">6731 6799 11967 0,'0'0'528'0,"0"0"112"0,0 0-512 0,0 0-128 0,0 0 0 0,0 0 0 0,0 0 4016 0,0 0 768 15,0 0 144-15,0 0 48 0,0 0-2336 0,0 0-464 16,0 0-80-16,0 0-32 0,0 0-512 0,0 0-96 15,0 0-32-15,0 0 0 0,-5 3-352 0,5-3-80 16,-5 7-16-16,5-7 0 0,-3 6-256 0,0 1-48 16,3-7-16-16,-1 7 0 0,1-7-336 0,1 8-64 15,2 0 0-15,0 0-16 0,1 0-32 0,1 0 0 16,-1-1 0-16,2 0 0 0,1-1-16 0,-1 2 0 16,1 1 0-16,-2-1 0 0,0 0 0 0,0 1 0 15,1-2 0-15,-1 0 0 0,-1 1-64 0,0 0 0 16,0 0-128-16,1 0 192 0,1-2-192 0,0 1 176 15,-3 1-176-15,1-1 160 0,0 1-32 0,0-1-128 16,1-2 192-16,2-1-64 0,-7-4 0 0,6 4 0 0,-6-4 0 0,7 4 0 16,-2-2 0-16,-5-2-128 15,0 0 192-15,8 3-64 0,0-2-128 0,1-1 192 0,-3 0-192 0,2 2 192 16,0 0-192-16,-1-2 128 0,-1 0-128 0,2 0 128 16,2 0-128-16,0 0 0 0,-1-2 0 0,-2 0 0 15,1 1 0-15,0 0 128 0,0-1-128 0,1 0 0 16,-1-3 144-16,0-1-144 0,0 0 160 0,1-1-160 15,0 1 160-15,0-1-160 0,1-2 160 0,1 0-160 16,-2-1 192-16,1-2-64 0,5-1-128 0,-2 0 192 16,-2 2-64-16,1 1 0 0,-1-2-128 0,-1 0 192 15,0 2-192-15,2 0 0 0,-1-1 0 0,-1 2 0 0,0 0 0 0,1 0 0 16,1 0 0-16,-1 0 0 0,0 1-192 16,-1 0-96-16,2 0-16 0,0 0 0 15,-2-1-2304-15,2 1-464 0,0 0-80 0</inkml:trace>
  <inkml:trace contextRef="#ctx0" brushRef="#br0" timeOffset="13143.1">10136 7635 5519 0,'0'0'496'0,"0"0"-496"0,0 0 0 0,-6 1 0 15,-1 1 2560-15,1 0 432 0,6-2 80 0,-5 0 0 16,5 0-1024-16,-7 3-224 0,1 1-32 15,0-4 1440-15,6 0-1840 16,0 0-16-16,0 0 0 0,0 0-528 0,0 0-96 0,0 0-32 0,0 0 0 16,0 0-16-16,6 6 0 0,0 0 0 0,5-1 0 15,2-1 96-15,2 0 16 0,2 1 0 0,4-1 0 16,3-4-112-16,3 0 0 0,5 2-16 0,4-2 0 16,3 0-48-16,6 0 0 0,5 0 0 0,2 0 0 0,5 2 96 0,3-1 16 15,3-1 0-15,1 1 0 0,1-1-144 0,2 0-32 16,0 0 0-16,2 0 0 0,2 0-192 0,-2-1-32 15,-1 0-16-15,-4-1 0 0,-4-4-160 16,-3 1-48-16,-1 1 0 0,-4 1 0 0,-2 1 64 16,-3 0 16-16,-6 0 0 0,-3 0 0 0,-4 2-208 0,-4 0 128 15,-4-1-128-15,-4 0 0 0,-5 1 128 0,-2 0-128 16,-4 0 0-16,-2 0 0 0,-9 0 0 0,0 0 0 16,0 0 0-16,0 0 0 0,0 0-320 0,0 0-48 15,0 0-16-15,0 0 0 16,0 0-1264-16,0 0-256 0,0 0-48 0,0 0-10736 15,0 0-2160-15</inkml:trace>
  <inkml:trace contextRef="#ctx0" brushRef="#br0" timeOffset="13704.48">11467 7359 25103 0,'0'0'1104'0,"0"0"240"0,-6-4-1072 0,-1 3-272 0,0-1 0 0,0 2 0 0,-1 2 1424 0,2-1 240 16,-1 0 32-16,7-1 16 0,-8 3-96 0,8-3-16 15,-6 1 0-15,6-1 0 0,0 0-512 0,0 0-128 16,0 0 0-16,0 0-16 0,0 0-448 0,4 7-96 16,2-1-16-16,3 1 0 0,5-2-16 0,1 0-16 15,3 0 0-15,5 2 0 0,1-1-32 0,6 1 0 16,6-2 0-16,0 3 0 0,3 2-128 0,3-2-48 15,0 0 0-15,-2 1 0 0,0-2 64 0,0 0 16 16,-1 1 0-16,-3 1 0 0,1-1 32 0,-2 1 0 16,-1 2 0-16,-2 0 0 0,-2 3-256 0,-2 0 128 15,-4-1-128-15,-4-3 0 0,-4 3 128 0,-5 0-128 16,-4-1 0-16,-3 1 144 0,-4 0 160 0,-5 2 16 16,-5 0 16-16,-3 2 0 0,-2 1 16 0,-5 1 0 15,-2 1 0-15,-1 3 0 0,-2 1-80 0,-3 1-16 16,-2 0 0-16,1 1 0 0,-3-1-64 0,1-2-32 15,0-1 0-15,-1 1 0 0,2-3-160 0,3 0 128 0,0-2-128 16,2-1 128-16,0 1-128 0,3-2 0 0,2-2 0 16,3-1 128-16,3 1-128 0,2-5 0 0,3 0-160 15,3-3 160 1,0 1-1920-16,6-7-304 0,0 0-48 0</inkml:trace>
  <inkml:trace contextRef="#ctx0" brushRef="#br0" timeOffset="15199.97">14070 6955 11967 0,'0'0'1072'0,"0"0"-864"0,0 0-208 0,0 0 0 0,0-7 2736 0,0 7 496 15,2-6 96-15,1 2 32 16,-3 4-1104-16,0-7-208 0,0 1-64 0,0 6 0 16,0 0-512-16,-1-6-96 0,1 6-32 0,-2-5 0 15,2 5-176-15,0 0-32 0,-2-5-16 0,2 5 0 16,0 0-160-16,0 0-16 0,0 0-16 0,0 0 0 16,0 0-224-16,0 0-64 0,0 0 0 0,0 0 0 0,0 0-320 0,-5 5-64 15,1 2 0-15,1 1-16 0,0 1-112 0,2-2-128 16,0 4 176-16,-1 2-176 0,2 1 176 0,0 3-176 15,0 1 160-15,0 3-160 0,0 2 128 0,2 3-128 16,0 4 0-16,0 1 0 0,-1 1 128 0,0 4-128 16,-1 3 0-16,0-1 0 0,0 1 192 0,0 1-64 15,0 2-128-15,0-3 192 0,0 3-64 0,0 1 0 16,-1-2-128-16,1 2 192 0,-1 0 0 0,-1 2 0 16,0-2 0-16,0-1 0 0,0-2 48 0,1-2 0 15,-1-2 0-15,1 1 0 0,-2-2-64 0,2-2-16 16,1-2 0-16,1-1 0 0,-1-2-160 0,2-1 0 15,-1-4 144-15,2-2-144 0,-1 1 0 0,1-4 128 16,-1-2-128-16,2-3 0 0,-1-3 0 0,0 0 0 16,-1-4 0-16,-2-6-192 15,0 0-1024-15,0 0-192 0,0 0-64 0,0 0-12576 0,5-6-2528 16</inkml:trace>
  <inkml:trace contextRef="#ctx0" brushRef="#br0" timeOffset="16092.94">14054 6889 15887 0,'0'0'704'0,"0"0"144"0,0 0-672 0,0 0-176 15,-6 7 0-15,0-2 0 0,1-2 1440 0,5-3 256 16,0 0 48-16,-5 4 16 0,5-4-32 0,-5 4 0 16,5-4 0-16,0 0 0 0,0 0-192 0,0 0-64 15,-4 5 0-15,4-5 0 0,0 0-128 0,0 0-16 16,0 0-16-16,0 0 0 0,0 0-352 0,0 0-64 0,4-7 0 0,4 1-16 15,2-2-224-15,3 0-32 16,3-4-16-16,4 1 0 0,5-2-48 0,3 0-16 16,2-4 0-16,5-2 0 0,5-1-32 0,7-1 0 15,4 1 0-15,2-3 0 0,2-3-48 0,3 2-16 16,-1-1 0-16,2 2 0 0,1-2-128 0,1 2-48 0,0-2 0 0,0 1 0 16,-1 4-112-16,-2-3-32 15,-5 3 0-15,-2 0 0 0,-3 0-128 0,-2 3 0 0,-4 2 144 0,-3-1-144 16,-4 3 0-16,-4 4 0 15,-2-3 0-15,-3 4 128 0,-4 1-128 0,-2 0 0 0,-3 1 0 0,-3 0 0 16,-2 2 0-16,-3-1 0 0,-3 1 0 0,-6 4 0 16,6-4 0-16,-6 4-256 0,0 0 32 0,0 0 16 15,0 0-560 1,0 0-96-16,0 0-32 0,0 0 0 16,0 0-2000-16,0 0-416 0,0 0-80 0</inkml:trace>
  <inkml:trace contextRef="#ctx0" brushRef="#br0" timeOffset="16757.18">15380 6301 16415 0,'0'0'720'0,"0"0"160"0,0 0-704 0,0 0-176 0,0 0 0 0,0 0 0 0,0 0 1600 0,0 0 304 15,-7-2 48-15,7 2 16 0,0 0 0 0,-6 0 0 16,6 0 0-16,0 0 0 0,0 0-432 0,0 0-64 16,0 0-32-16,0 0 0 0,0 0-432 0,4 6-96 15,2 3-16-15,5-2 0 0,2 2-224 0,5 5-48 16,7 0-16-16,1-3 0 0,3 2-160 0,4 3-16 16,7-2-16-16,1 5 0 0,4-3 96 0,3 5 0 15,3 0 16-15,3 1 0 0,3 1 48 0,1-1 16 16,1 1 0-16,1-1 0 0,-1 3-176 0,0-4-32 15,1 1-16-15,2-1 0 0,-1 0-176 0,-1-2-16 16,-1 0-16-16,-2-1 0 0,-4 0-160 0,-2-2 192 16,-1-1-192-16,-5 0 192 0,0-2-16 0,-5 1 0 15,-5-3 0-15,-2-1 0 0,-3-1-176 0,-3 0 160 0,-4-2-160 0,-4-1 160 16,-2 0-160-16,-4-3 0 16,-4 0 0-16,-2 0 0 15,-7-3-272-15,0 0-144 0,0 0-32 0,0 0 0 16,0 0-2144-16,-7-3-432 0,-1-1-96 0</inkml:trace>
  <inkml:trace contextRef="#ctx0" brushRef="#br0" timeOffset="17407.04">16982 6932 12895 0,'0'0'576'0,"0"0"112"0,0 0-560 0,4-5-128 15,0 0 0-15,0 0 0 0,-4 5 2976 0,3-5 560 16,-3 5 112-16,1-6 32 0,-1 6-992 0,0 0-208 0,1-5-48 0,-1 5 0 16,0 0-784-16,0 0-176 0,0 0-16 0,0 0-16 15,0-6-304-15,0 6-64 0,0 0-16 16,0 0 0-16,0 0-224 0,0 0-32 15,0 0-16-15,0 0 0 0,0 0-352 0,0 0-80 0,0 0-16 0,0 0 0 16,0 0-128-16,0 0-16 0,1 7-16 0,2 1 0 16,-2 1-48-16,2 3-128 15,0-1 192-15,-1 2-64 0,1 4 0 0,-1 0 0 16,2 2 0-16,-1 2 0 0,0 0-128 0,0 2 128 0,0 7-128 0,0-2 128 0,-1 0-128 0,1 5 192 16,-1 1-192-16,2 2 192 0,-1 2-192 15,1 0 192-15,0 1-192 0,0 0 192 0,1 3-48 16,-1-3 0-16,0 0 0 0,1 0 0 0,-1 3 16 0,1-2 0 15,0-1 0-15,-1 1 0 0,0 0 32 0,0-2 0 16,0-3 0-16,0-1 0 0,0-2-32 0,-2 1 0 16,0-3 0-16,-1 0 0 0,-1 0-160 0,0-3 192 15,0-2-192-15,1-3 192 0,-2-1-192 0,0 0 160 16,-1-5-160-16,2-2 160 0,-1-1-160 0,2-4 0 16,-1-1 0-16,0-1 0 0,0-7 0 0,0 0 0 15,0 0 0-15,0 0 0 16,0 0-1232-16,0 0-288 0,7-3-48 0,-1-1-16 15,1-1-1392-15,-1-3-288 0,1-1-48 0,1 1-16 0</inkml:trace>
  <inkml:trace contextRef="#ctx0" brushRef="#br0" timeOffset="18158.48">14066 8278 11967 0,'0'0'528'0,"0"0"112"0,0 0-512 0,0 0-128 0,0 0 0 0,0 0 0 15,0 0 3840-15,0 0 752 0,0 0 144 0,0 0 16 16,0 0-2416-16,0 0-480 0,0 0-112 0,0 0-16 0,0 0-448 0,0 0-112 16,0 0-16-16,0 0 0 0,0 0-192 0,9 6-64 15,3 2 0-15,2 1 0 0,4 3-176 0,4 1-32 16,2 4-16-16,5 0 0 0,3 3-144 15,2 0-16-15,5 5-16 0,3 1 0 0,2 2-112 0,3 2 0 16,1-3-16-16,3 3 0 0,0 4-80 0,-1-2-16 16,-2 4 0-16,0-4 0 0,-1 2-144 0,0 0-128 15,-1-1 192-15,-3-1-192 0,-4 0 128 0,-1-2-128 16,-3-2 0-16,-3 0 0 0,-2-2 0 0,-1-3 128 16,-4-1-128-16,-3-5 0 0,-1 0 128 0,-3-1-128 15,-1 1 0-15,-3-7 0 0,-2-1 0 0,0-1 0 16,-3-3-176-16,-1-1 176 15,-8-4-1776-15,8 0-240 0,-1 0-48 0,0-5-11376 16,-1-1-2256-16</inkml:trace>
  <inkml:trace contextRef="#ctx0" brushRef="#br0" timeOffset="19027.04">15201 9068 5519 0,'0'0'496'0,"0"0"-496"0,0 0 0 0,0 0 0 0,0 0 2880 0,0 0 496 16,0 0 80-16,0 0 32 16,0 0-1312-16,0 0-256 0,0 0-48 0,0 0-16 15,0 0-256-15,0 0-48 0,0 0-16 0,0 0 0 0,0 0-368 0,0 0-80 16,0 0 0-16,0 0-16 0,0 0-112 0,0 0-32 16,7 8 0-16,-1-2 0 0,1 1-336 0,2 2-64 15,1 1-16-15,2 1 0 0,-1-1-32 0,-1 2-16 16,2 1 0-16,0 1 0 0,1-2-16 0,0 2 0 15,0 3 0-15,0-2 0 0,0 2-80 0,1 0-32 16,-1 1 0-16,0-4 0 0,0 1-176 0,0-1-32 16,0 0-128-16,0 1 192 0,0-1-192 0,-1-1 144 15,-2-1-144-15,0-1 128 0,-1-3-128 0,0 1 192 0,-1 0-192 0,-1 2 192 16,1-5-192-16,1 1 160 16,-2-1-160-16,-1 0 160 0,1-2-160 0,-2-1 0 15,-5-3 0-15,7 0 0 16,-7 0-352-16,0 0-96 0,8-3-32 0,-2-1 0 15,-1 0-2048-15,2 0-416 0,-7 4-64 0</inkml:trace>
  <inkml:trace contextRef="#ctx0" brushRef="#br0" timeOffset="19491.62">15532 9437 21071 0,'0'0'928'0,"0"0"208"0,0 0-912 0,0 0-224 0,0 0 0 0,0 0 0 0,0 0 1280 0,0 0 192 16,0 0 64-16,0 0 0 0,0 0-464 0,0 0-96 16,0 0-16-16,0 0 0 0,7 0-48 0,-7 0-16 15,0 0 0-15,9 0 0 0,0-3 0 0,-1 2 0 16,0-2 0-16,0 2 0 0,0-2-224 0,1 0-48 15,0-1-16-15,0-2 0 0,1 0-64 0,2-1-16 16,1-3 0-16,0 1 0 0,2-2 32 0,0-2 0 16,3-1 0-16,3 0 0 0,3-3 32 0,2-2 16 15,1-1 0-15,4-3 0 0,3-1-32 0,4-4 0 16,3-2 0-16,6-2 0 0,2-2-192 0,3-5-64 16,2 0 0-16,2 1 0 0,1 1-160 0,2 3-32 15,-1 2-128-15,0 3 192 0,-3 2 80 0,-5 2 16 0,-1 2 0 0,-6 0 0 16,-4 1 80-16,-4 1 16 15,-2 2 0-15,-2 2 0 0,-1 2-256 0,-4 2-128 16,-3 0 160-16,0 2-160 0,-3-1 0 0,0 2 0 0,-3 0 0 0,0 3 0 16,0-1 0-16,-2 0 0 15,1 1 0-15,0 2 0 0,-2 0 0 0,-1 0-192 16,0 0 48-16,-1 1 0 16,-2-3-288-16,-1 2-48 0,-1 1-16 0,-3 0 0 0,-5 4-1488 0,0 0-288 15,2-5-64-15,-2 5-16992 0</inkml:trace>
  <inkml:trace contextRef="#ctx0" brushRef="#br0" timeOffset="23714.8">15393 6294 5519 0,'0'0'240'0,"0"0"64"0,0 0-304 0,0 0 0 0,0 0 0 0,0 0 0 0,0 0 3216 0,0 0 592 16,0 0 112-16,0 0 32 16,0 0-2096-16,0 0-432 0,0 0-80 0,0 0 0 0,0 0-240 0,0 0-32 15,0 0-16-15,0 0 0 0,0 0-48 0,0 0-16 16,0 0 0-16,0 0 0 0,0 0-112 0,0 0-32 0,0 0 0 0,0 0 0 15,0 0-192-15,0 0-32 16,0 0-16-16,0 0 0 0,0 0-64 0,0 0-16 0,0 0 0 0,0 0 0 0,0 0 16 0,0 0 0 16,0 0 0-16,0 0 0 15,0 0 64-15,-5-3 16 0,0-1 0 0,5 4 0 16,-7-5-176-16,2 1-16 0,-2-3-16 0,1 1 0 16,-2 2 48-16,1-1 16 0,0-3 0 0,-1 0 0 15,-1 0-16-15,0 1 0 0,-1-3 0 0,0 3 0 16,-2-3 16-16,-1-3 0 0,0-1 0 0,-2 0 0 15,-2-1-32-15,0-2 0 0,0 2 0 0,-2-2 0 16,1 0-80-16,-1-4-32 0,-4 0 0 0,0 0 0 0,-2-1-128 0,0 1-16 16,-1-1-16-16,-1 0 0 0,1-1-48 0,1 2 0 31,0 0 0-31,1 0 0 0,0 0 16 0,3 0 0 16,2 3 0-16,0 0 0 0,4-1-144 0,-1 4 0 15,1-2 0-15,0 3 0 0,1-1 0 0,1 2 0 0,0 0 0 0,1 1 0 16,2 1 0-16,-1 0 0 0,1 1 0 0,1 1 0 15,0 0 0-15,1-1-144 0,0 1 144 0,1 3 0 16,0-1-256-16,0 1 48 0,2 1 16 0,0 1 0 31,-2 0-320-31,2 1-64 0,5 3-16 0,-5-3 0 16,5 3-1376-16,0 0-272 0,0 0-48 0,0 0-11488 0,0 0-2304 0</inkml:trace>
  <inkml:trace contextRef="#ctx0" brushRef="#br0" timeOffset="25040.03">14286 5020 4607 0,'0'0'192'0,"0"0"64"0,0 0-256 0,0 0 0 16,0 0 0-16,0 0 0 0,1-5 2592 0,-1 5 480 16,-1-6 80-16,1 6 32 0,0 0-2064 0,0-6-416 0,0-1-64 0,0 7-32 15,0-5-192-15,0 5-32 16,0 0-16-16,0 0 0 0,1-6 272 0,-1 6 48 0,0-7 16 0,0 7 0 15,0 0 128-15,2-6 48 0,-2 0 0 0,0 1 0 16,-2 0-240-16,2 5-64 0,0 0 0 0,0 0 0 16,0 0-256-16,0 0-64 0,0 0-16 0,0 0 0 15,0-5-80-15,0 5-16 0,0 0 0 0,0 0 0 16,0 0 208-16,0 0 32 0,0 0 16 0,0 0 0 16,0 0 192-16,0 0 48 0,0 0 0 0,0 0 0 15,0 0-192-15,0 0-16 0,0 0-16 0,0 0 0 16,0 0-208-16,0 0-32 0,0-5-16 0,0 5 0 15,0 0-160-15,0 0 0 0,0 0 144 0,0 0-144 16,0 0 0-16,0 0 128 0,0 0-128 0,0 0 0 0,0-6 0 0,0 6 144 16,0 0-144-16,0 0 0 0,0 0 192 0,0 0-192 15,0 0 192-15,0 0-192 0,0 0 256 0,0 0-48 16,0 0-16-16,0 0 0 0,0 0 64 0,0 0 16 16,0 0 0-16,0 0 0 0,0 0-96 0,0 0-32 15,0 0 0-15,0 0 0 0,-1-7-144 0,1 7 160 16,0 0-160-16,0 0 160 0,-1-6 16 0,1 6 0 15,0 0 0-15,0 0 0 0,0 0-32 0,0 0 0 16,0 0 0-16,0 0 0 0,0 0 48 0,0 0 16 16,0 0 0-16,0 0 0 0,0 0-32 0,0 0-16 15,0 0 0-15,0 0 0 0,0 0-16 0,0 0 0 16,0 0 0-16,0 0 0 0,0-6 112 0,0 6 32 16,0 0 0-16,0 0 0 0,0 0 48 0,0 0 16 15,0 0 0-15,0 0 0 0,0 0-80 0,0 0-16 16,0-7 0-16,0 7 0 0,0 0-64 0,0 0-32 0,0 0 0 0,0 0 0 15,0 0 16-15,0 0 0 16,0 0 0-16,0 0 0 0,0 0 0 0,0 0 0 16,0 0 0-16,0 0 0 0,0 0-32 0,0 0 0 0,0 0 0 0,0 0 0 15,0 0-144-15,0 0 0 0,0 0 0 0,0 0 128 16,0 0-128-16,0 0 0 0,0 0 144 0,0 0-144 16,0 0 128-16,0 0-128 0,0 0 128 0,0 0-128 15,0 0 0-15,-3 7 144 0,3-7-144 16,0 9 0-16,-1 1 160 0,0 1-160 0,1 1 128 0,0 1-128 15,0-2 0-15,1 4 128 0,0 2-128 0,1 3 0 0,-1 3 176 0,-1 1-48 16,-1 2-128-16,-1 1 192 16,1-1-16-16,0-2-16 0,-2 1 0 0,0 0 0 0,1-2-160 0,-1 0 192 15,1-3-192-15,0 0 192 16,1-2-192-16,1 0 128 0,-1-3-128 0,1-2 128 0,0-1-128 0,0-2 0 16,1-2 144-16,-1 0-144 0,0-8 0 0,1 7 128 15,-1-7-128-15,0 0 0 0,0 0 0 0,0 0-160 16,0 0 16-16,0 0 0 15,0 0-1296-15,0 0-256 0,0 0-48 0,0 0-16 16,0-7-2208-16,0-1-448 0</inkml:trace>
  <inkml:trace contextRef="#ctx0" brushRef="#br0" timeOffset="25309.37">14205 5235 19343 0,'0'0'1728'0,"0"0"-1392"0,0 0-336 0,0 0 0 16,0 0 2432-16,0 0 432 0,8-3 80 0,1 2 0 16,0 0-1008-16,2-1-208 0,2 1-32 0,1 0-16 15,2 0-800-15,1-1-176 0,2 0-16 0,2-1-16 16,1 2-256-16,-1-1-48 15,-1 2-16-15,-1-1 0 0,0-1-192 0,-1 0-32 0,-1 1-128 0,-3 0 192 0,-1-3-320 0,2 2-80 16,-1 1-16-16,-2-3 0 16,-3 2-2864-16,0-2-576 0,-1 0-112 15</inkml:trace>
  <inkml:trace contextRef="#ctx0" brushRef="#br0" timeOffset="25584.17">14598 4848 14735 0,'0'0'1312'0,"0"0"-1056"16,0 0-256-16,0 0 0 0,0 0 2592 0,0 0 464 0,0 0 80 0,0 0 32 16,0 0-496-16,0 0-112 0,0 0 0 0,0 0-16 15,-3 12-1104-15,1 2-224 16,-1 5-32-16,0 2-16 0,1 1-224 0,3 3-48 15,-1 1-16-15,0 2 0 0,0 0-416 0,1 1-80 16,2 0 0-16,0-1-16 0,-1 0-368 0,2-2 128 16,0-1-128-16,1-6 0 0,-1 1 0 0,1-2 0 15,-1-2 0-15,1-1 0 16,2-2-1968-16,1-1-352 0,-2-3-80 0</inkml:trace>
  <inkml:trace contextRef="#ctx0" brushRef="#br0" timeOffset="31000.8">15419 6328 15999 0,'0'0'704'0,"0"0"160"0,0 0-688 16,0 0-176-16,0 0 0 0,0 0 0 0,0 0 1744 0,0 0 320 15,0 0 64-15,0 0 16 0,0 0 128 0,0 0 32 16,0 0 0-16,0 0 0 0,0 0-448 0,7-3-96 16,-7 3-16-16,7-5 0 0,1-1-416 0,1-3-96 15,2 0-16-15,2 0 0 0,2 0-80 0,1 0-32 16,0-2 0-16,5-3 0 0,1-2-224 0,1 1-48 15,2-3-16-15,2-3 0 0,1-1-144 0,0-2-32 0,2-2 0 0,2 0 0 16,-1-1-256-16,3-2-48 16,0-1-16-16,1 0 0 0,-1 1-192 0,0 2-128 0,-3 1 160 0,-1 1-160 15,-3 0 0-15,0 4 128 0,-4 0-128 0,-1 3 0 16,-1 1 0-16,-3 2-256 0,-3 2 48 0,-2 1 16 16,-2 3-928-1,0 1-176-15,-5 0-48 0,1 2 0 0,-1 0-1264 16,0 1-256-16,-1 0-48 0</inkml:trace>
  <inkml:trace contextRef="#ctx0" brushRef="#br0" timeOffset="31793">16367 5103 10127 0,'0'0'448'0,"0"0"96"0,4-7-544 0,0 0 0 0,0 0 0 0,0 2 0 0,-1 0 4560 0,-3 5 816 16,4-5 144-16,0 0 48 16,-4 5-2496-16,5-6-512 0,-5 6-80 0,4-5-32 15,-4 5-720-15,0 0-160 0,4-5-32 0,-4 5 0 0,0 0-384 0,0 0-96 16,0 0-16-16,0 0 0 0,0 0-336 0,0 0-80 15,0 0-16-15,5 6 0 0,-1 4-288 0,0-1-64 16,-1 1-16-16,0 2 0 0,-1 1-240 0,1 3 176 16,-1-3-176-16,2 4 160 0,-2 2-16 0,-1 1 0 15,-1-2 0-15,1 1 0 0,-1 1 0 0,0 0 0 16,0-3 0-16,-1 1 0 0,0 0-144 0,-1-1 0 0,1-3 144 0,0 1-144 16,-1-1 0-16,1-1 128 0,1-1-128 15,1 0 0-15,1-3 0 0,-1-2 144 16,0 1-144-16,-1-8 0 0,3 8 224 0,-1-1-64 15,-2-7-16-15,6 6 0 0,-1-1 0 0,1-1 0 16,-6-4 0-16,7 4 0 0,1-1-144 0,0 1 192 16,1-4-192-16,0 1 192 0,0 0-192 0,3 1 192 0,1 0-192 0,0-2 192 15,0 0-192-15,1-2 128 16,0-1-128-16,3 2 128 0,-2 1-128 0,0 0 0 0,1-4 0 0,0 1 128 16,-1-1-128-16,2 2 0 0,-1-2 0 0,0 1 0 15,-3 2 0-15,0-2 0 0,0 1 0 0,0 0 0 16,-3 0-272-16,-1-1-48 0,-1-1 0 0,-1 2 0 15,-7 2-1280-15,6-3-256 0,-6 3-48 16,5-4-16-16,-1-1-2384 0,-1 0-496 0</inkml:trace>
  <inkml:trace contextRef="#ctx0" brushRef="#br0" timeOffset="32058.03">16513 5274 16575 0,'0'0'736'0,"0"0"160"0,0 0-720 0,-4-4-176 0,4 4 0 0,-4-4 0 0,4 4 3488 0,0 0 672 16,-3-6 128-16,3 6 16 15,0-8-1792-15,3 1-352 0,-3 7-80 0,7-6-16 16,0 1-576-16,3-1-112 0,0 3-32 0,2-1 0 0,1-2-496 0,0 3-96 16,1-1-32-16,2 0 0 0,1 1-320 0,0 1-64 15,0 0-16-15,0 0 0 0,-2-2-192 0,2 1-128 16,-4-1 160-16,0 0-160 0,0 3 128 0,-1 0-128 15,-2-5 0-15,1 3 0 0,-1-1-160 0,-1 0-128 16,1 0-32-16,-4 1 0 31,-6 3-1568-31,0 0-320 0,5-5-64 0,-5 5-10400 0,0 0-2064 0</inkml:trace>
  <inkml:trace contextRef="#ctx0" brushRef="#br0" timeOffset="32342.46">16396 5032 17503 0,'0'0'1552'0,"0"0"-1232"0,-2-7-320 0,2 1 0 15,2-1 3664-15,0 1 688 16,3-1 128-16,2 1 16 0,1-2-1936 0,2 0-384 0,3 0-64 0,3-1-32 15,1-2-704-15,2 1-144 0,3 1-16 0,2 0-16 16,1-2-448-16,1 1-96 0,0 0-16 0,0-1 0 16,-1 2-432-16,-1 1-80 0,1-1-128 0,0 1 176 15,-4 2-176-15,-2-2-192 16,-2 0 32-16,0-1-14048 0,-1 1-2800 0</inkml:trace>
  <inkml:trace contextRef="#ctx0" brushRef="#br0" timeOffset="38888.37">14560 7627 4607 0,'0'0'192'0,"0"0"64"0,0 0-256 0,0 0 0 15,0 0 0-15,0 0 0 0,0-6 3856 0,1-1 736 16,1 1 144-16,-2 6 16 0,0-4-2224 0,0 4-448 16,1-7-96-16,1 0 0 0,-2 7-448 0,2-6-96 15,-2 6-16-15,0 0 0 0,2-6-272 0,-2 6-48 16,0 0-16-16,0 0 0 0,3-7-48 0,-3 7-16 16,0 0 0-16,0 0 0 0,0 0-208 0,0 0-48 15,0 0-16-15,0 0 0 0,0 0-304 0,0 0-64 16,0 0-16-16,0 0 0 0,0 0-128 0,0 0-32 15,0 0 0-15,4 8 0 0,-2 0-32 0,1 0-16 16,0 1 0-16,-1 0 0 0,1-1-32 0,0 1 0 0,-1 1 0 0,1-1 0 16,-2 2 0-16,2-1-128 15,-2-1 192-15,2 3-64 0,-1 1-128 0,1-1 128 0,-1 0-128 0,1-1 128 16,0 0-128-16,-1-1 0 0,1 1 0 0,-1 0 0 16,2 1 0-16,-1 0 0 0,0-2 0 0,-1 1 128 15,1-1 0-15,1 1 0 0,-2-1 0 0,1 1 0 16,-1-1 0-16,2-2-128 0,-1 0 192 0,0-1-64 15,-1 1-128-15,2 0 160 0,0 0-160 0,0 0 160 16,-4-8-160-16,4 9 0 0,1 0 0 0,0-3 128 16,-1 1-128-16,0 0 0 0,-4-7 0 0,5 7 0 15,1 2 0-15,-3-2 0 0,1-1 144 0,-4-6-144 16,3 8 128-16,0 0-128 0,-1 0 160 0,-2-8-160 16,3 8 192-16,-1 0-64 0,1-1-128 0,0 1 192 0,-3-8-192 0,4 8 176 15,-1 0-176-15,0 1 160 0,2-4-160 0,-1 2 0 16,0-1 0-16,0 1 128 0,3-1-128 0,-4 1 0 15,-3-7 0-15,6 6 0 0,-1 1 0 0,0-1 128 16,-5-6-128-16,7 7 0 0,-2-2 0 0,0 0 0 16,-1 1 128-16,0-1-128 0,-4-5 0 0,5 6 0 15,-1 1 0-15,0-1 128 0,0 1-128 0,0-1 0 16,0 0 0-16,0 0 128 0,-4-6-128 0,5 7 0 16,-1-1 0-16,1 1 0 0,0-1 0 0,0 1 0 15,-1-2 128-15,1 1-128 0,2 1 0 0,-2-1 0 16,-1 1 0-16,0-2 0 0,-4-5 0 0,5 7 0 15,0-1 0-15,2-1 0 0,-2 1 0 0,2-1 0 16,-1 0 0-16,-1 0 0 0,1 1 0 0,-1-1 0 0,-1 0 0 0,1 1 0 16,0 1 0-16,0 0 0 15,-5-7 128-15,6 6-128 0,0-1 0 0,-1 0 0 16,-5-5 0-16,7 6 0 0,-1-1 0 0,1 1 0 16,1 1 0-16,-3-1 0 0,0 0 0 0,0 0 0 0,1-1 128 0,-6-5-128 15,6 6 0-15,1 0 0 0,-1-2 0 0,1 1 0 16,-1 0 0-16,1 1 0 0,-2-1 0 0,1 0 0 15,2 2 0-15,0-5 0 0,-1 2 0 0,-1 1 0 16,1 1 0-16,-1-3 0 0,-6-3 0 0,8 6 0 16,0-2 0-16,0 0 0 0,-2-1 0 0,1 0 0 15,-1 0 0-15,1-1 0 0,-7-2 0 0,9 4 0 16,-1 0 0-16,-1 0 0 0,1-1 128 0,1-1-128 16,1 2 0-16,-1-3 0 0,0 2 0 0,-1 0 0 0,-8-3 0 0,7 4 0 15,1-2 128-15,-8-2-128 0,9 1 0 0,-1 2 0 16,0 0 0-16,0-1 0 0,-8-2 0 0,9 3 0 15,0-1 0-15,-1 1 0 0,0 0 0 0,-2-1 0 16,2 1 0-16,0 0 0 0,-8-3 0 0,9 2 0 16,0 1 0-16,-1 1 0 0,0-4 0 0,0 1 128 15,-1 0-128-15,1 3 0 0,0-3 0 0,0 2 0 16,-2 0 128-16,2-1-128 0,0 1 0 0,-1 0 0 16,0-2 144-16,1 0-144 0,0 0 0 0,0 1 128 15,0-1-128-15,0 2 0 0,-8-3 0 0,7 0 128 16,2 1-128-16,1 0 0 0,-3 1 0 0,1 0 0 15,0-2 0-15,0 0 128 0,0 0-128 0,0 0 144 16,-1 1-144-16,1 1 160 0,1-1-160 0,-1-1 0 0,0 0 144 0,0 0-144 16,-8 0 0-16,9 0 0 0,-1 0 0 0,0 3 128 15,-1-3-128-15,0-3 0 0,-1 2 0 16,-6 1 0-16,8-2 0 0,0 2 144 16,0-1-144-16,0 1 0 0,-8 0 128 0,9 0-128 0,-1-2 0 0,-1 0 0 15,1 1 128-15,0 1-128 0,0-1 0 0,0 1 0 16,1-3 144-16,0 2-144 0,0-1 0 0,-1 1 144 15,-2-1-144-15,1-1 0 0,-7 3 0 0,9-3 0 0,-1 1 128 0,0-2-128 16,0 1 128-16,-1-1-128 0,1 2 144 16,0-1-144-16,-1 0 160 0,0 2-160 0,1-4 128 0,0 2-128 15,0-1 0-15,0 2 0 0,-2-2 128 0,2 1-128 16,-1 1 0-16,0-4 0 0,1 3 0 0,0 0 128 16,-1 2-128-16,0-3 0 0,-7 4 0 0,8-3 0 15,-1-1 128-15,0 2-128 0,1 0 0 0,0 0 0 16,-1-2 0-16,-1 0 0 0,1 0 0 0,-1 0 128 15,-6 4-128-15,8-4 0 0,-1 0 0 0,-1 2 0 16,1-4 0-16,-1 2 0 0,-1-1 0 0,1 1 0 16,-1-1 0-16,0 1 0 0,0-1 0 0,2 1 128 15,-1 0-128-15,-1 0 0 0,2-1 0 0,-2 1 0 16,0 0 0-16,2 2 0 0,-1-5 0 0,1 2 0 16,-2 0 0-16,2-1 0 0,-2 1 0 0,1 0 0 15,1 1 0-15,-1 0 0 0,1 2 0 0,-2-2 128 16,0-2-128-16,2 3 0 0,-1-3 0 0,1 2 0 15,-2 1 0-15,2-3 0 0,-2 1 0 0,0 0 0 16,0 0 0-16,1-1 0 0,0 3 0 0,-1-3 0 16,0 2 0-16,1-1 0 0,-2 0 0 0,1 1 128 15,0-2-128-15,0 2 0 0,-5 4 0 0,5-6 0 16,2 1 0-16,-2 0 0 0,0 0 0 0,1 0 0 16,-1-1 0-16,1 1 0 0,1 0 0 0,-2 0 0 0,-5 5 0 15,5-5 0-15,1-2 0 0,-1 0 0 0,0 1 0 0,1 2 0 16,0-2 0-16,0 0 0 0,-1 1 0 0,2 0 0 15,-1 0 0-15,1-1 0 0,-2 3 0 0,0-3 0 16,1 1 0-16,-1-1 0 0,0 0 0 0,0 1 0 16,0 0 0-16,1 1 0 0,-6 4 0 0,5-6 0 15,0-1 0-15,0 0 0 0,-1 2 0 0,0 0 0 0,0 0 0 0,-1 0 128 16,1-1-128-16,0 2 0 0,-1-2 0 0,1-1 0 16,0 1 0-16,0-2 0 0,0 2 0 0,0-1 0 15,0-1 0-15,0 2 0 0,0-1 0 0,0 2 0 16,0-4 0-16,-1 2 0 0,1 2 0 0,2 0 0 15,-3-2 0-15,3 3 0 0,-2-2 0 0,0 1 0 16,-1-2 0-16,1 2 0 0,0 0 0 0,0 0 0 16,0-2 0-16,0 1 0 0,0-2 0 0,0 3 0 15,0-1 0-15,0 1 0 0,0-1 0 0,-1 0 0 0,0 0 0 0,0 2 0 16,1-4 0-16,-1 2 0 16,0-1 0-16,1 1 0 0,0-2 0 0,0 0 0 15,-2 0 0-15,2 0 0 0,3 0 0 0,-2 2 0 16,-1-3 0-16,0 2 0 0,0 1 0 0,1-1 0 0,-1 1 0 0,0 1 0 15,0 2 0-15,0-4 0 16,-4 7 0-16,5-5 0 0,-5 5 0 0,6-5 0 16,0 1 0-16,-6 4 0 0,5-5 0 0,0 1 0 15,-1-3 0-15,0 2 0 0,-4 5 0 0,5-5 0 16,-1 0 0-16,0 0 0 0,-1-1 0 0,-1 2 0 0,1-2 0 0,-3 6 0 16,5-5 0-16,-5 5 0 15,0 0 0-15,4-7 0 0,-2 1 0 0,1-1 0 0,0 2 0 0,-3 5 0 16,2-7 128-16,-2 7-128 0,0 0 0 0,4-5 0 15,-1 0 128-15,-3 5-128 0,4-5 0 0,-4 5 0 16,2-5 128-16,-2 5-128 0,3-6 0 0,-3 6 0 16,0 0 144-16,0 0-144 0,0 0 128 0,0 0-128 15,0 0 0-15,3-5 128 0,-3 5-128 0,0 0 0 16,0 0 0-16,0 0 0 0,2-5 0 0,-2 5 0 0,4-7 0 0,-4 7 0 16,4-6 0-16,-4 6 0 0,1-5 0 0,-1 5 128 15,4-7-128-15,-4 7 0 0,3-5 0 16,1 0 0-16,-4 5 0 0,0 0 0 0,2-6 0 0,1 1 0 15,-3 5 128-15,0 0-128 0,3-4 0 0,-3 4 0 16,0 0 0-16,0 0 0 0,3-6 0 0,-3 6 0 16,0 0 0-16,0 0 0 0,0 0 0 0,0 0 0 15,3-5 0-15,-3 5 0 0,0 0 0 0,0 0 0 16,0 0 0-16,0 0 0 0,0 0 0 0,0 0 0 16,0 0 0-16,0 0 0 15,0 0-512-15,0 0-128 0,-4-4-16 0,-1 1-16 16,-2 2-2256-16,1 1-448 0</inkml:trace>
  <inkml:trace contextRef="#ctx0" brushRef="#br0" timeOffset="41015.98">15334 7829 6447 0,'0'0'576'0,"0"0"-576"0,0 0 0 0,0 0 0 0,0 0 4000 0,0 0 688 15,0 0 144-15,0 0 32 0,-5 3-2064 0,5-3-416 16,0 0-80-16,-5 1 0 0,5-1-592 0,0 0-112 16,0 0-32-16,0 0 0 0,0 0-496 0,0 0-112 15,0 0 0-15,0 0-16 0,0 0-304 0,0 0-48 16,0 0-16-16,0 0 0 0,0 0-32 0,0 0-16 16,0 0 0-16,0 0 0 0,8 0-48 0,1 0-16 15,1 3 0-15,2-3 0 0,1-3-64 0,1 2-16 16,1 0 0-16,0-1 0 0,2 2 0 0,3 0-16 15,-2-2 0-15,2 2 0 0,-1 0 32 0,1 0 16 16,-2 0 0-16,0 2 0 0,3-2-64 0,-3 0-16 16,-2 0 0-16,0 0 0 0,-1-2-112 0,0 2-32 15,-1 0 0-15,-1 0 0 0,-1 0-48 0,-2 0-16 0,1 2 0 0,-1-2 0 16,-1-2-128-16,0 0 192 16,2 2-192-16,-3-1 192 0,-2-1-192 0,-6 2 128 15,0 0-128-15,7-3 128 0,-7 3 0 0,0 0-128 0,6-3 192 0,-6 3-64 16,7-1 0-16,-7 1 0 0,0 0 0 0,0 0 0 15,6-1-128-15,-6 1 160 16,0 0-160-16,0 0 160 0,0 0-160 0,0 0 0 0,7-3 144 0,-7 3-144 16,0 0 0-16,6-4 0 0,-6 4 0 0,0 0 128 15,0 0-128-15,0 0 0 16,0 0 0-16,0 0 0 0,0 0 0 0,0 0 0 0,0 0 0 0,0 0 128 16,0 0-128-16,0 0 0 0,0 0 0 0,0 0 0 15,0 0 0-15,0 0 0 0,0 0 0 0,0 0 0 16,0 0-992-1,0 0-160-15,0 0-48 0,0 0-22256 0</inkml:trace>
  <inkml:trace contextRef="#ctx0" brushRef="#br0" timeOffset="53237.37">18996 7518 1839 0,'0'0'160'0,"0"0"-160"0,-6 1 0 0,-1 2 0 0,2 1 2768 0,-1-3 528 15,-1 0 96-15,1 2 32 16,6-3-1952-16,-6 0-384 0,6 0-64 0,-6 1-32 15,-1 0 176-15,7-1 48 0,-6 2 0 0,1-1 0 16,5-1-96-16,0 0-16 0,0 0 0 0,-7 1 0 16,7-1-80-16,0 0-32 0,0 0 0 0,-5 0 0 0,5 0-208 0,0 0-32 15,0 0-16-15,0 0 0 0,-7 2-208 0,7-2-32 16,0 0-16-16,0 0 0 0,0 0-128 0,0 0-32 16,0 0 0-16,12-2 0 0,1 1 128 0,3 0 0 15,1-1 16-15,2 1 0 0,5 0 64 0,2-3 16 16,4 1 0-16,2 3 0 0,4 0 48 0,3 0 16 15,4 0 0-15,2 0 0 0,4-2-48 0,3 0-16 0,0 1 0 16,-3 1 0-16,2 0-208 0,1 1-32 16,3 1-16-16,0 0 0 0,1 0-112 0,1-1-32 15,-2 0 0-15,-1-1 0 0,-5 0 48 0,-1 0 16 16,-1 0 0-16,-1 0 0 0,-2 0 16 0,-1 3 0 16,-1-3 0-16,-3 1 0 0,-2-1 0 0,-3 0 0 15,-3 0 0-15,-4 3 0 0,-1-2-96 0,-5 0 0 0,-4-1-128 0,-3 0 192 16,-2 0-192-16,-1 0 176 15,-4 0-176-15,-7 0 160 0,0 0-160 0,0 0 0 16,0 0 0-16,0 0 0 0,0 0 0 0,0 0 0 16,0 0 0-16,0 0 0 0,0 0 0 0,0 0 0 15,0 0-192-15,0 0 192 0,0 0-384 0,0 0 32 0,0 0 16 0,0 0 0 32,0-6-1088-32,0 6-224 0,-2-5-32 0,2 5-16 15,0 0-2192-15,1-7-432 0</inkml:trace>
  <inkml:trace contextRef="#ctx0" brushRef="#br0" timeOffset="54286.87">20128 7262 20495 0,'-13'-4'896'0,"13"4"208"0,-6 2-880 0,-1-2-224 16,1 0 0-16,-1 0 0 0,0 1 992 0,7-1 160 15,-6 1 16-15,1 1 16 0,0-2 304 0,5 0 64 16,-6 1 16-16,6-1 0 0,-5 1-592 0,5-1-112 16,0 0-32-16,0 0 0 0,0 0-192 0,0 0-32 0,0 0-16 0,0 0 0 15,0 0-112-15,8 8-32 0,2-1 0 0,5 0 0 16,2 4 112-16,2-5 16 0,1 2 0 0,2-1 0 15,3-1-16-15,2-1 0 16,2 1 0-16,1 0 0 0,2 2-32 0,2 0 0 0,0-2 0 0,0 2 0 16,0 1-96-16,-2 0-32 0,0 2 0 0,-1-3 0 15,-1 1-80-15,0 0-32 16,0-1 0-16,0 1 0 0,-1-3-32 0,-1 2-16 0,0 0 0 0,-1 0 0 16,-1-2 16-16,-1 1 16 0,-2-1 0 0,1-3 0 15,-3 1-16-15,0 0-16 0,-3 1 0 0,-1-2 0 16,-2-2 16-16,0 0 16 0,-1-1 0 0,-1 0 0 15,0 0-80-15,-2 0-32 0,-2 0 0 0,-1 0 0 16,-1 0-32-16,-7 0 0 0,0 0 0 0,0 0 0 16,0 0 0-16,0 0-128 0,0 0 192 0,0 0-64 15,0 0 0-15,0 0 0 0,0 0 0 0,0 0 0 16,0 0-128-16,0 0 0 0,0 0 144 0,0 0-144 0,0 0 0 0,0 0 128 16,0 0-128-16,0 0 0 0,-6-2 0 0,-2 2 0 15,0 0 0-15,2 2 128 0,-5 2-128 0,-2 1 0 16,-2 4 0-16,-4 2 128 0,-1 2-128 0,-4 4 0 15,-2-1 0-15,-3 0 0 0,-2 4 192 0,-3 1-48 16,0 2 0-16,0-2 0 0,0 1 32 0,1 2 0 16,0-1 0-16,2 2 0 0,1-1-176 0,2-2 160 15,2 0-160-15,3 0 160 0,-1 0-160 0,3-2 0 16,2-2 0-16,1-1 128 0,1-3-128 0,1-1 0 16,2-1 0-16,1-2 0 0,1 0 0 0,3-3 0 15,1 0 0-15,1-1 0 0,7-6 0 0,0 0 0 16,0 0-192-16,0 0 192 15,0 0-1168-15,0 0-112 0,0 0-32 0,0 0 0 16,0 0-2416-16,0 0-496 0</inkml:trace>
  <inkml:trace contextRef="#ctx0" brushRef="#br0" timeOffset="66424.14">14725 6056 8287 0,'0'0'368'0,"0"0"80"0,0 0-448 0,0 0 0 0,0 0 0 0,0 0 0 0,0 0 3824 0,0 0 672 15,0 0 144-15,0 0 32 0,0 0-2800 0,0 0-544 16,0 0-112-16,0 0-32 0,0 0 448 0,0 0 96 16,0 0 0-16,0 0 16 0,0 0-1744 0,0 0-192 15,-6 4-112-15,6-4-16 0,-7 3 752 0,7-3 144 16,-7 0 48-16,0 2 0 0,1 2-128 0,6-4-32 16,-7 3 0-16,1 1 0 0,-2 0-144 0,1 1-16 15,-1 0-16-15,1 0 0 0,-3 1-112 0,1-1-32 16,0 1 0-16,0 1 0 0,0-1-144 0,0 1 192 15,-4-1-192-15,0 2 192 0,-2 1 0 0,1-2 16 16,0-1 0-16,-3 1 0 0,0 0-16 0,0-2-16 0,0 0 0 0,-1-1 0 16,-2 1-48-16,1 0-128 15,-2 2 192-15,-1-2-64 0,-1 0-128 0,1 0 0 0,-1 2 144 0,1-3-144 16,-1 0 192-16,1 0-48 0,0 1 0 0,1-1 0 16,0-2-144-16,2 1 192 0,-1-2-192 0,2 2 192 15,1-3-48-15,0 1 0 0,-2 1 0 16,0-1 0-16,1 1-144 0,0-2 0 0,1 0 144 0,0 2-144 15,0-2 128-15,1 0-128 0,-1-2 160 0,3 2-160 16,0-3 0-16,1 1 128 0,1 1-128 0,0-3 0 16,-1 1 144-16,0 1-16 0,0-1 0 0,0 1 0 15,0-4-128-15,0 2 160 0,0 1-160 0,0 0 160 16,-1-4-160-16,2 4 0 0,0 0 0 16,0-2 128-16,1-1-128 0,-2 3 0 0,0-1 0 0,-1 0 0 0,3-1 0 0,-2 2 0 15,0-4 128-15,1 4-128 16,0-3 0-16,0 2 0 0,2-1 0 0,0 1 0 0,-2-1 128 0,0 0-128 15,2 1 0-15,-1-3 128 0,1 0-128 0,-1 0 0 16,2-1 0-16,0 0 128 0,0 2 0 0,1-3 0 16,0 1 0-16,2 1 0 0,-1-2 0 0,2 1 0 15,0-1 0-15,1 0 0 0,0-1-128 0,0-1 192 16,0-2-192-16,2 3 192 0,-1-2-16 0,0 0 0 16,2-1 0-16,0 2 0 0,0 0-176 0,1 1 128 15,0-1-128-15,1-2 128 0,0-1-128 0,0 1 128 16,1 0-128-16,0 0 128 0,1 0-128 0,1 0 0 15,-1 0 0-15,0 0 128 0,1-2-128 0,0 0 0 16,1 0 0-16,1 2 0 0,-1 0 0 0,1 0 0 16,1-2 0-16,1 2 0 0,0 0 0 0,-1 1 0 15,1-1 0-15,1 1 0 0,-2-1 0 0,-1-1 0 16,1-1 0-16,-1 2 0 0,0 2 0 0,0-1 0 16,-1-1 0-16,3 1 0 0,0 0 0 0,1 1 0 0,0-1 0 15,2 0 0-15,0-1 0 0,2 0 0 0,2-1 0 16,-2 1 0-16,-1-2 0 0,1 4 0 0,-2-2 0 15,4 1 0-15,-1 0 0 0,0 2 0 0,-1-3 0 0,0 2 0 16,0-1 0-16,1 2 0 0,-1 0 0 16,-2 1 0-16,1 1 0 0,-2-3 0 0,-2 5 0 0,0-1 0 15,0-1 0-15,-2 1 0 0,0-1 0 0,-2 1 0 16,1 1 0-16,0 0 0 0,-1 1 0 0,-4 5 0 0,4-5 0 0,-4 5 0 16,4-4 0-16,-4 4 0 0,0 0-192 0,5-6 0 15,-1 2-16-15,-4 4 0 16,8-5-240-16,-2 2-64 0,1 0 0 0,-1 1 0 15,1-1-256-15,1 2-48 0,-8 1-16 0,7-2 0 16,1 1-1696-16,-8 1-352 0,0 0-64 0</inkml:trace>
  <inkml:trace contextRef="#ctx0" brushRef="#br0" timeOffset="67214.73">13576 5165 11967 0,'0'0'1072'0,"0"0"-864"16,0 0-208-16,0 0 0 0,-6 2 2016 0,0 2 352 15,-1-4 80-15,7 0 16 0,-6 4-480 0,6-4-80 16,-8 3-32-16,1-1 0 0,7-2-336 0,0 0-80 16,-6 4-16-16,6-4 0 0,0 0-320 0,0 0-64 15,-5 3-16-15,5-3 0 0,0 0-160 0,0 0-48 0,0 0 0 0,0 0 0 16,0 0-144-16,0 0-48 15,0 0 0-15,0 0 0 0,0 0-112 0,9 2-16 16,0 0-16-16,3-1 0 0,2-1-112 0,2-1-32 16,-1-3 0-16,4 0 0 0,-1 0 48 0,3 0 16 15,1 0 0-15,0-2 0 0,0 0-208 0,0 2-32 16,1 1-16-16,-3 0 0 0,0 0 80 0,-3 1 16 16,-1 0 0-16,-2 1 0 0,-1 1-256 0,-1 0 144 15,-1 0-144-15,0 0 128 0,-2 0 0 0,-1 0 0 16,-8 0 0-16,6 3 0 0,-6-3 0 0,7 0-128 15,-7 0 192-15,0 0-64 0,0 0 16 0,0 0 0 16,0 0 0-16,0 0 0 0,0 0 16 0,8 2 0 0,-8-2 0 0,0 0 0 0,0 0-16 0,0 0 0 16,0 0 0-16,1 9 0 15,-1 1-144-15,0-1 192 0,0-1-192 0,-1-1 192 16,-1 3-192-16,1 0 160 0,0-1-160 0,-1 1 160 16,0 2-160-16,-1 1 192 0,1 2-192 0,0 0 192 15,0 2 0-15,0 1 0 0,0 1 0 0,-1 2 0 16,1-1 16-16,-1 1 16 0,0-1 0 0,2-2 0 0,0 0-16 0,1 1 0 15,-3-2 0-15,2-1 0 0,0-1-208 0,-1-1 0 16,1-1 0-16,1 0 0 0,0-2 192 0,0-2-64 16,0-1-128-16,1-2 192 0,-1-6-192 0,3 7-160 15,1-1 32-15,-4-6 0 16,0 0-2528-16,0 0-496 0</inkml:trace>
  <inkml:trace contextRef="#ctx0" brushRef="#br0" timeOffset="71976.02">15525 7571 26719 0,'0'0'576'0,"0"0"128"0,0 0 32 0,0 0 32 0,0 0-624 0,0 0-144 0,2-6 0 0,-2 6 0 0,2-8 1344 0,-1 3 224 15,-1 5 48-15,0 0 16 0,1-7-432 0,-1 7-96 16,0-6-16-16,0 6 0 0,0 0-144 0,0 0-48 16,0 0 0-16,0 0 0 0,0 0-240 0,0 0-48 15,0 0-16-15,0 0 0 0,0 0-160 0,0 0-48 16,0 0 0-16,0 0 0 0,4 8-112 0,0-1-16 16,0 2-16-16,-1 3 0 0,-2 4-112 0,0 3-128 15,0 0 176-15,2 3-176 0,-2 4 288 0,-1-3-48 16,0 3-16-16,2 0 0 0,-2 1-16 0,-2 0 0 15,1-2 0-15,2 2 0 0,-1-3 32 0,0-2 0 16,0 0 0-16,2-3 0 0,0 1-112 0,0-4 0 16,-1 1-128-16,0-4 192 0,0-3-192 0,1 0 176 15,0-3-176-15,0 0 160 0,-2-7-160 0,0 0-176 0,0 0 48 0,0 0 0 32,0 0-1536-32,0 0-320 0,0 0-48 0,0 0-16848 0</inkml:trace>
  <inkml:trace contextRef="#ctx0" brushRef="#br0" timeOffset="73429.32">22793 6687 9215 0,'0'0'816'0,"0"0"-656"16,0 0-160-16,0 0 0 0,0 0 3552 0,0 0 672 0,0 0 144 0,4-5 32 15,-2-3-2128-15,-2 8-416 16,2-5-96-16,-2 5-16 0,0 0-272 0,0 0-64 15,2-6-16-15,-2 6 0 0,0 0-368 0,4-7-64 0,-4 1 0 0,0 6-16 0,0 0-80 0,0 0-16 16,0 0 0-16,0 0 0 16,0 0-336-16,0 0-64 0,0 0 0 0,0 0-16 15,0 0-80-15,0 0-16 0,0 0 0 0,0 0 0 16,0 0 16-16,0 0 0 0,0 0 0 0,0 0 0 16,3 7-64-16,-1 2-16 0,2 2 0 0,0 1 0 15,0 1-80-15,-1 4-32 0,-2 4 0 0,2 3 0 0,-1 2-160 0,2 3 192 16,0 4-192-16,0 1 192 0,0 5 64 0,1 5 32 15,-1 2 0-15,0 2 0 0,1 3-288 0,-1 2 0 16,0 3 128-16,0 0-128 0,0-2 288 0,0 0 0 16,-2 1 0-16,1-3 0 0,1-1 32 0,-2-3 16 15,1 1 0-15,0-1 0 0,-2-1-16 0,0-3-16 16,1-1 0-16,-1-4 0 0,0-3-96 0,1-3-16 16,-1 0 0-16,0 0 0 0,0-3-64 0,-1-2-128 15,2-2 176-15,-2-4-176 0,0-1 144 0,0-4-144 16,0-2 0-16,1-4 144 0,0 0-144 0,1-5 0 15,-2-6 0-15,0 0 0 0,0 0-224 0,0 0-128 16,0 0-32-16,0 0 0 16,-2-10-2304-16,1-4-480 0,0-5-96 0</inkml:trace>
  <inkml:trace contextRef="#ctx0" brushRef="#br0" timeOffset="74263.64">22794 6626 6447 0,'0'0'272'0,"0"0"80"0,0 0-352 0,0 0 0 0,0 0 0 0,0 0 0 0,0 0 3728 0,-4 7 688 16,4-7 128-16,0 0 16 0,0 0-2352 0,0 0-480 15,0 0-80-15,0 0-32 0,0 0-240 0,0 0-48 16,0 0-16-16,0 0 0 0,0 0-160 0,0 0-16 16,0 0-16-16,7-7 0 0,1 2-176 0,2 0-48 15,3-1 0-15,3 1 0 0,3-1-128 0,5-1-16 16,2-1-16-16,6 1 0 0,6-4-64 0,4-1-16 16,2 2 0-16,3 0 0 0,0-5-64 0,4 2-16 15,4-1 0-15,5 1 0 0,2 1-144 0,3 0-48 16,1 2 0-16,-2-2 0 0,-1 0-208 0,0-1-48 15,0 0-128-15,-1 0 192 0,-1 2-192 0,-2-1 0 16,-3 0 0-16,-2 3 0 0,-5-1 0 0,-5 0 128 16,-3 0-128-16,-6 0 0 0,-4 2 0 0,-3 0 0 15,-3 0 128-15,-5 0-128 0,-1 0 0 0,-2 1 0 0,-3 0 0 16,-2 1 0-16,-3-1 0 0,-3 1-128 16,0-1-16-16,-3 2 0 15,-3 5-336-15,0 0-64 0,0 0-16 0,-3-5 0 16,-1-1-1744-16,-2 2-336 0,6 4-80 0,-6-2-15584 0</inkml:trace>
  <inkml:trace contextRef="#ctx0" brushRef="#br0" timeOffset="74913.73">24394 6200 11055 0,'0'0'976'0,"0"0"-784"15,0 0-192-15,0 0 0 0,0 0 2576 0,0 0 480 0,0 0 80 0,0 0 32 16,0 0-1056-16,0 0-224 16,0 0-32-16,0 0-16 0,0 0-480 0,0 0-80 0,8 1-32 0,1 0 0 15,1 1-224-15,2 0-64 0,2 2 0 0,3 1 0 16,3 2-144-16,2-1-48 0,4 1 0 0,4 1 0 16,5 2 32-16,3 2 0 0,2-2 0 0,6 3 0 15,1 2-112-15,3-1-32 0,2 0 0 0,2 1 0 16,4-1-304-16,3 2-64 0,0-1-16 0,-2 0 0 15,4-1-112-15,-15-3-32 0,0 0 0 0,3 1 0 0,1-2-128 0,0 3 0 16,2-2 144-16,-2 1-144 0,0-2 144 0,-1 2-144 16,-3-3 192-16,-1 0-192 15,-1-2 128-15,1-1-128 0,-3-1 0 0,-1 2 0 16,-1-2 144-16,8 2-144 0,-3-1 0 0,-2 1 144 0,-5-2-144 0,-3 3 0 16,-5-2 0-16,-3-1 0 0,-4 1-128 0,-3-4-16 15,0 2 0-15,-2 3 0 16,-2-3-304-16,-4 2-48 0,-2-1-16 0,-3 0 0 15,0 1-1424-15,-9-6-304 0,0 0-48 0,0 0-15344 0</inkml:trace>
  <inkml:trace contextRef="#ctx0" brushRef="#br0" timeOffset="75480.59">26232 6620 5519 0,'0'0'496'0,"0"0"-496"0,0 0 0 0,0 0 0 16,8-4 3216-16,-8 4 560 0,0 0 96 0,0 0 32 15,6-3-1568-15,-6 3-304 0,7-3-64 0,-7 3-16 0,0 0-80 16,0 0-16-16,6-1 0 0,-6 1 0 0,0 0-352 0,0 0-80 16,0 0-16-16,0 0 0 0,0 0-464 0,0 0-112 15,0 0 0-15,0 0-16 0,0 0-208 0,0 0-32 16,0 0-16-16,6 7 0 0,-2 0-80 0,0 4-16 15,-1 2 0-15,0 0 0 0,0 1-64 0,-2 5-16 16,0 1 0-16,-2 4 0 0,1 3-64 0,1 5-32 16,2 1 0-16,-1 3 0 0,-2 1-32 0,2 5-16 15,-1-1 0-15,2 2 0 0,-1 4-16 0,-2 2 0 16,-2 1 0-16,2-1 0 0,1 1 16 0,3-14 0 16,4 1 0-16,0 2 0 0,-1 1 144 0,0 1 16 0,-2 0 16 0,-1 0 0 15,0-1 32-15,0-2 0 16,1 0 0-16,-1-2 0 0,-1 1-144 0,0 6-32 0,1-4 0 0,0-3 0 15,-1-3-112-15,0-3-32 16,-1-3 0-16,2-4 0 0,-1-1-128 0,-2-3 128 16,0-2-128-16,2-1 128 0,-1-4-128 0,1-1 0 0,0-1 0 0,1-7 128 15,-4-3-128-15,0 0-272 0,0 0 64 0,0 0 16 16,0 0-1920 0,0 0-384-16,3-9-80 0,-1-1-18896 0</inkml:trace>
  <inkml:trace contextRef="#ctx0" brushRef="#br0" timeOffset="76320.25">22870 8133 23727 0,'0'0'1040'0,"0"0"240"0,0 0-1024 0,0 0-256 16,0 0 0-16,0 0 0 0,0 0 1392 0,0 0 224 16,0 0 48-16,0 0 16 0,0 0-48 0,0 0-16 15,0 0 0-15,6 9 0 0,1 3-480 0,2-4-112 16,1 1 0-16,3 1-16 0,3 0-80 0,4 1-16 16,2 2 0-16,4 3 0 0,3 2-176 0,4 3-32 0,4 3-16 0,2-1 0 15,1 0-48-15,2 4 0 16,3-1 0-16,4 0 0 0,3 0-80 0,4 1-32 0,4 1 0 0,-1 0 0 15,0 0-80-15,-1 0 0 0,2 0-16 16,-1 0 0-16,0 0-112 0,2-1-32 0,0 3 0 16,26 9 0-16,-12-5-96 0,-30-12 0 0,4-1-16 15,-2 3 0-15,0-2-176 0,1 0 0 16,-4-1 0-16,-2-3 0 0,-2 0 0 0,-2-1 0 16,-4-1 144-16,-4-2-144 0,1-1 128 0,-3 0-128 0,-6-2 128 0,-1-2-128 15,-2 0 0-15,1 0 128 0,-5-2-128 0,0-1 0 16,-2 2 0-16,-2 0 0 0,0-2 0 0,-2-1 0 15,0 1-240-15,-1-2-16 0,-2 1 0 0,1-1 0 16,-7-4-992 0,0 0-208-16,0 0-32 0,0 0-16 0,0 0-1456 0,0 0-304 15,0 0-48-15,0 0-16 0</inkml:trace>
  <inkml:trace contextRef="#ctx0" brushRef="#br0" timeOffset="76850.23">24820 9078 15999 0,'0'0'704'0,"0"0"160"0,0 0-688 0,0 0-176 0,0 0 0 0,0 0 0 15,0 0 1088-15,0 0 176 16,0 0 32-16,0 0 16 0,0 0 176 0,0 0 48 0,8 2 0 0,-8-2 0 16,0 0-96-16,0 0-16 0,7 2 0 0,-7-2 0 15,0 0 16-15,6-2 0 0,1-1 0 0,-1 0 0 16,-1 1-400-16,0-1-80 0,2-1 0 0,0 0-16 15,0-1-240-15,2 1-64 0,1-2 0 0,1-1 0 16,2-1-208-16,0-1-48 0,2-1-16 0,2-2 0 16,2 0 80-16,3-1 0 0,2-2 16 0,3-2 0 0,6-7 32 15,2 1 0-15,3-3 0 0,5-4 0 0,1-3-64 16,1-3-16-16,0-1 0 0,5-3 0 0,3-2-192 0,2 3-32 16,5 1-16-16,0-1 0 0,0 3-176 0,-1 2 160 15,-3 4-160-15,-4-2 160 0,-3 5-160 0,-2 1 160 16,-2 1-160-16,-2 3 160 0,-4 0 0 0,-2 4 0 15,-3-1 0-15,-2 5 0 0,-4 1-32 0,-4 1-128 16,-6 3 192-16,-5-3-64 0,-5 3-128 0,-3 1 128 16,-4 1-128-16,-2 0 128 0,-3 2-128 0,-1 1-256 15,0 0 64-15,0 1 16 16,-2 2-320-16,1 1-64 0,0-1-16 0,0 2 0 16,6-1-3040-16,-7 4-608 0</inkml:trace>
  <inkml:trace contextRef="#ctx0" brushRef="#br0" timeOffset="79416.67">24572 7124 12895 0,'0'0'1152'0,"0"-5"-928"0,-1 0-224 0,0-1 0 0,1 6 1584 0,-3-5 272 0,1-1 48 0,-1-1 16 15,-1 2-448-15,0 1-64 16,-1 0-32-16,0 0 0 0,-2-1-48 0,1 0-16 16,-1-2 0-16,-1 5 0 0,-1-2-352 0,0 1-80 15,-1-2-16-15,-2 2 0 0,0 2-320 0,-1 1-64 16,0 1-16-16,0-1 0 0,-1 0-64 0,-1 2-16 16,1 0 0-16,0 2 0 0,-2-3-32 0,0 5-16 15,1-2 0-15,-2 2 0 0,-1 1-80 0,-1 0 0 0,1 1-16 16,0 3 0-16,-2-2 16 0,1 4 0 0,-2 1 0 0,1-1 0 15,1 4-48-15,1-2 0 0,1 1 0 0,0 3 0 16,1 0 48-16,2 1 0 0,-1 2 0 0,2 0 0 16,2 0-64-16,-1 2 0 0,1-1 0 0,2 1 0 15,0-1-192-15,1-1 176 0,2 1-176 0,-1-1 160 16,2 1-160-16,1-1 0 0,0 2 144 0,2-3-144 16,2-2 144-16,0 1-144 0,0-2 192 0,1 3-192 15,2-2 256-15,-1 1-64 0,2 0-16 0,1-2 0 0,2 0 16 0,2 0 0 16,1 2 0-16,2-1 0 0,1 1 32 0,3-2 16 15,1-1 0-15,2 1 0 0,2-1-32 0,1 3 0 16,2-4 0-16,-1 2 0 0,2-3-48 0,2-1-16 16,-1-3 0-16,1 1 0 0,-1-2 32 0,0 0 0 15,1-3 0-15,2 0 0 0,1-2 32 0,2 0 16 16,4-1 0-16,-3-1 0 0,1-2-32 0,2 0 0 16,-1-2 0-16,0 1 0 0,-1 0 64 0,-2 0 0 15,0 0 0-15,-4-1 0 0,0-3-96 0,-2 3-16 16,0-2 0-16,-3-2 0 0,0 0-144 0,-1-1 128 15,1 0-128-15,-1-1 128 0,-1-1-128 0,-1-1 128 16,-1-1-128-16,1-2 128 0,-2 0-128 0,0-1 160 16,-1 0-160-16,0-2 160 0,0-3 16 0,-1-2 0 15,-1 2 0-15,0-1 0 0,-2 1 0 0,0 0 0 16,0-2 0-16,1 3 0 0,-1-2 16 0,0 2 0 16,-1 0 0-16,0 0 0 0,0 1-192 0,-1-1 160 0,0 0-160 0,-1 2 160 15,1-3-160-15,-2 1 160 16,-1 1-160-16,-2-2 160 0,1 1 0 0,-2 0 0 15,-1-3 0-15,-2 3 0 0,-2-2 16 0,0-2 0 0,2 0 0 0,-2 3 0 16,-2-4-32-16,0 2 0 0,-1 3 0 0,-1 0 0 16,-2 0-16-16,-1-1 0 0,-2 2 0 0,-1-1 0 15,-2 2-128-15,-1-3 0 0,-4-1 0 0,-3 2 0 16,-2 2 0-16,-3 0 128 0,-2 2-128 0,-3 0 128 16,-4 0-128-16,-2 1-224 0,-4 1 48 0,0 0 16 15,-2 2-160-15,-1 3-48 0,-2-2 0 0,-1 0 0 31,-2 2-176-31,2 0-32 0,2 1-16 0,2 1 0 0,2 4-848 0,2-2-160 0,3 2-48 0,3 2 0 16,5-2-1488-16,4 3-320 0</inkml:trace>
  <inkml:trace contextRef="#ctx0" brushRef="#br0" timeOffset="80661.61">24346 5483 9215 0,'0'0'816'0,"1"-7"-656"15,-1 7-160-15,1-6 0 0,2-1 2672 0,-2 1 496 16,0-1 96-16,1 1 32 0,-2 6-1072 0,1-7-224 16,-1-1-32-16,1 2-16 0,-1 6-256 0,0 0-48 0,0-7-16 0,0 2 0 15,0 5-368-15,0 0-80 0,2-7-16 0,-2 7 0 16,0 0-208-16,0 0-32 15,0 0-16-15,0 0 0 0,0-5-192 0,0 5-32 0,0 0-16 0,0 0 0 16,0 0-128-16,0 0-32 16,0 0 0-16,0 0 0 0,0 0-192 0,0 0-32 15,0 0-16-15,0 0 0 0,0 0-48 0,0 0-16 16,0 0 0-16,0 0 0 0,-2 11-32 0,1-2-16 0,0 3 0 0,-1 3 0 16,4 3-160-16,-2 2 128 0,0 0-128 0,0 3 128 15,1 3-128-15,0 4 0 0,1 0 0 0,-1 1 128 16,-1 6-128-16,1-2 0 0,2 0 0 0,2-2 0 0,-2-1 0 15,1 0 192-15,0-2-192 0,-1 0 192 0,0-2 0 0,1 0 16 16,-1-2 0-16,-1-1 0 0,-1-1 112 0,1 0 32 16,0-1 0-16,0 0 0 0,-1-4-64 0,-1-1-16 15,0-1 0-15,1 0 0 0,-1-2-112 0,-1-2-32 16,0 1 0-16,-1-5 0 0,1-1-128 0,1 1 128 16,-1-2-128-16,1-7 128 0,0 0-128 0,0 0 0 15,0 0 0-15,0 0 0 0,0 0 0 0,0 0-256 16,0 0 48-16,0 0 0 15,0 0-1296-15,2-10-256 0,1 0-48 0,2 0-12416 16,0-1-2480-16</inkml:trace>
  <inkml:trace contextRef="#ctx0" brushRef="#br0" timeOffset="81473.61">24290 4862 15663 0,'0'0'1392'0,"0"0"-1120"0,0 0-272 0,1-6 0 16,0-1 1664-16,0 1 288 15,1-1 48-15,-1 1 16 0,0-1-288 0,1 2-64 16,-1-2-16-16,0 2 0 0,1 0-176 0,-1 0-16 16,-1 5-16-16,0 0 0 0,1-8-208 0,-1 8-32 15,2-7-16-15,-2 7 0 0,2-5-96 0,-2 5-32 0,0 0 0 0,0 0 0 16,0 0-128-16,0 0-32 0,0 0 0 0,0 0 0 16,0 0-272-16,0 0-64 0,0 0-16 0,0 0 0 15,0 0-288-15,-2 8-64 0,-1 1-16 0,0 3 0 16,1 0-176-16,-1 2 128 0,-1 2-128 0,0 0 128 0,0 3-128 0,0-2 0 15,2 0 0-15,-1 0 0 16,1-1 0-16,-1 1 0 0,0 0 128 0,1 0-128 0,0 2 0 0,1-5 0 16,0 2 144-16,0-3-144 15,-1 0 144-15,1-2-144 0,1 1 192 0,0-3-192 0,1 0 224 16,1 0-64-16,0 1-16 0,2-4 0 16,-4-6 0-16,7 5 0 0,0 2 0 0,3-2 0 15,0-1 32-15,2 0 0 0,-1 1 0 0,4-2 0 16,2-2-48-16,0 2-128 0,1-3 192 0,0 0-64 0,0-3-128 0,2 2 0 15,0-1 144-15,-1 1-144 0,1-4 0 0,-1 4 128 16,1-5-128-16,-2 4 0 0,0-1 0 0,1 1 0 16,-3-1 0-16,1 0-192 15,-1 1-320-15,-2-1-64 0,-1 1 0 0,-1-2-16 16,-1 0-1200-16,-2 1-224 0,-3 0-48 0,-6 3-16 16,5-3-1664-16,-5 3-336 0</inkml:trace>
  <inkml:trace contextRef="#ctx0" brushRef="#br0" timeOffset="81729.45">24348 4866 19343 0,'0'0'1728'0,"0"0"-1392"0,0 0-336 0,8-3 0 16,1 2 1984-16,-1-1 336 0,0-2 64 0,1 1 16 15,0 0-704-15,3 2-144 0,0-1-16 0,1-1-16 16,1 0-608-16,2 1-112 0,-1-1-32 0,2 0 0 16,-1 1-432-16,-1 1-80 0,0 1-32 0,-2-3 0 15,0 0-224-15,-1 2 0 0,-2 1 0 0,0-4 0 16,0 3-672-16,-1 0-80 0,-1 1-16 0,-2-3 0 16,1 0-2416-16,-7 3-480 0</inkml:trace>
  <inkml:trace contextRef="#ctx0" brushRef="#br0" timeOffset="81966.03">24250 4694 16575 0,'0'0'1472'0,"0"0"-1168"16,7-8-304-16,-1 2 0 0,2 0 3584 0,1 0 672 0,2-1 128 0,2 0 32 15,3-3-2384-15,2 1-480 16,4 1-80-16,3-3-32 0,2 0-896 0,3 1-176 0,3-1-48 0,2 5 0 16,3-3-320-16,0 1 144 15,-1 1-144-15,0 1 0 0,-2 1-128 0,-4 0-144 16,-3-1-32-16,-4 4-16720 0</inkml:trace>
  <inkml:trace contextRef="#ctx0" brushRef="#br0" timeOffset="82917">27797 7316 24415 0,'0'0'1088'0,"0"0"208"0,0 0-1040 0,0 0-256 0,-6 4 0 0,6-4 0 0,0 0 1456 0,0 0 224 16,0 0 48-16,0 0 16 0,0 0-96 0,0 0-32 15,0 0 0-15,0 0 0 0,8 0-464 0,3 0-80 16,2 0-32-16,2 0 0 0,4-2-336 0,1 1-64 16,1 0 0-16,3-1-16 0,-1 2-272 0,2 2-48 0,1-2-16 0,1 0 0 15,-3-2-288-15,-1 1 0 0,0 0 128 0,-1 0-128 16,-1 1 0-16,-2-2 0 16,-1 1 128-16,1 0-128 0,-4 1-192 15,0-2-80-15,-1 1-32 0,-1 1 0 16,-1 0-608-16,-2 1-128 0,-1 1-32 0,-1-2 0 15,-1-2-1808-15,-7 2-352 0,7-1-80 0,-7 1-10608 16</inkml:trace>
  <inkml:trace contextRef="#ctx0" brushRef="#br0" timeOffset="83199.23">28059 7084 23951 0,'0'0'1056'0,"0"0"224"0,0 0-1024 0,0 0-256 16,0 0 0-16,0 0 0 0,0 0 2480 0,-3 9 432 16,0 1 96-16,2 1 0 0,0 2-1328 0,-1 1-272 0,1 3-48 0,0 3-16 15,0 2-800-15,1-1-160 0,-2 1-48 0,1 1 0 31,0-1-144-31,1 1-16 0,1-1-16 0,0 0 0 16,-1 0-160-16,2-2 0 0,1-2 0 0,0-1 128 16,0-2-448-16,-1 0-112 0,1-2-16 0,0-3 0 15,2 2-2992-15,-1-2-592 0</inkml:trace>
  <inkml:trace contextRef="#ctx0" brushRef="#br0" timeOffset="83787.73">29411 6895 23951 0,'0'0'2128'0,"0"0"-1696"0,0 0-432 0,0 0 0 0,0 0 1760 0,0 0 272 16,0 0 48-16,0 0 16 0,1 6-480 0,-2 3-80 15,-1 3-32-15,2 4 0 0,0 3-528 0,0 2-96 16,-1 5-32-16,1-1 0 0,1 4-256 0,-1-1-48 16,-1 4-16-16,1-1 0 0,0 1-144 0,0 1-16 15,0 0-16-15,1-3 0 0,2-3-16 0,-2-1 0 16,2-2 0-16,-1-2 0 0,0 0-176 0,0-3-32 16,1-2-128-16,0 0 192 0,-1-4-192 0,1 4 0 15,-2-6 0-15,2-1 0 0,-1-1 0 0,0-1-160 16,-2-8 0-16,0 0 0 15,0 0-1440-15,0 0-272 0,2 7-64 0,-2-7-10000 16,0 0-2000-16</inkml:trace>
  <inkml:trace contextRef="#ctx0" brushRef="#br0" timeOffset="84038.72">29377 7247 29775 0,'0'0'1312'0,"6"-3"288"0,2 2-1280 0,2-3-320 0,2 1 0 0,1 1 0 16,2-1 512-16,1 2 32 0,1-1 16 0,3 1 0 16,2-2 32-16,2 1 16 0,-1-1 0 0,2 1 0 0,0 0-384 0,-1 2-80 15,0 2-16-15,-2 0 0 0,-1-6-128 0,-2 2 0 16,0-2 144-16,-2 1-144 15,-3 3-352-15,0-2-144 0,-1 2-16 0,0-2-9424 16,-2 0-1888-16</inkml:trace>
  <inkml:trace contextRef="#ctx0" brushRef="#br0" timeOffset="84354.43">29828 6839 29663 0,'0'0'1312'0,"0"0"272"0,0 0-1264 0,0 0-320 15,0 0 0-15,0 0 0 0,0 0 640 0,2 10 80 16,1 6 16-16,0-3 0 0,0 4 48 0,0 0 16 16,0 3 0-16,-1 5 0 0,1 4-80 0,0 0-16 15,-1 1 0-15,1 3 0 0,-2 3 96 0,0-1 16 0,1 0 0 0,-1 2 0 16,0-2 0-16,-1-1 0 0,0-2 0 0,2 0 0 15,-1-1-320-15,0-1-64 0,2-5-16 0,-1-1 0 16,1 0-224-16,1-1-32 0,0-3-16 0,0-4 0 16,1-1-144-16,0-1 0 0,0-2 0 0,1 0 0 15,-1-2-176-15,-1-3-112 0,0-2-32 0,0 2 0 16,-1-2-1984-16,-3-5-384 0,0 0-96 16,0 0-14208-16</inkml:trace>
  <inkml:trace contextRef="#ctx0" brushRef="#br0" timeOffset="85237.9">30160 6767 5519 0,'0'0'496'0,"0"0"-496"0,0 0 0 0,0 0 0 0,0 0 3296 0,0 0 560 15,0 0 112-15,0 0 32 0,0 0-1824 0,0 0-352 16,0 0-80-16,0 0-16 0,0 0-208 0,0 0-48 16,0 0-16-16,0 0 0 0,0 0-304 0,0 0-48 15,0 0-16-15,0 0 0 0,0 0-192 0,9-1-32 16,2-1-16-16,-1 1 0 0,1 0-208 0,0-1-64 15,2 1 0-15,0 0 0 0,0-2-128 0,2 1-48 16,-1-2 0-16,0 0 0 0,2 1-16 0,0-1-16 16,1 2 0-16,0-4 0 0,-2 2-48 0,0 1-16 0,-1-3 0 0,-1 2 0 15,-1 2-112-15,-2-2-32 16,-1 3 0-16,-1-2 0 0,0 0-160 0,-8 3 128 0,0 0-128 0,0 0 128 16,0 0-128-16,0 0 192 15,0 0-192-15,0 0 192 0,0 0-48 0,0 0 0 0,-5-4 0 0,-2 2 0 16,-1 1-144-16,1 2 0 0,-3 0 0 0,-1 3 0 15,-5-4 0-15,2 3 0 0,-1-2 0 0,1 2 0 16,0 2 0-16,-1-1 0 0,1 1-128 0,0-1 128 16,-1 1 0-16,1-2 0 0,-2 1 0 0,2-3 0 15,0 2 0-15,-1 0 0 0,1 3 0 0,2-5 0 16,1 0 0-16,1 1 0 0,1-2 0 0,1 1 128 16,1 0-128-16,1 0 0 0,6-1 0 0,0 0 128 15,-6-1-128-15,6 1 160 0,0 0-160 0,0 0 160 16,0 0 16-16,0 0 0 0,0 0 0 0,8-2 0 15,1-2-176-15,3 1 192 0,2-1-192 0,3 2 192 0,1-1-192 0,2 2 128 16,-1-2-128-16,2 0 128 0,0 2-128 0,1-3 0 16,2 2 0-16,0 0 0 0,2 1 0 0,-1 0 0 15,-1 1 0-15,-3 0 0 0,-2 0 0 0,-2 0 0 16,-1 0 0-16,-3 0-176 16,-2 0-496-16,-3 0-96 0,-8 0-32 0,0 0-12752 15,0 0-2544-15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2-11T21:49:21.773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2628 6916 13823 0,'0'0'1216'0,"0"0"-960"0,0 0-256 0,0 0 0 15,0 0 1152-15,0 0 192 0,0 0 48 0,-4 6 0 16,-1-2 0-16,5-4 0 0,0 0 0 0,0 0 0 0,0 0-96 0,0 0-16 31,-5 5 0-31,5-5 0 0,0 0-192 0,0 0-32 16,0 0-16-16,0 0 0 0,0 0-208 0,0 0-64 0,0 0 0 0,0 0 0 15,0 0-176-15,0 0-32 0,0 0-16 0,0 0 0 16,0 0-160-16,0 0-16 0,0 0-16 0,9-5 0 16,3 1-16-16,0-1 0 0,-1-2 0 0,4 1 0 15,-1-2 16-15,3 0 0 0,1-4 0 0,3 1 0 0,1-2-16 16,3 0 0-16,2 0 0 0,3-2 0 0,4-2 16 0,1 2 0 15,1-1 0-15,1 2 0 0,3-5-64 0,0 2-16 16,2-1 0-16,-2 1 0 0,-1 2-112 0,-1-4-32 16,0 2 0-16,0 3 0 0,-3-2 16 0,-1 2 0 15,-2 0 0-15,0 1 0 0,-2 1 32 0,-2 2 0 16,1-2 0-16,-3 0 0 0,-1 0-32 0,-2 2 0 16,-1-1 0-16,1 1 0 0,-1 1-16 0,-1 0 0 15,-2 0 0-15,-1 1 0 16,-1 0 16-16,-1 1 0 0,-2 1 0 0,-2-1 0 15,-1 1-16-15,0-1-128 0,1 1 192 0,0-1-64 0,-3 2 0 16,0 0-128-16,0 1 192 0,0 0-64 0,-4 2-128 16,2-2 0-16,-1 1 144 0,-6 3-144 0,7-3 0 0,-7 3 144 15,0 0-144-15,0 0 0 0,9-1 128 0,-9 1-128 16,0 0 0-16,0 0 0 0,7-1 0 0,-7 1 0 16,0 0 128-16,0 0-128 0,0 0 0 0,0 0 0 15,0 0 0-15,0 0 0 0,0 0 0 0,0 0 0 16,0 0 0-16,0 0 0 0,0 0 256 0,0 0 112 0,0 0 16 0,0 0 0 15,0 0-384-15,0 0 128 0,0 0-128 0,0 0 0 0,0 0-240 16,0 0-112-16,0 0-32 0,0 0 0 0,0 0 384 16,0 0 0-16,0 0 0 0,0 0 0 0,5 5 0 0,-5-5 0 15,0 0 0-15,0 0 0 0,0 0 0 0,0 0 0 16,0 0-144-16,0 0 144 0,0 0 0 0,0 0 0 31,0 0 0-31,0 0 0 0,0 0-176 0,0 0 176 16,6 7-160-16,-6-7 160 15,0 0-560-15,0 0-16 0,7 2 0 0,-7-2-13312 0,0 0-2688 0</inkml:trace>
  <inkml:trace contextRef="#ctx0" brushRef="#br0" timeOffset="832.98">3936 6358 10127 0,'0'0'896'0,"0"0"-704"0,0 0-192 0,0 0 0 16,-5-4 2416-16,5 4 448 15,0 0 80-15,0 0 32 0,-6-3-1200 0,6 3-240 0,-5-3-64 0,5 3 0 16,0 0-16-16,0 0-16 0,0 0 0 0,0 0 0 15,0 0-256-15,0 0-48 0,0 0-16 0,0 0 0 16,0 0-368-16,0 0-80 16,0 0-16-16,0 0 0 0,0 0-128 0,0 0-16 15,9 4-16-15,1 2 0 0,-1-3-112 0,1 4 0 16,1-1-16-16,2 2 0 0,1 0-112 0,0 1-32 16,2 0 0-16,0 3 0 0,0 1-224 0,1 1 128 15,2 2-128-15,0-2 0 0,2 1 144 0,1-1-144 16,0-1 128-16,2 2-128 0,1-2 160 0,2 0-160 15,-2 0 192-15,1 0-192 0,0-2 192 0,1 1-192 0,1-1 192 0,-2 2-192 16,-1-2 144-16,1 1-144 0,0 1 0 0,0-2 144 0,0-1-144 0,-1 2 160 16,-2 1-160-16,1-2 160 0,-2 0-160 0,-1 1 128 15,-1-2-128-15,0 3 128 0,-3-4-128 0,0 3 192 16,-1 0-192-16,0-2 192 0,0 1-192 0,1-2 192 16,-1-2-192-16,-1 3 192 0,0-4-16 0,-2 2 0 31,-2-2 0-31,3 1 0 0,-1-2-16 0,1 0 0 15,-4 1 0-15,1 0 0 0,0-2 0 0,1 0 0 16,-3 0 0-16,0-1 0 0,-1-1-160 0,0 1 160 16,0-2-160-16,-8-1 160 0,0 0-160 0,0 0 0 0,0 0 144 15,0 0-144-15,0 0 0 0,0 0 0 16,0 0 0-16,0 0-192 16,0 0-1456-16,0 0-288 0,0 0-64 0,-3-5-16464 0</inkml:trace>
  <inkml:trace contextRef="#ctx0" brushRef="#br0" timeOffset="1716.8">5019 6917 15263 0,'0'0'672'0,"0"0"144"0,0 0-656 0,0 0-160 16,0 0 0-16,0 0 0 0,0 0 1584 0,0 0 272 16,0 0 64-16,0 0 16 0,0 0-464 0,0 0-80 15,0 0-32-15,0 0 0 0,0 0-272 0,0 0-48 16,0 0-16-16,0 0 0 0,0 0-48 0,0 0-16 15,0 0 0-15,0 0 0 0,0 0-176 0,0 0-32 16,0 0-16-16,0 0 0 0,0 0-112 0,6-5-32 16,0-1 0-16,1 1 0 0,0 0-160 0,3-2-48 0,1 1 0 0,2-1 0 15,2 1-128-15,0-2-48 0,4-1 0 0,-1 0 0 0,4-2 32 0,1 1 0 32,2 0 0-32,0-1 0 0,0-1-48 0,2 1 0 0,2-4 0 15,-2 2 0-15,1 2 0 0,-2-3 0 16,0 0 0-16,1-2 0 0,2 1-16 0,-1-1-16 15,2 1 0-15,0 0 0 0,2 1-16 0,-2 0 0 0,1 0 0 0,0 1 0 16,-1 0-144-16,0 0 192 0,0 0-192 0,0 0 192 16,3 0-32-16,-3 2 0 0,-3-1 0 0,-1 0 0 15,-1 0 16-15,0 1 0 0,1-1 0 0,-1 0 0 16,-3 3 32-16,0-3 16 0,0 1 0 0,-1 0 0 0,0 2-48 0,-2 0-16 16,1 0 0-16,-2 0 0 0,-1-1-32 0,-1 4-128 15,-2-1 192-15,0 1-64 0,1-2-128 0,-2 2 160 16,-1-1-160-16,-2 2 160 0,-1 0-32 0,0-2 0 15,0 3 0-15,-1 0 0 0,-1 0 0 0,-7 4 0 16,6-4 0-16,-6 4 0 0,0 0-128 0,0 0 160 16,0 0-160-16,0 0 160 0,0 0-160 0,0 0 128 15,0 0-128-15,0 0 128 16,0 0-128-16,0 0 0 0,0 0 0 0,-6 0 0 16,-1 0-384-16,1 2-48 0,-1-1-16 15,7-1 0-15,0 0-3232 0,0 0-656 0</inkml:trace>
  <inkml:trace contextRef="#ctx0" brushRef="#br0" timeOffset="2441.77">6374 6260 20495 0,'0'0'896'0,"0"0"208"0,0 0-880 0,0 0-224 0,0 0 0 0,0 0 0 0,0 0 1680 0,0 0 304 15,0 0 48-15,0 0 16 0,0 0-464 0,0 0-96 16,0 0-16-16,0 0 0 0,0 0-384 0,0 0-96 0,0 0-16 0,6-2 0 16,-6 2-144-16,8 0-48 0,-8 0 0 0,9 3 0 15,0 1-208-15,2 0-32 0,-1 0-16 0,-1 1 0 0,1 2-48 0,-1 0-16 16,1 2 0-16,1-2 0 0,-1 2-160 0,0 2-48 16,1-1 0-16,1 3 0 0,-1-3-16 0,2 2-16 31,0 0 0-31,3 0 0 0,1 1-48 0,0 1-16 15,-1 0 0-15,1 1 0 0,-1-1-32 0,1-1 0 16,2 0 0-16,0 1 0 0,-1 2-128 0,2 1 128 0,-2-1-128 0,3 1 128 16,3 0 0-16,0 0 0 0,1-2 0 0,0 3 0 15,-2-1-128-15,1 0 160 0,3-1-160 16,-1 1 160-16,-1-1-160 0,0-1 0 0,0 0 0 0,-1-1 128 16,1 0-128-16,-1 1 0 0,-2-2 0 0,-1 2 0 0,0 0 0 0,-1-2 0 15,1 0 128-15,0 0-128 0,-1-2 0 0,-2 1 0 16,0-1 0-16,-2-1 0 0,-2-1 128 0,-1-1-128 15,0-2 0-15,-1 1 128 0,-3 0-128 0,-1-2 0 16,-2-1 0-16,-6-4 128 0,0 0-128 0,8 2-192 0,0 2 32 0,0-4 16 31,0 0-528-31,1 0-96 0,0 0-32 0,1-2 0 16,2 0-2320 0,1 1-464-16,3 0-80 0</inkml:trace>
  <inkml:trace contextRef="#ctx0" brushRef="#br0" timeOffset="3517.69">7539 6949 12895 0,'0'0'1152'0,"0"0"-928"16,0 0-224-16,0 0 0 0,-5 3 2192 0,5-3 400 16,0 0 80-16,0 0 16 15,-6 1-832-15,6-1-176 0,-7 0-16 0,7 0-16 0,0 0-192 0,0 0-48 16,0 0 0-16,0 0 0 16,0 0-240-16,0 0-48 0,0 0-16 0,0 0 0 15,0 0-240-15,0 0-48 0,0 0-16 0,0 0 0 0,0 0-192 0,0 0-32 16,4-5-16-16,3 1 0 0,0-2-112 0,3 0 0 15,1 0-16-15,1-1 0 0,0 1-32 0,1-1 0 16,1 2 0-16,4-4 0 0,5 1-32 0,0-1-16 16,0-1 0-16,5-2 0 0,2-1-80 0,1-1-16 15,6-2 0-15,2 0 0 0,4 1 0 0,4-5 0 16,1 1 0-16,3-4 0 0,0-1-128 0,2-4-128 16,2 3 192-16,-10 7-192 0,6 0 128 0,-1-2-128 0,1 1 0 0,-4 1 0 15,-3-3 192-15,0 1-192 0,1 2 192 0,-2 1-192 16,-6 0 320-16,0 3-64 0,-4 1 0 0,-4 1 0 15,-1 1-32-15,-3 2-16 0,-1 1 0 0,-1-1 0 0,-3 4 32 16,1 0 0-16,-5 0 0 0,0 1 0 0,-1 3-80 0,5-3-16 16,-7 1 0-16,-1 3 0 0,-2 0-144 0,-1 0 0 15,-1 0 0-15,-8 0 128 0,8-3-128 0,0 3 0 32,-2 3 0-32,-6-3 0 0,0 0 0 0,0 0 0 15,0 0 128-15,7 1-128 0,-7-1 0 0,0 0 0 16,0 0 0-16,0 0 0 0,0 0 0 0,0 0-224 0,0 0 80 15,0 0 16 1,0 0-944-16,0 0-176 0,-4 0-32 0,-2-1-16 16,3 1-2080-16,-3-5-400 0</inkml:trace>
  <inkml:trace contextRef="#ctx0" brushRef="#br0" timeOffset="10571.51">5953 5410 12895 0,'0'0'1152'0,"0"0"-928"15,0 0-224-15,0 0 0 0,0 0 2112 0,0 0 384 16,0 0 80-16,0 0 16 0,0 0-624 0,0 0-128 0,0 0-32 0,0 0 0 16,0 0-400-16,0 0-96 0,0 0-16 0,0 0 0 15,-4-6-336-15,4 6-64 0,0 0 0 0,0 0-16 16,0 0-96-16,0 0-16 0,0 0 0 0,0 0 0 15,0 0-224-15,0 0-48 16,0 0-16-16,0 0 0 0,0 0-160 0,0 0-16 16,0 0-16-16,0 0 0 0,0 0-32 0,0 0-16 15,0 0 0-15,0 0 0 0,0 0 16 0,0 0 0 16,0 0 0-16,0 0 0 0,0 0-64 0,0 0 0 16,0 0 0-16,0 0 0 0,0 0-64 0,0 0 0 15,0 0-128-15,0 0 192 0,0 0-64 0,0 0 0 16,0 0-128-16,0 8 192 0,0 0-64 0,0-8-128 0,0 0 176 0,2 8-176 15,1 1 208-15,-2 0-64 0,1-1-16 0,-1-1 0 16,0-1-128-16,1 3 192 0,0-1-192 0,1 0 192 16,-1 0-192-16,2-1 0 0,2 3 0 0,-1 0 128 0,0 3-128 0,0 3 0 15,2-2 0-15,-1 2 0 0,2-1 0 0,0 4 0 16,0 0 0-16,1 3 0 0,0 2 0 0,0-2 0 16,0 0 0-16,0 0 0 0,0 0 0 0,1 1 0 15,-3 0 0-15,1-1 0 0,0 0 0 0,0-1 0 16,0-1 0-16,0-1 0 0,-1 2 0 0,1-1 0 0,-1-1 0 0,-1 1 0 15,-1-4 0-15,1 2 128 0,-1-1-128 0,1 1 0 16,0-1 0-16,-1 0 0 0,0-1 128 0,0-2-128 16,-1 0 0-16,1 1 128 15,1-2-128 1,-1 1 128-16,0-4 16 0,0 2 0 0,-1 0 0 0,1-3 0 0,1-1-16 0,-1-2 0 16,0 1 0-16,0-1 0 0,-5-6 16 0,5 7 0 15,-1-1 0-15,-4-6 0 0,0 0-16 0,0 0 0 16,0 0 0-16,0 0 0 0,4 6-128 0,-4-6 160 15,0 0-160-15,0 0 160 0,0 0-160 0,0 0 0 16,0 0 144-16,0 0-144 0,0 0 0 0,0 0 144 16,0 0-144-16,0 0 0 0,0 0 0 0,0 0 0 0,0 0 0 15,0 0-144-15,0 0-144 0,0 0-32 0,0 0 0 0,0 0 0 16,0 0-384-16,0 0-64 0,0 0-32 0,0 0-13024 16,0 0-2592-16</inkml:trace>
  <inkml:trace contextRef="#ctx0" brushRef="#br0" timeOffset="14526.14">5976 4817 16991 0,'0'0'752'0,"0"0"144"0,0 0-704 0,0 0-192 0,0 0 0 0,0 0 0 16,0 0 1200-16,0 0 208 0,0 0 32 0,-1-6 16 16,0 1-48-16,1 5-16 0,-2-6 0 0,1 0 0 0,-2 1-192 0,0 3-48 0,-1-4 0 0,4 6 0 15,-4-4-144-15,4 4-48 0,-6-4 0 0,0 2 0 16,-1-1-240-16,1-1-48 0,-1 3-16 0,0 0 0 31,-1-1-192-31,-1 2-32 0,-1 0-16 0,1 2 0 0,-1-1-96 0,0 0-32 16,-2 2 0-16,-1 1 0 0,0 0 16 0,0 1 0 15,-2 2 0-15,1-1 0 0,-2 1-48 0,1 0-16 16,-1 3 0-16,0-1 0 0,1 4 80 0,0 2 32 16,1 2 0-16,1 2 0 0,1-1-48 0,2 0-16 15,1 2 0-15,2-1 0 0,2 2-160 0,2 0-128 16,2-2 192-16,1 1-192 0,3 0 144 0,2-1-144 0,1-5 0 16,4 2 144-16,1-2-144 0,4-1 128 0,0-2-128 0,6-3 128 15,3-2 16-15,2-1 0 0,1-2 0 0,2 0 0 16,2-6-144-16,0 0 0 0,-1 0 0 0,-1-1 128 15,1-6-496-15,-1 1-96 0,-2 2-32 0,-2-3 0 16,-3 3-3104-16,-2-4-624 0</inkml:trace>
  <inkml:trace contextRef="#ctx0" brushRef="#br0" timeOffset="14893.87">6181 4744 2751 0,'0'0'128'0,"0"0"16"15,0 0-144-15,-5-3 0 0,-1 2 0 0,6 1 0 0,0 0 6208 0,-5 0 1200 16,0 0 240-16,5 0 48 0,-5 5-4688 0,0 1-928 16,-1 3-192-16,3 4-32 0,0 1-768 0,2 4-128 15,-1 3-48-15,2 2 0 0,0 3-512 0,2 3-96 16,-1-3-32-16,2 1 0 0,-2-1-272 0,1 0 128 0,1-1-128 0,1 0 0 15,0-4 0 1,0-2 0-16,0 0 0 0,1-2-12368 0,0-3-2352 0</inkml:trace>
  <inkml:trace contextRef="#ctx0" brushRef="#br0" timeOffset="15726.61">6331 6291 20031 0,'0'0'896'0,"0"0"176"0,0 0-864 0,0 0-208 0,0 0 0 0,0 0 0 16,0 0 1744-16,0 0 304 0,0 0 64 0,0 0 16 0,0 0-400 0,0 0-64 15,0 0-32-15,0 0 0 16,1-6-480-16,-1 6-80 0,4-7-32 0,-4 7 0 31,4-9-176-31,0 1-32 0,-4 8-16 0,4-9 0 16,1 0-176-16,0 1-48 0,0-1 0 0,1 0 0 16,-1 0-48-16,1-1-16 0,2 1 0 0,7-10 0 0,2-2-528 15,-1-3 0-15,1 1 0 0,0-2 1024 0,2 0 112 16,-1-5 16-16,3-2 0 0,1-3-528 0,1-2-112 0,1-1 0 0,1-2-16 15,-1-3-176-15,2 1-48 16,0 2 0-16,2 3 0 0,-2 1-144 0,-3 2-128 0,0 4 192 0,-3 3-192 16,0 2 128-16,-2-1-128 0,-2 4 0 15,-3 2 0-15,-1 2 0 0,-3 2 0 0,-1 2 0 0,-2 3 0 16,-1 2-256-16,-1 1-96 0,-1 2-32 0,-3 6 0 16,-1-5-2000-16,1 5-416 0,-4-4-80 15,0 1-16544-15</inkml:trace>
  <inkml:trace contextRef="#ctx0" brushRef="#br0" timeOffset="16381.44">7018 4860 19807 0,'0'0'880'0,"0"0"176"0,0 0-848 0,0-7-208 0,-4 2 0 0,1 0 0 0,-1-1 2032 0,-1 2 352 15,-1 1 80-15,-2-1 16 0,-1 1-592 0,0-1-112 16,-2 2-32-16,0-1 0 0,-1 0-512 0,-1 2-96 16,-3 1-32-16,-1 0 0 0,0 1-192 0,0 1-32 15,-1 2-16-15,1-2 0 0,0 2-128 0,0 3-32 16,0-2 0-16,2 3 0 0,-1 2-256 0,2-1-48 0,-1 3-16 0,2 1 0 15,1 3-128-15,3-1-16 0,3 2-16 16,1 1 0-16,2 1-224 0,2-1 0 16,2 1 128-16,2 1-128 0,1 0 0 0,2-2 0 0,2 0 0 0,2-4 0 15,3 1 0-15,4-4 0 0,3 0 128 0,1-2-128 0,2-2 0 0,2-2 176 16,2-1-176-16,3 0 160 0,-2-3-160 0,0-1 0 31,1-1 0-31,-2-3 128 0,-1-2-400 0,-1 1-96 16,0-1-16-16,-2-2 0 15,0 0-1136-15,-4-2-224 0,-2 1-48 0,0 1-16 16,-1-1-1680-16,-1-4-336 0</inkml:trace>
  <inkml:trace contextRef="#ctx0" brushRef="#br0" timeOffset="16689.2">7318 4723 26543 0,'0'0'1168'0,"0"0"256"0,0 0-1136 0,0 0-288 0,0 0 0 0,0 0 0 0,0 0 2112 0,0 0 352 16,0 0 80-16,0 0 16 0,0 0-640 0,0 0-128 15,-4 7-32-15,-1 0 0 0,1 3-672 0,0 3-128 16,1 4-16-16,1 3-16 0,-1 1-304 0,2 2-64 15,-1 2-16-15,5 1 0 0,-2 0-32 0,2 2-16 16,1-2 0-16,0 1 0 0,1 2-304 0,-1-2-64 16,0-3-128-16,1-1 192 0,0-1-192 0,2-1 0 15,-1-1 0-15,2-2 0 16,-1-2-1504-16,-1-1-288 0,1-4-64 0,-2-4-16 0</inkml:trace>
  <inkml:trace contextRef="#ctx0" brushRef="#br0" timeOffset="31236.67">13589 5618 11967 0,'0'0'1072'0,"0"0"-864"0,0-6-208 16,0 6 0-16,0 0 2144 0,1-7 384 15,-1 1 80-15,1-1 16 0,1-1-704 0,-2 8-144 0,1-6-32 0,0 1 0 16,-1-2-240-16,0 7-48 0,0 0-16 0,0-4 0 16,0 4-272-16,0 0-48 15,0 0-16-15,0 0 0 0,0 0-256 0,0 0-48 16,-1-6-16-16,1 6 0 0,-3-5-144 0,3 5-48 15,0 0 0-15,0 0 0 0,0 0-128 0,0 0-16 16,0 0-16-16,0 0 0 0,0 0-144 0,-4-3-32 16,4 3 0-16,0 0 0 0,0 0-32 0,0 0-16 15,0 0 0-15,-4 8 0 0,2 0-80 0,2 3-128 0,0 6 176 0,2 3-176 16,2 1 144-16,0 6-144 0,0 6 0 0,0 3 144 0,-1 3-144 16,1 3 0-16,1 2 144 0,0 2-144 0,-1 1 144 0,0-2-144 15,1 4 192-15,0-1-192 0,-1 0 224 0,0-3-64 16,0-4-16-16,-1-2 0 0,-1-2 48 0,1-2 0 0,1-2 0 0,-2-3 0 15,0-3-48-15,-1-1 0 32,-1-2 0-32,0-5 0 0,0 1-16 0,0-2-128 0,0 0 192 0,-1-4-64 0,-1-3-128 0,1-1 192 31,-2 1-192-31,2-3 192 0,1-8-192 0,0 0 0 0,0 0 144 0,-2 5-144 16,2-5 0-16,0 0 0 0,0 0-192 0,0 0 64 31,-6-3-512-31,6 3-112 0,0 0-16 0,-1-8 0 0,0 1-2832 0,1-5-576 0</inkml:trace>
  <inkml:trace contextRef="#ctx0" brushRef="#br0" timeOffset="31999.65">13587 5519 4607 0,'0'0'400'0,"0"0"-400"0,0 0 0 0,0 0 0 0,0 0 3120 0,0 0 528 0,-6 0 128 0,6 0 0 0,0 0-1536 0,-5 4-304 16,5-4-64-16,0 0-16 0,0 0-288 0,0 0-64 31,0 0-16-31,0 0 0 0,0 0-288 0,0 0-64 16,0 0-16-16,0 0 0 0,0 0-160 0,7-1-16 0,4-2-16 0,2 1 0 15,3-4-80-15,2 0-16 0,4-1 0 0,4 0 0 16,4-4-144-16,5 1-48 0,3-2 0 0,2 0 0 16,3-1-176-16,0 0-32 0,-1 0-16 0,1 3 0 15,0-3-80-15,0 2-16 0,-1-2 0 0,-2 0 0 16,0 3-96-16,-1-3-32 0,-3 0 0 0,1 2 0 0,-2 2 0 0,-4 1 0 15,-3 0 0-15,-4 2 0 16,-2 1-64-16,-2-1-128 0,-3 0 176 0,-1 1-176 16,-5 2 160-16,0-2-160 0,-2 1 128 0,-1 1-128 15,-8 3 0-15,0 0 0 0,6-2 128 0,-6 2-128 16,0 0 0-16,0 0 0 0,5-4 0 0,-5 4 0 0,0 0 0 0,0 0 0 16,0 0-160-16,0 0 160 15,0 0-512-15,0 0 0 0,4-4 0 0,-4 4 0 16,0 0-1248-16,0 0-256 0,6-4-48 0,-1 1-16 15,1 0-1824-15,0 0-384 0</inkml:trace>
  <inkml:trace contextRef="#ctx0" brushRef="#br0" timeOffset="32669.02">14596 5217 4607 0,'0'0'400'0,"0"0"-400"15,0 0 0-15,0 0 0 0,0 0 3344 0,0 0 592 16,0 0 112-16,0 0 32 0,0 0-2128 0,0 0-416 16,0 0-96-16,0 0-16 0,0 0-16 0,0 0 0 15,0 0 0-15,7 6 0 0,-7-6-336 0,9 5-80 16,3 1-16-16,1-1 0 0,1-2-48 0,3 0-16 15,4 3 0-15,4 0 0 0,2-2-112 0,3 1-32 0,4 2 0 0,3 1 0 16,2 2-112-16,1 1-16 0,2-1-16 0,-1 2 0 16,1-3-48-16,0 3-16 0,0-2 0 0,1 2 0 0,0-3-272 0,1 4-48 15,-1-3-16-15,1 2 0 0,1 0-224 16,-1 1 144-16,-1 0-144 0,-1 0 128 0,-2-4 0 0,-1 0-128 16,-1 0 192-16,-3-2-64 0,-3-1-128 0,-1-1 160 15,-2-1-160-15,-3 0 160 0,-4 0-160 0,-1 3 160 31,-4-6-160-31,-2 2 160 0,-2-1-160 0,-2 1 128 16,-2-2-128-16,-3 0 128 0,-6-1-128 0,0 0 0 16,0 0 0-16,0 0 128 0,0 0-368 0,0 0-80 0,0 0 0 0,0 0-16 31,0 0-1664-31,0 0-336 0,0 0-64 0,0 0-14944 0</inkml:trace>
  <inkml:trace contextRef="#ctx0" brushRef="#br0" timeOffset="33333.71">15860 5575 6447 0,'0'0'576'0,"0"0"-576"0,0 0 0 0,0 0 0 0,0 0 4128 0,0 0 720 15,-4-5 144-15,4 5 16 0,-4-5-2400 0,4 5-496 16,0 0-80-16,0 0-32 0,-4-5-464 0,4 5-80 16,-3-4-32-16,3 4 0 0,0 0-208 0,0 0-64 0,0 0 0 0,0 0 0 15,-4-7-256-15,4 7-48 16,0 0-16-16,0 0 0 0,0 0-256 0,0 0-48 16,0 0-16-16,0 0 0 0,0 0-224 0,0 0-48 0,0 0-16 0,0 0 0 15,4 8 32-15,2 1 0 0,-4 2 0 0,2 2 0 16,0 2-96-16,0 1-16 15,0 2 0-15,0 3 0 0,0 4-144 0,0-2 0 16,-1 3 144-16,1 2-144 0,0 0 0 0,-1 1 0 16,0 0 0-16,-2 1 128 0,0 0-128 0,-1 0 176 15,-1 0-176-15,2 0 192 0,-1 0-192 0,0 0 160 16,-1 0-160-16,1 1 160 0,1-5-32 0,0 3-128 16,1 2 192-16,0-1-64 0,1-5 64 0,0 1 0 15,0-1 0-15,0-1 0 0,0 0 80 0,-1-2 32 0,1-1 0 0,1 1 0 16,0-4-96-16,0 2-16 15,0-3 0-15,1 1 0 0,-1-4-32 0,1 1-16 16,0-1 0-16,0-5 0 0,-1 0-144 0,0 0 128 16,0 1-128-16,3-7 128 0,-7-3-128 0,5 6 128 0,-5-6-128 0,0 0 128 0,0 0-128 0,0 0 0 15,0 0 0-15,0 0 0 16,6-7-1744-16,0-3-240 16,-4-2-32-16,-1-1-19360 0</inkml:trace>
  <inkml:trace contextRef="#ctx0" brushRef="#br0" timeOffset="34156.04">13673 6613 12895 0,'0'0'1152'0,"0"0"-928"0,0 0-224 0,0 0 0 0,0 0 2528 0,0 0 464 15,0 0 80-15,0 0 32 0,0 0-784 0,0 0-144 16,0 0-48-16,0 0 0 0,0 0-624 0,0 0-128 16,0 0-32-16,0 0 0 0,8 4-368 0,1 1-80 15,4 0 0-15,4 2-16 0,3 1-192 0,1 1-48 16,5 3 0-16,2-1 0 0,5 2-64 0,2 2-32 15,2 3 0-15,1 0 0 0,-2 2-96 0,2 2 0 0,-2-1-16 0,0 0 0 16,-4-3-256-16,1 1-48 0,-1 1-128 16,0 0 192-16,-1-2-192 0,-1-1 144 15,0 1-144-15,0-1 128 0,0-1-128 0,0-1 0 0,-1 0 0 0,-2 0 0 0,-1 0 0 0,0 0 0 16,-2-3 128-16,-2 1-128 16,-4-1 0-16,0-4 160 15,-1 1-160-15,-2 1 160 0,-4-1-160 0,0-2 160 0,-2 1-160 0,1-2 160 0,-3-1-160 0,-7-5 0 16,0 0 0-1,0 0 128-15,0 0-256 0,0 0-64 16,0 0-16-16,0 0 0 16,0 0-1696-16,0 0-336 0,0 0-64 0,-2-6-10000 15,2-2-2016-15</inkml:trace>
  <inkml:trace contextRef="#ctx0" brushRef="#br0" timeOffset="34787.68">14680 7163 7359 0,'0'0'656'0,"0"0"-528"0,0 0-128 0,0 0 0 0,0 0 3200 0,0 0 624 15,0 0 112-15,0 0 32 0,0 0-1744 0,0 0-352 16,0 0-64-16,0 0-16 0,0 0-368 0,0 0-80 16,0 0 0-16,0 0-16 0,0 0-464 0,0 0-96 15,0 0 0-15,0 0-16 0,0 0 16 0,0 0 0 16,9 0 0-16,-1 0 0 0,-2-4-224 0,3 0-32 16,2 3-16-16,1-3 0 0,-1 0-80 0,4-1-16 15,0-1 0-15,2-2 0 16,2 1 48-16,0 1 0 0,3-2 0 15,3-1 0-15,2-3-64 0,3-1-16 0,2-1 0 0,2-1 0 16,2-2-48-16,2-1 0 0,0-3 0 0,3-2 0 16,6-3-64-16,3-3-32 0,2 0 0 0,5 1 0 15,3-1-224-15,2 2 128 0,-4 3-128 0,-3 1 0 0,-3-5 176 0,-4 3-176 16,-3 5 192-16,-4 1-192 0,-3 4 256 0,-4 2-48 16,-3 1-16-16,-3 2 0 0,-5 0-64 0,-3 3-128 0,-3 0 176 0,-4 1-176 15,-4 2 176-15,-1 1-176 16,-8 3 160-16,0 0-160 0,0 0 256 0,0 0-64 15,0 0 0-15,0 0 0 0,0 0-192 0,0 0 0 0,0 0 0 0,0 0 0 32,0 0-1136-32,0 0-160 0,0 0-48 0,0 0 0 0,0 0-2096 0,8-3-416 0</inkml:trace>
  <inkml:trace contextRef="#ctx0" brushRef="#br0" timeOffset="35957.43">14672 5880 18431 0,'0'0'1632'0,"0"0"-1312"0,0 0-320 0,-6-2 0 16,-2-2 1568-16,0 1 240 0,0-1 48 0,0 2 16 0,0 0 96 0,-1 2 16 16,-1 0 0-16,-1 4 0 0,-2-4-576 0,0 2-128 15,-1-1 0-15,-2 3-16 0,1-2-416 0,-2 2-80 16,0 0 0-16,0 1-16 0,0 2-112 0,1 1 0 16,2 1-16-16,0 1 0 0,1 1-112 0,1 2-32 15,0 1 0-15,2 2 0 0,-1-1-176 0,2 2-48 16,1 2 0-16,2 0 0 0,-1 3-256 0,2 2 0 15,1-1 128-15,0 1-128 0,0-1 0 0,2 1 0 0,0 0 0 0,2 0 0 16,0-1 0-16,2-3 0 0,0 0 0 0,1-2 0 16,1 0 128-16,1-1-128 0,0-1 0 0,0-1 0 0,2 0 160 0,1 0-160 15,1-2 128-15,1 0-128 16,2 0 256-16,2-1-48 0,3-1 0 16,2-1 0-16,0-1 32 0,3 2 0 0,3-4 0 15,1-1 0-15,0-4-48 0,0 2-16 16,2-3 0-16,0-1 0 0,4-2 32 0,-4 0 16 15,0-1 0-15,-1-1 0 0,1 1 48 0,-1-3 16 0,0 0 0 16,-1 1 0-16,0-1-32 0,-1 0-16 0,-1 0 0 16,-2-1 0-16,0 1-112 0,-2-1 0 15,-1 1-128-15,-2-1 192 0,0 2-192 0,-1-1 128 0,-2-4-128 16,-1 3 0-16,-1-3 128 0,-1 3-128 0,0-3 0 16,-2 0 144-16,0-2-144 0,-1 1 128 0,0-1-128 0,-2 0 128 15,0-1 0-15,-1 0-128 0,0 0 192 0,-1 0-64 0,0 0 16 0,0 1 0 16,0 0 0-16,1 2 0 0,-1 1 16 0,0-2 0 15,-2 2 0-15,2 0 0 0,1 1-32 0,-1-3-128 16,-1-1 192-16,1 2-64 0,-2 0 16 0,0-3 0 0,-1 3 0 0,-1-3 0 16,-1 0 0-16,-1 2 0 15,2-2 0-15,-1-1 0 0,-1 1 16 0,-1-1 0 16,0 1 0-16,1 1 0 0,-4-1-32 0,0 0-128 0,1 2 192 0,-2 1-64 16,-2-2-128-16,0 3 0 0,-1 0 0 0,-4 1 128 15,-1 0-128-15,-2 1 0 0,-1-1 144 16,-2 0-144-1,-2 1 0-15,-2-2 0 0,-2 0 0 0,0 3 128 0,-1-1-128 16,-2 2 0-16,2 1 0 0,0 1 0 0,0 1 0 0,3 2 0 16,-1 0 0-16,-1 2 0 0,-2-2-336 0,2 3 16 15,2 1 0-15,0 1 0 16,2 0-448-16,1 2-64 0,2 1-32 0,2-1 0 16,2 1-1600-16,5 1-320 0,2 1-64 0,4-1-16864 0</inkml:trace>
  <inkml:trace contextRef="#ctx0" brushRef="#br0" timeOffset="38190.92">14509 4781 17503 0,'0'0'768'0,"0"0"176"0,0 0-752 0,0 0-192 16,0 0 0-16,0 0 0 0,0 0 1360 0,0 0 240 0,0 0 64 0,1-6 0 31,-1 6-32-31,0 0 0 0,2-7 0 0,0 2 0 0,0 0-176 0,-2 5-48 16,0 0 0-16,0 0 0 0,1-8-256 0,0 3-48 16,-1 5-16-16,0 0 0 0,0 0-272 0,0 0-64 15,0 0-16-15,0 0 0 0,3-7-96 0,-3 7-32 16,1-6 0-16,-1 6 0 0,3-7-64 0,-3 7-16 15,0-6 0-15,0 6 0 0,0 0-144 0,0 0-48 16,0 0 0-16,0 0 0 0,2-7-64 0,-2 7-16 16,0 0 0-16,0 0 0 0,2-5-64 0,-2 5 0 0,0 0-16 15,0 0 0-15,0 0 16 0,0 0 0 16,0 0 0-16,0 0 0 0,0 0-16 0,0 0 0 0,0 0 0 0,0 0 0 16,0 0 0-16,0 0 0 0,0 0 0 0,0 0 0 15,0 0 0-15,0 0 0 0,0 0 0 0,0 0 0 0,0 0-16 0,0 0 0 16,0 0 0-16,0 0 0 0,0 5-160 0,0 3 160 15,0 0-160-15,1 1 160 0,-2 0-160 0,1 2 0 16,1 0 144-16,0 2-144 0,1 0 0 0,-1 3 0 16,0 0 0-1,0 2 128-15,1 4-128 0,-1 2 0 0,-1-4 0 0,1 3 0 16,1-1 0-16,-2 0 0 0,-2 3 0 0,2-2 0 0,0 1 0 0,-1-4 0 31,1 3 0-31,-1-3 0 0,1 0 0 0,0-3 0 0,0-1 0 0,0-1 0 16,0 2 0-16,0-2 0 0,0-4 0 0,0 0 128 0,0-1-128 0,1-2 0 15,0 0 0-15,-1-8 128 0,2 6-128 0,-2-6 0 0,0 0 128 0,0 0-128 16,0 0 128-16,0 0-128 16,0 0 128-16,0 0-128 0,0 0 0 0,0 0 0 15,0 0 0-15,0 0 128 0,0 0-128 0,0 0-192 16,0 0 64-16,0 0 0 16,0 0-1216-16,0 0-224 0,0 0-48 0,0 0-12752 0,1-8-2544 0</inkml:trace>
  <inkml:trace contextRef="#ctx0" brushRef="#br0" timeOffset="40138.57">14360 4352 9215 0,'0'0'816'0,"0"0"-656"16,0 0-160-16,0 0 0 0,0 0 3520 0,0 0 688 15,0 0 128-15,0 0 16 0,0 0-1728 0,0 0-368 16,0 0-64-16,0 0-16 16,0 0-592-16,0 0-128 15,0 0-32-15,0 0 0 0,0 0-352 0,0 0-80 0,0 0-16 0,0 0 0 16,0 0-336-16,0 0-80 0,-1 11-16 0,-1-1 0 15,0 1-224-15,1 0-64 0,0 0 0 0,1 2 0 0,0-4-128 0,1 1-128 0,-1 1 192 0,1-1-192 16,2 1 144-16,-2-2-144 16,0-1 0-16,1-1 144 0,-2-7 48 0,2 8 16 15,0-1 0-15,-1-1 0 0,-1-6 80 0,0 0 16 16,0 0 0-16,0 0 0 0,0 0 16 0,0 0 0 16,0 0 0-16,0 0 0 0,0 0 64 0,0 0 32 15,0 0 0-15,1-7 0 0,1-1-32 0,-1 0-16 0,0 0 0 16,0-1 0-16,-1 0-96 0,0-2-16 0,0 0 0 0,2-1 0 15,-1 1-48-15,0 0-16 0,1-1 0 0,-1 0 0 16,0 1-48-16,1 0-16 0,-1 1 0 0,0 2 0 16,1-1-128-16,0 2 0 0,-2 7 144 0,4-6-144 0,-1-1 0 0,-3 7 0 15,0 0 0-15,4-5 128 0,-4 5-128 0,0 0 0 32,0 0 0-32,6-3 0 0,-6 3 0 0,7 0 0 15,-1 2 0-15,1 0-128 0,-1 3 128 0,2 1 0 16,0 0-144-16,1 3 144 0,1-1-192 0,2 1 16 15,1 0 16-15,-1 3 0 0,1 0-144 0,0-2-16 16,0 2-16-16,0 0 0 0,-1-2 0 0,-1 1 0 0,1-2 0 0,0 0 0 0,1-3 32 0,-1 1 16 16,-2-3 0-16,1 2 0 0,-1-2 128 15,0 0 32-15,0 1 0 0,-1-2 0 0,0-2 128 0,-1 2 0 16,-2-3-144-16,1 0 144 0,-7 0 0 0,7 0 0 16,-7 0 0-16,7-4 0 0,-7 4 0 0,7-3 0 15,-2-2 0-15,0 1 0 0,-1-1 0 0,-4 5 0 16,4-6 0-16,0-1 0 0,0 1 192 0,-2-1-32 31,0 0-16-31,-1 0 0 0,-1-2 128 0,0-1 32 0,0 0 0 0,0 0 0 0,-1 0 32 0,-1-1 16 16,1 0 0-16,0 1 0 0,-1-1-96 15,1 0 0-15,0 0-16 0,-1 1 0 16,0-1-16-16,0 0 0 0,0 2 0 0,1 1 0 16,-2 0-224-16,2 1 176 0,1-2-176 0,0 3 160 0,-2-1-160 0,2 7 0 15,0-6 0-15,0 6 0 0,0 0 0 0,0 0 0 16,0 0 0-16,0 0 0 0,0 0-256 0,0 0-96 15,0 0-16-15,0 0 0 16,0 0-1296-16,0 0-256 0,0 0-48 0,8 0-12128 16,-1 1-2432-16</inkml:trace>
  <inkml:trace contextRef="#ctx0" brushRef="#br0" timeOffset="40778.58">14939 4218 10127 0,'0'0'896'0,"0"0"-704"16,0 0-192-16,0 0 0 0,0 0 3888 0,0 0 736 15,0 0 160-15,0 0 16 0,0 0-1984 0,0 0-384 0,0 0-96 0,0 0-16 16,0 0-832-16,0 0-160 0,0 0-48 0,3 12 0 0,-2-3-416 0,2 3-96 16,-1-1 0-16,1 2-16 0,0 1-352 0,1 0-64 15,-1 0-16-15,1 2 0 0,0-1-176 0,0 4-144 16,0-2 192-16,0 0-192 0,3-2 128 0,-2 1-128 16,-1-2 0-16,1 2 0 0,0-3 0 0,2 0 0 15,-3-1 0-15,-2-1 0 0,1 0 128 0,-1-2-128 0,1-1 0 16,-2 1 0-16,1-3 0 0,-2-6 0 0,2 4-128 15,-2-4 128 1,0 0-640-16,0 0-16 0,0 0-16 0,0 0 0 16,0 0-1488-1,0 0-288-15,0 0-64 0,0 0-8448 0,0 0-1696 0</inkml:trace>
  <inkml:trace contextRef="#ctx0" brushRef="#br0" timeOffset="41060.94">15001 4395 13823 0,'0'0'1216'0,"0"0"-960"0,0 0-256 0,0 0 0 16,0 0 3024-16,0 0 560 0,0 0 128 0,3-6 0 16,-3 6-1392-16,6-4-272 0,0 1-64 0,1-1-16 0,-1 2-688 0,2 1-128 15,3 1-16-15,-2 1-16 0,1-2-368 0,2-1-80 16,0 1-16-16,1 0 0 0,-2 1-208 0,2 0-64 15,0 0 0-15,-1 0 0 0,0 0-224 0,0-2-160 16,1 1 192-16,-3 0-192 0,-1-2 0 0,0 2 0 16,0-2-192-16,2 2 48 15,-1-2-1696-15,-1-1-336 0,-2 0-64 0,-1 2-8832 32,0-5-1792-32</inkml:trace>
  <inkml:trace contextRef="#ctx0" brushRef="#br0" timeOffset="41361.07">15261 4165 22799 0,'0'0'1008'0,"0"0"208"0,0 0-960 0,0 0-256 0,0 0 0 0,0 0 0 0,0 0 1984 0,0 0 336 15,0 0 80-15,0 0 16 0,0 0-416 0,-2 6-80 16,-2-1 0-16,0 2-16 0,0-1-560 0,1 5-96 15,2-3-32-15,1 2 0 0,0 2-464 0,1 0-112 16,1 2 0-16,0 3-16 0,1-3-288 0,2 3-48 0,-2 1-16 0,1 1 0 16,1 0-144-16,-1 1-128 0,0-1 144 0,0 1-144 31,-1-3 0-31,1-2 128 0,2 0-128 0,-1-1 0 0,-1 0 0 0,0 0 0 16,0-3 0-16,-1 0 0 0,1-2-192 0,2 1-64 15,-2-2-32-15,-1-3 0 16,1-1-1696-16,-4-4-352 0,0 0-64 0,0 0-15312 0</inkml:trace>
  <inkml:trace contextRef="#ctx0" brushRef="#br0" timeOffset="42045.16">15522 4425 16575 0,'0'0'736'0,"0"0"160"0,0 0-720 0,0 0-176 15,0 0 0-15,0 0 0 0,0 0 3968 0,0 0 768 16,0 0 160-16,0 0 32 0,0 0-2528 0,0 0-496 16,0 0-112-16,8 0 0 0,0-2-592 0,0 0-112 15,2 4-32-15,-1-2 0 0,2 2-336 0,-1-2-64 0,0 3-16 0,1 1 0 16,-1-1-64-16,1 0 0 16,-1 1-16-16,-1 2 0 0,-1 1-224 0,-1 1-32 15,-1 0-16-15,-1 0 0 0,-1 1-144 0,-1 1-16 16,1 1-128-16,-3 2 192 0,0 0-192 0,-1-3 0 15,-1 2 128-15,-2 0-128 0,2 1 0 0,-1-1 0 16,-2-2 0-16,0 0 0 0,0 1 0 0,0-1 0 0,-1-1 0 0,-1 1 0 0,1-3 0 0,0 3 0 0,1-3 0 16,0 1 0-16,0 0 0 0,2-2 0 15,2-6 0-15,-4 7 0 16,4-7 0-16,-4 5 128 16,4-5-128-16,0 0 0 0,0 0 176 0,0 0-16 0,-3 7 0 0,3-7 0 15,0 0 144-15,-1 6 16 0,1-6 16 16,0 0 0-16,0 0-16 0,0 7 0 0,0-7 0 0,0 0 0 0,0 0-16 0,0 0-16 15,0 0 0-15,4 6 0 0,-4-6 160 0,6 6 16 16,3-3 16-16,-1 0 0 0,1-2-480 0,1 1 0 16,0-2 0-16,2 0 0 0,1 0 192 0,1 1 64 15,3-2 0-15,0-1 0 0,0 1-48 0,0 1 0 16,0-3 0-16,0 2 0 0,1 0-32 0,-2 0-16 0,-2-3 0 0,0 2 0 16,-1 1-160-16,0 2 128 0,-1-1-128 0,0 0 128 15,-3-1-128-15,0 1 0 16,-1 0 0-16,-8 0 0 0,8 0 128 0,-2 0-128 0,-6 0 0 0,0 0 128 15,0 0-128-15,0 0-224 0,0 0 48 0,7 0 16 32,-7 0-1888-32,0 0-368 0,0 0-80 0,6-4-20864 0</inkml:trace>
  <inkml:trace contextRef="#ctx0" brushRef="#br0" timeOffset="46830.74">23321 5556 12895 0,'0'0'576'0,"0"0"112"0,0 0-560 0,0 0-128 0,0 0 0 0,0 0 0 0,0 0 2832 0,0 0 544 16,0-7 96-16,0 7 32 16,0-6-1264-16,0 6-240 0,0-7-48 0,0 7-16 0,0 0-496 0,0 0-96 15,-1-4-32-15,1 4 0 0,0 0-240 0,0 0-48 0,-3-6-16 0,3 6 0 16,0 0-240-16,-4-5-32 0,4 5-16 0,0 0 0 15,0 0-128-15,0 0-16 16,0 0-16-16,0 0 0 0,-6-2-128 0,6 2-32 16,-6-4 0-16,6 4 0 0,0 0-112 0,0 0-32 0,0 0 0 0,0 0 0 15,0 0-64-15,0 0-32 16,0 0 0-16,0 0 0 0,0 0 32 0,0 0 0 16,0 0 0-16,0 0 0 0,0 0-48 0,0 0 0 15,0 0 0-15,0 0 0 0,0 0 16 0,0 0 0 0,0 0 0 0,0 0 0 16,0 0-32-16,0 0 0 15,0 0 0-15,0 0 0 0,0 0-128 0,0 0 192 16,0 0-192-16,0 0 192 0,0 0-192 0,-1 11 128 0,1-3-128 0,0 5 128 16,0 4-128-16,1 2 0 0,2 3 144 0,0 4-144 15,-1 7 0-15,-1 1 128 16,1 0-128-16,-1 2 0 0,2 3 0 0,1 2 0 16,-3-1 0-16,2 1 128 0,2-1-128 0,-1 0 128 0,-2 1-128 0,1-3 128 0,-1-1-128 0,2 0 0 15,2-6 128-15,-1-1-128 0,-1-2 144 0,1-4-144 16,-1-1 192-16,0-4-192 0,-2-1 192 0,1-1-192 15,0-1 192-15,-1-3-192 0,-1 0 176 0,1-4-176 32,-1 0 160-32,-1-1-160 0,0-8 128 0,0 0-128 0,0 0 0 0,0 0 144 15,0 0-144-15,0 0 0 16,0 0 0-16,0 0 0 0,0 0-432 0,0 0 48 0,0 0 0 0,0 0 0 16,0 0-1120-16,0 0-224 0,0 0-32 0,0 0-19376 15</inkml:trace>
  <inkml:trace contextRef="#ctx0" brushRef="#br0" timeOffset="47645.35">23320 5489 8287 0,'0'0'736'0,"0"0"-592"0,0 0-144 0,0 0 0 15,0 0 2160-15,0 0 400 0,0 0 64 0,0 0 32 16,0 0-944-16,0 0-192 0,0 0-48 0,0 0 0 16,0 0 16-16,0 0 0 0,-4 7 0 0,4-7 0 15,0 0-96-15,0 0-32 0,0 0 0 0,0 0 0 16,0 0-160-16,0 0-48 0,0 0 0 0,0 0 0 16,0 0-240-16,0 0-48 0,0 0-16 0,4-7 0 15,1 3-208-15,1-1-32 16,3-1-16-16,3-2 0 0,4-1-16 0,2-2 0 15,3 1 0-15,4-1 0 0,2 0-112 0,3 0-16 16,5-3-16-16,3 2 0 0,2-1-112 0,1 0 0 16,-1-1-16-16,2-2 0 0,0 0 32 0,1 2 16 15,-1 0 0-15,-1 1 0 0,1 0-144 0,0 0-16 0,-1 0-16 0,-3 0 0 16,-5 2-176-16,-3 1 128 0,-4 1-128 0,-1 1 128 16,-2 0-128-16,-3 0 0 0,-3 0 0 0,-3 2 128 0,-2 1-128 15,-2 1 0-15,-2 0 0 0,-2 1 0 0,0-3 0 0,-6 6 0 16,0 0 0-16,0 0 0 0,0 0-320 0,0 0 48 15,4-4 16-15,-4 4 0 16,0 0-480-16,0 0-96 0,0 0 0 0,0 0-16 16,0 0-2832-16,0 0-560 0,0 0-112 0</inkml:trace>
  <inkml:trace contextRef="#ctx0" brushRef="#br0" timeOffset="48420.4">24286 5124 7359 0,'0'0'656'0,"0"0"-528"16,0 0-128-16,0 0 0 0,0 0 3392 0,0 0 640 0,0 0 128 0,0 0 16 15,0 0-2000-15,0 0-384 0,0 0-96 0,0 0-16 0,0 0-336 0,0 0-80 16,0 0-16-16,0 0 0 0,0 0-208 0,0 0-32 16,0 0-16-16,0 0 0 0,0 0-160 0,9 1-48 15,-1-1 0-15,2 3 0 0,3 0-144 0,3 2-16 16,1 1-16-16,5 1 0 0,4 1-128 0,3 2-32 15,2 2 0-15,5 0 0 0,2 1-64 0,3 0-32 32,2-2 0-32,0 3 0 0,0 1-80 0,0 0-16 15,-2-2 0-15,1 0 0 0,1-2-16 0,-2 1-16 0,-4-2 0 0,1 2 0 16,-1-3-32-16,-1-1-16 0,-1 0 0 16,1-1 0-16,0-1-176 0,-3 2 160 0,-5-3-160 0,1-1 160 0,0 1-160 0,-2-2 128 15,-3 1-128-15,-2-3 128 0,-3 2-128 16,0-1 0-16,-3 1 0 0,0-1 0 15,-3 1-144-15,0 0-16 0,-1-2 0 0,-2 0 0 16,1 1-416-16,-2-1-96 0,-3 0-16 0,-6-1 0 16,0 0-2912-1,0 0-592-15</inkml:trace>
  <inkml:trace contextRef="#ctx0" brushRef="#br0" timeOffset="49124.14">25511 5468 2751 0,'0'0'128'0,"0"0"16"0,0 0-144 0,0 0 0 15,-4-2 0-15,0-1 0 0,0 2 4416 0,4 1 832 16,-4-3 192-16,1 2 16 16,-3 0-3152-16,2-2-640 0,4 3-128 0,-5-1-32 15,5 1-96-15,0 0 0 0,0 0-16 0,0 0 0 16,0 0-128-16,0 0-32 0,0 0 0 0,0 0 0 16,0 0-144-16,0 0-48 0,-2-5 0 0,2 5 0 0,0 0-128 0,0 0-16 15,0 0-16-15,0 0 0 0,0 0-240 0,0 0-32 16,0 0-16-16,0 0 0 0,0 0-208 0,0 0-32 15,0 0-16-15,0 0 0 0,0 0-80 0,0 0 0 0,0 0-16 0,0 0 0 16,5 10 0-16,0 2 0 0,2 1 0 0,-1 0 0 16,1-2-112-16,-1 5 0 0,2 1-128 0,0 3 192 15,-2 0-192-15,0 5 144 16,-1 3-144-16,0 2 128 0,0 1-128 0,0 0 0 0,1-1 0 0,-1 1 128 16,0 2-128-16,0 1 160 15,0 0-160-15,1-3 160 0,-1 0 64 0,0-1 16 16,0 2 0-16,1-1 0 0,-1 0 16 0,-1 2 0 0,0-4 0 0,-1 1 0 15,0 0-16-15,0-2 0 16,-1 0 0-16,1-1 0 0,0-4 16 0,-1 2 16 16,1 0 0-16,1-4 0 0,0 1-80 0,-1-2 0 15,1 0-16-15,2-1 0 0,-1-2-176 0,-1 0 128 0,0 0-128 0,0-4 128 16,-1-2-128-16,1-2 0 0,-1 1 0 0,0-4 128 0,-1-1-128 16,-2-5 0-16,0 0 0 0,0 0 128 15,0 0-288-15,0 0-64 0,0 0-16 0,0 0 0 16,0 0-1648-1,-2-5-336-15,-1-7-64 0,-1 1-19488 0</inkml:trace>
  <inkml:trace contextRef="#ctx0" brushRef="#br0" timeOffset="49884.33">23432 6427 9215 0,'0'0'816'0,"0"0"-656"16,0 0-160-16,0 0 0 0,0 0 3712 0,0 0 704 0,0 0 128 0,0 0 48 15,0 0-1904-15,0 0-384 0,0 0-80 0,0 0-16 16,0 0-768-16,0 0-160 0,0 0-16 0,0 0-16 0,0 0-352 0,0 0-80 31,0 0-16-31,9 6 0 0,1-1-128 0,5 2-32 16,2 1 0-16,3 1 0 0,5 3-112 0,4-2-16 15,1 4-16-15,4 1 0 0,2 0 0 0,2 1 0 16,1 0 0-16,2 2 0 0,2 4-128 0,0 0-32 16,1 0 0-16,2 3 0 0,1-4-80 0,-2 5-32 0,-1-2 0 0,2-1 0 15,-2 0 32-15,2 1 0 16,-4-1 0-16,0-2 0 0,-1-1 0 0,2 1 16 0,-2-2 0 16,-2-1 0-16,-3-2-272 0,-1-2 160 0,-1 2-160 0,-4-3 128 0,-2-2-128 15,-5-2 128-15,-3 0-128 0,-2-3 128 16,-5-3-128-16,-3-2 0 0,0-1-192 0,-4-1 192 15,-6 1-2288-15,0 0-336 0,0-9-64 0</inkml:trace>
  <inkml:trace contextRef="#ctx0" brushRef="#br0" timeOffset="50414.96">24776 7047 13823 0,'0'0'1216'0,"0"0"-960"0,0 0-256 0,0 0 0 0,0 0 3056 0,0 0 560 16,0 0 112-16,0 0 32 0,0 0-1664 0,0 0-336 15,0 0-64-15,0 0-16 0,0 0-736 0,0 0-160 0,0 0-16 0,0 0-16 0,0 0-64 0,0 0-16 32,0 0 0-32,0 0 0 0,9-4 48 0,-3 0 16 15,-6 4 0-15,7-4 0 0,0 1 16 0,-2-3 0 16,0 1 0-16,0 1 0 0,0-2-176 0,1 2-16 0,-1-1-16 0,1 1 0 0,1-2-208 0,1 1-32 15,1-1-16-15,1-1 0 0,2 1-32 0,2-5 0 16,3 1 0-16,2 1 0 0,0-4 80 16,3 0 16-16,3-2 0 0,4-2 0 0,2-1 96 0,4-2 32 15,3 0 0-15,1-4 0 0,2 1-112 0,-1-3-32 16,0-2 0-16,-1 1 0 0,-1 2-176 0,0 3-32 16,-1 2-128-16,-2 2 192 0,-4 0-64 0,-2 1-128 0,-3 1 176 0,-3 5-176 15,-1-1 144-15,-5 4-144 16,-2 1 0-16,-5 1 144 0,-2-1-144 15,-2 4 0-15,-2-4 0 0,-4 7 0 0,0 0-272 0,0 0-96 16,0 0-16-16,0 0 0 16,2-5-1984-16,-2 5-416 0,0 0-80 0,0 0-17168 0</inkml:trace>
  <inkml:trace contextRef="#ctx0" brushRef="#br0" timeOffset="51284.75">24365 5820 5519 0,'0'0'240'0,"0"0"64"0,0 0-304 0,0 0 0 0,0 0 0 0,-2-5 0 0,2 5 4224 0,0 0 800 16,-3-5 160-16,-1 2 16 16,-1-2-2800-16,0 4-560 0,-2-3-112 0,1 3-32 15,-2-1-352-15,-1 2-80 0,-2 0-16 0,-1 2 0 0,-1-1-352 0,-2 3-64 32,-1-3 0-32,0 4-16 0,0 1 64 0,-3 1 16 0,-2 4 0 0,2-3 0 15,1 2-112-15,1 0-16 16,1 1 0-16,2 2 0 0,-1 1-256 0,4 2-64 0,0 1-16 0,3 0 0 15,2 2-240-15,2 0-64 0,1-1 0 0,3 0 0 0,3 2-128 0,2 2 0 16,3 3 0-16,4-3 0 0,3-3 0 0,6 1 0 16,4-1 128-16,2 1-128 0,2-2 0 0,2-1 160 15,-1-1-160-15,0-2 160 0,2-1-160 0,-1-1 160 16,0-2-160-16,2-2 160 0,-2-1-16 0,0-2 0 16,1-1 0-16,0 0 0 0,2-3 112 0,1 0 0 0,-1-1 16 0,0 0 0 15,-3 0-128-15,-1 0-16 16,-1 0-128-16,-4-4 192 0,-3-1-16 0,-1-1-16 0,0-1 0 15,-2-1 0-15,-2-2 96 0,-1-2 0 16,-2-1 16-16,2-1 0 0,-2-2 48 16,-1-1 16-16,-1 0 0 0,-3 0 0 15,-1 0 0-15,-3-1 0 0,-2 1 0 0,-2 3 0 0,-2-3 0 0,-3 1 0 0,-3-1 0 0,2 3 0 32,-4 1-64-32,-3 0-16 0,-1 0 0 0,-1 0 0 0,-2 1-256 0,-1 0 0 15,0 1 128-15,-2-2-128 0,-9-2 0 0,0 1 0 16,-2 0 0-16,-2 2 0 0,0-1-256 0,-2 1 0 15,0 3 0-15,1 2 0 16,1 1-320-16,8 1-64 0,2 1 0 0,1 1-16 16,2 2-1184-16,1-2-224 0,-1 3-48 0,4 0-11808 15,0 0-2352-15</inkml:trace>
  <inkml:trace contextRef="#ctx0" brushRef="#br0" timeOffset="52421.52">24266 4720 9215 0,'0'0'816'0,"0"0"-656"16,0 0-160-16,0 0 0 16,0 0 3328-16,-1-6 640 0,-1-1 128 0,1 0 32 15,0 2-1440-15,1 5-304 0,0 0-48 0,-1-6-16 16,1-2-512-16,0 1-96 0,-2 1-32 0,2 6 0 15,0 0-336-15,0 0-80 0,0 0-16 0,0-7 0 16,0 7-208-16,0 0-32 0,0 0-16 0,-1-6 0 16,1 6-208-16,0 0-32 0,0 0-16 0,0 0 0 0,-1-7-208 0,1 7-32 31,0 0-16-31,0 0 0 0,-3-5-80 0,3 5-16 0,0 0 0 0,0 0 0 16,0 0-128-16,0 0-48 0,0 0 0 0,0 0 0 0,0 0-80 0,0 0 0 15,0 0-128-15,0 0 192 0,0 0-192 0,0 0 176 16,0 0-176-16,0 0 160 0,0 0-160 0,0 9 192 15,0-1-192-15,1 3 192 0,1 0-192 16,0 2 0-16,1 0 144 0,-2 2-144 0,0 0 0 0,2 2 128 16,0 3-128-16,-1-1 0 0,0 0 0 0,0 0 0 15,0 2 0-15,0-1 0 0,1 0 0 0,-2 1 0 16,0 0 0-16,1 0 128 0,0-1-128 0,1-5 0 16,-2 2 0-16,2 1 0 0,-1-1 0 0,2-1 0 15,-1-2 0-15,0-1 128 0,-1 0-128 0,1-2 0 16,-2-2 0-16,2 0 128 0,-1-1-128 0,0-2 0 15,0 0 0-15,-2-6 0 0,0 0 0 0,0 0 0 16,0 0 0-16,0 0 128 0,0 0-320 0,0 0-64 16,0 0-16-16,0 0 0 15,0 0-1824-15,-2-9-352 0,-1 1-80 0</inkml:trace>
  <inkml:trace contextRef="#ctx0" brushRef="#br0" timeOffset="53486.82">24050 4341 24303 0,'0'0'1072'0,"0"0"224"0,0 0-1040 0,0 0-256 0,0 0 0 0,0 0 0 0,0 0 2240 0,0 0 400 16,0 0 80-16,0 0 16 0,0 0-816 0,0 0-176 16,0 0-16-16,0 0-16 0,0 0-576 0,0 0-112 15,0 0-32-15,-6 1 0 16,6-1-416-16,-5 6-96 0,0 2-16 0,2 1 0 0,1 1-224 15,1 0-48-15,1 2-16 0,1-1 0 0,3 2-176 0,0-1 160 16,0 0-160-16,-1-2 160 0,3 1-160 0,-1 1 192 16,0-3-192-16,0-2 192 0,-1 0 48 0,-4-7 16 15,0 0 0-15,5 5 0 0,-5-5 48 0,0 0 16 16,0 0 0-16,0 0 0 0,0 0 128 0,6-5 48 16,-1-2 0-16,-1 1 0 15,-2-2-32-15,1 0 0 0,-2-1 0 0,1-1 0 16,-2-2-160-16,0-1-48 0,-2-1 0 0,1-1 0 15,0 1-32-15,-1 0-16 0,1-1 0 0,0 1 0 0,-1 0-64 0,1 2-16 16,1-1 0-16,0 0 0 0,0 2-128 0,0 5 0 16,0-1 0-16,0 1 0 0,0 6 0 0,0 0 0 15,0 0 0-15,0 0 0 0,0 0 0 0,0 0 0 16,5-4 0-16,-5 4 0 0,7 0 0 0,1 0-144 16,0 1 144-16,-1 3 0 0,3 1-128 0,-1 2 128 15,1-3 0-15,0 2 0 0,1 2-128 0,-1 0 128 16,3 2 0-16,0-2 0 0,0 3-160 0,0 0 160 15,1 0-128-15,-1 1 128 0,0-1-208 0,-2 1 32 16,1 0 16-16,1-2 0 0,-2 2 160 0,-1-6-208 16,-2 2 80-16,0-1 128 0,-1-1-176 0,1 1 176 0,0-2-128 0,-1-1 128 15,-1 2 0-15,-6-6-128 0,7 2 128 0,-1 0 0 0,-6-2-144 0,8 3 144 16,-8-3-160-16,7-3 160 0,-7 3 0 0,6-2-144 16,-1-2 144-16,-5 4 0 0,5-7 0 0,-1 1 0 0,-4 6 0 0,3-9 0 31,-2 1 0-31,1-1 128 0,-2-2-128 0,0 0 128 0,1-1 64 0,-1-1 32 15,-1 0 0-15,-1 0 0 0,2-2-16 0,-1 1 0 16,-3-2 0-16,1 2 0 0,1 0-48 0,-1-1-16 0,1 1 0 0,-1-2 0 16,0 1-144-16,2 2 160 0,0 2-160 15,-2 1 160-15,1-2-160 0,-1 3 0 0,2 1 0 0,-1 2 0 16,1-1 0-16,1 7 0 0,0-6-160 0,0 6 160 47,0 0-432-47,0 0 16 0,0 0 0 0,0 0 0 0,0 0-880 0,0 0-176 0,0 0-48 0,0 0 0 15,0 0-1168-15,8 2-224 0,-8-2-48 0</inkml:trace>
  <inkml:trace contextRef="#ctx0" brushRef="#br0" timeOffset="53950.82">24574 4294 4607 0,'0'0'192'0,"0"0"64"0,0 0-256 15,-5 9 0 1,1-3 0-16,0 1 0 0,1 1 6160 0,1 1 1200 16,0 0 224-16,2 1 48 0,0 0-5232 0,2 1-1056 0,0 0-192 0,2 0-64 15,1-1-464-15,2 0-112 0,1 0 0 0,1-2-16 0,1 0 144 0,3-1 16 16,2-2 16-16,0-1 0 0,2 1-16 0,0-2 0 15,0 0 0-15,0-3 0 0,0 0 48 0,-1-3 0 16,-2 0 0-16,0-1 0 0,1 1-112 0,-2-1-16 16,-3-2 0-16,-1-1 0 0,-1 1 16 0,0-5 0 15,-2 2 0-15,0-1 0 0,-3 0 16 0,0-2 0 0,-2 0 0 0,-1-1 0 16,-1 0-96-16,-2-3-32 16,0 1 0-16,-3-1 0 0,1 0-112 0,-1 3-32 15,-2-1 0-15,0 2 0 0,-1 2-144 0,0 1-16 0,-2 1-16 16,1 3 0-16,-2-1-160 0,0 4 0 0,1 2 0 0,-1 0 128 15,-2 0-128-15,-1 2 0 0,-2 2 0 16,2 0 0 0,0 3-352-16,2 1 0 0,2-1 0 0,1 3 0 15,3 0-560-15,1 0-112 0,2 1-32 16,3-3 0-16,2 1-1792 0,3 0-352 0,2 1-80 0,3-1-15648 16</inkml:trace>
  <inkml:trace contextRef="#ctx0" brushRef="#br0" timeOffset="54386.31">25020 4377 23951 0,'0'0'1056'0,"0"0"224"0,0 0-1024 0,0 0-256 15,0 0 0-15,0 0 0 0,0 0 3248 0,0 0 592 16,0 0 112-16,0 0 16 0,0 0-2128 0,0 0-432 0,0 0-96 0,0 0-16 31,0 0-608-31,7 3-128 16,3-1-32-16,-1 1 0 0,-1 1-64 0,-1-1-16 0,4 0 0 0,-2 4 0 16,-1 1-48-16,0 1-16 0,-2 1 0 0,-1 1 0 15,-1-1-64-15,0 2-32 0,-1 1 0 0,-2 0 0 16,0 0-80-16,-1 1-16 0,-1 1 0 0,0-1 0 0,-1-1-192 0,1-1 176 0,-3 1-176 0,0-1 160 15,0-1 64-15,0 1 16 0,2-2 0 0,-1 0 0 16,2-3 32-16,0 0 16 16,1-7 0-16,0 8 0 0,0-2-32 0,0-6-16 0,2 7 0 0,-2-7 0 15,8 4-32-15,1-2 0 16,2 0 0-16,0-2 0 0,5 0 16 0,1-2 0 0,1 1 0 0,0-2 0 16,1 1-224-16,0 1 144 0,0-2-144 0,0 0 128 0,1 2-128 0,-2-3 0 15,0 3 0-15,-1-1 0 16,-1 0-688-16,-2-1-160 0,0 1-48 0,-1-1 0 15,0-1-1824-15,-1 2-368 0</inkml:trace>
  <inkml:trace contextRef="#ctx0" brushRef="#br0" timeOffset="55302.66">23342 6424 9215 0,'0'0'400'0,"0"0"96"0,0 0-496 0,0 0 0 0,0 0 0 0,0 0 0 0,0 0 4512 0,0 0 800 16,0 0 176-16,0 0 16 0,0 0-2896 0,0 0-592 16,0 0-112-16,0 0-32 0,0 0-432 0,0 0-96 31,-5 1 0-31,-1 5-16 0,-1-4-176 0,-1 3-48 0,-4 2 0 16,0 2 0-16,-1 0-96 0,-1 3-32 0,-3 1 0 0,-3 3 0 15,-1 2-96-15,-2 1-32 16,0 0 0-16,-4 0 0 0,-1 3-288 0,2-2-64 0,0-1-16 15,1 1 0-15,1 0-320 0,4-1-160 0,0 2 160 0,2-3-160 0,2-2 0 0,3-2 0 16,1-2 0-16,3-2 0 16,0-1-960-16,3 1-176 0,2-4-32 0,4-6-16 15,0 0-1552-15,0 0-304 0,0 0-64 0</inkml:trace>
  <inkml:trace contextRef="#ctx0" brushRef="#br0" timeOffset="56088.98">21454 6987 27983 0,'0'0'1232'0,"-7"7"272"0,1-2-1200 0,-1 1-304 0,1 2 0 0,-1 3 0 16,2 2 1632-16,0-2 272 0,0 3 48 0,1 0 16 16,1 0-592-16,3 3-112 0,2 0-32 0,3 0 0 15,1 0-688-15,3-1-144 0,3-2-16 0,2-1-16 16,3 0 16-16,3 0 16 0,3-4 0 0,1-1 0 15,-1-3 128-15,2-2 32 16,0-3 0-16,0-1 0 0,-1 1 16 0,0-2 0 16,-2-3 0-16,-1 1 0 0,-3-2-64 0,0-2 0 0,-1-3 0 0,0 0 0 15,-2-1-128-15,-2-1-16 0,-2 0-16 16,0 0 0-16,-2 0 16 0,-1 0 0 0,-3-2 0 16,-1 1 0-16,-3-3 16 0,-1 0 16 0,-1 0 0 0,-3-1 0 15,-2 0-16-15,-2 1 0 0,-3 0 0 0,0 1 0 16,-4 2-48-16,1 1-16 0,-2 2 0 0,-3 4 0 15,-4 0-128-15,0 3-48 0,-3 1 0 16,-1 5 0-16,-2-1-144 0,0 4 0 0,2 2 0 0,1 2 0 0,2 0-240 0,2 1 32 16,3 0 0-16,0 3 0 15,6 0-1072-15,3-2-224 0,3 1-32 0,6 1-16 16,5-4-864-16,6 4-160 0,6 2-48 0,5-4 0 16,4-1-1552-16,2-1-320 0</inkml:trace>
  <inkml:trace contextRef="#ctx0" brushRef="#br0" timeOffset="56535.01">21900 7140 17503 0,'0'0'1552'0,"0"0"-1232"0,8-4-320 0,-1 3 0 15,1 1 3728-15,1 0 688 16,-2 1 144-16,2 0 32 0,0 2-2288 0,3-1-464 0,-3 1-96 0,1 1-16 16,1 0-720-16,-1 1-160 0,1 2-16 0,-2-1-16 15,-1 3-240-15,-2 0-64 0,-1 2 0 0,1 2 0 16,-5-5-80-16,0 1-32 0,1 1 0 0,-2 2 0 15,-2 1-208-15,1 1-32 16,0-1-16-16,-1-1 0 0,-2 1 32 0,1 0 0 0,-1 0 0 0,0 0 0 16,0-2 272-16,0-1 48 0,0 0 16 0,1 1 0 15,-1-1-64-15,3-2 0 0,2 0 0 0,-1-2 0 16,0-6-192-16,2 8-64 0,0-1 0 0,-2-7 0 16,0 0 64-16,7 6 0 0,1-3 0 0,1 0 0 0,0-2-64 0,1 0 0 15,2-2 0-15,1-2 0 0,3-1-192 0,-2 0 144 16,2 2-144-16,-1-5 128 0,2 2-128 0,-1 0-144 15,-2 0 144-15,1-2-208 16,-2 1-1136-16,2-1-240 0,0-1-32 0,-1 0-16 16,-1-1-2192-16,0 0-432 0</inkml:trace>
  <inkml:trace contextRef="#ctx0" brushRef="#br0" timeOffset="57205.46">22346 7047 11055 0,'0'0'976'0,"0"0"-784"0,0 0-192 0,0 0 0 15,0 0 4272-15,-3 8 800 0,0-1 176 0,1 0 16 16,1 4-2928-16,-1-1-592 0,2-2-112 0,0 1-32 16,2 0-704-16,-1 2-160 0,0-2-32 0,2 1 0 0,-1 1 48 0,1-1 0 15,1 1 0-15,0-2 0 0,0-2 112 0,0 0 32 16,-4-7 0-16,5 5 0 0,-5-5 128 0,6 4 48 16,-6-4 0-16,0 0 0 0,0 0-304 0,7-2-64 15,-1-4-16-15,-2 1 0 0,-1-1-48 0,0-2 0 16,-2-3 0-16,0 2 0 15,0-4-144-15,1 3-48 0,-2-3 0 0,0-2 0 16,0 2-112-16,0-1-16 0,-2-3-16 0,2 3 0 16,0-5-80-16,0 4-16 0,-1-1 0 0,1 2 0 15,0-1-208-15,0 4 144 0,0-1-144 0,0 4 128 0,1-1-128 0,1 5 0 16,-2 4 0-16,0 0 0 0,0 0 0 0,0 0 0 16,0 0 0-16,0 0 0 0,9 4 0 0,1 5 0 15,1-2-160-15,0 3 160 0,3 1-176 0,-1 2 176 16,1 0-192-16,2 1 192 0,-1 2-208 0,2-1 64 15,-1 0 16-15,1-1 0 0,-3-2-16 0,-1-2 0 16,-1-1 0-16,0 3 0 0,-2-3 144 0,-1 0-192 16,0-1 192-16,-1-3-192 0,1-1 192 0,-2 0 0 0,-7-4 0 0,8 1 0 15,-1-1 0-15,1-1 0 0,-8 1 0 0,7-3 0 16,-1 0 0-16,-1-3 0 0,-1 0 0 0,0-1 0 16,0 1 128-16,-1-2-128 15,-2-1 160-15,0 0-160 0,-1-4 288 0,-1-3-32 16,-2 2-16-16,1-5 0 0,-1 2 64 0,1-2 16 0,-2 1 0 0,0-2 0 15,-1 1-176-15,-1-1-16 16,1 0-128-16,0 1 192 0,0 1-48 0,1-3-16 0,0 3 0 0,0 2 0 16,1 2-128-16,1 3 0 0,-1-1 0 0,2 2-176 15,0 1 176-15,-1 1-208 0,1 2 80 0,1 6 128 16,0 0-848-16,0 0-48 16,0 0-16-16,0 0 0 0,0 0-1840 0,8 0-352 15</inkml:trace>
  <inkml:trace contextRef="#ctx0" brushRef="#br0" timeOffset="58074.25">25678 6547 3679 0,'0'0'320'0,"0"0"-320"0,0 0 0 0,-5-6 0 16,5 6 4160-16,0 0 768 0,-7-1 160 0,1 1 32 15,6 0-2464-15,0 0-480 0,0 0-112 0,0 0-16 0,-7-3-224 0,7 3-48 16,0 0-16-16,0 0 0 0,0 0-336 0,0 0-64 31,0 0-16-31,0 0 0 0,0 0-320 0,0 0-80 0,0 0-16 0,4 6 0 0,3-1-32 0,3 1 0 16,3 2 0-16,4 1 0 0,4-1-240 0,1 0-48 15,3 0-16-15,1 1 0 16,4 0-32-16,1 0-16 0,1 2 0 0,1-1 0 0,3 6-80 0,3 1-16 16,-3 0 0-16,2-3 0 0,2 0-64 0,2 1-32 15,4-1 0-15,-3 3 0 0,-3-1-176 0,-1-2-48 16,-1 0 0-16,-4-1 0 0,-3-1 16 0,-2-2 0 15,-3 0 0-15,-2-1 0 0,-6-2-144 0,-1 0 0 16,-2 0 0-16,-3-2 128 0,-3-1-128 0,-1-3 0 16,-8-1 0-16,0 0 0 0,0 0 0 0,0 0-224 15,0 0 32-15,0 0 0 16,0 0-1264-16,0 0-240 0,0 0-48 0,3-7-16 16,-1 2-2416-16,-2 5-496 0</inkml:trace>
  <inkml:trace contextRef="#ctx0" brushRef="#br0" timeOffset="58789.74">26790 6916 8287 0,'0'0'736'16,"-1"6"-592"-16,-2 3-144 0,2 0 0 0,0 0 4240 0,-2-1 816 15,0 3 176-15,2-2 16 16,0-1-2880-16,1-2-576 0,0 3-112 0,0-1-16 16,0 1-336-16,1-2-64 0,-1-7-16 0,0 0 0 0,1 6 128 0,-1-6 32 15,0 0 0-15,0 0 0 0,0 0-112 0,0 0-16 16,0 0 0-16,0 0 0 0,0 0-112 0,8-4-16 16,-1-2-16-16,-2-1 0 0,0-1-368 0,-1 1-64 15,0-2 0-15,1 1-16 0,0-4-288 0,1 0-48 16,-2-1-16-16,-1 0 0 0,3-1-112 0,-2 1-32 0,-1 0 0 0,1 0 0 15,2 1-192-15,-1 0 176 0,-1 2-176 0,1 1 160 16,-1 2-160-16,1 2 0 0,-5 5 0 0,7-4 0 16,-7 4 0-16,9 0 0 0,-1 3-128 15,1 1 128-15,0 3 0 0,2 1-144 0,3 3 144 0,-1-2 0 16,0 2-192-16,0 3 64 0,1 1 128 0,0-2-208 16,1 2 32-16,-1 0 16 15,2-2 0-15,-1 2 0 0,0-1 160 0,-1 0-208 16,0-2 80-16,1 0 128 0,-2-2-160 0,-2-1 160 15,2-1 0-15,-2-1-144 0,-1-1 144 0,-1 1 0 16,1-3 0-16,-3-2 0 0,-7-2 0 0,8 0 0 16,-8 0 0-16,8-2 128 0,-1-1 0 0,-1-1 0 15,-1-1 0-15,-1 0 0 0,-4 5 80 0,3-10 32 0,-1-1 0 0,0-1 0 16,-2-1-48-16,0 0 0 0,0-1 0 0,0-2 0 16,-2 0-32-16,1 2-16 0,0-2 0 0,1 2 0 15,-1 0-144-15,-1-1 0 0,1 1 144 0,1 1-144 16,-1 0 0-16,-1 1 0 0,1 2 0 0,0 1 0 0,1 1 0 0,0 0 0 15,-2 1 0-15,2 7 0 0,0 0-256 0,0 0 0 16,0 0-16-16,0 0 0 16,0 0-896-16,0 0-176 0,0 0-48 0,0 0 0 15,0 0-1632-15,0 0-336 0,0 0-64 0</inkml:trace>
  <inkml:trace contextRef="#ctx0" brushRef="#br0" timeOffset="59252.86">27562 6876 12895 0,'0'0'576'0,"0"0"112"0,0 0-560 0,0 0-128 0,-4 7 0 0,1-1 0 0,2 1 5184 0,0-1 992 16,-1 1 208-16,2 1 32 0,2 0-4016 0,-1-1-800 15,2 1-176-15,1 3-16 16,-1-2-560-16,3 0-96 0,0-1-32 0,2 1 0 15,0 0 0-15,1 0 0 0,1 0 0 0,2 2 0 0,1-6 0 0,2 1 0 16,-2-2 0-16,0 0 0 16,-2 1-112-16,2 1-32 0,2-4 0 0,0 2 0 15,1-2-128-15,0-1-16 0,-1-1-16 0,5 0 0 0,-3-1-48 16,0-1-16-16,-2 0 0 0,1-1 0 0,-3-1 32 0,-1-2 0 16,-2-2 0-16,-1 0 0 0,-2 0-80 0,-1 0-16 15,1-1 0-15,-3-3 0 0,-2 1-80 0,0-2-16 16,-2-3 0-16,-2 2 0 0,-1-2-32 0,-3 2-16 0,0 1 0 0,-2-3 0 15,-1 2 0-15,-2 1 0 16,0 0 0-16,-1 2 0 16,-2-1-144-16,-1 5 0 0,-2-4 0 0,-1 5 0 15,-3-1 0-15,-1 3 0 0,-3 2 0 0,-1 2 0 16,1 0 0-16,2 1-144 0,1 4 144 0,2 3-160 0,3 0-128 0,3 4-32 16,1-1 0-16,4 1 0 15,2 0-384-15,3-1-64 0,2 1-32 0,0 0 0 16,2 0-864-16,3-1-160 0,2 0-32 0,2-2-16 15,2 0-1552-15,1 0-304 0</inkml:trace>
  <inkml:trace contextRef="#ctx0" brushRef="#br0" timeOffset="59753.15">28177 7034 12895 0,'0'0'1152'0,"0"0"-928"0,0 0-224 0,0 0 0 0,0 0 5168 0,0 0 976 16,0 0 208-16,0 0 48 0,0 0-3728 0,0 0-752 15,12 0-128-15,0 1-48 0,-1-1-496 0,0 3-96 16,-1-2-32-16,-1 2 0 0,1 2-336 0,-3-2-64 16,1 1-16-16,0 2 0 0,0 3-176 0,-2 2-32 15,1 1-16-15,-2-1 0 0,-2-2-128 0,-2 2-32 16,0 3 0-16,-1 0 0 0,-2 1-80 0,-1 0-32 16,-1 1 0-16,-1 1 0 0,0-3-48 0,-2 2-16 0,-1-2 0 0,2 2 0 31,1-2 96-31,-1-1 16 0,1-1 0 0,1 0 0 0,0 0 32 0,2-2 16 15,1-1 0-15,1 0 0 0,0-2-48 0,0-7 0 16,3 4 0-16,1 0 0 0,-4-4 64 0,8 4 0 16,3-2 0-16,0-2 0 0,2-1-48 0,0 1 0 0,3-1 0 0,0-1 0 15,1 1-64-15,0 0-16 16,1-1 0-16,1 1 0 0,1 0-192 0,0-1 176 0,-1 1-176 0,2 0 160 16,0 1-112-16,1 1-48 15,-1-1 0-15,-2 0 0 0,1-1 0 0,-2 1 0 16,-1-3-160-16,-1 3 160 15,-1-1-864-15,-2 0-96 0,-1-1 0 0,-1 2-16 0,-2-4-2192 0,-4-1-432 16</inkml:trace>
  <inkml:trace contextRef="#ctx0" brushRef="#br0" timeOffset="76888.09">4186 11578 6447 0,'0'0'576'0,"0"0"-576"0,0 0 0 0,2-6 0 0,0 0 3152 0,1 1 528 15,-1-1 96-15,-2 6 32 0,0 0-1440 0,2-3-304 16,-1-4-48-16,-1 7-16 0,1-7-16 0,-1 7 0 16,0 0 0-16,0 0 0 0,0-6-544 0,0 6-112 15,0 0-32-15,0-7 0 0,0 4-208 0,0 3-32 16,0 0-16-16,0 0 0 0,2-7-144 0,-2 7-16 15,0 0-16-15,0 0 0 0,1-8-384 0,-1 8-80 16,0 0-16-16,0 0 0 0,0 0-112 0,2-5-16 16,-2 5-16-16,0 0 0 0,0 0-48 0,0 0 0 15,3-7 0-15,-3 7 0 0,0 0-16 0,0 0-16 16,0 0 0-16,0 0 0 0,0 0-32 0,0 0 0 16,0 0 0-16,0 0 0 0,0 0-128 0,0 0 128 15,0 0-128-15,0 0 128 0,0 0-128 0,7 7 0 0,-2 2 0 0,0 4 0 16,-1 4 0-16,1 7 0 0,2 0 0 0,-1 8 0 15,1 2 128-15,1 5-128 16,-1 1 0-16,1 4 128 0,-3 2 0 0,-1 1 0 0,-1 2 0 0,-2 0 0 16,1-11 16-16,-1 1 0 0,1-2 0 0,0 1 0 15,-2 0-144-15,0-3 128 0,-2-2-128 0,1-2 128 16,1 8-128-16,-1-7 0 0,-2-2 144 0,2-4-144 16,1-2 0-16,0-3 144 0,0-4-144 0,0-1 0 15,0-4 144-15,0-3-144 0,0 0 0 0,3-5 144 16,-3-4-144-16,0 0 0 0,0 0 0 0,0 0 0 31,0 0-400-31,6-3-112 0,-1-5-32 0,0-1 0 0,1-3-2528 0,-2 1-496 0</inkml:trace>
  <inkml:trace contextRef="#ctx0" brushRef="#br0" timeOffset="77574.52">4237 11486 8287 0,'0'0'736'0,"0"0"-592"15,0 0-144-15,0 0 0 0,0 0 2240 0,0 0 432 16,0 0 80-16,0 0 0 0,0 0-880 0,0 0-176 15,0 0-32-15,0 0-16 0,-5 0 64 0,5 0 16 16,0 0 0-16,0 0 0 0,0 0-352 0,0 0-64 16,0 0-16-16,0 0 0 0,0 0-384 0,0 0-80 15,0 0 0-15,0 0-16 0,0 0-192 0,5-6-48 16,4 1 0-16,3-3 0 0,2-1-16 0,5-3-16 0,3-1 0 0,6-3 0 16,6-2 80-16,7-3 16 15,0 0 0-15,8-1 0 0,4 0-48 0,2 0 0 16,1 0 0-16,0-1 0 0,1 0-272 0,1 0-48 15,-4 0-16-15,1 1 0 0,1-3-32 0,-1 3-16 0,-2 1 0 0,0 2 0 16,-4-1-208-16,-3 2 144 0,-4 2-144 0,-7 3 128 16,-7-2-128-16,-2 4 0 15,-3 2 0-15,-5 1 0 0,-4 1 0 0,-2 0-176 16,0 4 16-16,-6-2 0 16,-6 5-1712-16,0 0-352 0,0 0-64 0,0 0-16672 0</inkml:trace>
  <inkml:trace contextRef="#ctx0" brushRef="#br0" timeOffset="78209.42">5496 10943 15663 0,'0'0'688'0,"0"0"144"0,0 0-656 0,0 0-176 0,0 0 0 0,-3-4 0 15,-1 0 3024-15,0-3 576 0,4 7 112 0,0 0 32 16,-2-5-1696-16,2 5-352 0,0 0-64 0,0 0-16 0,0-5-576 0,0 5-112 16,0 0-32-16,0 0 0 0,0 0-272 0,7-4-64 15,-1 1-16-15,5 2 0 0,3 0-48 0,2 2-16 16,1 2 0-16,4 1 0 0,5 1 48 0,4 1 16 16,4 3 0-16,3 3 0 0,4 0-96 0,2 5-32 15,1 0 0-15,1 2 0 0,-1-2-208 0,0 3-32 16,2-4-16-16,-2 0 0 0,2 1 16 0,-1 0 0 15,2-1 0-15,0 0 0 0,0-3-48 0,-1 0 0 16,-2-2 0-16,-3 0 0 0,-5 2-128 0,-2-5 160 16,-3 0-160-16,-1-1 160 0,-5 1-160 0,-3-1 0 15,-1-2 0-15,-1 0 128 0,-6-1-128 0,-1 0-144 16,-3-1 144-16,1 1-208 16,-2-1-1328-16,0-1-256 0,-1-1-48 0,0-1-10960 15,-8 0-2208-15</inkml:trace>
  <inkml:trace contextRef="#ctx0" brushRef="#br0" timeOffset="78987.03">6778 11362 6447 0,'0'0'272'0,"0"0"80"0,1-6-352 0,-1 6 0 16,3-5 0-16,0 0 0 0,-3 5 4928 0,3-7 928 0,0 2 176 0,-3 5 48 15,3-7-3344-15,-3 7-672 0,2-6-128 0,-2 6-16 16,3-8-576-16,-1 1-128 0,-2 7 0 0,0 0-16 15,0 0-256-15,0 0-48 0,2-6-16 0,-2 6 0 16,2-4-128-16,-2 4-32 0,0 0 0 0,0 0 0 16,0 0-208-16,0 0-64 0,0 0 0 0,0 0 0 15,0 0-240-15,7 5-48 0,1 4-16 0,-2 3 0 16,1 2-144-16,-1 6 128 0,0 1-128 0,0 4 128 16,2 3-128-16,0 4 128 0,0 3-128 0,-2 4 128 0,-1 3 0 0,2-2-128 15,-2 2 192-15,0 1-64 0,0 1 64 0,1 2 16 16,0 1 0-16,-2-3 0 0,0 2 128 15,1 2 32-15,-1-1 0 0,1 0 0 0,2-4 144 0,-2 0 16 16,-1-2 16-16,0-1 0 0,-2-3-240 0,2 0-48 16,-2-3-16-16,-1-2 0 0,-1-2-96 0,0-1-16 15,1-4 0-15,1-4 0 0,-1-2-128 0,0-3 128 16,-1-4-128-16,1-3 128 0,2 0-128 0,-3-9 0 16,0 0 0-16,0 0 0 15,0 0-640-15,0 0 0 0,5-9 0 0,1-2 0 16,-1-3-2608-16,0-2-528 0</inkml:trace>
  <inkml:trace contextRef="#ctx0" brushRef="#br0" timeOffset="79771.59">4391 12489 11967 0,'0'0'1072'0,"0"0"-864"0,0 0-208 0,0 0 0 16,0 0 2480-16,0 0 448 0,0 0 80 0,0 0 32 0,0 0-608 0,0 0-128 16,0 0-32-16,0 0 0 15,0 0-768-15,0 0-160 0,0 0-16 0,0 0-16 0,0 0-544 16,4 10-96-16,5 3-32 0,3 3 0 0,2 2 0 15,6 2 0-15,4 2 0 0,8 3 0 0,5 1 0 0,6 3 0 16,4-1 0-16,4 2 0 0,3 1-112 0,0 1-16 16,4-2-16-16,-1-2 0 0,3 1-144 0,0 0-32 15,3-3 0-15,-3 0 0 0,-13-7-128 0,1 2-48 16,-4-1 0-16,-1-1 0 0,-1 1-144 0,-2-2 192 16,-4 1-192-16,-3-5 192 0,7 4-192 0,-7-1 160 15,-3 0-160-15,-3-1 160 0,-4-3-160 0,-2-2 0 16,-4 0 144-16,-3-2-144 0,-2-1-144 0,-3-2-112 15,-3 0 0-15,-6-6-16 16,8 1-2144-16,-8-1-416 0,7-1-96 0,-1-2-16 0</inkml:trace>
  <inkml:trace contextRef="#ctx0" brushRef="#br0" timeOffset="80255.11">5837 13156 3679 0,'0'0'160'0,"0"0"32"0,0 0-192 0,0 0 0 0,0 0 0 0,-3 7 0 0,3-7 4928 0,0 0 928 16,0 0 192-16,0 0 32 0,0 0-3584 0,0 0-704 15,0 0-160-15,0 0-32 0,0 0-368 0,0 0-80 16,0 0 0-16,0 0-16 0,5-1-240 0,2-2-32 15,-2-2-16-15,4 1 0 0,2-3-80 0,3 0 0 16,3-4-16-16,2-2 0 0,4 0 144 0,0-7 16 16,3 0 16-16,4-4 0 0,4-2-96 0,4 0-32 0,4-1 0 15,3-1 0-15,3-2-160 0,3 0-48 16,0 2 0-16,0-1 0 0,0-1-208 0,-2 0-64 0,0 3 0 0,0-1 0 16,-2 1-128-16,-4 2-48 0,-4 3 0 15,-1 1 0-15,-3 1-144 0,-3 4 128 0,-5 1-128 0,-4 3 128 16,-3 2-128-16,-6 1 0 0,-5 0 0 0,-2 2-176 31,-4 1-2128-31,-6 2-448 0</inkml:trace>
  <inkml:trace contextRef="#ctx0" brushRef="#br0" timeOffset="81590.17">5465 11777 7359 0,'0'0'656'0,"0"0"-528"0,0 0-128 0,0 0 0 0,-5-5 3280 0,0 0 624 16,0-1 128-16,-1 1 32 0,0 0-1632 0,-1 1-336 15,1 0-64-15,-3 2-16 0,-2-1-624 0,-1 0-128 16,1 2-32-16,-1 1 0 0,-1 0-336 0,-1 1-80 15,-3 1-16-15,0 2 0 0,-3 2-128 0,1 1-32 16,-1-1 0-16,-1 1 0 0,0 0-32 0,0 4-16 16,2 1 0-16,-1 1 0 0,1 1-64 0,1 2-16 15,-1 2 0-15,4 1 0 0,0 4-144 0,2 1-48 16,2 2 0-16,-1 3 0 0,0 0-128 0,6 1-16 16,3 0-16-16,2 0 0 0,-1-2-32 0,5 1-128 15,3 0 192-15,5 0-64 0,2-1-128 0,4 0 0 16,2-2 0-16,6-2 128 0,3 0 0 0,4-1 0 0,3-3 0 15,6-3 0-15,4-3-128 0,-2-2 0 16,-1-7 0-16,1 0 0 0,4-3 176 0,-1-4-48 0,1-3-128 16,1-1 192-16,0-2-192 0,0-3 0 0,1 0 0 0,-4-2 0 15,0-3 0-15,-2 2 0 0,-6-3 0 0,-1 2 0 16,-5 0 192-16,-1 0-16 0,-1 0 0 0,-3 0 0 16,-3 1 16-16,-2 0 0 0,-3-1 0 15,-1-2 0-15,-2-1 64 0,-2 0 32 0,-6 0 0 16,-1-3 0-16,-4-3 48 0,-2 1 16 0,-2-2 0 0,-4-1 0 0,-3-1-32 0,-1-1-16 15,-3 2 0-15,-3-1 0 0,-3 1 0 0,-4 1 0 16,-1 3 0-16,-6 1 0 0,-2 1-112 0,-3 3 0 16,-3 2-16-16,-2 2 0 0,-3 1-176 0,-1 3 0 15,-1 1 0-15,1 3 0 0,1 1-160 0,4 4-64 16,2 1-16-16,3 3 0 16,3 3-560-16,4 0-112 0,5 3-32 15,2-3 0-15,4 5-2592 0,6 0-528 0,5 0-96 0</inkml:trace>
  <inkml:trace contextRef="#ctx0" brushRef="#br0" timeOffset="82628.56">5524 10326 22799 0,'0'0'1008'0,"0"0"208"0,0-5-960 0,0-2-256 0,1 1 0 0,0-1 0 0,-1 7 1984 0,0-6 336 15,0 6 80-15,0-7 16 0,-1 2-592 0,1 5-112 16,0 0-32-16,-1-7 0 0,-2 2-528 0,3 5-128 16,0 0 0-16,0 0-16 0,-2-5-112 0,2 5-32 15,0 0 0-15,0 0 0 0,0 0-192 0,0 0-32 16,-6-4-16-16,6 4 0 0,0 0-208 0,0 0-32 16,0 0-16-16,0 0 0 0,0 0-128 0,0 0-32 0,0 0 0 0,-3 7 0 15,-1-1-32-15,1 3-16 16,3 0 0-16,0 3 0 0,-1 0-32 0,-1 2-128 15,4 3 192-15,-2 1-64 0,0 3-128 0,2 4 160 16,2 4-160-16,0 1 160 0,-1 0-32 0,-1 2 0 16,4 2 0-16,-1 1 0 0,1-1 64 0,1 0 16 0,-2-1 0 0,2 1 0 15,-2-2-64-15,3-3-16 0,-2-2 0 0,1-1 0 16,-1-2-128-16,1-1 0 0,0-4 0 16,-1-1 128-16,-1-4-128 0,0 2 0 0,-1-6 0 15,0 1 128-15,0-3-128 0,-2-1 0 0,-2-7 144 0,0 0-144 31,0 0-272-31,0 0-128 0,0 0-32 0,0 0 0 16,2-10-3200-16,-2-2-640 0</inkml:trace>
  <inkml:trace contextRef="#ctx0" brushRef="#br0" timeOffset="83848.23">5348 9556 24527 0,'0'0'1088'0,"0"0"224"0,0 0-1056 16,-5-3-256-16,5 3 0 0,0 0 0 0,-6-3 1808 0,6 3 304 15,-6-2 64-15,1 0 16 0,-1 2-608 0,6 0-128 16,-5 4-32-16,0 3 0 0,1 2-592 0,2-1-128 16,-1 4-32-16,3 4 0 0,1 1-224 0,1 4-32 0,-1 1-16 0,0 2 0 15,0 2-96-15,2-1-32 16,-2 1 0-16,1 0 0 0,0 0-96 0,1 0-32 15,-1-6 0-15,1-1 0 0,1-1-144 0,0 1 160 0,-1-4-160 0,0 0 160 16,1-4-32-16,-1 0-128 0,0-3 192 0,-3-8-64 16,0 0 208-16,0 0 48 0,2 6 0 0,-2-6 0 0,0 0 192 15,0 0 32-15,0 0 16 0,0 0 0 16,1-9 32-16,-1-1 16 0,0-2 0 0,-1-1 0 16,-1-3-224-16,-1 1-64 0,-4-4 0 0,1-2 0 0,1-1-64 0,-1-3 0 0,1 2-16 0,-1-2 0 31,-3-2-112-31,1 1-32 0,1-2 0 0,2 2 0 15,1 2-160-15,2-1 128 0,0 0-128 0,2 2 128 16,0-1-128-16,3 3 0 0,2 2 0 0,-1-2 0 0,0 3 0 0,2 2 0 16,2-1 0-16,1 3 0 0,2 2 0 0,1-1 0 15,1 4 0-15,0 2-176 0,0 2 176 0,0 2-128 0,1 3 128 0,0 3-128 16,1 2 128-16,-1 3-128 16,-1 4 128-16,0 3-128 0,0 1 128 0,-1 1 0 15,-2 0-144-15,-1 1 144 0,1 0 0 0,-4 2 0 16,-3 0 0-16,-2 0 0 0,0 1-144 0,-2-1 144 15,-2-2 0-15,-1 0 0 0,-2 2 0 0,1-3 0 0,1-1 0 0,-1-2 0 16,-3-1 0-16,1 0 0 16,2-1 0-16,0-2 0 0,-2 1 0 0,2-2 0 0,0-2 0 0,0 0 0 15,-2 0 0-15,2-5 0 16,-2 2 0-16,7-4 0 0,-6 4 0 0,1 0 0 16,5-4 0-16,0 0 0 0,0 0 0 0,0 0 0 0,-7 1 0 0,7-1 0 0,0 0 0 0,0 0 0 15,0 0 0-15,0 0 0 0,0 0 0 0,0 0 0 16,0 0-160-1,0 0 160-15,0 0-160 0,7 3 160 0,2 2-192 0,3-1 192 0,-1-2-272 0,2 2 48 16,2 2 16-16,0-1 0 0,2 0-16 0,-1 2 0 16,-2 0 0-16,1 3 0 15,0-1-48-15,1 1-16 0,-2 2 0 0,1 1 0 16,-2 1 96-16,0 1 32 0,-2-2 0 0,-2 0 0 0,1-3 160 0,-3 3-128 16,-1-3 128-16,-1 1-128 0,-1-2 128 0,-2 0 0 15,0-1 0-15,-2-1 0 16,-3 0 0-16,-1 1 224 0,-2-1-48 0,-2-2-16 15,-3 0 224-15,0 2 32 0,-2-5 16 0,-2 2 0 16,-2-1-80-16,0-1-16 0,0 0 0 0,-2-2 0 16,-2 0-176-16,0 1-32 0,0-2-128 0,2-1 192 15,-1 0-192-15,2-1 0 0,0-1 128 0,1 2-128 0,1-4 0 0,0 2 0 0,2 2 0 0,2 1-160 32,5-3-416-32,0 1-64 0,7 3-32 0,0 0 0 15,0 0-2448-15,0 0-480 0,8-5-112 0,4 1 0 0</inkml:trace>
  <inkml:trace contextRef="#ctx0" brushRef="#br0" timeOffset="84116.97">5931 9941 36863 0,'0'0'3264'0,"-6"-5"-2608"16,0-1-528-16,1-2-128 16,1 0 2000-16,0-2 368 0,1-1 80 0,2-1 16 15,0-1-800-15,1 0-144 0,1-1-48 0,2-2 0 16,2 1-752-16,1-2-144 0,3 0-48 0,2 0 0 16,-1 0-208-16,3 0-32 0,2 1-16 0,0 1 0 0,2-1-272 0,3 3 0 31,1 0 128-31,3 3-128 0,1 0-160 0,3 0-96 15,0 2 0-15,4 3-16 0,0-2-2240 0,2 4-448 0,0-3-96 0</inkml:trace>
  <inkml:trace contextRef="#ctx0" brushRef="#br0" timeOffset="86659.45">5783 13184 20159 0,'0'0'896'0,"0"0"176"0,0 0-864 0,0 0-208 0,0 0 0 0,0 0 0 15,0 0 1536-15,3-5 256 16,0-2 48-16,-3 7 16 0,0-6-96 0,0 6-16 0,0-6 0 0,0 6 0 15,-2-6-336-15,2 6-80 16,-1-7-16-16,1 2 0 0,0 5-208 0,0-6-32 0,0 6-16 0,0 0 0 0,0 0-176 0,0-7-48 16,0 7 0-16,0 0 0 0,-1-6-128 0,1 6-48 15,-3-4 0-15,3 4 0 16,0 0-176-16,0 0-32 0,0 0-16 0,0 0 0 16,0 0-128-16,0 0-32 0,0 0 0 0,0 0 0 15,0 0-112-15,0 0-32 0,0 0 0 0,-4 6 0 16,1 1 16-16,2 0 0 0,-1 1 0 0,0 1 0 15,1 2-144-15,1 2 160 0,0 3-160 0,0 3 160 0,0 1-160 0,0 4 192 16,0 5-192-16,3 1 192 0,-2 1-64 0,0 5-128 0,-1 1 192 16,1 1-64-16,-1 0 128 0,0-2 32 15,0 2 0-15,0-1 0 0,2-2 0 0,-2-2 0 0,0-3 0 0,0 0 0 0,0-2-112 0,0-2-32 16,0-1 0-16,0-3 0 0,0-1-144 0,1-3 160 16,0-3-160-16,-1-1 160 0,0-2-160 0,0-2 0 15,0-2 144-15,2-1-144 0,-2-7 0 0,0 0 0 16,0 0 0-16,0 0 128 0,0 0-128 0,0 0-240 31,0 0 64-31,0 0 16 16,0 0-992-16,0 0-192 0,0 0-32 0,1-10-16 15,0 0-2032-15,1 1-416 0</inkml:trace>
  <inkml:trace contextRef="#ctx0" brushRef="#br0" timeOffset="87983.27">5569 14366 16575 0,'0'0'1472'0,"0"0"-1168"0,0 0-304 0,0 0 0 0,0 0 2816 0,0 0 496 0,0 0 96 0,0 0 32 0,-7-1-1264 0,0 0-256 15,7 1-64-15,0 0 0 0,-9 2-400 16,2 2-96-16,2 1-16 0,0 3 0 0,0 1-448 0,2 3-112 15,-1 2-16-15,3 3 0 0,1 3-320 0,0 1-80 0,-4 1-16 0,3 3 0 16,2 5-32-16,0-2-16 0,-3 1 0 0,2 0 0 16,1-1-48-16,2 0 0 0,-3-1 0 0,0-3 0 31,0-2-80-31,0-1-32 0,1 0 0 0,-1-3 0 0,0 0-144 0,0-4 160 16,1 1-160-16,-1-1 160 0,-2-4-160 0,0 1 192 0,2-5-192 0,0-6 192 0,0 0-16 0,0 0 0 15,0 0 0-15,0 0 0 16,0 0 192-16,0 0 32 0,0 0 16 15,-1-7 0-15,1-4 16 0,0-1 0 16,-2-2 0-16,0-2 0 0,2 1-192 0,-1-3-48 0,-2-3 0 16,1-1 0-16,-1-5-64 0,0 4 0 0,2-6-128 0,-1 2 192 15,-1-2-64-15,2 2-128 16,2 1 176-16,0 1-176 0,-1 2 144 0,3 0-144 0,2 3 0 0,0 0 144 16,-1 0-144-16,0 2 0 0,4 1 0 0,0 3 0 0,0-3 0 15,1 4 0-15,0-1 0 0,1 1 0 0,1-2 0 0,-2 5 0 16,1-1 0-16,2 3 0 0,0 1 0 0,-1 3 0 15,1 1 0-15,-3 2 0 0,0 1-128 0,1 2 128 16,-1 2 0-16,0 3 0 0,0-1 0 0,-1 4 0 16,-2 0 0-16,1 3 0 0,-2 0 0 0,0 1 0 15,0 2 0-15,1 0 0 0,-2-1-144 0,-2 1 144 32,1 1 0-32,-2-4 0 0,0 1 0 0,1 2 0 0,-2 0 0 0,-2-1 0 15,1 0 0-15,-2-2 0 0,0 1 0 0,-1-1 0 16,1-1 0-16,-2-1 0 0,-2 0 0 0,1-1 0 0,-2 1 0 0,-1-2 0 15,0 0 144-15,0 0-144 0,-2-1 0 0,1 0 0 0,-1-2 0 0,1-1 0 16,-1-1 0-16,2 0 0 16,2-1 0-16,0 1 0 0,-1-2 0 0,2 1 0 15,-1 0 0-15,1-2 0 0,6-1 0 0,0 0 0 0,0 0 0 0,-7 1 0 16,1 1 0-16,6-2 0 16,0 0 0-16,0 0 0 0,0 0 0 0,0 0 0 0,-7 2 0 15,7-2 0-15,0 0 0 0,0 0 0 0,0 0 0 0,0 0 0 16,0 0-128-16,0 0 128 15,0 0 0-15,0 0 0 0,8 4 0 0,1 1 0 0,0-3 0 0,2 2 0 0,2-4-144 0,1 2 144 16,0-1 0-16,3 2 0 16,0-2 0-16,0 2-128 0,0 0 128 0,1 0 0 0,1 1 0 0,-1 2-160 15,0 0 160-15,-1 1-128 0,-1-1 0 0,-3 1 0 16,-2-1 0-16,1 2 0 0,0 0 128 0,-2 1-128 16,-1 0 128-16,-2 1-128 0,-2 0 128 0,-1 0 0 15,-3-1 0-15,-2 2 0 0,-2 0 0 0,0 1 0 16,-4 0 0-16,-1 0 0 0,-1 1 0 0,-3 0 0 15,-1 0 0-15,-1 1 0 16,-4-2 0-16,0-2 144 0,-2-2-144 0,-1 1 160 16,0-4-32-16,-1 1-128 0,0-3 192 0,1 0-64 0,1-2-128 0,2-1 0 15,3 0 0-15,0-1 0 16,1-2 0-16,1 1 0 0,1-2 0 0,3-1 0 0,2-2-208 0,2 1-128 16,0-1-32-16,4 1 0 15,3-2-992-15,2 0-208 0,0 0-32 0,3-1-16 16,2 0-1408-16,1-2-288 15,11-9-48-15,4 9-16 0</inkml:trace>
  <inkml:trace contextRef="#ctx0" brushRef="#br0" timeOffset="88409.93">6002 14804 23039 0,'0'0'1024'0,"0"0"192"0,0 0-960 0,0 0-256 15,0 0 0-15,0 0 0 0,0 0 3200 0,3 9 576 16,-2 1 128-16,2-4 32 0,-1 2-2400 0,2 1-464 16,0 1-112-16,0 1 0 0,0 1-704 0,1-1-256 0,2 1 176 15,-2-3-176 1,0 2 304-16,2-1-48 0,1-3 0 0,-3 0 0 15,-1 1 432-15,1 0 80 0,-1-4 0 0,-4-4 16 16,0 0 176-16,0 0 48 0,0 0 0 0,0 0 0 16,0 0-96-16,0 0-16 0,0 0 0 0,0 0 0 0,0 0-176 0,-5-4-32 15,-2-1-16-15,2-2 0 0,2-1-192 0,1-1-32 16,-2-1-16-16,2-2 0 0,2-2-96 0,2 0-16 16,0-5 0-16,4 4 0 0,1-4-128 0,3 1-16 15,0-1-16-15,3-1 0 0,1 0-160 16,3 1 0-16,2-1 0 0,0 1 128 0,2 1-128 15,0 2 0-15,0 2 0 0,1 1 128 16,1-1-784-16,3 4-176 0,0 0-16 0,4 0-16 16,0 4-2048-16,0-1-416 0</inkml:trace>
  <inkml:trace contextRef="#ctx0" brushRef="#br0" timeOffset="103306.7">12539 12068 1839 0,'0'0'160'0,"0"0"-160"15,0 0 0-15,0 0 0 0,0 0 3776 0,0 0 736 16,-5 4 144-16,0-2 16 0,0 2-2640 0,5-4-544 16,-6 3-96-16,6-3-32 0,0 0-32 0,-5 4-16 0,5-4 0 0,0 0 0 0,0 0 64 0,0 0 16 15,-5 4 0-15,5-4 0 16,0 0-144-16,0 0-32 0,0 0 0 0,0 0 0 16,0 0-320-16,0 0-64 0,0 0 0 0,0 0-16 15,0 0-80-15,0 0-16 0,0 0 0 0,0 0 0 16,0 0-176-16,9-3-32 0,1 0-16 0,2 0 0 15,-1-3-80-15,2-2-16 0,1-1 0 0,4 0 0 16,6-2 48-16,4-1 16 0,6-1 0 0,5 0 0 0,7-6 0 0,4 1 0 16,3-4 0-16,4 1 0 0,5-4 16 0,3 1 0 31,5 0 0-31,1 1 0 0,-1 3-160 0,0-3-16 0,-4 1-16 0,-4 1 0 16,-2 1-80-16,-4-1-16 0,-2 3 0 0,-5 1 0 15,-2 0-32-15,-5 1-16 0,-4 3 0 0,-6 0 0 16,-3-1-144-16,-4 2 128 0,-3 4-128 0,-3 1 128 15,-2-1-128-15,-2 1 0 0,-5 2 0 0,-1 0 128 16,-2 0-128-16,-2-1 192 0,-5 6-192 0,0 0 192 16,0 0-560-16,0 0-96 0,0 0-32 0,0 0 0 15,0 0-1728-15,0 0-336 0,-5-3-80 0,5 3-18128 0</inkml:trace>
  <inkml:trace contextRef="#ctx0" brushRef="#br0" timeOffset="104073.23">14038 11583 13983 0,'0'0'624'0,"0"0"128"0,0 0-608 0,0 0-144 0,-3-4 0 0,-1-1 0 0,4 5 1792 0,-4-6 320 16,0 3 64-16,1-4 0 0,3 7-128 0,-2-6-48 16,-1-1 0-16,2 2 0 0,-1 0-528 0,2 5-128 15,-1-6 0-15,1 6-16 0,-3-6-304 0,3 6-48 16,0 0-16-16,0 0 0 0,-1-5-96 0,1 5-32 16,0 0 0-16,0 0 0 0,0 0-32 0,0 0-16 15,0 0 0-15,0 0 0 0,0 0-112 0,0 0-32 16,0 0 0-16,0 0 0 0,0 0-192 0,0 0-32 0,8 0-16 0,2 1 0 31,1 2-128-31,2 3-16 0,1-1-16 0,3 3 0 0,3 3 0 0,2-2 0 0,3 2 0 0,1 2 0 16,1 0 64-16,3 3 16 0,3 1 0 0,1 0 0 0,1 0-32 0,3 0 0 15,2 0 0-15,2 1 0 0,1-1-288 0,2-1 0 32,2-2 0-32,2 0 0 0,-4 1 336 0,1-2-32 0,-1 1-16 0,2-1 0 15,0-2-80-15,-1-1-16 0,-3-1 0 0,-1 4 0 16,-3-5-64-16,-1 1-128 0,-3 2 176 0,-1-2-176 15,0 1 192-15,-3 1-192 16,-4-2 192-16,-2 1-192 0,-2-1 128 0,-2 0-128 0,-4 0 0 0,-2 1 0 16,-5-1 0-16,-2-1 0 0,-2-1 0 0,-2 1 0 15,-4-8 0-15,2 7-224 0,-2-7 16 0,0 0 0 16,0 0-1456-16,0 0-304 0,0 0-48 0,0 0-12368 16,0 0-2464-16</inkml:trace>
  <inkml:trace contextRef="#ctx0" brushRef="#br0" timeOffset="104918.53">15377 11956 5519 0,'0'0'496'0,"0"0"-496"0,0 0 0 0,0 0 0 16,0 0 3456-16,0 0 576 0,0 0 128 0,0 0 32 16,-5 6-1904-16,5-6-384 15,0 0-80-15,-5 3-16 0,5-3-272 0,0 0-48 16,0 0-16-16,0 0 0 0,0 0-528 0,0 0-112 16,0 0-32-16,0 0 0 0,0 0 96 0,0 0 32 0,0 0 0 0,0 0 0 15,0 0 32-15,0 0 0 0,6 1 0 0,2-2 0 0,0-2-64 0,3-1 0 16,-2-1 0-16,4 1 0 0,2-2-192 0,5-3-32 15,2-2-16-15,4 1 0 16,3-3-80-16,2 0-32 0,3-2 0 0,4 0 0 0,4-5 16 0,1 0 0 16,1 0 0-16,3-1 0 0,2 0-112 0,3-1-32 15,2 0 0-15,2-4 0 0,3 3-208 0,-2 0-32 16,-1-2-16-16,1 2 0 0,0-2-160 0,-4 3 160 16,-2 0-160-16,-3 2 160 15,-2 0-32-15,-6 3-128 0,-3 1 192 0,-5 2-64 0,-4-1 0 0,-6 3-128 0,-4 3 192 16,-4 0-64-16,-5 4-128 0,-2 1 0 0,-7 4 0 0,0 0 128 15,-5-4-128-15,-6 3-176 0,-2 1 48 0,-2 1 0 32,-4 1-1296-32,0 2-256 0,-2-1-48 0,1 1-13376 0,3 1-2656 0</inkml:trace>
  <inkml:trace contextRef="#ctx0" brushRef="#br0" timeOffset="106934.7">16475 10734 14735 0,'0'0'1312'0,"0"0"-1056"0,-1-8-256 0,1 0 0 0,1 1 2496 0,-1-1 448 16,-1 1 96-16,-1-2 16 0,1 1-608 0,1 2-112 16,-1-1-32-16,1 2 0 15,0-1-560-15,0 6-112 0,0-7-32 0,0 7 0 16,-1-5-336-16,1 5-80 0,0 0-16 0,0 0 0 15,1-7-208-15,-1 7-64 0,0 0 0 0,0 0 0 16,0 0-128-16,0 0-48 0,0 0 0 0,0 0 0 0,0 0-192 0,0 0-32 16,0 0-16-16,0 0 0 15,0 0-144-15,0 0-16 0,0 0-16 0,0 0 0 16,0 0-64-16,0 0-16 0,0 0 0 0,0 0 0 0,0 0-80 0,0 0-16 16,0 0 0-16,0 0 0 15,0 0-128-15,0 0 0 0,6 6 144 0,0 0-144 16,-2 1 0-16,1 2 0 0,-1 1 0 0,0 3 128 15,-2 3-128-15,-1-1 0 0,1 4 0 0,0 2 0 16,1 1 0-16,0 4 0 0,-1 1 0 0,1 2 0 0,-2 1 0 0,3 0 0 0,-1 1 0 0,-1 0 0 16,1 1 0-16,-1-4 0 0,1 1 0 0,0-2 128 15,-2 0-128-15,0-3 0 16,-1 0 0-16,2-1 128 0,-1-1-128 0,1 1 0 16,1-5 128-16,0 0-128 0,-2-1 0 0,2-3 0 0,1 2 0 0,1-4 128 15,-3-1-128-15,1 0 0 0,-2-2 0 0,1 0 0 16,1-2 0-16,-3-7 0 15,3 5 0-15,-3-5 128 0,0 0-128 0,0 0 0 16,0 0 0-16,0 0 0 0,0 0-192 0,0 0 32 16,0 0 16-16,0 0 0 15,-1-7-1072-15,-2 0-224 0,-1-5-32 0,0-1-16 16,0-3-2752-16,3-2-560 0</inkml:trace>
  <inkml:trace contextRef="#ctx0" brushRef="#br0" timeOffset="107677.96">16762 10657 20607 0,'0'0'912'0,"0"0"192"0,0 0-880 16,4-6-224-16,0-1 0 0,0 2 0 0,-2-2 1936 0,-2 7 352 16,4-6 64-16,0-1 16 0,-1 1-208 0,-1 1-48 0,-2 5 0 0,3-7 0 15,-3 7-512-15,0 0-96 0,1-6-32 0,-1 6 0 16,0 0-304-16,0 0-64 0,0 0-16 0,0 0 0 0,0 0-240 0,0 0-48 16,0 0-16-16,0 0 0 0,0 0-240 0,0 0-48 15,0 0-16-15,0 0 0 0,0 0-176 0,0 0-48 31,0 0 0-31,0 0 0 0,0 0 0 0,0 0-16 0,0 0 0 0,0 0 0 16,0 0-16-16,0 0 0 16,0 0 0-16,0 0 0 0,0 0-64 0,0 0-16 15,0 0 0-15,0 0 0 0,0 0-144 0,0 0 192 0,0 0-192 0,0 0 192 16,0 0-192-16,0 0 128 0,0 0-128 0,0 0 128 16,0 0-128-16,0 0 128 0,0 0-128 0,0 0 128 0,0 0-128 0,0 0 0 15,0 0 144-15,0 0-144 0,-1 7 0 0,1 3 0 16,0-1 0-16,0 2 128 0,0 4-128 0,1 0 0 15,0 4 0-15,2 3 0 0,-2-1 0 0,1 2 0 16,-1 2 0-16,0 4 0 0,1 3 0 0,-1-1 0 0,-1 3 0 0,1-2 0 16,1 0 0-16,0 1 0 15,-2-3 0-15,1-1 0 0,1-2 0 0,-1-1 0 0,-1-3 0 16,1 1 0-16,1-1 0 0,-1-2 0 0,2-1 0 16,-2-1 0-16,1-2 0 0,1-1 0 0,0-2 0 0,-1 1 0 15,0-5 0-15,0 0 128 0,1 0-128 0,-1-1 0 16,0-1 0-16,0-2 0 0,1-1 0 0,-3-5 0 0,0 0 0 0,5 5 0 15,-5-5 0-15,0 0 0 16,8 0 0-16,-8 0-208 0,0 0 16 0,8-5 16 31,-2-1-1440-31,0-2-304 0,-3-1-48 0,1-2-12896 16,-1-2-2592-16</inkml:trace>
  <inkml:trace contextRef="#ctx0" brushRef="#br0" timeOffset="108391.97">16423 10090 5519 0,'0'0'496'0,"0"0"-496"0,0 0 0 0,0 0 0 0,-5-1 2752 0,-2 1 464 16,1 0 96-16,6 0 16 0,-8 0-1088 0,0 0-192 15,0 0-64-15,2 1 0 0,6-1 0 0,-9 3-16 16,-2 1 0-16,1 2 0 0,-1 1-80 0,2-1-16 15,0 5 0-15,3 2 0 0,-2 0-592 0,1 0-128 16,2 4-32-16,2 0 0 0,2 2-384 0,4 3-80 31,3-1-16-31,3 1 0 0,4 0-272 0,3-1-64 0,1 0-16 0,4-3 0 16,2 1-16-16,3-6 0 0,3 0 0 0,2-1 0 0,3-3-16 0,1-2 0 16,-1-1 0-16,-1-4 0 0,-2-3 16 0,-2 0 0 0,-2-3 0 15,-1-1 0-15,0-3 32 0,-1-1 0 16,-4-3 0-16,-3-1 0 0,-1-2 32 0,-1-1 16 15,-4-3 0-15,-2 1 0 0,-2-2 32 0,-3 0 0 16,-2-4 0-16,-3 1 0 0,-3-5 0 0,-2 0 16 16,-2-2 0-16,-3-4 0 0,-3 2-80 0,-1 0 0 15,-5-2-16-15,0 3 0 0,-2 2-112 0,-1 4-32 16,-3 4 0-16,0 4 0 16,-1 3-160-16,-1 2 0 0,-2 7 0 0,-1 3 128 0,0 2-128 0,0 3 0 15,0 7 0-15,1 1 0 0,2 8-384 0,2 0 0 16,3 5 0-16,4 3 0 15,3 4-1792-15,4 3-352 0,3 0-80 0,5 1-18848 16</inkml:trace>
  <inkml:trace contextRef="#ctx0" brushRef="#br0" timeOffset="109176.33">16708 11330 2751 0,'0'0'256'0,"0"0"-256"0,0 0 0 0,0 0 0 0,0 0 3648 0,0 0 672 16,0 0 144-16,0 0 16 0,-5-1-1872 0,5 1-384 16,-5-2-80-16,5 2-16 0,0 0-48 0,-5 0-16 15,5 0 0-15,0 0 0 0,-7 0-272 0,7 0-48 16,0 0-16-16,0 0 0 15,0 0-320-15,0 0-64 0,0 0 0 0,0 0-16 0,0 0-448 16,0 0-96-16,0 0-16 0,5 7 0 16,3-1-128-16,5 2-16 0,3 0-16 0,5-2 0 15,4 4 32-15,5 0 0 0,4 0 0 0,5 1 0 0,2-1-96 0,4 1-16 0,3 0 0 0,1 3 0 16,1-1-176-16,-2 0-32 0,-1 1-16 16,0-1 0-16,-1 0-112 0,-3 0-32 0,-4-3 0 0,0 1 0 15,-3 1-160-15,0-2 192 0,-4-2-192 0,0 0 192 16,-4 0-192-16,-2-2 0 0,-2 1 0 0,-2-1 128 0,-3-1-128 0,-2 1 0 15,-2-3 0-15,-2 1 0 0,1-1 0 0,-5 1 0 16,-1-3 0-16,-8-1 0 31,0 0-512-31,0 0-144 0,0 0-32 0,0 0 0 16,0 0-1584-16,0 0-320 0,-5-2-64 0</inkml:trace>
  <inkml:trace contextRef="#ctx0" brushRef="#br0" timeOffset="110109.24">17999 11439 27695 0,'0'0'1216'0,"0"0"272"0,0 0-1184 0,1-4-304 0,1-3 0 0,-1 1 0 0,0 1 2048 0,-1 5 368 16,0 0 64-16,0 0 16 0,0 0-640 0,0 0-112 15,0 0-16-15,0 0-16 0,0 0-592 0,0 0-112 0,0 0-32 0,-2 8 0 0,-1 2-448 0,1 5-80 16,-1 3-32-16,2 3 0 0,-1 1-32 0,2 3-16 15,0 0 0-15,2 1 0 0,-1 1-48 0,2 0-16 16,0 1 0-16,1-1 0 16,0 1-128-16,0-4-32 0,0 2 0 0,1-3 0 15,-1-3-144-15,0 0 0 0,0-2 0 0,0-1 128 0,0-1-128 16,0-2 0-16,0-1 0 0,-2-2 0 16,1-2 0-16,1-1-272 15,-4-8 32-15,0 0 16 16,0 0-1264-16,0 0-256 0,0 0-48 0,0 0-16 15,0 0-1584-15,0 0-304 0</inkml:trace>
  <inkml:trace contextRef="#ctx0" brushRef="#br0" timeOffset="110460.57">18008 11660 11055 0,'0'0'480'0,"0"0"112"0,0 0-464 0,0 0-128 15,0 0 0-15,0 0 0 0,0 0 5488 0,0 0 1072 16,0 0 224-16,11 1 32 0,0 0-4192 0,4 2-848 15,0 0-176-15,4-2-16 0,0 1-560 0,3 1-128 16,3-2 0-16,0 2-16 0,0 0-240 0,1-3-64 0,0 0 0 0,0 0 0 16,0 0-208-16,-3 0-48 0,-2 0-16 0,0 0 0 15,-1-3-304-15,-3 2 0 0,-3 1 0 0,2 0 0 32,-1-3-496-32,0 0-144 0,-2 0-48 0,-2-1 0 15,-1 0-2896-15,-4 0-592 0,1-1-112 0</inkml:trace>
  <inkml:trace contextRef="#ctx0" brushRef="#br0" timeOffset="110876.81">18445 11362 27871 0,'0'0'1232'0,"-1"-5"256"0,1 5-1184 0,1-8-304 16,-1 2 0-16,1-1 0 0,-1 7 1984 0,0 0 352 16,0-6 64-16,0 6 16 0,0 0-576 0,0 0-112 15,0 0-32-15,0 0 0 0,0 0-656 0,0 0-128 16,0 0-16-16,0 0-16 0,2 8-304 0,-1 3-48 0,2 4-16 0,-1 2 0 15,-1 1-128-15,2 3-48 0,0 4 0 0,1 2 0 16,-1 3-16-16,1 0-16 0,0 0 0 0,1 3 0 0,2-2 0 0,0 3 0 16,-2-2 0-16,1 2 0 0,2 0 16 0,-4-4 16 15,0 0 0-15,0 0 0 0,1-3-32 0,-1-2-16 32,0-1 0-32,1-1 0 0,-1-3-112 0,0-2-32 0,0-2 0 0,0-5 0 15,0 0-144-15,0 1 0 0,-2-3 0 0,1-2 128 31,-1 0-672-31,-2-7-144 0,0 0-16 0,0 0-14848 0,0 0-2976 0</inkml:trace>
  <inkml:trace contextRef="#ctx0" brushRef="#br0" timeOffset="118174.87">22569 11445 1839 0,'0'0'0'0,"0"0"160"0,0 0-160 0,0 0 0 0,-6 4 0 0,0-4 0 0,-1 1 4096 0,7-1 800 16,-6 1 160-16,6-1 16 0,0 0-2784 0,-7 1-560 15,1 1-128-15,6-2 0 0,0 0-192 0,0 0-16 16,-7 2-16-16,7-2 0 0,0 0-224 0,0 0-64 16,-5 2 0-16,5-2 0 0,0 0-112 0,0 0-16 15,0 0-16-15,0 0 0 0,0 0-176 0,0 0-48 16,0 0 0-16,0 0 0 0,5-4-32 0,3 0-16 0,1-1 0 0,2-1 0 0,2-1 16 0,4-1 0 15,2 0 0-15,3-2 0 0,3-4-16 0,4 0 0 32,3-2 0-32,5 1 0 0,2-2-32 0,4-1 0 0,3-1 0 0,3 2 0 15,3-2-240-15,1 2-48 16,-3-4-16-16,3 2 0 0,-3-1-160 0,-3 0-48 16,0 1 0-16,-1 2 0 0,-2-3-128 0,-1 3 0 0,-2 2 144 0,-4 0-144 0,-1-2 0 0,-5 3 144 15,-5 2-144-15,-3-1 0 0,-2 4 128 0,-2 0-128 16,-5 1 0-16,0 2 0 0,-3-1 0 0,-2 2-192 15,-1 1 16-15,-2 0 16 16,-6 4-336-16,0 0-64 0,7-2-16 0,-7 2 0 16,0 0-1472-16,0 0-288 0,6 0-64 0,-6 0-10896 15,0 0-2176-15</inkml:trace>
  <inkml:trace contextRef="#ctx0" brushRef="#br0" timeOffset="118895.73">23704 10971 11967 0,'0'0'1072'0,"0"0"-864"0,0 0-208 0,0 0 0 0,0 0 2928 0,0 0 528 16,0 0 128-16,-4-6 0 0,4 6-1184 0,-4-4-240 15,0 0-48-15,4 4-16 0,-3-3-688 0,3 3-144 16,-6-2-32-16,6 2 0 0,0 0-352 0,0 0-80 16,0 0-16-16,0 0 0 0,0 0-208 0,0 0-64 15,0 0 0-15,0 0 0 0,0 0-176 0,7 5-32 0,2 0-16 0,4 4 0 16,3-2 48-1,3 3 16-15,3 3 0 0,6 2 0 0,4-1 160 16,5 2 16-16,3 1 16 0,6 1 0 0,3 1-96 0,2 2 0 16,0-1-16-16,-1-1 0 0,1 2-48 0,-3-1-16 0,1-1 0 0,-2 1 0 0,-2-4-128 0,-1 2-32 15,-1-3 0-15,0 1 0 0,1 0-64 0,-3-1-16 32,-4 0 0-32,-1-2 0 0,-4 1-128 0,-2-3 160 0,-2-1-160 15,-5-2 160-15,-2 1-160 0,-4-3 0 0,-3 0 0 0,-1-1 0 16,-4-1 0-16,-2-2-320 0,-7-2 48 0,0 0 16 31,0 0-1728-31,0 0-320 0,0 0-80 0,0 0-17152 0</inkml:trace>
  <inkml:trace contextRef="#ctx0" brushRef="#br0" timeOffset="119618.95">24868 11424 3679 0,'0'0'160'0,"0"0"32"0,0 0-192 0,0 0 0 15,0 0 0-15,0 0 0 0,0 0 4480 0,0 0 832 16,0 0 192-16,0 0 16 0,0 0-3104 0,0 0-624 16,0 0-128-16,0 0-32 0,7-4-288 0,-1-1-64 15,1-2-16-15,1-1 0 0,0 0-160 0,2 1-16 16,2-1-16-16,1 0 0 0,2-4-16 0,2 2 0 16,0-1 0-16,3 1 0 0,5-6-96 0,3 2 0 0,5 1-16 0,2-4 0 0,2 0-96 15,0 0-16-15,1 1 0 0,1-3 0 16,0 2-272-16,-1-3-64 0,-1 2-16 0,-1 1 0 15,0 0-160-15,-7 4-16 0,4 0-16 0,0-1 0 16,-1-2-288-16,1 1 160 0,-3 0-160 0,-1 1 128 16,-2 0-128-16,4-2 0 0,-5 0 0 0,-2 3 0 15,-5 1 0-15,-2 3 0 16,-4-1 128-16,-2 2-128 0,-2 3 0 0,-4-2-176 16,-1 2 48-16,-4 5 0 15,0 0-368-15,0 0-64 0,0 0-16 0,0 0 0 16,0 0-496-16,0 0-96 0,0 0-32 0,0 0 0 15,6 1-2064-15,1 3-432 0,1-2-80 0</inkml:trace>
  <inkml:trace contextRef="#ctx0" brushRef="#br0" timeOffset="120353.25">25919 10875 4607 0,'0'0'192'0,"0"0"64"0,0 0-256 0,-5-1 0 0,-2-2 0 0,2 2 0 0,5 1 5440 0,-5-3 1024 0,-3 0 224 0,8 3 32 16,0 0-3840-16,-6-1-768 16,-1 0-144-16,7 1-48 0,0 0-704 0,0 0-128 0,0 0-48 0,0 0 0 15,0 0-448-15,0 0-80 16,0 0-32-16,0 0 0 0,0 0-160 0,5 5-48 0,5 0 0 0,1 1 0 16,5 1 112-16,3 0 0 0,6 1 16 0,3 1 0 15,2 0 16-15,0 1 0 16,6 3 0-16,6 3 0 0,2 1 80 0,3 1 16 15,1 2 0-15,6-1 0 0,4 2 32 0,8 1 16 16,4 2 0-16,4 2 0 0,5-1-96 0,0-1-16 0,1 0 0 0,2-1 0 16,-1 3-272-16,-3-5-176 0,-3 1 192 0,-4-2-192 0,-5-3 192 0,-4-1-64 15,-5-2 0-15,-5-1-128 0,-5 0 144 0,-5-4-144 32,-7-1 0-32,-5-1 144 0,-8-6-144 0,-1-1 0 0,-8-1 0 15,-5-6 0 1,-7 0-2208-16,-4 0-368 0</inkml:trace>
  <inkml:trace contextRef="#ctx0" brushRef="#br0" timeOffset="122534.86">23395 10306 10127 0,'0'0'896'0,"0"0"-704"0,0 0-192 0,0 0 0 0,-1-6 2880 0,1-1 528 16,0 0 112-16,1 0 32 0,-1 1-864 0,0-2-192 16,0 0-16-16,0 0-16 0,0 0-592 0,0 0-112 15,0 1-32-15,0 0 0 0,0-2-432 0,0 4-80 16,0-2-32-16,-1 1 0 0,1-1-208 0,1 1-32 0,1-1-16 0,-1 2 0 16,-1 0-160-16,0-3-48 0,0 1 0 0,0 2 0 15,-1 0-208-15,1 5-32 0,0 0-16 0,0 0 0 16,0-5-144-16,0 5-48 0,0 0 0 0,0 0 0 15,0 0-80-15,0 0-32 0,0 0 0 0,0 0 0 0,0 0 16 0,0 0 0 16,0 0 0-16,0 0 0 0,0 0-32 0,0 0 0 31,0 0 0-31,0 0 0 0,0 0-144 0,0 0 192 0,0 0-192 0,0 0 192 16,0 0-192-16,0 0 160 0,0 0-160 0,0 0 160 0,0 0-160 0,3 8 160 16,1-1-160-16,0 1 160 0,0 1-160 0,0 2 0 15,-1 3 144-15,1-1-144 0,-1 4 0 0,1 5 0 0,0 6 0 0,0 2 128 16,0-2-128-16,0 5 0 15,-1 1 0-15,1 1 0 0,-2 0 0 0,1-7 0 16,-2 0 0-16,0 2 0 0,-1 0 0 0,2 0 128 16,-1-1-128-16,3 0 0 0,-1-3 0 0,-1 5 128 15,1-4-128-15,-1-1 0 0,1-3 0 0,-2-3 128 32,1 0-128-32,-1-2 0 0,-1-3 0 0,0-2 128 0,0-2-128 0,0-2 0 15,-1-1 0-15,-1-1 144 0,2-7-144 0,0 0 0 0,0 0 0 0,0 0 0 16,0 0 0-16,0 0 0 15,0 0 0-15,0 0-224 0,-6 0 16 0,6 0 0 16,0 0-480-16,-4-7-80 0,1-1-32 16,3-1 0-16,3-1-2160 0,1 1-432 0,0-2-96 0</inkml:trace>
  <inkml:trace contextRef="#ctx0" brushRef="#br0" timeOffset="123275.12">23802 10136 3679 0,'0'0'320'0,"0"0"-320"15,1-6 0-15,-1 1 0 0,0 5 4784 0,0-6 880 16,0 1 176-16,0-2 48 0,0 0-2752 0,0 0-528 15,-1 0-112-15,1 1-32 0,0 6-848 0,0-7-160 16,0 2-48-16,0 5 0 0,0 0-400 0,0 0-96 16,0 0-16-16,1-7 0 0,-1 7-16 0,0 0-16 15,0 0 0-15,0 0 0 0,0-5-80 0,0 5-16 0,0 0 0 0,0 0 0 16,0 0-240-16,0 0-48 0,0 0-16 0,0 0 0 16,0 0-112-16,0 0-32 0,0 0 0 0,0 0 0 15,0 0-64-15,0 0-32 0,0 0 0 0,-5 7 0 16,1 3-96-16,2 1-128 0,0 3 176 0,1 4-176 15,0 6 144-15,2 0-144 0,0 4 0 0,1 3 144 16,-1 4 32-16,0 2 0 0,2 3 0 0,-2-2 0 16,0 4 16-16,-1-5 0 0,0-1 0 0,0-1 0 0,2-1 0 15,-1-3 0-15,0-1 0 0,1-3 0 0,-1 0-192 0,0-3 192 16,0-4-192-16,2 1 192 0,0-4-192 0,-1-2 160 16,0 0-160-16,-1-1 160 0,0-2-160 0,1-2 0 15,0-1 0-15,-1 2 128 0,1-5-128 0,-1 1 0 16,-1-7 0-16,0 0 0 0,0 0 0 0,0 0-176 0,0 0 48 0,0 0 0 31,0 0-1104-31,0 0-224 0,0 0-32 0,0 0-13728 16,0 0-2736-16</inkml:trace>
  <inkml:trace contextRef="#ctx0" brushRef="#br0" timeOffset="123974.96">23437 9605 2751 0,'-4'-3'256'0,"-1"-3"-256"0,0-3 0 0,-2 1 0 16,1 1 5104-16,-2 1 976 16,3-1 192-16,-2 1 32 15,-1-1-3088-15,-1 5-608 0,0 0-128 0,0 4-32 0,0 0-704 0,-3 5-144 16,2-1-16-16,0 2-16 0,1 5-592 0,1 3-112 15,-1 2-32-15,3 3 0 0,1 1-320 0,2 3-64 0,2-2 0 0,1 4-16 16,2-1-176-16,2-2-48 0,3 0 0 0,2-2 0 16,1 0-16-16,3 0-16 15,3-1 0-15,2-3 0 0,3-2 80 0,4-2 32 16,2-2 0-16,-2-5 0 0,4-2-16 0,2-1 0 0,2 0 0 0,-1-4 0 0,-1-3 48 0,-1-2 0 16,0-3 0-16,7-4 0 15,-5-1 64-15,-7 3 0 0,0-2 16 0,-2-1 0 0,-2-3 112 0,-2 0 0 16,-4-1 16-16,-3-3 0 0,-3-1-32 0,-2-2-16 15,-6-2 0-15,-4-1 0 0,-3-2-160 0,-5 1-16 16,-3-3-16-16,-6-5 0 0,-2 2-112 0,1 6-32 31,1 3 0-31,-3 2 0 0,-1 3-144 0,3 7 160 0,-3 2-160 0,-2 0 160 0,-4 4-160 0,0 2 0 16,-1 1 0-16,1 5 0 16,1 3-640-16,-3 4-64 0,3 3-16 15,6 3 0-15,3 5-1888 0,3 3-368 16,3 2-80-16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39FF2-FDE2-447C-B286-4903213AA081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FF6FB-8F8C-4173-A3B0-22691DAA3C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498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803196" indent="-30794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236542" indent="-24603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731793" indent="-24603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227044" indent="-24603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684200" indent="-2460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141355" indent="-2460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598510" indent="-2460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4055665" indent="-2460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DBE03B-AC78-4E09-8D34-E909E5EAA8D5}" type="slidenum">
              <a:rPr lang="en-GB" altLang="en-US" sz="1300">
                <a:latin typeface="Lucida Sans Unicode" pitchFamily="34" charset="0"/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GB" altLang="en-US" sz="1300">
              <a:latin typeface="Lucida Sans Unicode" pitchFamily="34" charset="0"/>
              <a:cs typeface="Arial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9614" y="4862514"/>
            <a:ext cx="5680075" cy="46053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113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803196" indent="-30794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236542" indent="-24603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731793" indent="-24603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227044" indent="-24603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684200" indent="-2460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141355" indent="-2460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598510" indent="-2460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4055665" indent="-2460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DBE03B-AC78-4E09-8D34-E909E5EAA8D5}" type="slidenum">
              <a:rPr lang="en-GB" altLang="en-US" sz="1300">
                <a:latin typeface="Lucida Sans Unicode" pitchFamily="34" charset="0"/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GB" altLang="en-US" sz="1300">
              <a:latin typeface="Lucida Sans Unicode" pitchFamily="34" charset="0"/>
              <a:cs typeface="Arial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9614" y="4862514"/>
            <a:ext cx="5680075" cy="46053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328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4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3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29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50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78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376152" y="384175"/>
            <a:ext cx="3839633" cy="819308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3016" y="384175"/>
            <a:ext cx="11319934" cy="819308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34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6AC-607E-4704-9518-EB21D4570B07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996-F051-4661-8A2A-BA153BDB7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168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67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7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4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2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49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36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4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1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298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1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3021" y="2239963"/>
            <a:ext cx="7579783" cy="63373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36001" y="2239963"/>
            <a:ext cx="7579783" cy="63373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736" indent="0">
              <a:buNone/>
              <a:defRPr sz="2100" b="1"/>
            </a:lvl2pPr>
            <a:lvl3pPr marL="957472" indent="0">
              <a:buNone/>
              <a:defRPr sz="1900" b="1"/>
            </a:lvl3pPr>
            <a:lvl4pPr marL="1436206" indent="0">
              <a:buNone/>
              <a:defRPr sz="1600" b="1"/>
            </a:lvl4pPr>
            <a:lvl5pPr marL="1914941" indent="0">
              <a:buNone/>
              <a:defRPr sz="1600" b="1"/>
            </a:lvl5pPr>
            <a:lvl6pPr marL="2393675" indent="0">
              <a:buNone/>
              <a:defRPr sz="1600" b="1"/>
            </a:lvl6pPr>
            <a:lvl7pPr marL="2872411" indent="0">
              <a:buNone/>
              <a:defRPr sz="1600" b="1"/>
            </a:lvl7pPr>
            <a:lvl8pPr marL="3351146" indent="0">
              <a:buNone/>
              <a:defRPr sz="1600" b="1"/>
            </a:lvl8pPr>
            <a:lvl9pPr marL="3829881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736" indent="0">
              <a:buNone/>
              <a:defRPr sz="2100" b="1"/>
            </a:lvl2pPr>
            <a:lvl3pPr marL="957472" indent="0">
              <a:buNone/>
              <a:defRPr sz="1900" b="1"/>
            </a:lvl3pPr>
            <a:lvl4pPr marL="1436206" indent="0">
              <a:buNone/>
              <a:defRPr sz="1600" b="1"/>
            </a:lvl4pPr>
            <a:lvl5pPr marL="1914941" indent="0">
              <a:buNone/>
              <a:defRPr sz="1600" b="1"/>
            </a:lvl5pPr>
            <a:lvl6pPr marL="2393675" indent="0">
              <a:buNone/>
              <a:defRPr sz="1600" b="1"/>
            </a:lvl6pPr>
            <a:lvl7pPr marL="2872411" indent="0">
              <a:buNone/>
              <a:defRPr sz="1600" b="1"/>
            </a:lvl7pPr>
            <a:lvl8pPr marL="3351146" indent="0">
              <a:buNone/>
              <a:defRPr sz="1600" b="1"/>
            </a:lvl8pPr>
            <a:lvl9pPr marL="3829881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62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73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4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273052"/>
            <a:ext cx="6815666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736" indent="0">
              <a:buNone/>
              <a:defRPr sz="1300"/>
            </a:lvl2pPr>
            <a:lvl3pPr marL="957472" indent="0">
              <a:buNone/>
              <a:defRPr sz="1000"/>
            </a:lvl3pPr>
            <a:lvl4pPr marL="1436206" indent="0">
              <a:buNone/>
              <a:defRPr sz="1000"/>
            </a:lvl4pPr>
            <a:lvl5pPr marL="1914941" indent="0">
              <a:buNone/>
              <a:defRPr sz="1000"/>
            </a:lvl5pPr>
            <a:lvl6pPr marL="2393675" indent="0">
              <a:buNone/>
              <a:defRPr sz="1000"/>
            </a:lvl6pPr>
            <a:lvl7pPr marL="2872411" indent="0">
              <a:buNone/>
              <a:defRPr sz="1000"/>
            </a:lvl7pPr>
            <a:lvl8pPr marL="3351146" indent="0">
              <a:buNone/>
              <a:defRPr sz="1000"/>
            </a:lvl8pPr>
            <a:lvl9pPr marL="3829881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7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736" indent="0">
              <a:buNone/>
              <a:defRPr sz="2900"/>
            </a:lvl2pPr>
            <a:lvl3pPr marL="957472" indent="0">
              <a:buNone/>
              <a:defRPr sz="2500"/>
            </a:lvl3pPr>
            <a:lvl4pPr marL="1436206" indent="0">
              <a:buNone/>
              <a:defRPr sz="2100"/>
            </a:lvl4pPr>
            <a:lvl5pPr marL="1914941" indent="0">
              <a:buNone/>
              <a:defRPr sz="2100"/>
            </a:lvl5pPr>
            <a:lvl6pPr marL="2393675" indent="0">
              <a:buNone/>
              <a:defRPr sz="2100"/>
            </a:lvl6pPr>
            <a:lvl7pPr marL="2872411" indent="0">
              <a:buNone/>
              <a:defRPr sz="2100"/>
            </a:lvl7pPr>
            <a:lvl8pPr marL="3351146" indent="0">
              <a:buNone/>
              <a:defRPr sz="2100"/>
            </a:lvl8pPr>
            <a:lvl9pPr marL="3829881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736" indent="0">
              <a:buNone/>
              <a:defRPr sz="1300"/>
            </a:lvl2pPr>
            <a:lvl3pPr marL="957472" indent="0">
              <a:buNone/>
              <a:defRPr sz="1000"/>
            </a:lvl3pPr>
            <a:lvl4pPr marL="1436206" indent="0">
              <a:buNone/>
              <a:defRPr sz="1000"/>
            </a:lvl4pPr>
            <a:lvl5pPr marL="1914941" indent="0">
              <a:buNone/>
              <a:defRPr sz="1000"/>
            </a:lvl5pPr>
            <a:lvl6pPr marL="2393675" indent="0">
              <a:buNone/>
              <a:defRPr sz="1000"/>
            </a:lvl6pPr>
            <a:lvl7pPr marL="2872411" indent="0">
              <a:buNone/>
              <a:defRPr sz="1000"/>
            </a:lvl7pPr>
            <a:lvl8pPr marL="3351146" indent="0">
              <a:buNone/>
              <a:defRPr sz="1000"/>
            </a:lvl8pPr>
            <a:lvl9pPr marL="3829881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528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5746" tIns="47874" rIns="95746" bIns="47874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5746" tIns="47874" rIns="95746" bIns="47874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E6742-2A58-1748-9CDD-BDABACCE2E42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B29A2-315E-6246-831B-2248E50C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8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defTabSz="478736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052" indent="-359052" algn="l" defTabSz="478736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945" indent="-299209" algn="l" defTabSz="478736" rtl="0" eaLnBrk="1" latinLnBrk="0" hangingPunct="1">
        <a:spcBef>
          <a:spcPct val="20000"/>
        </a:spcBef>
        <a:buFont typeface="Arial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838" indent="-239368" algn="l" defTabSz="478736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571" indent="-239368" algn="l" defTabSz="478736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307" indent="-239368" algn="l" defTabSz="478736" rtl="0" eaLnBrk="1" latinLnBrk="0" hangingPunct="1">
        <a:spcBef>
          <a:spcPct val="20000"/>
        </a:spcBef>
        <a:buFont typeface="Arial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043" indent="-239368" algn="l" defTabSz="478736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1779" indent="-239368" algn="l" defTabSz="478736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0513" indent="-239368" algn="l" defTabSz="478736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249" indent="-239368" algn="l" defTabSz="478736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87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736" algn="l" defTabSz="4787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472" algn="l" defTabSz="4787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206" algn="l" defTabSz="4787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4941" algn="l" defTabSz="4787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3675" algn="l" defTabSz="4787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411" algn="l" defTabSz="4787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146" algn="l" defTabSz="4787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29881" algn="l" defTabSz="4787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5" Type="http://schemas.openxmlformats.org/officeDocument/2006/relationships/image" Target="../media/image7.png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5" Type="http://schemas.openxmlformats.org/officeDocument/2006/relationships/image" Target="../media/image8.png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6" name="Straight Arrow Connector 185"/>
          <p:cNvCxnSpPr/>
          <p:nvPr/>
        </p:nvCxnSpPr>
        <p:spPr>
          <a:xfrm>
            <a:off x="2427637" y="4636398"/>
            <a:ext cx="17405" cy="995255"/>
          </a:xfrm>
          <a:prstGeom prst="straightConnector1">
            <a:avLst/>
          </a:prstGeom>
          <a:ln>
            <a:solidFill>
              <a:schemeClr val="tx2">
                <a:lumMod val="75000"/>
                <a:alpha val="73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458928" y="3029933"/>
            <a:ext cx="1384284" cy="118689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856008" y="3072579"/>
            <a:ext cx="89846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843210" y="3518825"/>
            <a:ext cx="3153860" cy="0"/>
          </a:xfrm>
          <a:prstGeom prst="line">
            <a:avLst/>
          </a:prstGeom>
          <a:ln>
            <a:solidFill>
              <a:schemeClr val="accent6">
                <a:lumMod val="75000"/>
                <a:alpha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 flipV="1">
            <a:off x="5745772" y="1711088"/>
            <a:ext cx="17405" cy="136149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 flipV="1">
            <a:off x="7983318" y="2542527"/>
            <a:ext cx="17405" cy="976301"/>
          </a:xfrm>
          <a:prstGeom prst="straightConnector1">
            <a:avLst/>
          </a:prstGeom>
          <a:ln>
            <a:solidFill>
              <a:schemeClr val="accent6">
                <a:lumMod val="75000"/>
                <a:alpha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4852140" y="4028551"/>
            <a:ext cx="879462" cy="2419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731602" y="4004436"/>
            <a:ext cx="1872" cy="447239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4846256" y="4175313"/>
            <a:ext cx="272319" cy="0"/>
          </a:xfrm>
          <a:prstGeom prst="line">
            <a:avLst/>
          </a:prstGeom>
          <a:ln>
            <a:solidFill>
              <a:schemeClr val="accent1">
                <a:lumMod val="75000"/>
                <a:alpha val="79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5204784" y="2028334"/>
            <a:ext cx="1145367" cy="4830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26" name="Straight Connector 125"/>
          <p:cNvCxnSpPr/>
          <p:nvPr/>
        </p:nvCxnSpPr>
        <p:spPr>
          <a:xfrm>
            <a:off x="3815943" y="4228053"/>
            <a:ext cx="0" cy="408342"/>
          </a:xfrm>
          <a:prstGeom prst="line">
            <a:avLst/>
          </a:prstGeom>
          <a:ln>
            <a:solidFill>
              <a:schemeClr val="tx2">
                <a:lumMod val="75000"/>
                <a:alpha val="79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2434272" y="4636394"/>
            <a:ext cx="1381675" cy="0"/>
          </a:xfrm>
          <a:prstGeom prst="line">
            <a:avLst/>
          </a:prstGeom>
          <a:ln>
            <a:solidFill>
              <a:schemeClr val="tx2">
                <a:lumMod val="75000"/>
                <a:alpha val="79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Rectangle 140"/>
          <p:cNvSpPr/>
          <p:nvPr/>
        </p:nvSpPr>
        <p:spPr>
          <a:xfrm>
            <a:off x="6572454" y="3281027"/>
            <a:ext cx="1255591" cy="5232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42" name="Straight Connector 141"/>
          <p:cNvCxnSpPr/>
          <p:nvPr/>
        </p:nvCxnSpPr>
        <p:spPr>
          <a:xfrm>
            <a:off x="5118573" y="4175313"/>
            <a:ext cx="29694" cy="1662156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7" name="Group 166"/>
          <p:cNvGrpSpPr/>
          <p:nvPr/>
        </p:nvGrpSpPr>
        <p:grpSpPr>
          <a:xfrm>
            <a:off x="1959035" y="5550210"/>
            <a:ext cx="650336" cy="1048131"/>
            <a:chOff x="3288077" y="7766672"/>
            <a:chExt cx="998514" cy="1712511"/>
          </a:xfrm>
        </p:grpSpPr>
        <p:grpSp>
          <p:nvGrpSpPr>
            <p:cNvPr id="52" name="Group 51"/>
            <p:cNvGrpSpPr/>
            <p:nvPr/>
          </p:nvGrpSpPr>
          <p:grpSpPr>
            <a:xfrm>
              <a:off x="3537240" y="8391818"/>
              <a:ext cx="749351" cy="1087365"/>
              <a:chOff x="3537240" y="8127087"/>
              <a:chExt cx="749351" cy="1087365"/>
            </a:xfrm>
          </p:grpSpPr>
          <p:grpSp>
            <p:nvGrpSpPr>
              <p:cNvPr id="147" name="Group 146"/>
              <p:cNvGrpSpPr/>
              <p:nvPr/>
            </p:nvGrpSpPr>
            <p:grpSpPr>
              <a:xfrm>
                <a:off x="3537240" y="8425250"/>
                <a:ext cx="749351" cy="789202"/>
                <a:chOff x="5130960" y="1585644"/>
                <a:chExt cx="749351" cy="789202"/>
              </a:xfrm>
            </p:grpSpPr>
            <p:cxnSp>
              <p:nvCxnSpPr>
                <p:cNvPr id="148" name="Straight Connector 147"/>
                <p:cNvCxnSpPr/>
                <p:nvPr/>
              </p:nvCxnSpPr>
              <p:spPr>
                <a:xfrm flipV="1">
                  <a:off x="5141483" y="1738044"/>
                  <a:ext cx="0" cy="484402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flipV="1">
                  <a:off x="5880311" y="1738044"/>
                  <a:ext cx="0" cy="484402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 flipH="1">
                  <a:off x="5528128" y="2222446"/>
                  <a:ext cx="352183" cy="152400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/>
                <p:nvPr/>
              </p:nvCxnSpPr>
              <p:spPr>
                <a:xfrm>
                  <a:off x="5140411" y="2222446"/>
                  <a:ext cx="387717" cy="152400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/>
                <p:cNvCxnSpPr/>
                <p:nvPr/>
              </p:nvCxnSpPr>
              <p:spPr>
                <a:xfrm>
                  <a:off x="5483143" y="1585644"/>
                  <a:ext cx="387717" cy="152400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 flipH="1">
                  <a:off x="5130960" y="1596470"/>
                  <a:ext cx="352183" cy="152400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 flipH="1">
                  <a:off x="5175945" y="1661844"/>
                  <a:ext cx="352183" cy="152400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5194631" y="2168002"/>
                  <a:ext cx="333497" cy="108887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 flipV="1">
                  <a:off x="5802922" y="1748871"/>
                  <a:ext cx="0" cy="419131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8" name="Straight Connector 157"/>
              <p:cNvCxnSpPr/>
              <p:nvPr/>
            </p:nvCxnSpPr>
            <p:spPr>
              <a:xfrm>
                <a:off x="3911916" y="8127087"/>
                <a:ext cx="0" cy="293974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9" name="Straight Connector 158"/>
            <p:cNvCxnSpPr/>
            <p:nvPr/>
          </p:nvCxnSpPr>
          <p:spPr>
            <a:xfrm>
              <a:off x="3639457" y="8201143"/>
              <a:ext cx="270246" cy="211746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>
              <a:off x="3684690" y="8138512"/>
              <a:ext cx="268515" cy="220882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V="1">
              <a:off x="3903341" y="8103433"/>
              <a:ext cx="373799" cy="294267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3288077" y="7766672"/>
              <a:ext cx="518194" cy="603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dirty="0">
                  <a:solidFill>
                    <a:srgbClr val="FF0000"/>
                  </a:solidFill>
                  <a:latin typeface="Calibri"/>
                </a:rPr>
                <a:t>O</a:t>
              </a:r>
              <a:endParaRPr lang="en-US" sz="1900" dirty="0">
                <a:solidFill>
                  <a:srgbClr val="FF0000"/>
                </a:solidFill>
                <a:latin typeface="Calibri"/>
              </a:endParaRPr>
            </a:p>
          </p:txBody>
        </p:sp>
      </p:grpSp>
      <p:cxnSp>
        <p:nvCxnSpPr>
          <p:cNvPr id="168" name="Straight Arrow Connector 167"/>
          <p:cNvCxnSpPr/>
          <p:nvPr/>
        </p:nvCxnSpPr>
        <p:spPr>
          <a:xfrm flipH="1">
            <a:off x="1055601" y="4028551"/>
            <a:ext cx="2403326" cy="2419"/>
          </a:xfrm>
          <a:prstGeom prst="straightConnector1">
            <a:avLst/>
          </a:prstGeom>
          <a:ln>
            <a:solidFill>
              <a:schemeClr val="tx2">
                <a:lumMod val="75000"/>
                <a:alpha val="73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>
            <a:off x="633394" y="4551178"/>
            <a:ext cx="1" cy="938350"/>
          </a:xfrm>
          <a:prstGeom prst="straightConnector1">
            <a:avLst/>
          </a:prstGeom>
          <a:ln>
            <a:solidFill>
              <a:schemeClr val="tx1">
                <a:alpha val="73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/>
          <p:nvPr/>
        </p:nvCxnSpPr>
        <p:spPr>
          <a:xfrm flipV="1">
            <a:off x="594598" y="2308275"/>
            <a:ext cx="0" cy="10282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/>
          <p:nvPr/>
        </p:nvCxnSpPr>
        <p:spPr>
          <a:xfrm>
            <a:off x="4118152" y="4215334"/>
            <a:ext cx="0" cy="1732820"/>
          </a:xfrm>
          <a:prstGeom prst="straightConnector1">
            <a:avLst/>
          </a:prstGeom>
          <a:ln>
            <a:solidFill>
              <a:schemeClr val="accent6">
                <a:lumMod val="75000"/>
                <a:alpha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4084793" y="2849442"/>
            <a:ext cx="0" cy="184574"/>
          </a:xfrm>
          <a:prstGeom prst="line">
            <a:avLst/>
          </a:prstGeom>
          <a:ln>
            <a:solidFill>
              <a:schemeClr val="tx1">
                <a:alpha val="79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 flipV="1">
            <a:off x="4084793" y="1130152"/>
            <a:ext cx="0" cy="764421"/>
          </a:xfrm>
          <a:prstGeom prst="straightConnector1">
            <a:avLst/>
          </a:prstGeom>
          <a:ln>
            <a:solidFill>
              <a:schemeClr val="tx1">
                <a:alpha val="73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2019956" y="1942529"/>
            <a:ext cx="1553019" cy="15415"/>
          </a:xfrm>
          <a:prstGeom prst="line">
            <a:avLst/>
          </a:prstGeom>
          <a:ln>
            <a:solidFill>
              <a:schemeClr val="tx2">
                <a:lumMod val="75000"/>
                <a:alpha val="58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/>
          <p:nvPr/>
        </p:nvCxnSpPr>
        <p:spPr>
          <a:xfrm flipV="1">
            <a:off x="2034412" y="1423538"/>
            <a:ext cx="0" cy="518988"/>
          </a:xfrm>
          <a:prstGeom prst="straightConnector1">
            <a:avLst/>
          </a:prstGeom>
          <a:ln>
            <a:solidFill>
              <a:schemeClr val="tx2">
                <a:lumMod val="75000"/>
                <a:alpha val="73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1" name="Rectangle 230"/>
          <p:cNvSpPr/>
          <p:nvPr/>
        </p:nvSpPr>
        <p:spPr>
          <a:xfrm>
            <a:off x="2223437" y="1756875"/>
            <a:ext cx="1083900" cy="4093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239" name="Group 238"/>
          <p:cNvGrpSpPr/>
          <p:nvPr/>
        </p:nvGrpSpPr>
        <p:grpSpPr>
          <a:xfrm>
            <a:off x="3794481" y="60509"/>
            <a:ext cx="739511" cy="968070"/>
            <a:chOff x="5649583" y="1840709"/>
            <a:chExt cx="999083" cy="1518595"/>
          </a:xfrm>
        </p:grpSpPr>
        <p:grpSp>
          <p:nvGrpSpPr>
            <p:cNvPr id="240" name="Group 239"/>
            <p:cNvGrpSpPr/>
            <p:nvPr/>
          </p:nvGrpSpPr>
          <p:grpSpPr>
            <a:xfrm>
              <a:off x="5649583" y="2570102"/>
              <a:ext cx="749351" cy="789202"/>
              <a:chOff x="5130960" y="1585644"/>
              <a:chExt cx="749351" cy="789202"/>
            </a:xfrm>
          </p:grpSpPr>
          <p:cxnSp>
            <p:nvCxnSpPr>
              <p:cNvPr id="243" name="Straight Connector 242"/>
              <p:cNvCxnSpPr/>
              <p:nvPr/>
            </p:nvCxnSpPr>
            <p:spPr>
              <a:xfrm flipV="1">
                <a:off x="5141483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flipV="1">
                <a:off x="5880311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/>
              <p:cNvCxnSpPr/>
              <p:nvPr/>
            </p:nvCxnSpPr>
            <p:spPr>
              <a:xfrm flipH="1">
                <a:off x="5528128" y="2222446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245"/>
              <p:cNvCxnSpPr/>
              <p:nvPr/>
            </p:nvCxnSpPr>
            <p:spPr>
              <a:xfrm>
                <a:off x="5140411" y="2222446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/>
              <p:cNvCxnSpPr/>
              <p:nvPr/>
            </p:nvCxnSpPr>
            <p:spPr>
              <a:xfrm>
                <a:off x="5483143" y="1585644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/>
              <p:cNvCxnSpPr/>
              <p:nvPr/>
            </p:nvCxnSpPr>
            <p:spPr>
              <a:xfrm flipH="1">
                <a:off x="5130960" y="1596470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/>
              <p:cNvCxnSpPr/>
              <p:nvPr/>
            </p:nvCxnSpPr>
            <p:spPr>
              <a:xfrm flipH="1">
                <a:off x="5175945" y="1661844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/>
              <p:nvPr/>
            </p:nvCxnSpPr>
            <p:spPr>
              <a:xfrm>
                <a:off x="5194631" y="2168002"/>
                <a:ext cx="333497" cy="108887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/>
              <p:cNvCxnSpPr/>
              <p:nvPr/>
            </p:nvCxnSpPr>
            <p:spPr>
              <a:xfrm flipV="1">
                <a:off x="5802922" y="1748871"/>
                <a:ext cx="0" cy="419131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1" name="Straight Connector 240"/>
            <p:cNvCxnSpPr/>
            <p:nvPr/>
          </p:nvCxnSpPr>
          <p:spPr>
            <a:xfrm>
              <a:off x="6012259" y="2280399"/>
              <a:ext cx="0" cy="312674"/>
            </a:xfrm>
            <a:prstGeom prst="line">
              <a:avLst/>
            </a:prstGeom>
            <a:ln>
              <a:solidFill>
                <a:schemeClr val="tx1">
                  <a:alpha val="79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2" name="TextBox 241"/>
            <p:cNvSpPr txBox="1"/>
            <p:nvPr/>
          </p:nvSpPr>
          <p:spPr>
            <a:xfrm>
              <a:off x="5792795" y="1840709"/>
              <a:ext cx="855871" cy="506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sz="1500" dirty="0">
                  <a:solidFill>
                    <a:srgbClr val="008000"/>
                  </a:solidFill>
                  <a:latin typeface="Calibri"/>
                </a:rPr>
                <a:t>O</a:t>
              </a:r>
              <a:r>
                <a:rPr lang="en-US" sz="1500" baseline="30000" dirty="0">
                  <a:solidFill>
                    <a:srgbClr val="008000"/>
                  </a:solidFill>
                  <a:latin typeface="Calibri"/>
                </a:rPr>
                <a:t>-</a:t>
              </a:r>
              <a:r>
                <a:rPr lang="en-US" sz="1500" dirty="0">
                  <a:solidFill>
                    <a:srgbClr val="008000"/>
                  </a:solidFill>
                  <a:latin typeface="Calibri"/>
                </a:rPr>
                <a:t>Na</a:t>
              </a:r>
              <a:r>
                <a:rPr lang="en-US" sz="1500" baseline="30000" dirty="0">
                  <a:solidFill>
                    <a:srgbClr val="008000"/>
                  </a:solidFill>
                  <a:latin typeface="Calibri"/>
                </a:rPr>
                <a:t>+</a:t>
              </a:r>
            </a:p>
          </p:txBody>
        </p:sp>
      </p:grpSp>
      <p:sp>
        <p:nvSpPr>
          <p:cNvPr id="254" name="Rectangle 253"/>
          <p:cNvSpPr/>
          <p:nvPr/>
        </p:nvSpPr>
        <p:spPr>
          <a:xfrm>
            <a:off x="3639790" y="1369196"/>
            <a:ext cx="897406" cy="3876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3567313" y="1904390"/>
            <a:ext cx="1211367" cy="94505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5257478" y="692923"/>
            <a:ext cx="1092670" cy="948245"/>
          </a:xfrm>
          <a:prstGeom prst="rect">
            <a:avLst/>
          </a:prstGeom>
          <a:noFill/>
          <a:ln>
            <a:solidFill>
              <a:schemeClr val="tx1">
                <a:alpha val="38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227" name="Straight Arrow Connector 226"/>
          <p:cNvCxnSpPr/>
          <p:nvPr/>
        </p:nvCxnSpPr>
        <p:spPr>
          <a:xfrm>
            <a:off x="5148267" y="5823506"/>
            <a:ext cx="2689550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/>
          <p:nvPr/>
        </p:nvCxnSpPr>
        <p:spPr>
          <a:xfrm>
            <a:off x="5741902" y="4453517"/>
            <a:ext cx="198747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6122729" y="4152300"/>
            <a:ext cx="2106306" cy="532928"/>
            <a:chOff x="8862216" y="6906667"/>
            <a:chExt cx="2721995" cy="746099"/>
          </a:xfrm>
        </p:grpSpPr>
        <p:sp>
          <p:nvSpPr>
            <p:cNvPr id="108" name="Rectangle 107"/>
            <p:cNvSpPr/>
            <p:nvPr/>
          </p:nvSpPr>
          <p:spPr>
            <a:xfrm>
              <a:off x="8862216" y="6906667"/>
              <a:ext cx="1656050" cy="70301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78736"/>
              <a:endParaRPr lang="en-US" sz="19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8862216" y="6963346"/>
              <a:ext cx="2721995" cy="689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78736"/>
              <a:r>
                <a:rPr lang="en-US" sz="1300" dirty="0">
                  <a:solidFill>
                    <a:prstClr val="black"/>
                  </a:solidFill>
                  <a:latin typeface="Calibri"/>
                </a:rPr>
                <a:t>conc. HNO</a:t>
              </a:r>
              <a:r>
                <a:rPr lang="en-US" sz="1300" baseline="-25000" dirty="0">
                  <a:solidFill>
                    <a:prstClr val="black"/>
                  </a:solidFill>
                  <a:latin typeface="Calibri"/>
                </a:rPr>
                <a:t>3 (</a:t>
              </a:r>
              <a:r>
                <a:rPr lang="en-US" sz="1300" baseline="-25000" dirty="0" err="1">
                  <a:solidFill>
                    <a:prstClr val="black"/>
                  </a:solidFill>
                  <a:latin typeface="Calibri"/>
                </a:rPr>
                <a:t>aq</a:t>
              </a:r>
              <a:r>
                <a:rPr lang="en-US" sz="1300" baseline="-25000" dirty="0">
                  <a:solidFill>
                    <a:prstClr val="black"/>
                  </a:solidFill>
                  <a:latin typeface="Calibri"/>
                </a:rPr>
                <a:t>)</a:t>
              </a:r>
            </a:p>
            <a:p>
              <a:pPr defTabSz="478736"/>
              <a:r>
                <a:rPr lang="en-US" sz="1300" dirty="0">
                  <a:solidFill>
                    <a:prstClr val="black"/>
                  </a:solidFill>
                  <a:latin typeface="Calibri"/>
                </a:rPr>
                <a:t>conc. H</a:t>
              </a:r>
              <a:r>
                <a:rPr lang="en-US" sz="1300" baseline="-25000" dirty="0">
                  <a:solidFill>
                    <a:prstClr val="black"/>
                  </a:solidFill>
                  <a:latin typeface="Calibri"/>
                </a:rPr>
                <a:t>2</a:t>
              </a:r>
              <a:r>
                <a:rPr lang="en-US" sz="1300" dirty="0">
                  <a:solidFill>
                    <a:prstClr val="black"/>
                  </a:solidFill>
                  <a:latin typeface="Calibri"/>
                </a:rPr>
                <a:t>SO</a:t>
              </a:r>
              <a:r>
                <a:rPr lang="en-US" sz="1300" baseline="-25000" dirty="0">
                  <a:solidFill>
                    <a:prstClr val="black"/>
                  </a:solidFill>
                  <a:latin typeface="Calibri"/>
                </a:rPr>
                <a:t>4(</a:t>
              </a:r>
              <a:r>
                <a:rPr lang="en-US" sz="1300" baseline="-25000" dirty="0" err="1">
                  <a:solidFill>
                    <a:prstClr val="black"/>
                  </a:solidFill>
                  <a:latin typeface="Calibri"/>
                </a:rPr>
                <a:t>aq</a:t>
              </a:r>
              <a:r>
                <a:rPr lang="en-US" sz="1300" baseline="-25000" dirty="0">
                  <a:solidFill>
                    <a:prstClr val="black"/>
                  </a:solidFill>
                  <a:latin typeface="Calibri"/>
                </a:rPr>
                <a:t>)</a:t>
              </a:r>
            </a:p>
          </p:txBody>
        </p:sp>
      </p:grpSp>
      <p:sp>
        <p:nvSpPr>
          <p:cNvPr id="93" name="Rectangle 92"/>
          <p:cNvSpPr/>
          <p:nvPr/>
        </p:nvSpPr>
        <p:spPr>
          <a:xfrm>
            <a:off x="5971717" y="5601495"/>
            <a:ext cx="1106396" cy="5112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7837819" y="3896780"/>
            <a:ext cx="1519077" cy="942896"/>
          </a:xfrm>
          <a:prstGeom prst="rect">
            <a:avLst/>
          </a:prstGeom>
          <a:noFill/>
          <a:ln>
            <a:solidFill>
              <a:schemeClr val="tx1">
                <a:alpha val="38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58" name="Rectangle 257"/>
          <p:cNvSpPr/>
          <p:nvPr/>
        </p:nvSpPr>
        <p:spPr>
          <a:xfrm>
            <a:off x="7921934" y="5318856"/>
            <a:ext cx="1434960" cy="1043931"/>
          </a:xfrm>
          <a:prstGeom prst="rect">
            <a:avLst/>
          </a:prstGeom>
          <a:noFill/>
          <a:ln>
            <a:solidFill>
              <a:schemeClr val="tx1">
                <a:alpha val="38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59" name="Rectangle 258"/>
          <p:cNvSpPr/>
          <p:nvPr/>
        </p:nvSpPr>
        <p:spPr>
          <a:xfrm>
            <a:off x="3630690" y="5970999"/>
            <a:ext cx="948248" cy="847235"/>
          </a:xfrm>
          <a:prstGeom prst="rect">
            <a:avLst/>
          </a:prstGeom>
          <a:noFill/>
          <a:ln>
            <a:solidFill>
              <a:schemeClr val="tx1">
                <a:alpha val="38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0" name="Rectangle 259"/>
          <p:cNvSpPr/>
          <p:nvPr/>
        </p:nvSpPr>
        <p:spPr>
          <a:xfrm>
            <a:off x="3630690" y="5006320"/>
            <a:ext cx="1042650" cy="4833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1" name="Rectangle 260"/>
          <p:cNvSpPr/>
          <p:nvPr/>
        </p:nvSpPr>
        <p:spPr>
          <a:xfrm>
            <a:off x="1911231" y="4839678"/>
            <a:ext cx="1042650" cy="4791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2" name="Rectangle 261"/>
          <p:cNvSpPr/>
          <p:nvPr/>
        </p:nvSpPr>
        <p:spPr>
          <a:xfrm>
            <a:off x="1784737" y="3834018"/>
            <a:ext cx="1042650" cy="4715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3" name="Rectangle 262"/>
          <p:cNvSpPr/>
          <p:nvPr/>
        </p:nvSpPr>
        <p:spPr>
          <a:xfrm>
            <a:off x="112066" y="4702750"/>
            <a:ext cx="1042650" cy="4077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4" name="Rectangle 263"/>
          <p:cNvSpPr/>
          <p:nvPr/>
        </p:nvSpPr>
        <p:spPr>
          <a:xfrm>
            <a:off x="106785" y="5550208"/>
            <a:ext cx="1082658" cy="967846"/>
          </a:xfrm>
          <a:prstGeom prst="rect">
            <a:avLst/>
          </a:prstGeom>
          <a:noFill/>
          <a:ln>
            <a:solidFill>
              <a:schemeClr val="tx1">
                <a:alpha val="38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5" name="Rectangle 264"/>
          <p:cNvSpPr/>
          <p:nvPr/>
        </p:nvSpPr>
        <p:spPr>
          <a:xfrm>
            <a:off x="120173" y="2664872"/>
            <a:ext cx="1042650" cy="481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6" name="Rectangle 265"/>
          <p:cNvSpPr/>
          <p:nvPr/>
        </p:nvSpPr>
        <p:spPr>
          <a:xfrm>
            <a:off x="25962" y="1251491"/>
            <a:ext cx="1128754" cy="977910"/>
          </a:xfrm>
          <a:prstGeom prst="rect">
            <a:avLst/>
          </a:prstGeom>
          <a:noFill/>
          <a:ln>
            <a:solidFill>
              <a:schemeClr val="tx1">
                <a:alpha val="38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-8594" y="-78013"/>
            <a:ext cx="2196484" cy="1300166"/>
          </a:xfrm>
          <a:prstGeom prst="rect">
            <a:avLst/>
          </a:prstGeom>
          <a:noFill/>
        </p:spPr>
        <p:txBody>
          <a:bodyPr wrap="square" lIns="68391" tIns="34196" rIns="68391" bIns="34196" rtlCol="0">
            <a:spAutoFit/>
          </a:bodyPr>
          <a:lstStyle/>
          <a:p>
            <a:pPr defTabSz="478736"/>
            <a:r>
              <a:rPr lang="en-US" sz="2000" b="1" dirty="0">
                <a:solidFill>
                  <a:prstClr val="black"/>
                </a:solidFill>
                <a:latin typeface="Calibri"/>
              </a:rPr>
              <a:t>Concept map: Reactions of benzene and its derivatives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1644601" y="2399268"/>
            <a:ext cx="1222005" cy="103887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318" name="Straight Connector 317"/>
          <p:cNvCxnSpPr/>
          <p:nvPr/>
        </p:nvCxnSpPr>
        <p:spPr>
          <a:xfrm>
            <a:off x="2871877" y="3284574"/>
            <a:ext cx="585556" cy="0"/>
          </a:xfrm>
          <a:prstGeom prst="line">
            <a:avLst/>
          </a:prstGeom>
          <a:ln>
            <a:solidFill>
              <a:schemeClr val="tx1">
                <a:alpha val="58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9" name="TextBox 318"/>
          <p:cNvSpPr txBox="1"/>
          <p:nvPr/>
        </p:nvSpPr>
        <p:spPr>
          <a:xfrm>
            <a:off x="1944517" y="3207309"/>
            <a:ext cx="658698" cy="469169"/>
          </a:xfrm>
          <a:prstGeom prst="rect">
            <a:avLst/>
          </a:prstGeom>
          <a:solidFill>
            <a:schemeClr val="bg1"/>
          </a:solidFill>
        </p:spPr>
        <p:txBody>
          <a:bodyPr wrap="square" lIns="68391" tIns="34196" rIns="68391" bIns="34196" rtlCol="0">
            <a:spAutoFit/>
          </a:bodyPr>
          <a:lstStyle/>
          <a:p>
            <a:pPr defTabSz="478736"/>
            <a:r>
              <a:rPr lang="en-US" sz="1300" dirty="0" err="1">
                <a:solidFill>
                  <a:prstClr val="black"/>
                </a:solidFill>
                <a:latin typeface="Calibri"/>
              </a:rPr>
              <a:t>Phenylamine</a:t>
            </a:r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98957" y="4043518"/>
            <a:ext cx="897315" cy="330670"/>
          </a:xfrm>
          <a:prstGeom prst="rect">
            <a:avLst/>
          </a:prstGeom>
          <a:solidFill>
            <a:schemeClr val="bg1"/>
          </a:solidFill>
        </p:spPr>
        <p:txBody>
          <a:bodyPr wrap="none" lIns="68391" tIns="34196" rIns="68391" bIns="34196" rtlCol="0">
            <a:spAutoFit/>
          </a:bodyPr>
          <a:lstStyle/>
          <a:p>
            <a:pPr defTabSz="478736"/>
            <a:r>
              <a:rPr lang="en-US" sz="1700" dirty="0">
                <a:solidFill>
                  <a:prstClr val="black"/>
                </a:solidFill>
                <a:latin typeface="Calibri"/>
              </a:rPr>
              <a:t>Benzene</a:t>
            </a:r>
          </a:p>
        </p:txBody>
      </p:sp>
      <p:sp>
        <p:nvSpPr>
          <p:cNvPr id="380" name="Oval 379"/>
          <p:cNvSpPr/>
          <p:nvPr/>
        </p:nvSpPr>
        <p:spPr>
          <a:xfrm>
            <a:off x="4565262" y="3072580"/>
            <a:ext cx="236588" cy="201583"/>
          </a:xfrm>
          <a:prstGeom prst="ellipse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 defTabSz="478736"/>
            <a:endParaRPr lang="en-US" sz="190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3815947" y="6107038"/>
            <a:ext cx="579855" cy="563716"/>
            <a:chOff x="5130960" y="1585644"/>
            <a:chExt cx="749351" cy="789202"/>
          </a:xfrm>
        </p:grpSpPr>
        <p:cxnSp>
          <p:nvCxnSpPr>
            <p:cNvPr id="119" name="Straight Connector 118"/>
            <p:cNvCxnSpPr/>
            <p:nvPr/>
          </p:nvCxnSpPr>
          <p:spPr>
            <a:xfrm flipV="1">
              <a:off x="5141483" y="1738044"/>
              <a:ext cx="0" cy="484402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V="1">
              <a:off x="5880311" y="1738044"/>
              <a:ext cx="0" cy="484402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>
              <a:off x="5528128" y="2222446"/>
              <a:ext cx="352183" cy="152400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5140411" y="2222446"/>
              <a:ext cx="387717" cy="152400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5483143" y="1585644"/>
              <a:ext cx="387717" cy="152400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5130960" y="1596470"/>
              <a:ext cx="352183" cy="152400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0" name="TextBox 169"/>
          <p:cNvSpPr txBox="1"/>
          <p:nvPr/>
        </p:nvSpPr>
        <p:spPr>
          <a:xfrm>
            <a:off x="180224" y="4740766"/>
            <a:ext cx="856263" cy="361448"/>
          </a:xfrm>
          <a:prstGeom prst="rect">
            <a:avLst/>
          </a:prstGeom>
          <a:noFill/>
        </p:spPr>
        <p:txBody>
          <a:bodyPr wrap="none" lIns="68391" tIns="34196" rIns="68391" bIns="34196" rtlCol="0">
            <a:spAutoFit/>
          </a:bodyPr>
          <a:lstStyle/>
          <a:p>
            <a:pPr defTabSz="478736"/>
            <a:r>
              <a:rPr lang="en-US" sz="1900" dirty="0">
                <a:solidFill>
                  <a:prstClr val="black"/>
                </a:solidFill>
                <a:latin typeface="Calibri"/>
              </a:rPr>
              <a:t>KMnO</a:t>
            </a:r>
            <a:r>
              <a:rPr lang="en-US" sz="1900" baseline="-25000" dirty="0">
                <a:solidFill>
                  <a:prstClr val="black"/>
                </a:solidFill>
                <a:latin typeface="Calibri"/>
              </a:rPr>
              <a:t>4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5971718" y="5584655"/>
            <a:ext cx="1321419" cy="530725"/>
          </a:xfrm>
          <a:prstGeom prst="rect">
            <a:avLst/>
          </a:prstGeom>
          <a:noFill/>
        </p:spPr>
        <p:txBody>
          <a:bodyPr wrap="square" lIns="68391" tIns="34196" rIns="68391" bIns="34196" rtlCol="0">
            <a:spAutoFit/>
          </a:bodyPr>
          <a:lstStyle/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conc. H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SO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4</a:t>
            </a:r>
          </a:p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Reflux</a:t>
            </a:r>
          </a:p>
        </p:txBody>
      </p:sp>
      <p:grpSp>
        <p:nvGrpSpPr>
          <p:cNvPr id="205" name="Group 204"/>
          <p:cNvGrpSpPr/>
          <p:nvPr/>
        </p:nvGrpSpPr>
        <p:grpSpPr>
          <a:xfrm>
            <a:off x="3863293" y="3401990"/>
            <a:ext cx="519971" cy="486934"/>
            <a:chOff x="5130960" y="1585644"/>
            <a:chExt cx="749351" cy="789202"/>
          </a:xfrm>
        </p:grpSpPr>
        <p:cxnSp>
          <p:nvCxnSpPr>
            <p:cNvPr id="220" name="Straight Connector 219"/>
            <p:cNvCxnSpPr/>
            <p:nvPr/>
          </p:nvCxnSpPr>
          <p:spPr>
            <a:xfrm flipV="1">
              <a:off x="5141483" y="1738044"/>
              <a:ext cx="0" cy="484402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flipV="1">
              <a:off x="5880311" y="1738044"/>
              <a:ext cx="0" cy="484402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flipH="1">
              <a:off x="5528128" y="2222446"/>
              <a:ext cx="352183" cy="152400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>
              <a:off x="5140411" y="2222446"/>
              <a:ext cx="387717" cy="152400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>
              <a:off x="5483143" y="1585644"/>
              <a:ext cx="387717" cy="152400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flipH="1">
              <a:off x="5130960" y="1596470"/>
              <a:ext cx="352183" cy="152400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flipH="1">
              <a:off x="5175945" y="1661844"/>
              <a:ext cx="352183" cy="152400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>
              <a:off x="5194631" y="2168002"/>
              <a:ext cx="333497" cy="108887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/>
            <p:nvPr/>
          </p:nvCxnSpPr>
          <p:spPr>
            <a:xfrm flipV="1">
              <a:off x="5802922" y="1748871"/>
              <a:ext cx="0" cy="419131"/>
            </a:xfrm>
            <a:prstGeom prst="line">
              <a:avLst/>
            </a:prstGeom>
            <a:ln>
              <a:solidFill>
                <a:schemeClr val="tx1">
                  <a:alpha val="77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4" name="Group 233"/>
          <p:cNvGrpSpPr/>
          <p:nvPr/>
        </p:nvGrpSpPr>
        <p:grpSpPr>
          <a:xfrm>
            <a:off x="1975647" y="2399265"/>
            <a:ext cx="520967" cy="862556"/>
            <a:chOff x="3185485" y="1837136"/>
            <a:chExt cx="770199" cy="1339221"/>
          </a:xfrm>
        </p:grpSpPr>
        <p:grpSp>
          <p:nvGrpSpPr>
            <p:cNvPr id="235" name="Group 234"/>
            <p:cNvGrpSpPr/>
            <p:nvPr/>
          </p:nvGrpSpPr>
          <p:grpSpPr>
            <a:xfrm>
              <a:off x="3185485" y="2494650"/>
              <a:ext cx="671962" cy="681707"/>
              <a:chOff x="5130960" y="1585644"/>
              <a:chExt cx="749351" cy="789202"/>
            </a:xfrm>
          </p:grpSpPr>
          <p:cxnSp>
            <p:nvCxnSpPr>
              <p:cNvPr id="238" name="Straight Connector 237"/>
              <p:cNvCxnSpPr/>
              <p:nvPr/>
            </p:nvCxnSpPr>
            <p:spPr>
              <a:xfrm flipV="1">
                <a:off x="5141483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Straight Connector 251"/>
              <p:cNvCxnSpPr/>
              <p:nvPr/>
            </p:nvCxnSpPr>
            <p:spPr>
              <a:xfrm flipV="1">
                <a:off x="5880311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252"/>
              <p:cNvCxnSpPr/>
              <p:nvPr/>
            </p:nvCxnSpPr>
            <p:spPr>
              <a:xfrm flipH="1">
                <a:off x="5528128" y="2222446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>
                <a:off x="5140411" y="2222446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/>
              <p:cNvCxnSpPr/>
              <p:nvPr/>
            </p:nvCxnSpPr>
            <p:spPr>
              <a:xfrm>
                <a:off x="5483143" y="1585644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 flipH="1">
                <a:off x="5130960" y="1596470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flipH="1">
                <a:off x="5175945" y="1661844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>
                <a:off x="5194631" y="2168002"/>
                <a:ext cx="333497" cy="108887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 flipV="1">
                <a:off x="5802922" y="1748871"/>
                <a:ext cx="0" cy="419131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6" name="Straight Connector 235"/>
            <p:cNvCxnSpPr/>
            <p:nvPr/>
          </p:nvCxnSpPr>
          <p:spPr>
            <a:xfrm>
              <a:off x="3513755" y="2251669"/>
              <a:ext cx="0" cy="242981"/>
            </a:xfrm>
            <a:prstGeom prst="line">
              <a:avLst/>
            </a:prstGeom>
            <a:ln>
              <a:solidFill>
                <a:schemeClr val="tx1">
                  <a:alpha val="79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TextBox 236"/>
            <p:cNvSpPr txBox="1"/>
            <p:nvPr/>
          </p:nvSpPr>
          <p:spPr>
            <a:xfrm>
              <a:off x="3225823" y="1837136"/>
              <a:ext cx="729861" cy="5017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sz="1500" dirty="0">
                  <a:solidFill>
                    <a:srgbClr val="008000"/>
                  </a:solidFill>
                  <a:latin typeface="Calibri"/>
                </a:rPr>
                <a:t>NH</a:t>
              </a:r>
              <a:r>
                <a:rPr lang="en-US" sz="1500" baseline="-25000" dirty="0">
                  <a:solidFill>
                    <a:srgbClr val="008000"/>
                  </a:solidFill>
                  <a:latin typeface="Calibri"/>
                </a:rPr>
                <a:t>2</a:t>
              </a:r>
              <a:endParaRPr lang="en-US" baseline="-25000" dirty="0">
                <a:solidFill>
                  <a:srgbClr val="008000"/>
                </a:solidFill>
                <a:latin typeface="Calibri"/>
              </a:endParaRPr>
            </a:p>
          </p:txBody>
        </p:sp>
      </p:grpSp>
      <p:grpSp>
        <p:nvGrpSpPr>
          <p:cNvPr id="271" name="Group 270"/>
          <p:cNvGrpSpPr/>
          <p:nvPr/>
        </p:nvGrpSpPr>
        <p:grpSpPr>
          <a:xfrm>
            <a:off x="3847195" y="1913162"/>
            <a:ext cx="520940" cy="900534"/>
            <a:chOff x="5649583" y="1736941"/>
            <a:chExt cx="837212" cy="1622363"/>
          </a:xfrm>
        </p:grpSpPr>
        <p:grpSp>
          <p:nvGrpSpPr>
            <p:cNvPr id="272" name="Group 271"/>
            <p:cNvGrpSpPr/>
            <p:nvPr/>
          </p:nvGrpSpPr>
          <p:grpSpPr>
            <a:xfrm>
              <a:off x="5649583" y="2570102"/>
              <a:ext cx="749351" cy="789202"/>
              <a:chOff x="5130960" y="1585644"/>
              <a:chExt cx="749351" cy="789202"/>
            </a:xfrm>
          </p:grpSpPr>
          <p:cxnSp>
            <p:nvCxnSpPr>
              <p:cNvPr id="275" name="Straight Connector 274"/>
              <p:cNvCxnSpPr/>
              <p:nvPr/>
            </p:nvCxnSpPr>
            <p:spPr>
              <a:xfrm flipV="1">
                <a:off x="5141483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 flipV="1">
                <a:off x="5880311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/>
              <p:nvPr/>
            </p:nvCxnSpPr>
            <p:spPr>
              <a:xfrm flipH="1">
                <a:off x="5528128" y="2222446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>
                <a:off x="5140411" y="2222446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>
                <a:off x="5483143" y="1585644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 flipH="1">
                <a:off x="5130960" y="1596470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 flipH="1">
                <a:off x="5175945" y="1661844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>
                <a:off x="5194631" y="2168002"/>
                <a:ext cx="333497" cy="108887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flipV="1">
                <a:off x="5802922" y="1748871"/>
                <a:ext cx="0" cy="419131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3" name="Straight Connector 272"/>
            <p:cNvCxnSpPr/>
            <p:nvPr/>
          </p:nvCxnSpPr>
          <p:spPr>
            <a:xfrm>
              <a:off x="6012259" y="2280399"/>
              <a:ext cx="0" cy="312674"/>
            </a:xfrm>
            <a:prstGeom prst="line">
              <a:avLst/>
            </a:prstGeom>
            <a:ln>
              <a:solidFill>
                <a:schemeClr val="tx1">
                  <a:alpha val="79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4" name="TextBox 273"/>
            <p:cNvSpPr txBox="1"/>
            <p:nvPr/>
          </p:nvSpPr>
          <p:spPr>
            <a:xfrm>
              <a:off x="5713254" y="1736941"/>
              <a:ext cx="773541" cy="6653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dirty="0">
                  <a:solidFill>
                    <a:srgbClr val="008000"/>
                  </a:solidFill>
                  <a:latin typeface="Calibri"/>
                </a:rPr>
                <a:t>OH</a:t>
              </a:r>
            </a:p>
          </p:txBody>
        </p:sp>
      </p:grpSp>
      <p:sp>
        <p:nvSpPr>
          <p:cNvPr id="362" name="TextBox 361"/>
          <p:cNvSpPr txBox="1"/>
          <p:nvPr/>
        </p:nvSpPr>
        <p:spPr>
          <a:xfrm>
            <a:off x="1835050" y="3782313"/>
            <a:ext cx="1321419" cy="530725"/>
          </a:xfrm>
          <a:prstGeom prst="rect">
            <a:avLst/>
          </a:prstGeom>
          <a:noFill/>
        </p:spPr>
        <p:txBody>
          <a:bodyPr wrap="square" lIns="68391" tIns="34196" rIns="68391" bIns="34196" rtlCol="0">
            <a:spAutoFit/>
          </a:bodyPr>
          <a:lstStyle/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CH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-Cl </a:t>
            </a:r>
          </a:p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AlCl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 cat. </a:t>
            </a:r>
          </a:p>
        </p:txBody>
      </p:sp>
      <p:sp>
        <p:nvSpPr>
          <p:cNvPr id="363" name="TextBox 362"/>
          <p:cNvSpPr txBox="1"/>
          <p:nvPr/>
        </p:nvSpPr>
        <p:spPr>
          <a:xfrm>
            <a:off x="5359934" y="1983555"/>
            <a:ext cx="1321419" cy="530725"/>
          </a:xfrm>
          <a:prstGeom prst="rect">
            <a:avLst/>
          </a:prstGeom>
          <a:noFill/>
        </p:spPr>
        <p:txBody>
          <a:bodyPr wrap="square" lIns="68391" tIns="34196" rIns="68391" bIns="34196" rtlCol="0">
            <a:spAutoFit/>
          </a:bodyPr>
          <a:lstStyle/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Cl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AlCl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 cat. </a:t>
            </a:r>
          </a:p>
        </p:txBody>
      </p:sp>
      <p:sp>
        <p:nvSpPr>
          <p:cNvPr id="364" name="TextBox 363"/>
          <p:cNvSpPr txBox="1"/>
          <p:nvPr/>
        </p:nvSpPr>
        <p:spPr>
          <a:xfrm>
            <a:off x="2286564" y="1802828"/>
            <a:ext cx="869143" cy="299892"/>
          </a:xfrm>
          <a:prstGeom prst="rect">
            <a:avLst/>
          </a:prstGeom>
          <a:noFill/>
        </p:spPr>
        <p:txBody>
          <a:bodyPr wrap="none" lIns="68391" tIns="34196" rIns="68391" bIns="34196" rtlCol="0">
            <a:spAutoFit/>
          </a:bodyPr>
          <a:lstStyle/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3 Br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 (</a:t>
            </a:r>
            <a:r>
              <a:rPr lang="en-US" sz="1500" dirty="0" err="1">
                <a:solidFill>
                  <a:prstClr val="black"/>
                </a:solidFill>
                <a:latin typeface="Calibri"/>
              </a:rPr>
              <a:t>aq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)</a:t>
            </a:r>
          </a:p>
        </p:txBody>
      </p:sp>
      <p:sp>
        <p:nvSpPr>
          <p:cNvPr id="368" name="TextBox 367"/>
          <p:cNvSpPr txBox="1"/>
          <p:nvPr/>
        </p:nvSpPr>
        <p:spPr>
          <a:xfrm>
            <a:off x="6584262" y="3276554"/>
            <a:ext cx="1321419" cy="530725"/>
          </a:xfrm>
          <a:prstGeom prst="rect">
            <a:avLst/>
          </a:prstGeom>
          <a:noFill/>
        </p:spPr>
        <p:txBody>
          <a:bodyPr wrap="square" lIns="68391" tIns="34196" rIns="68391" bIns="34196" rtlCol="0">
            <a:spAutoFit/>
          </a:bodyPr>
          <a:lstStyle/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3 Cl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UV light, heat  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11449379" y="4557690"/>
            <a:ext cx="530770" cy="965391"/>
            <a:chOff x="3537240" y="7931463"/>
            <a:chExt cx="774684" cy="1503948"/>
          </a:xfrm>
        </p:grpSpPr>
        <p:grpSp>
          <p:nvGrpSpPr>
            <p:cNvPr id="129" name="Group 128"/>
            <p:cNvGrpSpPr/>
            <p:nvPr/>
          </p:nvGrpSpPr>
          <p:grpSpPr>
            <a:xfrm>
              <a:off x="3537240" y="8646209"/>
              <a:ext cx="749351" cy="789202"/>
              <a:chOff x="5130960" y="1585644"/>
              <a:chExt cx="749351" cy="789202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 flipV="1">
                <a:off x="5141483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flipV="1">
                <a:off x="5880311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flipH="1">
                <a:off x="5528128" y="2222446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5140411" y="2222446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5483143" y="1585644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flipH="1">
                <a:off x="5130960" y="1596470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flipH="1">
                <a:off x="5175945" y="1661844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194631" y="2168002"/>
                <a:ext cx="333497" cy="108887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 flipV="1">
                <a:off x="5802922" y="1748871"/>
                <a:ext cx="0" cy="419131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9" name="Straight Connector 138"/>
            <p:cNvCxnSpPr/>
            <p:nvPr/>
          </p:nvCxnSpPr>
          <p:spPr>
            <a:xfrm>
              <a:off x="3911916" y="8355172"/>
              <a:ext cx="0" cy="293974"/>
            </a:xfrm>
            <a:prstGeom prst="line">
              <a:avLst/>
            </a:prstGeom>
            <a:ln>
              <a:solidFill>
                <a:schemeClr val="tx1">
                  <a:alpha val="76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838556" y="8274075"/>
              <a:ext cx="45719" cy="5993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78736"/>
              <a:endParaRPr lang="en-US" sz="19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22902" y="7931463"/>
              <a:ext cx="689022" cy="5034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sz="1500" dirty="0">
                  <a:solidFill>
                    <a:srgbClr val="008000"/>
                  </a:solidFill>
                  <a:latin typeface="Calibri"/>
                </a:rPr>
                <a:t>CH</a:t>
              </a:r>
              <a:r>
                <a:rPr lang="en-US" sz="1500" baseline="-25000" dirty="0">
                  <a:solidFill>
                    <a:srgbClr val="008000"/>
                  </a:solidFill>
                  <a:latin typeface="Calibri"/>
                </a:rPr>
                <a:t>3</a:t>
              </a:r>
              <a:endParaRPr lang="en-US" sz="1900" baseline="-25000" dirty="0">
                <a:solidFill>
                  <a:srgbClr val="008000"/>
                </a:solidFill>
                <a:latin typeface="Calibri"/>
              </a:endParaRPr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10751289" y="2483800"/>
            <a:ext cx="1527264" cy="1389002"/>
            <a:chOff x="7106541" y="2072374"/>
            <a:chExt cx="2408853" cy="2356100"/>
          </a:xfrm>
        </p:grpSpPr>
        <p:grpSp>
          <p:nvGrpSpPr>
            <p:cNvPr id="283" name="Group 282"/>
            <p:cNvGrpSpPr/>
            <p:nvPr/>
          </p:nvGrpSpPr>
          <p:grpSpPr>
            <a:xfrm>
              <a:off x="7873516" y="2072374"/>
              <a:ext cx="764858" cy="1452450"/>
              <a:chOff x="5649583" y="1677824"/>
              <a:chExt cx="852947" cy="1681480"/>
            </a:xfrm>
          </p:grpSpPr>
          <p:grpSp>
            <p:nvGrpSpPr>
              <p:cNvPr id="290" name="Group 289"/>
              <p:cNvGrpSpPr/>
              <p:nvPr/>
            </p:nvGrpSpPr>
            <p:grpSpPr>
              <a:xfrm>
                <a:off x="5649583" y="2570102"/>
                <a:ext cx="749351" cy="789202"/>
                <a:chOff x="5130960" y="1585644"/>
                <a:chExt cx="749351" cy="789202"/>
              </a:xfrm>
            </p:grpSpPr>
            <p:cxnSp>
              <p:nvCxnSpPr>
                <p:cNvPr id="293" name="Straight Connector 292"/>
                <p:cNvCxnSpPr/>
                <p:nvPr/>
              </p:nvCxnSpPr>
              <p:spPr>
                <a:xfrm flipV="1">
                  <a:off x="5141483" y="1738044"/>
                  <a:ext cx="0" cy="484402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/>
                <p:cNvCxnSpPr/>
                <p:nvPr/>
              </p:nvCxnSpPr>
              <p:spPr>
                <a:xfrm flipV="1">
                  <a:off x="5880311" y="1738044"/>
                  <a:ext cx="0" cy="484402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294"/>
                <p:cNvCxnSpPr/>
                <p:nvPr/>
              </p:nvCxnSpPr>
              <p:spPr>
                <a:xfrm flipH="1">
                  <a:off x="5528128" y="2222446"/>
                  <a:ext cx="352183" cy="152400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/>
                <p:cNvCxnSpPr/>
                <p:nvPr/>
              </p:nvCxnSpPr>
              <p:spPr>
                <a:xfrm>
                  <a:off x="5140411" y="2222446"/>
                  <a:ext cx="387717" cy="152400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" name="Straight Connector 296"/>
                <p:cNvCxnSpPr/>
                <p:nvPr/>
              </p:nvCxnSpPr>
              <p:spPr>
                <a:xfrm>
                  <a:off x="5483143" y="1585644"/>
                  <a:ext cx="387717" cy="152400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Connector 297"/>
                <p:cNvCxnSpPr/>
                <p:nvPr/>
              </p:nvCxnSpPr>
              <p:spPr>
                <a:xfrm flipH="1">
                  <a:off x="5130960" y="1596470"/>
                  <a:ext cx="352183" cy="152400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Connector 298"/>
                <p:cNvCxnSpPr/>
                <p:nvPr/>
              </p:nvCxnSpPr>
              <p:spPr>
                <a:xfrm flipH="1">
                  <a:off x="5175945" y="1661844"/>
                  <a:ext cx="352183" cy="152400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Connector 299"/>
                <p:cNvCxnSpPr/>
                <p:nvPr/>
              </p:nvCxnSpPr>
              <p:spPr>
                <a:xfrm>
                  <a:off x="5194631" y="2168002"/>
                  <a:ext cx="333497" cy="108887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/>
                <p:cNvCxnSpPr/>
                <p:nvPr/>
              </p:nvCxnSpPr>
              <p:spPr>
                <a:xfrm flipV="1">
                  <a:off x="5802922" y="1748871"/>
                  <a:ext cx="0" cy="419131"/>
                </a:xfrm>
                <a:prstGeom prst="line">
                  <a:avLst/>
                </a:prstGeom>
                <a:ln>
                  <a:solidFill>
                    <a:schemeClr val="tx1">
                      <a:alpha val="77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1" name="Straight Connector 290"/>
              <p:cNvCxnSpPr/>
              <p:nvPr/>
            </p:nvCxnSpPr>
            <p:spPr>
              <a:xfrm>
                <a:off x="6012259" y="2280399"/>
                <a:ext cx="0" cy="312674"/>
              </a:xfrm>
              <a:prstGeom prst="line">
                <a:avLst/>
              </a:prstGeom>
              <a:ln>
                <a:solidFill>
                  <a:schemeClr val="tx1">
                    <a:alpha val="79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2" name="TextBox 291"/>
              <p:cNvSpPr txBox="1"/>
              <p:nvPr/>
            </p:nvSpPr>
            <p:spPr>
              <a:xfrm>
                <a:off x="5684928" y="1677824"/>
                <a:ext cx="817602" cy="695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78736"/>
                <a:r>
                  <a:rPr lang="en-US" sz="1700" dirty="0">
                    <a:solidFill>
                      <a:prstClr val="black"/>
                    </a:solidFill>
                    <a:latin typeface="Calibri"/>
                  </a:rPr>
                  <a:t>OH</a:t>
                </a:r>
              </a:p>
            </p:txBody>
          </p:sp>
        </p:grpSp>
        <p:cxnSp>
          <p:nvCxnSpPr>
            <p:cNvPr id="284" name="Straight Connector 283"/>
            <p:cNvCxnSpPr/>
            <p:nvPr/>
          </p:nvCxnSpPr>
          <p:spPr>
            <a:xfrm>
              <a:off x="8229674" y="3511916"/>
              <a:ext cx="0" cy="406306"/>
            </a:xfrm>
            <a:prstGeom prst="line">
              <a:avLst/>
            </a:prstGeom>
            <a:ln>
              <a:solidFill>
                <a:schemeClr val="tx1">
                  <a:alpha val="76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/>
            <p:cNvCxnSpPr/>
            <p:nvPr/>
          </p:nvCxnSpPr>
          <p:spPr>
            <a:xfrm flipH="1">
              <a:off x="8545486" y="2790324"/>
              <a:ext cx="353678" cy="193787"/>
            </a:xfrm>
            <a:prstGeom prst="line">
              <a:avLst/>
            </a:prstGeom>
            <a:ln>
              <a:solidFill>
                <a:schemeClr val="tx1">
                  <a:alpha val="76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>
              <a:off x="7567595" y="2790324"/>
              <a:ext cx="305929" cy="184435"/>
            </a:xfrm>
            <a:prstGeom prst="line">
              <a:avLst/>
            </a:prstGeom>
            <a:ln>
              <a:solidFill>
                <a:schemeClr val="tx1">
                  <a:alpha val="76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7" name="TextBox 286"/>
            <p:cNvSpPr txBox="1"/>
            <p:nvPr/>
          </p:nvSpPr>
          <p:spPr>
            <a:xfrm>
              <a:off x="7106541" y="2338464"/>
              <a:ext cx="616229" cy="6264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dirty="0">
                  <a:solidFill>
                    <a:prstClr val="black"/>
                  </a:solidFill>
                  <a:latin typeface="Calibri"/>
                </a:rPr>
                <a:t>Br</a:t>
              </a:r>
              <a:endParaRPr lang="en-US" sz="19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88" name="TextBox 287"/>
            <p:cNvSpPr txBox="1"/>
            <p:nvPr/>
          </p:nvSpPr>
          <p:spPr>
            <a:xfrm>
              <a:off x="8899165" y="2349579"/>
              <a:ext cx="616229" cy="6264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dirty="0">
                  <a:solidFill>
                    <a:prstClr val="black"/>
                  </a:solidFill>
                  <a:latin typeface="Calibri"/>
                </a:rPr>
                <a:t>Br</a:t>
              </a:r>
              <a:endParaRPr lang="en-US" sz="19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89" name="TextBox 288"/>
            <p:cNvSpPr txBox="1"/>
            <p:nvPr/>
          </p:nvSpPr>
          <p:spPr>
            <a:xfrm>
              <a:off x="8024378" y="3801993"/>
              <a:ext cx="616229" cy="6264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dirty="0">
                  <a:solidFill>
                    <a:prstClr val="black"/>
                  </a:solidFill>
                  <a:latin typeface="Calibri"/>
                </a:rPr>
                <a:t>Br</a:t>
              </a:r>
              <a:endParaRPr lang="en-US" sz="19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10175747" y="4626309"/>
            <a:ext cx="669546" cy="867565"/>
            <a:chOff x="3537240" y="7931463"/>
            <a:chExt cx="1130080" cy="1503948"/>
          </a:xfrm>
        </p:grpSpPr>
        <p:grpSp>
          <p:nvGrpSpPr>
            <p:cNvPr id="128" name="Group 127"/>
            <p:cNvGrpSpPr/>
            <p:nvPr/>
          </p:nvGrpSpPr>
          <p:grpSpPr>
            <a:xfrm>
              <a:off x="3537240" y="8646209"/>
              <a:ext cx="749351" cy="789202"/>
              <a:chOff x="5130960" y="1585644"/>
              <a:chExt cx="749351" cy="789202"/>
            </a:xfrm>
          </p:grpSpPr>
          <p:cxnSp>
            <p:nvCxnSpPr>
              <p:cNvPr id="145" name="Straight Connector 144"/>
              <p:cNvCxnSpPr/>
              <p:nvPr/>
            </p:nvCxnSpPr>
            <p:spPr>
              <a:xfrm flipV="1">
                <a:off x="5141483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flipV="1">
                <a:off x="5880311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 flipH="1">
                <a:off x="5528128" y="2222446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5140411" y="2222446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>
                <a:off x="5483143" y="1585644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flipH="1">
                <a:off x="5130960" y="1596470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flipH="1">
                <a:off x="5175945" y="1661844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>
                <a:off x="5194631" y="2168002"/>
                <a:ext cx="333497" cy="108887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 flipV="1">
                <a:off x="5802922" y="1748871"/>
                <a:ext cx="0" cy="419131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0" name="Straight Connector 139"/>
            <p:cNvCxnSpPr/>
            <p:nvPr/>
          </p:nvCxnSpPr>
          <p:spPr>
            <a:xfrm>
              <a:off x="3911916" y="8355172"/>
              <a:ext cx="0" cy="293974"/>
            </a:xfrm>
            <a:prstGeom prst="line">
              <a:avLst/>
            </a:prstGeom>
            <a:ln>
              <a:solidFill>
                <a:schemeClr val="tx1">
                  <a:alpha val="76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TextBox 142"/>
            <p:cNvSpPr txBox="1"/>
            <p:nvPr/>
          </p:nvSpPr>
          <p:spPr>
            <a:xfrm>
              <a:off x="3838557" y="8274074"/>
              <a:ext cx="45718" cy="6669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78736"/>
              <a:endParaRPr lang="en-US" sz="19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3622903" y="7931463"/>
              <a:ext cx="1044417" cy="5602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sz="1500" dirty="0">
                  <a:solidFill>
                    <a:srgbClr val="FF0000"/>
                  </a:solidFill>
                  <a:latin typeface="Calibri"/>
                </a:rPr>
                <a:t>CH</a:t>
              </a:r>
              <a:r>
                <a:rPr lang="en-US" sz="1500" baseline="-25000" dirty="0">
                  <a:solidFill>
                    <a:srgbClr val="FF0000"/>
                  </a:solidFill>
                  <a:latin typeface="Calibri"/>
                </a:rPr>
                <a:t>2</a:t>
              </a:r>
              <a:r>
                <a:rPr lang="en-US" sz="1500" dirty="0">
                  <a:solidFill>
                    <a:srgbClr val="FF0000"/>
                  </a:solidFill>
                  <a:latin typeface="Calibri"/>
                </a:rPr>
                <a:t>Cl</a:t>
              </a:r>
              <a:endParaRPr lang="en-US" sz="1900" dirty="0">
                <a:solidFill>
                  <a:srgbClr val="FF0000"/>
                </a:solidFill>
                <a:latin typeface="Calibri"/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10541394" y="869784"/>
            <a:ext cx="1674958" cy="1689403"/>
            <a:chOff x="9857235" y="795919"/>
            <a:chExt cx="2401385" cy="2592315"/>
          </a:xfrm>
        </p:grpSpPr>
        <p:grpSp>
          <p:nvGrpSpPr>
            <p:cNvPr id="175" name="Group 174"/>
            <p:cNvGrpSpPr/>
            <p:nvPr/>
          </p:nvGrpSpPr>
          <p:grpSpPr>
            <a:xfrm>
              <a:off x="10685822" y="1746920"/>
              <a:ext cx="749351" cy="789202"/>
              <a:chOff x="5130960" y="1585644"/>
              <a:chExt cx="749351" cy="789202"/>
            </a:xfrm>
          </p:grpSpPr>
          <p:cxnSp>
            <p:nvCxnSpPr>
              <p:cNvPr id="199" name="Straight Connector 198"/>
              <p:cNvCxnSpPr/>
              <p:nvPr/>
            </p:nvCxnSpPr>
            <p:spPr>
              <a:xfrm flipV="1">
                <a:off x="5141483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2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flipV="1">
                <a:off x="5880311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2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flipH="1">
                <a:off x="5528128" y="2222446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2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>
                <a:off x="5140411" y="2222446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2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>
              <a:xfrm>
                <a:off x="5483143" y="1585644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2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>
              <a:xfrm flipH="1">
                <a:off x="5130960" y="1596470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2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6" name="Group 175"/>
            <p:cNvGrpSpPr/>
            <p:nvPr/>
          </p:nvGrpSpPr>
          <p:grpSpPr>
            <a:xfrm>
              <a:off x="11435174" y="1386187"/>
              <a:ext cx="801959" cy="590337"/>
              <a:chOff x="11457667" y="1887983"/>
              <a:chExt cx="801959" cy="590337"/>
            </a:xfrm>
          </p:grpSpPr>
          <p:cxnSp>
            <p:nvCxnSpPr>
              <p:cNvPr id="197" name="Straight Connector 196"/>
              <p:cNvCxnSpPr/>
              <p:nvPr/>
            </p:nvCxnSpPr>
            <p:spPr>
              <a:xfrm flipH="1">
                <a:off x="11457667" y="2259542"/>
                <a:ext cx="357450" cy="141574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8" name="TextBox 197"/>
              <p:cNvSpPr txBox="1"/>
              <p:nvPr/>
            </p:nvSpPr>
            <p:spPr>
              <a:xfrm>
                <a:off x="11728438" y="1887983"/>
                <a:ext cx="531188" cy="5903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78736"/>
                <a:r>
                  <a:rPr lang="en-US" sz="1900" dirty="0" err="1">
                    <a:solidFill>
                      <a:prstClr val="black"/>
                    </a:solidFill>
                    <a:latin typeface="Calibri"/>
                  </a:rPr>
                  <a:t>Cl</a:t>
                </a:r>
                <a:endParaRPr lang="en-US" sz="1900" dirty="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179" name="Group 178"/>
            <p:cNvGrpSpPr/>
            <p:nvPr/>
          </p:nvGrpSpPr>
          <p:grpSpPr>
            <a:xfrm>
              <a:off x="10792870" y="795919"/>
              <a:ext cx="531188" cy="954754"/>
              <a:chOff x="11564714" y="1855604"/>
              <a:chExt cx="531188" cy="954754"/>
            </a:xfrm>
          </p:grpSpPr>
          <p:cxnSp>
            <p:nvCxnSpPr>
              <p:cNvPr id="195" name="Straight Connector 194"/>
              <p:cNvCxnSpPr/>
              <p:nvPr/>
            </p:nvCxnSpPr>
            <p:spPr>
              <a:xfrm>
                <a:off x="11809849" y="2445872"/>
                <a:ext cx="1" cy="364486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6" name="TextBox 195"/>
              <p:cNvSpPr txBox="1"/>
              <p:nvPr/>
            </p:nvSpPr>
            <p:spPr>
              <a:xfrm>
                <a:off x="11564714" y="1855604"/>
                <a:ext cx="531188" cy="5903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78736"/>
                <a:r>
                  <a:rPr lang="en-US" sz="1900" dirty="0" err="1">
                    <a:solidFill>
                      <a:prstClr val="black"/>
                    </a:solidFill>
                    <a:latin typeface="Calibri"/>
                  </a:rPr>
                  <a:t>Cl</a:t>
                </a:r>
                <a:endParaRPr lang="en-US" sz="1900" dirty="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180" name="Group 179"/>
            <p:cNvGrpSpPr/>
            <p:nvPr/>
          </p:nvGrpSpPr>
          <p:grpSpPr>
            <a:xfrm>
              <a:off x="9857235" y="1188370"/>
              <a:ext cx="839110" cy="713524"/>
              <a:chOff x="9857235" y="1188370"/>
              <a:chExt cx="839110" cy="713524"/>
            </a:xfrm>
          </p:grpSpPr>
          <p:cxnSp>
            <p:nvCxnSpPr>
              <p:cNvPr id="193" name="Straight Connector 192"/>
              <p:cNvCxnSpPr/>
              <p:nvPr/>
            </p:nvCxnSpPr>
            <p:spPr>
              <a:xfrm>
                <a:off x="10326346" y="1661168"/>
                <a:ext cx="369999" cy="240726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4" name="TextBox 193"/>
              <p:cNvSpPr txBox="1"/>
              <p:nvPr/>
            </p:nvSpPr>
            <p:spPr>
              <a:xfrm>
                <a:off x="9857235" y="1188370"/>
                <a:ext cx="531189" cy="5903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78736"/>
                <a:r>
                  <a:rPr lang="en-US" sz="1900" dirty="0" err="1">
                    <a:solidFill>
                      <a:prstClr val="black"/>
                    </a:solidFill>
                    <a:latin typeface="Calibri"/>
                  </a:rPr>
                  <a:t>Cl</a:t>
                </a:r>
                <a:endParaRPr lang="en-US" sz="1900" dirty="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181" name="Group 180"/>
            <p:cNvGrpSpPr/>
            <p:nvPr/>
          </p:nvGrpSpPr>
          <p:grpSpPr>
            <a:xfrm>
              <a:off x="10822536" y="2521666"/>
              <a:ext cx="531188" cy="866568"/>
              <a:chOff x="11549395" y="2445872"/>
              <a:chExt cx="531188" cy="866568"/>
            </a:xfrm>
          </p:grpSpPr>
          <p:cxnSp>
            <p:nvCxnSpPr>
              <p:cNvPr id="191" name="Straight Connector 190"/>
              <p:cNvCxnSpPr/>
              <p:nvPr/>
            </p:nvCxnSpPr>
            <p:spPr>
              <a:xfrm>
                <a:off x="11809849" y="2445872"/>
                <a:ext cx="1" cy="364486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2" name="TextBox 191"/>
              <p:cNvSpPr txBox="1"/>
              <p:nvPr/>
            </p:nvSpPr>
            <p:spPr>
              <a:xfrm>
                <a:off x="11549395" y="2722102"/>
                <a:ext cx="531188" cy="5903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78736"/>
                <a:r>
                  <a:rPr lang="en-US" sz="1900" dirty="0" err="1">
                    <a:solidFill>
                      <a:prstClr val="black"/>
                    </a:solidFill>
                    <a:latin typeface="Calibri"/>
                  </a:rPr>
                  <a:t>Cl</a:t>
                </a:r>
                <a:endParaRPr lang="en-US" sz="1900" dirty="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182" name="Group 181"/>
            <p:cNvGrpSpPr/>
            <p:nvPr/>
          </p:nvGrpSpPr>
          <p:grpSpPr>
            <a:xfrm>
              <a:off x="9874913" y="2275333"/>
              <a:ext cx="807253" cy="590337"/>
              <a:chOff x="11007864" y="2151153"/>
              <a:chExt cx="807253" cy="590337"/>
            </a:xfrm>
          </p:grpSpPr>
          <p:cxnSp>
            <p:nvCxnSpPr>
              <p:cNvPr id="188" name="Straight Connector 187"/>
              <p:cNvCxnSpPr/>
              <p:nvPr/>
            </p:nvCxnSpPr>
            <p:spPr>
              <a:xfrm flipH="1">
                <a:off x="11457667" y="2259542"/>
                <a:ext cx="357450" cy="141574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0" name="TextBox 189"/>
              <p:cNvSpPr txBox="1"/>
              <p:nvPr/>
            </p:nvSpPr>
            <p:spPr>
              <a:xfrm>
                <a:off x="11007864" y="2151153"/>
                <a:ext cx="531188" cy="5903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78736"/>
                <a:r>
                  <a:rPr lang="en-US" sz="1900" dirty="0" err="1">
                    <a:solidFill>
                      <a:prstClr val="black"/>
                    </a:solidFill>
                    <a:latin typeface="Calibri"/>
                  </a:rPr>
                  <a:t>Cl</a:t>
                </a:r>
                <a:endParaRPr lang="en-US" sz="1900" dirty="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183" name="Group 182"/>
            <p:cNvGrpSpPr/>
            <p:nvPr/>
          </p:nvGrpSpPr>
          <p:grpSpPr>
            <a:xfrm>
              <a:off x="11422625" y="2371899"/>
              <a:ext cx="835995" cy="661888"/>
              <a:chOff x="10326346" y="1661168"/>
              <a:chExt cx="835995" cy="661888"/>
            </a:xfrm>
          </p:grpSpPr>
          <p:cxnSp>
            <p:nvCxnSpPr>
              <p:cNvPr id="185" name="Straight Connector 184"/>
              <p:cNvCxnSpPr/>
              <p:nvPr/>
            </p:nvCxnSpPr>
            <p:spPr>
              <a:xfrm>
                <a:off x="10326346" y="1661168"/>
                <a:ext cx="369999" cy="240726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7" name="TextBox 186"/>
              <p:cNvSpPr txBox="1"/>
              <p:nvPr/>
            </p:nvSpPr>
            <p:spPr>
              <a:xfrm>
                <a:off x="10631153" y="1732718"/>
                <a:ext cx="531188" cy="5903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78736"/>
                <a:r>
                  <a:rPr lang="en-US" sz="1900" dirty="0" err="1">
                    <a:solidFill>
                      <a:prstClr val="black"/>
                    </a:solidFill>
                    <a:latin typeface="Calibri"/>
                  </a:rPr>
                  <a:t>Cl</a:t>
                </a:r>
                <a:endParaRPr lang="en-US" sz="1900" dirty="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  <p:grpSp>
        <p:nvGrpSpPr>
          <p:cNvPr id="206" name="Group 205"/>
          <p:cNvGrpSpPr/>
          <p:nvPr/>
        </p:nvGrpSpPr>
        <p:grpSpPr>
          <a:xfrm>
            <a:off x="10100231" y="3618977"/>
            <a:ext cx="1088856" cy="813649"/>
            <a:chOff x="7811426" y="1109607"/>
            <a:chExt cx="1531941" cy="1139109"/>
          </a:xfrm>
        </p:grpSpPr>
        <p:grpSp>
          <p:nvGrpSpPr>
            <p:cNvPr id="207" name="Group 206"/>
            <p:cNvGrpSpPr/>
            <p:nvPr/>
          </p:nvGrpSpPr>
          <p:grpSpPr>
            <a:xfrm>
              <a:off x="7811426" y="1459514"/>
              <a:ext cx="749351" cy="789202"/>
              <a:chOff x="5130960" y="1585644"/>
              <a:chExt cx="749351" cy="789202"/>
            </a:xfrm>
          </p:grpSpPr>
          <p:cxnSp>
            <p:nvCxnSpPr>
              <p:cNvPr id="210" name="Straight Connector 209"/>
              <p:cNvCxnSpPr/>
              <p:nvPr/>
            </p:nvCxnSpPr>
            <p:spPr>
              <a:xfrm flipV="1">
                <a:off x="5141483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 flipV="1">
                <a:off x="5880311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flipH="1">
                <a:off x="5528128" y="2222446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5140411" y="2222446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>
                <a:off x="5483143" y="1585644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/>
              <p:nvPr/>
            </p:nvCxnSpPr>
            <p:spPr>
              <a:xfrm flipH="1">
                <a:off x="5130960" y="1596470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/>
              <p:cNvCxnSpPr/>
              <p:nvPr/>
            </p:nvCxnSpPr>
            <p:spPr>
              <a:xfrm flipH="1">
                <a:off x="5175945" y="1661844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5194631" y="2168002"/>
                <a:ext cx="333497" cy="108887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flipV="1">
                <a:off x="5802922" y="1748871"/>
                <a:ext cx="0" cy="419131"/>
              </a:xfrm>
              <a:prstGeom prst="line">
                <a:avLst/>
              </a:prstGeom>
              <a:ln>
                <a:solidFill>
                  <a:schemeClr val="tx1">
                    <a:alpha val="76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8" name="Straight Connector 207"/>
            <p:cNvCxnSpPr/>
            <p:nvPr/>
          </p:nvCxnSpPr>
          <p:spPr>
            <a:xfrm flipH="1">
              <a:off x="8551326" y="1470340"/>
              <a:ext cx="352183" cy="152400"/>
            </a:xfrm>
            <a:prstGeom prst="line">
              <a:avLst/>
            </a:prstGeom>
            <a:ln>
              <a:solidFill>
                <a:schemeClr val="tx1">
                  <a:alpha val="76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TextBox 208"/>
            <p:cNvSpPr txBox="1"/>
            <p:nvPr/>
          </p:nvSpPr>
          <p:spPr>
            <a:xfrm>
              <a:off x="8822098" y="1109607"/>
              <a:ext cx="521269" cy="538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sz="1900" dirty="0" err="1">
                  <a:solidFill>
                    <a:srgbClr val="FF0000"/>
                  </a:solidFill>
                  <a:latin typeface="Calibri"/>
                </a:rPr>
                <a:t>Cl</a:t>
              </a:r>
              <a:endParaRPr lang="en-US" sz="1900" dirty="0">
                <a:solidFill>
                  <a:srgbClr val="FF0000"/>
                </a:solidFill>
                <a:latin typeface="Calibri"/>
              </a:endParaRPr>
            </a:p>
          </p:txBody>
        </p:sp>
      </p:grpSp>
      <p:grpSp>
        <p:nvGrpSpPr>
          <p:cNvPr id="304" name="Group 303"/>
          <p:cNvGrpSpPr/>
          <p:nvPr/>
        </p:nvGrpSpPr>
        <p:grpSpPr>
          <a:xfrm>
            <a:off x="11098060" y="3741086"/>
            <a:ext cx="1155535" cy="657081"/>
            <a:chOff x="9398192" y="8138307"/>
            <a:chExt cx="1964067" cy="1136711"/>
          </a:xfrm>
        </p:grpSpPr>
        <p:grpSp>
          <p:nvGrpSpPr>
            <p:cNvPr id="305" name="Group 304"/>
            <p:cNvGrpSpPr/>
            <p:nvPr/>
          </p:nvGrpSpPr>
          <p:grpSpPr>
            <a:xfrm>
              <a:off x="9398192" y="8485816"/>
              <a:ext cx="749351" cy="789202"/>
              <a:chOff x="5130960" y="1585644"/>
              <a:chExt cx="749351" cy="789202"/>
            </a:xfrm>
          </p:grpSpPr>
          <p:cxnSp>
            <p:nvCxnSpPr>
              <p:cNvPr id="308" name="Straight Connector 307"/>
              <p:cNvCxnSpPr/>
              <p:nvPr/>
            </p:nvCxnSpPr>
            <p:spPr>
              <a:xfrm flipV="1">
                <a:off x="5141483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/>
              <p:cNvCxnSpPr/>
              <p:nvPr/>
            </p:nvCxnSpPr>
            <p:spPr>
              <a:xfrm flipV="1">
                <a:off x="5880311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 flipH="1">
                <a:off x="5528128" y="2222446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" name="Straight Connector 310"/>
              <p:cNvCxnSpPr/>
              <p:nvPr/>
            </p:nvCxnSpPr>
            <p:spPr>
              <a:xfrm>
                <a:off x="5140411" y="2222446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Straight Connector 311"/>
              <p:cNvCxnSpPr/>
              <p:nvPr/>
            </p:nvCxnSpPr>
            <p:spPr>
              <a:xfrm>
                <a:off x="5483143" y="1585644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3" name="Straight Connector 312"/>
              <p:cNvCxnSpPr/>
              <p:nvPr/>
            </p:nvCxnSpPr>
            <p:spPr>
              <a:xfrm flipH="1">
                <a:off x="5130960" y="1596470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flipH="1">
                <a:off x="5175945" y="1661844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>
                <a:off x="5194631" y="2168002"/>
                <a:ext cx="333497" cy="108887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flipV="1">
                <a:off x="5802922" y="1748871"/>
                <a:ext cx="0" cy="419131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6" name="Straight Connector 305"/>
            <p:cNvCxnSpPr/>
            <p:nvPr/>
          </p:nvCxnSpPr>
          <p:spPr>
            <a:xfrm flipH="1">
              <a:off x="10157420" y="8507468"/>
              <a:ext cx="357450" cy="141574"/>
            </a:xfrm>
            <a:prstGeom prst="line">
              <a:avLst/>
            </a:prstGeom>
            <a:ln>
              <a:solidFill>
                <a:schemeClr val="tx1">
                  <a:alpha val="76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7" name="TextBox 306"/>
            <p:cNvSpPr txBox="1"/>
            <p:nvPr/>
          </p:nvSpPr>
          <p:spPr>
            <a:xfrm>
              <a:off x="10503455" y="8138307"/>
              <a:ext cx="858804" cy="5590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sz="1500" dirty="0">
                  <a:solidFill>
                    <a:srgbClr val="FF0000"/>
                  </a:solidFill>
                  <a:latin typeface="Calibri"/>
                </a:rPr>
                <a:t>NO</a:t>
              </a:r>
              <a:r>
                <a:rPr lang="en-US" sz="1500" baseline="-25000" dirty="0">
                  <a:solidFill>
                    <a:srgbClr val="FF0000"/>
                  </a:solidFill>
                  <a:latin typeface="Calibri"/>
                </a:rPr>
                <a:t>2</a:t>
              </a:r>
            </a:p>
          </p:txBody>
        </p:sp>
      </p:grpSp>
      <p:grpSp>
        <p:nvGrpSpPr>
          <p:cNvPr id="320" name="Group 319"/>
          <p:cNvGrpSpPr/>
          <p:nvPr/>
        </p:nvGrpSpPr>
        <p:grpSpPr>
          <a:xfrm>
            <a:off x="10156573" y="5973914"/>
            <a:ext cx="1258372" cy="661061"/>
            <a:chOff x="9398192" y="8138307"/>
            <a:chExt cx="2066273" cy="1136711"/>
          </a:xfrm>
        </p:grpSpPr>
        <p:grpSp>
          <p:nvGrpSpPr>
            <p:cNvPr id="321" name="Group 320"/>
            <p:cNvGrpSpPr/>
            <p:nvPr/>
          </p:nvGrpSpPr>
          <p:grpSpPr>
            <a:xfrm>
              <a:off x="9398192" y="8485816"/>
              <a:ext cx="749351" cy="789202"/>
              <a:chOff x="5130960" y="1585644"/>
              <a:chExt cx="749351" cy="789202"/>
            </a:xfrm>
          </p:grpSpPr>
          <p:cxnSp>
            <p:nvCxnSpPr>
              <p:cNvPr id="324" name="Straight Connector 323"/>
              <p:cNvCxnSpPr/>
              <p:nvPr/>
            </p:nvCxnSpPr>
            <p:spPr>
              <a:xfrm flipV="1">
                <a:off x="5141483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 flipV="1">
                <a:off x="5880311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 flipH="1">
                <a:off x="5528128" y="2222446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>
                <a:off x="5140411" y="2222446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>
                <a:off x="5483143" y="1585644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 flipH="1">
                <a:off x="5130960" y="1596470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 flipH="1">
                <a:off x="5175945" y="1661844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>
                <a:off x="5194631" y="2168002"/>
                <a:ext cx="333497" cy="108887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flipV="1">
                <a:off x="5802922" y="1748871"/>
                <a:ext cx="0" cy="419131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2" name="Straight Connector 321"/>
            <p:cNvCxnSpPr/>
            <p:nvPr/>
          </p:nvCxnSpPr>
          <p:spPr>
            <a:xfrm flipH="1">
              <a:off x="10157420" y="8507468"/>
              <a:ext cx="357450" cy="141574"/>
            </a:xfrm>
            <a:prstGeom prst="line">
              <a:avLst/>
            </a:prstGeom>
            <a:ln>
              <a:solidFill>
                <a:schemeClr val="tx1">
                  <a:alpha val="76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3" name="TextBox 322"/>
            <p:cNvSpPr txBox="1"/>
            <p:nvPr/>
          </p:nvSpPr>
          <p:spPr>
            <a:xfrm>
              <a:off x="10503456" y="8138307"/>
              <a:ext cx="961009" cy="5556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sz="1500" dirty="0">
                  <a:solidFill>
                    <a:srgbClr val="FF0000"/>
                  </a:solidFill>
                  <a:latin typeface="Calibri"/>
                </a:rPr>
                <a:t>SO</a:t>
              </a:r>
              <a:r>
                <a:rPr lang="en-US" sz="1500" baseline="-25000" dirty="0">
                  <a:solidFill>
                    <a:srgbClr val="FF0000"/>
                  </a:solidFill>
                  <a:latin typeface="Calibri"/>
                </a:rPr>
                <a:t>3</a:t>
              </a:r>
              <a:r>
                <a:rPr lang="en-US" sz="1500" dirty="0">
                  <a:solidFill>
                    <a:srgbClr val="FF0000"/>
                  </a:solidFill>
                  <a:latin typeface="Calibri"/>
                </a:rPr>
                <a:t>H</a:t>
              </a:r>
            </a:p>
          </p:txBody>
        </p:sp>
      </p:grpSp>
      <p:grpSp>
        <p:nvGrpSpPr>
          <p:cNvPr id="347" name="Group 346"/>
          <p:cNvGrpSpPr/>
          <p:nvPr/>
        </p:nvGrpSpPr>
        <p:grpSpPr>
          <a:xfrm>
            <a:off x="11540031" y="5801561"/>
            <a:ext cx="712563" cy="867565"/>
            <a:chOff x="3537240" y="7931463"/>
            <a:chExt cx="1202687" cy="1503948"/>
          </a:xfrm>
        </p:grpSpPr>
        <p:grpSp>
          <p:nvGrpSpPr>
            <p:cNvPr id="348" name="Group 347"/>
            <p:cNvGrpSpPr/>
            <p:nvPr/>
          </p:nvGrpSpPr>
          <p:grpSpPr>
            <a:xfrm>
              <a:off x="3537240" y="8646209"/>
              <a:ext cx="749351" cy="789202"/>
              <a:chOff x="5130960" y="1585644"/>
              <a:chExt cx="749351" cy="789202"/>
            </a:xfrm>
          </p:grpSpPr>
          <p:cxnSp>
            <p:nvCxnSpPr>
              <p:cNvPr id="352" name="Straight Connector 351"/>
              <p:cNvCxnSpPr/>
              <p:nvPr/>
            </p:nvCxnSpPr>
            <p:spPr>
              <a:xfrm flipV="1">
                <a:off x="5141483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/>
              <p:cNvCxnSpPr/>
              <p:nvPr/>
            </p:nvCxnSpPr>
            <p:spPr>
              <a:xfrm flipV="1">
                <a:off x="5880311" y="1738044"/>
                <a:ext cx="0" cy="484402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/>
              <p:cNvCxnSpPr/>
              <p:nvPr/>
            </p:nvCxnSpPr>
            <p:spPr>
              <a:xfrm flipH="1">
                <a:off x="5528128" y="2222446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/>
              <p:cNvCxnSpPr/>
              <p:nvPr/>
            </p:nvCxnSpPr>
            <p:spPr>
              <a:xfrm>
                <a:off x="5140411" y="2222446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>
                <a:off x="5483143" y="1585644"/>
                <a:ext cx="387717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flipH="1">
                <a:off x="5130960" y="1596470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flipH="1">
                <a:off x="5175945" y="1661844"/>
                <a:ext cx="352183" cy="152400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Straight Connector 358"/>
              <p:cNvCxnSpPr/>
              <p:nvPr/>
            </p:nvCxnSpPr>
            <p:spPr>
              <a:xfrm>
                <a:off x="5194631" y="2168002"/>
                <a:ext cx="333497" cy="108887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Straight Connector 359"/>
              <p:cNvCxnSpPr/>
              <p:nvPr/>
            </p:nvCxnSpPr>
            <p:spPr>
              <a:xfrm flipV="1">
                <a:off x="5802922" y="1748871"/>
                <a:ext cx="0" cy="419131"/>
              </a:xfrm>
              <a:prstGeom prst="line">
                <a:avLst/>
              </a:prstGeom>
              <a:ln>
                <a:solidFill>
                  <a:schemeClr val="tx1">
                    <a:alpha val="77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9" name="Straight Connector 348"/>
            <p:cNvCxnSpPr/>
            <p:nvPr/>
          </p:nvCxnSpPr>
          <p:spPr>
            <a:xfrm>
              <a:off x="3911916" y="8355172"/>
              <a:ext cx="0" cy="293974"/>
            </a:xfrm>
            <a:prstGeom prst="line">
              <a:avLst/>
            </a:prstGeom>
            <a:ln>
              <a:solidFill>
                <a:schemeClr val="tx1">
                  <a:alpha val="76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0" name="TextBox 349"/>
            <p:cNvSpPr txBox="1"/>
            <p:nvPr/>
          </p:nvSpPr>
          <p:spPr>
            <a:xfrm>
              <a:off x="3838555" y="8274074"/>
              <a:ext cx="45718" cy="6669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78736"/>
              <a:endParaRPr lang="en-US" sz="19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51" name="TextBox 350"/>
            <p:cNvSpPr txBox="1"/>
            <p:nvPr/>
          </p:nvSpPr>
          <p:spPr>
            <a:xfrm>
              <a:off x="3622903" y="7931463"/>
              <a:ext cx="1117024" cy="5602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78736"/>
              <a:r>
                <a:rPr lang="en-US" sz="1500" dirty="0">
                  <a:solidFill>
                    <a:srgbClr val="FF0000"/>
                  </a:solidFill>
                  <a:latin typeface="Calibri"/>
                </a:rPr>
                <a:t>COOH</a:t>
              </a:r>
              <a:endParaRPr lang="en-US" sz="1900" dirty="0">
                <a:solidFill>
                  <a:srgbClr val="FF0000"/>
                </a:solidFill>
                <a:latin typeface="Calibri"/>
              </a:endParaRPr>
            </a:p>
          </p:txBody>
        </p:sp>
      </p:grpSp>
      <p:sp>
        <p:nvSpPr>
          <p:cNvPr id="361" name="TextBox 360"/>
          <p:cNvSpPr txBox="1"/>
          <p:nvPr/>
        </p:nvSpPr>
        <p:spPr>
          <a:xfrm>
            <a:off x="9596363" y="1241621"/>
            <a:ext cx="1188499" cy="530725"/>
          </a:xfrm>
          <a:prstGeom prst="rect">
            <a:avLst/>
          </a:prstGeom>
          <a:noFill/>
        </p:spPr>
        <p:txBody>
          <a:bodyPr wrap="square" lIns="68391" tIns="34196" rIns="68391" bIns="34196" rtlCol="0">
            <a:spAutoFit/>
          </a:bodyPr>
          <a:lstStyle/>
          <a:p>
            <a:pPr algn="ctr"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H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, Ni cat. , 150 </a:t>
            </a:r>
            <a:r>
              <a:rPr lang="en-US" sz="1500" baseline="30000" dirty="0" err="1">
                <a:solidFill>
                  <a:prstClr val="black"/>
                </a:solidFill>
                <a:latin typeface="Calibri"/>
              </a:rPr>
              <a:t>o</a:t>
            </a:r>
            <a:r>
              <a:rPr lang="en-US" sz="1500" dirty="0" err="1">
                <a:solidFill>
                  <a:prstClr val="black"/>
                </a:solidFill>
                <a:latin typeface="Calibri"/>
              </a:rPr>
              <a:t>C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 </a:t>
            </a:r>
          </a:p>
        </p:txBody>
      </p:sp>
      <p:sp>
        <p:nvSpPr>
          <p:cNvPr id="365" name="TextBox 364"/>
          <p:cNvSpPr txBox="1"/>
          <p:nvPr/>
        </p:nvSpPr>
        <p:spPr>
          <a:xfrm>
            <a:off x="9773690" y="1891042"/>
            <a:ext cx="826828" cy="530725"/>
          </a:xfrm>
          <a:prstGeom prst="rect">
            <a:avLst/>
          </a:prstGeom>
          <a:noFill/>
        </p:spPr>
        <p:txBody>
          <a:bodyPr wrap="square" lIns="68391" tIns="34196" rIns="68391" bIns="34196" rtlCol="0">
            <a:spAutoFit/>
          </a:bodyPr>
          <a:lstStyle/>
          <a:p>
            <a:pPr algn="ctr"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Cl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algn="ctr"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UV light </a:t>
            </a:r>
          </a:p>
        </p:txBody>
      </p:sp>
      <p:sp>
        <p:nvSpPr>
          <p:cNvPr id="366" name="TextBox 365"/>
          <p:cNvSpPr txBox="1"/>
          <p:nvPr/>
        </p:nvSpPr>
        <p:spPr>
          <a:xfrm>
            <a:off x="9838209" y="3253112"/>
            <a:ext cx="973405" cy="299892"/>
          </a:xfrm>
          <a:prstGeom prst="rect">
            <a:avLst/>
          </a:prstGeom>
          <a:noFill/>
        </p:spPr>
        <p:txBody>
          <a:bodyPr wrap="square" lIns="68391" tIns="34196" rIns="68391" bIns="34196" rtlCol="0">
            <a:spAutoFit/>
          </a:bodyPr>
          <a:lstStyle/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NaOH (</a:t>
            </a:r>
            <a:r>
              <a:rPr lang="en-US" sz="1500" dirty="0" err="1">
                <a:solidFill>
                  <a:prstClr val="black"/>
                </a:solidFill>
                <a:latin typeface="Calibri"/>
              </a:rPr>
              <a:t>aq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)</a:t>
            </a:r>
          </a:p>
        </p:txBody>
      </p:sp>
      <p:sp>
        <p:nvSpPr>
          <p:cNvPr id="367" name="TextBox 366"/>
          <p:cNvSpPr txBox="1"/>
          <p:nvPr/>
        </p:nvSpPr>
        <p:spPr>
          <a:xfrm>
            <a:off x="9838209" y="2607732"/>
            <a:ext cx="1321419" cy="530725"/>
          </a:xfrm>
          <a:prstGeom prst="rect">
            <a:avLst/>
          </a:prstGeom>
          <a:noFill/>
        </p:spPr>
        <p:txBody>
          <a:bodyPr wrap="square" lIns="68391" tIns="34196" rIns="68391" bIns="34196" rtlCol="0">
            <a:spAutoFit/>
          </a:bodyPr>
          <a:lstStyle/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CH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COCl</a:t>
            </a:r>
          </a:p>
          <a:p>
            <a:pPr defTabSz="478736"/>
            <a:r>
              <a:rPr lang="en-US" sz="1500" dirty="0">
                <a:solidFill>
                  <a:prstClr val="black"/>
                </a:solidFill>
                <a:latin typeface="Calibri"/>
              </a:rPr>
              <a:t>AlCl</a:t>
            </a:r>
            <a:r>
              <a:rPr lang="en-US" sz="15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 cat. </a:t>
            </a: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11D458AB-91F2-45A1-A6A8-A90C8618F7A4}"/>
              </a:ext>
            </a:extLst>
          </p:cNvPr>
          <p:cNvSpPr txBox="1"/>
          <p:nvPr/>
        </p:nvSpPr>
        <p:spPr>
          <a:xfrm>
            <a:off x="8536068" y="46224"/>
            <a:ext cx="3749982" cy="684613"/>
          </a:xfrm>
          <a:prstGeom prst="rect">
            <a:avLst/>
          </a:prstGeom>
          <a:noFill/>
        </p:spPr>
        <p:txBody>
          <a:bodyPr wrap="square" lIns="68391" tIns="34196" rIns="68391" bIns="34196" rtlCol="0">
            <a:spAutoFit/>
          </a:bodyPr>
          <a:lstStyle/>
          <a:p>
            <a:pPr defTabSz="478736"/>
            <a:r>
              <a:rPr lang="en-US" sz="2000" b="1" dirty="0">
                <a:solidFill>
                  <a:prstClr val="black"/>
                </a:solidFill>
                <a:latin typeface="Calibri"/>
              </a:rPr>
              <a:t>Drag the structures and reaction conditions into the correct boxes</a:t>
            </a:r>
          </a:p>
        </p:txBody>
      </p:sp>
    </p:spTree>
    <p:extLst>
      <p:ext uri="{BB962C8B-B14F-4D97-AF65-F5344CB8AC3E}">
        <p14:creationId xmlns:p14="http://schemas.microsoft.com/office/powerpoint/2010/main" val="4055554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PQuestion"/>
          <p:cNvSpPr>
            <a:spLocks noGrp="1" noChangeArrowheads="1"/>
          </p:cNvSpPr>
          <p:nvPr>
            <p:ph type="title"/>
          </p:nvPr>
        </p:nvSpPr>
        <p:spPr>
          <a:solidFill>
            <a:srgbClr val="2D3F49"/>
          </a:solidFill>
        </p:spPr>
        <p:txBody>
          <a:bodyPr/>
          <a:lstStyle/>
          <a:p>
            <a:r>
              <a:rPr lang="en-GB" altLang="en-US" sz="3000" dirty="0">
                <a:solidFill>
                  <a:schemeClr val="bg1"/>
                </a:solidFill>
                <a:latin typeface="Georgia" pitchFamily="18" charset="0"/>
              </a:rPr>
              <a:t>Identify the errors in the mechanism shown and add labels to explain what is wrong with the answers</a:t>
            </a:r>
            <a:endParaRPr lang="en-US" altLang="en-US" sz="30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" name="Text Placeholder 3" hidden="1">
            <a:extLst>
              <a:ext uri="{FF2B5EF4-FFF2-40B4-BE49-F238E27FC236}">
                <a16:creationId xmlns:a16="http://schemas.microsoft.com/office/drawing/2014/main" id="{0586C883-B556-4114-A8DC-870BB1CB63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2D16BB0-E5EA-4F23-BCAE-BC087C2D2F22}"/>
                  </a:ext>
                </a:extLst>
              </p14:cNvPr>
              <p14:cNvContentPartPr/>
              <p14:nvPr/>
            </p14:nvContentPartPr>
            <p14:xfrm>
              <a:off x="1972080" y="1630800"/>
              <a:ext cx="9021960" cy="17784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2D16BB0-E5EA-4F23-BCAE-BC087C2D2F2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62720" y="1621440"/>
                <a:ext cx="9040680" cy="179712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9BDBD84D-93C7-422B-9DD7-14CBE10BF541}"/>
              </a:ext>
            </a:extLst>
          </p:cNvPr>
          <p:cNvSpPr txBox="1"/>
          <p:nvPr/>
        </p:nvSpPr>
        <p:spPr>
          <a:xfrm>
            <a:off x="1546861" y="3816280"/>
            <a:ext cx="195834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What is/are the error(s) here?</a:t>
            </a:r>
          </a:p>
          <a:p>
            <a:endParaRPr lang="en-GB" b="1" dirty="0"/>
          </a:p>
          <a:p>
            <a:r>
              <a:rPr lang="en-GB" b="1" dirty="0">
                <a:solidFill>
                  <a:schemeClr val="accent1"/>
                </a:solidFill>
              </a:rPr>
              <a:t>Enter text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47E3EF-F690-4D41-93D4-6182A4521D75}"/>
              </a:ext>
            </a:extLst>
          </p:cNvPr>
          <p:cNvSpPr txBox="1"/>
          <p:nvPr/>
        </p:nvSpPr>
        <p:spPr>
          <a:xfrm>
            <a:off x="4693921" y="3816279"/>
            <a:ext cx="195834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What is/are the error(s) here?</a:t>
            </a:r>
          </a:p>
          <a:p>
            <a:endParaRPr lang="en-GB" b="1" dirty="0"/>
          </a:p>
          <a:p>
            <a:r>
              <a:rPr lang="en-GB" b="1" dirty="0">
                <a:solidFill>
                  <a:schemeClr val="accent1"/>
                </a:solidFill>
              </a:rPr>
              <a:t>Enter text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FA7DE3-41E9-48F4-BF8F-A0DA6A88D7E0}"/>
              </a:ext>
            </a:extLst>
          </p:cNvPr>
          <p:cNvSpPr txBox="1"/>
          <p:nvPr/>
        </p:nvSpPr>
        <p:spPr>
          <a:xfrm>
            <a:off x="8610601" y="3816279"/>
            <a:ext cx="195834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What is/are the error(s) here?</a:t>
            </a:r>
          </a:p>
          <a:p>
            <a:endParaRPr lang="en-GB" b="1" dirty="0"/>
          </a:p>
          <a:p>
            <a:r>
              <a:rPr lang="en-GB" b="1" dirty="0">
                <a:solidFill>
                  <a:schemeClr val="accent1"/>
                </a:solidFill>
              </a:rPr>
              <a:t>Enter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522838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PQuestion"/>
          <p:cNvSpPr>
            <a:spLocks noGrp="1" noChangeArrowheads="1"/>
          </p:cNvSpPr>
          <p:nvPr>
            <p:ph type="title"/>
          </p:nvPr>
        </p:nvSpPr>
        <p:spPr>
          <a:solidFill>
            <a:srgbClr val="2D3F49"/>
          </a:solidFill>
        </p:spPr>
        <p:txBody>
          <a:bodyPr/>
          <a:lstStyle/>
          <a:p>
            <a:r>
              <a:rPr lang="en-GB" altLang="en-US" sz="3000" dirty="0">
                <a:solidFill>
                  <a:schemeClr val="bg1"/>
                </a:solidFill>
                <a:latin typeface="Georgia" pitchFamily="18" charset="0"/>
              </a:rPr>
              <a:t>Name the compounds illustrated</a:t>
            </a:r>
            <a:endParaRPr lang="en-US" altLang="en-US" sz="30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" name="Text Placeholder 3" hidden="1">
            <a:extLst>
              <a:ext uri="{FF2B5EF4-FFF2-40B4-BE49-F238E27FC236}">
                <a16:creationId xmlns:a16="http://schemas.microsoft.com/office/drawing/2014/main" id="{0586C883-B556-4114-A8DC-870BB1CB63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606FCCF-349A-4E58-83F7-919C8006C3CC}"/>
                  </a:ext>
                </a:extLst>
              </p14:cNvPr>
              <p14:cNvContentPartPr/>
              <p14:nvPr/>
            </p14:nvContentPartPr>
            <p14:xfrm>
              <a:off x="1399620" y="1619580"/>
              <a:ext cx="9392760" cy="39232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606FCCF-349A-4E58-83F7-919C8006C3C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90260" y="1610220"/>
                <a:ext cx="9411480" cy="394200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656CAA69-9370-4BE8-8CCD-F6829BBC8586}"/>
              </a:ext>
            </a:extLst>
          </p:cNvPr>
          <p:cNvSpPr txBox="1"/>
          <p:nvPr/>
        </p:nvSpPr>
        <p:spPr>
          <a:xfrm>
            <a:off x="2164080" y="2788920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accent1"/>
                </a:solidFill>
              </a:rPr>
              <a:t>Name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2BB0FB8-A139-4A83-8FB3-17B65807C2B5}"/>
              </a:ext>
            </a:extLst>
          </p:cNvPr>
          <p:cNvSpPr txBox="1"/>
          <p:nvPr/>
        </p:nvSpPr>
        <p:spPr>
          <a:xfrm>
            <a:off x="5342268" y="2788920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accent1"/>
                </a:solidFill>
              </a:rPr>
              <a:t>Name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50AD99-4E78-43AB-935C-454CF44F197D}"/>
              </a:ext>
            </a:extLst>
          </p:cNvPr>
          <p:cNvSpPr txBox="1"/>
          <p:nvPr/>
        </p:nvSpPr>
        <p:spPr>
          <a:xfrm>
            <a:off x="8900808" y="2788920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accent1"/>
                </a:solidFill>
              </a:rPr>
              <a:t>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D8F398D-52CD-4CA8-896A-094CA92C7A0C}"/>
              </a:ext>
            </a:extLst>
          </p:cNvPr>
          <p:cNvSpPr txBox="1"/>
          <p:nvPr/>
        </p:nvSpPr>
        <p:spPr>
          <a:xfrm>
            <a:off x="2164080" y="5920740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accent1"/>
                </a:solidFill>
              </a:rPr>
              <a:t>Name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3276DD-DD25-4901-AFC1-EA9EE41E8810}"/>
              </a:ext>
            </a:extLst>
          </p:cNvPr>
          <p:cNvSpPr txBox="1"/>
          <p:nvPr/>
        </p:nvSpPr>
        <p:spPr>
          <a:xfrm>
            <a:off x="5623560" y="5053754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accent1"/>
                </a:solidFill>
              </a:rPr>
              <a:t>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E220C8-C0EE-46E5-8FAB-16141350C81E}"/>
              </a:ext>
            </a:extLst>
          </p:cNvPr>
          <p:cNvSpPr txBox="1"/>
          <p:nvPr/>
        </p:nvSpPr>
        <p:spPr>
          <a:xfrm>
            <a:off x="9067800" y="4931834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accent1"/>
                </a:solidFill>
              </a:rPr>
              <a:t>Name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238943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PQuestion">
            <a:extLst>
              <a:ext uri="{FF2B5EF4-FFF2-40B4-BE49-F238E27FC236}">
                <a16:creationId xmlns:a16="http://schemas.microsoft.com/office/drawing/2014/main" id="{BCCABF3E-76C3-4769-B83B-FA948EAFD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solidFill>
            <a:srgbClr val="2D3F49"/>
          </a:solidFill>
        </p:spPr>
        <p:txBody>
          <a:bodyPr/>
          <a:lstStyle/>
          <a:p>
            <a:r>
              <a:rPr lang="en-GB" altLang="en-US" sz="3000" dirty="0">
                <a:solidFill>
                  <a:schemeClr val="bg1"/>
                </a:solidFill>
                <a:latin typeface="Georgia" pitchFamily="18" charset="0"/>
              </a:rPr>
              <a:t>Discuss the following question</a:t>
            </a:r>
            <a:endParaRPr lang="en-US" altLang="en-US" sz="30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6AB749-4EB8-4E0E-90D8-3AB8A543A9B0}"/>
              </a:ext>
            </a:extLst>
          </p:cNvPr>
          <p:cNvSpPr/>
          <p:nvPr/>
        </p:nvSpPr>
        <p:spPr>
          <a:xfrm>
            <a:off x="609600" y="1595735"/>
            <a:ext cx="1001553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Cyclohexene reacts readily with bromine, but benzene will only undergo reaction with bromine in the presence of a catalyst.  Explain in terms of bonding why this is the case.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4D7F33-7628-41EC-A2CE-1694F8B7E9E9}"/>
              </a:ext>
            </a:extLst>
          </p:cNvPr>
          <p:cNvSpPr/>
          <p:nvPr/>
        </p:nvSpPr>
        <p:spPr>
          <a:xfrm>
            <a:off x="609600" y="3877271"/>
            <a:ext cx="10752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Phenol has different reactivity to benzene in electrophilic substitution reactions. Describe and explain the difference, using the reaction with chlorine as an example.</a:t>
            </a:r>
            <a:br>
              <a:rPr lang="en-GB" sz="2800" dirty="0"/>
            </a:br>
            <a:endParaRPr lang="en-GB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02C500-F867-4933-9C2D-C1D5EA48BEDE}"/>
              </a:ext>
            </a:extLst>
          </p:cNvPr>
          <p:cNvSpPr txBox="1"/>
          <p:nvPr/>
        </p:nvSpPr>
        <p:spPr>
          <a:xfrm>
            <a:off x="725024" y="3158827"/>
            <a:ext cx="2211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accent1"/>
                </a:solidFill>
              </a:rPr>
              <a:t>Add some notes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005634-95FD-4C5E-BD51-B0D3E411DC08}"/>
              </a:ext>
            </a:extLst>
          </p:cNvPr>
          <p:cNvSpPr txBox="1"/>
          <p:nvPr/>
        </p:nvSpPr>
        <p:spPr>
          <a:xfrm>
            <a:off x="725024" y="5421275"/>
            <a:ext cx="2211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accent1"/>
                </a:solidFill>
              </a:rPr>
              <a:t>Add some notes here</a:t>
            </a:r>
          </a:p>
        </p:txBody>
      </p:sp>
    </p:spTree>
    <p:extLst>
      <p:ext uri="{BB962C8B-B14F-4D97-AF65-F5344CB8AC3E}">
        <p14:creationId xmlns:p14="http://schemas.microsoft.com/office/powerpoint/2010/main" val="41213081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1.3337"/>
  <p:tag name="PPTVERSION" val="15"/>
  <p:tag name="TPOS" val="2"/>
  <p:tag name="VERSION" val="5.0"/>
  <p:tag name="PERSONS" val="&lt;?xml version=&quot;1.0&quot; encoding=&quot;utf-8&quot;?&gt;&lt;ArrayOfPerson xmlns:xsd=&quot;http://www.w3.org/2001/XMLSchema&quot; xmlns:xsi=&quot;http://www.w3.org/2001/XMLSchema-instance&quot; /&gt;"/>
  <p:tag name="PRESGUID" val="695371e1-353b-46a3-bc98-e9f6e21bc1a8"/>
  <p:tag name="EDITION" val="Meeto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VALUEFORMAT" val="0%"/>
  <p:tag name="SLIDEID" val="CFF75B29C5EC4FE18730EBBDC204B0DB"/>
  <p:tag name="DEMOGRAPHIC" val="False"/>
  <p:tag name="SPEEDSCORING" val="False"/>
  <p:tag name="INCORRECTPOINTVALUE" val="0"/>
  <p:tag name="CORRECTPOINTVALUE" val="1"/>
  <p:tag name="TOTALRESPONSES" val="1"/>
  <p:tag name="RESPONSECOUNT" val="1"/>
  <p:tag name="SLICED" val="False"/>
  <p:tag name="RESPONSES" val="2;"/>
  <p:tag name="CHARTSTRINGSTD" val="0 1 0 0"/>
  <p:tag name="CHARTSTRINGREV" val="0 0 1 0"/>
  <p:tag name="CHARTSTRINGSTDPER" val="0 1 0 0"/>
  <p:tag name="CHARTSTRINGREVPER" val="0 0 1 0"/>
  <p:tag name="CHARTLABELS" val="1"/>
  <p:tag name="REVIEWONLY" val="False"/>
  <p:tag name="NUMRESPONSES" val="1"/>
  <p:tag name="QUESTIONALIAS" val="What is the name of the compound shown?"/>
  <p:tag name="ANSWERSALIAS" val="3,7-dimethyloctane|smicln|2,6-dimethyloctane|smicln|3,7,7-trimethylheptane|smicln|1,1,5-trimethylheptane|smicln|1,2,6,6-tetramethylhexane|smicln|1,1,5,6-tetramethylhexane"/>
  <p:tag name="CHARTCOLORINDICES" val="10,3,11,14,13,6,46,9,5,16,10,3"/>
  <p:tag name="SLIDEORDER" val="26"/>
  <p:tag name="SLIDEGUID" val="F784980B0A614B18AA3EB5F57BB019A5"/>
  <p:tag name="RESPONSESGATHERED" val="False"/>
  <p:tag name="ANONYMOUSTEMP" val="False"/>
  <p:tag name="VALUES" val="Incorrect|smicln|Correct|smicln|Incorrect|smicln|Incorrect|smicln|Incorrect|smicln|Incorrect"/>
  <p:tag name="TYPE" val="MultiChoiceSlide"/>
  <p:tag name="RESULTS" val="What is the name of the compound shown?[;crlf;]26[;]28[;]26[;]False[;]23[;][;crlf;]2.07692307692308[;]2[;]0.474185692536075[;]0.224852071005917[;crlf;]1[;]-1[;]3,7-dimethyloctane1[;]3,7-dimethyloctane[;][;crlf;]23[;]1[;]2,6-dimethyloctane2[;]2,6-dimethyloctane[;][;crlf;]1[;]-1[;]3,7,7-trimethylheptane3[;]3,7,7-trimethylheptane[;][;crlf;]1[;]-1[;]1,1,5-trimethylheptane4[;]1,1,5-trimethylheptane[;][;crlf;]0[;]-1[;]1,2,6,6-tetramethylhexane5[;]1,2,6,6-tetramethylhexane[;][;crlf;]0[;]-1[;]1,1,5,6-tetramethylhexane6[;]1,1,5,6-tetramethylhexane[;]"/>
  <p:tag name="HASRESULTS" val="True"/>
  <p:tag name="TPQUESTIONXML" val="﻿&lt;?xml version=&quot;1.0&quot; encoding=&quot;utf-8&quot;?&gt;&#10;&lt;questionlist&gt;&#10;    &lt;properties&gt;&#10;        &lt;guid&gt;45F38E2603634B7C9B28F215196D90FE&lt;/guid&gt;&#10;        &lt;description /&gt;&#10;        &lt;date&gt;11/16/2014 1:18:55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8EDF71E439BE479EBC97C52B10C312B3&lt;/guid&gt;&#10;            &lt;repollguid&gt;43929BD66B1540589A31167D34DCF41F&lt;/repollguid&gt;&#10;            &lt;sourceid&gt;635D4DD251FD4A2E93E0AD2D1B842CDD&lt;/sourceid&gt;&#10;            &lt;questiontext&gt;What is the name of the compound shown?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A6927F8693584491B0717DFD7E057058&lt;/guid&gt;&#10;                    &lt;answertext&gt;3,7-dimethyloctane &lt;/answertext&gt;&#10;                    &lt;valuetype&gt;-1&lt;/valuetype&gt;&#10;                &lt;/answer&gt;&#10;                &lt;answer&gt;&#10;                    &lt;guid&gt;E473A2B0D7DB44B9B1C91D2BAACE5D3F&lt;/guid&gt;&#10;                    &lt;answertext&gt;2,6-dimethyloctane &lt;/answertext&gt;&#10;                    &lt;valuetype&gt;1&lt;/valuetype&gt;&#10;                &lt;/answer&gt;&#10;                &lt;answer&gt;&#10;                    &lt;guid&gt;B4BFDC042B7D4CD59A9910F8313B130C&lt;/guid&gt;&#10;                    &lt;answertext&gt;3,7,7-trimethylheptane &lt;/answertext&gt;&#10;                    &lt;valuetype&gt;-1&lt;/valuetype&gt;&#10;                &lt;/answer&gt;&#10;                &lt;answer&gt;&#10;                    &lt;guid&gt;843F2D26D34B464490B441B40CF507EB&lt;/guid&gt;&#10;                    &lt;answertext&gt;1,1,5-trimethylheptane &lt;/answertext&gt;&#10;                    &lt;valuetype&gt;-1&lt;/valuetype&gt;&#10;                &lt;/answer&gt;&#10;                &lt;answer&gt;&#10;                    &lt;guid&gt;B7B58449229544458C74F79F76409AF9&lt;/guid&gt;&#10;                    &lt;answertext&gt;1,2,6,6-tetramethylhexane &lt;/answertext&gt;&#10;                    &lt;valuetype&gt;-1&lt;/valuetype&gt;&#10;                &lt;/answer&gt;&#10;                &lt;answer&gt;&#10;                    &lt;guid&gt;17350E6E7F594AD88F2B00B4B631BA0A&lt;/guid&gt;&#10;                    &lt;answertext&gt;1,1,5,6-tetramethylhexane&lt;/answertext&gt;&#10;                    &lt;valuetype&gt;-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TICKWIDTH" val="&lt;?xml version=&quot;1.0&quot; encoding=&quot;utf-8&quot;?&gt;&lt;float&gt;0&lt;/float&gt;"/>
  <p:tag name="SLIDETYPE" val="&lt;?xml version=&quot;1.0&quot; encoding=&quot;utf-8&quot;?&gt;&lt;SlideType&gt;Question&lt;/SlideType&gt;"/>
  <p:tag name="SOUNDOPTIONS" val="&lt;?xml version=&quot;1.0&quot; encoding=&quot;utf-8&quot;?&gt;&lt;SoundOptions xmlns:xsd=&quot;http://www.w3.org/2001/XMLSchema&quot; xmlns:xsi=&quot;http://www.w3.org/2001/XMLSchema-instance&quot;&gt;&lt;GUID&gt;9ea60470-a922-4e10-b1ea-eb37ca2336d5&lt;/GUID&gt;&lt;Name /&gt;&lt;PlaySound&gt;false&lt;/PlaySound&gt;&lt;CountdownSoundTag&gt;SOUND5048106112113789048858212267122791194343688811210411778721021077387908281705665479797697149868110361&lt;/CountdownSoundTag&gt;&lt;PlayTimesUpSound&gt;false&lt;/PlayTimesUpSound&gt;&lt;TimesUpSoundTag&gt;SOUND78559777531211121158510385529866107431017273103999057109117571068712285765090109816511543112828412211961&lt;/TimesUpSoundTag&gt;&lt;Loop&gt;true&lt;/Loop&gt;&lt;/SoundOptions&gt;"/>
  <p:tag name="SCORINGOPTIONS" val="&lt;?xml version=&quot;1.0&quot; encoding=&quot;utf-8&quot;?&gt;&lt;ScoringOptions xmlns:xsd=&quot;http://www.w3.org/2001/XMLSchema&quot; xmlns:xsi=&quot;http://www.w3.org/2001/XMLSchema-instance&quot;&gt;&lt;GUID&gt;667430da-6d7c-4f2c-8487-17e860894b99&lt;/GUID&gt;&lt;Name /&gt;&lt;EnableScoring&gt;true&lt;/EnableScoring&gt;&lt;RevealAnswer&gt;true&lt;/RevealAnswer&gt;&lt;PointsForCorrectAnswer&gt;10&lt;/PointsForCorrectAnswer&gt;&lt;SpeedScoring&gt;false&lt;/SpeedScoring&gt;&lt;IsNumberOfCorrectAnswersShown&gt;false&lt;/IsNumberOfCorrectAnswersShown&gt;&lt;/ScoringOptions&gt;"/>
  <p:tag name="COUNTDOWNOPTIONS" val="&lt;?xml version=&quot;1.0&quot; encoding=&quot;utf-8&quot;?&gt;&lt;CountdownOptions xmlns:xsd=&quot;http://www.w3.org/2001/XMLSchema&quot; xmlns:xsi=&quot;http://www.w3.org/2001/XMLSchema-instance&quot;&gt;&lt;GUID&gt;92a8175d-0813-494e-8cbb-26e357f6eb5f&lt;/GUID&gt;&lt;Name /&gt;&lt;HasCountdown&gt;false&lt;/HasCountdown&gt;&lt;DoesCountdownClosePoll&gt;false&lt;/DoesCountdownClosePoll&gt;&lt;Length&gt;10&lt;/Length&gt;&lt;Value&gt;10&lt;/Value&gt;&lt;CountdownType&gt;Analogue&lt;/CountdownType&gt;&lt;Location&gt;&lt;GUID&gt;00000000-0000-0000-0000-000000000000&lt;/GUID&gt;&lt;Name /&gt;&lt;ScreenPosition&gt;BottomRight&lt;/ScreenPosition&gt;&lt;BorderThickness&gt;10&lt;/BorderThickness&gt;&lt;Top&gt;0&lt;/Top&gt;&lt;Left&gt;0&lt;/Left&gt;&lt;Height&gt;35&lt;/Height&gt;&lt;Width&gt;50&lt;/Width&gt;&lt;/Location&gt;&lt;/CountdownOptions&gt;"/>
  <p:tag name="VOTENOWOPTIONS" val="&lt;?xml version=&quot;1.0&quot; encoding=&quot;utf-8&quot;?&gt;&lt;VoteNowOptions xmlns:xsd=&quot;http://www.w3.org/2001/XMLSchema&quot; xmlns:xsi=&quot;http://www.w3.org/2001/XMLSchema-instance&quot;&gt;&lt;GUID&gt;f660cbe6-63c6-4272-8668-1552e5260642&lt;/GUID&gt;&lt;Name /&gt;&lt;HasVoteNow&gt;true&lt;/HasVoteNow&gt;&lt;TextSingleDigit&gt;POLL OPEN&lt;/TextSingleDigit&gt;&lt;TextMultiDigit&gt;Enter Number(s) and Press Send&lt;/TextMultiDigit&gt;&lt;TextTextVote&gt;Enter Text and Press Send&lt;/TextTextVote&gt;&lt;LocationSingle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SingleDigit&gt;&lt;LocationMulti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MultiDigit&gt;&lt;LocationTextVote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TextVote&gt;&lt;Shape&gt;msoShapeRectangle&lt;/Shape&gt;&lt;/VoteNowOptions&gt;"/>
  <p:tag name="RESULTRENDERING" val="&lt;?xml version=&quot;1.0&quot; encoding=&quot;utf-8&quot;?&gt;&lt;DataRendering xmlns:xsd=&quot;http://www.w3.org/2001/XMLSchema&quot; xmlns:xsi=&quot;http://www.w3.org/2001/XMLSchema-instance&quot;&gt;&lt;GUID&gt;882202e4-71ef-41db-acb8-0c3cc82d0991&lt;/GUID&gt;&lt;Name /&gt;&lt;ShowAverage&gt;false&lt;/ShowAverage&gt;&lt;DisplayType&gt;NoResultShown&lt;/DisplayType&gt;&lt;DisplayNumbersAs&gt;Percentages&lt;/DisplayNumbersAs&gt;&lt;DecimalPlaces&gt;0&lt;/DecimalPlaces&gt;&lt;ShowResultsAxis&gt;false&lt;/ShowResultsAxis&gt;&lt;ShowRangeAxis&gt;true&lt;/ShowRangeAxis&gt;&lt;ShowTotal&gt;false&lt;/ShowTotal&gt;&lt;ShowResults&gt;true&lt;/ShowResults&gt;&lt;CalculatePercentageAs&gt;PercentageOfVotesCast&lt;/CalculatePercentageAs&gt;&lt;IsBreakdown&gt;false&lt;/IsBreakdown&gt;&lt;ShowOverall&gt;true&lt;/ShowOverall&gt;&lt;AdjustDecimalPlacesIfNecessary&gt;true&lt;/AdjustDecimalPlacesIfNecessary&gt;&lt;AddDecimalPlaceIfRequired&gt;true&lt;/AddDecimalPlaceIfRequired&gt;&lt;NumberOfChoicesToDisplay&gt;10&lt;/NumberOfChoicesToDisplay&gt;&lt;/DataRendering&gt;"/>
  <p:tag name="SCORES" val="&lt;?xml version=&quot;1.0&quot; encoding=&quot;utf-8&quot;?&gt;&lt;ArrayOfScore xmlns:xsd=&quot;http://www.w3.org/2001/XMLSchema&quot; xmlns:xsi=&quot;http://www.w3.org/2001/XMLSchema-instance&quot; /&gt;"/>
  <p:tag name="JOININSTRUCTIONS" val="&lt;?xml version=&quot;1.0&quot; encoding=&quot;utf-8&quot;?&gt;&lt;JoinInstructions xmlns:xsd=&quot;http://www.w3.org/2001/XMLSchema&quot; xmlns:xsi=&quot;http://www.w3.org/2001/XMLSchema-instance&quot;&gt;&lt;GUID&gt;2cd8d6eb-83b9-4108-9866-eae96f649ee6&lt;/GUID&gt;&lt;Name /&gt;&lt;Position&gt;&lt;GUID&gt;1ce27212-5fe1-4237-a9bb-44062406503a&lt;/GUID&gt;&lt;Name /&gt;&lt;ScreenPosition&gt;BottomRight&lt;/ScreenPosition&gt;&lt;BorderThickness&gt;10&lt;/BorderThickness&gt;&lt;Top&gt;10&lt;/Top&gt;&lt;Left&gt;478.0003&lt;/Left&gt;&lt;Height&gt;29.08126&lt;/Height&gt;&lt;Width&gt;252.562683&lt;/Width&gt;&lt;/Position&gt;&lt;/JoinInstructions&gt;"/>
  <p:tag name="RAWRESULTS" val="&lt;?xml version=&quot;1.0&quot; encoding=&quot;utf-8&quot;?&gt;&lt;ArrayOfResponse xmlns:xsd=&quot;http://www.w3.org/2001/XMLSchema&quot; xmlns:xsi=&quot;http://www.w3.org/2001/XMLSchema-instance&quot; /&gt;"/>
  <p:tag name="LASTMODE" val="&lt;?xml version=&quot;1.0&quot; encoding=&quot;utf-8&quot;?&gt;&lt;int&gt;0&lt;/int&gt;"/>
  <p:tag name="QUESTIONDEFINITION" val="&lt;?xml version=&quot;1.0&quot; encoding=&quot;utf-8&quot;?&gt;&lt;TextVoteQuestionNoResult xmlns:xsd=&quot;http://www.w3.org/2001/XMLSchema&quot; xmlns:xsi=&quot;http://www.w3.org/2001/XMLSchema-instance&quot;&gt;&lt;GUID&gt;cec50328-966e-4138-96be-2518300eb87e&lt;/GUID&gt;&lt;Name /&gt;&lt;ReactorQuestionId&gt;872008&lt;/ReactorQuestionId&gt;&lt;Text&gt;Identify the errors in the mechanism shown and add labels to explain what is wrong with the answers&lt;/Text&gt;&lt;SubChoiceDefinitions&gt;&lt;SubChoiceDefinition&gt;&lt;Name&gt;_default&lt;/Name&gt;&lt;SubChoiceSourceReferences /&gt;&lt;/SubChoiceDefinition&gt;&lt;/SubChoiceDefinitions&gt;&lt;SubText /&gt;&lt;IndividualWeightingText /&gt;&lt;QuestionType&gt;TextVoteNoResult&lt;/QuestionType&gt;&lt;Source&gt;Handsets&lt;/Source&gt;&lt;Choices /&gt;&lt;HasData&gt;false&lt;/HasData&gt;&lt;MasterQuestionNumSubChoices&gt;0&lt;/MasterQuestionNumSubChoices&gt;&lt;TimeOpenMS&gt;0&lt;/TimeOpenMS&gt;&lt;IsQuestionWeighted&gt;false&lt;/IsQuestionWeighted&gt;&lt;CorrectAnswerVotesNumber&gt;0&lt;/CorrectAnswerVotesNumber&gt;&lt;CorrectAnswerVotesPercent&gt;0&lt;/CorrectAnswerVotesPercent&gt;&lt;ReactorPollDetails&gt;&lt;MeetingId&gt;0&lt;/MeetingId&gt;&lt;SessionId&gt;0&lt;/SessionId&gt;&lt;TenancyId&gt;0&lt;/TenancyId&gt;&lt;LatestPollId&gt;0&lt;/LatestPollId&gt;&lt;/ReactorPollDetails&gt;&lt;TextVoteScores&gt;&lt;TextVoteScore&gt;&lt;GUID&gt;6080441a-5a46-42c8-826c-dd11d9e1c40a&lt;/GUID&gt;&lt;Name /&gt;&lt;IsAnswer&gt;true&lt;/IsAnswer&gt;&lt;Score&gt;1&lt;/Score&gt;&lt;Response&gt;-276&lt;/Response&gt;&lt;/TextVoteScore&gt;&lt;/TextVoteScores&gt;&lt;/TextVoteQuestionNoResult&gt;"/>
  <p:tag name="SEQUENCECOUNT" val="&lt;?xml version=&quot;1.0&quot; encoding=&quot;utf-8&quot;?&gt;&lt;int&gt;338&lt;/int&gt;"/>
  <p:tag name="MEETOO" val="695371e1-353b-46a3-bc98-e9f6e21bc1a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VALUEFORMAT" val="0%"/>
  <p:tag name="SLIDEID" val="CFF75B29C5EC4FE18730EBBDC204B0DB"/>
  <p:tag name="DEMOGRAPHIC" val="False"/>
  <p:tag name="SPEEDSCORING" val="False"/>
  <p:tag name="INCORRECTPOINTVALUE" val="0"/>
  <p:tag name="CORRECTPOINTVALUE" val="1"/>
  <p:tag name="TOTALRESPONSES" val="1"/>
  <p:tag name="RESPONSECOUNT" val="1"/>
  <p:tag name="SLICED" val="False"/>
  <p:tag name="RESPONSES" val="2;"/>
  <p:tag name="CHARTSTRINGSTD" val="0 1 0 0"/>
  <p:tag name="CHARTSTRINGREV" val="0 0 1 0"/>
  <p:tag name="CHARTSTRINGSTDPER" val="0 1 0 0"/>
  <p:tag name="CHARTSTRINGREVPER" val="0 0 1 0"/>
  <p:tag name="CHARTLABELS" val="1"/>
  <p:tag name="REVIEWONLY" val="False"/>
  <p:tag name="NUMRESPONSES" val="1"/>
  <p:tag name="QUESTIONALIAS" val="What is the name of the compound shown?"/>
  <p:tag name="ANSWERSALIAS" val="3,7-dimethyloctane|smicln|2,6-dimethyloctane|smicln|3,7,7-trimethylheptane|smicln|1,1,5-trimethylheptane|smicln|1,2,6,6-tetramethylhexane|smicln|1,1,5,6-tetramethylhexane"/>
  <p:tag name="CHARTCOLORINDICES" val="10,3,11,14,13,6,46,9,5,16,10,3"/>
  <p:tag name="SLIDEORDER" val="26"/>
  <p:tag name="SLIDEGUID" val="F784980B0A614B18AA3EB5F57BB019A5"/>
  <p:tag name="RESPONSESGATHERED" val="False"/>
  <p:tag name="ANONYMOUSTEMP" val="False"/>
  <p:tag name="VALUES" val="Incorrect|smicln|Correct|smicln|Incorrect|smicln|Incorrect|smicln|Incorrect|smicln|Incorrect"/>
  <p:tag name="TYPE" val="MultiChoiceSlide"/>
  <p:tag name="RESULTS" val="What is the name of the compound shown?[;crlf;]26[;]28[;]26[;]False[;]23[;][;crlf;]2.07692307692308[;]2[;]0.474185692536075[;]0.224852071005917[;crlf;]1[;]-1[;]3,7-dimethyloctane1[;]3,7-dimethyloctane[;][;crlf;]23[;]1[;]2,6-dimethyloctane2[;]2,6-dimethyloctane[;][;crlf;]1[;]-1[;]3,7,7-trimethylheptane3[;]3,7,7-trimethylheptane[;][;crlf;]1[;]-1[;]1,1,5-trimethylheptane4[;]1,1,5-trimethylheptane[;][;crlf;]0[;]-1[;]1,2,6,6-tetramethylhexane5[;]1,2,6,6-tetramethylhexane[;][;crlf;]0[;]-1[;]1,1,5,6-tetramethylhexane6[;]1,1,5,6-tetramethylhexane[;]"/>
  <p:tag name="HASRESULTS" val="True"/>
  <p:tag name="TPQUESTIONXML" val="﻿&lt;?xml version=&quot;1.0&quot; encoding=&quot;utf-8&quot;?&gt;&#10;&lt;questionlist&gt;&#10;    &lt;properties&gt;&#10;        &lt;guid&gt;45F38E2603634B7C9B28F215196D90FE&lt;/guid&gt;&#10;        &lt;description /&gt;&#10;        &lt;date&gt;11/16/2014 1:18:55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8EDF71E439BE479EBC97C52B10C312B3&lt;/guid&gt;&#10;            &lt;repollguid&gt;43929BD66B1540589A31167D34DCF41F&lt;/repollguid&gt;&#10;            &lt;sourceid&gt;635D4DD251FD4A2E93E0AD2D1B842CDD&lt;/sourceid&gt;&#10;            &lt;questiontext&gt;What is the name of the compound shown?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A6927F8693584491B0717DFD7E057058&lt;/guid&gt;&#10;                    &lt;answertext&gt;3,7-dimethyloctane &lt;/answertext&gt;&#10;                    &lt;valuetype&gt;-1&lt;/valuetype&gt;&#10;                &lt;/answer&gt;&#10;                &lt;answer&gt;&#10;                    &lt;guid&gt;E473A2B0D7DB44B9B1C91D2BAACE5D3F&lt;/guid&gt;&#10;                    &lt;answertext&gt;2,6-dimethyloctane &lt;/answertext&gt;&#10;                    &lt;valuetype&gt;1&lt;/valuetype&gt;&#10;                &lt;/answer&gt;&#10;                &lt;answer&gt;&#10;                    &lt;guid&gt;B4BFDC042B7D4CD59A9910F8313B130C&lt;/guid&gt;&#10;                    &lt;answertext&gt;3,7,7-trimethylheptane &lt;/answertext&gt;&#10;                    &lt;valuetype&gt;-1&lt;/valuetype&gt;&#10;                &lt;/answer&gt;&#10;                &lt;answer&gt;&#10;                    &lt;guid&gt;843F2D26D34B464490B441B40CF507EB&lt;/guid&gt;&#10;                    &lt;answertext&gt;1,1,5-trimethylheptane &lt;/answertext&gt;&#10;                    &lt;valuetype&gt;-1&lt;/valuetype&gt;&#10;                &lt;/answer&gt;&#10;                &lt;answer&gt;&#10;                    &lt;guid&gt;B7B58449229544458C74F79F76409AF9&lt;/guid&gt;&#10;                    &lt;answertext&gt;1,2,6,6-tetramethylhexane &lt;/answertext&gt;&#10;                    &lt;valuetype&gt;-1&lt;/valuetype&gt;&#10;                &lt;/answer&gt;&#10;                &lt;answer&gt;&#10;                    &lt;guid&gt;17350E6E7F594AD88F2B00B4B631BA0A&lt;/guid&gt;&#10;                    &lt;answertext&gt;1,1,5,6-tetramethylhexane&lt;/answertext&gt;&#10;                    &lt;valuetype&gt;-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TICKWIDTH" val="&lt;?xml version=&quot;1.0&quot; encoding=&quot;utf-8&quot;?&gt;&lt;float&gt;0&lt;/float&gt;"/>
  <p:tag name="SLIDETYPE" val="&lt;?xml version=&quot;1.0&quot; encoding=&quot;utf-8&quot;?&gt;&lt;SlideType&gt;Question&lt;/SlideType&gt;"/>
  <p:tag name="SOUNDOPTIONS" val="&lt;?xml version=&quot;1.0&quot; encoding=&quot;utf-8&quot;?&gt;&lt;SoundOptions xmlns:xsd=&quot;http://www.w3.org/2001/XMLSchema&quot; xmlns:xsi=&quot;http://www.w3.org/2001/XMLSchema-instance&quot;&gt;&lt;GUID&gt;9ea60470-a922-4e10-b1ea-eb37ca2336d5&lt;/GUID&gt;&lt;Name /&gt;&lt;PlaySound&gt;false&lt;/PlaySound&gt;&lt;CountdownSoundTag&gt;SOUND5048106112113789048858212267122791194343688811210411778721021077387908281705665479797697149868110361&lt;/CountdownSoundTag&gt;&lt;PlayTimesUpSound&gt;false&lt;/PlayTimesUpSound&gt;&lt;TimesUpSoundTag&gt;SOUND78559777531211121158510385529866107431017273103999057109117571068712285765090109816511543112828412211961&lt;/TimesUpSoundTag&gt;&lt;Loop&gt;true&lt;/Loop&gt;&lt;/SoundOptions&gt;"/>
  <p:tag name="SCORINGOPTIONS" val="&lt;?xml version=&quot;1.0&quot; encoding=&quot;utf-8&quot;?&gt;&lt;ScoringOptions xmlns:xsd=&quot;http://www.w3.org/2001/XMLSchema&quot; xmlns:xsi=&quot;http://www.w3.org/2001/XMLSchema-instance&quot;&gt;&lt;GUID&gt;667430da-6d7c-4f2c-8487-17e860894b99&lt;/GUID&gt;&lt;Name /&gt;&lt;EnableScoring&gt;true&lt;/EnableScoring&gt;&lt;RevealAnswer&gt;true&lt;/RevealAnswer&gt;&lt;PointsForCorrectAnswer&gt;10&lt;/PointsForCorrectAnswer&gt;&lt;SpeedScoring&gt;false&lt;/SpeedScoring&gt;&lt;IsNumberOfCorrectAnswersShown&gt;false&lt;/IsNumberOfCorrectAnswersShown&gt;&lt;/ScoringOptions&gt;"/>
  <p:tag name="COUNTDOWNOPTIONS" val="&lt;?xml version=&quot;1.0&quot; encoding=&quot;utf-8&quot;?&gt;&lt;CountdownOptions xmlns:xsd=&quot;http://www.w3.org/2001/XMLSchema&quot; xmlns:xsi=&quot;http://www.w3.org/2001/XMLSchema-instance&quot;&gt;&lt;GUID&gt;92a8175d-0813-494e-8cbb-26e357f6eb5f&lt;/GUID&gt;&lt;Name /&gt;&lt;HasCountdown&gt;false&lt;/HasCountdown&gt;&lt;DoesCountdownClosePoll&gt;false&lt;/DoesCountdownClosePoll&gt;&lt;Length&gt;10&lt;/Length&gt;&lt;Value&gt;10&lt;/Value&gt;&lt;CountdownType&gt;Analogue&lt;/CountdownType&gt;&lt;Location&gt;&lt;GUID&gt;00000000-0000-0000-0000-000000000000&lt;/GUID&gt;&lt;Name /&gt;&lt;ScreenPosition&gt;BottomRight&lt;/ScreenPosition&gt;&lt;BorderThickness&gt;10&lt;/BorderThickness&gt;&lt;Top&gt;0&lt;/Top&gt;&lt;Left&gt;0&lt;/Left&gt;&lt;Height&gt;35&lt;/Height&gt;&lt;Width&gt;50&lt;/Width&gt;&lt;/Location&gt;&lt;/CountdownOptions&gt;"/>
  <p:tag name="VOTENOWOPTIONS" val="&lt;?xml version=&quot;1.0&quot; encoding=&quot;utf-8&quot;?&gt;&lt;VoteNowOptions xmlns:xsd=&quot;http://www.w3.org/2001/XMLSchema&quot; xmlns:xsi=&quot;http://www.w3.org/2001/XMLSchema-instance&quot;&gt;&lt;GUID&gt;f660cbe6-63c6-4272-8668-1552e5260642&lt;/GUID&gt;&lt;Name /&gt;&lt;HasVoteNow&gt;true&lt;/HasVoteNow&gt;&lt;TextSingleDigit&gt;POLL OPEN&lt;/TextSingleDigit&gt;&lt;TextMultiDigit&gt;Enter Number(s) and Press Send&lt;/TextMultiDigit&gt;&lt;TextTextVote&gt;Enter Text and Press Send&lt;/TextTextVote&gt;&lt;LocationSingle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SingleDigit&gt;&lt;LocationMulti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MultiDigit&gt;&lt;LocationTextVote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TextVote&gt;&lt;Shape&gt;msoShapeRectangle&lt;/Shape&gt;&lt;/VoteNowOptions&gt;"/>
  <p:tag name="RESULTRENDERING" val="&lt;?xml version=&quot;1.0&quot; encoding=&quot;utf-8&quot;?&gt;&lt;DataRendering xmlns:xsd=&quot;http://www.w3.org/2001/XMLSchema&quot; xmlns:xsi=&quot;http://www.w3.org/2001/XMLSchema-instance&quot;&gt;&lt;GUID&gt;882202e4-71ef-41db-acb8-0c3cc82d0991&lt;/GUID&gt;&lt;Name /&gt;&lt;ShowAverage&gt;false&lt;/ShowAverage&gt;&lt;DisplayType&gt;NoResultShown&lt;/DisplayType&gt;&lt;DisplayNumbersAs&gt;Percentages&lt;/DisplayNumbersAs&gt;&lt;DecimalPlaces&gt;0&lt;/DecimalPlaces&gt;&lt;ShowResultsAxis&gt;false&lt;/ShowResultsAxis&gt;&lt;ShowRangeAxis&gt;true&lt;/ShowRangeAxis&gt;&lt;ShowTotal&gt;false&lt;/ShowTotal&gt;&lt;ShowResults&gt;true&lt;/ShowResults&gt;&lt;CalculatePercentageAs&gt;PercentageOfVotesCast&lt;/CalculatePercentageAs&gt;&lt;IsBreakdown&gt;false&lt;/IsBreakdown&gt;&lt;ShowOverall&gt;true&lt;/ShowOverall&gt;&lt;AdjustDecimalPlacesIfNecessary&gt;true&lt;/AdjustDecimalPlacesIfNecessary&gt;&lt;AddDecimalPlaceIfRequired&gt;true&lt;/AddDecimalPlaceIfRequired&gt;&lt;NumberOfChoicesToDisplay&gt;10&lt;/NumberOfChoicesToDisplay&gt;&lt;/DataRendering&gt;"/>
  <p:tag name="SCORES" val="&lt;?xml version=&quot;1.0&quot; encoding=&quot;utf-8&quot;?&gt;&lt;ArrayOfScore xmlns:xsd=&quot;http://www.w3.org/2001/XMLSchema&quot; xmlns:xsi=&quot;http://www.w3.org/2001/XMLSchema-instance&quot; /&gt;"/>
  <p:tag name="JOININSTRUCTIONS" val="&lt;?xml version=&quot;1.0&quot; encoding=&quot;utf-8&quot;?&gt;&lt;JoinInstructions xmlns:xsd=&quot;http://www.w3.org/2001/XMLSchema&quot; xmlns:xsi=&quot;http://www.w3.org/2001/XMLSchema-instance&quot;&gt;&lt;GUID&gt;2cd8d6eb-83b9-4108-9866-eae96f649ee6&lt;/GUID&gt;&lt;Name /&gt;&lt;Position&gt;&lt;GUID&gt;1ce27212-5fe1-4237-a9bb-44062406503a&lt;/GUID&gt;&lt;Name /&gt;&lt;ScreenPosition&gt;BottomRight&lt;/ScreenPosition&gt;&lt;BorderThickness&gt;10&lt;/BorderThickness&gt;&lt;Top&gt;10&lt;/Top&gt;&lt;Left&gt;478.0003&lt;/Left&gt;&lt;Height&gt;29.08126&lt;/Height&gt;&lt;Width&gt;252.562683&lt;/Width&gt;&lt;/Position&gt;&lt;/JoinInstructions&gt;"/>
  <p:tag name="RAWRESULTS" val="&lt;?xml version=&quot;1.0&quot; encoding=&quot;utf-8&quot;?&gt;&lt;ArrayOfResponse xmlns:xsd=&quot;http://www.w3.org/2001/XMLSchema&quot; xmlns:xsi=&quot;http://www.w3.org/2001/XMLSchema-instance&quot; /&gt;"/>
  <p:tag name="LASTMODE" val="&lt;?xml version=&quot;1.0&quot; encoding=&quot;utf-8&quot;?&gt;&lt;int&gt;0&lt;/int&gt;"/>
  <p:tag name="QUESTIONDEFINITION" val="&lt;?xml version=&quot;1.0&quot; encoding=&quot;utf-8&quot;?&gt;&lt;TextVoteQuestionNoResult xmlns:xsd=&quot;http://www.w3.org/2001/XMLSchema&quot; xmlns:xsi=&quot;http://www.w3.org/2001/XMLSchema-instance&quot;&gt;&lt;GUID&gt;cec50328-966e-4138-96be-2518300eb87e&lt;/GUID&gt;&lt;Name /&gt;&lt;ReactorQuestionId&gt;872008&lt;/ReactorQuestionId&gt;&lt;Text&gt;Name the compounds illustrated&lt;/Text&gt;&lt;SubChoiceDefinitions&gt;&lt;SubChoiceDefinition&gt;&lt;Name&gt;_default&lt;/Name&gt;&lt;SubChoiceSourceReferences /&gt;&lt;/SubChoiceDefinition&gt;&lt;/SubChoiceDefinitions&gt;&lt;SubText /&gt;&lt;IndividualWeightingText /&gt;&lt;QuestionType&gt;TextVoteNoResult&lt;/QuestionType&gt;&lt;Source&gt;Handsets&lt;/Source&gt;&lt;Choices /&gt;&lt;HasData&gt;false&lt;/HasData&gt;&lt;MasterQuestionNumSubChoices&gt;0&lt;/MasterQuestionNumSubChoices&gt;&lt;TimeOpenMS&gt;0&lt;/TimeOpenMS&gt;&lt;IsQuestionWeighted&gt;false&lt;/IsQuestionWeighted&gt;&lt;CorrectAnswerVotesNumber&gt;0&lt;/CorrectAnswerVotesNumber&gt;&lt;CorrectAnswerVotesPercent&gt;0&lt;/CorrectAnswerVotesPercent&gt;&lt;ReactorPollDetails&gt;&lt;MeetingId&gt;0&lt;/MeetingId&gt;&lt;SessionId&gt;0&lt;/SessionId&gt;&lt;TenancyId&gt;0&lt;/TenancyId&gt;&lt;LatestPollId&gt;0&lt;/LatestPollId&gt;&lt;/ReactorPollDetails&gt;&lt;TextVoteScores&gt;&lt;TextVoteScore&gt;&lt;GUID&gt;6080441a-5a46-42c8-826c-dd11d9e1c40a&lt;/GUID&gt;&lt;Name /&gt;&lt;IsAnswer&gt;true&lt;/IsAnswer&gt;&lt;Score&gt;1&lt;/Score&gt;&lt;Response&gt;-276&lt;/Response&gt;&lt;/TextVoteScore&gt;&lt;/TextVoteScores&gt;&lt;/TextVoteQuestionNoResult&gt;"/>
  <p:tag name="SEQUENCECOUNT" val="&lt;?xml version=&quot;1.0&quot; encoding=&quot;utf-8&quot;?&gt;&lt;int&gt;352&lt;/int&gt;"/>
  <p:tag name="MEETOO" val="695371e1-353b-46a3-bc98-e9f6e21bc1a8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237</Words>
  <Application>Microsoft Office PowerPoint</Application>
  <PresentationFormat>Widescreen</PresentationFormat>
  <Paragraphs>66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Georgia</vt:lpstr>
      <vt:lpstr>Lucida Sans Unicode</vt:lpstr>
      <vt:lpstr>1_Office Theme</vt:lpstr>
      <vt:lpstr>PowerPoint Presentation</vt:lpstr>
      <vt:lpstr>Identify the errors in the mechanism shown and add labels to explain what is wrong with the answers</vt:lpstr>
      <vt:lpstr>Name the compounds illustrated</vt:lpstr>
      <vt:lpstr>Discuss the following question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Read</dc:creator>
  <cp:lastModifiedBy>David Read</cp:lastModifiedBy>
  <cp:revision>70</cp:revision>
  <cp:lastPrinted>2015-11-06T18:30:32Z</cp:lastPrinted>
  <dcterms:created xsi:type="dcterms:W3CDTF">2014-10-19T18:45:20Z</dcterms:created>
  <dcterms:modified xsi:type="dcterms:W3CDTF">2021-02-12T14:19:35Z</dcterms:modified>
</cp:coreProperties>
</file>