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98"/>
  </p:notesMasterIdLst>
  <p:sldIdLst>
    <p:sldId id="259" r:id="rId9"/>
    <p:sldId id="257" r:id="rId10"/>
    <p:sldId id="266" r:id="rId11"/>
    <p:sldId id="337" r:id="rId12"/>
    <p:sldId id="338" r:id="rId13"/>
    <p:sldId id="339" r:id="rId14"/>
    <p:sldId id="340" r:id="rId15"/>
    <p:sldId id="272" r:id="rId16"/>
    <p:sldId id="273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274" r:id="rId26"/>
    <p:sldId id="280" r:id="rId27"/>
    <p:sldId id="275" r:id="rId28"/>
    <p:sldId id="288" r:id="rId29"/>
    <p:sldId id="279" r:id="rId30"/>
    <p:sldId id="308" r:id="rId31"/>
    <p:sldId id="352" r:id="rId32"/>
    <p:sldId id="353" r:id="rId33"/>
    <p:sldId id="354" r:id="rId34"/>
    <p:sldId id="355" r:id="rId35"/>
    <p:sldId id="281" r:id="rId36"/>
    <p:sldId id="289" r:id="rId37"/>
    <p:sldId id="283" r:id="rId38"/>
    <p:sldId id="309" r:id="rId39"/>
    <p:sldId id="327" r:id="rId40"/>
    <p:sldId id="356" r:id="rId41"/>
    <p:sldId id="357" r:id="rId42"/>
    <p:sldId id="284" r:id="rId43"/>
    <p:sldId id="285" r:id="rId44"/>
    <p:sldId id="328" r:id="rId45"/>
    <p:sldId id="358" r:id="rId46"/>
    <p:sldId id="359" r:id="rId47"/>
    <p:sldId id="360" r:id="rId48"/>
    <p:sldId id="329" r:id="rId49"/>
    <p:sldId id="361" r:id="rId50"/>
    <p:sldId id="362" r:id="rId51"/>
    <p:sldId id="286" r:id="rId52"/>
    <p:sldId id="287" r:id="rId53"/>
    <p:sldId id="330" r:id="rId54"/>
    <p:sldId id="363" r:id="rId55"/>
    <p:sldId id="364" r:id="rId56"/>
    <p:sldId id="365" r:id="rId57"/>
    <p:sldId id="333" r:id="rId58"/>
    <p:sldId id="298" r:id="rId59"/>
    <p:sldId id="331" r:id="rId60"/>
    <p:sldId id="366" r:id="rId61"/>
    <p:sldId id="367" r:id="rId62"/>
    <p:sldId id="316" r:id="rId63"/>
    <p:sldId id="332" r:id="rId64"/>
    <p:sldId id="368" r:id="rId65"/>
    <p:sldId id="369" r:id="rId66"/>
    <p:sldId id="370" r:id="rId67"/>
    <p:sldId id="290" r:id="rId68"/>
    <p:sldId id="291" r:id="rId69"/>
    <p:sldId id="292" r:id="rId70"/>
    <p:sldId id="293" r:id="rId71"/>
    <p:sldId id="294" r:id="rId72"/>
    <p:sldId id="296" r:id="rId73"/>
    <p:sldId id="335" r:id="rId74"/>
    <p:sldId id="336" r:id="rId75"/>
    <p:sldId id="371" r:id="rId76"/>
    <p:sldId id="372" r:id="rId77"/>
    <p:sldId id="297" r:id="rId78"/>
    <p:sldId id="341" r:id="rId79"/>
    <p:sldId id="373" r:id="rId80"/>
    <p:sldId id="374" r:id="rId81"/>
    <p:sldId id="375" r:id="rId82"/>
    <p:sldId id="299" r:id="rId83"/>
    <p:sldId id="378" r:id="rId84"/>
    <p:sldId id="342" r:id="rId85"/>
    <p:sldId id="376" r:id="rId86"/>
    <p:sldId id="300" r:id="rId87"/>
    <p:sldId id="343" r:id="rId88"/>
    <p:sldId id="379" r:id="rId89"/>
    <p:sldId id="380" r:id="rId90"/>
    <p:sldId id="301" r:id="rId91"/>
    <p:sldId id="302" r:id="rId92"/>
    <p:sldId id="303" r:id="rId93"/>
    <p:sldId id="304" r:id="rId94"/>
    <p:sldId id="305" r:id="rId95"/>
    <p:sldId id="306" r:id="rId96"/>
    <p:sldId id="322" r:id="rId9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22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D3EA2E-ACC6-6543-AAB4-44DB9CD31B13}" v="57" dt="2021-03-15T09:57:19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1"/>
    <p:restoredTop sz="94709"/>
  </p:normalViewPr>
  <p:slideViewPr>
    <p:cSldViewPr snapToGrid="0" snapToObjects="1" showGuides="1">
      <p:cViewPr>
        <p:scale>
          <a:sx n="73" d="100"/>
          <a:sy n="73" d="100"/>
        </p:scale>
        <p:origin x="280" y="1280"/>
      </p:cViewPr>
      <p:guideLst>
        <p:guide orient="horz" pos="3249"/>
        <p:guide pos="22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slide" Target="slides/slide81.xml"/><Relationship Id="rId16" Type="http://schemas.openxmlformats.org/officeDocument/2006/relationships/slide" Target="slides/slide8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10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2.xml"/><Relationship Id="rId95" Type="http://schemas.openxmlformats.org/officeDocument/2006/relationships/slide" Target="slides/slide87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103" Type="http://schemas.microsoft.com/office/2016/11/relationships/changesInfo" Target="changesInfos/changesInfo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91" Type="http://schemas.openxmlformats.org/officeDocument/2006/relationships/slide" Target="slides/slide83.xml"/><Relationship Id="rId96" Type="http://schemas.openxmlformats.org/officeDocument/2006/relationships/slide" Target="slides/slide8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94" Type="http://schemas.openxmlformats.org/officeDocument/2006/relationships/slide" Target="slides/slide86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97" Type="http://schemas.openxmlformats.org/officeDocument/2006/relationships/slide" Target="slides/slide89.xml"/><Relationship Id="rId104" Type="http://schemas.microsoft.com/office/2015/10/relationships/revisionInfo" Target="revisionInfo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slide" Target="slides/slide8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Relationship Id="rId100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93" Type="http://schemas.openxmlformats.org/officeDocument/2006/relationships/slide" Target="slides/slide85.xml"/><Relationship Id="rId9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8AD3EA2E-ACC6-6543-AAB4-44DB9CD31B13}"/>
    <pc:docChg chg="custSel addSld delSld modSld sldOrd">
      <pc:chgData name="Nicholas Gibbins" userId="6a0e944c-4d97-467d-bb7a-7c3315791fe4" providerId="ADAL" clId="{8AD3EA2E-ACC6-6543-AAB4-44DB9CD31B13}" dt="2021-03-15T09:57:34.653" v="158" actId="20577"/>
      <pc:docMkLst>
        <pc:docMk/>
      </pc:docMkLst>
      <pc:sldChg chg="modSp mod">
        <pc:chgData name="Nicholas Gibbins" userId="6a0e944c-4d97-467d-bb7a-7c3315791fe4" providerId="ADAL" clId="{8AD3EA2E-ACC6-6543-AAB4-44DB9CD31B13}" dt="2021-03-15T09:36:45.827" v="8" actId="20577"/>
        <pc:sldMkLst>
          <pc:docMk/>
          <pc:sldMk cId="3265979567" sldId="257"/>
        </pc:sldMkLst>
        <pc:spChg chg="mod">
          <ac:chgData name="Nicholas Gibbins" userId="6a0e944c-4d97-467d-bb7a-7c3315791fe4" providerId="ADAL" clId="{8AD3EA2E-ACC6-6543-AAB4-44DB9CD31B13}" dt="2021-03-15T09:36:45.827" v="8" actId="20577"/>
          <ac:spMkLst>
            <pc:docMk/>
            <pc:sldMk cId="3265979567" sldId="257"/>
            <ac:spMk id="4" creationId="{00000000-0000-0000-0000-000000000000}"/>
          </ac:spMkLst>
        </pc:spChg>
      </pc:sldChg>
      <pc:sldChg chg="delSp modSp mod modAnim">
        <pc:chgData name="Nicholas Gibbins" userId="6a0e944c-4d97-467d-bb7a-7c3315791fe4" providerId="ADAL" clId="{8AD3EA2E-ACC6-6543-AAB4-44DB9CD31B13}" dt="2021-03-15T09:38:04.522" v="20" actId="478"/>
        <pc:sldMkLst>
          <pc:docMk/>
          <pc:sldMk cId="2784525014" sldId="273"/>
        </pc:sldMkLst>
        <pc:spChg chg="mod">
          <ac:chgData name="Nicholas Gibbins" userId="6a0e944c-4d97-467d-bb7a-7c3315791fe4" providerId="ADAL" clId="{8AD3EA2E-ACC6-6543-AAB4-44DB9CD31B13}" dt="2021-03-15T09:38:01.220" v="19" actId="20577"/>
          <ac:spMkLst>
            <pc:docMk/>
            <pc:sldMk cId="2784525014" sldId="273"/>
            <ac:spMk id="290819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38:04.522" v="20" actId="478"/>
          <ac:cxnSpMkLst>
            <pc:docMk/>
            <pc:sldMk cId="2784525014" sldId="273"/>
            <ac:cxnSpMk id="7" creationId="{EC2851D3-4750-BC4C-99CE-40C58E7274AF}"/>
          </ac:cxnSpMkLst>
        </pc:cxnChg>
        <pc:cxnChg chg="del">
          <ac:chgData name="Nicholas Gibbins" userId="6a0e944c-4d97-467d-bb7a-7c3315791fe4" providerId="ADAL" clId="{8AD3EA2E-ACC6-6543-AAB4-44DB9CD31B13}" dt="2021-03-15T09:38:04.522" v="20" actId="478"/>
          <ac:cxnSpMkLst>
            <pc:docMk/>
            <pc:sldMk cId="2784525014" sldId="273"/>
            <ac:cxnSpMk id="11" creationId="{7F710C7C-0656-654C-B7F3-1821F503FF3B}"/>
          </ac:cxnSpMkLst>
        </pc:cxnChg>
        <pc:cxnChg chg="del">
          <ac:chgData name="Nicholas Gibbins" userId="6a0e944c-4d97-467d-bb7a-7c3315791fe4" providerId="ADAL" clId="{8AD3EA2E-ACC6-6543-AAB4-44DB9CD31B13}" dt="2021-03-15T09:38:04.522" v="20" actId="478"/>
          <ac:cxnSpMkLst>
            <pc:docMk/>
            <pc:sldMk cId="2784525014" sldId="273"/>
            <ac:cxnSpMk id="12" creationId="{F060E3FB-E0B2-004F-991E-A365DC056B4B}"/>
          </ac:cxnSpMkLst>
        </pc:cxnChg>
        <pc:cxnChg chg="del">
          <ac:chgData name="Nicholas Gibbins" userId="6a0e944c-4d97-467d-bb7a-7c3315791fe4" providerId="ADAL" clId="{8AD3EA2E-ACC6-6543-AAB4-44DB9CD31B13}" dt="2021-03-15T09:38:04.522" v="20" actId="478"/>
          <ac:cxnSpMkLst>
            <pc:docMk/>
            <pc:sldMk cId="2784525014" sldId="273"/>
            <ac:cxnSpMk id="13" creationId="{93F6CB76-1833-AC47-9DCE-58DE312EFE48}"/>
          </ac:cxnSpMkLst>
        </pc:cxnChg>
        <pc:cxnChg chg="del">
          <ac:chgData name="Nicholas Gibbins" userId="6a0e944c-4d97-467d-bb7a-7c3315791fe4" providerId="ADAL" clId="{8AD3EA2E-ACC6-6543-AAB4-44DB9CD31B13}" dt="2021-03-15T09:38:04.522" v="20" actId="478"/>
          <ac:cxnSpMkLst>
            <pc:docMk/>
            <pc:sldMk cId="2784525014" sldId="273"/>
            <ac:cxnSpMk id="14" creationId="{601A2773-5321-BD45-9ED1-91F2231DE7DF}"/>
          </ac:cxnSpMkLst>
        </pc:cxnChg>
        <pc:cxnChg chg="del">
          <ac:chgData name="Nicholas Gibbins" userId="6a0e944c-4d97-467d-bb7a-7c3315791fe4" providerId="ADAL" clId="{8AD3EA2E-ACC6-6543-AAB4-44DB9CD31B13}" dt="2021-03-15T09:38:04.522" v="20" actId="478"/>
          <ac:cxnSpMkLst>
            <pc:docMk/>
            <pc:sldMk cId="2784525014" sldId="273"/>
            <ac:cxnSpMk id="16" creationId="{7F358701-A491-CB4A-A2BD-F87687681AED}"/>
          </ac:cxnSpMkLst>
        </pc:cxnChg>
        <pc:cxnChg chg="del">
          <ac:chgData name="Nicholas Gibbins" userId="6a0e944c-4d97-467d-bb7a-7c3315791fe4" providerId="ADAL" clId="{8AD3EA2E-ACC6-6543-AAB4-44DB9CD31B13}" dt="2021-03-15T09:38:04.522" v="20" actId="478"/>
          <ac:cxnSpMkLst>
            <pc:docMk/>
            <pc:sldMk cId="2784525014" sldId="273"/>
            <ac:cxnSpMk id="17" creationId="{1A770561-D5A6-7543-AA22-87D587AFA8A6}"/>
          </ac:cxnSpMkLst>
        </pc:cxnChg>
        <pc:cxnChg chg="del">
          <ac:chgData name="Nicholas Gibbins" userId="6a0e944c-4d97-467d-bb7a-7c3315791fe4" providerId="ADAL" clId="{8AD3EA2E-ACC6-6543-AAB4-44DB9CD31B13}" dt="2021-03-15T09:38:04.522" v="20" actId="478"/>
          <ac:cxnSpMkLst>
            <pc:docMk/>
            <pc:sldMk cId="2784525014" sldId="273"/>
            <ac:cxnSpMk id="18" creationId="{1BA0B6FC-0120-DD41-9CDE-84DDE11F7B25}"/>
          </ac:cxnSpMkLst>
        </pc:cxnChg>
      </pc:sldChg>
      <pc:sldChg chg="modAnim">
        <pc:chgData name="Nicholas Gibbins" userId="6a0e944c-4d97-467d-bb7a-7c3315791fe4" providerId="ADAL" clId="{8AD3EA2E-ACC6-6543-AAB4-44DB9CD31B13}" dt="2021-03-15T09:41:54.152" v="53"/>
        <pc:sldMkLst>
          <pc:docMk/>
          <pc:sldMk cId="1325708860" sldId="289"/>
        </pc:sldMkLst>
      </pc:sldChg>
      <pc:sldChg chg="modAnim">
        <pc:chgData name="Nicholas Gibbins" userId="6a0e944c-4d97-467d-bb7a-7c3315791fe4" providerId="ADAL" clId="{8AD3EA2E-ACC6-6543-AAB4-44DB9CD31B13}" dt="2021-03-15T09:48:26.937" v="102"/>
        <pc:sldMkLst>
          <pc:docMk/>
          <pc:sldMk cId="3203528883" sldId="294"/>
        </pc:sldMkLst>
      </pc:sldChg>
      <pc:sldChg chg="modAnim">
        <pc:chgData name="Nicholas Gibbins" userId="6a0e944c-4d97-467d-bb7a-7c3315791fe4" providerId="ADAL" clId="{8AD3EA2E-ACC6-6543-AAB4-44DB9CD31B13}" dt="2021-03-15T09:57:13.552" v="133"/>
        <pc:sldMkLst>
          <pc:docMk/>
          <pc:sldMk cId="1059798470" sldId="303"/>
        </pc:sldMkLst>
      </pc:sldChg>
      <pc:sldChg chg="modAnim">
        <pc:chgData name="Nicholas Gibbins" userId="6a0e944c-4d97-467d-bb7a-7c3315791fe4" providerId="ADAL" clId="{8AD3EA2E-ACC6-6543-AAB4-44DB9CD31B13}" dt="2021-03-15T09:57:19.647" v="134"/>
        <pc:sldMkLst>
          <pc:docMk/>
          <pc:sldMk cId="212108164" sldId="304"/>
        </pc:sldMkLst>
      </pc:sldChg>
      <pc:sldChg chg="delSp mod modAnim">
        <pc:chgData name="Nicholas Gibbins" userId="6a0e944c-4d97-467d-bb7a-7c3315791fe4" providerId="ADAL" clId="{8AD3EA2E-ACC6-6543-AAB4-44DB9CD31B13}" dt="2021-03-15T09:41:10.832" v="47" actId="478"/>
        <pc:sldMkLst>
          <pc:docMk/>
          <pc:sldMk cId="455001863" sldId="308"/>
        </pc:sldMkLst>
        <pc:spChg chg="del">
          <ac:chgData name="Nicholas Gibbins" userId="6a0e944c-4d97-467d-bb7a-7c3315791fe4" providerId="ADAL" clId="{8AD3EA2E-ACC6-6543-AAB4-44DB9CD31B13}" dt="2021-03-15T09:41:10.832" v="47" actId="478"/>
          <ac:spMkLst>
            <pc:docMk/>
            <pc:sldMk cId="455001863" sldId="308"/>
            <ac:spMk id="6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10.832" v="47" actId="478"/>
          <ac:spMkLst>
            <pc:docMk/>
            <pc:sldMk cId="455001863" sldId="308"/>
            <ac:spMk id="61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10.832" v="47" actId="478"/>
          <ac:spMkLst>
            <pc:docMk/>
            <pc:sldMk cId="455001863" sldId="308"/>
            <ac:spMk id="62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10.832" v="47" actId="478"/>
          <ac:spMkLst>
            <pc:docMk/>
            <pc:sldMk cId="455001863" sldId="308"/>
            <ac:spMk id="63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04.533" v="43" actId="478"/>
          <ac:spMkLst>
            <pc:docMk/>
            <pc:sldMk cId="455001863" sldId="308"/>
            <ac:spMk id="66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06.252" v="44" actId="478"/>
          <ac:spMkLst>
            <pc:docMk/>
            <pc:sldMk cId="455001863" sldId="308"/>
            <ac:spMk id="67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41:08.512" v="46" actId="478"/>
          <ac:cxnSpMkLst>
            <pc:docMk/>
            <pc:sldMk cId="455001863" sldId="308"/>
            <ac:cxnSpMk id="23" creationId="{00000000-0000-0000-0000-000000000000}"/>
          </ac:cxnSpMkLst>
        </pc:cxnChg>
        <pc:cxnChg chg="del">
          <ac:chgData name="Nicholas Gibbins" userId="6a0e944c-4d97-467d-bb7a-7c3315791fe4" providerId="ADAL" clId="{8AD3EA2E-ACC6-6543-AAB4-44DB9CD31B13}" dt="2021-03-15T09:41:07.238" v="45" actId="478"/>
          <ac:cxnSpMkLst>
            <pc:docMk/>
            <pc:sldMk cId="455001863" sldId="308"/>
            <ac:cxnSpMk id="58" creationId="{00000000-0000-0000-0000-000000000000}"/>
          </ac:cxnSpMkLst>
        </pc:cxnChg>
        <pc:cxnChg chg="del">
          <ac:chgData name="Nicholas Gibbins" userId="6a0e944c-4d97-467d-bb7a-7c3315791fe4" providerId="ADAL" clId="{8AD3EA2E-ACC6-6543-AAB4-44DB9CD31B13}" dt="2021-03-15T09:41:02.411" v="42" actId="478"/>
          <ac:cxnSpMkLst>
            <pc:docMk/>
            <pc:sldMk cId="455001863" sldId="308"/>
            <ac:cxnSpMk id="59" creationId="{00000000-0000-0000-0000-000000000000}"/>
          </ac:cxnSpMkLst>
        </pc:cxnChg>
        <pc:cxnChg chg="del">
          <ac:chgData name="Nicholas Gibbins" userId="6a0e944c-4d97-467d-bb7a-7c3315791fe4" providerId="ADAL" clId="{8AD3EA2E-ACC6-6543-AAB4-44DB9CD31B13}" dt="2021-03-15T09:40:55.262" v="41" actId="478"/>
          <ac:cxnSpMkLst>
            <pc:docMk/>
            <pc:sldMk cId="455001863" sldId="308"/>
            <ac:cxnSpMk id="60" creationId="{00000000-0000-0000-0000-000000000000}"/>
          </ac:cxnSpMkLst>
        </pc:cxnChg>
      </pc:sldChg>
      <pc:sldChg chg="modSp mod">
        <pc:chgData name="Nicholas Gibbins" userId="6a0e944c-4d97-467d-bb7a-7c3315791fe4" providerId="ADAL" clId="{8AD3EA2E-ACC6-6543-AAB4-44DB9CD31B13}" dt="2021-03-15T09:57:34.653" v="158" actId="20577"/>
        <pc:sldMkLst>
          <pc:docMk/>
          <pc:sldMk cId="3684280320" sldId="322"/>
        </pc:sldMkLst>
        <pc:spChg chg="mod">
          <ac:chgData name="Nicholas Gibbins" userId="6a0e944c-4d97-467d-bb7a-7c3315791fe4" providerId="ADAL" clId="{8AD3EA2E-ACC6-6543-AAB4-44DB9CD31B13}" dt="2021-03-15T09:57:34.653" v="158" actId="20577"/>
          <ac:spMkLst>
            <pc:docMk/>
            <pc:sldMk cId="3684280320" sldId="322"/>
            <ac:spMk id="2" creationId="{3757447E-0D49-DF48-9FF7-18ACA4E12E25}"/>
          </ac:spMkLst>
        </pc:spChg>
      </pc:sldChg>
      <pc:sldChg chg="delSp mod modAnim">
        <pc:chgData name="Nicholas Gibbins" userId="6a0e944c-4d97-467d-bb7a-7c3315791fe4" providerId="ADAL" clId="{8AD3EA2E-ACC6-6543-AAB4-44DB9CD31B13}" dt="2021-03-15T09:42:45.851" v="58" actId="478"/>
        <pc:sldMkLst>
          <pc:docMk/>
          <pc:sldMk cId="2564512075" sldId="327"/>
        </pc:sldMkLst>
        <pc:spChg chg="del">
          <ac:chgData name="Nicholas Gibbins" userId="6a0e944c-4d97-467d-bb7a-7c3315791fe4" providerId="ADAL" clId="{8AD3EA2E-ACC6-6543-AAB4-44DB9CD31B13}" dt="2021-03-15T09:42:45.851" v="58" actId="478"/>
          <ac:spMkLst>
            <pc:docMk/>
            <pc:sldMk cId="2564512075" sldId="327"/>
            <ac:spMk id="57" creationId="{B73D4D6C-DDCA-CD48-B161-F8B7B5B86A2C}"/>
          </ac:spMkLst>
        </pc:spChg>
        <pc:spChg chg="del">
          <ac:chgData name="Nicholas Gibbins" userId="6a0e944c-4d97-467d-bb7a-7c3315791fe4" providerId="ADAL" clId="{8AD3EA2E-ACC6-6543-AAB4-44DB9CD31B13}" dt="2021-03-15T09:42:45.851" v="58" actId="478"/>
          <ac:spMkLst>
            <pc:docMk/>
            <pc:sldMk cId="2564512075" sldId="327"/>
            <ac:spMk id="58" creationId="{46ACD8F9-AB50-8048-A0BC-260C3696A2B5}"/>
          </ac:spMkLst>
        </pc:spChg>
        <pc:cxnChg chg="del">
          <ac:chgData name="Nicholas Gibbins" userId="6a0e944c-4d97-467d-bb7a-7c3315791fe4" providerId="ADAL" clId="{8AD3EA2E-ACC6-6543-AAB4-44DB9CD31B13}" dt="2021-03-15T09:42:39.149" v="57" actId="478"/>
          <ac:cxnSpMkLst>
            <pc:docMk/>
            <pc:sldMk cId="2564512075" sldId="327"/>
            <ac:cxnSpMk id="56" creationId="{FB71E221-A836-3649-B29E-7219C33BA8C0}"/>
          </ac:cxnSpMkLst>
        </pc:cxnChg>
      </pc:sldChg>
      <pc:sldChg chg="delSp modSp mod modAnim">
        <pc:chgData name="Nicholas Gibbins" userId="6a0e944c-4d97-467d-bb7a-7c3315791fe4" providerId="ADAL" clId="{8AD3EA2E-ACC6-6543-AAB4-44DB9CD31B13}" dt="2021-03-15T09:43:50.425" v="67" actId="478"/>
        <pc:sldMkLst>
          <pc:docMk/>
          <pc:sldMk cId="1452617346" sldId="328"/>
        </pc:sldMkLst>
        <pc:spChg chg="del">
          <ac:chgData name="Nicholas Gibbins" userId="6a0e944c-4d97-467d-bb7a-7c3315791fe4" providerId="ADAL" clId="{8AD3EA2E-ACC6-6543-AAB4-44DB9CD31B13}" dt="2021-03-15T09:43:37.352" v="64" actId="478"/>
          <ac:spMkLst>
            <pc:docMk/>
            <pc:sldMk cId="1452617346" sldId="328"/>
            <ac:spMk id="50" creationId="{C61C1D61-285D-A446-9D7C-B4CFE42CD6D1}"/>
          </ac:spMkLst>
        </pc:spChg>
        <pc:spChg chg="del">
          <ac:chgData name="Nicholas Gibbins" userId="6a0e944c-4d97-467d-bb7a-7c3315791fe4" providerId="ADAL" clId="{8AD3EA2E-ACC6-6543-AAB4-44DB9CD31B13}" dt="2021-03-15T09:43:46.963" v="66" actId="478"/>
          <ac:spMkLst>
            <pc:docMk/>
            <pc:sldMk cId="1452617346" sldId="328"/>
            <ac:spMk id="56" creationId="{EAE2D408-CC97-F741-BD19-A61CDCF56E55}"/>
          </ac:spMkLst>
        </pc:spChg>
        <pc:spChg chg="del">
          <ac:chgData name="Nicholas Gibbins" userId="6a0e944c-4d97-467d-bb7a-7c3315791fe4" providerId="ADAL" clId="{8AD3EA2E-ACC6-6543-AAB4-44DB9CD31B13}" dt="2021-03-15T09:43:44.192" v="65" actId="478"/>
          <ac:spMkLst>
            <pc:docMk/>
            <pc:sldMk cId="1452617346" sldId="328"/>
            <ac:spMk id="57" creationId="{D84C5646-D00B-E546-88A1-9F9B02D3CA22}"/>
          </ac:spMkLst>
        </pc:spChg>
        <pc:spChg chg="del">
          <ac:chgData name="Nicholas Gibbins" userId="6a0e944c-4d97-467d-bb7a-7c3315791fe4" providerId="ADAL" clId="{8AD3EA2E-ACC6-6543-AAB4-44DB9CD31B13}" dt="2021-03-15T09:43:46.963" v="66" actId="478"/>
          <ac:spMkLst>
            <pc:docMk/>
            <pc:sldMk cId="1452617346" sldId="328"/>
            <ac:spMk id="59" creationId="{A4B38C07-2D41-5B46-BAD0-132D12E49F94}"/>
          </ac:spMkLst>
        </pc:spChg>
        <pc:cxnChg chg="del">
          <ac:chgData name="Nicholas Gibbins" userId="6a0e944c-4d97-467d-bb7a-7c3315791fe4" providerId="ADAL" clId="{8AD3EA2E-ACC6-6543-AAB4-44DB9CD31B13}" dt="2021-03-15T09:43:50.425" v="67" actId="478"/>
          <ac:cxnSpMkLst>
            <pc:docMk/>
            <pc:sldMk cId="1452617346" sldId="328"/>
            <ac:cxnSpMk id="55" creationId="{5AD082F7-0898-CB49-B15F-729299C8707B}"/>
          </ac:cxnSpMkLst>
        </pc:cxnChg>
        <pc:cxnChg chg="del mod">
          <ac:chgData name="Nicholas Gibbins" userId="6a0e944c-4d97-467d-bb7a-7c3315791fe4" providerId="ADAL" clId="{8AD3EA2E-ACC6-6543-AAB4-44DB9CD31B13}" dt="2021-03-15T09:43:44.192" v="65" actId="478"/>
          <ac:cxnSpMkLst>
            <pc:docMk/>
            <pc:sldMk cId="1452617346" sldId="328"/>
            <ac:cxnSpMk id="58" creationId="{89AF281E-91E5-DC4A-BBA7-579EC593F51D}"/>
          </ac:cxnSpMkLst>
        </pc:cxnChg>
        <pc:cxnChg chg="del">
          <ac:chgData name="Nicholas Gibbins" userId="6a0e944c-4d97-467d-bb7a-7c3315791fe4" providerId="ADAL" clId="{8AD3EA2E-ACC6-6543-AAB4-44DB9CD31B13}" dt="2021-03-15T09:43:46.963" v="66" actId="478"/>
          <ac:cxnSpMkLst>
            <pc:docMk/>
            <pc:sldMk cId="1452617346" sldId="328"/>
            <ac:cxnSpMk id="60" creationId="{059C9BCA-5CA5-C948-9ED4-8608F1C6BB24}"/>
          </ac:cxnSpMkLst>
        </pc:cxnChg>
      </pc:sldChg>
      <pc:sldChg chg="delSp mod modAnim">
        <pc:chgData name="Nicholas Gibbins" userId="6a0e944c-4d97-467d-bb7a-7c3315791fe4" providerId="ADAL" clId="{8AD3EA2E-ACC6-6543-AAB4-44DB9CD31B13}" dt="2021-03-15T09:44:58.186" v="76" actId="478"/>
        <pc:sldMkLst>
          <pc:docMk/>
          <pc:sldMk cId="3735731971" sldId="329"/>
        </pc:sldMkLst>
        <pc:spChg chg="del">
          <ac:chgData name="Nicholas Gibbins" userId="6a0e944c-4d97-467d-bb7a-7c3315791fe4" providerId="ADAL" clId="{8AD3EA2E-ACC6-6543-AAB4-44DB9CD31B13}" dt="2021-03-15T09:44:58.186" v="76" actId="478"/>
          <ac:spMkLst>
            <pc:docMk/>
            <pc:sldMk cId="3735731971" sldId="329"/>
            <ac:spMk id="62" creationId="{CBE3E17A-95F1-DC4C-BEBF-B97E2E957570}"/>
          </ac:spMkLst>
        </pc:spChg>
        <pc:spChg chg="del">
          <ac:chgData name="Nicholas Gibbins" userId="6a0e944c-4d97-467d-bb7a-7c3315791fe4" providerId="ADAL" clId="{8AD3EA2E-ACC6-6543-AAB4-44DB9CD31B13}" dt="2021-03-15T09:44:58.186" v="76" actId="478"/>
          <ac:spMkLst>
            <pc:docMk/>
            <pc:sldMk cId="3735731971" sldId="329"/>
            <ac:spMk id="63" creationId="{E917F60E-7B64-254B-8680-3CA90D87B364}"/>
          </ac:spMkLst>
        </pc:spChg>
        <pc:spChg chg="del">
          <ac:chgData name="Nicholas Gibbins" userId="6a0e944c-4d97-467d-bb7a-7c3315791fe4" providerId="ADAL" clId="{8AD3EA2E-ACC6-6543-AAB4-44DB9CD31B13}" dt="2021-03-15T09:44:58.186" v="76" actId="478"/>
          <ac:spMkLst>
            <pc:docMk/>
            <pc:sldMk cId="3735731971" sldId="329"/>
            <ac:spMk id="64" creationId="{DE646CAB-4259-674B-8168-65595E577BB1}"/>
          </ac:spMkLst>
        </pc:spChg>
        <pc:cxnChg chg="del">
          <ac:chgData name="Nicholas Gibbins" userId="6a0e944c-4d97-467d-bb7a-7c3315791fe4" providerId="ADAL" clId="{8AD3EA2E-ACC6-6543-AAB4-44DB9CD31B13}" dt="2021-03-15T09:44:58.186" v="76" actId="478"/>
          <ac:cxnSpMkLst>
            <pc:docMk/>
            <pc:sldMk cId="3735731971" sldId="329"/>
            <ac:cxnSpMk id="61" creationId="{9E10BAF4-1768-6843-B452-104D6AD2BD57}"/>
          </ac:cxnSpMkLst>
        </pc:cxnChg>
      </pc:sldChg>
      <pc:sldChg chg="delSp modSp mod modAnim">
        <pc:chgData name="Nicholas Gibbins" userId="6a0e944c-4d97-467d-bb7a-7c3315791fe4" providerId="ADAL" clId="{8AD3EA2E-ACC6-6543-AAB4-44DB9CD31B13}" dt="2021-03-15T09:45:50.842" v="85" actId="478"/>
        <pc:sldMkLst>
          <pc:docMk/>
          <pc:sldMk cId="404124481" sldId="330"/>
        </pc:sldMkLst>
        <pc:spChg chg="del">
          <ac:chgData name="Nicholas Gibbins" userId="6a0e944c-4d97-467d-bb7a-7c3315791fe4" providerId="ADAL" clId="{8AD3EA2E-ACC6-6543-AAB4-44DB9CD31B13}" dt="2021-03-15T09:45:42.869" v="84" actId="478"/>
          <ac:spMkLst>
            <pc:docMk/>
            <pc:sldMk cId="404124481" sldId="330"/>
            <ac:spMk id="50" creationId="{701A981D-973E-4547-88BB-1AA577E95A37}"/>
          </ac:spMkLst>
        </pc:spChg>
        <pc:spChg chg="del">
          <ac:chgData name="Nicholas Gibbins" userId="6a0e944c-4d97-467d-bb7a-7c3315791fe4" providerId="ADAL" clId="{8AD3EA2E-ACC6-6543-AAB4-44DB9CD31B13}" dt="2021-03-15T09:45:50.842" v="85" actId="478"/>
          <ac:spMkLst>
            <pc:docMk/>
            <pc:sldMk cId="404124481" sldId="330"/>
            <ac:spMk id="56" creationId="{A0622F25-9DDD-F943-BCB0-E2E9BB7782E1}"/>
          </ac:spMkLst>
        </pc:spChg>
        <pc:spChg chg="del">
          <ac:chgData name="Nicholas Gibbins" userId="6a0e944c-4d97-467d-bb7a-7c3315791fe4" providerId="ADAL" clId="{8AD3EA2E-ACC6-6543-AAB4-44DB9CD31B13}" dt="2021-03-15T09:45:50.842" v="85" actId="478"/>
          <ac:spMkLst>
            <pc:docMk/>
            <pc:sldMk cId="404124481" sldId="330"/>
            <ac:spMk id="57" creationId="{7427FE69-C924-AD4A-A113-70986B670800}"/>
          </ac:spMkLst>
        </pc:spChg>
        <pc:spChg chg="del">
          <ac:chgData name="Nicholas Gibbins" userId="6a0e944c-4d97-467d-bb7a-7c3315791fe4" providerId="ADAL" clId="{8AD3EA2E-ACC6-6543-AAB4-44DB9CD31B13}" dt="2021-03-15T09:45:50.842" v="85" actId="478"/>
          <ac:spMkLst>
            <pc:docMk/>
            <pc:sldMk cId="404124481" sldId="330"/>
            <ac:spMk id="59" creationId="{30597EBF-18A1-4A45-91F6-B4AFFFC7E4C6}"/>
          </ac:spMkLst>
        </pc:spChg>
        <pc:cxnChg chg="del">
          <ac:chgData name="Nicholas Gibbins" userId="6a0e944c-4d97-467d-bb7a-7c3315791fe4" providerId="ADAL" clId="{8AD3EA2E-ACC6-6543-AAB4-44DB9CD31B13}" dt="2021-03-15T09:45:50.842" v="85" actId="478"/>
          <ac:cxnSpMkLst>
            <pc:docMk/>
            <pc:sldMk cId="404124481" sldId="330"/>
            <ac:cxnSpMk id="55" creationId="{1B01DF84-5A19-064B-9B8B-CA555485D05F}"/>
          </ac:cxnSpMkLst>
        </pc:cxnChg>
        <pc:cxnChg chg="del mod">
          <ac:chgData name="Nicholas Gibbins" userId="6a0e944c-4d97-467d-bb7a-7c3315791fe4" providerId="ADAL" clId="{8AD3EA2E-ACC6-6543-AAB4-44DB9CD31B13}" dt="2021-03-15T09:45:50.842" v="85" actId="478"/>
          <ac:cxnSpMkLst>
            <pc:docMk/>
            <pc:sldMk cId="404124481" sldId="330"/>
            <ac:cxnSpMk id="58" creationId="{D8489415-C248-CE46-A9E7-D1B7BA783F9A}"/>
          </ac:cxnSpMkLst>
        </pc:cxnChg>
        <pc:cxnChg chg="del">
          <ac:chgData name="Nicholas Gibbins" userId="6a0e944c-4d97-467d-bb7a-7c3315791fe4" providerId="ADAL" clId="{8AD3EA2E-ACC6-6543-AAB4-44DB9CD31B13}" dt="2021-03-15T09:45:50.842" v="85" actId="478"/>
          <ac:cxnSpMkLst>
            <pc:docMk/>
            <pc:sldMk cId="404124481" sldId="330"/>
            <ac:cxnSpMk id="60" creationId="{89767648-BCBE-4140-B232-07056983411B}"/>
          </ac:cxnSpMkLst>
        </pc:cxnChg>
        <pc:cxnChg chg="del">
          <ac:chgData name="Nicholas Gibbins" userId="6a0e944c-4d97-467d-bb7a-7c3315791fe4" providerId="ADAL" clId="{8AD3EA2E-ACC6-6543-AAB4-44DB9CD31B13}" dt="2021-03-15T09:45:50.842" v="85" actId="478"/>
          <ac:cxnSpMkLst>
            <pc:docMk/>
            <pc:sldMk cId="404124481" sldId="330"/>
            <ac:cxnSpMk id="61" creationId="{32F95A6D-D56A-6A4A-8CD0-70F8E0138FB1}"/>
          </ac:cxnSpMkLst>
        </pc:cxnChg>
      </pc:sldChg>
      <pc:sldChg chg="delSp mod modAnim">
        <pc:chgData name="Nicholas Gibbins" userId="6a0e944c-4d97-467d-bb7a-7c3315791fe4" providerId="ADAL" clId="{8AD3EA2E-ACC6-6543-AAB4-44DB9CD31B13}" dt="2021-03-15T09:46:58.541" v="93" actId="478"/>
        <pc:sldMkLst>
          <pc:docMk/>
          <pc:sldMk cId="3050624870" sldId="331"/>
        </pc:sldMkLst>
        <pc:spChg chg="del">
          <ac:chgData name="Nicholas Gibbins" userId="6a0e944c-4d97-467d-bb7a-7c3315791fe4" providerId="ADAL" clId="{8AD3EA2E-ACC6-6543-AAB4-44DB9CD31B13}" dt="2021-03-15T09:46:58.541" v="93" actId="478"/>
          <ac:spMkLst>
            <pc:docMk/>
            <pc:sldMk cId="3050624870" sldId="331"/>
            <ac:spMk id="65" creationId="{0D2E33D3-6A6B-CE49-A55C-3067C200893D}"/>
          </ac:spMkLst>
        </pc:spChg>
        <pc:spChg chg="del">
          <ac:chgData name="Nicholas Gibbins" userId="6a0e944c-4d97-467d-bb7a-7c3315791fe4" providerId="ADAL" clId="{8AD3EA2E-ACC6-6543-AAB4-44DB9CD31B13}" dt="2021-03-15T09:46:58.541" v="93" actId="478"/>
          <ac:spMkLst>
            <pc:docMk/>
            <pc:sldMk cId="3050624870" sldId="331"/>
            <ac:spMk id="66" creationId="{F528FBFF-5BB5-D741-B122-FF9DF4E2B02F}"/>
          </ac:spMkLst>
        </pc:spChg>
        <pc:cxnChg chg="del">
          <ac:chgData name="Nicholas Gibbins" userId="6a0e944c-4d97-467d-bb7a-7c3315791fe4" providerId="ADAL" clId="{8AD3EA2E-ACC6-6543-AAB4-44DB9CD31B13}" dt="2021-03-15T09:46:58.541" v="93" actId="478"/>
          <ac:cxnSpMkLst>
            <pc:docMk/>
            <pc:sldMk cId="3050624870" sldId="331"/>
            <ac:cxnSpMk id="64" creationId="{18B4CCAE-D49F-0649-A531-146303171EEF}"/>
          </ac:cxnSpMkLst>
        </pc:cxnChg>
      </pc:sldChg>
      <pc:sldChg chg="delSp mod modAnim">
        <pc:chgData name="Nicholas Gibbins" userId="6a0e944c-4d97-467d-bb7a-7c3315791fe4" providerId="ADAL" clId="{8AD3EA2E-ACC6-6543-AAB4-44DB9CD31B13}" dt="2021-03-15T09:48:00.853" v="99" actId="478"/>
        <pc:sldMkLst>
          <pc:docMk/>
          <pc:sldMk cId="1256287686" sldId="332"/>
        </pc:sldMkLst>
        <pc:spChg chg="del">
          <ac:chgData name="Nicholas Gibbins" userId="6a0e944c-4d97-467d-bb7a-7c3315791fe4" providerId="ADAL" clId="{8AD3EA2E-ACC6-6543-AAB4-44DB9CD31B13}" dt="2021-03-15T09:48:00.853" v="99" actId="478"/>
          <ac:spMkLst>
            <pc:docMk/>
            <pc:sldMk cId="1256287686" sldId="332"/>
            <ac:spMk id="59" creationId="{A8707807-B806-E24C-AC91-32BD9A6EFF6C}"/>
          </ac:spMkLst>
        </pc:spChg>
        <pc:spChg chg="del">
          <ac:chgData name="Nicholas Gibbins" userId="6a0e944c-4d97-467d-bb7a-7c3315791fe4" providerId="ADAL" clId="{8AD3EA2E-ACC6-6543-AAB4-44DB9CD31B13}" dt="2021-03-15T09:48:00.853" v="99" actId="478"/>
          <ac:spMkLst>
            <pc:docMk/>
            <pc:sldMk cId="1256287686" sldId="332"/>
            <ac:spMk id="65" creationId="{0D2E33D3-6A6B-CE49-A55C-3067C200893D}"/>
          </ac:spMkLst>
        </pc:spChg>
        <pc:spChg chg="del">
          <ac:chgData name="Nicholas Gibbins" userId="6a0e944c-4d97-467d-bb7a-7c3315791fe4" providerId="ADAL" clId="{8AD3EA2E-ACC6-6543-AAB4-44DB9CD31B13}" dt="2021-03-15T09:48:00.853" v="99" actId="478"/>
          <ac:spMkLst>
            <pc:docMk/>
            <pc:sldMk cId="1256287686" sldId="332"/>
            <ac:spMk id="66" creationId="{F528FBFF-5BB5-D741-B122-FF9DF4E2B02F}"/>
          </ac:spMkLst>
        </pc:spChg>
        <pc:cxnChg chg="del">
          <ac:chgData name="Nicholas Gibbins" userId="6a0e944c-4d97-467d-bb7a-7c3315791fe4" providerId="ADAL" clId="{8AD3EA2E-ACC6-6543-AAB4-44DB9CD31B13}" dt="2021-03-15T09:48:00.853" v="99" actId="478"/>
          <ac:cxnSpMkLst>
            <pc:docMk/>
            <pc:sldMk cId="1256287686" sldId="332"/>
            <ac:cxnSpMk id="48" creationId="{A8C98E1C-6E1C-B945-A195-4485F249EB77}"/>
          </ac:cxnSpMkLst>
        </pc:cxnChg>
        <pc:cxnChg chg="del">
          <ac:chgData name="Nicholas Gibbins" userId="6a0e944c-4d97-467d-bb7a-7c3315791fe4" providerId="ADAL" clId="{8AD3EA2E-ACC6-6543-AAB4-44DB9CD31B13}" dt="2021-03-15T09:48:00.853" v="99" actId="478"/>
          <ac:cxnSpMkLst>
            <pc:docMk/>
            <pc:sldMk cId="1256287686" sldId="332"/>
            <ac:cxnSpMk id="64" creationId="{18B4CCAE-D49F-0649-A531-146303171EEF}"/>
          </ac:cxnSpMkLst>
        </pc:cxnChg>
      </pc:sldChg>
      <pc:sldChg chg="delSp mod modAnim">
        <pc:chgData name="Nicholas Gibbins" userId="6a0e944c-4d97-467d-bb7a-7c3315791fe4" providerId="ADAL" clId="{8AD3EA2E-ACC6-6543-AAB4-44DB9CD31B13}" dt="2021-03-15T09:49:36.477" v="106" actId="478"/>
        <pc:sldMkLst>
          <pc:docMk/>
          <pc:sldMk cId="573761045" sldId="336"/>
        </pc:sldMkLst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59" creationId="{21CB740F-B2B4-2940-A1E4-63C86F7167D1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0" creationId="{5763E7E6-DF21-594A-B4AB-0FA92CD074FF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1" creationId="{AC4214FD-20A8-3245-A135-0D8752BB0994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2" creationId="{0594E81F-3832-AD42-8388-CC13C2E2607D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3" creationId="{12A9BEBA-2FAC-E44C-BAA7-4A75DA02AF9D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4" creationId="{B8501A6B-3EE6-3246-A70E-5E360AE489FA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5" creationId="{097B8C0E-2A1A-8745-A96C-483BF90D94D1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6" creationId="{28B31245-B0A1-9944-9258-4C552488C9E9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7" creationId="{28A57331-BA3A-F547-8FBE-0F66AF4A3EFB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8" creationId="{ED02D104-77B6-154F-A29B-DF4487E4710E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69" creationId="{CF0A21A6-F289-C14C-9AE3-4F6FDA56D485}"/>
          </ac:spMkLst>
        </pc:spChg>
        <pc:spChg chg="del">
          <ac:chgData name="Nicholas Gibbins" userId="6a0e944c-4d97-467d-bb7a-7c3315791fe4" providerId="ADAL" clId="{8AD3EA2E-ACC6-6543-AAB4-44DB9CD31B13}" dt="2021-03-15T09:49:36.477" v="106" actId="478"/>
          <ac:spMkLst>
            <pc:docMk/>
            <pc:sldMk cId="573761045" sldId="336"/>
            <ac:spMk id="70" creationId="{F565D7F1-C814-F345-87E2-3C005FDD4FB4}"/>
          </ac:spMkLst>
        </pc:spChg>
        <pc:cxnChg chg="del">
          <ac:chgData name="Nicholas Gibbins" userId="6a0e944c-4d97-467d-bb7a-7c3315791fe4" providerId="ADAL" clId="{8AD3EA2E-ACC6-6543-AAB4-44DB9CD31B13}" dt="2021-03-15T09:49:36.477" v="106" actId="478"/>
          <ac:cxnSpMkLst>
            <pc:docMk/>
            <pc:sldMk cId="573761045" sldId="336"/>
            <ac:cxnSpMk id="57" creationId="{B89D63C4-749F-014F-A88A-FB933A02E72C}"/>
          </ac:cxnSpMkLst>
        </pc:cxnChg>
      </pc:sldChg>
      <pc:sldChg chg="delSp mod modAnim">
        <pc:chgData name="Nicholas Gibbins" userId="6a0e944c-4d97-467d-bb7a-7c3315791fe4" providerId="ADAL" clId="{8AD3EA2E-ACC6-6543-AAB4-44DB9CD31B13}" dt="2021-03-15T09:54:04.886" v="114" actId="478"/>
        <pc:sldMkLst>
          <pc:docMk/>
          <pc:sldMk cId="688844249" sldId="341"/>
        </pc:sldMkLst>
        <pc:spChg chg="del">
          <ac:chgData name="Nicholas Gibbins" userId="6a0e944c-4d97-467d-bb7a-7c3315791fe4" providerId="ADAL" clId="{8AD3EA2E-ACC6-6543-AAB4-44DB9CD31B13}" dt="2021-03-15T09:53:55.395" v="113" actId="478"/>
          <ac:spMkLst>
            <pc:docMk/>
            <pc:sldMk cId="688844249" sldId="341"/>
            <ac:spMk id="50" creationId="{53B30E66-87B5-5D4E-94B2-DD29F5F056FC}"/>
          </ac:spMkLst>
        </pc:spChg>
        <pc:spChg chg="del">
          <ac:chgData name="Nicholas Gibbins" userId="6a0e944c-4d97-467d-bb7a-7c3315791fe4" providerId="ADAL" clId="{8AD3EA2E-ACC6-6543-AAB4-44DB9CD31B13}" dt="2021-03-15T09:54:04.886" v="114" actId="478"/>
          <ac:spMkLst>
            <pc:docMk/>
            <pc:sldMk cId="688844249" sldId="341"/>
            <ac:spMk id="57" creationId="{11BEF72B-753A-A049-91DE-4E754879E00F}"/>
          </ac:spMkLst>
        </pc:spChg>
        <pc:spChg chg="del">
          <ac:chgData name="Nicholas Gibbins" userId="6a0e944c-4d97-467d-bb7a-7c3315791fe4" providerId="ADAL" clId="{8AD3EA2E-ACC6-6543-AAB4-44DB9CD31B13}" dt="2021-03-15T09:54:04.886" v="114" actId="478"/>
          <ac:spMkLst>
            <pc:docMk/>
            <pc:sldMk cId="688844249" sldId="341"/>
            <ac:spMk id="58" creationId="{57848D7F-BE35-024A-8D29-16010DF8DA6D}"/>
          </ac:spMkLst>
        </pc:spChg>
        <pc:spChg chg="del">
          <ac:chgData name="Nicholas Gibbins" userId="6a0e944c-4d97-467d-bb7a-7c3315791fe4" providerId="ADAL" clId="{8AD3EA2E-ACC6-6543-AAB4-44DB9CD31B13}" dt="2021-03-15T09:54:04.886" v="114" actId="478"/>
          <ac:spMkLst>
            <pc:docMk/>
            <pc:sldMk cId="688844249" sldId="341"/>
            <ac:spMk id="60" creationId="{F46AA15E-290B-DA4B-A3A9-3D378F497596}"/>
          </ac:spMkLst>
        </pc:spChg>
        <pc:cxnChg chg="del">
          <ac:chgData name="Nicholas Gibbins" userId="6a0e944c-4d97-467d-bb7a-7c3315791fe4" providerId="ADAL" clId="{8AD3EA2E-ACC6-6543-AAB4-44DB9CD31B13}" dt="2021-03-15T09:54:04.886" v="114" actId="478"/>
          <ac:cxnSpMkLst>
            <pc:docMk/>
            <pc:sldMk cId="688844249" sldId="341"/>
            <ac:cxnSpMk id="55" creationId="{7C4ECFF2-E5D9-5447-8E97-15A319BA551D}"/>
          </ac:cxnSpMkLst>
        </pc:cxnChg>
        <pc:cxnChg chg="del">
          <ac:chgData name="Nicholas Gibbins" userId="6a0e944c-4d97-467d-bb7a-7c3315791fe4" providerId="ADAL" clId="{8AD3EA2E-ACC6-6543-AAB4-44DB9CD31B13}" dt="2021-03-15T09:53:54.294" v="112" actId="478"/>
          <ac:cxnSpMkLst>
            <pc:docMk/>
            <pc:sldMk cId="688844249" sldId="341"/>
            <ac:cxnSpMk id="56" creationId="{1AC74863-A876-7E4B-BFD4-6A5E611D6110}"/>
          </ac:cxnSpMkLst>
        </pc:cxnChg>
        <pc:cxnChg chg="del">
          <ac:chgData name="Nicholas Gibbins" userId="6a0e944c-4d97-467d-bb7a-7c3315791fe4" providerId="ADAL" clId="{8AD3EA2E-ACC6-6543-AAB4-44DB9CD31B13}" dt="2021-03-15T09:54:04.886" v="114" actId="478"/>
          <ac:cxnSpMkLst>
            <pc:docMk/>
            <pc:sldMk cId="688844249" sldId="341"/>
            <ac:cxnSpMk id="59" creationId="{C5487B34-273F-D245-90DC-7E8FE3E1DE34}"/>
          </ac:cxnSpMkLst>
        </pc:cxnChg>
      </pc:sldChg>
      <pc:sldChg chg="delSp mod modAnim">
        <pc:chgData name="Nicholas Gibbins" userId="6a0e944c-4d97-467d-bb7a-7c3315791fe4" providerId="ADAL" clId="{8AD3EA2E-ACC6-6543-AAB4-44DB9CD31B13}" dt="2021-03-15T09:55:46.186" v="125" actId="478"/>
        <pc:sldMkLst>
          <pc:docMk/>
          <pc:sldMk cId="838823154" sldId="342"/>
        </pc:sldMkLst>
        <pc:spChg chg="del">
          <ac:chgData name="Nicholas Gibbins" userId="6a0e944c-4d97-467d-bb7a-7c3315791fe4" providerId="ADAL" clId="{8AD3EA2E-ACC6-6543-AAB4-44DB9CD31B13}" dt="2021-03-15T09:55:46.186" v="125" actId="478"/>
          <ac:spMkLst>
            <pc:docMk/>
            <pc:sldMk cId="838823154" sldId="342"/>
            <ac:spMk id="63" creationId="{F5C8F3F5-9500-A740-8DE0-3E41B921FBCF}"/>
          </ac:spMkLst>
        </pc:spChg>
        <pc:spChg chg="del">
          <ac:chgData name="Nicholas Gibbins" userId="6a0e944c-4d97-467d-bb7a-7c3315791fe4" providerId="ADAL" clId="{8AD3EA2E-ACC6-6543-AAB4-44DB9CD31B13}" dt="2021-03-15T09:55:46.186" v="125" actId="478"/>
          <ac:spMkLst>
            <pc:docMk/>
            <pc:sldMk cId="838823154" sldId="342"/>
            <ac:spMk id="64" creationId="{DEC0F80D-1BA8-734D-A362-2567CB31C456}"/>
          </ac:spMkLst>
        </pc:spChg>
        <pc:spChg chg="del">
          <ac:chgData name="Nicholas Gibbins" userId="6a0e944c-4d97-467d-bb7a-7c3315791fe4" providerId="ADAL" clId="{8AD3EA2E-ACC6-6543-AAB4-44DB9CD31B13}" dt="2021-03-15T09:55:46.186" v="125" actId="478"/>
          <ac:spMkLst>
            <pc:docMk/>
            <pc:sldMk cId="838823154" sldId="342"/>
            <ac:spMk id="65" creationId="{A46B538A-0F7E-F645-85D5-15653500D2BC}"/>
          </ac:spMkLst>
        </pc:spChg>
        <pc:spChg chg="del">
          <ac:chgData name="Nicholas Gibbins" userId="6a0e944c-4d97-467d-bb7a-7c3315791fe4" providerId="ADAL" clId="{8AD3EA2E-ACC6-6543-AAB4-44DB9CD31B13}" dt="2021-03-15T09:55:46.186" v="125" actId="478"/>
          <ac:spMkLst>
            <pc:docMk/>
            <pc:sldMk cId="838823154" sldId="342"/>
            <ac:spMk id="66" creationId="{C045B6B8-6EA1-1744-979D-17D8FD581A26}"/>
          </ac:spMkLst>
        </pc:spChg>
        <pc:spChg chg="del">
          <ac:chgData name="Nicholas Gibbins" userId="6a0e944c-4d97-467d-bb7a-7c3315791fe4" providerId="ADAL" clId="{8AD3EA2E-ACC6-6543-AAB4-44DB9CD31B13}" dt="2021-03-15T09:55:46.186" v="125" actId="478"/>
          <ac:spMkLst>
            <pc:docMk/>
            <pc:sldMk cId="838823154" sldId="342"/>
            <ac:spMk id="67" creationId="{75894E20-E628-EC40-B2F7-238412C2F24C}"/>
          </ac:spMkLst>
        </pc:spChg>
        <pc:spChg chg="del">
          <ac:chgData name="Nicholas Gibbins" userId="6a0e944c-4d97-467d-bb7a-7c3315791fe4" providerId="ADAL" clId="{8AD3EA2E-ACC6-6543-AAB4-44DB9CD31B13}" dt="2021-03-15T09:55:46.186" v="125" actId="478"/>
          <ac:spMkLst>
            <pc:docMk/>
            <pc:sldMk cId="838823154" sldId="342"/>
            <ac:spMk id="68" creationId="{51A92F66-E69F-3F49-9ECE-471B6A9DF338}"/>
          </ac:spMkLst>
        </pc:spChg>
        <pc:spChg chg="del">
          <ac:chgData name="Nicholas Gibbins" userId="6a0e944c-4d97-467d-bb7a-7c3315791fe4" providerId="ADAL" clId="{8AD3EA2E-ACC6-6543-AAB4-44DB9CD31B13}" dt="2021-03-15T09:55:46.186" v="125" actId="478"/>
          <ac:spMkLst>
            <pc:docMk/>
            <pc:sldMk cId="838823154" sldId="342"/>
            <ac:spMk id="69" creationId="{3806B95D-F4B8-2648-9615-DC258C9BE9F5}"/>
          </ac:spMkLst>
        </pc:spChg>
      </pc:sldChg>
      <pc:sldChg chg="delSp mod modAnim">
        <pc:chgData name="Nicholas Gibbins" userId="6a0e944c-4d97-467d-bb7a-7c3315791fe4" providerId="ADAL" clId="{8AD3EA2E-ACC6-6543-AAB4-44DB9CD31B13}" dt="2021-03-15T09:56:39.615" v="131" actId="478"/>
        <pc:sldMkLst>
          <pc:docMk/>
          <pc:sldMk cId="1986920128" sldId="343"/>
        </pc:sldMkLst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63" creationId="{F5C8F3F5-9500-A740-8DE0-3E41B921FBCF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64" creationId="{DEC0F80D-1BA8-734D-A362-2567CB31C456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65" creationId="{A46B538A-0F7E-F645-85D5-15653500D2BC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66" creationId="{C045B6B8-6EA1-1744-979D-17D8FD581A26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67" creationId="{75894E20-E628-EC40-B2F7-238412C2F24C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68" creationId="{51A92F66-E69F-3F49-9ECE-471B6A9DF338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69" creationId="{3806B95D-F4B8-2648-9615-DC258C9BE9F5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73" creationId="{28AC353C-C93D-1542-B18E-9EE5B95923FC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74" creationId="{3043383D-DF2C-A94D-A58A-FEA822441A8E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75" creationId="{2975951C-89DB-3C48-82BA-0AEB639D5D81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76" creationId="{8689D2BB-838F-B842-8ACB-6DD3E96C3A26}"/>
          </ac:spMkLst>
        </pc:spChg>
        <pc:spChg chg="del">
          <ac:chgData name="Nicholas Gibbins" userId="6a0e944c-4d97-467d-bb7a-7c3315791fe4" providerId="ADAL" clId="{8AD3EA2E-ACC6-6543-AAB4-44DB9CD31B13}" dt="2021-03-15T09:56:39.615" v="131" actId="478"/>
          <ac:spMkLst>
            <pc:docMk/>
            <pc:sldMk cId="1986920128" sldId="343"/>
            <ac:spMk id="77" creationId="{8811BE30-11B6-1048-8101-69F8E16B5F22}"/>
          </ac:spMkLst>
        </pc:spChg>
        <pc:cxnChg chg="del">
          <ac:chgData name="Nicholas Gibbins" userId="6a0e944c-4d97-467d-bb7a-7c3315791fe4" providerId="ADAL" clId="{8AD3EA2E-ACC6-6543-AAB4-44DB9CD31B13}" dt="2021-03-15T09:56:27.865" v="130" actId="478"/>
          <ac:cxnSpMkLst>
            <pc:docMk/>
            <pc:sldMk cId="1986920128" sldId="343"/>
            <ac:cxnSpMk id="62" creationId="{58784DAF-B613-8341-80C1-DEEC76386BC9}"/>
          </ac:cxnSpMkLst>
        </pc:cxnChg>
        <pc:cxnChg chg="del">
          <ac:chgData name="Nicholas Gibbins" userId="6a0e944c-4d97-467d-bb7a-7c3315791fe4" providerId="ADAL" clId="{8AD3EA2E-ACC6-6543-AAB4-44DB9CD31B13}" dt="2021-03-15T09:56:27.865" v="130" actId="478"/>
          <ac:cxnSpMkLst>
            <pc:docMk/>
            <pc:sldMk cId="1986920128" sldId="343"/>
            <ac:cxnSpMk id="72" creationId="{74740366-CDBF-834F-9303-FA95A5896E16}"/>
          </ac:cxnSpMkLst>
        </pc:cxnChg>
      </pc:sldChg>
      <pc:sldChg chg="delSp modSp add mod">
        <pc:chgData name="Nicholas Gibbins" userId="6a0e944c-4d97-467d-bb7a-7c3315791fe4" providerId="ADAL" clId="{8AD3EA2E-ACC6-6543-AAB4-44DB9CD31B13}" dt="2021-03-15T09:38:11.861" v="22" actId="478"/>
        <pc:sldMkLst>
          <pc:docMk/>
          <pc:sldMk cId="2060386297" sldId="344"/>
        </pc:sldMkLst>
        <pc:spChg chg="mod">
          <ac:chgData name="Nicholas Gibbins" userId="6a0e944c-4d97-467d-bb7a-7c3315791fe4" providerId="ADAL" clId="{8AD3EA2E-ACC6-6543-AAB4-44DB9CD31B13}" dt="2021-03-15T09:38:09.474" v="21" actId="20577"/>
          <ac:spMkLst>
            <pc:docMk/>
            <pc:sldMk cId="2060386297" sldId="344"/>
            <ac:spMk id="290819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38:11.861" v="22" actId="478"/>
          <ac:cxnSpMkLst>
            <pc:docMk/>
            <pc:sldMk cId="2060386297" sldId="344"/>
            <ac:cxnSpMk id="12" creationId="{F060E3FB-E0B2-004F-991E-A365DC056B4B}"/>
          </ac:cxnSpMkLst>
        </pc:cxnChg>
        <pc:cxnChg chg="del">
          <ac:chgData name="Nicholas Gibbins" userId="6a0e944c-4d97-467d-bb7a-7c3315791fe4" providerId="ADAL" clId="{8AD3EA2E-ACC6-6543-AAB4-44DB9CD31B13}" dt="2021-03-15T09:38:11.861" v="22" actId="478"/>
          <ac:cxnSpMkLst>
            <pc:docMk/>
            <pc:sldMk cId="2060386297" sldId="344"/>
            <ac:cxnSpMk id="13" creationId="{93F6CB76-1833-AC47-9DCE-58DE312EFE48}"/>
          </ac:cxnSpMkLst>
        </pc:cxnChg>
        <pc:cxnChg chg="del">
          <ac:chgData name="Nicholas Gibbins" userId="6a0e944c-4d97-467d-bb7a-7c3315791fe4" providerId="ADAL" clId="{8AD3EA2E-ACC6-6543-AAB4-44DB9CD31B13}" dt="2021-03-15T09:38:11.861" v="22" actId="478"/>
          <ac:cxnSpMkLst>
            <pc:docMk/>
            <pc:sldMk cId="2060386297" sldId="344"/>
            <ac:cxnSpMk id="14" creationId="{601A2773-5321-BD45-9ED1-91F2231DE7DF}"/>
          </ac:cxnSpMkLst>
        </pc:cxnChg>
        <pc:cxnChg chg="del">
          <ac:chgData name="Nicholas Gibbins" userId="6a0e944c-4d97-467d-bb7a-7c3315791fe4" providerId="ADAL" clId="{8AD3EA2E-ACC6-6543-AAB4-44DB9CD31B13}" dt="2021-03-15T09:38:11.861" v="22" actId="478"/>
          <ac:cxnSpMkLst>
            <pc:docMk/>
            <pc:sldMk cId="2060386297" sldId="344"/>
            <ac:cxnSpMk id="16" creationId="{7F358701-A491-CB4A-A2BD-F87687681AED}"/>
          </ac:cxnSpMkLst>
        </pc:cxnChg>
        <pc:cxnChg chg="del">
          <ac:chgData name="Nicholas Gibbins" userId="6a0e944c-4d97-467d-bb7a-7c3315791fe4" providerId="ADAL" clId="{8AD3EA2E-ACC6-6543-AAB4-44DB9CD31B13}" dt="2021-03-15T09:38:11.861" v="22" actId="478"/>
          <ac:cxnSpMkLst>
            <pc:docMk/>
            <pc:sldMk cId="2060386297" sldId="344"/>
            <ac:cxnSpMk id="17" creationId="{1A770561-D5A6-7543-AA22-87D587AFA8A6}"/>
          </ac:cxnSpMkLst>
        </pc:cxnChg>
        <pc:cxnChg chg="del">
          <ac:chgData name="Nicholas Gibbins" userId="6a0e944c-4d97-467d-bb7a-7c3315791fe4" providerId="ADAL" clId="{8AD3EA2E-ACC6-6543-AAB4-44DB9CD31B13}" dt="2021-03-15T09:38:11.861" v="22" actId="478"/>
          <ac:cxnSpMkLst>
            <pc:docMk/>
            <pc:sldMk cId="2060386297" sldId="344"/>
            <ac:cxnSpMk id="18" creationId="{1BA0B6FC-0120-DD41-9CDE-84DDE11F7B25}"/>
          </ac:cxnSpMkLst>
        </pc:cxnChg>
      </pc:sldChg>
      <pc:sldChg chg="delSp modSp add mod">
        <pc:chgData name="Nicholas Gibbins" userId="6a0e944c-4d97-467d-bb7a-7c3315791fe4" providerId="ADAL" clId="{8AD3EA2E-ACC6-6543-AAB4-44DB9CD31B13}" dt="2021-03-15T09:38:19.022" v="24" actId="478"/>
        <pc:sldMkLst>
          <pc:docMk/>
          <pc:sldMk cId="782219778" sldId="345"/>
        </pc:sldMkLst>
        <pc:spChg chg="mod">
          <ac:chgData name="Nicholas Gibbins" userId="6a0e944c-4d97-467d-bb7a-7c3315791fe4" providerId="ADAL" clId="{8AD3EA2E-ACC6-6543-AAB4-44DB9CD31B13}" dt="2021-03-15T09:38:16.507" v="23" actId="20577"/>
          <ac:spMkLst>
            <pc:docMk/>
            <pc:sldMk cId="782219778" sldId="345"/>
            <ac:spMk id="290819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38:19.022" v="24" actId="478"/>
          <ac:cxnSpMkLst>
            <pc:docMk/>
            <pc:sldMk cId="782219778" sldId="345"/>
            <ac:cxnSpMk id="12" creationId="{F060E3FB-E0B2-004F-991E-A365DC056B4B}"/>
          </ac:cxnSpMkLst>
        </pc:cxnChg>
        <pc:cxnChg chg="del">
          <ac:chgData name="Nicholas Gibbins" userId="6a0e944c-4d97-467d-bb7a-7c3315791fe4" providerId="ADAL" clId="{8AD3EA2E-ACC6-6543-AAB4-44DB9CD31B13}" dt="2021-03-15T09:38:19.022" v="24" actId="478"/>
          <ac:cxnSpMkLst>
            <pc:docMk/>
            <pc:sldMk cId="782219778" sldId="345"/>
            <ac:cxnSpMk id="13" creationId="{93F6CB76-1833-AC47-9DCE-58DE312EFE48}"/>
          </ac:cxnSpMkLst>
        </pc:cxnChg>
        <pc:cxnChg chg="del">
          <ac:chgData name="Nicholas Gibbins" userId="6a0e944c-4d97-467d-bb7a-7c3315791fe4" providerId="ADAL" clId="{8AD3EA2E-ACC6-6543-AAB4-44DB9CD31B13}" dt="2021-03-15T09:38:19.022" v="24" actId="478"/>
          <ac:cxnSpMkLst>
            <pc:docMk/>
            <pc:sldMk cId="782219778" sldId="345"/>
            <ac:cxnSpMk id="14" creationId="{601A2773-5321-BD45-9ED1-91F2231DE7DF}"/>
          </ac:cxnSpMkLst>
        </pc:cxnChg>
        <pc:cxnChg chg="del">
          <ac:chgData name="Nicholas Gibbins" userId="6a0e944c-4d97-467d-bb7a-7c3315791fe4" providerId="ADAL" clId="{8AD3EA2E-ACC6-6543-AAB4-44DB9CD31B13}" dt="2021-03-15T09:38:19.022" v="24" actId="478"/>
          <ac:cxnSpMkLst>
            <pc:docMk/>
            <pc:sldMk cId="782219778" sldId="345"/>
            <ac:cxnSpMk id="16" creationId="{7F358701-A491-CB4A-A2BD-F87687681AED}"/>
          </ac:cxnSpMkLst>
        </pc:cxnChg>
        <pc:cxnChg chg="del">
          <ac:chgData name="Nicholas Gibbins" userId="6a0e944c-4d97-467d-bb7a-7c3315791fe4" providerId="ADAL" clId="{8AD3EA2E-ACC6-6543-AAB4-44DB9CD31B13}" dt="2021-03-15T09:38:19.022" v="24" actId="478"/>
          <ac:cxnSpMkLst>
            <pc:docMk/>
            <pc:sldMk cId="782219778" sldId="345"/>
            <ac:cxnSpMk id="17" creationId="{1A770561-D5A6-7543-AA22-87D587AFA8A6}"/>
          </ac:cxnSpMkLst>
        </pc:cxnChg>
        <pc:cxnChg chg="del">
          <ac:chgData name="Nicholas Gibbins" userId="6a0e944c-4d97-467d-bb7a-7c3315791fe4" providerId="ADAL" clId="{8AD3EA2E-ACC6-6543-AAB4-44DB9CD31B13}" dt="2021-03-15T09:38:19.022" v="24" actId="478"/>
          <ac:cxnSpMkLst>
            <pc:docMk/>
            <pc:sldMk cId="782219778" sldId="345"/>
            <ac:cxnSpMk id="18" creationId="{1BA0B6FC-0120-DD41-9CDE-84DDE11F7B25}"/>
          </ac:cxnSpMkLst>
        </pc:cxnChg>
      </pc:sldChg>
      <pc:sldChg chg="delSp modSp add mod">
        <pc:chgData name="Nicholas Gibbins" userId="6a0e944c-4d97-467d-bb7a-7c3315791fe4" providerId="ADAL" clId="{8AD3EA2E-ACC6-6543-AAB4-44DB9CD31B13}" dt="2021-03-15T09:38:24.946" v="26" actId="478"/>
        <pc:sldMkLst>
          <pc:docMk/>
          <pc:sldMk cId="3436366394" sldId="346"/>
        </pc:sldMkLst>
        <pc:spChg chg="mod">
          <ac:chgData name="Nicholas Gibbins" userId="6a0e944c-4d97-467d-bb7a-7c3315791fe4" providerId="ADAL" clId="{8AD3EA2E-ACC6-6543-AAB4-44DB9CD31B13}" dt="2021-03-15T09:38:22.824" v="25" actId="20577"/>
          <ac:spMkLst>
            <pc:docMk/>
            <pc:sldMk cId="3436366394" sldId="346"/>
            <ac:spMk id="290819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38:24.946" v="26" actId="478"/>
          <ac:cxnSpMkLst>
            <pc:docMk/>
            <pc:sldMk cId="3436366394" sldId="346"/>
            <ac:cxnSpMk id="12" creationId="{F060E3FB-E0B2-004F-991E-A365DC056B4B}"/>
          </ac:cxnSpMkLst>
        </pc:cxnChg>
        <pc:cxnChg chg="del">
          <ac:chgData name="Nicholas Gibbins" userId="6a0e944c-4d97-467d-bb7a-7c3315791fe4" providerId="ADAL" clId="{8AD3EA2E-ACC6-6543-AAB4-44DB9CD31B13}" dt="2021-03-15T09:38:24.946" v="26" actId="478"/>
          <ac:cxnSpMkLst>
            <pc:docMk/>
            <pc:sldMk cId="3436366394" sldId="346"/>
            <ac:cxnSpMk id="13" creationId="{93F6CB76-1833-AC47-9DCE-58DE312EFE48}"/>
          </ac:cxnSpMkLst>
        </pc:cxnChg>
        <pc:cxnChg chg="del">
          <ac:chgData name="Nicholas Gibbins" userId="6a0e944c-4d97-467d-bb7a-7c3315791fe4" providerId="ADAL" clId="{8AD3EA2E-ACC6-6543-AAB4-44DB9CD31B13}" dt="2021-03-15T09:38:24.946" v="26" actId="478"/>
          <ac:cxnSpMkLst>
            <pc:docMk/>
            <pc:sldMk cId="3436366394" sldId="346"/>
            <ac:cxnSpMk id="14" creationId="{601A2773-5321-BD45-9ED1-91F2231DE7DF}"/>
          </ac:cxnSpMkLst>
        </pc:cxnChg>
        <pc:cxnChg chg="del">
          <ac:chgData name="Nicholas Gibbins" userId="6a0e944c-4d97-467d-bb7a-7c3315791fe4" providerId="ADAL" clId="{8AD3EA2E-ACC6-6543-AAB4-44DB9CD31B13}" dt="2021-03-15T09:38:24.946" v="26" actId="478"/>
          <ac:cxnSpMkLst>
            <pc:docMk/>
            <pc:sldMk cId="3436366394" sldId="346"/>
            <ac:cxnSpMk id="17" creationId="{1A770561-D5A6-7543-AA22-87D587AFA8A6}"/>
          </ac:cxnSpMkLst>
        </pc:cxnChg>
        <pc:cxnChg chg="del">
          <ac:chgData name="Nicholas Gibbins" userId="6a0e944c-4d97-467d-bb7a-7c3315791fe4" providerId="ADAL" clId="{8AD3EA2E-ACC6-6543-AAB4-44DB9CD31B13}" dt="2021-03-15T09:38:24.946" v="26" actId="478"/>
          <ac:cxnSpMkLst>
            <pc:docMk/>
            <pc:sldMk cId="3436366394" sldId="346"/>
            <ac:cxnSpMk id="18" creationId="{1BA0B6FC-0120-DD41-9CDE-84DDE11F7B25}"/>
          </ac:cxnSpMkLst>
        </pc:cxnChg>
      </pc:sldChg>
      <pc:sldChg chg="delSp modSp add mod">
        <pc:chgData name="Nicholas Gibbins" userId="6a0e944c-4d97-467d-bb7a-7c3315791fe4" providerId="ADAL" clId="{8AD3EA2E-ACC6-6543-AAB4-44DB9CD31B13}" dt="2021-03-15T09:38:32.484" v="28" actId="478"/>
        <pc:sldMkLst>
          <pc:docMk/>
          <pc:sldMk cId="2149425676" sldId="347"/>
        </pc:sldMkLst>
        <pc:spChg chg="mod">
          <ac:chgData name="Nicholas Gibbins" userId="6a0e944c-4d97-467d-bb7a-7c3315791fe4" providerId="ADAL" clId="{8AD3EA2E-ACC6-6543-AAB4-44DB9CD31B13}" dt="2021-03-15T09:38:28.302" v="27" actId="20577"/>
          <ac:spMkLst>
            <pc:docMk/>
            <pc:sldMk cId="2149425676" sldId="347"/>
            <ac:spMk id="290819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38:32.484" v="28" actId="478"/>
          <ac:cxnSpMkLst>
            <pc:docMk/>
            <pc:sldMk cId="2149425676" sldId="347"/>
            <ac:cxnSpMk id="14" creationId="{601A2773-5321-BD45-9ED1-91F2231DE7DF}"/>
          </ac:cxnSpMkLst>
        </pc:cxnChg>
        <pc:cxnChg chg="del">
          <ac:chgData name="Nicholas Gibbins" userId="6a0e944c-4d97-467d-bb7a-7c3315791fe4" providerId="ADAL" clId="{8AD3EA2E-ACC6-6543-AAB4-44DB9CD31B13}" dt="2021-03-15T09:38:32.484" v="28" actId="478"/>
          <ac:cxnSpMkLst>
            <pc:docMk/>
            <pc:sldMk cId="2149425676" sldId="347"/>
            <ac:cxnSpMk id="17" creationId="{1A770561-D5A6-7543-AA22-87D587AFA8A6}"/>
          </ac:cxnSpMkLst>
        </pc:cxnChg>
        <pc:cxnChg chg="del">
          <ac:chgData name="Nicholas Gibbins" userId="6a0e944c-4d97-467d-bb7a-7c3315791fe4" providerId="ADAL" clId="{8AD3EA2E-ACC6-6543-AAB4-44DB9CD31B13}" dt="2021-03-15T09:38:32.484" v="28" actId="478"/>
          <ac:cxnSpMkLst>
            <pc:docMk/>
            <pc:sldMk cId="2149425676" sldId="347"/>
            <ac:cxnSpMk id="18" creationId="{1BA0B6FC-0120-DD41-9CDE-84DDE11F7B25}"/>
          </ac:cxnSpMkLst>
        </pc:cxnChg>
      </pc:sldChg>
      <pc:sldChg chg="delSp modSp add mod">
        <pc:chgData name="Nicholas Gibbins" userId="6a0e944c-4d97-467d-bb7a-7c3315791fe4" providerId="ADAL" clId="{8AD3EA2E-ACC6-6543-AAB4-44DB9CD31B13}" dt="2021-03-15T09:38:38.944" v="30" actId="478"/>
        <pc:sldMkLst>
          <pc:docMk/>
          <pc:sldMk cId="278500720" sldId="348"/>
        </pc:sldMkLst>
        <pc:spChg chg="mod">
          <ac:chgData name="Nicholas Gibbins" userId="6a0e944c-4d97-467d-bb7a-7c3315791fe4" providerId="ADAL" clId="{8AD3EA2E-ACC6-6543-AAB4-44DB9CD31B13}" dt="2021-03-15T09:38:36.276" v="29" actId="20577"/>
          <ac:spMkLst>
            <pc:docMk/>
            <pc:sldMk cId="278500720" sldId="348"/>
            <ac:spMk id="290819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38:38.944" v="30" actId="478"/>
          <ac:cxnSpMkLst>
            <pc:docMk/>
            <pc:sldMk cId="278500720" sldId="348"/>
            <ac:cxnSpMk id="14" creationId="{601A2773-5321-BD45-9ED1-91F2231DE7DF}"/>
          </ac:cxnSpMkLst>
        </pc:cxnChg>
        <pc:cxnChg chg="del">
          <ac:chgData name="Nicholas Gibbins" userId="6a0e944c-4d97-467d-bb7a-7c3315791fe4" providerId="ADAL" clId="{8AD3EA2E-ACC6-6543-AAB4-44DB9CD31B13}" dt="2021-03-15T09:38:38.944" v="30" actId="478"/>
          <ac:cxnSpMkLst>
            <pc:docMk/>
            <pc:sldMk cId="278500720" sldId="348"/>
            <ac:cxnSpMk id="17" creationId="{1A770561-D5A6-7543-AA22-87D587AFA8A6}"/>
          </ac:cxnSpMkLst>
        </pc:cxnChg>
        <pc:cxnChg chg="del">
          <ac:chgData name="Nicholas Gibbins" userId="6a0e944c-4d97-467d-bb7a-7c3315791fe4" providerId="ADAL" clId="{8AD3EA2E-ACC6-6543-AAB4-44DB9CD31B13}" dt="2021-03-15T09:38:38.944" v="30" actId="478"/>
          <ac:cxnSpMkLst>
            <pc:docMk/>
            <pc:sldMk cId="278500720" sldId="348"/>
            <ac:cxnSpMk id="18" creationId="{1BA0B6FC-0120-DD41-9CDE-84DDE11F7B25}"/>
          </ac:cxnSpMkLst>
        </pc:cxnChg>
      </pc:sldChg>
      <pc:sldChg chg="delSp modSp add mod">
        <pc:chgData name="Nicholas Gibbins" userId="6a0e944c-4d97-467d-bb7a-7c3315791fe4" providerId="ADAL" clId="{8AD3EA2E-ACC6-6543-AAB4-44DB9CD31B13}" dt="2021-03-15T09:38:49.147" v="32" actId="478"/>
        <pc:sldMkLst>
          <pc:docMk/>
          <pc:sldMk cId="1553110107" sldId="349"/>
        </pc:sldMkLst>
        <pc:spChg chg="mod">
          <ac:chgData name="Nicholas Gibbins" userId="6a0e944c-4d97-467d-bb7a-7c3315791fe4" providerId="ADAL" clId="{8AD3EA2E-ACC6-6543-AAB4-44DB9CD31B13}" dt="2021-03-15T09:38:43.786" v="31" actId="20577"/>
          <ac:spMkLst>
            <pc:docMk/>
            <pc:sldMk cId="1553110107" sldId="349"/>
            <ac:spMk id="290819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38:49.147" v="32" actId="478"/>
          <ac:cxnSpMkLst>
            <pc:docMk/>
            <pc:sldMk cId="1553110107" sldId="349"/>
            <ac:cxnSpMk id="17" creationId="{1A770561-D5A6-7543-AA22-87D587AFA8A6}"/>
          </ac:cxnSpMkLst>
        </pc:cxnChg>
        <pc:cxnChg chg="del">
          <ac:chgData name="Nicholas Gibbins" userId="6a0e944c-4d97-467d-bb7a-7c3315791fe4" providerId="ADAL" clId="{8AD3EA2E-ACC6-6543-AAB4-44DB9CD31B13}" dt="2021-03-15T09:38:49.147" v="32" actId="478"/>
          <ac:cxnSpMkLst>
            <pc:docMk/>
            <pc:sldMk cId="1553110107" sldId="349"/>
            <ac:cxnSpMk id="18" creationId="{1BA0B6FC-0120-DD41-9CDE-84DDE11F7B25}"/>
          </ac:cxnSpMkLst>
        </pc:cxnChg>
      </pc:sldChg>
      <pc:sldChg chg="delSp modSp add mod">
        <pc:chgData name="Nicholas Gibbins" userId="6a0e944c-4d97-467d-bb7a-7c3315791fe4" providerId="ADAL" clId="{8AD3EA2E-ACC6-6543-AAB4-44DB9CD31B13}" dt="2021-03-15T09:39:09.923" v="34" actId="478"/>
        <pc:sldMkLst>
          <pc:docMk/>
          <pc:sldMk cId="1042034931" sldId="350"/>
        </pc:sldMkLst>
        <pc:spChg chg="mod">
          <ac:chgData name="Nicholas Gibbins" userId="6a0e944c-4d97-467d-bb7a-7c3315791fe4" providerId="ADAL" clId="{8AD3EA2E-ACC6-6543-AAB4-44DB9CD31B13}" dt="2021-03-15T09:39:06.840" v="33" actId="20577"/>
          <ac:spMkLst>
            <pc:docMk/>
            <pc:sldMk cId="1042034931" sldId="350"/>
            <ac:spMk id="290819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39:09.923" v="34" actId="478"/>
          <ac:cxnSpMkLst>
            <pc:docMk/>
            <pc:sldMk cId="1042034931" sldId="350"/>
            <ac:cxnSpMk id="18" creationId="{1BA0B6FC-0120-DD41-9CDE-84DDE11F7B25}"/>
          </ac:cxnSpMkLst>
        </pc:cxnChg>
      </pc:sldChg>
      <pc:sldChg chg="add">
        <pc:chgData name="Nicholas Gibbins" userId="6a0e944c-4d97-467d-bb7a-7c3315791fe4" providerId="ADAL" clId="{8AD3EA2E-ACC6-6543-AAB4-44DB9CD31B13}" dt="2021-03-15T09:37:48.203" v="17"/>
        <pc:sldMkLst>
          <pc:docMk/>
          <pc:sldMk cId="1167553223" sldId="351"/>
        </pc:sldMkLst>
      </pc:sldChg>
      <pc:sldChg chg="delSp add mod">
        <pc:chgData name="Nicholas Gibbins" userId="6a0e944c-4d97-467d-bb7a-7c3315791fe4" providerId="ADAL" clId="{8AD3EA2E-ACC6-6543-AAB4-44DB9CD31B13}" dt="2021-03-15T09:41:17.908" v="49" actId="478"/>
        <pc:sldMkLst>
          <pc:docMk/>
          <pc:sldMk cId="2259704535" sldId="352"/>
        </pc:sldMkLst>
        <pc:spChg chg="del">
          <ac:chgData name="Nicholas Gibbins" userId="6a0e944c-4d97-467d-bb7a-7c3315791fe4" providerId="ADAL" clId="{8AD3EA2E-ACC6-6543-AAB4-44DB9CD31B13}" dt="2021-03-15T09:41:15.892" v="48" actId="478"/>
          <ac:spMkLst>
            <pc:docMk/>
            <pc:sldMk cId="2259704535" sldId="352"/>
            <ac:spMk id="61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17.908" v="49" actId="478"/>
          <ac:spMkLst>
            <pc:docMk/>
            <pc:sldMk cId="2259704535" sldId="352"/>
            <ac:spMk id="62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15.892" v="48" actId="478"/>
          <ac:spMkLst>
            <pc:docMk/>
            <pc:sldMk cId="2259704535" sldId="352"/>
            <ac:spMk id="63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15.892" v="48" actId="478"/>
          <ac:spMkLst>
            <pc:docMk/>
            <pc:sldMk cId="2259704535" sldId="352"/>
            <ac:spMk id="66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15.892" v="48" actId="478"/>
          <ac:spMkLst>
            <pc:docMk/>
            <pc:sldMk cId="2259704535" sldId="352"/>
            <ac:spMk id="67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41:17.908" v="49" actId="478"/>
          <ac:cxnSpMkLst>
            <pc:docMk/>
            <pc:sldMk cId="2259704535" sldId="352"/>
            <ac:cxnSpMk id="23" creationId="{00000000-0000-0000-0000-000000000000}"/>
          </ac:cxnSpMkLst>
        </pc:cxnChg>
        <pc:cxnChg chg="del">
          <ac:chgData name="Nicholas Gibbins" userId="6a0e944c-4d97-467d-bb7a-7c3315791fe4" providerId="ADAL" clId="{8AD3EA2E-ACC6-6543-AAB4-44DB9CD31B13}" dt="2021-03-15T09:41:15.892" v="48" actId="478"/>
          <ac:cxnSpMkLst>
            <pc:docMk/>
            <pc:sldMk cId="2259704535" sldId="352"/>
            <ac:cxnSpMk id="58" creationId="{00000000-0000-0000-0000-000000000000}"/>
          </ac:cxnSpMkLst>
        </pc:cxnChg>
        <pc:cxnChg chg="del">
          <ac:chgData name="Nicholas Gibbins" userId="6a0e944c-4d97-467d-bb7a-7c3315791fe4" providerId="ADAL" clId="{8AD3EA2E-ACC6-6543-AAB4-44DB9CD31B13}" dt="2021-03-15T09:41:15.892" v="48" actId="478"/>
          <ac:cxnSpMkLst>
            <pc:docMk/>
            <pc:sldMk cId="2259704535" sldId="352"/>
            <ac:cxnSpMk id="59" creationId="{00000000-0000-0000-0000-000000000000}"/>
          </ac:cxnSpMkLst>
        </pc:cxnChg>
      </pc:sldChg>
      <pc:sldChg chg="add del">
        <pc:chgData name="Nicholas Gibbins" userId="6a0e944c-4d97-467d-bb7a-7c3315791fe4" providerId="ADAL" clId="{8AD3EA2E-ACC6-6543-AAB4-44DB9CD31B13}" dt="2021-03-15T09:39:13.716" v="35" actId="2696"/>
        <pc:sldMkLst>
          <pc:docMk/>
          <pc:sldMk cId="4188145036" sldId="352"/>
        </pc:sldMkLst>
      </pc:sldChg>
      <pc:sldChg chg="delSp add mod">
        <pc:chgData name="Nicholas Gibbins" userId="6a0e944c-4d97-467d-bb7a-7c3315791fe4" providerId="ADAL" clId="{8AD3EA2E-ACC6-6543-AAB4-44DB9CD31B13}" dt="2021-03-15T09:41:24.309" v="51" actId="478"/>
        <pc:sldMkLst>
          <pc:docMk/>
          <pc:sldMk cId="471070935" sldId="353"/>
        </pc:sldMkLst>
        <pc:spChg chg="del">
          <ac:chgData name="Nicholas Gibbins" userId="6a0e944c-4d97-467d-bb7a-7c3315791fe4" providerId="ADAL" clId="{8AD3EA2E-ACC6-6543-AAB4-44DB9CD31B13}" dt="2021-03-15T09:41:24.309" v="51" actId="478"/>
          <ac:spMkLst>
            <pc:docMk/>
            <pc:sldMk cId="471070935" sldId="353"/>
            <ac:spMk id="62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21.525" v="50" actId="478"/>
          <ac:spMkLst>
            <pc:docMk/>
            <pc:sldMk cId="471070935" sldId="353"/>
            <ac:spMk id="63" creationId="{00000000-0000-0000-0000-000000000000}"/>
          </ac:spMkLst>
        </pc:spChg>
        <pc:spChg chg="del">
          <ac:chgData name="Nicholas Gibbins" userId="6a0e944c-4d97-467d-bb7a-7c3315791fe4" providerId="ADAL" clId="{8AD3EA2E-ACC6-6543-AAB4-44DB9CD31B13}" dt="2021-03-15T09:41:21.525" v="50" actId="478"/>
          <ac:spMkLst>
            <pc:docMk/>
            <pc:sldMk cId="471070935" sldId="353"/>
            <ac:spMk id="67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41:24.309" v="51" actId="478"/>
          <ac:cxnSpMkLst>
            <pc:docMk/>
            <pc:sldMk cId="471070935" sldId="353"/>
            <ac:cxnSpMk id="23" creationId="{00000000-0000-0000-0000-000000000000}"/>
          </ac:cxnSpMkLst>
        </pc:cxnChg>
        <pc:cxnChg chg="del">
          <ac:chgData name="Nicholas Gibbins" userId="6a0e944c-4d97-467d-bb7a-7c3315791fe4" providerId="ADAL" clId="{8AD3EA2E-ACC6-6543-AAB4-44DB9CD31B13}" dt="2021-03-15T09:41:21.525" v="50" actId="478"/>
          <ac:cxnSpMkLst>
            <pc:docMk/>
            <pc:sldMk cId="471070935" sldId="353"/>
            <ac:cxnSpMk id="58" creationId="{00000000-0000-0000-0000-000000000000}"/>
          </ac:cxnSpMkLst>
        </pc:cxnChg>
      </pc:sldChg>
      <pc:sldChg chg="delSp add mod">
        <pc:chgData name="Nicholas Gibbins" userId="6a0e944c-4d97-467d-bb7a-7c3315791fe4" providerId="ADAL" clId="{8AD3EA2E-ACC6-6543-AAB4-44DB9CD31B13}" dt="2021-03-15T09:41:27.957" v="52" actId="478"/>
        <pc:sldMkLst>
          <pc:docMk/>
          <pc:sldMk cId="1208150450" sldId="354"/>
        </pc:sldMkLst>
        <pc:spChg chg="del">
          <ac:chgData name="Nicholas Gibbins" userId="6a0e944c-4d97-467d-bb7a-7c3315791fe4" providerId="ADAL" clId="{8AD3EA2E-ACC6-6543-AAB4-44DB9CD31B13}" dt="2021-03-15T09:41:27.957" v="52" actId="478"/>
          <ac:spMkLst>
            <pc:docMk/>
            <pc:sldMk cId="1208150450" sldId="354"/>
            <ac:spMk id="62" creationId="{00000000-0000-0000-0000-000000000000}"/>
          </ac:spMkLst>
        </pc:spChg>
        <pc:cxnChg chg="del">
          <ac:chgData name="Nicholas Gibbins" userId="6a0e944c-4d97-467d-bb7a-7c3315791fe4" providerId="ADAL" clId="{8AD3EA2E-ACC6-6543-AAB4-44DB9CD31B13}" dt="2021-03-15T09:41:27.957" v="52" actId="478"/>
          <ac:cxnSpMkLst>
            <pc:docMk/>
            <pc:sldMk cId="1208150450" sldId="354"/>
            <ac:cxnSpMk id="23" creationId="{00000000-0000-0000-0000-000000000000}"/>
          </ac:cxnSpMkLst>
        </pc:cxnChg>
      </pc:sldChg>
      <pc:sldChg chg="add">
        <pc:chgData name="Nicholas Gibbins" userId="6a0e944c-4d97-467d-bb7a-7c3315791fe4" providerId="ADAL" clId="{8AD3EA2E-ACC6-6543-AAB4-44DB9CD31B13}" dt="2021-03-15T09:40:43.954" v="40"/>
        <pc:sldMkLst>
          <pc:docMk/>
          <pc:sldMk cId="1395006512" sldId="355"/>
        </pc:sldMkLst>
      </pc:sldChg>
      <pc:sldChg chg="delSp add mod">
        <pc:chgData name="Nicholas Gibbins" userId="6a0e944c-4d97-467d-bb7a-7c3315791fe4" providerId="ADAL" clId="{8AD3EA2E-ACC6-6543-AAB4-44DB9CD31B13}" dt="2021-03-15T09:42:49.268" v="59" actId="478"/>
        <pc:sldMkLst>
          <pc:docMk/>
          <pc:sldMk cId="1462574874" sldId="356"/>
        </pc:sldMkLst>
        <pc:spChg chg="del">
          <ac:chgData name="Nicholas Gibbins" userId="6a0e944c-4d97-467d-bb7a-7c3315791fe4" providerId="ADAL" clId="{8AD3EA2E-ACC6-6543-AAB4-44DB9CD31B13}" dt="2021-03-15T09:42:49.268" v="59" actId="478"/>
          <ac:spMkLst>
            <pc:docMk/>
            <pc:sldMk cId="1462574874" sldId="356"/>
            <ac:spMk id="57" creationId="{B73D4D6C-DDCA-CD48-B161-F8B7B5B86A2C}"/>
          </ac:spMkLst>
        </pc:spChg>
        <pc:spChg chg="del">
          <ac:chgData name="Nicholas Gibbins" userId="6a0e944c-4d97-467d-bb7a-7c3315791fe4" providerId="ADAL" clId="{8AD3EA2E-ACC6-6543-AAB4-44DB9CD31B13}" dt="2021-03-15T09:42:49.268" v="59" actId="478"/>
          <ac:spMkLst>
            <pc:docMk/>
            <pc:sldMk cId="1462574874" sldId="356"/>
            <ac:spMk id="58" creationId="{46ACD8F9-AB50-8048-A0BC-260C3696A2B5}"/>
          </ac:spMkLst>
        </pc:spChg>
      </pc:sldChg>
      <pc:sldChg chg="add">
        <pc:chgData name="Nicholas Gibbins" userId="6a0e944c-4d97-467d-bb7a-7c3315791fe4" providerId="ADAL" clId="{8AD3EA2E-ACC6-6543-AAB4-44DB9CD31B13}" dt="2021-03-15T09:42:29.789" v="56"/>
        <pc:sldMkLst>
          <pc:docMk/>
          <pc:sldMk cId="2584586188" sldId="357"/>
        </pc:sldMkLst>
      </pc:sldChg>
      <pc:sldChg chg="delSp add mod">
        <pc:chgData name="Nicholas Gibbins" userId="6a0e944c-4d97-467d-bb7a-7c3315791fe4" providerId="ADAL" clId="{8AD3EA2E-ACC6-6543-AAB4-44DB9CD31B13}" dt="2021-03-15T09:43:58.974" v="69" actId="478"/>
        <pc:sldMkLst>
          <pc:docMk/>
          <pc:sldMk cId="708805100" sldId="358"/>
        </pc:sldMkLst>
        <pc:spChg chg="del">
          <ac:chgData name="Nicholas Gibbins" userId="6a0e944c-4d97-467d-bb7a-7c3315791fe4" providerId="ADAL" clId="{8AD3EA2E-ACC6-6543-AAB4-44DB9CD31B13}" dt="2021-03-15T09:43:57.225" v="68" actId="478"/>
          <ac:spMkLst>
            <pc:docMk/>
            <pc:sldMk cId="708805100" sldId="358"/>
            <ac:spMk id="50" creationId="{C61C1D61-285D-A446-9D7C-B4CFE42CD6D1}"/>
          </ac:spMkLst>
        </pc:spChg>
        <pc:spChg chg="del">
          <ac:chgData name="Nicholas Gibbins" userId="6a0e944c-4d97-467d-bb7a-7c3315791fe4" providerId="ADAL" clId="{8AD3EA2E-ACC6-6543-AAB4-44DB9CD31B13}" dt="2021-03-15T09:43:57.225" v="68" actId="478"/>
          <ac:spMkLst>
            <pc:docMk/>
            <pc:sldMk cId="708805100" sldId="358"/>
            <ac:spMk id="56" creationId="{EAE2D408-CC97-F741-BD19-A61CDCF56E55}"/>
          </ac:spMkLst>
        </pc:spChg>
        <pc:spChg chg="del">
          <ac:chgData name="Nicholas Gibbins" userId="6a0e944c-4d97-467d-bb7a-7c3315791fe4" providerId="ADAL" clId="{8AD3EA2E-ACC6-6543-AAB4-44DB9CD31B13}" dt="2021-03-15T09:43:57.225" v="68" actId="478"/>
          <ac:spMkLst>
            <pc:docMk/>
            <pc:sldMk cId="708805100" sldId="358"/>
            <ac:spMk id="59" creationId="{A4B38C07-2D41-5B46-BAD0-132D12E49F94}"/>
          </ac:spMkLst>
        </pc:spChg>
        <pc:cxnChg chg="del">
          <ac:chgData name="Nicholas Gibbins" userId="6a0e944c-4d97-467d-bb7a-7c3315791fe4" providerId="ADAL" clId="{8AD3EA2E-ACC6-6543-AAB4-44DB9CD31B13}" dt="2021-03-15T09:43:58.974" v="69" actId="478"/>
          <ac:cxnSpMkLst>
            <pc:docMk/>
            <pc:sldMk cId="708805100" sldId="358"/>
            <ac:cxnSpMk id="55" creationId="{5AD082F7-0898-CB49-B15F-729299C8707B}"/>
          </ac:cxnSpMkLst>
        </pc:cxnChg>
        <pc:cxnChg chg="del">
          <ac:chgData name="Nicholas Gibbins" userId="6a0e944c-4d97-467d-bb7a-7c3315791fe4" providerId="ADAL" clId="{8AD3EA2E-ACC6-6543-AAB4-44DB9CD31B13}" dt="2021-03-15T09:43:57.225" v="68" actId="478"/>
          <ac:cxnSpMkLst>
            <pc:docMk/>
            <pc:sldMk cId="708805100" sldId="358"/>
            <ac:cxnSpMk id="60" creationId="{059C9BCA-5CA5-C948-9ED4-8608F1C6BB24}"/>
          </ac:cxnSpMkLst>
        </pc:cxnChg>
      </pc:sldChg>
      <pc:sldChg chg="delSp add mod">
        <pc:chgData name="Nicholas Gibbins" userId="6a0e944c-4d97-467d-bb7a-7c3315791fe4" providerId="ADAL" clId="{8AD3EA2E-ACC6-6543-AAB4-44DB9CD31B13}" dt="2021-03-15T09:44:12.937" v="71" actId="478"/>
        <pc:sldMkLst>
          <pc:docMk/>
          <pc:sldMk cId="3702088927" sldId="359"/>
        </pc:sldMkLst>
        <pc:spChg chg="del">
          <ac:chgData name="Nicholas Gibbins" userId="6a0e944c-4d97-467d-bb7a-7c3315791fe4" providerId="ADAL" clId="{8AD3EA2E-ACC6-6543-AAB4-44DB9CD31B13}" dt="2021-03-15T09:44:08.245" v="70" actId="478"/>
          <ac:spMkLst>
            <pc:docMk/>
            <pc:sldMk cId="3702088927" sldId="359"/>
            <ac:spMk id="56" creationId="{EAE2D408-CC97-F741-BD19-A61CDCF56E55}"/>
          </ac:spMkLst>
        </pc:spChg>
        <pc:cxnChg chg="del">
          <ac:chgData name="Nicholas Gibbins" userId="6a0e944c-4d97-467d-bb7a-7c3315791fe4" providerId="ADAL" clId="{8AD3EA2E-ACC6-6543-AAB4-44DB9CD31B13}" dt="2021-03-15T09:44:12.937" v="71" actId="478"/>
          <ac:cxnSpMkLst>
            <pc:docMk/>
            <pc:sldMk cId="3702088927" sldId="359"/>
            <ac:cxnSpMk id="55" creationId="{5AD082F7-0898-CB49-B15F-729299C8707B}"/>
          </ac:cxnSpMkLst>
        </pc:cxnChg>
      </pc:sldChg>
      <pc:sldChg chg="add">
        <pc:chgData name="Nicholas Gibbins" userId="6a0e944c-4d97-467d-bb7a-7c3315791fe4" providerId="ADAL" clId="{8AD3EA2E-ACC6-6543-AAB4-44DB9CD31B13}" dt="2021-03-15T09:43:33.480" v="63"/>
        <pc:sldMkLst>
          <pc:docMk/>
          <pc:sldMk cId="1455517122" sldId="360"/>
        </pc:sldMkLst>
      </pc:sldChg>
      <pc:sldChg chg="delSp add mod">
        <pc:chgData name="Nicholas Gibbins" userId="6a0e944c-4d97-467d-bb7a-7c3315791fe4" providerId="ADAL" clId="{8AD3EA2E-ACC6-6543-AAB4-44DB9CD31B13}" dt="2021-03-15T09:45:04.257" v="77" actId="478"/>
        <pc:sldMkLst>
          <pc:docMk/>
          <pc:sldMk cId="803536662" sldId="361"/>
        </pc:sldMkLst>
        <pc:spChg chg="del">
          <ac:chgData name="Nicholas Gibbins" userId="6a0e944c-4d97-467d-bb7a-7c3315791fe4" providerId="ADAL" clId="{8AD3EA2E-ACC6-6543-AAB4-44DB9CD31B13}" dt="2021-03-15T09:45:04.257" v="77" actId="478"/>
          <ac:spMkLst>
            <pc:docMk/>
            <pc:sldMk cId="803536662" sldId="361"/>
            <ac:spMk id="62" creationId="{CBE3E17A-95F1-DC4C-BEBF-B97E2E957570}"/>
          </ac:spMkLst>
        </pc:spChg>
        <pc:spChg chg="del">
          <ac:chgData name="Nicholas Gibbins" userId="6a0e944c-4d97-467d-bb7a-7c3315791fe4" providerId="ADAL" clId="{8AD3EA2E-ACC6-6543-AAB4-44DB9CD31B13}" dt="2021-03-15T09:45:04.257" v="77" actId="478"/>
          <ac:spMkLst>
            <pc:docMk/>
            <pc:sldMk cId="803536662" sldId="361"/>
            <ac:spMk id="63" creationId="{E917F60E-7B64-254B-8680-3CA90D87B364}"/>
          </ac:spMkLst>
        </pc:spChg>
        <pc:spChg chg="del">
          <ac:chgData name="Nicholas Gibbins" userId="6a0e944c-4d97-467d-bb7a-7c3315791fe4" providerId="ADAL" clId="{8AD3EA2E-ACC6-6543-AAB4-44DB9CD31B13}" dt="2021-03-15T09:45:04.257" v="77" actId="478"/>
          <ac:spMkLst>
            <pc:docMk/>
            <pc:sldMk cId="803536662" sldId="361"/>
            <ac:spMk id="64" creationId="{DE646CAB-4259-674B-8168-65595E577BB1}"/>
          </ac:spMkLst>
        </pc:spChg>
      </pc:sldChg>
      <pc:sldChg chg="add">
        <pc:chgData name="Nicholas Gibbins" userId="6a0e944c-4d97-467d-bb7a-7c3315791fe4" providerId="ADAL" clId="{8AD3EA2E-ACC6-6543-AAB4-44DB9CD31B13}" dt="2021-03-15T09:44:45.446" v="74"/>
        <pc:sldMkLst>
          <pc:docMk/>
          <pc:sldMk cId="3432710118" sldId="362"/>
        </pc:sldMkLst>
      </pc:sldChg>
      <pc:sldChg chg="delSp add mod">
        <pc:chgData name="Nicholas Gibbins" userId="6a0e944c-4d97-467d-bb7a-7c3315791fe4" providerId="ADAL" clId="{8AD3EA2E-ACC6-6543-AAB4-44DB9CD31B13}" dt="2021-03-15T09:45:57.657" v="87" actId="478"/>
        <pc:sldMkLst>
          <pc:docMk/>
          <pc:sldMk cId="752384012" sldId="363"/>
        </pc:sldMkLst>
        <pc:spChg chg="del">
          <ac:chgData name="Nicholas Gibbins" userId="6a0e944c-4d97-467d-bb7a-7c3315791fe4" providerId="ADAL" clId="{8AD3EA2E-ACC6-6543-AAB4-44DB9CD31B13}" dt="2021-03-15T09:45:55.555" v="86" actId="478"/>
          <ac:spMkLst>
            <pc:docMk/>
            <pc:sldMk cId="752384012" sldId="363"/>
            <ac:spMk id="50" creationId="{701A981D-973E-4547-88BB-1AA577E95A37}"/>
          </ac:spMkLst>
        </pc:spChg>
        <pc:spChg chg="del">
          <ac:chgData name="Nicholas Gibbins" userId="6a0e944c-4d97-467d-bb7a-7c3315791fe4" providerId="ADAL" clId="{8AD3EA2E-ACC6-6543-AAB4-44DB9CD31B13}" dt="2021-03-15T09:45:57.657" v="87" actId="478"/>
          <ac:spMkLst>
            <pc:docMk/>
            <pc:sldMk cId="752384012" sldId="363"/>
            <ac:spMk id="56" creationId="{A0622F25-9DDD-F943-BCB0-E2E9BB7782E1}"/>
          </ac:spMkLst>
        </pc:spChg>
        <pc:spChg chg="del">
          <ac:chgData name="Nicholas Gibbins" userId="6a0e944c-4d97-467d-bb7a-7c3315791fe4" providerId="ADAL" clId="{8AD3EA2E-ACC6-6543-AAB4-44DB9CD31B13}" dt="2021-03-15T09:45:55.555" v="86" actId="478"/>
          <ac:spMkLst>
            <pc:docMk/>
            <pc:sldMk cId="752384012" sldId="363"/>
            <ac:spMk id="59" creationId="{30597EBF-18A1-4A45-91F6-B4AFFFC7E4C6}"/>
          </ac:spMkLst>
        </pc:spChg>
        <pc:cxnChg chg="del">
          <ac:chgData name="Nicholas Gibbins" userId="6a0e944c-4d97-467d-bb7a-7c3315791fe4" providerId="ADAL" clId="{8AD3EA2E-ACC6-6543-AAB4-44DB9CD31B13}" dt="2021-03-15T09:45:57.657" v="87" actId="478"/>
          <ac:cxnSpMkLst>
            <pc:docMk/>
            <pc:sldMk cId="752384012" sldId="363"/>
            <ac:cxnSpMk id="55" creationId="{1B01DF84-5A19-064B-9B8B-CA555485D05F}"/>
          </ac:cxnSpMkLst>
        </pc:cxnChg>
        <pc:cxnChg chg="del">
          <ac:chgData name="Nicholas Gibbins" userId="6a0e944c-4d97-467d-bb7a-7c3315791fe4" providerId="ADAL" clId="{8AD3EA2E-ACC6-6543-AAB4-44DB9CD31B13}" dt="2021-03-15T09:45:55.555" v="86" actId="478"/>
          <ac:cxnSpMkLst>
            <pc:docMk/>
            <pc:sldMk cId="752384012" sldId="363"/>
            <ac:cxnSpMk id="60" creationId="{89767648-BCBE-4140-B232-07056983411B}"/>
          </ac:cxnSpMkLst>
        </pc:cxnChg>
      </pc:sldChg>
      <pc:sldChg chg="add del">
        <pc:chgData name="Nicholas Gibbins" userId="6a0e944c-4d97-467d-bb7a-7c3315791fe4" providerId="ADAL" clId="{8AD3EA2E-ACC6-6543-AAB4-44DB9CD31B13}" dt="2021-03-15T09:45:07.165" v="78" actId="2696"/>
        <pc:sldMkLst>
          <pc:docMk/>
          <pc:sldMk cId="2000892013" sldId="363"/>
        </pc:sldMkLst>
      </pc:sldChg>
      <pc:sldChg chg="delSp add mod">
        <pc:chgData name="Nicholas Gibbins" userId="6a0e944c-4d97-467d-bb7a-7c3315791fe4" providerId="ADAL" clId="{8AD3EA2E-ACC6-6543-AAB4-44DB9CD31B13}" dt="2021-03-15T09:46:09.033" v="88" actId="478"/>
        <pc:sldMkLst>
          <pc:docMk/>
          <pc:sldMk cId="420929481" sldId="364"/>
        </pc:sldMkLst>
        <pc:spChg chg="del">
          <ac:chgData name="Nicholas Gibbins" userId="6a0e944c-4d97-467d-bb7a-7c3315791fe4" providerId="ADAL" clId="{8AD3EA2E-ACC6-6543-AAB4-44DB9CD31B13}" dt="2021-03-15T09:46:09.033" v="88" actId="478"/>
          <ac:spMkLst>
            <pc:docMk/>
            <pc:sldMk cId="420929481" sldId="364"/>
            <ac:spMk id="56" creationId="{A0622F25-9DDD-F943-BCB0-E2E9BB7782E1}"/>
          </ac:spMkLst>
        </pc:spChg>
        <pc:cxnChg chg="del">
          <ac:chgData name="Nicholas Gibbins" userId="6a0e944c-4d97-467d-bb7a-7c3315791fe4" providerId="ADAL" clId="{8AD3EA2E-ACC6-6543-AAB4-44DB9CD31B13}" dt="2021-03-15T09:46:09.033" v="88" actId="478"/>
          <ac:cxnSpMkLst>
            <pc:docMk/>
            <pc:sldMk cId="420929481" sldId="364"/>
            <ac:cxnSpMk id="55" creationId="{1B01DF84-5A19-064B-9B8B-CA555485D05F}"/>
          </ac:cxnSpMkLst>
        </pc:cxnChg>
      </pc:sldChg>
      <pc:sldChg chg="add">
        <pc:chgData name="Nicholas Gibbins" userId="6a0e944c-4d97-467d-bb7a-7c3315791fe4" providerId="ADAL" clId="{8AD3EA2E-ACC6-6543-AAB4-44DB9CD31B13}" dt="2021-03-15T09:45:35.719" v="82"/>
        <pc:sldMkLst>
          <pc:docMk/>
          <pc:sldMk cId="3855178592" sldId="365"/>
        </pc:sldMkLst>
      </pc:sldChg>
      <pc:sldChg chg="delSp add mod">
        <pc:chgData name="Nicholas Gibbins" userId="6a0e944c-4d97-467d-bb7a-7c3315791fe4" providerId="ADAL" clId="{8AD3EA2E-ACC6-6543-AAB4-44DB9CD31B13}" dt="2021-03-15T09:47:01.832" v="94" actId="478"/>
        <pc:sldMkLst>
          <pc:docMk/>
          <pc:sldMk cId="479459416" sldId="366"/>
        </pc:sldMkLst>
        <pc:spChg chg="del">
          <ac:chgData name="Nicholas Gibbins" userId="6a0e944c-4d97-467d-bb7a-7c3315791fe4" providerId="ADAL" clId="{8AD3EA2E-ACC6-6543-AAB4-44DB9CD31B13}" dt="2021-03-15T09:47:01.832" v="94" actId="478"/>
          <ac:spMkLst>
            <pc:docMk/>
            <pc:sldMk cId="479459416" sldId="366"/>
            <ac:spMk id="65" creationId="{0D2E33D3-6A6B-CE49-A55C-3067C200893D}"/>
          </ac:spMkLst>
        </pc:spChg>
        <pc:spChg chg="del">
          <ac:chgData name="Nicholas Gibbins" userId="6a0e944c-4d97-467d-bb7a-7c3315791fe4" providerId="ADAL" clId="{8AD3EA2E-ACC6-6543-AAB4-44DB9CD31B13}" dt="2021-03-15T09:47:01.832" v="94" actId="478"/>
          <ac:spMkLst>
            <pc:docMk/>
            <pc:sldMk cId="479459416" sldId="366"/>
            <ac:spMk id="66" creationId="{F528FBFF-5BB5-D741-B122-FF9DF4E2B02F}"/>
          </ac:spMkLst>
        </pc:spChg>
      </pc:sldChg>
      <pc:sldChg chg="add del">
        <pc:chgData name="Nicholas Gibbins" userId="6a0e944c-4d97-467d-bb7a-7c3315791fe4" providerId="ADAL" clId="{8AD3EA2E-ACC6-6543-AAB4-44DB9CD31B13}" dt="2021-03-15T09:46:13.291" v="89" actId="2696"/>
        <pc:sldMkLst>
          <pc:docMk/>
          <pc:sldMk cId="3396793990" sldId="366"/>
        </pc:sldMkLst>
      </pc:sldChg>
      <pc:sldChg chg="add">
        <pc:chgData name="Nicholas Gibbins" userId="6a0e944c-4d97-467d-bb7a-7c3315791fe4" providerId="ADAL" clId="{8AD3EA2E-ACC6-6543-AAB4-44DB9CD31B13}" dt="2021-03-15T09:46:52" v="92"/>
        <pc:sldMkLst>
          <pc:docMk/>
          <pc:sldMk cId="1122322906" sldId="367"/>
        </pc:sldMkLst>
      </pc:sldChg>
      <pc:sldChg chg="delSp add mod">
        <pc:chgData name="Nicholas Gibbins" userId="6a0e944c-4d97-467d-bb7a-7c3315791fe4" providerId="ADAL" clId="{8AD3EA2E-ACC6-6543-AAB4-44DB9CD31B13}" dt="2021-03-15T09:48:07.103" v="100" actId="478"/>
        <pc:sldMkLst>
          <pc:docMk/>
          <pc:sldMk cId="1246880261" sldId="368"/>
        </pc:sldMkLst>
        <pc:spChg chg="del">
          <ac:chgData name="Nicholas Gibbins" userId="6a0e944c-4d97-467d-bb7a-7c3315791fe4" providerId="ADAL" clId="{8AD3EA2E-ACC6-6543-AAB4-44DB9CD31B13}" dt="2021-03-15T09:48:07.103" v="100" actId="478"/>
          <ac:spMkLst>
            <pc:docMk/>
            <pc:sldMk cId="1246880261" sldId="368"/>
            <ac:spMk id="59" creationId="{A8707807-B806-E24C-AC91-32BD9A6EFF6C}"/>
          </ac:spMkLst>
        </pc:spChg>
        <pc:spChg chg="del">
          <ac:chgData name="Nicholas Gibbins" userId="6a0e944c-4d97-467d-bb7a-7c3315791fe4" providerId="ADAL" clId="{8AD3EA2E-ACC6-6543-AAB4-44DB9CD31B13}" dt="2021-03-15T09:48:07.103" v="100" actId="478"/>
          <ac:spMkLst>
            <pc:docMk/>
            <pc:sldMk cId="1246880261" sldId="368"/>
            <ac:spMk id="65" creationId="{0D2E33D3-6A6B-CE49-A55C-3067C200893D}"/>
          </ac:spMkLst>
        </pc:spChg>
        <pc:spChg chg="del">
          <ac:chgData name="Nicholas Gibbins" userId="6a0e944c-4d97-467d-bb7a-7c3315791fe4" providerId="ADAL" clId="{8AD3EA2E-ACC6-6543-AAB4-44DB9CD31B13}" dt="2021-03-15T09:48:07.103" v="100" actId="478"/>
          <ac:spMkLst>
            <pc:docMk/>
            <pc:sldMk cId="1246880261" sldId="368"/>
            <ac:spMk id="66" creationId="{F528FBFF-5BB5-D741-B122-FF9DF4E2B02F}"/>
          </ac:spMkLst>
        </pc:spChg>
        <pc:cxnChg chg="del">
          <ac:chgData name="Nicholas Gibbins" userId="6a0e944c-4d97-467d-bb7a-7c3315791fe4" providerId="ADAL" clId="{8AD3EA2E-ACC6-6543-AAB4-44DB9CD31B13}" dt="2021-03-15T09:48:07.103" v="100" actId="478"/>
          <ac:cxnSpMkLst>
            <pc:docMk/>
            <pc:sldMk cId="1246880261" sldId="368"/>
            <ac:cxnSpMk id="64" creationId="{18B4CCAE-D49F-0649-A531-146303171EEF}"/>
          </ac:cxnSpMkLst>
        </pc:cxnChg>
      </pc:sldChg>
      <pc:sldChg chg="delSp add mod">
        <pc:chgData name="Nicholas Gibbins" userId="6a0e944c-4d97-467d-bb7a-7c3315791fe4" providerId="ADAL" clId="{8AD3EA2E-ACC6-6543-AAB4-44DB9CD31B13}" dt="2021-03-15T09:48:16.379" v="101" actId="478"/>
        <pc:sldMkLst>
          <pc:docMk/>
          <pc:sldMk cId="1992600093" sldId="369"/>
        </pc:sldMkLst>
        <pc:spChg chg="del">
          <ac:chgData name="Nicholas Gibbins" userId="6a0e944c-4d97-467d-bb7a-7c3315791fe4" providerId="ADAL" clId="{8AD3EA2E-ACC6-6543-AAB4-44DB9CD31B13}" dt="2021-03-15T09:48:16.379" v="101" actId="478"/>
          <ac:spMkLst>
            <pc:docMk/>
            <pc:sldMk cId="1992600093" sldId="369"/>
            <ac:spMk id="59" creationId="{A8707807-B806-E24C-AC91-32BD9A6EFF6C}"/>
          </ac:spMkLst>
        </pc:spChg>
        <pc:spChg chg="del">
          <ac:chgData name="Nicholas Gibbins" userId="6a0e944c-4d97-467d-bb7a-7c3315791fe4" providerId="ADAL" clId="{8AD3EA2E-ACC6-6543-AAB4-44DB9CD31B13}" dt="2021-03-15T09:48:16.379" v="101" actId="478"/>
          <ac:spMkLst>
            <pc:docMk/>
            <pc:sldMk cId="1992600093" sldId="369"/>
            <ac:spMk id="65" creationId="{0D2E33D3-6A6B-CE49-A55C-3067C200893D}"/>
          </ac:spMkLst>
        </pc:spChg>
        <pc:spChg chg="del">
          <ac:chgData name="Nicholas Gibbins" userId="6a0e944c-4d97-467d-bb7a-7c3315791fe4" providerId="ADAL" clId="{8AD3EA2E-ACC6-6543-AAB4-44DB9CD31B13}" dt="2021-03-15T09:48:16.379" v="101" actId="478"/>
          <ac:spMkLst>
            <pc:docMk/>
            <pc:sldMk cId="1992600093" sldId="369"/>
            <ac:spMk id="66" creationId="{F528FBFF-5BB5-D741-B122-FF9DF4E2B02F}"/>
          </ac:spMkLst>
        </pc:spChg>
      </pc:sldChg>
      <pc:sldChg chg="add">
        <pc:chgData name="Nicholas Gibbins" userId="6a0e944c-4d97-467d-bb7a-7c3315791fe4" providerId="ADAL" clId="{8AD3EA2E-ACC6-6543-AAB4-44DB9CD31B13}" dt="2021-03-15T09:47:54.476" v="98"/>
        <pc:sldMkLst>
          <pc:docMk/>
          <pc:sldMk cId="2945822001" sldId="370"/>
        </pc:sldMkLst>
      </pc:sldChg>
      <pc:sldChg chg="delSp add mod">
        <pc:chgData name="Nicholas Gibbins" userId="6a0e944c-4d97-467d-bb7a-7c3315791fe4" providerId="ADAL" clId="{8AD3EA2E-ACC6-6543-AAB4-44DB9CD31B13}" dt="2021-03-15T09:49:50.076" v="107" actId="478"/>
        <pc:sldMkLst>
          <pc:docMk/>
          <pc:sldMk cId="4047109236" sldId="371"/>
        </pc:sldMkLst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59" creationId="{21CB740F-B2B4-2940-A1E4-63C86F7167D1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0" creationId="{5763E7E6-DF21-594A-B4AB-0FA92CD074FF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1" creationId="{AC4214FD-20A8-3245-A135-0D8752BB0994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2" creationId="{0594E81F-3832-AD42-8388-CC13C2E2607D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3" creationId="{12A9BEBA-2FAC-E44C-BAA7-4A75DA02AF9D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4" creationId="{B8501A6B-3EE6-3246-A70E-5E360AE489FA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5" creationId="{097B8C0E-2A1A-8745-A96C-483BF90D94D1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6" creationId="{28B31245-B0A1-9944-9258-4C552488C9E9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7" creationId="{28A57331-BA3A-F547-8FBE-0F66AF4A3EFB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8" creationId="{ED02D104-77B6-154F-A29B-DF4487E4710E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69" creationId="{CF0A21A6-F289-C14C-9AE3-4F6FDA56D485}"/>
          </ac:spMkLst>
        </pc:spChg>
        <pc:spChg chg="del">
          <ac:chgData name="Nicholas Gibbins" userId="6a0e944c-4d97-467d-bb7a-7c3315791fe4" providerId="ADAL" clId="{8AD3EA2E-ACC6-6543-AAB4-44DB9CD31B13}" dt="2021-03-15T09:49:50.076" v="107" actId="478"/>
          <ac:spMkLst>
            <pc:docMk/>
            <pc:sldMk cId="4047109236" sldId="371"/>
            <ac:spMk id="70" creationId="{F565D7F1-C814-F345-87E2-3C005FDD4FB4}"/>
          </ac:spMkLst>
        </pc:spChg>
      </pc:sldChg>
      <pc:sldChg chg="add">
        <pc:chgData name="Nicholas Gibbins" userId="6a0e944c-4d97-467d-bb7a-7c3315791fe4" providerId="ADAL" clId="{8AD3EA2E-ACC6-6543-AAB4-44DB9CD31B13}" dt="2021-03-15T09:49:20.177" v="105"/>
        <pc:sldMkLst>
          <pc:docMk/>
          <pc:sldMk cId="3333330193" sldId="372"/>
        </pc:sldMkLst>
      </pc:sldChg>
      <pc:sldChg chg="delSp add mod">
        <pc:chgData name="Nicholas Gibbins" userId="6a0e944c-4d97-467d-bb7a-7c3315791fe4" providerId="ADAL" clId="{8AD3EA2E-ACC6-6543-AAB4-44DB9CD31B13}" dt="2021-03-15T09:54:11.674" v="116" actId="478"/>
        <pc:sldMkLst>
          <pc:docMk/>
          <pc:sldMk cId="1891009352" sldId="373"/>
        </pc:sldMkLst>
        <pc:spChg chg="del">
          <ac:chgData name="Nicholas Gibbins" userId="6a0e944c-4d97-467d-bb7a-7c3315791fe4" providerId="ADAL" clId="{8AD3EA2E-ACC6-6543-AAB4-44DB9CD31B13}" dt="2021-03-15T09:54:10.175" v="115" actId="478"/>
          <ac:spMkLst>
            <pc:docMk/>
            <pc:sldMk cId="1891009352" sldId="373"/>
            <ac:spMk id="50" creationId="{53B30E66-87B5-5D4E-94B2-DD29F5F056FC}"/>
          </ac:spMkLst>
        </pc:spChg>
        <pc:spChg chg="del">
          <ac:chgData name="Nicholas Gibbins" userId="6a0e944c-4d97-467d-bb7a-7c3315791fe4" providerId="ADAL" clId="{8AD3EA2E-ACC6-6543-AAB4-44DB9CD31B13}" dt="2021-03-15T09:54:10.175" v="115" actId="478"/>
          <ac:spMkLst>
            <pc:docMk/>
            <pc:sldMk cId="1891009352" sldId="373"/>
            <ac:spMk id="57" creationId="{11BEF72B-753A-A049-91DE-4E754879E00F}"/>
          </ac:spMkLst>
        </pc:spChg>
        <pc:spChg chg="del">
          <ac:chgData name="Nicholas Gibbins" userId="6a0e944c-4d97-467d-bb7a-7c3315791fe4" providerId="ADAL" clId="{8AD3EA2E-ACC6-6543-AAB4-44DB9CD31B13}" dt="2021-03-15T09:54:10.175" v="115" actId="478"/>
          <ac:spMkLst>
            <pc:docMk/>
            <pc:sldMk cId="1891009352" sldId="373"/>
            <ac:spMk id="60" creationId="{F46AA15E-290B-DA4B-A3A9-3D378F497596}"/>
          </ac:spMkLst>
        </pc:spChg>
        <pc:cxnChg chg="del">
          <ac:chgData name="Nicholas Gibbins" userId="6a0e944c-4d97-467d-bb7a-7c3315791fe4" providerId="ADAL" clId="{8AD3EA2E-ACC6-6543-AAB4-44DB9CD31B13}" dt="2021-03-15T09:54:11.674" v="116" actId="478"/>
          <ac:cxnSpMkLst>
            <pc:docMk/>
            <pc:sldMk cId="1891009352" sldId="373"/>
            <ac:cxnSpMk id="55" creationId="{7C4ECFF2-E5D9-5447-8E97-15A319BA551D}"/>
          </ac:cxnSpMkLst>
        </pc:cxnChg>
        <pc:cxnChg chg="del">
          <ac:chgData name="Nicholas Gibbins" userId="6a0e944c-4d97-467d-bb7a-7c3315791fe4" providerId="ADAL" clId="{8AD3EA2E-ACC6-6543-AAB4-44DB9CD31B13}" dt="2021-03-15T09:54:10.175" v="115" actId="478"/>
          <ac:cxnSpMkLst>
            <pc:docMk/>
            <pc:sldMk cId="1891009352" sldId="373"/>
            <ac:cxnSpMk id="59" creationId="{C5487B34-273F-D245-90DC-7E8FE3E1DE34}"/>
          </ac:cxnSpMkLst>
        </pc:cxnChg>
      </pc:sldChg>
      <pc:sldChg chg="delSp add mod">
        <pc:chgData name="Nicholas Gibbins" userId="6a0e944c-4d97-467d-bb7a-7c3315791fe4" providerId="ADAL" clId="{8AD3EA2E-ACC6-6543-AAB4-44DB9CD31B13}" dt="2021-03-15T09:54:16.129" v="117" actId="478"/>
        <pc:sldMkLst>
          <pc:docMk/>
          <pc:sldMk cId="47704990" sldId="374"/>
        </pc:sldMkLst>
        <pc:spChg chg="del">
          <ac:chgData name="Nicholas Gibbins" userId="6a0e944c-4d97-467d-bb7a-7c3315791fe4" providerId="ADAL" clId="{8AD3EA2E-ACC6-6543-AAB4-44DB9CD31B13}" dt="2021-03-15T09:54:16.129" v="117" actId="478"/>
          <ac:spMkLst>
            <pc:docMk/>
            <pc:sldMk cId="47704990" sldId="374"/>
            <ac:spMk id="57" creationId="{11BEF72B-753A-A049-91DE-4E754879E00F}"/>
          </ac:spMkLst>
        </pc:spChg>
        <pc:cxnChg chg="del">
          <ac:chgData name="Nicholas Gibbins" userId="6a0e944c-4d97-467d-bb7a-7c3315791fe4" providerId="ADAL" clId="{8AD3EA2E-ACC6-6543-AAB4-44DB9CD31B13}" dt="2021-03-15T09:54:16.129" v="117" actId="478"/>
          <ac:cxnSpMkLst>
            <pc:docMk/>
            <pc:sldMk cId="47704990" sldId="374"/>
            <ac:cxnSpMk id="55" creationId="{7C4ECFF2-E5D9-5447-8E97-15A319BA551D}"/>
          </ac:cxnSpMkLst>
        </pc:cxnChg>
      </pc:sldChg>
      <pc:sldChg chg="add">
        <pc:chgData name="Nicholas Gibbins" userId="6a0e944c-4d97-467d-bb7a-7c3315791fe4" providerId="ADAL" clId="{8AD3EA2E-ACC6-6543-AAB4-44DB9CD31B13}" dt="2021-03-15T09:53:51.553" v="111"/>
        <pc:sldMkLst>
          <pc:docMk/>
          <pc:sldMk cId="3394947198" sldId="375"/>
        </pc:sldMkLst>
      </pc:sldChg>
      <pc:sldChg chg="add">
        <pc:chgData name="Nicholas Gibbins" userId="6a0e944c-4d97-467d-bb7a-7c3315791fe4" providerId="ADAL" clId="{8AD3EA2E-ACC6-6543-AAB4-44DB9CD31B13}" dt="2021-03-15T09:55:13.518" v="119"/>
        <pc:sldMkLst>
          <pc:docMk/>
          <pc:sldMk cId="2630358206" sldId="376"/>
        </pc:sldMkLst>
      </pc:sldChg>
      <pc:sldChg chg="add del">
        <pc:chgData name="Nicholas Gibbins" userId="6a0e944c-4d97-467d-bb7a-7c3315791fe4" providerId="ADAL" clId="{8AD3EA2E-ACC6-6543-AAB4-44DB9CD31B13}" dt="2021-03-15T09:55:48.688" v="126" actId="2696"/>
        <pc:sldMkLst>
          <pc:docMk/>
          <pc:sldMk cId="1793745680" sldId="377"/>
        </pc:sldMkLst>
      </pc:sldChg>
      <pc:sldChg chg="delSp add mod ord">
        <pc:chgData name="Nicholas Gibbins" userId="6a0e944c-4d97-467d-bb7a-7c3315791fe4" providerId="ADAL" clId="{8AD3EA2E-ACC6-6543-AAB4-44DB9CD31B13}" dt="2021-03-15T09:55:30.226" v="124" actId="478"/>
        <pc:sldMkLst>
          <pc:docMk/>
          <pc:sldMk cId="1673781802" sldId="378"/>
        </pc:sldMkLst>
        <pc:spChg chg="del">
          <ac:chgData name="Nicholas Gibbins" userId="6a0e944c-4d97-467d-bb7a-7c3315791fe4" providerId="ADAL" clId="{8AD3EA2E-ACC6-6543-AAB4-44DB9CD31B13}" dt="2021-03-15T09:55:30.226" v="124" actId="478"/>
          <ac:spMkLst>
            <pc:docMk/>
            <pc:sldMk cId="1673781802" sldId="378"/>
            <ac:spMk id="63" creationId="{F5C8F3F5-9500-A740-8DE0-3E41B921FBCF}"/>
          </ac:spMkLst>
        </pc:spChg>
        <pc:spChg chg="del">
          <ac:chgData name="Nicholas Gibbins" userId="6a0e944c-4d97-467d-bb7a-7c3315791fe4" providerId="ADAL" clId="{8AD3EA2E-ACC6-6543-AAB4-44DB9CD31B13}" dt="2021-03-15T09:55:30.226" v="124" actId="478"/>
          <ac:spMkLst>
            <pc:docMk/>
            <pc:sldMk cId="1673781802" sldId="378"/>
            <ac:spMk id="64" creationId="{DEC0F80D-1BA8-734D-A362-2567CB31C456}"/>
          </ac:spMkLst>
        </pc:spChg>
        <pc:spChg chg="del">
          <ac:chgData name="Nicholas Gibbins" userId="6a0e944c-4d97-467d-bb7a-7c3315791fe4" providerId="ADAL" clId="{8AD3EA2E-ACC6-6543-AAB4-44DB9CD31B13}" dt="2021-03-15T09:55:30.226" v="124" actId="478"/>
          <ac:spMkLst>
            <pc:docMk/>
            <pc:sldMk cId="1673781802" sldId="378"/>
            <ac:spMk id="65" creationId="{A46B538A-0F7E-F645-85D5-15653500D2BC}"/>
          </ac:spMkLst>
        </pc:spChg>
        <pc:spChg chg="del">
          <ac:chgData name="Nicholas Gibbins" userId="6a0e944c-4d97-467d-bb7a-7c3315791fe4" providerId="ADAL" clId="{8AD3EA2E-ACC6-6543-AAB4-44DB9CD31B13}" dt="2021-03-15T09:55:30.226" v="124" actId="478"/>
          <ac:spMkLst>
            <pc:docMk/>
            <pc:sldMk cId="1673781802" sldId="378"/>
            <ac:spMk id="66" creationId="{C045B6B8-6EA1-1744-979D-17D8FD581A26}"/>
          </ac:spMkLst>
        </pc:spChg>
        <pc:spChg chg="del">
          <ac:chgData name="Nicholas Gibbins" userId="6a0e944c-4d97-467d-bb7a-7c3315791fe4" providerId="ADAL" clId="{8AD3EA2E-ACC6-6543-AAB4-44DB9CD31B13}" dt="2021-03-15T09:55:30.226" v="124" actId="478"/>
          <ac:spMkLst>
            <pc:docMk/>
            <pc:sldMk cId="1673781802" sldId="378"/>
            <ac:spMk id="67" creationId="{75894E20-E628-EC40-B2F7-238412C2F24C}"/>
          </ac:spMkLst>
        </pc:spChg>
        <pc:spChg chg="del">
          <ac:chgData name="Nicholas Gibbins" userId="6a0e944c-4d97-467d-bb7a-7c3315791fe4" providerId="ADAL" clId="{8AD3EA2E-ACC6-6543-AAB4-44DB9CD31B13}" dt="2021-03-15T09:55:30.226" v="124" actId="478"/>
          <ac:spMkLst>
            <pc:docMk/>
            <pc:sldMk cId="1673781802" sldId="378"/>
            <ac:spMk id="68" creationId="{51A92F66-E69F-3F49-9ECE-471B6A9DF338}"/>
          </ac:spMkLst>
        </pc:spChg>
        <pc:spChg chg="del">
          <ac:chgData name="Nicholas Gibbins" userId="6a0e944c-4d97-467d-bb7a-7c3315791fe4" providerId="ADAL" clId="{8AD3EA2E-ACC6-6543-AAB4-44DB9CD31B13}" dt="2021-03-15T09:55:30.226" v="124" actId="478"/>
          <ac:spMkLst>
            <pc:docMk/>
            <pc:sldMk cId="1673781802" sldId="378"/>
            <ac:spMk id="69" creationId="{3806B95D-F4B8-2648-9615-DC258C9BE9F5}"/>
          </ac:spMkLst>
        </pc:spChg>
        <pc:cxnChg chg="del">
          <ac:chgData name="Nicholas Gibbins" userId="6a0e944c-4d97-467d-bb7a-7c3315791fe4" providerId="ADAL" clId="{8AD3EA2E-ACC6-6543-AAB4-44DB9CD31B13}" dt="2021-03-15T09:55:19.837" v="122" actId="478"/>
          <ac:cxnSpMkLst>
            <pc:docMk/>
            <pc:sldMk cId="1673781802" sldId="378"/>
            <ac:cxnSpMk id="52" creationId="{6B9D31FE-3C6C-5F4B-999D-12E414C2C442}"/>
          </ac:cxnSpMkLst>
        </pc:cxnChg>
        <pc:cxnChg chg="del">
          <ac:chgData name="Nicholas Gibbins" userId="6a0e944c-4d97-467d-bb7a-7c3315791fe4" providerId="ADAL" clId="{8AD3EA2E-ACC6-6543-AAB4-44DB9CD31B13}" dt="2021-03-15T09:55:19.837" v="122" actId="478"/>
          <ac:cxnSpMkLst>
            <pc:docMk/>
            <pc:sldMk cId="1673781802" sldId="378"/>
            <ac:cxnSpMk id="62" creationId="{58784DAF-B613-8341-80C1-DEEC76386BC9}"/>
          </ac:cxnSpMkLst>
        </pc:cxnChg>
      </pc:sldChg>
      <pc:sldChg chg="delSp add mod">
        <pc:chgData name="Nicholas Gibbins" userId="6a0e944c-4d97-467d-bb7a-7c3315791fe4" providerId="ADAL" clId="{8AD3EA2E-ACC6-6543-AAB4-44DB9CD31B13}" dt="2021-03-15T09:56:56.905" v="132" actId="478"/>
        <pc:sldMkLst>
          <pc:docMk/>
          <pc:sldMk cId="1871016795" sldId="379"/>
        </pc:sldMkLst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63" creationId="{F5C8F3F5-9500-A740-8DE0-3E41B921FBCF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64" creationId="{DEC0F80D-1BA8-734D-A362-2567CB31C456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65" creationId="{A46B538A-0F7E-F645-85D5-15653500D2BC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66" creationId="{C045B6B8-6EA1-1744-979D-17D8FD581A26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67" creationId="{75894E20-E628-EC40-B2F7-238412C2F24C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68" creationId="{51A92F66-E69F-3F49-9ECE-471B6A9DF338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69" creationId="{3806B95D-F4B8-2648-9615-DC258C9BE9F5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73" creationId="{28AC353C-C93D-1542-B18E-9EE5B95923FC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74" creationId="{3043383D-DF2C-A94D-A58A-FEA822441A8E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75" creationId="{2975951C-89DB-3C48-82BA-0AEB639D5D81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76" creationId="{8689D2BB-838F-B842-8ACB-6DD3E96C3A26}"/>
          </ac:spMkLst>
        </pc:spChg>
        <pc:spChg chg="del">
          <ac:chgData name="Nicholas Gibbins" userId="6a0e944c-4d97-467d-bb7a-7c3315791fe4" providerId="ADAL" clId="{8AD3EA2E-ACC6-6543-AAB4-44DB9CD31B13}" dt="2021-03-15T09:56:56.905" v="132" actId="478"/>
          <ac:spMkLst>
            <pc:docMk/>
            <pc:sldMk cId="1871016795" sldId="379"/>
            <ac:spMk id="77" creationId="{8811BE30-11B6-1048-8101-69F8E16B5F22}"/>
          </ac:spMkLst>
        </pc:spChg>
      </pc:sldChg>
      <pc:sldChg chg="add">
        <pc:chgData name="Nicholas Gibbins" userId="6a0e944c-4d97-467d-bb7a-7c3315791fe4" providerId="ADAL" clId="{8AD3EA2E-ACC6-6543-AAB4-44DB9CD31B13}" dt="2021-03-15T09:56:18.136" v="129"/>
        <pc:sldMkLst>
          <pc:docMk/>
          <pc:sldMk cId="3600748688" sldId="3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8AB2-E81D-0E4A-BC9B-31BFF23253F1}" type="slidenum">
              <a:rPr lang="en-US"/>
              <a:pPr/>
              <a:t>3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11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457106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053376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274785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backwards </a:t>
            </a:r>
            <a:r>
              <a:rPr lang="mr-IN" dirty="0"/>
              <a:t>–</a:t>
            </a:r>
            <a:r>
              <a:rPr lang="en-US" dirty="0"/>
              <a:t> from new to old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C90E8-D60C-0D47-AF26-210128E6F82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5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64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11808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forwards</a:t>
            </a:r>
            <a:r>
              <a:rPr lang="en-US" baseline="0" dirty="0"/>
              <a:t> = old to new</a:t>
            </a:r>
          </a:p>
          <a:p>
            <a:r>
              <a:rPr lang="en-US" baseline="0" dirty="0"/>
              <a:t>	we want the most recent change to persist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C90E8-D60C-0D47-AF26-210128E6F821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364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86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896307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89673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53207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481766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11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968041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12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806882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13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011672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995192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15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61517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970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8567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6092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386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219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366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425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00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1A2773-5321-BD45-9ED1-91F2231DE7DF}"/>
              </a:ext>
            </a:extLst>
          </p:cNvPr>
          <p:cNvCxnSpPr>
            <a:cxnSpLocks/>
          </p:cNvCxnSpPr>
          <p:nvPr/>
        </p:nvCxnSpPr>
        <p:spPr>
          <a:xfrm>
            <a:off x="3766457" y="39338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110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1A2773-5321-BD45-9ED1-91F2231DE7DF}"/>
              </a:ext>
            </a:extLst>
          </p:cNvPr>
          <p:cNvCxnSpPr>
            <a:cxnSpLocks/>
          </p:cNvCxnSpPr>
          <p:nvPr/>
        </p:nvCxnSpPr>
        <p:spPr>
          <a:xfrm>
            <a:off x="3766457" y="39338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A770561-D5A6-7543-AA22-87D587AFA8A6}"/>
              </a:ext>
            </a:extLst>
          </p:cNvPr>
          <p:cNvCxnSpPr>
            <a:cxnSpLocks/>
          </p:cNvCxnSpPr>
          <p:nvPr/>
        </p:nvCxnSpPr>
        <p:spPr>
          <a:xfrm>
            <a:off x="4365171" y="43529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034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1A2773-5321-BD45-9ED1-91F2231DE7DF}"/>
              </a:ext>
            </a:extLst>
          </p:cNvPr>
          <p:cNvCxnSpPr>
            <a:cxnSpLocks/>
          </p:cNvCxnSpPr>
          <p:nvPr/>
        </p:nvCxnSpPr>
        <p:spPr>
          <a:xfrm>
            <a:off x="3766457" y="39338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A770561-D5A6-7543-AA22-87D587AFA8A6}"/>
              </a:ext>
            </a:extLst>
          </p:cNvPr>
          <p:cNvCxnSpPr>
            <a:cxnSpLocks/>
          </p:cNvCxnSpPr>
          <p:nvPr/>
        </p:nvCxnSpPr>
        <p:spPr>
          <a:xfrm>
            <a:off x="4365171" y="43529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BA0B6FC-0120-DD41-9CDE-84DDE11F7B25}"/>
              </a:ext>
            </a:extLst>
          </p:cNvPr>
          <p:cNvCxnSpPr>
            <a:cxnSpLocks/>
          </p:cNvCxnSpPr>
          <p:nvPr/>
        </p:nvCxnSpPr>
        <p:spPr>
          <a:xfrm>
            <a:off x="5027712" y="4788354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553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</a:t>
            </a:r>
          </a:p>
        </p:txBody>
      </p:sp>
    </p:spTree>
    <p:extLst>
      <p:ext uri="{BB962C8B-B14F-4D97-AF65-F5344CB8AC3E}">
        <p14:creationId xmlns:p14="http://schemas.microsoft.com/office/powerpoint/2010/main" val="2331402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approach to recovering from a system crash relies on a persistent record of changes made during a transaction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Append-only files used by log manager to record events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Three main approaches to logging:</a:t>
            </a:r>
          </a:p>
          <a:p>
            <a:pPr lvl="1"/>
            <a:r>
              <a:rPr lang="en-US" dirty="0"/>
              <a:t>Undo Logging</a:t>
            </a:r>
          </a:p>
          <a:p>
            <a:pPr lvl="1"/>
            <a:r>
              <a:rPr lang="en-US" dirty="0"/>
              <a:t>Redo Logging</a:t>
            </a:r>
          </a:p>
          <a:p>
            <a:pPr lvl="1"/>
            <a:r>
              <a:rPr lang="en-US" dirty="0"/>
              <a:t>Undo/Redo Logging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CE91C8-EFB3-0B4A-92BF-FBEC29AE0D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1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Logging and </a:t>
            </a:r>
            <a:r>
              <a:rPr lang="en-US" dirty="0"/>
              <a:t>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2020-2021</a:t>
            </a:r>
          </a:p>
        </p:txBody>
      </p:sp>
    </p:spTree>
    <p:extLst>
      <p:ext uri="{BB962C8B-B14F-4D97-AF65-F5344CB8AC3E}">
        <p14:creationId xmlns:p14="http://schemas.microsoft.com/office/powerpoint/2010/main" val="3265979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Records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started execution</a:t>
            </a:r>
          </a:p>
          <a:p>
            <a:pPr marL="0" indent="0">
              <a:buNone/>
            </a:pPr>
            <a:r>
              <a:rPr lang="en-US" b="1" dirty="0"/>
              <a:t>&lt;commit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completed successfully and will make no further changes to database items</a:t>
            </a:r>
          </a:p>
          <a:p>
            <a:pPr marL="0" indent="0">
              <a:buNone/>
            </a:pPr>
            <a:r>
              <a:rPr lang="en-US" b="1" dirty="0"/>
              <a:t>&lt;abort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could not complete successfully. No changes made by T will be copied to disk.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A3805-1119-5246-B551-5C467C7A3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29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</p:spTree>
    <p:extLst>
      <p:ext uri="{BB962C8B-B14F-4D97-AF65-F5344CB8AC3E}">
        <p14:creationId xmlns:p14="http://schemas.microsoft.com/office/powerpoint/2010/main" val="4181792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Repair a database following a system crash by undoing the effects of transactions that were incomplete at the time of the crash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new record type to record changes:</a:t>
            </a:r>
          </a:p>
          <a:p>
            <a:pPr marL="0" indent="0">
              <a:buNone/>
            </a:pPr>
            <a:r>
              <a:rPr lang="en-US" b="1" dirty="0"/>
              <a:t>&lt;T, X, old&gt;</a:t>
            </a:r>
            <a:br>
              <a:rPr lang="en-US" b="1" dirty="0"/>
            </a:br>
            <a:r>
              <a:rPr lang="en-US" dirty="0"/>
              <a:t>Transaction T has changed database item X from its old value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2ED5F-1401-B140-93DC-8B3291092E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83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</p:spTree>
    <p:extLst>
      <p:ext uri="{BB962C8B-B14F-4D97-AF65-F5344CB8AC3E}">
        <p14:creationId xmlns:p14="http://schemas.microsoft.com/office/powerpoint/2010/main" val="4550018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</p:spTree>
    <p:extLst>
      <p:ext uri="{BB962C8B-B14F-4D97-AF65-F5344CB8AC3E}">
        <p14:creationId xmlns:p14="http://schemas.microsoft.com/office/powerpoint/2010/main" val="2259704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59" name="Straight Connector 58"/>
          <p:cNvCxnSpPr>
            <a:cxnSpLocks/>
          </p:cNvCxnSpPr>
          <p:nvPr/>
        </p:nvCxnSpPr>
        <p:spPr bwMode="auto">
          <a:xfrm>
            <a:off x="5303838" y="3069108"/>
            <a:ext cx="0" cy="27363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900615" y="5960289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  <p:sp>
        <p:nvSpPr>
          <p:cNvPr id="66" name="Oval 65"/>
          <p:cNvSpPr/>
          <p:nvPr/>
        </p:nvSpPr>
        <p:spPr bwMode="auto">
          <a:xfrm>
            <a:off x="5267838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10709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 bwMode="auto">
          <a:xfrm>
            <a:off x="688816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cxnSpLocks/>
          </p:cNvCxnSpPr>
          <p:nvPr/>
        </p:nvCxnSpPr>
        <p:spPr bwMode="auto">
          <a:xfrm>
            <a:off x="5303838" y="3069108"/>
            <a:ext cx="0" cy="27363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900615" y="5960289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398441" y="5958875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  <p:sp>
        <p:nvSpPr>
          <p:cNvPr id="66" name="Oval 65"/>
          <p:cNvSpPr/>
          <p:nvPr/>
        </p:nvSpPr>
        <p:spPr bwMode="auto">
          <a:xfrm>
            <a:off x="5267838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6852164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81504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 bwMode="auto">
          <a:xfrm>
            <a:off x="8040688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cxnSpLocks/>
          </p:cNvCxnSpPr>
          <p:nvPr/>
        </p:nvCxnSpPr>
        <p:spPr bwMode="auto">
          <a:xfrm>
            <a:off x="688816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cxnSpLocks/>
          </p:cNvCxnSpPr>
          <p:nvPr/>
        </p:nvCxnSpPr>
        <p:spPr bwMode="auto">
          <a:xfrm>
            <a:off x="5303838" y="3069108"/>
            <a:ext cx="0" cy="27363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900615" y="5960289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517017" y="5960289"/>
            <a:ext cx="150041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&lt;commit T4&gt;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398441" y="5958875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  <p:sp>
        <p:nvSpPr>
          <p:cNvPr id="66" name="Oval 65"/>
          <p:cNvSpPr/>
          <p:nvPr/>
        </p:nvSpPr>
        <p:spPr bwMode="auto">
          <a:xfrm>
            <a:off x="5267838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6852164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5006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 Rules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U1: If transaction T modifies database item X, then a log record of the form &lt;T, X, old&gt; must be written to disk </a:t>
            </a:r>
            <a:r>
              <a:rPr lang="en-US" b="1" dirty="0"/>
              <a:t>before</a:t>
            </a:r>
            <a:r>
              <a:rPr lang="en-US" dirty="0"/>
              <a:t> the new value of X is output to disk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U2: If a transaction T commits, then its &lt;commit T&gt; log record must be written to disk only </a:t>
            </a:r>
            <a:r>
              <a:rPr lang="en-US" b="1" dirty="0"/>
              <a:t>after</a:t>
            </a:r>
            <a:r>
              <a:rPr lang="en-US" dirty="0"/>
              <a:t> all database items changed by T have been output to disk (but then as soon as possible)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298E06-3944-9349-A360-CFD5E29011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865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20&gt;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50&gt;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Durability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 algn="ctr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Once a database is changed and committed, </a:t>
            </a:r>
            <a:br>
              <a:rPr lang="en-GB" dirty="0"/>
            </a:br>
            <a:r>
              <a:rPr lang="en-GB" dirty="0"/>
              <a:t>changes should not be lost because of failure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14B47-7869-D44F-9BA7-4E57BC9E2C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966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log entry &lt;T, X, old&gt;, scanning backwards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</a:t>
            </a:r>
            <a:r>
              <a:rPr lang="en-US" b="1" dirty="0">
                <a:latin typeface="Lucida Console" panose="020B0609040504020204" pitchFamily="49" charset="0"/>
              </a:rPr>
              <a:t>if</a:t>
            </a:r>
            <a:r>
              <a:rPr lang="en-US" dirty="0">
                <a:latin typeface="Lucida Console" panose="020B0609040504020204" pitchFamily="49" charset="0"/>
              </a:rPr>
              <a:t> &lt;commit T&gt; has been seen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		do nothing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 </a:t>
            </a:r>
            <a:r>
              <a:rPr lang="en-US" b="1" dirty="0">
                <a:latin typeface="Lucida Console" panose="020B0609040504020204" pitchFamily="49" charset="0"/>
              </a:rPr>
              <a:t>else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	change the value of X in the database back to old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incomplete transaction T (that was not aborted)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write &lt;abort T&gt; to log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CCF721-BDD3-344F-B26B-0D985BB4AC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3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2027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8459730" y="6029321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2446166" y="6040294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arrow" w="med" len="med"/>
            <a:tailEnd type="non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538204" y="5866490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backwards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32682" y="5877873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forwards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7995989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C322B6E-BA70-ED44-998D-57E8553453FD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4C7136A-9170-E946-9F8B-EE225D1649C9}"/>
              </a:ext>
            </a:extLst>
          </p:cNvPr>
          <p:cNvSpPr txBox="1"/>
          <p:nvPr/>
        </p:nvSpPr>
        <p:spPr>
          <a:xfrm>
            <a:off x="8197000" y="5927867"/>
            <a:ext cx="12535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&lt;abort T8&gt;</a:t>
            </a:r>
          </a:p>
        </p:txBody>
      </p:sp>
    </p:spTree>
    <p:extLst>
      <p:ext uri="{BB962C8B-B14F-4D97-AF65-F5344CB8AC3E}">
        <p14:creationId xmlns:p14="http://schemas.microsoft.com/office/powerpoint/2010/main" val="25645120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C322B6E-BA70-ED44-998D-57E8553453FD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4C7136A-9170-E946-9F8B-EE225D1649C9}"/>
              </a:ext>
            </a:extLst>
          </p:cNvPr>
          <p:cNvSpPr txBox="1"/>
          <p:nvPr/>
        </p:nvSpPr>
        <p:spPr>
          <a:xfrm>
            <a:off x="8197000" y="5927867"/>
            <a:ext cx="12535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&lt;abort T8&gt;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B71E221-A836-3649-B29E-7219C33BA8C0}"/>
              </a:ext>
            </a:extLst>
          </p:cNvPr>
          <p:cNvCxnSpPr>
            <a:cxnSpLocks/>
          </p:cNvCxnSpPr>
          <p:nvPr/>
        </p:nvCxnSpPr>
        <p:spPr bwMode="auto">
          <a:xfrm flipH="1">
            <a:off x="623888" y="5228239"/>
            <a:ext cx="8199886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62574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C322B6E-BA70-ED44-998D-57E8553453FD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4C7136A-9170-E946-9F8B-EE225D1649C9}"/>
              </a:ext>
            </a:extLst>
          </p:cNvPr>
          <p:cNvSpPr txBox="1"/>
          <p:nvPr/>
        </p:nvSpPr>
        <p:spPr>
          <a:xfrm>
            <a:off x="8197000" y="5927867"/>
            <a:ext cx="12535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&lt;abort T8&gt;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B71E221-A836-3649-B29E-7219C33BA8C0}"/>
              </a:ext>
            </a:extLst>
          </p:cNvPr>
          <p:cNvCxnSpPr>
            <a:cxnSpLocks/>
          </p:cNvCxnSpPr>
          <p:nvPr/>
        </p:nvCxnSpPr>
        <p:spPr bwMode="auto">
          <a:xfrm flipH="1">
            <a:off x="623888" y="5228239"/>
            <a:ext cx="8199886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B73D4D6C-DDCA-CD48-B161-F8B7B5B86A2C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6ACD8F9-AB50-8048-A0BC-260C3696A2B5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45861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 with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Disadvantage of this approach: we must scan the entire log</a:t>
            </a:r>
          </a:p>
          <a:p>
            <a:pPr marL="0" indent="0">
              <a:buNone/>
            </a:pPr>
            <a:r>
              <a:rPr lang="en-US" dirty="0"/>
              <a:t>Introduce a periodic checkpoint in the log</a:t>
            </a:r>
          </a:p>
          <a:p>
            <a:pPr lvl="1"/>
            <a:r>
              <a:rPr lang="en-US" dirty="0"/>
              <a:t>Before checkpoint, all transactions have committed or aborted</a:t>
            </a:r>
          </a:p>
          <a:p>
            <a:pPr lvl="1"/>
            <a:r>
              <a:rPr lang="en-US" dirty="0"/>
              <a:t>Only need search backwards through the log to the most recent checkpoint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log record type: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The database has been </a:t>
            </a:r>
            <a:r>
              <a:rPr lang="en-US" dirty="0" err="1"/>
              <a:t>checkpointed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F7FD1E-627F-CA45-ADBF-E24E1A5766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131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Stop accepting new transactions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Wait until all active transactions commit/abort and write &lt;commit T&gt;/&lt;abort T&gt; to the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</a:t>
            </a:r>
            <a:r>
              <a:rPr lang="en-US" dirty="0" err="1"/>
              <a:t>ckpt</a:t>
            </a:r>
            <a:r>
              <a:rPr lang="en-US" dirty="0"/>
              <a:t>&gt; to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Resume accepting transactions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E9B9B-5131-1645-BFB7-74CFF166F6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556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14526173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4C5646-D00B-E546-88A1-9F9B02D3CA22}"/>
              </a:ext>
            </a:extLst>
          </p:cNvPr>
          <p:cNvSpPr txBox="1"/>
          <p:nvPr/>
        </p:nvSpPr>
        <p:spPr>
          <a:xfrm>
            <a:off x="2473052" y="5912295"/>
            <a:ext cx="36115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stop accepting new transactions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9AF281E-91E5-DC4A-BBA7-579EC593F51D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84618" y="5811012"/>
            <a:ext cx="181118" cy="23978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088051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C61C1D61-285D-A446-9D7C-B4CFE42CD6D1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4C5646-D00B-E546-88A1-9F9B02D3CA22}"/>
              </a:ext>
            </a:extLst>
          </p:cNvPr>
          <p:cNvSpPr txBox="1"/>
          <p:nvPr/>
        </p:nvSpPr>
        <p:spPr>
          <a:xfrm>
            <a:off x="2473052" y="5912295"/>
            <a:ext cx="36115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stop accepting new transactions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9AF281E-91E5-DC4A-BBA7-579EC593F51D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84618" y="5811012"/>
            <a:ext cx="181118" cy="23978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4B38C07-2D41-5B46-BAD0-132D12E49F94}"/>
              </a:ext>
            </a:extLst>
          </p:cNvPr>
          <p:cNvSpPr txBox="1"/>
          <p:nvPr/>
        </p:nvSpPr>
        <p:spPr>
          <a:xfrm>
            <a:off x="2414808" y="6251185"/>
            <a:ext cx="67967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 and write to log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59C9BCA-5CA5-C948-9ED4-8608F1C6BB24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0208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395050" y="31775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Copy the disk block containing database item X into a buffer frame</a:t>
            </a:r>
          </a:p>
        </p:txBody>
      </p:sp>
      <p:cxnSp>
        <p:nvCxnSpPr>
          <p:cNvPr id="37" name="Straight Arrow Connector 36"/>
          <p:cNvCxnSpPr>
            <a:cxnSpLocks/>
            <a:stCxn id="9" idx="1"/>
            <a:endCxn id="23" idx="3"/>
          </p:cNvCxnSpPr>
          <p:nvPr/>
        </p:nvCxnSpPr>
        <p:spPr bwMode="auto">
          <a:xfrm flipH="1">
            <a:off x="6275999" y="3363064"/>
            <a:ext cx="216285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095692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C61C1D61-285D-A446-9D7C-B4CFE42CD6D1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4C5646-D00B-E546-88A1-9F9B02D3CA22}"/>
              </a:ext>
            </a:extLst>
          </p:cNvPr>
          <p:cNvSpPr txBox="1"/>
          <p:nvPr/>
        </p:nvSpPr>
        <p:spPr>
          <a:xfrm>
            <a:off x="2473052" y="5912295"/>
            <a:ext cx="36115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stop accepting new transactions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9AF281E-91E5-DC4A-BBA7-579EC593F51D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84618" y="5811012"/>
            <a:ext cx="181118" cy="23978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4B38C07-2D41-5B46-BAD0-132D12E49F94}"/>
              </a:ext>
            </a:extLst>
          </p:cNvPr>
          <p:cNvSpPr txBox="1"/>
          <p:nvPr/>
        </p:nvSpPr>
        <p:spPr>
          <a:xfrm>
            <a:off x="2414808" y="6251185"/>
            <a:ext cx="67967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 and write to log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59C9BCA-5CA5-C948-9ED4-8608F1C6BB24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55517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2755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07712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C5EE8A5-F838-C746-A687-B88887977E0A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357319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2755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07712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C5EE8A5-F838-C746-A687-B88887977E0A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E10BAF4-1768-6843-B452-104D6AD2BD57}"/>
              </a:ext>
            </a:extLst>
          </p:cNvPr>
          <p:cNvCxnSpPr>
            <a:cxnSpLocks/>
          </p:cNvCxnSpPr>
          <p:nvPr/>
        </p:nvCxnSpPr>
        <p:spPr bwMode="auto">
          <a:xfrm flipH="1">
            <a:off x="7755722" y="5228239"/>
            <a:ext cx="1068053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035366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43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2755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07712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C5EE8A5-F838-C746-A687-B88887977E0A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E10BAF4-1768-6843-B452-104D6AD2BD57}"/>
              </a:ext>
            </a:extLst>
          </p:cNvPr>
          <p:cNvCxnSpPr>
            <a:cxnSpLocks/>
          </p:cNvCxnSpPr>
          <p:nvPr/>
        </p:nvCxnSpPr>
        <p:spPr bwMode="auto">
          <a:xfrm flipH="1">
            <a:off x="7755722" y="5228239"/>
            <a:ext cx="1068053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Oval 61">
            <a:extLst>
              <a:ext uri="{FF2B5EF4-FFF2-40B4-BE49-F238E27FC236}">
                <a16:creationId xmlns:a16="http://schemas.microsoft.com/office/drawing/2014/main" id="{CBE3E17A-95F1-DC4C-BEBF-B97E2E957570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917F60E-7B64-254B-8680-3CA90D87B364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646CAB-4259-674B-8168-65595E577BB1}"/>
              </a:ext>
            </a:extLst>
          </p:cNvPr>
          <p:cNvSpPr/>
          <p:nvPr/>
        </p:nvSpPr>
        <p:spPr bwMode="auto">
          <a:xfrm>
            <a:off x="7869975" y="408622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27101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Need to stop transaction processing while </a:t>
            </a:r>
            <a:r>
              <a:rPr lang="en-US" dirty="0" err="1"/>
              <a:t>checkpointing</a:t>
            </a:r>
            <a:endParaRPr lang="en-US" dirty="0"/>
          </a:p>
          <a:p>
            <a:pPr lvl="1"/>
            <a:r>
              <a:rPr lang="en-US" dirty="0"/>
              <a:t>System may appear to stall</a:t>
            </a:r>
          </a:p>
          <a:p>
            <a:pPr lvl="1"/>
            <a:r>
              <a:rPr lang="en-US" dirty="0"/>
              <a:t>Allow new transactions to enter the system during the checkpoint.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log record types:</a:t>
            </a:r>
          </a:p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</a:t>
            </a:r>
            <a:r>
              <a:rPr lang="en-US" b="1" dirty="0" err="1"/>
              <a:t>Tn</a:t>
            </a:r>
            <a:r>
              <a:rPr lang="en-US" b="1" dirty="0"/>
              <a:t>)&gt;</a:t>
            </a:r>
            <a:br>
              <a:rPr lang="en-US" dirty="0"/>
            </a:br>
            <a:r>
              <a:rPr lang="en-US" dirty="0"/>
              <a:t>Checkpoint starts. T1...</a:t>
            </a:r>
            <a:r>
              <a:rPr lang="en-US" dirty="0" err="1"/>
              <a:t>Tn</a:t>
            </a:r>
            <a:r>
              <a:rPr lang="en-US" dirty="0"/>
              <a:t> are active transactions that have not yet committed</a:t>
            </a:r>
          </a:p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Checkpoint ends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E3319-4169-1746-A125-67357319D6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302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&lt;start </a:t>
            </a:r>
            <a:r>
              <a:rPr lang="en-US" dirty="0" err="1"/>
              <a:t>ckpt</a:t>
            </a:r>
            <a:r>
              <a:rPr lang="en-US" dirty="0"/>
              <a:t> (T1...</a:t>
            </a:r>
            <a:r>
              <a:rPr lang="en-US" dirty="0" err="1"/>
              <a:t>Tn</a:t>
            </a:r>
            <a:r>
              <a:rPr lang="en-US" dirty="0"/>
              <a:t>)&gt; to log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Wait until T1..Tn have all committed or aborted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&lt;end </a:t>
            </a:r>
            <a:r>
              <a:rPr lang="en-US" dirty="0" err="1"/>
              <a:t>ckpt</a:t>
            </a:r>
            <a:r>
              <a:rPr lang="en-US" dirty="0"/>
              <a:t>&gt; to log and flush log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 that new transactions may be started during step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CBC2A6-B705-0748-8AE4-E0F2FD8DAC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974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4041244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2F95A6D-D56A-6A4A-8CD0-70F8E0138FB1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523840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701A981D-973E-4547-88BB-1AA577E95A37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30597EBF-18A1-4A45-91F6-B4AFFFC7E4C6}"/>
              </a:ext>
            </a:extLst>
          </p:cNvPr>
          <p:cNvSpPr txBox="1"/>
          <p:nvPr/>
        </p:nvSpPr>
        <p:spPr>
          <a:xfrm>
            <a:off x="4534535" y="6260833"/>
            <a:ext cx="495007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9767648-BCBE-4140-B232-07056983411B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48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2F95A6D-D56A-6A4A-8CD0-70F8E0138FB1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09294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701A981D-973E-4547-88BB-1AA577E95A37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30597EBF-18A1-4A45-91F6-B4AFFFC7E4C6}"/>
              </a:ext>
            </a:extLst>
          </p:cNvPr>
          <p:cNvSpPr txBox="1"/>
          <p:nvPr/>
        </p:nvSpPr>
        <p:spPr>
          <a:xfrm>
            <a:off x="4534535" y="6260833"/>
            <a:ext cx="495007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9767648-BCBE-4140-B232-07056983411B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49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2F95A6D-D56A-6A4A-8CD0-70F8E0138FB1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55178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Read a database item X into a local variable. If the block containing X is not already in a buffer frame, first input(X)</a:t>
            </a:r>
          </a:p>
        </p:txBody>
      </p:sp>
      <p:cxnSp>
        <p:nvCxnSpPr>
          <p:cNvPr id="37" name="Straight Arrow Connector 36"/>
          <p:cNvCxnSpPr>
            <a:cxnSpLocks/>
            <a:stCxn id="23" idx="1"/>
            <a:endCxn id="20" idx="3"/>
          </p:cNvCxnSpPr>
          <p:nvPr/>
        </p:nvCxnSpPr>
        <p:spPr bwMode="auto">
          <a:xfrm flipH="1">
            <a:off x="3755050" y="3363064"/>
            <a:ext cx="21609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5CDE2A-FBFF-F24D-830F-6F929330181B}"/>
              </a:ext>
            </a:extLst>
          </p:cNvPr>
          <p:cNvSpPr/>
          <p:nvPr/>
        </p:nvSpPr>
        <p:spPr bwMode="auto">
          <a:xfrm>
            <a:off x="339505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6822096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6E5C0C-52E1-6B4A-B2AC-90F03C6C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1AFD9F8-B73B-1646-817D-BD39613946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cases for recovery depending on latest checkpoint log record:</a:t>
            </a:r>
          </a:p>
          <a:p>
            <a:pPr lvl="1"/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 </a:t>
            </a:r>
          </a:p>
          <a:p>
            <a:pPr lvl="1"/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(T1...Tn)&gt;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9E374D-0D18-ED41-A670-74605DD73A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754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 </a:t>
            </a:r>
            <a:r>
              <a:rPr lang="en-US" dirty="0"/>
              <a:t>appears latest</a:t>
            </a:r>
          </a:p>
          <a:p>
            <a:pPr lvl="1"/>
            <a:r>
              <a:rPr lang="en-US" dirty="0"/>
              <a:t>All incomplete transactions began after the previous &lt;start </a:t>
            </a:r>
            <a:r>
              <a:rPr lang="en-US" dirty="0" err="1"/>
              <a:t>ckpt</a:t>
            </a:r>
            <a:r>
              <a:rPr lang="en-US" dirty="0"/>
              <a:t> (...)&gt;</a:t>
            </a:r>
          </a:p>
          <a:p>
            <a:pPr lvl="1"/>
            <a:r>
              <a:rPr lang="en-US" dirty="0"/>
              <a:t>Disregard the log before the previous &lt;start </a:t>
            </a:r>
            <a:r>
              <a:rPr lang="en-US" dirty="0" err="1"/>
              <a:t>ckpt</a:t>
            </a:r>
            <a:r>
              <a:rPr lang="en-US" dirty="0"/>
              <a:t> (...)&gt;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9C20E7-F1D4-3145-8BE4-1C5737FCE1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260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52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30506248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53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6270128" y="5228239"/>
            <a:ext cx="2553648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4794594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54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6270128" y="5228239"/>
            <a:ext cx="2553648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0D2E33D3-6A6B-CE49-A55C-3067C200893D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528FBFF-5BB5-D741-B122-FF9DF4E2B02F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11223229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(T1...Tn)&gt; </a:t>
            </a:r>
            <a:r>
              <a:rPr lang="en-US" dirty="0"/>
              <a:t>appears latest</a:t>
            </a:r>
          </a:p>
          <a:p>
            <a:pPr lvl="1"/>
            <a:r>
              <a:rPr lang="en-US" dirty="0"/>
              <a:t>System crash occurred during checkpoint</a:t>
            </a:r>
          </a:p>
          <a:p>
            <a:pPr lvl="1"/>
            <a:r>
              <a:rPr lang="en-US" dirty="0"/>
              <a:t>Incomplete transactions are those encountered after the </a:t>
            </a:r>
            <a:br>
              <a:rPr lang="en-US" dirty="0"/>
            </a:br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(...)&gt; and those of T1...</a:t>
            </a:r>
            <a:r>
              <a:rPr lang="en-US" dirty="0" err="1"/>
              <a:t>Tn</a:t>
            </a:r>
            <a:r>
              <a:rPr lang="en-US" dirty="0"/>
              <a:t> that were not committed before the crash</a:t>
            </a:r>
          </a:p>
          <a:p>
            <a:pPr lvl="1"/>
            <a:r>
              <a:rPr lang="en-US" dirty="0"/>
              <a:t>Disregard the log before the start of the earliest incomplete transaction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E5132-0BE3-BD4E-B0BE-5DD586E664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5244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56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12562876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57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8C98E1C-6E1C-B945-A195-4485F249EB77}"/>
              </a:ext>
            </a:extLst>
          </p:cNvPr>
          <p:cNvCxnSpPr>
            <a:cxnSpLocks/>
          </p:cNvCxnSpPr>
          <p:nvPr/>
        </p:nvCxnSpPr>
        <p:spPr bwMode="auto">
          <a:xfrm>
            <a:off x="5450682" y="3786541"/>
            <a:ext cx="0" cy="20171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4688026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58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5450682" y="5228239"/>
            <a:ext cx="3373094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8C98E1C-6E1C-B945-A195-4485F249EB77}"/>
              </a:ext>
            </a:extLst>
          </p:cNvPr>
          <p:cNvCxnSpPr>
            <a:cxnSpLocks/>
          </p:cNvCxnSpPr>
          <p:nvPr/>
        </p:nvCxnSpPr>
        <p:spPr bwMode="auto">
          <a:xfrm>
            <a:off x="5450682" y="3786541"/>
            <a:ext cx="0" cy="20171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926000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59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5450682" y="5228239"/>
            <a:ext cx="3373094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0D2E33D3-6A6B-CE49-A55C-3067C200893D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528FBFF-5BB5-D741-B122-FF9DF4E2B02F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8C98E1C-6E1C-B945-A195-4485F249EB77}"/>
              </a:ext>
            </a:extLst>
          </p:cNvPr>
          <p:cNvCxnSpPr>
            <a:cxnSpLocks/>
          </p:cNvCxnSpPr>
          <p:nvPr/>
        </p:nvCxnSpPr>
        <p:spPr bwMode="auto">
          <a:xfrm>
            <a:off x="5450682" y="3786541"/>
            <a:ext cx="0" cy="20171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A8707807-B806-E24C-AC91-32BD9A6EFF6C}"/>
              </a:ext>
            </a:extLst>
          </p:cNvPr>
          <p:cNvSpPr/>
          <p:nvPr/>
        </p:nvSpPr>
        <p:spPr bwMode="auto">
          <a:xfrm>
            <a:off x="6466879" y="371793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582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Write the value of local variable into database item X in a buffer frame</a:t>
            </a:r>
          </a:p>
        </p:txBody>
      </p:sp>
      <p:cxnSp>
        <p:nvCxnSpPr>
          <p:cNvPr id="37" name="Straight Arrow Connector 36"/>
          <p:cNvCxnSpPr>
            <a:cxnSpLocks/>
            <a:stCxn id="20" idx="3"/>
            <a:endCxn id="23" idx="1"/>
          </p:cNvCxnSpPr>
          <p:nvPr/>
        </p:nvCxnSpPr>
        <p:spPr bwMode="auto">
          <a:xfrm>
            <a:off x="3755050" y="3363064"/>
            <a:ext cx="21609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B063B0-26B4-D644-8D62-C69315EE15BF}"/>
              </a:ext>
            </a:extLst>
          </p:cNvPr>
          <p:cNvSpPr/>
          <p:nvPr/>
        </p:nvSpPr>
        <p:spPr bwMode="auto">
          <a:xfrm>
            <a:off x="339505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1701982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3523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Undo 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U2: If a transaction T commits, then its &lt;commit T&gt; log record must be written to disk only </a:t>
            </a:r>
            <a:r>
              <a:rPr lang="en-US" b="1" dirty="0"/>
              <a:t>after</a:t>
            </a:r>
            <a:r>
              <a:rPr lang="en-US" dirty="0"/>
              <a:t> all database items changed by T have been written to disk (but then as soon as possible)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Potentially causes more disk i/o operations</a:t>
            </a:r>
          </a:p>
          <a:p>
            <a:r>
              <a:rPr lang="en-US" dirty="0"/>
              <a:t>Can we let changes reside in buffer memory for longer?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CFCA54C-C7C8-2E4E-A9AF-68B6209818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047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Ignore incomplete transactions, repeat changes made by committed transactions</a:t>
            </a:r>
          </a:p>
          <a:p>
            <a:pPr marL="0" indent="0">
              <a:buNone/>
            </a:pPr>
            <a:r>
              <a:rPr lang="en-US" dirty="0"/>
              <a:t>Write &lt;commit T&gt; log record to disk </a:t>
            </a:r>
            <a:r>
              <a:rPr lang="en-US" b="1" dirty="0"/>
              <a:t>before</a:t>
            </a:r>
            <a:r>
              <a:rPr lang="en-US" dirty="0"/>
              <a:t> changed values are written to disk</a:t>
            </a:r>
          </a:p>
          <a:p>
            <a:pPr lvl="1"/>
            <a:r>
              <a:rPr lang="en-US" dirty="0"/>
              <a:t>If no &lt;commit T</a:t>
            </a:r>
            <a:r>
              <a:rPr lang="en-US"/>
              <a:t>&gt; record </a:t>
            </a:r>
            <a:r>
              <a:rPr lang="en-US" dirty="0"/>
              <a:t>has been written, no changes by T have been written to disk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different record type to record changes:</a:t>
            </a:r>
          </a:p>
          <a:p>
            <a:pPr marL="0" indent="0">
              <a:buNone/>
            </a:pPr>
            <a:r>
              <a:rPr lang="en-US" b="1" dirty="0"/>
              <a:t>&lt;T, X, new&gt;</a:t>
            </a:r>
            <a:br>
              <a:rPr lang="en-US" b="1" dirty="0"/>
            </a:br>
            <a:r>
              <a:rPr lang="en-US" dirty="0"/>
              <a:t>Transaction T has changed database item X to a new value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B8FC20-695B-AA46-B51B-E4CDB380DB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0581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 Rule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R1: Before modifying a database item X on disk, all log records related to the modification (&lt;T, X, new&gt;, &lt;commit T&gt;) must be written to disk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21943D-4A78-5648-9502-1B7F920F4D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90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49"/>
            <a:ext cx="10944225" cy="5976939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320352888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identify the committed transactions</a:t>
            </a:r>
          </a:p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log entry &lt;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, </a:t>
            </a:r>
            <a:r>
              <a:rPr lang="en-US" i="1" dirty="0">
                <a:latin typeface="Lucida Console" panose="020B0609040504020204" pitchFamily="49" charset="0"/>
              </a:rPr>
              <a:t>X</a:t>
            </a:r>
            <a:r>
              <a:rPr lang="en-US" dirty="0">
                <a:latin typeface="Lucida Console" panose="020B0609040504020204" pitchFamily="49" charset="0"/>
              </a:rPr>
              <a:t>, </a:t>
            </a:r>
            <a:r>
              <a:rPr lang="en-US" i="1" dirty="0">
                <a:latin typeface="Lucida Console" panose="020B0609040504020204" pitchFamily="49" charset="0"/>
              </a:rPr>
              <a:t>new</a:t>
            </a:r>
            <a:r>
              <a:rPr lang="en-US" dirty="0">
                <a:latin typeface="Lucida Console" panose="020B0609040504020204" pitchFamily="49" charset="0"/>
              </a:rPr>
              <a:t>&gt;, scanning forwards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</a:t>
            </a:r>
            <a:r>
              <a:rPr lang="en-US" b="1" dirty="0">
                <a:latin typeface="Lucida Console" panose="020B0609040504020204" pitchFamily="49" charset="0"/>
              </a:rPr>
              <a:t>if</a:t>
            </a:r>
            <a:r>
              <a:rPr lang="en-US" dirty="0">
                <a:latin typeface="Lucida Console" panose="020B0609040504020204" pitchFamily="49" charset="0"/>
              </a:rPr>
              <a:t> 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 is not committed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		do nothing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 </a:t>
            </a:r>
            <a:r>
              <a:rPr lang="en-US" b="1" dirty="0">
                <a:latin typeface="Lucida Console" panose="020B0609040504020204" pitchFamily="49" charset="0"/>
              </a:rPr>
              <a:t>else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	write value new for </a:t>
            </a:r>
            <a:r>
              <a:rPr lang="en-US" i="1" dirty="0">
                <a:latin typeface="Lucida Console" panose="020B0609040504020204" pitchFamily="49" charset="0"/>
              </a:rPr>
              <a:t>X</a:t>
            </a:r>
            <a:r>
              <a:rPr lang="en-US" dirty="0">
                <a:latin typeface="Lucida Console" panose="020B0609040504020204" pitchFamily="49" charset="0"/>
              </a:rPr>
              <a:t> to the database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incomplete transaction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write &lt;abort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&gt; to log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301122-62EB-5948-9FBA-96BB6B66A8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630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8459730" y="6029321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2446166" y="6040294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arrow" w="med" len="med"/>
            <a:tailEnd type="non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538204" y="5866490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backwards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32682" y="5877873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forwards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297303212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C86CC85-989B-7B46-9B8B-E5F3166EE457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737610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C86CC85-989B-7B46-9B8B-E5F3166EE457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89D63C4-749F-014F-A88A-FB933A02E72C}"/>
              </a:ext>
            </a:extLst>
          </p:cNvPr>
          <p:cNvCxnSpPr>
            <a:cxnSpLocks/>
          </p:cNvCxnSpPr>
          <p:nvPr/>
        </p:nvCxnSpPr>
        <p:spPr bwMode="auto">
          <a:xfrm>
            <a:off x="623888" y="5229225"/>
            <a:ext cx="820896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4710923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69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C86CC85-989B-7B46-9B8B-E5F3166EE457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89D63C4-749F-014F-A88A-FB933A02E72C}"/>
              </a:ext>
            </a:extLst>
          </p:cNvPr>
          <p:cNvCxnSpPr>
            <a:cxnSpLocks/>
          </p:cNvCxnSpPr>
          <p:nvPr/>
        </p:nvCxnSpPr>
        <p:spPr bwMode="auto">
          <a:xfrm>
            <a:off x="623888" y="5229225"/>
            <a:ext cx="820896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21CB740F-B2B4-2940-A1E4-63C86F7167D1}"/>
              </a:ext>
            </a:extLst>
          </p:cNvPr>
          <p:cNvSpPr/>
          <p:nvPr/>
        </p:nvSpPr>
        <p:spPr bwMode="auto">
          <a:xfrm>
            <a:off x="4226928" y="19155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5763E7E6-DF21-594A-B4AB-0FA92CD074FF}"/>
              </a:ext>
            </a:extLst>
          </p:cNvPr>
          <p:cNvSpPr/>
          <p:nvPr/>
        </p:nvSpPr>
        <p:spPr bwMode="auto">
          <a:xfrm>
            <a:off x="2170421" y="19155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C4214FD-20A8-3245-A135-0D8752BB0994}"/>
              </a:ext>
            </a:extLst>
          </p:cNvPr>
          <p:cNvSpPr/>
          <p:nvPr/>
        </p:nvSpPr>
        <p:spPr bwMode="auto">
          <a:xfrm>
            <a:off x="3048897" y="227647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594E81F-3832-AD42-8388-CC13C2E2607D}"/>
              </a:ext>
            </a:extLst>
          </p:cNvPr>
          <p:cNvSpPr/>
          <p:nvPr/>
        </p:nvSpPr>
        <p:spPr bwMode="auto">
          <a:xfrm>
            <a:off x="4622491" y="227394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12A9BEBA-2FAC-E44C-BAA7-4A75DA02AF9D}"/>
              </a:ext>
            </a:extLst>
          </p:cNvPr>
          <p:cNvSpPr/>
          <p:nvPr/>
        </p:nvSpPr>
        <p:spPr bwMode="auto">
          <a:xfrm>
            <a:off x="5520866" y="227647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8501A6B-3EE6-3246-A70E-5E360AE489FA}"/>
              </a:ext>
            </a:extLst>
          </p:cNvPr>
          <p:cNvSpPr/>
          <p:nvPr/>
        </p:nvSpPr>
        <p:spPr bwMode="auto">
          <a:xfrm>
            <a:off x="3731165" y="2636738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97B8C0E-2A1A-8745-A96C-483BF90D94D1}"/>
              </a:ext>
            </a:extLst>
          </p:cNvPr>
          <p:cNvSpPr/>
          <p:nvPr/>
        </p:nvSpPr>
        <p:spPr bwMode="auto">
          <a:xfrm>
            <a:off x="4803521" y="263509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28B31245-B0A1-9944-9258-4C552488C9E9}"/>
              </a:ext>
            </a:extLst>
          </p:cNvPr>
          <p:cNvSpPr/>
          <p:nvPr/>
        </p:nvSpPr>
        <p:spPr bwMode="auto">
          <a:xfrm>
            <a:off x="4079313" y="299309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8A57331-BA3A-F547-8FBE-0F66AF4A3EFB}"/>
              </a:ext>
            </a:extLst>
          </p:cNvPr>
          <p:cNvSpPr/>
          <p:nvPr/>
        </p:nvSpPr>
        <p:spPr bwMode="auto">
          <a:xfrm>
            <a:off x="5210517" y="299309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D02D104-77B6-154F-A29B-DF4487E4710E}"/>
              </a:ext>
            </a:extLst>
          </p:cNvPr>
          <p:cNvSpPr/>
          <p:nvPr/>
        </p:nvSpPr>
        <p:spPr bwMode="auto">
          <a:xfrm>
            <a:off x="7145239" y="407524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CF0A21A6-F289-C14C-9AE3-4F6FDA56D485}"/>
              </a:ext>
            </a:extLst>
          </p:cNvPr>
          <p:cNvSpPr/>
          <p:nvPr/>
        </p:nvSpPr>
        <p:spPr bwMode="auto">
          <a:xfrm>
            <a:off x="5007242" y="335498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F565D7F1-C814-F345-87E2-3C005FDD4FB4}"/>
              </a:ext>
            </a:extLst>
          </p:cNvPr>
          <p:cNvSpPr/>
          <p:nvPr/>
        </p:nvSpPr>
        <p:spPr bwMode="auto">
          <a:xfrm>
            <a:off x="6167438" y="37094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3330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395050" y="31775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Copy the block containing X from buffer frame to disk</a:t>
            </a:r>
          </a:p>
        </p:txBody>
      </p:sp>
      <p:cxnSp>
        <p:nvCxnSpPr>
          <p:cNvPr id="37" name="Straight Arrow Connector 36"/>
          <p:cNvCxnSpPr>
            <a:cxnSpLocks/>
            <a:stCxn id="23" idx="3"/>
            <a:endCxn id="9" idx="1"/>
          </p:cNvCxnSpPr>
          <p:nvPr/>
        </p:nvCxnSpPr>
        <p:spPr bwMode="auto">
          <a:xfrm>
            <a:off x="6275999" y="3363064"/>
            <a:ext cx="216285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575150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r>
              <a:rPr lang="en-US" dirty="0"/>
              <a:t>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log record &lt;start </a:t>
            </a:r>
            <a:r>
              <a:rPr lang="en-US" dirty="0" err="1"/>
              <a:t>ckpt</a:t>
            </a:r>
            <a:r>
              <a:rPr lang="en-US" dirty="0"/>
              <a:t> (T1..Tn)&gt;, where T1...</a:t>
            </a:r>
            <a:r>
              <a:rPr lang="en-US" dirty="0" err="1"/>
              <a:t>Tn</a:t>
            </a:r>
            <a:r>
              <a:rPr lang="en-US" dirty="0"/>
              <a:t> are uncommitted,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to disk all database items that have been written to buffers but not yet to disk, by transactions that have already committed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log record &lt;end </a:t>
            </a:r>
            <a:r>
              <a:rPr lang="en-US" dirty="0" err="1"/>
              <a:t>ckpt</a:t>
            </a:r>
            <a:r>
              <a:rPr lang="en-US" dirty="0"/>
              <a:t>&gt; and 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B4E7BC-C6D5-444E-82B8-7204E3EE90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3096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71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68884424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72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</p:spTree>
    <p:extLst>
      <p:ext uri="{BB962C8B-B14F-4D97-AF65-F5344CB8AC3E}">
        <p14:creationId xmlns:p14="http://schemas.microsoft.com/office/powerpoint/2010/main" val="189100935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73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5487B34-273F-D245-90DC-7E8FE3E1DE34}"/>
              </a:ext>
            </a:extLst>
          </p:cNvPr>
          <p:cNvCxnSpPr/>
          <p:nvPr/>
        </p:nvCxnSpPr>
        <p:spPr bwMode="auto">
          <a:xfrm flipV="1">
            <a:off x="7010618" y="5813812"/>
            <a:ext cx="0" cy="4793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F46AA15E-290B-DA4B-A3A9-3D378F497596}"/>
              </a:ext>
            </a:extLst>
          </p:cNvPr>
          <p:cNvSpPr txBox="1"/>
          <p:nvPr/>
        </p:nvSpPr>
        <p:spPr>
          <a:xfrm>
            <a:off x="5581004" y="6296342"/>
            <a:ext cx="21993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write T1, T2 to disk</a:t>
            </a:r>
          </a:p>
        </p:txBody>
      </p:sp>
    </p:spTree>
    <p:extLst>
      <p:ext uri="{BB962C8B-B14F-4D97-AF65-F5344CB8AC3E}">
        <p14:creationId xmlns:p14="http://schemas.microsoft.com/office/powerpoint/2010/main" val="4770499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74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5487B34-273F-D245-90DC-7E8FE3E1DE34}"/>
              </a:ext>
            </a:extLst>
          </p:cNvPr>
          <p:cNvCxnSpPr/>
          <p:nvPr/>
        </p:nvCxnSpPr>
        <p:spPr bwMode="auto">
          <a:xfrm flipV="1">
            <a:off x="7010618" y="5813812"/>
            <a:ext cx="0" cy="4793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F46AA15E-290B-DA4B-A3A9-3D378F497596}"/>
              </a:ext>
            </a:extLst>
          </p:cNvPr>
          <p:cNvSpPr txBox="1"/>
          <p:nvPr/>
        </p:nvSpPr>
        <p:spPr>
          <a:xfrm>
            <a:off x="5581004" y="6296342"/>
            <a:ext cx="21993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write T1, T2 to disk</a:t>
            </a:r>
          </a:p>
        </p:txBody>
      </p:sp>
    </p:spTree>
    <p:extLst>
      <p:ext uri="{BB962C8B-B14F-4D97-AF65-F5344CB8AC3E}">
        <p14:creationId xmlns:p14="http://schemas.microsoft.com/office/powerpoint/2010/main" val="33949471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with </a:t>
            </a:r>
            <a:r>
              <a:rPr lang="en-US" dirty="0" err="1"/>
              <a:t>checkpointed</a:t>
            </a:r>
            <a:r>
              <a:rPr lang="en-US" dirty="0"/>
              <a:t> undo logging, two cases:</a:t>
            </a:r>
          </a:p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</a:p>
          <a:p>
            <a:pPr lvl="1"/>
            <a:r>
              <a:rPr lang="en-US" dirty="0"/>
              <a:t>Every value written by transactions that committed before the corresponding &lt;start </a:t>
            </a:r>
            <a:r>
              <a:rPr lang="en-US" dirty="0" err="1"/>
              <a:t>ckpt</a:t>
            </a:r>
            <a:r>
              <a:rPr lang="en-US" dirty="0"/>
              <a:t> ()&gt; has been written to disk – ignore</a:t>
            </a:r>
          </a:p>
          <a:p>
            <a:pPr lvl="1"/>
            <a:r>
              <a:rPr lang="en-US" dirty="0"/>
              <a:t>Any transaction named in the checkpoint start, or which has started since, may have changes that have not been written to disk (even if the transaction has committed)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A10077-4A7D-134E-9687-F172C66D49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1131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76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7378180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77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9D31FE-3C6C-5F4B-999D-12E414C2C442}"/>
              </a:ext>
            </a:extLst>
          </p:cNvPr>
          <p:cNvCxnSpPr>
            <a:cxnSpLocks/>
          </p:cNvCxnSpPr>
          <p:nvPr/>
        </p:nvCxnSpPr>
        <p:spPr bwMode="auto">
          <a:xfrm>
            <a:off x="2852948" y="2725415"/>
            <a:ext cx="0" cy="308839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2852948" y="5229225"/>
            <a:ext cx="597990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3882315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78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9D31FE-3C6C-5F4B-999D-12E414C2C442}"/>
              </a:ext>
            </a:extLst>
          </p:cNvPr>
          <p:cNvCxnSpPr>
            <a:cxnSpLocks/>
          </p:cNvCxnSpPr>
          <p:nvPr/>
        </p:nvCxnSpPr>
        <p:spPr bwMode="auto">
          <a:xfrm>
            <a:off x="2852948" y="2725415"/>
            <a:ext cx="0" cy="308839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2852948" y="5229225"/>
            <a:ext cx="597990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F5C8F3F5-9500-A740-8DE0-3E41B921FBCF}"/>
              </a:ext>
            </a:extLst>
          </p:cNvPr>
          <p:cNvSpPr/>
          <p:nvPr/>
        </p:nvSpPr>
        <p:spPr bwMode="auto">
          <a:xfrm>
            <a:off x="3728147" y="263847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C0F80D-1BA8-734D-A362-2567CB31C456}"/>
              </a:ext>
            </a:extLst>
          </p:cNvPr>
          <p:cNvSpPr/>
          <p:nvPr/>
        </p:nvSpPr>
        <p:spPr bwMode="auto">
          <a:xfrm>
            <a:off x="4808628" y="26336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46B538A-0F7E-F645-85D5-15653500D2BC}"/>
              </a:ext>
            </a:extLst>
          </p:cNvPr>
          <p:cNvSpPr/>
          <p:nvPr/>
        </p:nvSpPr>
        <p:spPr bwMode="auto">
          <a:xfrm>
            <a:off x="5214409" y="299467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045B6B8-6EA1-1744-979D-17D8FD581A26}"/>
              </a:ext>
            </a:extLst>
          </p:cNvPr>
          <p:cNvSpPr/>
          <p:nvPr/>
        </p:nvSpPr>
        <p:spPr bwMode="auto">
          <a:xfrm>
            <a:off x="4082052" y="29923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5894E20-E628-EC40-B2F7-238412C2F24C}"/>
              </a:ext>
            </a:extLst>
          </p:cNvPr>
          <p:cNvSpPr/>
          <p:nvPr/>
        </p:nvSpPr>
        <p:spPr bwMode="auto">
          <a:xfrm>
            <a:off x="5005151" y="335765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1A92F66-E69F-3F49-9ECE-471B6A9DF338}"/>
              </a:ext>
            </a:extLst>
          </p:cNvPr>
          <p:cNvSpPr/>
          <p:nvPr/>
        </p:nvSpPr>
        <p:spPr bwMode="auto">
          <a:xfrm>
            <a:off x="6167438" y="372373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806B95D-F4B8-2648-9615-DC258C9BE9F5}"/>
              </a:ext>
            </a:extLst>
          </p:cNvPr>
          <p:cNvSpPr/>
          <p:nvPr/>
        </p:nvSpPr>
        <p:spPr bwMode="auto">
          <a:xfrm>
            <a:off x="7158341" y="408770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035820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with </a:t>
            </a:r>
            <a:r>
              <a:rPr lang="en-US" dirty="0" err="1"/>
              <a:t>checkpointed</a:t>
            </a:r>
            <a:r>
              <a:rPr lang="en-US" dirty="0"/>
              <a:t> undo logging, two cases:</a:t>
            </a:r>
          </a:p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</a:t>
            </a:r>
            <a:r>
              <a:rPr lang="en-US" b="1" dirty="0" err="1"/>
              <a:t>Tn</a:t>
            </a:r>
            <a:r>
              <a:rPr lang="en-US" b="1" dirty="0"/>
              <a:t>)&gt;</a:t>
            </a:r>
          </a:p>
          <a:p>
            <a:pPr lvl="1"/>
            <a:r>
              <a:rPr lang="en-US" dirty="0"/>
              <a:t>Can’t tell whether committed transactions prior to this checkpoint had their changes written to disk</a:t>
            </a:r>
          </a:p>
          <a:p>
            <a:pPr lvl="1"/>
            <a:r>
              <a:rPr lang="en-US" dirty="0"/>
              <a:t>Search back to the previous &lt;end </a:t>
            </a:r>
            <a:r>
              <a:rPr lang="en-US" dirty="0" err="1"/>
              <a:t>ckpt</a:t>
            </a:r>
            <a:r>
              <a:rPr lang="en-US" dirty="0"/>
              <a:t>&gt;, find its corresponding &lt;start </a:t>
            </a:r>
            <a:r>
              <a:rPr lang="en-US" dirty="0" err="1"/>
              <a:t>ckpt</a:t>
            </a:r>
            <a:r>
              <a:rPr lang="en-US" dirty="0"/>
              <a:t> ()&gt; and treat as before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289920-80C1-6A45-88F0-F1CF70ABCE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05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Expanded Transaction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read(X)</a:t>
            </a:r>
          </a:p>
          <a:p>
            <a:pPr marL="0" indent="0">
              <a:buNone/>
            </a:pPr>
            <a:r>
              <a:rPr lang="en-GB" dirty="0"/>
              <a:t>X := X – 10</a:t>
            </a:r>
          </a:p>
          <a:p>
            <a:pPr marL="0" indent="0">
              <a:buNone/>
            </a:pPr>
            <a:r>
              <a:rPr lang="en-GB" dirty="0"/>
              <a:t>write(X)</a:t>
            </a:r>
          </a:p>
          <a:p>
            <a:pPr marL="0" indent="0">
              <a:buNone/>
            </a:pPr>
            <a:r>
              <a:rPr lang="en-GB" dirty="0"/>
              <a:t>read(Y)</a:t>
            </a:r>
          </a:p>
          <a:p>
            <a:pPr marL="0" indent="0">
              <a:buNone/>
            </a:pPr>
            <a:r>
              <a:rPr lang="en-GB" dirty="0"/>
              <a:t>Y := Y+10</a:t>
            </a:r>
          </a:p>
          <a:p>
            <a:pPr marL="0" indent="0">
              <a:buNone/>
            </a:pPr>
            <a:r>
              <a:rPr lang="en-GB" dirty="0"/>
              <a:t>write(Y)</a:t>
            </a:r>
          </a:p>
          <a:p>
            <a:pPr marL="0" indent="0">
              <a:buNone/>
            </a:pPr>
            <a:r>
              <a:rPr lang="en-GB" dirty="0"/>
              <a:t>output(X)</a:t>
            </a:r>
          </a:p>
          <a:p>
            <a:pPr marL="0" indent="0">
              <a:buNone/>
            </a:pPr>
            <a:r>
              <a:rPr lang="en-GB" dirty="0"/>
              <a:t>output(Y)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B64F2-3F27-DA4A-8FD0-B1DC1E2F2C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0642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ABDBCEF9-7FD6-4441-8886-8BD7E0ADEE89}"/>
              </a:ext>
            </a:extLst>
          </p:cNvPr>
          <p:cNvSpPr/>
          <p:nvPr/>
        </p:nvSpPr>
        <p:spPr bwMode="auto">
          <a:xfrm>
            <a:off x="2030033" y="1781175"/>
            <a:ext cx="951134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2569907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80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2347179" y="6226747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4671132" y="5897892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0ED170FF-283D-AC42-91A2-E3B3B0AEFE02}"/>
              </a:ext>
            </a:extLst>
          </p:cNvPr>
          <p:cNvSpPr txBox="1"/>
          <p:nvPr/>
        </p:nvSpPr>
        <p:spPr>
          <a:xfrm>
            <a:off x="870260" y="5887881"/>
            <a:ext cx="23195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(T1, T2)&gt;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B102348-8486-654C-BED0-089D41A94FA0}"/>
              </a:ext>
            </a:extLst>
          </p:cNvPr>
          <p:cNvCxnSpPr>
            <a:cxnSpLocks/>
          </p:cNvCxnSpPr>
          <p:nvPr/>
        </p:nvCxnSpPr>
        <p:spPr bwMode="auto">
          <a:xfrm>
            <a:off x="2030033" y="1769272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E949968-1B70-2048-9DE1-9968618D8498}"/>
              </a:ext>
            </a:extLst>
          </p:cNvPr>
          <p:cNvCxnSpPr>
            <a:cxnSpLocks/>
          </p:cNvCxnSpPr>
          <p:nvPr/>
        </p:nvCxnSpPr>
        <p:spPr bwMode="auto">
          <a:xfrm>
            <a:off x="2981167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869201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ABDBCEF9-7FD6-4441-8886-8BD7E0ADEE89}"/>
              </a:ext>
            </a:extLst>
          </p:cNvPr>
          <p:cNvSpPr/>
          <p:nvPr/>
        </p:nvSpPr>
        <p:spPr bwMode="auto">
          <a:xfrm>
            <a:off x="2030033" y="1781175"/>
            <a:ext cx="951134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2569907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81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2347179" y="6226747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4671132" y="5897892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0ED170FF-283D-AC42-91A2-E3B3B0AEFE02}"/>
              </a:ext>
            </a:extLst>
          </p:cNvPr>
          <p:cNvSpPr txBox="1"/>
          <p:nvPr/>
        </p:nvSpPr>
        <p:spPr>
          <a:xfrm>
            <a:off x="870260" y="5887881"/>
            <a:ext cx="23195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(T1, T2)&gt;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B102348-8486-654C-BED0-089D41A94FA0}"/>
              </a:ext>
            </a:extLst>
          </p:cNvPr>
          <p:cNvCxnSpPr>
            <a:cxnSpLocks/>
          </p:cNvCxnSpPr>
          <p:nvPr/>
        </p:nvCxnSpPr>
        <p:spPr bwMode="auto">
          <a:xfrm>
            <a:off x="2030033" y="1769272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E949968-1B70-2048-9DE1-9968618D8498}"/>
              </a:ext>
            </a:extLst>
          </p:cNvPr>
          <p:cNvCxnSpPr>
            <a:cxnSpLocks/>
          </p:cNvCxnSpPr>
          <p:nvPr/>
        </p:nvCxnSpPr>
        <p:spPr bwMode="auto">
          <a:xfrm>
            <a:off x="2981167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4740366-CDBF-834F-9303-FA95A5896E16}"/>
              </a:ext>
            </a:extLst>
          </p:cNvPr>
          <p:cNvCxnSpPr>
            <a:cxnSpLocks/>
          </p:cNvCxnSpPr>
          <p:nvPr/>
        </p:nvCxnSpPr>
        <p:spPr bwMode="auto">
          <a:xfrm>
            <a:off x="1055689" y="2000444"/>
            <a:ext cx="0" cy="380320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1055689" y="5229225"/>
            <a:ext cx="7777161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7101679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ABDBCEF9-7FD6-4441-8886-8BD7E0ADEE89}"/>
              </a:ext>
            </a:extLst>
          </p:cNvPr>
          <p:cNvSpPr/>
          <p:nvPr/>
        </p:nvSpPr>
        <p:spPr bwMode="auto">
          <a:xfrm>
            <a:off x="2030033" y="1781175"/>
            <a:ext cx="951134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2569907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82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2347179" y="6226747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4671132" y="5897892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F5C8F3F5-9500-A740-8DE0-3E41B921FBCF}"/>
              </a:ext>
            </a:extLst>
          </p:cNvPr>
          <p:cNvSpPr/>
          <p:nvPr/>
        </p:nvSpPr>
        <p:spPr bwMode="auto">
          <a:xfrm>
            <a:off x="3728147" y="263847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C0F80D-1BA8-734D-A362-2567CB31C456}"/>
              </a:ext>
            </a:extLst>
          </p:cNvPr>
          <p:cNvSpPr/>
          <p:nvPr/>
        </p:nvSpPr>
        <p:spPr bwMode="auto">
          <a:xfrm>
            <a:off x="4808628" y="26336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46B538A-0F7E-F645-85D5-15653500D2BC}"/>
              </a:ext>
            </a:extLst>
          </p:cNvPr>
          <p:cNvSpPr/>
          <p:nvPr/>
        </p:nvSpPr>
        <p:spPr bwMode="auto">
          <a:xfrm>
            <a:off x="5214409" y="299467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045B6B8-6EA1-1744-979D-17D8FD581A26}"/>
              </a:ext>
            </a:extLst>
          </p:cNvPr>
          <p:cNvSpPr/>
          <p:nvPr/>
        </p:nvSpPr>
        <p:spPr bwMode="auto">
          <a:xfrm>
            <a:off x="4082052" y="29923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5894E20-E628-EC40-B2F7-238412C2F24C}"/>
              </a:ext>
            </a:extLst>
          </p:cNvPr>
          <p:cNvSpPr/>
          <p:nvPr/>
        </p:nvSpPr>
        <p:spPr bwMode="auto">
          <a:xfrm>
            <a:off x="5005151" y="335765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1A92F66-E69F-3F49-9ECE-471B6A9DF338}"/>
              </a:ext>
            </a:extLst>
          </p:cNvPr>
          <p:cNvSpPr/>
          <p:nvPr/>
        </p:nvSpPr>
        <p:spPr bwMode="auto">
          <a:xfrm>
            <a:off x="6167438" y="372373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806B95D-F4B8-2648-9615-DC258C9BE9F5}"/>
              </a:ext>
            </a:extLst>
          </p:cNvPr>
          <p:cNvSpPr/>
          <p:nvPr/>
        </p:nvSpPr>
        <p:spPr bwMode="auto">
          <a:xfrm>
            <a:off x="7158341" y="408770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ED170FF-283D-AC42-91A2-E3B3B0AEFE02}"/>
              </a:ext>
            </a:extLst>
          </p:cNvPr>
          <p:cNvSpPr txBox="1"/>
          <p:nvPr/>
        </p:nvSpPr>
        <p:spPr>
          <a:xfrm>
            <a:off x="870260" y="5887881"/>
            <a:ext cx="23195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(T1, T2)&gt;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B102348-8486-654C-BED0-089D41A94FA0}"/>
              </a:ext>
            </a:extLst>
          </p:cNvPr>
          <p:cNvCxnSpPr>
            <a:cxnSpLocks/>
          </p:cNvCxnSpPr>
          <p:nvPr/>
        </p:nvCxnSpPr>
        <p:spPr bwMode="auto">
          <a:xfrm>
            <a:off x="2030033" y="1769272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E949968-1B70-2048-9DE1-9968618D8498}"/>
              </a:ext>
            </a:extLst>
          </p:cNvPr>
          <p:cNvCxnSpPr>
            <a:cxnSpLocks/>
          </p:cNvCxnSpPr>
          <p:nvPr/>
        </p:nvCxnSpPr>
        <p:spPr bwMode="auto">
          <a:xfrm>
            <a:off x="2981167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4740366-CDBF-834F-9303-FA95A5896E16}"/>
              </a:ext>
            </a:extLst>
          </p:cNvPr>
          <p:cNvCxnSpPr>
            <a:cxnSpLocks/>
          </p:cNvCxnSpPr>
          <p:nvPr/>
        </p:nvCxnSpPr>
        <p:spPr bwMode="auto">
          <a:xfrm>
            <a:off x="1055689" y="2000444"/>
            <a:ext cx="0" cy="380320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28AC353C-C93D-1542-B18E-9EE5B95923FC}"/>
              </a:ext>
            </a:extLst>
          </p:cNvPr>
          <p:cNvSpPr/>
          <p:nvPr/>
        </p:nvSpPr>
        <p:spPr bwMode="auto">
          <a:xfrm>
            <a:off x="5539243" y="226617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043383D-DF2C-A94D-A58A-FEA822441A8E}"/>
              </a:ext>
            </a:extLst>
          </p:cNvPr>
          <p:cNvSpPr/>
          <p:nvPr/>
        </p:nvSpPr>
        <p:spPr bwMode="auto">
          <a:xfrm>
            <a:off x="4621744" y="226617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975951C-89DB-3C48-82BA-0AEB639D5D81}"/>
              </a:ext>
            </a:extLst>
          </p:cNvPr>
          <p:cNvSpPr/>
          <p:nvPr/>
        </p:nvSpPr>
        <p:spPr bwMode="auto">
          <a:xfrm>
            <a:off x="3041591" y="227348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8689D2BB-838F-B842-8ACB-6DD3E96C3A26}"/>
              </a:ext>
            </a:extLst>
          </p:cNvPr>
          <p:cNvSpPr/>
          <p:nvPr/>
        </p:nvSpPr>
        <p:spPr bwMode="auto">
          <a:xfrm>
            <a:off x="2187523" y="190896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811BE30-11B6-1048-8101-69F8E16B5F22}"/>
              </a:ext>
            </a:extLst>
          </p:cNvPr>
          <p:cNvSpPr/>
          <p:nvPr/>
        </p:nvSpPr>
        <p:spPr bwMode="auto">
          <a:xfrm>
            <a:off x="4226052" y="190896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1055689" y="5229225"/>
            <a:ext cx="7777161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007486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</a:t>
            </a:r>
          </a:p>
        </p:txBody>
      </p:sp>
    </p:spTree>
    <p:extLst>
      <p:ext uri="{BB962C8B-B14F-4D97-AF65-F5344CB8AC3E}">
        <p14:creationId xmlns:p14="http://schemas.microsoft.com/office/powerpoint/2010/main" val="218951820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Aims to address issues with both undo and redo logging</a:t>
            </a:r>
          </a:p>
          <a:p>
            <a:pPr lvl="1"/>
            <a:r>
              <a:rPr lang="en-US" dirty="0"/>
              <a:t>Undo logging may increase number of disk i/o operations</a:t>
            </a:r>
          </a:p>
          <a:p>
            <a:pPr lvl="1"/>
            <a:r>
              <a:rPr lang="en-US" dirty="0"/>
              <a:t>Redo logging requires that all modified blocks be kept in buffers until the transaction commits and the logs flushed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different record type to record changes: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i="1" dirty="0"/>
              <a:t>T</a:t>
            </a:r>
            <a:r>
              <a:rPr lang="en-US" b="1" dirty="0"/>
              <a:t>, </a:t>
            </a:r>
            <a:r>
              <a:rPr lang="en-US" b="1" i="1" dirty="0"/>
              <a:t>X</a:t>
            </a:r>
            <a:r>
              <a:rPr lang="en-US" b="1" dirty="0"/>
              <a:t>, </a:t>
            </a:r>
            <a:r>
              <a:rPr lang="en-US" b="1" i="1" dirty="0"/>
              <a:t>old</a:t>
            </a:r>
            <a:r>
              <a:rPr lang="en-US" b="1" dirty="0"/>
              <a:t>, </a:t>
            </a:r>
            <a:r>
              <a:rPr lang="en-US" b="1" i="1" dirty="0"/>
              <a:t>new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changed database item X from an old to a new value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459556-D142-A64B-B966-E93EB33C40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4291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 Rules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UR1: Before transaction T modifies any database item X on disk, the update record &lt;T, X, old, new&gt; must be written to disk</a:t>
            </a:r>
          </a:p>
          <a:p>
            <a:pPr marL="0" indent="0">
              <a:buNone/>
            </a:pPr>
            <a:r>
              <a:rPr lang="en-US" dirty="0"/>
              <a:t>UR2: A &lt;commit T&gt; record must be flushed to disk as soon as it it written to the log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the &lt;commit T&gt; log record may come before or after any of the changes on disk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E45AA-BFEB-B348-9856-7EF393992F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9847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86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49"/>
            <a:ext cx="10944225" cy="5976939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20,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50,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21210816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Undo/Redo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Redo all committed transactions from oldest to newest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Undo all incomplete transactions from newest to oldest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B7E9-A4D8-A840-9206-F782B7DBC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9060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r>
              <a:rPr lang="en-US" dirty="0"/>
              <a:t> with Undo/Redo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&lt;start </a:t>
            </a:r>
            <a:r>
              <a:rPr lang="en-US" dirty="0" err="1"/>
              <a:t>ckpt</a:t>
            </a:r>
            <a:r>
              <a:rPr lang="en-US" dirty="0"/>
              <a:t> (T1...</a:t>
            </a:r>
            <a:r>
              <a:rPr lang="en-US" dirty="0" err="1"/>
              <a:t>Tn</a:t>
            </a:r>
            <a:r>
              <a:rPr lang="en-US" dirty="0"/>
              <a:t>)&gt; to log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to disk all dirty buffers (i.e. those with one or more changed database items, not just those from committed transactions)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&lt;end </a:t>
            </a:r>
            <a:r>
              <a:rPr lang="en-US" dirty="0" err="1"/>
              <a:t>ckpt</a:t>
            </a:r>
            <a:r>
              <a:rPr lang="en-US" dirty="0"/>
              <a:t>&gt; to log and 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B4226F-D5F8-374A-99DF-E6E4C70906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6364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7447E-0D49-DF48-9FF7-18ACA4E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</a:t>
            </a:r>
            <a:br>
              <a:rPr lang="en-GB" dirty="0"/>
            </a:br>
            <a:r>
              <a:rPr lang="en-GB" dirty="0"/>
              <a:t>Parallel Databases</a:t>
            </a:r>
          </a:p>
        </p:txBody>
      </p:sp>
    </p:spTree>
    <p:extLst>
      <p:ext uri="{BB962C8B-B14F-4D97-AF65-F5344CB8AC3E}">
        <p14:creationId xmlns:p14="http://schemas.microsoft.com/office/powerpoint/2010/main" val="3684280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525014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1068</TotalTime>
  <Words>4224</Words>
  <Application>Microsoft Macintosh PowerPoint</Application>
  <PresentationFormat>Widescreen</PresentationFormat>
  <Paragraphs>912</Paragraphs>
  <Slides>89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89</vt:i4>
      </vt:variant>
    </vt:vector>
  </HeadingPairs>
  <TitlesOfParts>
    <vt:vector size="102" baseType="lpstr">
      <vt:lpstr>Arial</vt:lpstr>
      <vt:lpstr>Calibri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Logging and Recovery</vt:lpstr>
      <vt:lpstr>Durability</vt:lpstr>
      <vt:lpstr>input(X)</vt:lpstr>
      <vt:lpstr>read(X)</vt:lpstr>
      <vt:lpstr>write(X)</vt:lpstr>
      <vt:lpstr>output(X)</vt:lpstr>
      <vt:lpstr>Expanded Transaction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Logging</vt:lpstr>
      <vt:lpstr>Logging</vt:lpstr>
      <vt:lpstr>Log Records</vt:lpstr>
      <vt:lpstr>Undo Logging</vt:lpstr>
      <vt:lpstr>Undo Logging</vt:lpstr>
      <vt:lpstr>Undo Logging</vt:lpstr>
      <vt:lpstr>Undo Logging</vt:lpstr>
      <vt:lpstr>Undo Logging</vt:lpstr>
      <vt:lpstr>Undo Logging</vt:lpstr>
      <vt:lpstr>Undo Logging</vt:lpstr>
      <vt:lpstr>Undo Logging Rules</vt:lpstr>
      <vt:lpstr>PowerPoint Presentation</vt:lpstr>
      <vt:lpstr>Recovery with Undo Logging</vt:lpstr>
      <vt:lpstr>Recovery with Undo Logging</vt:lpstr>
      <vt:lpstr>Recovery with Undo Logging</vt:lpstr>
      <vt:lpstr>Recovery with Undo Logging</vt:lpstr>
      <vt:lpstr>Recovery with Undo Logging</vt:lpstr>
      <vt:lpstr>Undo Logging with Checkpointing</vt:lpstr>
      <vt:lpstr>Checkpointing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Nonquiescent Checkpointing</vt:lpstr>
      <vt:lpstr>Nonquiescent Checkpointing</vt:lpstr>
      <vt:lpstr>Nonquiescent Checkpointing</vt:lpstr>
      <vt:lpstr>Nonquiescent Checkpointing</vt:lpstr>
      <vt:lpstr>Nonquiescent Checkpointing</vt:lpstr>
      <vt:lpstr>Nonquiescent Checkpointing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Redo Logging</vt:lpstr>
      <vt:lpstr>Issues with Undo Logging</vt:lpstr>
      <vt:lpstr>Redo Logging</vt:lpstr>
      <vt:lpstr>Redo Logging Rule</vt:lpstr>
      <vt:lpstr>PowerPoint Presentation</vt:lpstr>
      <vt:lpstr>Recovery with Redo Logging</vt:lpstr>
      <vt:lpstr>Recovery with Redo Logging</vt:lpstr>
      <vt:lpstr>Recovery with Redo Logging</vt:lpstr>
      <vt:lpstr>Recovery with Redo Logging</vt:lpstr>
      <vt:lpstr>Recovery with Redo Logging</vt:lpstr>
      <vt:lpstr>Checkpointing with Redo Logging</vt:lpstr>
      <vt:lpstr>Recovery with Redo Logging</vt:lpstr>
      <vt:lpstr>Recovery with Redo Logging</vt:lpstr>
      <vt:lpstr>Recovery with Redo Logging</vt:lpstr>
      <vt:lpstr>Recovery with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Undo/Redo Logging</vt:lpstr>
      <vt:lpstr>Undo/Redo Logging</vt:lpstr>
      <vt:lpstr>Undo/Redo Logging Rules</vt:lpstr>
      <vt:lpstr>PowerPoint Presentation</vt:lpstr>
      <vt:lpstr>Recovery with Undo/Redo Logging</vt:lpstr>
      <vt:lpstr>Checkpointing with Undo/Redo Logging</vt:lpstr>
      <vt:lpstr>Next Lecture:  Parallel Databases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19</cp:revision>
  <dcterms:created xsi:type="dcterms:W3CDTF">2019-02-28T16:50:45Z</dcterms:created>
  <dcterms:modified xsi:type="dcterms:W3CDTF">2021-03-15T09:57:36Z</dcterms:modified>
</cp:coreProperties>
</file>