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7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85"/>
  </p:notesMasterIdLst>
  <p:sldIdLst>
    <p:sldId id="259" r:id="rId9"/>
    <p:sldId id="257" r:id="rId10"/>
    <p:sldId id="258" r:id="rId11"/>
    <p:sldId id="260" r:id="rId12"/>
    <p:sldId id="348" r:id="rId13"/>
    <p:sldId id="317" r:id="rId14"/>
    <p:sldId id="349" r:id="rId15"/>
    <p:sldId id="350" r:id="rId16"/>
    <p:sldId id="351" r:id="rId17"/>
    <p:sldId id="352" r:id="rId18"/>
    <p:sldId id="319" r:id="rId19"/>
    <p:sldId id="346" r:id="rId20"/>
    <p:sldId id="353" r:id="rId21"/>
    <p:sldId id="354" r:id="rId22"/>
    <p:sldId id="318" r:id="rId23"/>
    <p:sldId id="322" r:id="rId24"/>
    <p:sldId id="323" r:id="rId25"/>
    <p:sldId id="324" r:id="rId26"/>
    <p:sldId id="262" r:id="rId27"/>
    <p:sldId id="263" r:id="rId28"/>
    <p:sldId id="333" r:id="rId29"/>
    <p:sldId id="355" r:id="rId30"/>
    <p:sldId id="356" r:id="rId31"/>
    <p:sldId id="357" r:id="rId32"/>
    <p:sldId id="358" r:id="rId33"/>
    <p:sldId id="359" r:id="rId34"/>
    <p:sldId id="360" r:id="rId35"/>
    <p:sldId id="361" r:id="rId36"/>
    <p:sldId id="362" r:id="rId37"/>
    <p:sldId id="363" r:id="rId38"/>
    <p:sldId id="265" r:id="rId39"/>
    <p:sldId id="334" r:id="rId40"/>
    <p:sldId id="267" r:id="rId41"/>
    <p:sldId id="335" r:id="rId42"/>
    <p:sldId id="269" r:id="rId43"/>
    <p:sldId id="270" r:id="rId44"/>
    <p:sldId id="271" r:id="rId45"/>
    <p:sldId id="272" r:id="rId46"/>
    <p:sldId id="311" r:id="rId47"/>
    <p:sldId id="273" r:id="rId48"/>
    <p:sldId id="274" r:id="rId49"/>
    <p:sldId id="275" r:id="rId50"/>
    <p:sldId id="276" r:id="rId51"/>
    <p:sldId id="336" r:id="rId52"/>
    <p:sldId id="337" r:id="rId53"/>
    <p:sldId id="339" r:id="rId54"/>
    <p:sldId id="338" r:id="rId55"/>
    <p:sldId id="312" r:id="rId56"/>
    <p:sldId id="329" r:id="rId57"/>
    <p:sldId id="330" r:id="rId58"/>
    <p:sldId id="328" r:id="rId59"/>
    <p:sldId id="286" r:id="rId60"/>
    <p:sldId id="287" r:id="rId61"/>
    <p:sldId id="288" r:id="rId62"/>
    <p:sldId id="289" r:id="rId63"/>
    <p:sldId id="341" r:id="rId64"/>
    <p:sldId id="342" r:id="rId65"/>
    <p:sldId id="343" r:id="rId66"/>
    <p:sldId id="340" r:id="rId67"/>
    <p:sldId id="291" r:id="rId68"/>
    <p:sldId id="313" r:id="rId69"/>
    <p:sldId id="292" r:id="rId70"/>
    <p:sldId id="314" r:id="rId71"/>
    <p:sldId id="293" r:id="rId72"/>
    <p:sldId id="315" r:id="rId73"/>
    <p:sldId id="365" r:id="rId74"/>
    <p:sldId id="326" r:id="rId75"/>
    <p:sldId id="364" r:id="rId76"/>
    <p:sldId id="294" r:id="rId77"/>
    <p:sldId id="347" r:id="rId78"/>
    <p:sldId id="296" r:id="rId79"/>
    <p:sldId id="316" r:id="rId80"/>
    <p:sldId id="298" r:id="rId81"/>
    <p:sldId id="327" r:id="rId82"/>
    <p:sldId id="306" r:id="rId83"/>
    <p:sldId id="345" r:id="rId8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" userDrawn="1">
          <p15:clr>
            <a:srgbClr val="A4A3A4"/>
          </p15:clr>
        </p15:guide>
        <p15:guide id="2" pos="69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66E18D-47F4-5044-868F-0CC5BECEBFFF}" v="48" dt="2021-03-15T09:20:05.1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68" y="680"/>
      </p:cViewPr>
      <p:guideLst>
        <p:guide orient="horz" pos="119"/>
        <p:guide pos="69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tableStyles" Target="tableStyles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5" Type="http://schemas.openxmlformats.org/officeDocument/2006/relationships/slideMaster" Target="slideMasters/slideMaster5.xml"/><Relationship Id="rId90" Type="http://schemas.microsoft.com/office/2016/11/relationships/changesInfo" Target="changesInfos/changesInfo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77" Type="http://schemas.openxmlformats.org/officeDocument/2006/relationships/slide" Target="slides/slide69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80" Type="http://schemas.openxmlformats.org/officeDocument/2006/relationships/slide" Target="slides/slide72.xml"/><Relationship Id="rId85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theme" Target="theme/theme1.xml"/><Relationship Id="rId9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viewProps" Target="viewProps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DD66E18D-47F4-5044-868F-0CC5BECEBFFF}"/>
    <pc:docChg chg="custSel addSld delSld modSld sldOrd">
      <pc:chgData name="Nicholas Gibbins" userId="6a0e944c-4d97-467d-bb7a-7c3315791fe4" providerId="ADAL" clId="{DD66E18D-47F4-5044-868F-0CC5BECEBFFF}" dt="2021-03-15T09:20:33.111" v="144" actId="20577"/>
      <pc:docMkLst>
        <pc:docMk/>
      </pc:docMkLst>
      <pc:sldChg chg="modSp mod">
        <pc:chgData name="Nicholas Gibbins" userId="6a0e944c-4d97-467d-bb7a-7c3315791fe4" providerId="ADAL" clId="{DD66E18D-47F4-5044-868F-0CC5BECEBFFF}" dt="2021-03-15T09:11:01.388" v="18" actId="20577"/>
        <pc:sldMkLst>
          <pc:docMk/>
          <pc:sldMk cId="1835879750" sldId="257"/>
        </pc:sldMkLst>
        <pc:spChg chg="mod">
          <ac:chgData name="Nicholas Gibbins" userId="6a0e944c-4d97-467d-bb7a-7c3315791fe4" providerId="ADAL" clId="{DD66E18D-47F4-5044-868F-0CC5BECEBFFF}" dt="2021-03-15T09:11:01.388" v="18" actId="20577"/>
          <ac:spMkLst>
            <pc:docMk/>
            <pc:sldMk cId="1835879750" sldId="257"/>
            <ac:spMk id="4" creationId="{00000000-0000-0000-0000-000000000000}"/>
          </ac:spMkLst>
        </pc:spChg>
      </pc:sldChg>
      <pc:sldChg chg="modSp modAnim">
        <pc:chgData name="Nicholas Gibbins" userId="6a0e944c-4d97-467d-bb7a-7c3315791fe4" providerId="ADAL" clId="{DD66E18D-47F4-5044-868F-0CC5BECEBFFF}" dt="2021-03-15T09:10:53.779" v="7" actId="20577"/>
        <pc:sldMkLst>
          <pc:docMk/>
          <pc:sldMk cId="2778119835" sldId="260"/>
        </pc:sldMkLst>
        <pc:spChg chg="mod">
          <ac:chgData name="Nicholas Gibbins" userId="6a0e944c-4d97-467d-bb7a-7c3315791fe4" providerId="ADAL" clId="{DD66E18D-47F4-5044-868F-0CC5BECEBFFF}" dt="2021-03-15T09:10:53.779" v="7" actId="20577"/>
          <ac:spMkLst>
            <pc:docMk/>
            <pc:sldMk cId="2778119835" sldId="260"/>
            <ac:spMk id="168963" creationId="{00000000-0000-0000-0000-000000000000}"/>
          </ac:spMkLst>
        </pc:spChg>
      </pc:sldChg>
      <pc:sldChg chg="modAnim">
        <pc:chgData name="Nicholas Gibbins" userId="6a0e944c-4d97-467d-bb7a-7c3315791fe4" providerId="ADAL" clId="{DD66E18D-47F4-5044-868F-0CC5BECEBFFF}" dt="2021-03-15T09:17:12.515" v="74"/>
        <pc:sldMkLst>
          <pc:docMk/>
          <pc:sldMk cId="2012442591" sldId="273"/>
        </pc:sldMkLst>
      </pc:sldChg>
      <pc:sldChg chg="modAnim">
        <pc:chgData name="Nicholas Gibbins" userId="6a0e944c-4d97-467d-bb7a-7c3315791fe4" providerId="ADAL" clId="{DD66E18D-47F4-5044-868F-0CC5BECEBFFF}" dt="2021-03-15T09:17:18.525" v="75"/>
        <pc:sldMkLst>
          <pc:docMk/>
          <pc:sldMk cId="2107741309" sldId="274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1138695601" sldId="299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1228809666" sldId="300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185269574" sldId="301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1853601243" sldId="302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3196355713" sldId="303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4147269476" sldId="304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3138951015" sldId="305"/>
        </pc:sldMkLst>
      </pc:sldChg>
      <pc:sldChg chg="modAnim">
        <pc:chgData name="Nicholas Gibbins" userId="6a0e944c-4d97-467d-bb7a-7c3315791fe4" providerId="ADAL" clId="{DD66E18D-47F4-5044-868F-0CC5BECEBFFF}" dt="2021-03-15T09:19:32.725" v="84"/>
        <pc:sldMkLst>
          <pc:docMk/>
          <pc:sldMk cId="2330927251" sldId="314"/>
        </pc:sldMkLst>
      </pc:sldChg>
      <pc:sldChg chg="delSp mod modAnim">
        <pc:chgData name="Nicholas Gibbins" userId="6a0e944c-4d97-467d-bb7a-7c3315791fe4" providerId="ADAL" clId="{DD66E18D-47F4-5044-868F-0CC5BECEBFFF}" dt="2021-03-15T09:11:52.375" v="27" actId="478"/>
        <pc:sldMkLst>
          <pc:docMk/>
          <pc:sldMk cId="3563630064" sldId="317"/>
        </pc:sldMkLst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8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9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0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2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3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4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5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2.375" v="27" actId="478"/>
          <ac:spMkLst>
            <pc:docMk/>
            <pc:sldMk cId="3563630064" sldId="317"/>
            <ac:spMk id="16" creationId="{00000000-0000-0000-0000-000000000000}"/>
          </ac:spMkLst>
        </pc:spChg>
      </pc:sldChg>
      <pc:sldChg chg="modAnim">
        <pc:chgData name="Nicholas Gibbins" userId="6a0e944c-4d97-467d-bb7a-7c3315791fe4" providerId="ADAL" clId="{DD66E18D-47F4-5044-868F-0CC5BECEBFFF}" dt="2021-03-15T09:13:06.681" v="39"/>
        <pc:sldMkLst>
          <pc:docMk/>
          <pc:sldMk cId="2439573728" sldId="318"/>
        </pc:sldMkLst>
      </pc:sldChg>
      <pc:sldChg chg="delSp mod modAnim">
        <pc:chgData name="Nicholas Gibbins" userId="6a0e944c-4d97-467d-bb7a-7c3315791fe4" providerId="ADAL" clId="{DD66E18D-47F4-5044-868F-0CC5BECEBFFF}" dt="2021-03-15T09:20:01.718" v="91" actId="478"/>
        <pc:sldMkLst>
          <pc:docMk/>
          <pc:sldMk cId="3627540537" sldId="326"/>
        </pc:sldMkLst>
        <pc:spChg chg="del">
          <ac:chgData name="Nicholas Gibbins" userId="6a0e944c-4d97-467d-bb7a-7c3315791fe4" providerId="ADAL" clId="{DD66E18D-47F4-5044-868F-0CC5BECEBFFF}" dt="2021-03-15T09:20:01.718" v="91" actId="478"/>
          <ac:spMkLst>
            <pc:docMk/>
            <pc:sldMk cId="3627540537" sldId="326"/>
            <ac:spMk id="6" creationId="{00000000-0000-0000-0000-000000000000}"/>
          </ac:spMkLst>
        </pc:spChg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3865061240" sldId="331"/>
        </pc:sldMkLst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1840620116" sldId="332"/>
        </pc:sldMkLst>
      </pc:sldChg>
      <pc:sldChg chg="modSp modAnim">
        <pc:chgData name="Nicholas Gibbins" userId="6a0e944c-4d97-467d-bb7a-7c3315791fe4" providerId="ADAL" clId="{DD66E18D-47F4-5044-868F-0CC5BECEBFFF}" dt="2021-03-15T09:13:49.330" v="49" actId="20577"/>
        <pc:sldMkLst>
          <pc:docMk/>
          <pc:sldMk cId="1926834614" sldId="333"/>
        </pc:sldMkLst>
        <pc:spChg chg="mod">
          <ac:chgData name="Nicholas Gibbins" userId="6a0e944c-4d97-467d-bb7a-7c3315791fe4" providerId="ADAL" clId="{DD66E18D-47F4-5044-868F-0CC5BECEBFFF}" dt="2021-03-15T09:13:49.330" v="49" actId="20577"/>
          <ac:spMkLst>
            <pc:docMk/>
            <pc:sldMk cId="1926834614" sldId="333"/>
            <ac:spMk id="290819" creationId="{00000000-0000-0000-0000-000000000000}"/>
          </ac:spMkLst>
        </pc:spChg>
      </pc:sldChg>
      <pc:sldChg chg="modAnim">
        <pc:chgData name="Nicholas Gibbins" userId="6a0e944c-4d97-467d-bb7a-7c3315791fe4" providerId="ADAL" clId="{DD66E18D-47F4-5044-868F-0CC5BECEBFFF}" dt="2021-03-15T09:16:53.818" v="72"/>
        <pc:sldMkLst>
          <pc:docMk/>
          <pc:sldMk cId="4231335523" sldId="334"/>
        </pc:sldMkLst>
      </pc:sldChg>
      <pc:sldChg chg="modAnim">
        <pc:chgData name="Nicholas Gibbins" userId="6a0e944c-4d97-467d-bb7a-7c3315791fe4" providerId="ADAL" clId="{DD66E18D-47F4-5044-868F-0CC5BECEBFFF}" dt="2021-03-15T09:16:57.639" v="73"/>
        <pc:sldMkLst>
          <pc:docMk/>
          <pc:sldMk cId="102721771" sldId="335"/>
        </pc:sldMkLst>
      </pc:sldChg>
      <pc:sldChg chg="modAnim">
        <pc:chgData name="Nicholas Gibbins" userId="6a0e944c-4d97-467d-bb7a-7c3315791fe4" providerId="ADAL" clId="{DD66E18D-47F4-5044-868F-0CC5BECEBFFF}" dt="2021-03-15T09:17:27.540" v="76"/>
        <pc:sldMkLst>
          <pc:docMk/>
          <pc:sldMk cId="3878754350" sldId="336"/>
        </pc:sldMkLst>
      </pc:sldChg>
      <pc:sldChg chg="modAnim">
        <pc:chgData name="Nicholas Gibbins" userId="6a0e944c-4d97-467d-bb7a-7c3315791fe4" providerId="ADAL" clId="{DD66E18D-47F4-5044-868F-0CC5BECEBFFF}" dt="2021-03-15T09:17:35.113" v="77"/>
        <pc:sldMkLst>
          <pc:docMk/>
          <pc:sldMk cId="462787404" sldId="337"/>
        </pc:sldMkLst>
      </pc:sldChg>
      <pc:sldChg chg="modAnim">
        <pc:chgData name="Nicholas Gibbins" userId="6a0e944c-4d97-467d-bb7a-7c3315791fe4" providerId="ADAL" clId="{DD66E18D-47F4-5044-868F-0CC5BECEBFFF}" dt="2021-03-15T09:18:05.092" v="79"/>
        <pc:sldMkLst>
          <pc:docMk/>
          <pc:sldMk cId="1479141649" sldId="338"/>
        </pc:sldMkLst>
      </pc:sldChg>
      <pc:sldChg chg="modSp modAnim">
        <pc:chgData name="Nicholas Gibbins" userId="6a0e944c-4d97-467d-bb7a-7c3315791fe4" providerId="ADAL" clId="{DD66E18D-47F4-5044-868F-0CC5BECEBFFF}" dt="2021-03-15T09:18:11.588" v="81" actId="20577"/>
        <pc:sldMkLst>
          <pc:docMk/>
          <pc:sldMk cId="714825123" sldId="339"/>
        </pc:sldMkLst>
        <pc:spChg chg="mod">
          <ac:chgData name="Nicholas Gibbins" userId="6a0e944c-4d97-467d-bb7a-7c3315791fe4" providerId="ADAL" clId="{DD66E18D-47F4-5044-868F-0CC5BECEBFFF}" dt="2021-03-15T09:18:11.588" v="81" actId="20577"/>
          <ac:spMkLst>
            <pc:docMk/>
            <pc:sldMk cId="714825123" sldId="339"/>
            <ac:spMk id="290819" creationId="{00000000-0000-0000-0000-000000000000}"/>
          </ac:spMkLst>
        </pc:spChg>
      </pc:sldChg>
      <pc:sldChg chg="del">
        <pc:chgData name="Nicholas Gibbins" userId="6a0e944c-4d97-467d-bb7a-7c3315791fe4" providerId="ADAL" clId="{DD66E18D-47F4-5044-868F-0CC5BECEBFFF}" dt="2021-03-15T09:09:48.770" v="0" actId="2696"/>
        <pc:sldMkLst>
          <pc:docMk/>
          <pc:sldMk cId="3940578325" sldId="344"/>
        </pc:sldMkLst>
      </pc:sldChg>
      <pc:sldChg chg="modSp mod">
        <pc:chgData name="Nicholas Gibbins" userId="6a0e944c-4d97-467d-bb7a-7c3315791fe4" providerId="ADAL" clId="{DD66E18D-47F4-5044-868F-0CC5BECEBFFF}" dt="2021-03-15T09:20:33.111" v="144" actId="20577"/>
        <pc:sldMkLst>
          <pc:docMk/>
          <pc:sldMk cId="1734611299" sldId="345"/>
        </pc:sldMkLst>
        <pc:spChg chg="mod">
          <ac:chgData name="Nicholas Gibbins" userId="6a0e944c-4d97-467d-bb7a-7c3315791fe4" providerId="ADAL" clId="{DD66E18D-47F4-5044-868F-0CC5BECEBFFF}" dt="2021-03-15T09:20:33.111" v="144" actId="20577"/>
          <ac:spMkLst>
            <pc:docMk/>
            <pc:sldMk cId="1734611299" sldId="345"/>
            <ac:spMk id="2" creationId="{83D22EFB-1FC6-1746-81D7-4EF571273EE8}"/>
          </ac:spMkLst>
        </pc:spChg>
      </pc:sldChg>
      <pc:sldChg chg="delSp mod modAnim">
        <pc:chgData name="Nicholas Gibbins" userId="6a0e944c-4d97-467d-bb7a-7c3315791fe4" providerId="ADAL" clId="{DD66E18D-47F4-5044-868F-0CC5BECEBFFF}" dt="2021-03-15T09:12:52.697" v="37" actId="478"/>
        <pc:sldMkLst>
          <pc:docMk/>
          <pc:sldMk cId="4268586706" sldId="346"/>
        </pc:sldMkLst>
        <pc:spChg chg="del">
          <ac:chgData name="Nicholas Gibbins" userId="6a0e944c-4d97-467d-bb7a-7c3315791fe4" providerId="ADAL" clId="{DD66E18D-47F4-5044-868F-0CC5BECEBFFF}" dt="2021-03-15T09:12:52.697" v="37" actId="478"/>
          <ac:spMkLst>
            <pc:docMk/>
            <pc:sldMk cId="4268586706" sldId="346"/>
            <ac:spMk id="17" creationId="{E4EF28C2-B608-1F4C-BE16-315986A92F9F}"/>
          </ac:spMkLst>
        </pc:spChg>
        <pc:spChg chg="del">
          <ac:chgData name="Nicholas Gibbins" userId="6a0e944c-4d97-467d-bb7a-7c3315791fe4" providerId="ADAL" clId="{DD66E18D-47F4-5044-868F-0CC5BECEBFFF}" dt="2021-03-15T09:12:52.697" v="37" actId="478"/>
          <ac:spMkLst>
            <pc:docMk/>
            <pc:sldMk cId="4268586706" sldId="346"/>
            <ac:spMk id="18" creationId="{005FC594-330A-1E4F-918C-DF7B571416B4}"/>
          </ac:spMkLst>
        </pc:spChg>
        <pc:spChg chg="del">
          <ac:chgData name="Nicholas Gibbins" userId="6a0e944c-4d97-467d-bb7a-7c3315791fe4" providerId="ADAL" clId="{DD66E18D-47F4-5044-868F-0CC5BECEBFFF}" dt="2021-03-15T09:12:52.697" v="37" actId="478"/>
          <ac:spMkLst>
            <pc:docMk/>
            <pc:sldMk cId="4268586706" sldId="346"/>
            <ac:spMk id="19" creationId="{347F1ACD-45F3-4B43-87FF-7E8FA80CBDBB}"/>
          </ac:spMkLst>
        </pc:spChg>
      </pc:sldChg>
      <pc:sldChg chg="add modAnim">
        <pc:chgData name="Nicholas Gibbins" userId="6a0e944c-4d97-467d-bb7a-7c3315791fe4" providerId="ADAL" clId="{DD66E18D-47F4-5044-868F-0CC5BECEBFFF}" dt="2021-03-15T09:10:46.823" v="3"/>
        <pc:sldMkLst>
          <pc:docMk/>
          <pc:sldMk cId="2790518710" sldId="348"/>
        </pc:sldMkLst>
      </pc:sldChg>
      <pc:sldChg chg="add del">
        <pc:chgData name="Nicholas Gibbins" userId="6a0e944c-4d97-467d-bb7a-7c3315791fe4" providerId="ADAL" clId="{DD66E18D-47F4-5044-868F-0CC5BECEBFFF}" dt="2021-03-15T09:11:17.271" v="22" actId="2696"/>
        <pc:sldMkLst>
          <pc:docMk/>
          <pc:sldMk cId="2579099834" sldId="349"/>
        </pc:sldMkLst>
      </pc:sldChg>
      <pc:sldChg chg="delSp add mod">
        <pc:chgData name="Nicholas Gibbins" userId="6a0e944c-4d97-467d-bb7a-7c3315791fe4" providerId="ADAL" clId="{DD66E18D-47F4-5044-868F-0CC5BECEBFFF}" dt="2021-03-15T09:12:04.652" v="29" actId="478"/>
        <pc:sldMkLst>
          <pc:docMk/>
          <pc:sldMk cId="3041333900" sldId="349"/>
        </pc:sldMkLst>
        <pc:spChg chg="del">
          <ac:chgData name="Nicholas Gibbins" userId="6a0e944c-4d97-467d-bb7a-7c3315791fe4" providerId="ADAL" clId="{DD66E18D-47F4-5044-868F-0CC5BECEBFFF}" dt="2021-03-15T09:12:04.652" v="29" actId="478"/>
          <ac:spMkLst>
            <pc:docMk/>
            <pc:sldMk cId="3041333900" sldId="349"/>
            <ac:spMk id="8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7.889" v="28" actId="478"/>
          <ac:spMkLst>
            <pc:docMk/>
            <pc:sldMk cId="3041333900" sldId="349"/>
            <ac:spMk id="9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04.652" v="29" actId="478"/>
          <ac:spMkLst>
            <pc:docMk/>
            <pc:sldMk cId="3041333900" sldId="349"/>
            <ac:spMk id="10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7.889" v="28" actId="478"/>
          <ac:spMkLst>
            <pc:docMk/>
            <pc:sldMk cId="3041333900" sldId="349"/>
            <ac:spMk id="12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7.889" v="28" actId="478"/>
          <ac:spMkLst>
            <pc:docMk/>
            <pc:sldMk cId="3041333900" sldId="349"/>
            <ac:spMk id="14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1:57.889" v="28" actId="478"/>
          <ac:spMkLst>
            <pc:docMk/>
            <pc:sldMk cId="3041333900" sldId="349"/>
            <ac:spMk id="16" creationId="{00000000-0000-0000-0000-000000000000}"/>
          </ac:spMkLst>
        </pc:spChg>
      </pc:sldChg>
      <pc:sldChg chg="add del">
        <pc:chgData name="Nicholas Gibbins" userId="6a0e944c-4d97-467d-bb7a-7c3315791fe4" providerId="ADAL" clId="{DD66E18D-47F4-5044-868F-0CC5BECEBFFF}" dt="2021-03-15T09:11:17.271" v="22" actId="2696"/>
        <pc:sldMkLst>
          <pc:docMk/>
          <pc:sldMk cId="2559630715" sldId="350"/>
        </pc:sldMkLst>
      </pc:sldChg>
      <pc:sldChg chg="delSp add mod">
        <pc:chgData name="Nicholas Gibbins" userId="6a0e944c-4d97-467d-bb7a-7c3315791fe4" providerId="ADAL" clId="{DD66E18D-47F4-5044-868F-0CC5BECEBFFF}" dt="2021-03-15T09:12:18.086" v="32" actId="478"/>
        <pc:sldMkLst>
          <pc:docMk/>
          <pc:sldMk cId="2899530094" sldId="350"/>
        </pc:sldMkLst>
        <pc:spChg chg="del">
          <ac:chgData name="Nicholas Gibbins" userId="6a0e944c-4d97-467d-bb7a-7c3315791fe4" providerId="ADAL" clId="{DD66E18D-47F4-5044-868F-0CC5BECEBFFF}" dt="2021-03-15T09:12:14.765" v="31" actId="478"/>
          <ac:spMkLst>
            <pc:docMk/>
            <pc:sldMk cId="2899530094" sldId="350"/>
            <ac:spMk id="9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18.086" v="32" actId="478"/>
          <ac:spMkLst>
            <pc:docMk/>
            <pc:sldMk cId="2899530094" sldId="350"/>
            <ac:spMk id="10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14.765" v="31" actId="478"/>
          <ac:spMkLst>
            <pc:docMk/>
            <pc:sldMk cId="2899530094" sldId="350"/>
            <ac:spMk id="12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14.765" v="31" actId="478"/>
          <ac:spMkLst>
            <pc:docMk/>
            <pc:sldMk cId="2899530094" sldId="350"/>
            <ac:spMk id="14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14.765" v="31" actId="478"/>
          <ac:spMkLst>
            <pc:docMk/>
            <pc:sldMk cId="2899530094" sldId="350"/>
            <ac:spMk id="16" creationId="{00000000-0000-0000-0000-000000000000}"/>
          </ac:spMkLst>
        </pc:spChg>
      </pc:sldChg>
      <pc:sldChg chg="add del">
        <pc:chgData name="Nicholas Gibbins" userId="6a0e944c-4d97-467d-bb7a-7c3315791fe4" providerId="ADAL" clId="{DD66E18D-47F4-5044-868F-0CC5BECEBFFF}" dt="2021-03-15T09:11:17.271" v="22" actId="2696"/>
        <pc:sldMkLst>
          <pc:docMk/>
          <pc:sldMk cId="710562404" sldId="351"/>
        </pc:sldMkLst>
      </pc:sldChg>
      <pc:sldChg chg="delSp add mod">
        <pc:chgData name="Nicholas Gibbins" userId="6a0e944c-4d97-467d-bb7a-7c3315791fe4" providerId="ADAL" clId="{DD66E18D-47F4-5044-868F-0CC5BECEBFFF}" dt="2021-03-15T09:12:23.833" v="33" actId="478"/>
        <pc:sldMkLst>
          <pc:docMk/>
          <pc:sldMk cId="3711002882" sldId="351"/>
        </pc:sldMkLst>
        <pc:spChg chg="del">
          <ac:chgData name="Nicholas Gibbins" userId="6a0e944c-4d97-467d-bb7a-7c3315791fe4" providerId="ADAL" clId="{DD66E18D-47F4-5044-868F-0CC5BECEBFFF}" dt="2021-03-15T09:12:23.833" v="33" actId="478"/>
          <ac:spMkLst>
            <pc:docMk/>
            <pc:sldMk cId="3711002882" sldId="351"/>
            <ac:spMk id="9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23.833" v="33" actId="478"/>
          <ac:spMkLst>
            <pc:docMk/>
            <pc:sldMk cId="3711002882" sldId="351"/>
            <ac:spMk id="12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23.833" v="33" actId="478"/>
          <ac:spMkLst>
            <pc:docMk/>
            <pc:sldMk cId="3711002882" sldId="351"/>
            <ac:spMk id="14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2:23.833" v="33" actId="478"/>
          <ac:spMkLst>
            <pc:docMk/>
            <pc:sldMk cId="3711002882" sldId="351"/>
            <ac:spMk id="16" creationId="{00000000-0000-0000-0000-000000000000}"/>
          </ac:spMkLst>
        </pc:spChg>
      </pc:sldChg>
      <pc:sldChg chg="add">
        <pc:chgData name="Nicholas Gibbins" userId="6a0e944c-4d97-467d-bb7a-7c3315791fe4" providerId="ADAL" clId="{DD66E18D-47F4-5044-868F-0CC5BECEBFFF}" dt="2021-03-15T09:12:09.243" v="30"/>
        <pc:sldMkLst>
          <pc:docMk/>
          <pc:sldMk cId="1953799212" sldId="352"/>
        </pc:sldMkLst>
      </pc:sldChg>
      <pc:sldChg chg="delSp add mod">
        <pc:chgData name="Nicholas Gibbins" userId="6a0e944c-4d97-467d-bb7a-7c3315791fe4" providerId="ADAL" clId="{DD66E18D-47F4-5044-868F-0CC5BECEBFFF}" dt="2021-03-15T09:12:57.528" v="38" actId="478"/>
        <pc:sldMkLst>
          <pc:docMk/>
          <pc:sldMk cId="3752014496" sldId="353"/>
        </pc:sldMkLst>
        <pc:spChg chg="del">
          <ac:chgData name="Nicholas Gibbins" userId="6a0e944c-4d97-467d-bb7a-7c3315791fe4" providerId="ADAL" clId="{DD66E18D-47F4-5044-868F-0CC5BECEBFFF}" dt="2021-03-15T09:12:57.528" v="38" actId="478"/>
          <ac:spMkLst>
            <pc:docMk/>
            <pc:sldMk cId="3752014496" sldId="353"/>
            <ac:spMk id="19" creationId="{347F1ACD-45F3-4B43-87FF-7E8FA80CBDBB}"/>
          </ac:spMkLst>
        </pc:spChg>
      </pc:sldChg>
      <pc:sldChg chg="add">
        <pc:chgData name="Nicholas Gibbins" userId="6a0e944c-4d97-467d-bb7a-7c3315791fe4" providerId="ADAL" clId="{DD66E18D-47F4-5044-868F-0CC5BECEBFFF}" dt="2021-03-15T09:12:47.580" v="36"/>
        <pc:sldMkLst>
          <pc:docMk/>
          <pc:sldMk cId="28809063" sldId="354"/>
        </pc:sldMkLst>
      </pc:sldChg>
      <pc:sldChg chg="modSp add mod">
        <pc:chgData name="Nicholas Gibbins" userId="6a0e944c-4d97-467d-bb7a-7c3315791fe4" providerId="ADAL" clId="{DD66E18D-47F4-5044-868F-0CC5BECEBFFF}" dt="2021-03-15T09:13:55.831" v="50" actId="20577"/>
        <pc:sldMkLst>
          <pc:docMk/>
          <pc:sldMk cId="2586956591" sldId="355"/>
        </pc:sldMkLst>
        <pc:spChg chg="mod">
          <ac:chgData name="Nicholas Gibbins" userId="6a0e944c-4d97-467d-bb7a-7c3315791fe4" providerId="ADAL" clId="{DD66E18D-47F4-5044-868F-0CC5BECEBFFF}" dt="2021-03-15T09:13:55.831" v="50" actId="20577"/>
          <ac:spMkLst>
            <pc:docMk/>
            <pc:sldMk cId="2586956591" sldId="355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4:02.200" v="51" actId="20577"/>
        <pc:sldMkLst>
          <pc:docMk/>
          <pc:sldMk cId="2025112128" sldId="356"/>
        </pc:sldMkLst>
        <pc:spChg chg="mod">
          <ac:chgData name="Nicholas Gibbins" userId="6a0e944c-4d97-467d-bb7a-7c3315791fe4" providerId="ADAL" clId="{DD66E18D-47F4-5044-868F-0CC5BECEBFFF}" dt="2021-03-15T09:14:02.200" v="51" actId="20577"/>
          <ac:spMkLst>
            <pc:docMk/>
            <pc:sldMk cId="2025112128" sldId="356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4:13.335" v="52" actId="20577"/>
        <pc:sldMkLst>
          <pc:docMk/>
          <pc:sldMk cId="40586398" sldId="357"/>
        </pc:sldMkLst>
        <pc:spChg chg="mod">
          <ac:chgData name="Nicholas Gibbins" userId="6a0e944c-4d97-467d-bb7a-7c3315791fe4" providerId="ADAL" clId="{DD66E18D-47F4-5044-868F-0CC5BECEBFFF}" dt="2021-03-15T09:14:13.335" v="52" actId="20577"/>
          <ac:spMkLst>
            <pc:docMk/>
            <pc:sldMk cId="40586398" sldId="357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27.435" v="63" actId="20577"/>
        <pc:sldMkLst>
          <pc:docMk/>
          <pc:sldMk cId="1939601523" sldId="358"/>
        </pc:sldMkLst>
        <pc:spChg chg="mod">
          <ac:chgData name="Nicholas Gibbins" userId="6a0e944c-4d97-467d-bb7a-7c3315791fe4" providerId="ADAL" clId="{DD66E18D-47F4-5044-868F-0CC5BECEBFFF}" dt="2021-03-15T09:15:27.435" v="63" actId="20577"/>
          <ac:spMkLst>
            <pc:docMk/>
            <pc:sldMk cId="1939601523" sldId="358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23.805" v="61" actId="20577"/>
        <pc:sldMkLst>
          <pc:docMk/>
          <pc:sldMk cId="10984687" sldId="359"/>
        </pc:sldMkLst>
        <pc:spChg chg="mod">
          <ac:chgData name="Nicholas Gibbins" userId="6a0e944c-4d97-467d-bb7a-7c3315791fe4" providerId="ADAL" clId="{DD66E18D-47F4-5044-868F-0CC5BECEBFFF}" dt="2021-03-15T09:15:23.805" v="61" actId="20577"/>
          <ac:spMkLst>
            <pc:docMk/>
            <pc:sldMk cId="10984687" sldId="359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31.566" v="65" actId="20577"/>
        <pc:sldMkLst>
          <pc:docMk/>
          <pc:sldMk cId="3377887279" sldId="360"/>
        </pc:sldMkLst>
        <pc:spChg chg="mod">
          <ac:chgData name="Nicholas Gibbins" userId="6a0e944c-4d97-467d-bb7a-7c3315791fe4" providerId="ADAL" clId="{DD66E18D-47F4-5044-868F-0CC5BECEBFFF}" dt="2021-03-15T09:15:31.566" v="65" actId="20577"/>
          <ac:spMkLst>
            <pc:docMk/>
            <pc:sldMk cId="3377887279" sldId="360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35.157" v="67" actId="20577"/>
        <pc:sldMkLst>
          <pc:docMk/>
          <pc:sldMk cId="4059083700" sldId="361"/>
        </pc:sldMkLst>
        <pc:spChg chg="mod">
          <ac:chgData name="Nicholas Gibbins" userId="6a0e944c-4d97-467d-bb7a-7c3315791fe4" providerId="ADAL" clId="{DD66E18D-47F4-5044-868F-0CC5BECEBFFF}" dt="2021-03-15T09:15:35.157" v="67" actId="20577"/>
          <ac:spMkLst>
            <pc:docMk/>
            <pc:sldMk cId="4059083700" sldId="361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38.397" v="69" actId="20577"/>
        <pc:sldMkLst>
          <pc:docMk/>
          <pc:sldMk cId="3618981033" sldId="362"/>
        </pc:sldMkLst>
        <pc:spChg chg="mod">
          <ac:chgData name="Nicholas Gibbins" userId="6a0e944c-4d97-467d-bb7a-7c3315791fe4" providerId="ADAL" clId="{DD66E18D-47F4-5044-868F-0CC5BECEBFFF}" dt="2021-03-15T09:15:38.397" v="69" actId="20577"/>
          <ac:spMkLst>
            <pc:docMk/>
            <pc:sldMk cId="3618981033" sldId="362"/>
            <ac:spMk id="290819" creationId="{00000000-0000-0000-0000-000000000000}"/>
          </ac:spMkLst>
        </pc:spChg>
      </pc:sldChg>
      <pc:sldChg chg="modSp add mod">
        <pc:chgData name="Nicholas Gibbins" userId="6a0e944c-4d97-467d-bb7a-7c3315791fe4" providerId="ADAL" clId="{DD66E18D-47F4-5044-868F-0CC5BECEBFFF}" dt="2021-03-15T09:15:43.206" v="71" actId="20577"/>
        <pc:sldMkLst>
          <pc:docMk/>
          <pc:sldMk cId="3039449658" sldId="363"/>
        </pc:sldMkLst>
        <pc:spChg chg="mod">
          <ac:chgData name="Nicholas Gibbins" userId="6a0e944c-4d97-467d-bb7a-7c3315791fe4" providerId="ADAL" clId="{DD66E18D-47F4-5044-868F-0CC5BECEBFFF}" dt="2021-03-15T09:15:43.206" v="71" actId="20577"/>
          <ac:spMkLst>
            <pc:docMk/>
            <pc:sldMk cId="3039449658" sldId="363"/>
            <ac:spMk id="290819" creationId="{00000000-0000-0000-0000-000000000000}"/>
          </ac:spMkLst>
        </pc:spChg>
      </pc:sldChg>
      <pc:sldChg chg="add modAnim">
        <pc:chgData name="Nicholas Gibbins" userId="6a0e944c-4d97-467d-bb7a-7c3315791fe4" providerId="ADAL" clId="{DD66E18D-47F4-5044-868F-0CC5BECEBFFF}" dt="2021-03-15T09:20:05.190" v="92"/>
        <pc:sldMkLst>
          <pc:docMk/>
          <pc:sldMk cId="4056841557" sldId="364"/>
        </pc:sldMkLst>
      </pc:sldChg>
      <pc:sldChg chg="delSp add mod ord modAnim">
        <pc:chgData name="Nicholas Gibbins" userId="6a0e944c-4d97-467d-bb7a-7c3315791fe4" providerId="ADAL" clId="{DD66E18D-47F4-5044-868F-0CC5BECEBFFF}" dt="2021-03-15T09:19:56.080" v="89" actId="20578"/>
        <pc:sldMkLst>
          <pc:docMk/>
          <pc:sldMk cId="1154675921" sldId="365"/>
        </pc:sldMkLst>
        <pc:spChg chg="del">
          <ac:chgData name="Nicholas Gibbins" userId="6a0e944c-4d97-467d-bb7a-7c3315791fe4" providerId="ADAL" clId="{DD66E18D-47F4-5044-868F-0CC5BECEBFFF}" dt="2021-03-15T09:19:54.168" v="88" actId="478"/>
          <ac:spMkLst>
            <pc:docMk/>
            <pc:sldMk cId="1154675921" sldId="365"/>
            <ac:spMk id="5" creationId="{00000000-0000-0000-0000-000000000000}"/>
          </ac:spMkLst>
        </pc:spChg>
        <pc:spChg chg="del">
          <ac:chgData name="Nicholas Gibbins" userId="6a0e944c-4d97-467d-bb7a-7c3315791fe4" providerId="ADAL" clId="{DD66E18D-47F4-5044-868F-0CC5BECEBFFF}" dt="2021-03-15T09:19:54.168" v="88" actId="478"/>
          <ac:spMkLst>
            <pc:docMk/>
            <pc:sldMk cId="1154675921" sldId="365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AF999-B06A-7C42-9E33-F8A3CCB9A50D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46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62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74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0D667-77A0-FD4A-B1D7-6834C9D8ED5F}" type="slidenum">
              <a:rPr lang="en-US"/>
              <a:pPr/>
              <a:t>17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20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228167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7E125-B177-1849-A205-5CF9A3EE7CBE}" type="slidenum">
              <a:rPr lang="en-US"/>
              <a:pPr/>
              <a:t>19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912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3B1AD-FD36-6B4A-B4E1-BA6B4D07AAFF}" type="slidenum">
              <a:rPr lang="en-US"/>
              <a:pPr/>
              <a:t>20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7444162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9219467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22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0579730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23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4604351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729235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B4CD2-33CC-B24D-976B-221D9760ACA4}" type="slidenum">
              <a:rPr lang="en-US"/>
              <a:pPr/>
              <a:t>4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5035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671492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1820454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1719848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5927605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437688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9473196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06757-DF5C-FF49-B668-CDC4707C32C4}" type="slidenum">
              <a:rPr lang="en-US"/>
              <a:pPr/>
              <a:t>31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1829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32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060957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65D7C-16A4-1840-B373-DC74A7853E01}" type="slidenum">
              <a:rPr lang="en-US"/>
              <a:pPr/>
              <a:t>33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890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42810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B4CD2-33CC-B24D-976B-221D9760ACA4}" type="slidenum">
              <a:rPr lang="en-US"/>
              <a:pPr/>
              <a:t>5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4724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F43187-31A7-6041-B6E2-D741CE27472B}" type="slidenum">
              <a:rPr lang="en-US"/>
              <a:pPr/>
              <a:t>35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6225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E80ED-C910-A248-A5AE-FD92832B39D7}" type="slidenum">
              <a:rPr lang="en-US"/>
              <a:pPr/>
              <a:t>36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0314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EB168-1D79-2C48-A2FE-0615805B79EE}" type="slidenum">
              <a:rPr lang="en-US"/>
              <a:pPr/>
              <a:t>37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5467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1D229-7182-374D-89EE-1C5AA7B0CD60}" type="slidenum">
              <a:rPr lang="en-US"/>
              <a:pPr/>
              <a:t>38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3778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289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40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359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675EA-DEA0-FB43-9EDC-874E8EA1D643}" type="slidenum">
              <a:rPr lang="en-US"/>
              <a:pPr/>
              <a:t>41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37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2608B-4850-3147-AD16-249D7FCC9EAA}" type="slidenum">
              <a:rPr lang="en-US"/>
              <a:pPr/>
              <a:t>42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47315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93FA3-6996-4549-935E-C118CECAD6F5}" type="slidenum">
              <a:rPr lang="en-US"/>
              <a:pPr/>
              <a:t>43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8907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539804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097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8873036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0540096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66739927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36985-6FCA-A14C-9E66-5B77FC99DBA9}" type="slidenum">
              <a:rPr lang="en-US"/>
              <a:pPr/>
              <a:t>52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5839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94B8A-A2F5-E047-B26C-9D9389658061}" type="slidenum">
              <a:rPr lang="en-US"/>
              <a:pPr/>
              <a:t>53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0243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87222-D2C9-5A44-A8C0-A8F9C1C22B67}" type="slidenum">
              <a:rPr lang="en-US"/>
              <a:pPr/>
              <a:t>54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1026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55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9573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56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6299304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57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92591743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58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1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35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59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87279784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DF771-2EBF-CF48-B898-155ED0C5729E}" type="slidenum">
              <a:rPr lang="en-US"/>
              <a:pPr/>
              <a:t>60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539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62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0446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63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56946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F77A5-A844-2D46-887D-6C3F3CB9CA32}" type="slidenum">
              <a:rPr lang="en-US"/>
              <a:pPr/>
              <a:t>64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03569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D3992-9DF6-8B4F-B0B2-5B55DE7FBA7E}" type="slidenum">
              <a:rPr lang="en-US"/>
              <a:pPr/>
              <a:t>69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915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F8C38-1701-AB4B-8052-BBC7D48B457F}" type="slidenum">
              <a:rPr lang="en-US"/>
              <a:pPr/>
              <a:t>71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52667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16A54-614E-E74C-9F73-ED59DBE86645}" type="slidenum">
              <a:rPr lang="en-US"/>
              <a:pPr/>
              <a:t>72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19684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9E45F-244A-384B-B9BB-973A7EFA29BB}" type="slidenum">
              <a:rPr lang="en-US"/>
              <a:pPr/>
              <a:t>73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2308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1759D-31D8-1D45-854E-41DC763B0345}" type="slidenum">
              <a:rPr lang="en-US"/>
              <a:pPr/>
              <a:t>75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589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28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07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96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427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07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636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030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464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065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9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6902137" y="1768444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141588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1588" y="2278673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6159" y="3105834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2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92675" y="3821404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books</a:t>
            </a:r>
          </a:p>
          <a:p>
            <a:pPr algn="ctr"/>
            <a:r>
              <a:rPr lang="en-US" dirty="0"/>
              <a:t>seat 22a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50235" y="4667518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2 books</a:t>
            </a:r>
          </a:p>
          <a:p>
            <a:pPr algn="ctr"/>
            <a:r>
              <a:rPr lang="en-US" dirty="0"/>
              <a:t>seat 22a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67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5023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2</a:t>
            </a:r>
          </a:p>
        </p:txBody>
      </p:sp>
    </p:spTree>
    <p:extLst>
      <p:ext uri="{BB962C8B-B14F-4D97-AF65-F5344CB8AC3E}">
        <p14:creationId xmlns:p14="http://schemas.microsoft.com/office/powerpoint/2010/main" val="1953799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 versus </a:t>
            </a:r>
            <a:r>
              <a:rPr lang="en-US" dirty="0" err="1"/>
              <a:t>Serialisable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an ideal world, we would run transactions </a:t>
            </a:r>
            <a:r>
              <a:rPr lang="en-US" b="1" dirty="0"/>
              <a:t>serially</a:t>
            </a:r>
          </a:p>
          <a:p>
            <a:pPr lvl="1"/>
            <a:r>
              <a:rPr lang="en-US" dirty="0"/>
              <a:t>Transactions runs one at a time, with no overlap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practice, some parallelism is required</a:t>
            </a:r>
          </a:p>
          <a:p>
            <a:pPr lvl="1"/>
            <a:r>
              <a:rPr lang="en-US" dirty="0"/>
              <a:t>Too many transactions for serial execution!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Transactions should be </a:t>
            </a:r>
            <a:r>
              <a:rPr lang="en-US" b="1" dirty="0" err="1"/>
              <a:t>serialisable</a:t>
            </a:r>
            <a:endParaRPr lang="en-US" b="1" dirty="0"/>
          </a:p>
          <a:p>
            <a:pPr lvl="1"/>
            <a:r>
              <a:rPr lang="en-US" dirty="0"/>
              <a:t>Should behave as if they were serial, but may be executed concurrently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DEFC33-2082-3146-BA5E-1B92C5483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89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5016000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two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 bwMode="auto">
          <a:xfrm>
            <a:off x="1995357" y="1833166"/>
            <a:ext cx="17352" cy="35961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426858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5016000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two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 bwMode="auto">
          <a:xfrm>
            <a:off x="1995357" y="1833166"/>
            <a:ext cx="17352" cy="35961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EF28C2-B608-1F4C-BE16-315986A92F9F}"/>
              </a:ext>
            </a:extLst>
          </p:cNvPr>
          <p:cNvSpPr txBox="1"/>
          <p:nvPr/>
        </p:nvSpPr>
        <p:spPr>
          <a:xfrm>
            <a:off x="5258757" y="2304541"/>
            <a:ext cx="1667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 £100 to </a:t>
            </a:r>
          </a:p>
          <a:p>
            <a:pPr algn="ctr"/>
            <a:r>
              <a:rPr lang="en-US" dirty="0"/>
              <a:t>account 123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5FC594-330A-1E4F-918C-DF7B571416B4}"/>
              </a:ext>
            </a:extLst>
          </p:cNvPr>
          <p:cNvSpPr txBox="1"/>
          <p:nvPr/>
        </p:nvSpPr>
        <p:spPr>
          <a:xfrm>
            <a:off x="5004196" y="4473760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Subtract £100</a:t>
            </a:r>
          </a:p>
          <a:p>
            <a:pPr algn="ctr"/>
            <a:r>
              <a:rPr lang="en-US" dirty="0"/>
              <a:t>from account 456</a:t>
            </a:r>
          </a:p>
        </p:txBody>
      </p:sp>
    </p:spTree>
    <p:extLst>
      <p:ext uri="{BB962C8B-B14F-4D97-AF65-F5344CB8AC3E}">
        <p14:creationId xmlns:p14="http://schemas.microsoft.com/office/powerpoint/2010/main" val="3752014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5016000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two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 bwMode="auto">
          <a:xfrm>
            <a:off x="1995357" y="1833166"/>
            <a:ext cx="17352" cy="35961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EF28C2-B608-1F4C-BE16-315986A92F9F}"/>
              </a:ext>
            </a:extLst>
          </p:cNvPr>
          <p:cNvSpPr txBox="1"/>
          <p:nvPr/>
        </p:nvSpPr>
        <p:spPr>
          <a:xfrm>
            <a:off x="5258757" y="2304541"/>
            <a:ext cx="1667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 £100 to </a:t>
            </a:r>
          </a:p>
          <a:p>
            <a:pPr algn="ctr"/>
            <a:r>
              <a:rPr lang="en-US" dirty="0"/>
              <a:t>account 123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5FC594-330A-1E4F-918C-DF7B571416B4}"/>
              </a:ext>
            </a:extLst>
          </p:cNvPr>
          <p:cNvSpPr txBox="1"/>
          <p:nvPr/>
        </p:nvSpPr>
        <p:spPr>
          <a:xfrm>
            <a:off x="5004196" y="4473760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Subtract £100</a:t>
            </a:r>
          </a:p>
          <a:p>
            <a:pPr algn="ctr"/>
            <a:r>
              <a:rPr lang="en-US" dirty="0"/>
              <a:t>from account 456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7F1ACD-45F3-4B43-87FF-7E8FA80CBDBB}"/>
              </a:ext>
            </a:extLst>
          </p:cNvPr>
          <p:cNvSpPr txBox="1"/>
          <p:nvPr/>
        </p:nvSpPr>
        <p:spPr>
          <a:xfrm>
            <a:off x="5408468" y="3429001"/>
            <a:ext cx="1334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CRASH!</a:t>
            </a:r>
          </a:p>
        </p:txBody>
      </p:sp>
    </p:spTree>
    <p:extLst>
      <p:ext uri="{BB962C8B-B14F-4D97-AF65-F5344CB8AC3E}">
        <p14:creationId xmlns:p14="http://schemas.microsoft.com/office/powerpoint/2010/main" val="28809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System failure partway through a transaction may leave the database in an inconsistent state</a:t>
            </a:r>
          </a:p>
          <a:p>
            <a:pPr marL="0" indent="0">
              <a:buNone/>
            </a:pPr>
            <a:r>
              <a:rPr lang="en-GB" dirty="0"/>
              <a:t>Transactions are </a:t>
            </a:r>
            <a:r>
              <a:rPr lang="en-GB" b="1" dirty="0"/>
              <a:t>atomic</a:t>
            </a:r>
            <a:r>
              <a:rPr lang="en-GB" dirty="0"/>
              <a:t>: operations within a transaction should either all be executed successfully or not be executed at all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88BAC8-5106-4C43-8181-7746E489B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73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Problems</a:t>
            </a:r>
          </a:p>
        </p:txBody>
      </p:sp>
    </p:spTree>
    <p:extLst>
      <p:ext uri="{BB962C8B-B14F-4D97-AF65-F5344CB8AC3E}">
        <p14:creationId xmlns:p14="http://schemas.microsoft.com/office/powerpoint/2010/main" val="2606702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database access operations</a:t>
            </a: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read(X)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Reads a database item </a:t>
            </a:r>
            <a:r>
              <a:rPr lang="en-GB" dirty="0" err="1"/>
              <a:t>X</a:t>
            </a:r>
            <a:r>
              <a:rPr lang="en-GB" baseline="-25000" dirty="0" err="1"/>
              <a:t>d</a:t>
            </a:r>
            <a:r>
              <a:rPr lang="en-GB" dirty="0"/>
              <a:t> into a program variable X</a:t>
            </a:r>
            <a:r>
              <a:rPr lang="en-GB" baseline="-25000" dirty="0"/>
              <a:t>T</a:t>
            </a:r>
            <a:r>
              <a:rPr lang="en-GB" dirty="0"/>
              <a:t> in transaction 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write(X)</a:t>
            </a:r>
            <a:br>
              <a:rPr lang="en-GB" b="1" dirty="0"/>
            </a:br>
            <a:br>
              <a:rPr lang="en-GB" dirty="0"/>
            </a:br>
            <a:r>
              <a:rPr lang="en-GB" dirty="0"/>
              <a:t>Writes the value of program variable X</a:t>
            </a:r>
            <a:r>
              <a:rPr lang="en-GB" baseline="-25000" dirty="0"/>
              <a:t>T</a:t>
            </a:r>
            <a:r>
              <a:rPr lang="en-GB" dirty="0"/>
              <a:t> in transaction T into the database item </a:t>
            </a:r>
            <a:r>
              <a:rPr lang="en-GB" dirty="0" err="1"/>
              <a:t>X</a:t>
            </a:r>
            <a:r>
              <a:rPr lang="en-GB" baseline="-25000" dirty="0" err="1"/>
              <a:t>d</a:t>
            </a:r>
            <a:endParaRPr lang="en-US" baseline="-25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B194C6-CC45-C04C-AF57-0C0EEB6D9D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50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Example Transactions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read(X)</a:t>
            </a:r>
            <a:br>
              <a:rPr lang="en-GB" dirty="0"/>
            </a:br>
            <a:r>
              <a:rPr lang="en-GB" dirty="0"/>
              <a:t>X := X – 10</a:t>
            </a:r>
            <a:br>
              <a:rPr lang="en-GB" dirty="0"/>
            </a:br>
            <a:r>
              <a:rPr lang="en-GB" dirty="0"/>
              <a:t>write(X)</a:t>
            </a:r>
            <a:br>
              <a:rPr lang="en-GB" dirty="0"/>
            </a:b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Y := Y+10</a:t>
            </a:r>
            <a:br>
              <a:rPr lang="en-GB" dirty="0"/>
            </a:br>
            <a:r>
              <a:rPr lang="en-GB" dirty="0"/>
              <a:t>write(Y)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Initial values: X=20, Y=50</a:t>
            </a:r>
          </a:p>
          <a:p>
            <a:pPr marL="0" indent="0">
              <a:buNone/>
            </a:pPr>
            <a:r>
              <a:rPr lang="en-GB" dirty="0"/>
              <a:t>Final values: X=15, Y=60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2CE4F-F33C-AF41-A165-99EFBF29923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read(X)</a:t>
            </a:r>
            <a:br>
              <a:rPr lang="en-US" dirty="0"/>
            </a:br>
            <a:r>
              <a:rPr lang="en-US" dirty="0"/>
              <a:t>X := X + 5</a:t>
            </a:r>
            <a:br>
              <a:rPr lang="en-US" dirty="0"/>
            </a:br>
            <a:r>
              <a:rPr lang="en-US" dirty="0"/>
              <a:t>write(X)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6BD46C-5997-6943-A8B1-835E791235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1AAA62F-89DE-A945-9C2B-6AC5333ACA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CB8982-23D3-8B4E-BE31-825159B00A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18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Concurrency</a:t>
            </a: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Understanding transactions is important for concurrency</a:t>
            </a:r>
          </a:p>
          <a:p>
            <a:r>
              <a:rPr lang="en-GB"/>
              <a:t>Operations within a transaction may be interleaved with those from another transaction</a:t>
            </a:r>
          </a:p>
          <a:p>
            <a:r>
              <a:rPr lang="en-GB"/>
              <a:t>Depending on how operations are interleaved, database items may have incorrect values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F6D05C-23E0-AB4E-945B-9B70772D33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6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1835879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Lost Update Problem</a:t>
            </a:r>
            <a:endParaRPr lang="en-US"/>
          </a:p>
        </p:txBody>
      </p:sp>
      <p:sp>
        <p:nvSpPr>
          <p:cNvPr id="174089" name="Rectangle 9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transactions have operations interleaved so that some DB items are incorrect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38A1C8-D9F8-7147-A706-85A53AD83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81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</p:txBody>
      </p:sp>
    </p:spTree>
    <p:extLst>
      <p:ext uri="{BB962C8B-B14F-4D97-AF65-F5344CB8AC3E}">
        <p14:creationId xmlns:p14="http://schemas.microsoft.com/office/powerpoint/2010/main" val="1926834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</p:txBody>
      </p:sp>
    </p:spTree>
    <p:extLst>
      <p:ext uri="{BB962C8B-B14F-4D97-AF65-F5344CB8AC3E}">
        <p14:creationId xmlns:p14="http://schemas.microsoft.com/office/powerpoint/2010/main" val="2586956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</p:txBody>
      </p:sp>
    </p:spTree>
    <p:extLst>
      <p:ext uri="{BB962C8B-B14F-4D97-AF65-F5344CB8AC3E}">
        <p14:creationId xmlns:p14="http://schemas.microsoft.com/office/powerpoint/2010/main" val="2025112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586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</a:t>
            </a:r>
          </a:p>
        </p:txBody>
      </p:sp>
    </p:spTree>
    <p:extLst>
      <p:ext uri="{BB962C8B-B14F-4D97-AF65-F5344CB8AC3E}">
        <p14:creationId xmlns:p14="http://schemas.microsoft.com/office/powerpoint/2010/main" val="1939601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</p:txBody>
      </p:sp>
    </p:spTree>
    <p:extLst>
      <p:ext uri="{BB962C8B-B14F-4D97-AF65-F5344CB8AC3E}">
        <p14:creationId xmlns:p14="http://schemas.microsoft.com/office/powerpoint/2010/main" val="10984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778872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</p:txBody>
      </p:sp>
    </p:spTree>
    <p:extLst>
      <p:ext uri="{BB962C8B-B14F-4D97-AF65-F5344CB8AC3E}">
        <p14:creationId xmlns:p14="http://schemas.microsoft.com/office/powerpoint/2010/main" val="4059083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Y+10						10	</a:t>
            </a:r>
            <a:r>
              <a:rPr lang="en-GB" b="1" dirty="0"/>
              <a:t>60</a:t>
            </a:r>
            <a:r>
              <a:rPr lang="en-GB" dirty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1898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Overview</a:t>
            </a:r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Transaction processing</a:t>
            </a:r>
          </a:p>
          <a:p>
            <a:r>
              <a:rPr lang="en-GB" dirty="0"/>
              <a:t>Transaction problems</a:t>
            </a:r>
          </a:p>
          <a:p>
            <a:r>
              <a:rPr lang="en-GB" dirty="0"/>
              <a:t>Transaction lifecycle</a:t>
            </a:r>
          </a:p>
          <a:p>
            <a:r>
              <a:rPr lang="en-GB" dirty="0"/>
              <a:t>ACID</a:t>
            </a:r>
          </a:p>
          <a:p>
            <a:r>
              <a:rPr lang="en-GB" dirty="0"/>
              <a:t>Schedules and </a:t>
            </a:r>
            <a:r>
              <a:rPr lang="en-GB" dirty="0" err="1"/>
              <a:t>serialisability</a:t>
            </a:r>
            <a:endParaRPr lang="en-GB" dirty="0"/>
          </a:p>
          <a:p>
            <a:r>
              <a:rPr lang="en-GB" dirty="0"/>
              <a:t>Locking (including 2PL)</a:t>
            </a:r>
          </a:p>
          <a:p>
            <a:r>
              <a:rPr lang="en-GB" dirty="0"/>
              <a:t>Timestamps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70CA55-A852-1C40-9185-090243691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399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Y+10						10	</a:t>
            </a:r>
            <a:r>
              <a:rPr lang="en-GB" b="1" dirty="0"/>
              <a:t>60</a:t>
            </a:r>
            <a:r>
              <a:rPr lang="en-GB" dirty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25			25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0394496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Temporary Update (Dirty Read) Problem</a:t>
            </a: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updates a DB item and then fails. Item is accessed before reverting to original value.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A85551-B360-254C-9D10-B1E68F8FF7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39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10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15</a:t>
            </a:r>
            <a:r>
              <a:rPr lang="en-GB" dirty="0"/>
              <a:t>			10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	15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CRASH!	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rollback											20</a:t>
            </a:r>
            <a:r>
              <a:rPr lang="en-GB" dirty="0"/>
              <a:t>	50</a:t>
            </a:r>
          </a:p>
        </p:txBody>
      </p:sp>
    </p:spTree>
    <p:extLst>
      <p:ext uri="{BB962C8B-B14F-4D97-AF65-F5344CB8AC3E}">
        <p14:creationId xmlns:p14="http://schemas.microsoft.com/office/powerpoint/2010/main" val="42313355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Incorrect Summary Problem</a:t>
            </a:r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calculates an aggregate summary function on multiple records while other transactions update records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Aggregate function may read some values before they are updated, and some after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6AF921-B293-B944-9279-D55337A8BE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349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S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	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0								</a:t>
            </a:r>
            <a:r>
              <a:rPr lang="en-GB" b="1" dirty="0"/>
              <a:t>0</a:t>
            </a:r>
            <a:r>
              <a:rPr lang="en-GB" dirty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	0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X := X </a:t>
            </a:r>
            <a:r>
              <a:rPr lang="mr-IN" dirty="0"/>
              <a:t>–</a:t>
            </a:r>
            <a:r>
              <a:rPr lang="en-GB" dirty="0"/>
              <a:t> 10				0	</a:t>
            </a:r>
            <a:r>
              <a:rPr lang="en-GB" b="1" dirty="0"/>
              <a:t>10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write(X)					0	10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10</a:t>
            </a:r>
            <a:r>
              <a:rPr lang="en-GB" dirty="0"/>
              <a:t>		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S + X						10		</a:t>
            </a:r>
            <a:r>
              <a:rPr lang="en-GB" b="1" dirty="0"/>
              <a:t>10</a:t>
            </a:r>
            <a:r>
              <a:rPr lang="en-GB" dirty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S + Y						10	50	</a:t>
            </a:r>
            <a:r>
              <a:rPr lang="en-GB" b="1" dirty="0"/>
              <a:t>60</a:t>
            </a:r>
            <a:r>
              <a:rPr lang="en-GB" dirty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10	50	60	10	</a:t>
            </a:r>
            <a:r>
              <a:rPr lang="en-GB" b="1" dirty="0"/>
              <a:t>50</a:t>
            </a:r>
            <a:r>
              <a:rPr lang="en-GB" dirty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+ 10		10	50	60	10	</a:t>
            </a:r>
            <a:r>
              <a:rPr lang="en-GB" b="1" dirty="0"/>
              <a:t>60</a:t>
            </a:r>
            <a:r>
              <a:rPr lang="en-GB" dirty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10	50	60	10	60	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1027217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Unrepeatable Read Problem</a:t>
            </a: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reads an item twice, while another changes the item between the two reads</a:t>
            </a:r>
          </a:p>
          <a:p>
            <a:pPr>
              <a:buFont typeface="Wingdings" pitchFamily="-106" charset="2"/>
              <a:buNone/>
            </a:pPr>
            <a:r>
              <a:rPr lang="en-GB" b="1" dirty="0"/>
              <a:t>T1: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X := X – 10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write(X)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BBBFE5-1222-314A-B529-43D10D58B5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338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Processing</a:t>
            </a: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When a transaction is submitted for execution, the system must ensure that:</a:t>
            </a:r>
          </a:p>
          <a:p>
            <a:pPr lvl="1"/>
            <a:r>
              <a:rPr lang="en-GB" dirty="0"/>
              <a:t>All operations in the transaction are completed successfully, with effect recorded permanently in the database, or</a:t>
            </a:r>
          </a:p>
          <a:p>
            <a:pPr lvl="1"/>
            <a:r>
              <a:rPr lang="en-GB" dirty="0"/>
              <a:t>There is no effect on the database or other transactions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Transactions may be </a:t>
            </a:r>
            <a:r>
              <a:rPr lang="en-GB" b="1" dirty="0"/>
              <a:t>read-only </a:t>
            </a:r>
            <a:r>
              <a:rPr lang="en-GB" dirty="0"/>
              <a:t>or </a:t>
            </a:r>
            <a:r>
              <a:rPr lang="en-GB" b="1" dirty="0"/>
              <a:t>update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267AFF7-E9F2-5E4C-BF55-0FE3523C7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036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Need to track start and end of transactions, and commit and abort of transactions</a:t>
            </a:r>
          </a:p>
          <a:p>
            <a:pPr lvl="1"/>
            <a:r>
              <a:rPr lang="en-GB" dirty="0"/>
              <a:t>BEGIN_TRANSACTION</a:t>
            </a:r>
          </a:p>
          <a:p>
            <a:pPr lvl="1"/>
            <a:r>
              <a:rPr lang="en-GB" dirty="0"/>
              <a:t>READ, WRITE</a:t>
            </a:r>
          </a:p>
          <a:p>
            <a:pPr lvl="1"/>
            <a:r>
              <a:rPr lang="en-GB" dirty="0"/>
              <a:t>END_TRANSACTION</a:t>
            </a:r>
          </a:p>
          <a:p>
            <a:pPr lvl="1"/>
            <a:r>
              <a:rPr lang="en-GB" dirty="0"/>
              <a:t>COMMIT_TRANSACTION</a:t>
            </a:r>
          </a:p>
          <a:p>
            <a:pPr lvl="1"/>
            <a:r>
              <a:rPr lang="en-GB" dirty="0"/>
              <a:t>ROLLBACK (or ABORT)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C4367C-F788-FC4B-AED0-09F48D878B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72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7EDFAC-7A10-A047-8B58-A7801BB748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24" name="AutoShape 4"/>
          <p:cNvSpPr>
            <a:spLocks noChangeArrowheads="1"/>
          </p:cNvSpPr>
          <p:nvPr/>
        </p:nvSpPr>
        <p:spPr bwMode="auto">
          <a:xfrm>
            <a:off x="3216276" y="2708276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Active</a:t>
            </a:r>
            <a:endParaRPr lang="en-US" dirty="0"/>
          </a:p>
        </p:txBody>
      </p:sp>
      <p:sp>
        <p:nvSpPr>
          <p:cNvPr id="184325" name="AutoShape 5"/>
          <p:cNvSpPr>
            <a:spLocks noChangeArrowheads="1"/>
          </p:cNvSpPr>
          <p:nvPr/>
        </p:nvSpPr>
        <p:spPr bwMode="auto">
          <a:xfrm>
            <a:off x="6096001" y="4868864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Failed</a:t>
            </a:r>
            <a:endParaRPr lang="en-US"/>
          </a:p>
        </p:txBody>
      </p:sp>
      <p:sp>
        <p:nvSpPr>
          <p:cNvPr id="184326" name="AutoShape 6"/>
          <p:cNvSpPr>
            <a:spLocks noChangeArrowheads="1"/>
          </p:cNvSpPr>
          <p:nvPr/>
        </p:nvSpPr>
        <p:spPr bwMode="auto">
          <a:xfrm>
            <a:off x="6096001" y="2708276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Partially</a:t>
            </a:r>
            <a:br>
              <a:rPr lang="en-GB"/>
            </a:br>
            <a:r>
              <a:rPr lang="en-GB"/>
              <a:t>Committed</a:t>
            </a:r>
            <a:endParaRPr lang="en-US"/>
          </a:p>
        </p:txBody>
      </p:sp>
      <p:sp>
        <p:nvSpPr>
          <p:cNvPr id="184327" name="AutoShape 7"/>
          <p:cNvSpPr>
            <a:spLocks noChangeArrowheads="1"/>
          </p:cNvSpPr>
          <p:nvPr/>
        </p:nvSpPr>
        <p:spPr bwMode="auto">
          <a:xfrm>
            <a:off x="8977313" y="2708276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Committed</a:t>
            </a:r>
            <a:endParaRPr lang="en-US"/>
          </a:p>
        </p:txBody>
      </p:sp>
      <p:sp>
        <p:nvSpPr>
          <p:cNvPr id="184328" name="AutoShape 8"/>
          <p:cNvSpPr>
            <a:spLocks noChangeArrowheads="1"/>
          </p:cNvSpPr>
          <p:nvPr/>
        </p:nvSpPr>
        <p:spPr bwMode="auto">
          <a:xfrm>
            <a:off x="8977313" y="4868864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Terminated</a:t>
            </a:r>
            <a:endParaRPr lang="en-US"/>
          </a:p>
        </p:txBody>
      </p:sp>
      <p:cxnSp>
        <p:nvCxnSpPr>
          <p:cNvPr id="184335" name="AutoShape 15"/>
          <p:cNvCxnSpPr>
            <a:cxnSpLocks noChangeShapeType="1"/>
            <a:stCxn id="184324" idx="2"/>
            <a:endCxn id="184325" idx="1"/>
          </p:cNvCxnSpPr>
          <p:nvPr/>
        </p:nvCxnSpPr>
        <p:spPr bwMode="auto">
          <a:xfrm>
            <a:off x="3937000" y="3429001"/>
            <a:ext cx="2159000" cy="1800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6" name="AutoShape 16"/>
          <p:cNvCxnSpPr>
            <a:cxnSpLocks noChangeShapeType="1"/>
            <a:stCxn id="184324" idx="3"/>
            <a:endCxn id="184326" idx="1"/>
          </p:cNvCxnSpPr>
          <p:nvPr/>
        </p:nvCxnSpPr>
        <p:spPr bwMode="auto">
          <a:xfrm>
            <a:off x="4656138" y="3068638"/>
            <a:ext cx="14398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8" name="AutoShape 18"/>
          <p:cNvCxnSpPr>
            <a:cxnSpLocks noChangeShapeType="1"/>
            <a:stCxn id="184326" idx="2"/>
            <a:endCxn id="184325" idx="0"/>
          </p:cNvCxnSpPr>
          <p:nvPr/>
        </p:nvCxnSpPr>
        <p:spPr bwMode="auto">
          <a:xfrm>
            <a:off x="6816725" y="3429001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9" name="AutoShape 19"/>
          <p:cNvCxnSpPr>
            <a:cxnSpLocks noChangeShapeType="1"/>
            <a:stCxn id="184326" idx="3"/>
            <a:endCxn id="184327" idx="1"/>
          </p:cNvCxnSpPr>
          <p:nvPr/>
        </p:nvCxnSpPr>
        <p:spPr bwMode="auto">
          <a:xfrm>
            <a:off x="7535863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0" name="AutoShape 20"/>
          <p:cNvCxnSpPr>
            <a:cxnSpLocks noChangeShapeType="1"/>
            <a:stCxn id="184327" idx="2"/>
            <a:endCxn id="184328" idx="0"/>
          </p:cNvCxnSpPr>
          <p:nvPr/>
        </p:nvCxnSpPr>
        <p:spPr bwMode="auto">
          <a:xfrm>
            <a:off x="9698038" y="3429001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1" name="AutoShape 21"/>
          <p:cNvCxnSpPr>
            <a:cxnSpLocks noChangeShapeType="1"/>
            <a:stCxn id="184325" idx="3"/>
            <a:endCxn id="184328" idx="1"/>
          </p:cNvCxnSpPr>
          <p:nvPr/>
        </p:nvCxnSpPr>
        <p:spPr bwMode="auto">
          <a:xfrm>
            <a:off x="7535863" y="5229225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2" name="AutoShape 22"/>
          <p:cNvCxnSpPr>
            <a:cxnSpLocks noChangeShapeType="1"/>
            <a:endCxn id="184324" idx="1"/>
          </p:cNvCxnSpPr>
          <p:nvPr/>
        </p:nvCxnSpPr>
        <p:spPr bwMode="auto">
          <a:xfrm>
            <a:off x="1774825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3" name="AutoShape 23"/>
          <p:cNvCxnSpPr>
            <a:cxnSpLocks noChangeShapeType="1"/>
            <a:stCxn id="184324" idx="3"/>
            <a:endCxn id="184324" idx="0"/>
          </p:cNvCxnSpPr>
          <p:nvPr/>
        </p:nvCxnSpPr>
        <p:spPr bwMode="auto">
          <a:xfrm flipH="1" flipV="1">
            <a:off x="3937000" y="2708276"/>
            <a:ext cx="719138" cy="360363"/>
          </a:xfrm>
          <a:prstGeom prst="curvedConnector4">
            <a:avLst>
              <a:gd name="adj1" fmla="val -31569"/>
              <a:gd name="adj2" fmla="val 16343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1631950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BEGIN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3143251" y="2060575"/>
            <a:ext cx="16145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READ, WRITE</a:t>
            </a:r>
            <a:endParaRPr lang="en-US"/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4583113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END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80325" y="3213100"/>
            <a:ext cx="11336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COMMIT</a:t>
            </a:r>
            <a:endParaRPr lang="en-US"/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6888163" y="4005263"/>
            <a:ext cx="97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3916363" y="4168776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226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</a:t>
            </a:r>
          </a:p>
        </p:txBody>
      </p:sp>
    </p:spTree>
    <p:extLst>
      <p:ext uri="{BB962C8B-B14F-4D97-AF65-F5344CB8AC3E}">
        <p14:creationId xmlns:p14="http://schemas.microsoft.com/office/powerpoint/2010/main" val="44277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In a multi-user DBMS, many users may use the system concurrently</a:t>
            </a:r>
          </a:p>
          <a:p>
            <a:r>
              <a:rPr lang="en-GB" dirty="0"/>
              <a:t>Stored data items may be accessed concurrently by user programs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C4A513-36D5-D34A-953E-C8B23191B9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198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ACID Properties</a:t>
            </a:r>
            <a:endParaRPr lang="en-US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Atomicity</a:t>
            </a:r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A transaction </a:t>
            </a:r>
            <a:r>
              <a:rPr lang="en-GB"/>
              <a:t>is either </a:t>
            </a:r>
            <a:r>
              <a:rPr lang="en-GB" dirty="0"/>
              <a:t>performed completely or not at all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Consistency</a:t>
            </a:r>
            <a:endParaRPr lang="en-GB" dirty="0"/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Correct transaction execution must take the database from one consistent state to another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Isolation</a:t>
            </a:r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A transaction should not make updates externally visible (to other transactions) until committed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Durability</a:t>
            </a:r>
            <a:endParaRPr lang="en-GB" dirty="0"/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Once database is changed and committed, changes should not be lost because of failure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B4F10C-5554-C34E-B08E-5B115F5769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425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Schedules</a:t>
            </a: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b="1" dirty="0"/>
              <a:t>schedule</a:t>
            </a:r>
            <a:r>
              <a:rPr lang="en-GB" dirty="0"/>
              <a:t> S of n transactions is an ordering of the operations of the transactions, subject to the constraint that for each transaction T that participates in S, the operations in T must appear in the same order in S that they do in 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Two operations in a schedule are </a:t>
            </a:r>
            <a:r>
              <a:rPr lang="en-GB" b="1" dirty="0"/>
              <a:t>conflicting</a:t>
            </a:r>
            <a:r>
              <a:rPr lang="en-GB" dirty="0"/>
              <a:t> if:</a:t>
            </a:r>
          </a:p>
          <a:p>
            <a:pPr lvl="1"/>
            <a:r>
              <a:rPr lang="en-GB" dirty="0"/>
              <a:t>They belong to different transactions and</a:t>
            </a:r>
          </a:p>
          <a:p>
            <a:pPr lvl="1"/>
            <a:r>
              <a:rPr lang="en-GB" dirty="0"/>
              <a:t>They access the same data item and</a:t>
            </a:r>
          </a:p>
          <a:p>
            <a:pPr lvl="1"/>
            <a:r>
              <a:rPr lang="en-GB" dirty="0"/>
              <a:t>At least one of the operations is a write()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B6B7B-22A2-1A4C-9134-1CAAE5641F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413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Serial and Serialisable</a:t>
            </a:r>
            <a:endParaRPr lang="en-US"/>
          </a:p>
        </p:txBody>
      </p:sp>
      <p:sp>
        <p:nvSpPr>
          <p:cNvPr id="1884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schedule is </a:t>
            </a:r>
            <a:r>
              <a:rPr lang="en-GB" b="1" dirty="0"/>
              <a:t>serial</a:t>
            </a:r>
            <a:r>
              <a:rPr lang="en-GB" dirty="0"/>
              <a:t> if, for each transaction T in the schedule, all operations in T are executed consecutively (no interleaving), otherwise it is </a:t>
            </a:r>
            <a:r>
              <a:rPr lang="en-GB" b="1" dirty="0"/>
              <a:t>non-serial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 schedule S of n transactions is </a:t>
            </a:r>
            <a:r>
              <a:rPr lang="en-GB" b="1" dirty="0" err="1"/>
              <a:t>serialisable</a:t>
            </a:r>
            <a:r>
              <a:rPr lang="en-GB" dirty="0"/>
              <a:t> if it is equivalent to some serial schedule of the same n transactions</a:t>
            </a:r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D9AA58-B866-6F43-8DC7-8E5D89EA0D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244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 Equivalence</a:t>
            </a:r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schedules are </a:t>
            </a:r>
            <a:r>
              <a:rPr lang="en-GB" b="1" dirty="0"/>
              <a:t>result equivalent </a:t>
            </a:r>
            <a:r>
              <a:rPr lang="en-GB" dirty="0"/>
              <a:t>if they produce the same final state on the database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Two schedules are </a:t>
            </a:r>
            <a:r>
              <a:rPr lang="en-GB" b="1" dirty="0"/>
              <a:t>conflict equivalent </a:t>
            </a:r>
            <a:r>
              <a:rPr lang="en-GB" dirty="0"/>
              <a:t>if the order of any two conflicting operations is the same in both schedules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0C4DCC-E6A6-CB4C-A1BF-328E699E74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204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 T1;T2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10	</a:t>
            </a:r>
            <a:r>
              <a:rPr lang="en-GB" b="1" dirty="0"/>
              <a:t>60</a:t>
            </a:r>
            <a:r>
              <a:rPr lang="en-GB" dirty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			10	</a:t>
            </a:r>
            <a:r>
              <a:rPr lang="en-GB" b="1" dirty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60	</a:t>
            </a:r>
            <a:r>
              <a:rPr lang="en-GB" b="1" dirty="0"/>
              <a:t>10</a:t>
            </a:r>
            <a:r>
              <a:rPr lang="en-GB" dirty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60	</a:t>
            </a:r>
            <a:r>
              <a:rPr lang="en-GB" b="1" dirty="0"/>
              <a:t>15</a:t>
            </a:r>
            <a:r>
              <a:rPr lang="en-GB" dirty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60	15			</a:t>
            </a:r>
            <a:r>
              <a:rPr lang="en-GB" b="1" dirty="0"/>
              <a:t>15</a:t>
            </a:r>
            <a:r>
              <a:rPr lang="en-GB" dirty="0"/>
              <a:t>	60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88FAF-5D71-7C4B-AF1B-AC4EEB5778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87543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 T2;T1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		</a:t>
            </a:r>
            <a:r>
              <a:rPr lang="en-GB" b="1" dirty="0"/>
              <a:t>25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	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25</a:t>
            </a:r>
            <a:r>
              <a:rPr lang="en-GB" dirty="0"/>
              <a:t>	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15</a:t>
            </a:r>
            <a:r>
              <a:rPr lang="en-GB" dirty="0"/>
              <a:t>	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15		25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15	</a:t>
            </a:r>
            <a:r>
              <a:rPr lang="en-GB" b="1" dirty="0"/>
              <a:t>50</a:t>
            </a:r>
            <a:r>
              <a:rPr lang="en-GB" dirty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15	</a:t>
            </a:r>
            <a:r>
              <a:rPr lang="en-GB" b="1" dirty="0"/>
              <a:t>60</a:t>
            </a:r>
            <a:r>
              <a:rPr lang="en-GB" dirty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15	60	25			15	</a:t>
            </a:r>
            <a:r>
              <a:rPr lang="en-GB" b="1" dirty="0"/>
              <a:t>60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7BDF-7599-FF46-A303-F5DFB8B87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C2730E-56DA-A147-8828-065FF2D8A544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7874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Non-Serial and Non-</a:t>
            </a:r>
            <a:r>
              <a:rPr lang="en-GB" dirty="0" err="1"/>
              <a:t>Serialisable</a:t>
            </a:r>
            <a:r>
              <a:rPr lang="en-GB" dirty="0"/>
              <a:t> Schedule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Y+10						10	</a:t>
            </a:r>
            <a:r>
              <a:rPr lang="en-GB" b="1" dirty="0"/>
              <a:t>60</a:t>
            </a:r>
            <a:r>
              <a:rPr lang="en-GB" dirty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25			25	</a:t>
            </a:r>
            <a:r>
              <a:rPr lang="en-GB" b="1" dirty="0"/>
              <a:t>60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0499A-6F8C-D748-BB7E-459D21596C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26DD45-7B54-944B-A355-86191568CF9A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48251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Non-Serial but </a:t>
            </a:r>
            <a:r>
              <a:rPr lang="en-GB" dirty="0" err="1"/>
              <a:t>Serialisable</a:t>
            </a:r>
            <a:r>
              <a:rPr lang="en-GB" dirty="0"/>
              <a:t> Schedule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10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15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	15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10	</a:t>
            </a:r>
            <a:r>
              <a:rPr lang="en-GB" b="1" dirty="0"/>
              <a:t>60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15			15	</a:t>
            </a:r>
            <a:r>
              <a:rPr lang="en-GB" b="1" dirty="0"/>
              <a:t>60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3FABB-893D-5143-85DC-192575AEB8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8CF4EE-C076-FA40-A7EF-B48BDC5F205B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91416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</p:spTree>
    <p:extLst>
      <p:ext uri="{BB962C8B-B14F-4D97-AF65-F5344CB8AC3E}">
        <p14:creationId xmlns:p14="http://schemas.microsoft.com/office/powerpoint/2010/main" val="22551797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Locks are used to synchronise access by concurrent transactions to a database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two lock modes: </a:t>
            </a:r>
            <a:r>
              <a:rPr lang="en-US" b="1" dirty="0"/>
              <a:t>shared</a:t>
            </a:r>
            <a:r>
              <a:rPr lang="en-US" dirty="0"/>
              <a:t> and </a:t>
            </a:r>
            <a:r>
              <a:rPr lang="en-US" b="1" dirty="0"/>
              <a:t>exclusive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Shared: for reading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Exclusive: for writing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Binary locks (equivalent to exclusive mode only) are also possible, but generally too restrictive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56ADC-9B26-8A42-9589-EEC3F18722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6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In a multi-user DBMS, many users may use the system concurrently</a:t>
            </a:r>
          </a:p>
          <a:p>
            <a:r>
              <a:rPr lang="en-GB" dirty="0"/>
              <a:t>Stored data items may be accessed concurrently by user programs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Transaction</a:t>
            </a:r>
            <a:r>
              <a:rPr lang="en-GB" dirty="0"/>
              <a:t>: a logical unit of work that changes the contents of a database</a:t>
            </a:r>
          </a:p>
          <a:p>
            <a:pPr lvl="1"/>
            <a:r>
              <a:rPr lang="en-GB" dirty="0"/>
              <a:t>Group of database operations that are to be executed together</a:t>
            </a:r>
          </a:p>
          <a:p>
            <a:endParaRPr lang="en-GB" dirty="0"/>
          </a:p>
          <a:p>
            <a:pPr>
              <a:buFont typeface="Wingdings" pitchFamily="-106" charset="2"/>
              <a:buNone/>
            </a:pPr>
            <a:endParaRPr lang="en-GB" dirty="0"/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C4A513-36D5-D34A-953E-C8B23191B9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187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Operations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lock-shared(X)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Attempt to acquire a shared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lock-exclusive(X)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Attempt to acquire an exclusive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unlock(X)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Relinquish all locks on 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37AF6D-7034-5C4F-BEA5-9411DE4F15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61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Outcome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result of an attempt to obtain a lock is either:</a:t>
            </a:r>
          </a:p>
          <a:p>
            <a:pPr lvl="1"/>
            <a:r>
              <a:rPr lang="en-GB" dirty="0"/>
              <a:t>Grant lock (able to access the item)</a:t>
            </a:r>
          </a:p>
          <a:p>
            <a:pPr lvl="1"/>
            <a:r>
              <a:rPr lang="en-GB" dirty="0"/>
              <a:t>Wait for lock to be granted (not yet able to access the item)</a:t>
            </a:r>
          </a:p>
          <a:p>
            <a:pPr lvl="1"/>
            <a:r>
              <a:rPr lang="en-GB" dirty="0"/>
              <a:t>(Abort)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198547317"/>
              </p:ext>
            </p:extLst>
          </p:nvPr>
        </p:nvGraphicFramePr>
        <p:xfrm>
          <a:off x="623888" y="4076700"/>
          <a:ext cx="10944224" cy="1625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3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b="1" dirty="0"/>
                        <a:t>Lock Requested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Shared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Exclusive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rowSpan="2">
                  <a:txBody>
                    <a:bodyPr/>
                    <a:lstStyle/>
                    <a:p>
                      <a:r>
                        <a:rPr lang="en-US" b="1" dirty="0"/>
                        <a:t>Lock held in mode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Shared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Exclusive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629DB-8A6B-5A43-A68E-9BB0E6B7DD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066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Rules</a:t>
            </a: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Must issue lock-shared(X) or lock-exclusive(X) before a read(X)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Must issue lock-exclusive(X) before a write(X)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Must issue unlock(X) after all read(X) and write(X) operations are completed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lock-shared(X)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lock-exclusive(X)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unlock(X) unless holding a lock on X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412AB7-9B97-8D45-A8BE-BCD66A0FD8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807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 Conversion</a:t>
            </a: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Rules 4 and 5 may be relaxed in order to allow lock conversion</a:t>
            </a:r>
          </a:p>
          <a:p>
            <a:r>
              <a:rPr lang="en-GB" dirty="0"/>
              <a:t>A lock-shared(X) may be </a:t>
            </a:r>
            <a:r>
              <a:rPr lang="en-GB" i="1" dirty="0"/>
              <a:t>upgraded</a:t>
            </a:r>
            <a:r>
              <a:rPr lang="en-GB" dirty="0"/>
              <a:t> to a lock-exclusive(X)</a:t>
            </a:r>
          </a:p>
          <a:p>
            <a:r>
              <a:rPr lang="en-GB" dirty="0"/>
              <a:t>A lock-exclusive(X) may be </a:t>
            </a:r>
            <a:r>
              <a:rPr lang="en-GB" i="1" dirty="0"/>
              <a:t>downgraded</a:t>
            </a:r>
            <a:r>
              <a:rPr lang="en-GB" dirty="0"/>
              <a:t> to a lock-shared(X)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B251F2-8BA1-1842-B716-42F45A9CA8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796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11113" indent="-11113">
              <a:spcAft>
                <a:spcPts val="0"/>
              </a:spcAft>
              <a:buNone/>
            </a:pPr>
            <a:r>
              <a:rPr lang="en-GB" dirty="0"/>
              <a:t>lock-shared(Y)</a:t>
            </a:r>
            <a:br>
              <a:rPr lang="en-GB" dirty="0"/>
            </a:b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lock-exclusive(X)</a:t>
            </a:r>
            <a:br>
              <a:rPr lang="en-GB" dirty="0"/>
            </a:br>
            <a:r>
              <a:rPr lang="en-GB" dirty="0"/>
              <a:t>read(X)</a:t>
            </a:r>
            <a:br>
              <a:rPr lang="en-GB" dirty="0"/>
            </a:br>
            <a:r>
              <a:rPr lang="en-GB" dirty="0"/>
              <a:t>X := X + Y</a:t>
            </a:r>
            <a:br>
              <a:rPr lang="en-GB" dirty="0"/>
            </a:br>
            <a:r>
              <a:rPr lang="en-GB" dirty="0"/>
              <a:t>write(X)</a:t>
            </a:r>
            <a:br>
              <a:rPr lang="en-GB" dirty="0"/>
            </a:br>
            <a:r>
              <a:rPr lang="en-GB" dirty="0"/>
              <a:t>unlock(X)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A08171-EA5C-B744-9372-A7C38600E00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lock-shared(X)</a:t>
            </a:r>
            <a:br>
              <a:rPr lang="en-US" dirty="0"/>
            </a:br>
            <a:r>
              <a:rPr lang="en-US" dirty="0"/>
              <a:t>read(X)</a:t>
            </a:r>
            <a:br>
              <a:rPr lang="en-US" dirty="0"/>
            </a:br>
            <a:r>
              <a:rPr lang="en-US" dirty="0"/>
              <a:t>unlock(X)</a:t>
            </a:r>
            <a:br>
              <a:rPr lang="en-US" dirty="0"/>
            </a:br>
            <a:r>
              <a:rPr lang="en-US" dirty="0"/>
              <a:t>lock-exclusive(Y)</a:t>
            </a:r>
            <a:br>
              <a:rPr lang="en-US" dirty="0"/>
            </a:br>
            <a:r>
              <a:rPr lang="en-US" dirty="0"/>
              <a:t>read(Y)</a:t>
            </a:r>
            <a:br>
              <a:rPr lang="en-US" dirty="0"/>
            </a:br>
            <a:r>
              <a:rPr lang="en-US" dirty="0"/>
              <a:t>Y := Y + X</a:t>
            </a:r>
            <a:br>
              <a:rPr lang="en-US" dirty="0"/>
            </a:br>
            <a:r>
              <a:rPr lang="en-US" dirty="0"/>
              <a:t>write(Y)</a:t>
            </a:r>
            <a:br>
              <a:rPr lang="en-US" dirty="0"/>
            </a:br>
            <a:r>
              <a:rPr lang="en-US" dirty="0"/>
              <a:t>unlock(Y)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17BFB-A236-114B-8ADD-9E95C5D9DD8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BA5A8C-39B9-764C-8C80-285A4791686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D8A8F-7378-9A42-8240-DDB0C62890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06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1996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possible serial schedules:</a:t>
            </a:r>
          </a:p>
          <a:p>
            <a:pPr lvl="1"/>
            <a:r>
              <a:rPr lang="en-GB" dirty="0"/>
              <a:t>T1;T2</a:t>
            </a:r>
          </a:p>
          <a:p>
            <a:pPr lvl="1"/>
            <a:r>
              <a:rPr lang="en-GB" dirty="0"/>
              <a:t>T2;T1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Take X=20 and Y=50 as initial values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E502C8-6193-8F4D-9543-020B3CA3C1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062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50</a:t>
            </a:r>
            <a:r>
              <a:rPr lang="en-GB" dirty="0"/>
              <a:t>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70</a:t>
            </a:r>
            <a:r>
              <a:rPr lang="en-GB" dirty="0"/>
              <a:t>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70	50				</a:t>
            </a:r>
            <a:r>
              <a:rPr lang="en-GB" b="1" dirty="0"/>
              <a:t>70</a:t>
            </a:r>
            <a:r>
              <a:rPr lang="en-GB" dirty="0"/>
              <a:t>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70	50	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70	50	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70	50	</a:t>
            </a:r>
            <a:r>
              <a:rPr lang="en-GB" b="1" dirty="0"/>
              <a:t>70</a:t>
            </a:r>
            <a:r>
              <a:rPr lang="en-GB" dirty="0"/>
              <a:t>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70	50	70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70	50	70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70	50	70	</a:t>
            </a:r>
            <a:r>
              <a:rPr lang="en-GB" b="1" dirty="0"/>
              <a:t>50</a:t>
            </a:r>
            <a:r>
              <a:rPr lang="en-GB" dirty="0"/>
              <a:t>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70	50	70	</a:t>
            </a:r>
            <a:r>
              <a:rPr lang="en-GB" b="1" dirty="0"/>
              <a:t>120</a:t>
            </a:r>
            <a:r>
              <a:rPr lang="en-GB" dirty="0"/>
              <a:t>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70	50	70	120		70	</a:t>
            </a:r>
            <a:r>
              <a:rPr lang="en-GB" b="1" dirty="0"/>
              <a:t>120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70	50	20	120		70	120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57BFD6-B501-F440-BB0E-A7A70A144D48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9517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	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	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		20	</a:t>
            </a:r>
            <a:r>
              <a:rPr lang="en-GB" b="1" dirty="0"/>
              <a:t>50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		20	</a:t>
            </a:r>
            <a:r>
              <a:rPr lang="en-GB" b="1" dirty="0"/>
              <a:t>70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		20	70		20	</a:t>
            </a:r>
            <a:r>
              <a:rPr lang="en-GB" b="1" dirty="0"/>
              <a:t>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	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70</a:t>
            </a:r>
            <a:r>
              <a:rPr lang="en-GB" dirty="0"/>
              <a:t>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90</a:t>
            </a:r>
            <a:r>
              <a:rPr lang="en-GB" dirty="0"/>
              <a:t>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90	70	20	70		</a:t>
            </a:r>
            <a:r>
              <a:rPr lang="en-GB" b="1" dirty="0"/>
              <a:t>90</a:t>
            </a:r>
            <a:r>
              <a:rPr lang="en-GB" dirty="0"/>
              <a:t>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90	70	20	70		90	70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49FBBE-41A8-0647-BC35-A6F36FB639DA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99980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Schedules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T1;T2, we have: X=70, Y=120</a:t>
            </a:r>
          </a:p>
          <a:p>
            <a:pPr marL="0" indent="0">
              <a:buNone/>
            </a:pPr>
            <a:r>
              <a:rPr lang="en-GB" dirty="0"/>
              <a:t>After T2;T1, we have: X=90, Y=70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What about a non-serial schedule?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B4577D-82D8-F84D-9706-16D0E9ADE1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3405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50</a:t>
            </a:r>
            <a:r>
              <a:rPr lang="en-GB" dirty="0"/>
              <a:t>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50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	50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	50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	50	20	</a:t>
            </a:r>
            <a:r>
              <a:rPr lang="en-GB" b="1" dirty="0"/>
              <a:t>50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	50	20	</a:t>
            </a:r>
            <a:r>
              <a:rPr lang="en-GB" b="1" dirty="0"/>
              <a:t>70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	50	20	70		20	</a:t>
            </a:r>
            <a:r>
              <a:rPr lang="en-GB" b="1" dirty="0"/>
              <a:t>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70</a:t>
            </a:r>
            <a:r>
              <a:rPr lang="en-GB" dirty="0"/>
              <a:t>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70	50	20	70		</a:t>
            </a:r>
            <a:r>
              <a:rPr lang="en-GB" b="1" dirty="0"/>
              <a:t>70</a:t>
            </a:r>
            <a:r>
              <a:rPr lang="en-GB" dirty="0"/>
              <a:t>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70	50	20	70		70	70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569A79-8C27-B844-9CFF-906995E2A248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56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35636300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2007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schedule, we have: X=70, Y=70</a:t>
            </a:r>
          </a:p>
          <a:p>
            <a:endParaRPr lang="en-GB" dirty="0"/>
          </a:p>
          <a:p>
            <a:r>
              <a:rPr lang="en-GB" dirty="0"/>
              <a:t>The schedule is not </a:t>
            </a:r>
            <a:r>
              <a:rPr lang="en-GB" dirty="0" err="1"/>
              <a:t>serialisable</a:t>
            </a:r>
            <a:br>
              <a:rPr lang="en-GB" dirty="0"/>
            </a:br>
            <a:r>
              <a:rPr lang="en-GB" dirty="0"/>
              <a:t>(not result equivalent to either of the serial schedules)</a:t>
            </a:r>
          </a:p>
          <a:p>
            <a:endParaRPr lang="en-GB" dirty="0"/>
          </a:p>
          <a:p>
            <a:r>
              <a:rPr lang="en-GB" dirty="0"/>
              <a:t>Locking, by itself, isn’t enough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88D8A7-9A82-9043-BCEC-786C3B3FA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267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31910621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Locking and </a:t>
            </a:r>
            <a:r>
              <a:rPr lang="en-GB" dirty="0" err="1"/>
              <a:t>Serialisability</a:t>
            </a:r>
            <a:endParaRPr lang="en-US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Using locks doesn’t guarantee </a:t>
            </a:r>
            <a:r>
              <a:rPr lang="en-GB" dirty="0" err="1"/>
              <a:t>serialisability</a:t>
            </a:r>
            <a:r>
              <a:rPr lang="en-GB" dirty="0"/>
              <a:t> by itself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Extra rules for handling locks:</a:t>
            </a:r>
          </a:p>
          <a:p>
            <a:pPr lvl="1"/>
            <a:r>
              <a:rPr lang="en-GB" dirty="0"/>
              <a:t>All locking operations precede the first unlock operation in a transaction</a:t>
            </a:r>
          </a:p>
          <a:p>
            <a:pPr lvl="1"/>
            <a:r>
              <a:rPr lang="en-GB" dirty="0"/>
              <a:t>Locks are only released after a transaction commits or aborts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39E6C6-CFF7-C449-A6BB-6AEAC6D084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654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</a:t>
            </a:r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8"/>
            <a:ext cx="10944225" cy="1581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Two phases:</a:t>
            </a:r>
          </a:p>
          <a:p>
            <a:pPr lvl="1"/>
            <a:r>
              <a:rPr lang="en-GB" dirty="0"/>
              <a:t>Growing phase: obtain locks, access data items</a:t>
            </a:r>
          </a:p>
          <a:p>
            <a:pPr lvl="1"/>
            <a:r>
              <a:rPr lang="en-GB" dirty="0"/>
              <a:t>Shrinking phase: release locks</a:t>
            </a:r>
          </a:p>
          <a:p>
            <a:pPr marL="0" indent="0">
              <a:buNone/>
            </a:pPr>
            <a:r>
              <a:rPr lang="en-GB" dirty="0"/>
              <a:t>Guarantees </a:t>
            </a:r>
            <a:r>
              <a:rPr lang="en-GB" dirty="0" err="1"/>
              <a:t>serialisable</a:t>
            </a:r>
            <a:r>
              <a:rPr lang="en-GB" dirty="0"/>
              <a:t> transactions</a:t>
            </a: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3538189" y="3674913"/>
            <a:ext cx="0" cy="18120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3538189" y="5486916"/>
            <a:ext cx="57731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4474719" y="511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4833936" y="475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5198516" y="439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552370" y="403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5910584" y="367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270803" y="367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628011" y="403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7347452" y="475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7706669" y="511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270804" y="3674914"/>
            <a:ext cx="0" cy="18120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760513" y="3581132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</a:rPr>
              <a:t>#locks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15786" y="5114913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</a:rPr>
              <a:t>time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99309" y="5153664"/>
            <a:ext cx="6254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BEGIN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06670" y="5153664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END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57734" y="4965164"/>
            <a:ext cx="66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LOCK </a:t>
            </a:r>
            <a:br>
              <a:rPr lang="en-US" sz="1200" dirty="0">
                <a:latin typeface="Lucida Sans" panose="020B0602030504020204" pitchFamily="34" charset="77"/>
              </a:rPr>
            </a:br>
            <a:r>
              <a:rPr lang="en-US" sz="1200" dirty="0">
                <a:latin typeface="Lucida Sans" panose="020B0602030504020204" pitchFamily="34" charset="77"/>
              </a:rPr>
              <a:t>POINT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4474720" y="511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833937" y="475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5198517" y="439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5552371" y="403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910585" y="367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6269802" y="403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7347453" y="511775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6988236" y="475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6629019" y="439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6985011" y="439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Left Brace 43"/>
          <p:cNvSpPr/>
          <p:nvPr/>
        </p:nvSpPr>
        <p:spPr bwMode="auto">
          <a:xfrm rot="16200000">
            <a:off x="5012632" y="5054819"/>
            <a:ext cx="360041" cy="143586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64409" y="5920085"/>
            <a:ext cx="1256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  <a:cs typeface="Georgia"/>
              </a:rPr>
              <a:t>growing phase</a:t>
            </a:r>
          </a:p>
        </p:txBody>
      </p:sp>
      <p:sp>
        <p:nvSpPr>
          <p:cNvPr id="47" name="Left Brace 46"/>
          <p:cNvSpPr/>
          <p:nvPr/>
        </p:nvSpPr>
        <p:spPr bwMode="auto">
          <a:xfrm rot="16200000">
            <a:off x="6794406" y="5040506"/>
            <a:ext cx="387662" cy="1436868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6768" y="5920084"/>
            <a:ext cx="1256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  <a:cs typeface="Georgia"/>
              </a:rPr>
              <a:t>shrinking phase</a:t>
            </a:r>
          </a:p>
        </p:txBody>
      </p:sp>
    </p:spTree>
    <p:extLst>
      <p:ext uri="{BB962C8B-B14F-4D97-AF65-F5344CB8AC3E}">
        <p14:creationId xmlns:p14="http://schemas.microsoft.com/office/powerpoint/2010/main" val="23309272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 Example</a:t>
            </a:r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GB" dirty="0"/>
              <a:t>lock-shared(Y)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X := X + Y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write(X)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unlock(X)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E8ADFE-F781-2A45-9ABE-3CA95194154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lock-shared(X)</a:t>
            </a:r>
          </a:p>
          <a:p>
            <a:pPr marL="0" indent="0">
              <a:buNone/>
            </a:pPr>
            <a:r>
              <a:rPr lang="en-US" dirty="0"/>
              <a:t>read(X)</a:t>
            </a:r>
          </a:p>
          <a:p>
            <a:pPr marL="0" indent="0">
              <a:buNone/>
            </a:pPr>
            <a:r>
              <a:rPr lang="en-US" dirty="0"/>
              <a:t>lock-exclusive(Y)</a:t>
            </a:r>
          </a:p>
          <a:p>
            <a:pPr marL="0" indent="0">
              <a:buNone/>
            </a:pPr>
            <a:r>
              <a:rPr lang="en-US" dirty="0"/>
              <a:t>unlock(X)</a:t>
            </a:r>
          </a:p>
          <a:p>
            <a:pPr marL="0" indent="0">
              <a:buNone/>
            </a:pPr>
            <a:r>
              <a:rPr lang="en-US" dirty="0"/>
              <a:t>read(Y)</a:t>
            </a:r>
          </a:p>
          <a:p>
            <a:pPr marL="0" indent="0">
              <a:buNone/>
            </a:pPr>
            <a:r>
              <a:rPr lang="en-US" dirty="0"/>
              <a:t>Y := X + Y</a:t>
            </a:r>
          </a:p>
          <a:p>
            <a:pPr marL="0" indent="0">
              <a:buNone/>
            </a:pPr>
            <a:r>
              <a:rPr lang="en-US" dirty="0"/>
              <a:t>write(Y)</a:t>
            </a:r>
          </a:p>
          <a:p>
            <a:pPr marL="0" indent="0">
              <a:buNone/>
            </a:pPr>
            <a:r>
              <a:rPr lang="en-US" dirty="0"/>
              <a:t>unlock(Y)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810EC-5492-8A48-A92E-B7129091C3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068778-53AA-7747-B224-56AA361417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7622C-1F97-F441-8407-38D03B69CD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355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056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2PL goes wrong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following schedule of T1 and T2</a:t>
            </a:r>
          </a:p>
          <a:p>
            <a:pPr>
              <a:spcAft>
                <a:spcPts val="0"/>
              </a:spcAft>
              <a:buNone/>
            </a:pPr>
            <a:r>
              <a:rPr lang="en-GB" b="1" dirty="0"/>
              <a:t>T1:	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lock-shared(Y)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					lock-shared(X)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read(X)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					lock-exclusive(Y)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unlock(X)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...					...		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4859-45F4-A149-B896-6CCE2414EA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759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2PL goes wrong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following schedule of T1 and T2</a:t>
            </a:r>
          </a:p>
          <a:p>
            <a:pPr>
              <a:spcAft>
                <a:spcPts val="0"/>
              </a:spcAft>
              <a:buNone/>
            </a:pPr>
            <a:r>
              <a:rPr lang="en-GB" b="1" dirty="0"/>
              <a:t>T1:	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lock-shared(Y)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					lock-shared(X)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read(X)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					lock-exclusive(Y)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unlock(X)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...					...		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4859-45F4-A149-B896-6CCE2414EA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2673927" y="4718050"/>
            <a:ext cx="2451100" cy="1447800"/>
          </a:xfrm>
          <a:prstGeom prst="wedgeRoundRectCallout">
            <a:avLst>
              <a:gd name="adj1" fmla="val -60211"/>
              <a:gd name="adj2" fmla="val -56798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T1 can’t get an exclusive lock on X; T2 already has a shared lock on X</a:t>
            </a:r>
          </a:p>
        </p:txBody>
      </p:sp>
    </p:spTree>
    <p:extLst>
      <p:ext uri="{BB962C8B-B14F-4D97-AF65-F5344CB8AC3E}">
        <p14:creationId xmlns:p14="http://schemas.microsoft.com/office/powerpoint/2010/main" val="36275405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2PL goes wrong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following schedule of T1 and T2</a:t>
            </a:r>
          </a:p>
          <a:p>
            <a:pPr>
              <a:spcAft>
                <a:spcPts val="0"/>
              </a:spcAft>
              <a:buNone/>
            </a:pPr>
            <a:r>
              <a:rPr lang="en-GB" b="1" dirty="0"/>
              <a:t>T1:	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lock-shared(Y)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					lock-shared(X)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read(X)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					lock-exclusive(Y)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unlock(X)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...					...		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4859-45F4-A149-B896-6CCE2414EA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2673927" y="4718050"/>
            <a:ext cx="2451100" cy="1447800"/>
          </a:xfrm>
          <a:prstGeom prst="wedgeRoundRectCallout">
            <a:avLst>
              <a:gd name="adj1" fmla="val -60211"/>
              <a:gd name="adj2" fmla="val -56798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T1 can’t get an exclusive lock on X; T2 already has a shared lock on X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7829344" y="3619005"/>
            <a:ext cx="2451100" cy="1447800"/>
          </a:xfrm>
          <a:prstGeom prst="wedgeRoundRectCallout">
            <a:avLst>
              <a:gd name="adj1" fmla="val -61765"/>
              <a:gd name="adj2" fmla="val 55483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T2 can’t get an exclusive lock on Y; T1 already has a shared lock on Y</a:t>
            </a:r>
          </a:p>
        </p:txBody>
      </p:sp>
    </p:spTree>
    <p:extLst>
      <p:ext uri="{BB962C8B-B14F-4D97-AF65-F5344CB8AC3E}">
        <p14:creationId xmlns:p14="http://schemas.microsoft.com/office/powerpoint/2010/main" val="405684155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Deadlock</a:t>
            </a: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exists when two or more transactions are waiting for each other to release a lock on an item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Several conditions must be satisfied for deadlock to occur</a:t>
            </a:r>
          </a:p>
          <a:p>
            <a:pPr lvl="1"/>
            <a:r>
              <a:rPr lang="en-GB" dirty="0"/>
              <a:t>Concurrency: two processes claim exclusive control of one resource</a:t>
            </a:r>
          </a:p>
          <a:p>
            <a:pPr lvl="1"/>
            <a:r>
              <a:rPr lang="en-GB" dirty="0"/>
              <a:t>Hold: one process continues to hold exclusively controlled resources until its need is satisfied</a:t>
            </a:r>
          </a:p>
          <a:p>
            <a:pPr lvl="1"/>
            <a:r>
              <a:rPr lang="en-GB" dirty="0"/>
              <a:t>Wait: processes wait in queues for additional resources while holding resource already allocated</a:t>
            </a:r>
          </a:p>
          <a:p>
            <a:pPr lvl="1"/>
            <a:r>
              <a:rPr lang="en-GB" dirty="0"/>
              <a:t>Mutual dependency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679544-8078-704C-B00D-850A205FD3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79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141588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67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1</a:t>
            </a:r>
          </a:p>
        </p:txBody>
      </p:sp>
    </p:spTree>
    <p:extLst>
      <p:ext uri="{BB962C8B-B14F-4D97-AF65-F5344CB8AC3E}">
        <p14:creationId xmlns:p14="http://schemas.microsoft.com/office/powerpoint/2010/main" val="304133390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B7376B-6A5D-054A-B567-A4960A9C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2AC7D7-EC35-5F45-9CA9-350BD7E695B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Final condition for deadlock is that some mutual dependency must exist</a:t>
            </a:r>
          </a:p>
          <a:p>
            <a:r>
              <a:rPr lang="en-GB" dirty="0"/>
              <a:t>Breaking deadlock requires that one transaction is aborted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DA3B6E-2AE8-CC48-9CE9-8E51857510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Group 94">
            <a:extLst>
              <a:ext uri="{FF2B5EF4-FFF2-40B4-BE49-F238E27FC236}">
                <a16:creationId xmlns:a16="http://schemas.microsoft.com/office/drawing/2014/main" id="{8E510BE0-7EAF-AB42-81E1-787E6E95DDB9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790067065"/>
              </p:ext>
            </p:extLst>
          </p:nvPr>
        </p:nvGraphicFramePr>
        <p:xfrm>
          <a:off x="623888" y="4076700"/>
          <a:ext cx="10944224" cy="2160590"/>
        </p:xfrm>
        <a:graphic>
          <a:graphicData uri="http://schemas.openxmlformats.org/drawingml/2006/table">
            <a:tbl>
              <a:tblPr/>
              <a:tblGrid>
                <a:gridCol w="3647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Processes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Resource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Wait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1, 10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3, 4, 15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C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2, 0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6, 8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38410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Dealing with Deadlock</a:t>
            </a: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prevention</a:t>
            </a:r>
          </a:p>
          <a:p>
            <a:pPr lvl="1"/>
            <a:r>
              <a:rPr lang="en-GB" dirty="0"/>
              <a:t>Every transaction locks all items it needs in advance; if an item cannot be obtained, no items are locked</a:t>
            </a:r>
          </a:p>
          <a:p>
            <a:pPr lvl="1"/>
            <a:r>
              <a:rPr lang="en-GB" dirty="0"/>
              <a:t>Transactions updating the same resources are not allowed to execute concurrently</a:t>
            </a:r>
          </a:p>
          <a:p>
            <a:pPr marL="0" indent="0">
              <a:buNone/>
            </a:pPr>
            <a:r>
              <a:rPr lang="en-GB" dirty="0"/>
              <a:t>Deadlock detection - detect and reverse one transaction</a:t>
            </a:r>
          </a:p>
          <a:p>
            <a:pPr lvl="1"/>
            <a:r>
              <a:rPr lang="en-GB" dirty="0"/>
              <a:t>Wait-for graph</a:t>
            </a:r>
          </a:p>
          <a:p>
            <a:pPr lvl="1"/>
            <a:r>
              <a:rPr lang="en-GB" dirty="0"/>
              <a:t>Timeouts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8B0053-E33F-7F4B-A39A-9EBB6EA2AE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062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Wait-For Graph</a:t>
            </a:r>
            <a:endParaRPr lang="en-US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Representation of interactions between transactions</a:t>
            </a:r>
          </a:p>
          <a:p>
            <a:pPr marL="0" indent="0">
              <a:buNone/>
            </a:pPr>
            <a:r>
              <a:rPr lang="en-GB" dirty="0"/>
              <a:t>Directed graph containing:</a:t>
            </a:r>
          </a:p>
          <a:p>
            <a:pPr lvl="1"/>
            <a:r>
              <a:rPr lang="en-GB" dirty="0"/>
              <a:t>A vertex for each transaction that is currently executing</a:t>
            </a:r>
          </a:p>
          <a:p>
            <a:pPr lvl="1"/>
            <a:r>
              <a:rPr lang="en-GB" dirty="0"/>
              <a:t>An edge from T1 to T2 if T1 is waiting to lock an item that is currently locked by T2</a:t>
            </a:r>
          </a:p>
          <a:p>
            <a:pPr marL="0" indent="0">
              <a:buNone/>
            </a:pPr>
            <a:r>
              <a:rPr lang="en-GB" dirty="0"/>
              <a:t>Deadlock exists </a:t>
            </a:r>
            <a:r>
              <a:rPr lang="en-GB" dirty="0" err="1"/>
              <a:t>iff</a:t>
            </a:r>
            <a:r>
              <a:rPr lang="en-GB" dirty="0"/>
              <a:t> the WFG contains a cycle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2E612-B762-B046-BA6A-5F60788B93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6068" name="Oval 4"/>
          <p:cNvSpPr>
            <a:spLocks noChangeArrowheads="1"/>
          </p:cNvSpPr>
          <p:nvPr/>
        </p:nvSpPr>
        <p:spPr bwMode="auto">
          <a:xfrm>
            <a:off x="8237538" y="2413000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T1</a:t>
            </a:r>
            <a:endParaRPr lang="en-US" dirty="0"/>
          </a:p>
        </p:txBody>
      </p:sp>
      <p:sp>
        <p:nvSpPr>
          <p:cNvPr id="216069" name="Oval 5"/>
          <p:cNvSpPr>
            <a:spLocks noChangeArrowheads="1"/>
          </p:cNvSpPr>
          <p:nvPr/>
        </p:nvSpPr>
        <p:spPr bwMode="auto">
          <a:xfrm>
            <a:off x="73739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T3</a:t>
            </a:r>
            <a:endParaRPr lang="en-US" dirty="0"/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91011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T2</a:t>
            </a:r>
            <a:endParaRPr lang="en-US" dirty="0"/>
          </a:p>
        </p:txBody>
      </p:sp>
      <p:cxnSp>
        <p:nvCxnSpPr>
          <p:cNvPr id="216076" name="AutoShape 12"/>
          <p:cNvCxnSpPr>
            <a:cxnSpLocks noChangeShapeType="1"/>
            <a:stCxn id="216068" idx="5"/>
            <a:endCxn id="216070" idx="1"/>
          </p:cNvCxnSpPr>
          <p:nvPr/>
        </p:nvCxnSpPr>
        <p:spPr bwMode="auto">
          <a:xfrm>
            <a:off x="8606102" y="2781565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7" name="AutoShape 13"/>
          <p:cNvCxnSpPr>
            <a:cxnSpLocks noChangeShapeType="1"/>
            <a:stCxn id="216070" idx="2"/>
            <a:endCxn id="216069" idx="6"/>
          </p:cNvCxnSpPr>
          <p:nvPr/>
        </p:nvCxnSpPr>
        <p:spPr bwMode="auto">
          <a:xfrm flipH="1">
            <a:off x="7805738" y="3922533"/>
            <a:ext cx="12954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8" name="AutoShape 14"/>
          <p:cNvCxnSpPr>
            <a:cxnSpLocks noChangeShapeType="1"/>
            <a:stCxn id="216069" idx="7"/>
            <a:endCxn id="216068" idx="3"/>
          </p:cNvCxnSpPr>
          <p:nvPr/>
        </p:nvCxnSpPr>
        <p:spPr bwMode="auto">
          <a:xfrm flipV="1">
            <a:off x="7742502" y="2781565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1899578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Timeouts</a:t>
            </a: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a transaction waits for a resource for longer than a given period (the timeout), the system assumes that the transaction is deadlocked and aborts it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AB887E-3475-8F49-B518-BB50D19E63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5677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Granularity and Concurrency</a:t>
            </a:r>
          </a:p>
        </p:txBody>
      </p:sp>
    </p:spTree>
    <p:extLst>
      <p:ext uri="{BB962C8B-B14F-4D97-AF65-F5344CB8AC3E}">
        <p14:creationId xmlns:p14="http://schemas.microsoft.com/office/powerpoint/2010/main" val="17699200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Granularity of Data Items</a:t>
            </a:r>
            <a:endParaRPr lang="en-US"/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should be locked?</a:t>
            </a:r>
          </a:p>
          <a:p>
            <a:pPr lvl="1"/>
            <a:r>
              <a:rPr lang="en-GB" dirty="0"/>
              <a:t>Record</a:t>
            </a:r>
          </a:p>
          <a:p>
            <a:pPr lvl="1"/>
            <a:r>
              <a:rPr lang="en-GB" dirty="0"/>
              <a:t>Field value of record</a:t>
            </a:r>
          </a:p>
          <a:p>
            <a:pPr lvl="1"/>
            <a:r>
              <a:rPr lang="en-GB" dirty="0"/>
              <a:t>Disc block</a:t>
            </a:r>
          </a:p>
          <a:p>
            <a:pPr lvl="1"/>
            <a:r>
              <a:rPr lang="en-GB" dirty="0"/>
              <a:t>File</a:t>
            </a:r>
          </a:p>
          <a:p>
            <a:pPr lvl="1"/>
            <a:r>
              <a:rPr lang="en-GB" dirty="0"/>
              <a:t>Database</a:t>
            </a:r>
          </a:p>
          <a:p>
            <a:pPr marL="0" indent="0">
              <a:buNone/>
            </a:pPr>
            <a:r>
              <a:rPr lang="en-GB" dirty="0"/>
              <a:t>Coarser granularity gives lower degree of concurrency</a:t>
            </a:r>
          </a:p>
          <a:p>
            <a:pPr marL="0" indent="0">
              <a:buNone/>
            </a:pPr>
            <a:r>
              <a:rPr lang="en-GB" dirty="0"/>
              <a:t>Finer granularity gives higher overhead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B9148-F7F1-C149-8DCB-AB3416AB94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4633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22EFB-1FC6-1746-81D7-4EF571273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Timestamps and </a:t>
            </a:r>
            <a:br>
              <a:rPr lang="en-GB" dirty="0"/>
            </a:br>
            <a:r>
              <a:rPr lang="en-GB" dirty="0"/>
              <a:t>			Advanced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1734611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141588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1588" y="2278673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67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1</a:t>
            </a:r>
          </a:p>
        </p:txBody>
      </p:sp>
    </p:spTree>
    <p:extLst>
      <p:ext uri="{BB962C8B-B14F-4D97-AF65-F5344CB8AC3E}">
        <p14:creationId xmlns:p14="http://schemas.microsoft.com/office/powerpoint/2010/main" val="289953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141588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1588" y="2278673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92675" y="3821404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books</a:t>
            </a:r>
          </a:p>
          <a:p>
            <a:pPr algn="ctr"/>
            <a:r>
              <a:rPr lang="en-US" dirty="0"/>
              <a:t>seat 22a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67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1</a:t>
            </a:r>
          </a:p>
        </p:txBody>
      </p:sp>
    </p:spTree>
    <p:extLst>
      <p:ext uri="{BB962C8B-B14F-4D97-AF65-F5344CB8AC3E}">
        <p14:creationId xmlns:p14="http://schemas.microsoft.com/office/powerpoint/2010/main" val="3711002882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380</TotalTime>
  <Words>6345</Words>
  <Application>Microsoft Macintosh PowerPoint</Application>
  <PresentationFormat>Widescreen</PresentationFormat>
  <Paragraphs>747</Paragraphs>
  <Slides>76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76</vt:i4>
      </vt:variant>
    </vt:vector>
  </HeadingPairs>
  <TitlesOfParts>
    <vt:vector size="89" baseType="lpstr">
      <vt:lpstr>Arial</vt:lpstr>
      <vt:lpstr>Calibri</vt:lpstr>
      <vt:lpstr>Lucida Grande</vt:lpstr>
      <vt:lpstr>Lucida Sans</vt:lpstr>
      <vt:lpstr>Wingdings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Transactions and Concurrency</vt:lpstr>
      <vt:lpstr>Overview</vt:lpstr>
      <vt:lpstr>Concurrency</vt:lpstr>
      <vt:lpstr>Concurrency</vt:lpstr>
      <vt:lpstr>When updates go wrong, part one</vt:lpstr>
      <vt:lpstr>When updates go wrong, part one</vt:lpstr>
      <vt:lpstr>When updates go wrong, part one</vt:lpstr>
      <vt:lpstr>When updates go wrong, part one</vt:lpstr>
      <vt:lpstr>When updates go wrong, part one</vt:lpstr>
      <vt:lpstr>Serial versus Serialisable</vt:lpstr>
      <vt:lpstr>When updates go wrong, part two</vt:lpstr>
      <vt:lpstr>When updates go wrong, part two</vt:lpstr>
      <vt:lpstr>When updates go wrong, part two</vt:lpstr>
      <vt:lpstr>Atomicity</vt:lpstr>
      <vt:lpstr>Transaction Problems</vt:lpstr>
      <vt:lpstr>Basic database access operations</vt:lpstr>
      <vt:lpstr>Example Transactions</vt:lpstr>
      <vt:lpstr>Concurrency</vt:lpstr>
      <vt:lpstr>The Lost Update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Temporary Update (Dirty Read) Problem</vt:lpstr>
      <vt:lpstr>PowerPoint Presentation</vt:lpstr>
      <vt:lpstr>The Incorrect Summary Problem</vt:lpstr>
      <vt:lpstr>PowerPoint Presentation</vt:lpstr>
      <vt:lpstr>The Unrepeatable Read Problem</vt:lpstr>
      <vt:lpstr>Transaction Processing</vt:lpstr>
      <vt:lpstr>Transaction Life Cycle</vt:lpstr>
      <vt:lpstr>Transaction Life Cycle</vt:lpstr>
      <vt:lpstr>ACID</vt:lpstr>
      <vt:lpstr>ACID Properties</vt:lpstr>
      <vt:lpstr>Schedules</vt:lpstr>
      <vt:lpstr>Serial and Serialisable</vt:lpstr>
      <vt:lpstr>Schedule Equivalence</vt:lpstr>
      <vt:lpstr>Serial Schedule T1;T2</vt:lpstr>
      <vt:lpstr>Serial Schedule T2;T1</vt:lpstr>
      <vt:lpstr>Non-Serial and Non-Serialisable Schedule</vt:lpstr>
      <vt:lpstr>Non-Serial but Serialisable Schedule</vt:lpstr>
      <vt:lpstr>Locking</vt:lpstr>
      <vt:lpstr>Locking</vt:lpstr>
      <vt:lpstr>Lock Operations</vt:lpstr>
      <vt:lpstr>Lock Outcome</vt:lpstr>
      <vt:lpstr>Locking Rules</vt:lpstr>
      <vt:lpstr>Lock Conversion</vt:lpstr>
      <vt:lpstr>Locking Example</vt:lpstr>
      <vt:lpstr>Locking Example</vt:lpstr>
      <vt:lpstr>PowerPoint Presentation</vt:lpstr>
      <vt:lpstr>PowerPoint Presentation</vt:lpstr>
      <vt:lpstr>Serial Schedules</vt:lpstr>
      <vt:lpstr>PowerPoint Presentation</vt:lpstr>
      <vt:lpstr>Locking Example</vt:lpstr>
      <vt:lpstr>Two-Phase Locking (2PL)</vt:lpstr>
      <vt:lpstr>Locking and Serialisability</vt:lpstr>
      <vt:lpstr>Two-Phase Locking</vt:lpstr>
      <vt:lpstr>Two-Phase Locking Example</vt:lpstr>
      <vt:lpstr>Deadlock</vt:lpstr>
      <vt:lpstr>When 2PL goes wrong</vt:lpstr>
      <vt:lpstr>When 2PL goes wrong</vt:lpstr>
      <vt:lpstr>When 2PL goes wrong</vt:lpstr>
      <vt:lpstr>Deadlock</vt:lpstr>
      <vt:lpstr>Deadlock</vt:lpstr>
      <vt:lpstr>Dealing with Deadlock</vt:lpstr>
      <vt:lpstr>Wait-For Graph</vt:lpstr>
      <vt:lpstr>Timeouts</vt:lpstr>
      <vt:lpstr>Granularity and Concurrency</vt:lpstr>
      <vt:lpstr>Granularity of Data Items</vt:lpstr>
      <vt:lpstr>Next Lecture: Timestamps and     Advanced Transactions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9</cp:revision>
  <dcterms:created xsi:type="dcterms:W3CDTF">2019-02-28T16:08:16Z</dcterms:created>
  <dcterms:modified xsi:type="dcterms:W3CDTF">2021-03-15T09:20:37Z</dcterms:modified>
</cp:coreProperties>
</file>