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86"/>
  </p:notesMasterIdLst>
  <p:sldIdLst>
    <p:sldId id="259" r:id="rId9"/>
    <p:sldId id="256" r:id="rId10"/>
    <p:sldId id="261" r:id="rId11"/>
    <p:sldId id="359" r:id="rId12"/>
    <p:sldId id="360" r:id="rId13"/>
    <p:sldId id="264" r:id="rId14"/>
    <p:sldId id="265" r:id="rId15"/>
    <p:sldId id="311" r:id="rId16"/>
    <p:sldId id="267" r:id="rId17"/>
    <p:sldId id="268" r:id="rId18"/>
    <p:sldId id="269" r:id="rId19"/>
    <p:sldId id="271" r:id="rId20"/>
    <p:sldId id="272" r:id="rId21"/>
    <p:sldId id="273" r:id="rId22"/>
    <p:sldId id="275" r:id="rId23"/>
    <p:sldId id="277" r:id="rId24"/>
    <p:sldId id="309" r:id="rId25"/>
    <p:sldId id="279" r:id="rId26"/>
    <p:sldId id="280" r:id="rId27"/>
    <p:sldId id="281" r:id="rId28"/>
    <p:sldId id="312" r:id="rId29"/>
    <p:sldId id="284" r:id="rId30"/>
    <p:sldId id="285" r:id="rId31"/>
    <p:sldId id="286" r:id="rId32"/>
    <p:sldId id="356" r:id="rId33"/>
    <p:sldId id="357" r:id="rId34"/>
    <p:sldId id="287" r:id="rId35"/>
    <p:sldId id="288" r:id="rId36"/>
    <p:sldId id="289" r:id="rId37"/>
    <p:sldId id="290" r:id="rId38"/>
    <p:sldId id="361" r:id="rId39"/>
    <p:sldId id="362" r:id="rId40"/>
    <p:sldId id="292" r:id="rId41"/>
    <p:sldId id="363" r:id="rId42"/>
    <p:sldId id="364" r:id="rId43"/>
    <p:sldId id="295" r:id="rId44"/>
    <p:sldId id="310" r:id="rId45"/>
    <p:sldId id="297" r:id="rId46"/>
    <p:sldId id="299" r:id="rId47"/>
    <p:sldId id="365" r:id="rId48"/>
    <p:sldId id="366" r:id="rId49"/>
    <p:sldId id="306" r:id="rId50"/>
    <p:sldId id="307" r:id="rId51"/>
    <p:sldId id="354" r:id="rId52"/>
    <p:sldId id="355" r:id="rId53"/>
    <p:sldId id="260" r:id="rId54"/>
    <p:sldId id="320" r:id="rId55"/>
    <p:sldId id="321" r:id="rId56"/>
    <p:sldId id="262" r:id="rId57"/>
    <p:sldId id="263" r:id="rId58"/>
    <p:sldId id="322" r:id="rId59"/>
    <p:sldId id="323" r:id="rId60"/>
    <p:sldId id="324" r:id="rId61"/>
    <p:sldId id="266" r:id="rId62"/>
    <p:sldId id="325" r:id="rId63"/>
    <p:sldId id="326" r:id="rId64"/>
    <p:sldId id="327" r:id="rId65"/>
    <p:sldId id="328" r:id="rId66"/>
    <p:sldId id="329" r:id="rId67"/>
    <p:sldId id="318" r:id="rId68"/>
    <p:sldId id="330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13" r:id="rId78"/>
    <p:sldId id="314" r:id="rId79"/>
    <p:sldId id="315" r:id="rId80"/>
    <p:sldId id="316" r:id="rId81"/>
    <p:sldId id="317" r:id="rId82"/>
    <p:sldId id="351" r:id="rId83"/>
    <p:sldId id="352" r:id="rId84"/>
    <p:sldId id="353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71C39-0C85-204B-A61F-4E62D61F8BF0}" v="48" dt="2021-02-19T16:53:46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7"/>
    <p:restoredTop sz="94709"/>
  </p:normalViewPr>
  <p:slideViewPr>
    <p:cSldViewPr snapToGrid="0" snapToObjects="1" showGuides="1">
      <p:cViewPr>
        <p:scale>
          <a:sx n="74" d="100"/>
          <a:sy n="74" d="100"/>
        </p:scale>
        <p:origin x="144" y="12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theme" Target="theme/theme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presProps" Target="pres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88A22DC0-622D-DD4E-A3EF-9B766B6FC209}"/>
    <pc:docChg chg="undo custSel addSld delSld modSld sldOrd">
      <pc:chgData name="Gibbins N.M." userId="6a0e944c-4d97-467d-bb7a-7c3315791fe4" providerId="ADAL" clId="{88A22DC0-622D-DD4E-A3EF-9B766B6FC209}" dt="2020-02-19T17:06:43.771" v="2292" actId="20577"/>
      <pc:docMkLst>
        <pc:docMk/>
      </pc:docMkLst>
      <pc:sldChg chg="del">
        <pc:chgData name="Gibbins N.M." userId="6a0e944c-4d97-467d-bb7a-7c3315791fe4" providerId="ADAL" clId="{88A22DC0-622D-DD4E-A3EF-9B766B6FC209}" dt="2020-02-19T10:35:52.822" v="274" actId="2696"/>
        <pc:sldMkLst>
          <pc:docMk/>
          <pc:sldMk cId="1923553572" sldId="260"/>
        </pc:sldMkLst>
      </pc:sldChg>
      <pc:sldChg chg="modSp add">
        <pc:chgData name="Gibbins N.M." userId="6a0e944c-4d97-467d-bb7a-7c3315791fe4" providerId="ADAL" clId="{88A22DC0-622D-DD4E-A3EF-9B766B6FC209}" dt="2020-02-19T16:54:22.918" v="1975" actId="5793"/>
        <pc:sldMkLst>
          <pc:docMk/>
          <pc:sldMk cId="3638296204" sldId="260"/>
        </pc:sldMkLst>
        <pc:spChg chg="mod">
          <ac:chgData name="Gibbins N.M." userId="6a0e944c-4d97-467d-bb7a-7c3315791fe4" providerId="ADAL" clId="{88A22DC0-622D-DD4E-A3EF-9B766B6FC209}" dt="2020-02-19T16:54:17.199" v="1972" actId="20577"/>
          <ac:spMkLst>
            <pc:docMk/>
            <pc:sldMk cId="3638296204" sldId="260"/>
            <ac:spMk id="47106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54:22.918" v="1975" actId="5793"/>
          <ac:spMkLst>
            <pc:docMk/>
            <pc:sldMk cId="3638296204" sldId="260"/>
            <ac:spMk id="47107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4:53:35.880" v="378" actId="14100"/>
        <pc:sldMkLst>
          <pc:docMk/>
          <pc:sldMk cId="3382401619" sldId="261"/>
        </pc:sldMkLst>
        <pc:spChg chg="mod">
          <ac:chgData name="Gibbins N.M." userId="6a0e944c-4d97-467d-bb7a-7c3315791fe4" providerId="ADAL" clId="{88A22DC0-622D-DD4E-A3EF-9B766B6FC209}" dt="2020-02-19T14:53:35.880" v="378" actId="14100"/>
          <ac:spMkLst>
            <pc:docMk/>
            <pc:sldMk cId="3382401619" sldId="261"/>
            <ac:spMk id="4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53:17.186" v="374" actId="1076"/>
          <ac:spMkLst>
            <pc:docMk/>
            <pc:sldMk cId="3382401619" sldId="261"/>
            <ac:spMk id="6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53:20.039" v="375" actId="1076"/>
          <ac:spMkLst>
            <pc:docMk/>
            <pc:sldMk cId="3382401619" sldId="261"/>
            <ac:spMk id="7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53:24.438" v="376" actId="1076"/>
          <ac:spMkLst>
            <pc:docMk/>
            <pc:sldMk cId="3382401619" sldId="261"/>
            <ac:spMk id="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50:23.752" v="316" actId="5793"/>
          <ac:spMkLst>
            <pc:docMk/>
            <pc:sldMk cId="3382401619" sldId="261"/>
            <ac:spMk id="10243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25:47.041" v="0" actId="2696"/>
        <pc:sldMkLst>
          <pc:docMk/>
          <pc:sldMk cId="2647109667" sldId="262"/>
        </pc:sldMkLst>
      </pc:sldChg>
      <pc:sldChg chg="addSp delSp modSp add">
        <pc:chgData name="Gibbins N.M." userId="6a0e944c-4d97-467d-bb7a-7c3315791fe4" providerId="ADAL" clId="{88A22DC0-622D-DD4E-A3EF-9B766B6FC209}" dt="2020-02-19T17:03:35.429" v="2205" actId="20577"/>
        <pc:sldMkLst>
          <pc:docMk/>
          <pc:sldMk cId="3522955834" sldId="262"/>
        </pc:sldMkLst>
        <pc:spChg chg="add mod">
          <ac:chgData name="Gibbins N.M." userId="6a0e944c-4d97-467d-bb7a-7c3315791fe4" providerId="ADAL" clId="{88A22DC0-622D-DD4E-A3EF-9B766B6FC209}" dt="2020-02-19T17:00:37.060" v="2106" actId="1076"/>
          <ac:spMkLst>
            <pc:docMk/>
            <pc:sldMk cId="3522955834" sldId="262"/>
            <ac:spMk id="19" creationId="{3AF46747-8A10-ED46-866A-E15D2F3DF185}"/>
          </ac:spMkLst>
        </pc:spChg>
        <pc:spChg chg="add mod">
          <ac:chgData name="Gibbins N.M." userId="6a0e944c-4d97-467d-bb7a-7c3315791fe4" providerId="ADAL" clId="{88A22DC0-622D-DD4E-A3EF-9B766B6FC209}" dt="2020-02-19T17:00:47.387" v="2110" actId="1076"/>
          <ac:spMkLst>
            <pc:docMk/>
            <pc:sldMk cId="3522955834" sldId="262"/>
            <ac:spMk id="20" creationId="{8E642CB6-66CB-4840-B38B-DF442457FF25}"/>
          </ac:spMkLst>
        </pc:spChg>
        <pc:spChg chg="add mod">
          <ac:chgData name="Gibbins N.M." userId="6a0e944c-4d97-467d-bb7a-7c3315791fe4" providerId="ADAL" clId="{88A22DC0-622D-DD4E-A3EF-9B766B6FC209}" dt="2020-02-19T17:00:23.108" v="2101" actId="1076"/>
          <ac:spMkLst>
            <pc:docMk/>
            <pc:sldMk cId="3522955834" sldId="262"/>
            <ac:spMk id="22" creationId="{8EE1C030-FE2D-A14A-956C-5EDE6539FA74}"/>
          </ac:spMkLst>
        </pc:spChg>
        <pc:spChg chg="add del">
          <ac:chgData name="Gibbins N.M." userId="6a0e944c-4d97-467d-bb7a-7c3315791fe4" providerId="ADAL" clId="{88A22DC0-622D-DD4E-A3EF-9B766B6FC209}" dt="2020-02-19T17:00:16.630" v="2099" actId="478"/>
          <ac:spMkLst>
            <pc:docMk/>
            <pc:sldMk cId="3522955834" sldId="262"/>
            <ac:spMk id="23" creationId="{8C40452A-7E6A-0443-9971-404AB0D031B2}"/>
          </ac:spMkLst>
        </pc:spChg>
        <pc:spChg chg="add mod">
          <ac:chgData name="Gibbins N.M." userId="6a0e944c-4d97-467d-bb7a-7c3315791fe4" providerId="ADAL" clId="{88A22DC0-622D-DD4E-A3EF-9B766B6FC209}" dt="2020-02-19T17:00:30.323" v="2105" actId="20577"/>
          <ac:spMkLst>
            <pc:docMk/>
            <pc:sldMk cId="3522955834" sldId="262"/>
            <ac:spMk id="26" creationId="{7930B7D1-A7CB-6A4A-BDA1-72D2488BA17D}"/>
          </ac:spMkLst>
        </pc:spChg>
        <pc:spChg chg="add mod">
          <ac:chgData name="Gibbins N.M." userId="6a0e944c-4d97-467d-bb7a-7c3315791fe4" providerId="ADAL" clId="{88A22DC0-622D-DD4E-A3EF-9B766B6FC209}" dt="2020-02-19T17:00:51.953" v="2112" actId="1076"/>
          <ac:spMkLst>
            <pc:docMk/>
            <pc:sldMk cId="3522955834" sldId="262"/>
            <ac:spMk id="31" creationId="{4A122BE5-DAB3-A240-8931-540EFF9F2EF0}"/>
          </ac:spMkLst>
        </pc:spChg>
        <pc:spChg chg="add mod">
          <ac:chgData name="Gibbins N.M." userId="6a0e944c-4d97-467d-bb7a-7c3315791fe4" providerId="ADAL" clId="{88A22DC0-622D-DD4E-A3EF-9B766B6FC209}" dt="2020-02-19T17:01:19.019" v="2122" actId="20577"/>
          <ac:spMkLst>
            <pc:docMk/>
            <pc:sldMk cId="3522955834" sldId="262"/>
            <ac:spMk id="32" creationId="{31BC2A8A-FEF4-0A41-B9F0-F9FD69291237}"/>
          </ac:spMkLst>
        </pc:spChg>
        <pc:spChg chg="add mod">
          <ac:chgData name="Gibbins N.M." userId="6a0e944c-4d97-467d-bb7a-7c3315791fe4" providerId="ADAL" clId="{88A22DC0-622D-DD4E-A3EF-9B766B6FC209}" dt="2020-02-19T17:01:06.217" v="2119" actId="1076"/>
          <ac:spMkLst>
            <pc:docMk/>
            <pc:sldMk cId="3522955834" sldId="262"/>
            <ac:spMk id="33" creationId="{93251A4C-67F9-AB40-A75D-9A1C0847179C}"/>
          </ac:spMkLst>
        </pc:spChg>
        <pc:spChg chg="add mod">
          <ac:chgData name="Gibbins N.M." userId="6a0e944c-4d97-467d-bb7a-7c3315791fe4" providerId="ADAL" clId="{88A22DC0-622D-DD4E-A3EF-9B766B6FC209}" dt="2020-02-19T17:02:02.915" v="2142" actId="1076"/>
          <ac:spMkLst>
            <pc:docMk/>
            <pc:sldMk cId="3522955834" sldId="262"/>
            <ac:spMk id="42" creationId="{DA5F8482-5070-9B41-BB99-FB51F6E94504}"/>
          </ac:spMkLst>
        </pc:spChg>
        <pc:spChg chg="add mod">
          <ac:chgData name="Gibbins N.M." userId="6a0e944c-4d97-467d-bb7a-7c3315791fe4" providerId="ADAL" clId="{88A22DC0-622D-DD4E-A3EF-9B766B6FC209}" dt="2020-02-19T17:02:08.840" v="2144" actId="1076"/>
          <ac:spMkLst>
            <pc:docMk/>
            <pc:sldMk cId="3522955834" sldId="262"/>
            <ac:spMk id="43" creationId="{A5A776B0-6EBC-1440-BCB6-7C24220AD953}"/>
          </ac:spMkLst>
        </pc:spChg>
        <pc:spChg chg="del">
          <ac:chgData name="Gibbins N.M." userId="6a0e944c-4d97-467d-bb7a-7c3315791fe4" providerId="ADAL" clId="{88A22DC0-622D-DD4E-A3EF-9B766B6FC209}" dt="2020-02-19T16:59:03.812" v="2087" actId="478"/>
          <ac:spMkLst>
            <pc:docMk/>
            <pc:sldMk cId="3522955834" sldId="262"/>
            <ac:spMk id="2253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7:03:26.744" v="2189" actId="20577"/>
          <ac:spMkLst>
            <pc:docMk/>
            <pc:sldMk cId="3522955834" sldId="262"/>
            <ac:spMk id="5017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7:03:35.429" v="2205" actId="20577"/>
          <ac:spMkLst>
            <pc:docMk/>
            <pc:sldMk cId="3522955834" sldId="262"/>
            <ac:spMk id="50179" creationId="{00000000-0000-0000-0000-000000000000}"/>
          </ac:spMkLst>
        </pc:spChg>
        <pc:grpChg chg="del mod">
          <ac:chgData name="Gibbins N.M." userId="6a0e944c-4d97-467d-bb7a-7c3315791fe4" providerId="ADAL" clId="{88A22DC0-622D-DD4E-A3EF-9B766B6FC209}" dt="2020-02-19T17:02:13.737" v="2145" actId="478"/>
          <ac:grpSpMkLst>
            <pc:docMk/>
            <pc:sldMk cId="3522955834" sldId="262"/>
            <ac:grpSpMk id="50181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7:00:37.060" v="2106" actId="1076"/>
          <ac:cxnSpMkLst>
            <pc:docMk/>
            <pc:sldMk cId="3522955834" sldId="262"/>
            <ac:cxnSpMk id="21" creationId="{10542267-DDF4-5B4C-ACAC-7AD8449B934A}"/>
          </ac:cxnSpMkLst>
        </pc:cxnChg>
        <pc:cxnChg chg="add mod">
          <ac:chgData name="Gibbins N.M." userId="6a0e944c-4d97-467d-bb7a-7c3315791fe4" providerId="ADAL" clId="{88A22DC0-622D-DD4E-A3EF-9B766B6FC209}" dt="2020-02-19T17:00:44.387" v="2109" actId="14100"/>
          <ac:cxnSpMkLst>
            <pc:docMk/>
            <pc:sldMk cId="3522955834" sldId="262"/>
            <ac:cxnSpMk id="28" creationId="{92BD86D8-A45E-AF4B-BE28-35F780CCB5AC}"/>
          </ac:cxnSpMkLst>
        </pc:cxnChg>
        <pc:cxnChg chg="add mod">
          <ac:chgData name="Gibbins N.M." userId="6a0e944c-4d97-467d-bb7a-7c3315791fe4" providerId="ADAL" clId="{88A22DC0-622D-DD4E-A3EF-9B766B6FC209}" dt="2020-02-19T17:01:49.383" v="2130" actId="14100"/>
          <ac:cxnSpMkLst>
            <pc:docMk/>
            <pc:sldMk cId="3522955834" sldId="262"/>
            <ac:cxnSpMk id="34" creationId="{F914E2CC-DDF2-6A44-9E76-C99C9D6397AE}"/>
          </ac:cxnSpMkLst>
        </pc:cxnChg>
        <pc:cxnChg chg="add mod">
          <ac:chgData name="Gibbins N.M." userId="6a0e944c-4d97-467d-bb7a-7c3315791fe4" providerId="ADAL" clId="{88A22DC0-622D-DD4E-A3EF-9B766B6FC209}" dt="2020-02-19T17:01:42.273" v="2129" actId="14100"/>
          <ac:cxnSpMkLst>
            <pc:docMk/>
            <pc:sldMk cId="3522955834" sldId="262"/>
            <ac:cxnSpMk id="37" creationId="{07BE9A6D-528B-2A47-930C-E548CC816830}"/>
          </ac:cxnSpMkLst>
        </pc:cxnChg>
      </pc:sldChg>
      <pc:sldChg chg="del">
        <pc:chgData name="Gibbins N.M." userId="6a0e944c-4d97-467d-bb7a-7c3315791fe4" providerId="ADAL" clId="{88A22DC0-622D-DD4E-A3EF-9B766B6FC209}" dt="2020-02-19T14:40:54.031" v="275" actId="2696"/>
        <pc:sldMkLst>
          <pc:docMk/>
          <pc:sldMk cId="115920966" sldId="263"/>
        </pc:sldMkLst>
      </pc:sldChg>
      <pc:sldChg chg="modSp add">
        <pc:chgData name="Gibbins N.M." userId="6a0e944c-4d97-467d-bb7a-7c3315791fe4" providerId="ADAL" clId="{88A22DC0-622D-DD4E-A3EF-9B766B6FC209}" dt="2020-02-19T17:03:04.047" v="2174" actId="20577"/>
        <pc:sldMkLst>
          <pc:docMk/>
          <pc:sldMk cId="195585835" sldId="263"/>
        </pc:sldMkLst>
        <pc:spChg chg="mod">
          <ac:chgData name="Gibbins N.M." userId="6a0e944c-4d97-467d-bb7a-7c3315791fe4" providerId="ADAL" clId="{88A22DC0-622D-DD4E-A3EF-9B766B6FC209}" dt="2020-02-19T17:03:04.047" v="2174" actId="20577"/>
          <ac:spMkLst>
            <pc:docMk/>
            <pc:sldMk cId="195585835" sldId="263"/>
            <ac:spMk id="51203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4:41:07.995" v="278" actId="20577"/>
        <pc:sldMkLst>
          <pc:docMk/>
          <pc:sldMk cId="3389118048" sldId="264"/>
        </pc:sldMkLst>
        <pc:spChg chg="mod">
          <ac:chgData name="Gibbins N.M." userId="6a0e944c-4d97-467d-bb7a-7c3315791fe4" providerId="ADAL" clId="{88A22DC0-622D-DD4E-A3EF-9B766B6FC209}" dt="2020-02-19T14:41:07.995" v="278" actId="20577"/>
          <ac:spMkLst>
            <pc:docMk/>
            <pc:sldMk cId="3389118048" sldId="264"/>
            <ac:spMk id="51203" creationId="{00000000-0000-0000-0000-000000000000}"/>
          </ac:spMkLst>
        </pc:spChg>
      </pc:sldChg>
      <pc:sldChg chg="addSp delSp modSp">
        <pc:chgData name="Gibbins N.M." userId="6a0e944c-4d97-467d-bb7a-7c3315791fe4" providerId="ADAL" clId="{88A22DC0-622D-DD4E-A3EF-9B766B6FC209}" dt="2020-02-19T15:01:53.886" v="403" actId="732"/>
        <pc:sldMkLst>
          <pc:docMk/>
          <pc:sldMk cId="2220335386" sldId="265"/>
        </pc:sldMkLst>
        <pc:spChg chg="add del mod">
          <ac:chgData name="Gibbins N.M." userId="6a0e944c-4d97-467d-bb7a-7c3315791fe4" providerId="ADAL" clId="{88A22DC0-622D-DD4E-A3EF-9B766B6FC209}" dt="2020-02-19T14:59:03.594" v="384" actId="478"/>
          <ac:spMkLst>
            <pc:docMk/>
            <pc:sldMk cId="2220335386" sldId="265"/>
            <ac:spMk id="6" creationId="{A6C33C84-7D91-1B4E-922B-C57F82D276FC}"/>
          </ac:spMkLst>
        </pc:spChg>
        <pc:spChg chg="mod">
          <ac:chgData name="Gibbins N.M." userId="6a0e944c-4d97-467d-bb7a-7c3315791fe4" providerId="ADAL" clId="{88A22DC0-622D-DD4E-A3EF-9B766B6FC209}" dt="2020-02-19T14:41:20.952" v="281" actId="5793"/>
          <ac:spMkLst>
            <pc:docMk/>
            <pc:sldMk cId="2220335386" sldId="265"/>
            <ac:spMk id="52227" creationId="{00000000-0000-0000-0000-000000000000}"/>
          </ac:spMkLst>
        </pc:spChg>
        <pc:spChg chg="del">
          <ac:chgData name="Gibbins N.M." userId="6a0e944c-4d97-467d-bb7a-7c3315791fe4" providerId="ADAL" clId="{88A22DC0-622D-DD4E-A3EF-9B766B6FC209}" dt="2020-02-19T15:01:21.802" v="400" actId="478"/>
          <ac:spMkLst>
            <pc:docMk/>
            <pc:sldMk cId="2220335386" sldId="265"/>
            <ac:spMk id="52229" creationId="{00000000-0000-0000-0000-000000000000}"/>
          </ac:spMkLst>
        </pc:spChg>
        <pc:picChg chg="add mod modCrop">
          <ac:chgData name="Gibbins N.M." userId="6a0e944c-4d97-467d-bb7a-7c3315791fe4" providerId="ADAL" clId="{88A22DC0-622D-DD4E-A3EF-9B766B6FC209}" dt="2020-02-19T15:01:53.886" v="403" actId="732"/>
          <ac:picMkLst>
            <pc:docMk/>
            <pc:sldMk cId="2220335386" sldId="265"/>
            <ac:picMk id="4" creationId="{3A87CD73-EBFD-DD40-9FF2-3639AB29BDE9}"/>
          </ac:picMkLst>
        </pc:picChg>
        <pc:picChg chg="del">
          <ac:chgData name="Gibbins N.M." userId="6a0e944c-4d97-467d-bb7a-7c3315791fe4" providerId="ADAL" clId="{88A22DC0-622D-DD4E-A3EF-9B766B6FC209}" dt="2020-02-19T14:58:59.163" v="382" actId="478"/>
          <ac:picMkLst>
            <pc:docMk/>
            <pc:sldMk cId="2220335386" sldId="265"/>
            <ac:picMk id="8" creationId="{00000000-0000-0000-0000-000000000000}"/>
          </ac:picMkLst>
        </pc:picChg>
      </pc:sldChg>
      <pc:sldChg chg="delSp add">
        <pc:chgData name="Gibbins N.M." userId="6a0e944c-4d97-467d-bb7a-7c3315791fe4" providerId="ADAL" clId="{88A22DC0-622D-DD4E-A3EF-9B766B6FC209}" dt="2020-02-19T17:05:39.136" v="2261" actId="478"/>
        <pc:sldMkLst>
          <pc:docMk/>
          <pc:sldMk cId="3645257976" sldId="266"/>
        </pc:sldMkLst>
        <pc:spChg chg="del">
          <ac:chgData name="Gibbins N.M." userId="6a0e944c-4d97-467d-bb7a-7c3315791fe4" providerId="ADAL" clId="{88A22DC0-622D-DD4E-A3EF-9B766B6FC209}" dt="2020-02-19T17:05:39.136" v="2261" actId="478"/>
          <ac:spMkLst>
            <pc:docMk/>
            <pc:sldMk cId="3645257976" sldId="266"/>
            <ac:spMk id="2" creationId="{D611AB8C-894B-6D4C-B6BA-67B45E633B70}"/>
          </ac:spMkLst>
        </pc:spChg>
      </pc:sldChg>
      <pc:sldChg chg="modSp">
        <pc:chgData name="Gibbins N.M." userId="6a0e944c-4d97-467d-bb7a-7c3315791fe4" providerId="ADAL" clId="{88A22DC0-622D-DD4E-A3EF-9B766B6FC209}" dt="2020-02-19T10:26:51.021" v="30" actId="20577"/>
        <pc:sldMkLst>
          <pc:docMk/>
          <pc:sldMk cId="1031154644" sldId="267"/>
        </pc:sldMkLst>
        <pc:spChg chg="mod">
          <ac:chgData name="Gibbins N.M." userId="6a0e944c-4d97-467d-bb7a-7c3315791fe4" providerId="ADAL" clId="{88A22DC0-622D-DD4E-A3EF-9B766B6FC209}" dt="2020-02-19T10:26:51.021" v="30" actId="20577"/>
          <ac:spMkLst>
            <pc:docMk/>
            <pc:sldMk cId="1031154644" sldId="267"/>
            <ac:spMk id="54275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0:26:34.444" v="2" actId="113"/>
          <ac:spMkLst>
            <pc:docMk/>
            <pc:sldMk cId="1031154644" sldId="267"/>
            <ac:spMk id="54276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4:41:58.717" v="286" actId="5793"/>
        <pc:sldMkLst>
          <pc:docMk/>
          <pc:sldMk cId="4064645331" sldId="268"/>
        </pc:sldMkLst>
        <pc:spChg chg="mod">
          <ac:chgData name="Gibbins N.M." userId="6a0e944c-4d97-467d-bb7a-7c3315791fe4" providerId="ADAL" clId="{88A22DC0-622D-DD4E-A3EF-9B766B6FC209}" dt="2020-02-19T10:27:46.804" v="50" actId="20577"/>
          <ac:spMkLst>
            <pc:docMk/>
            <pc:sldMk cId="4064645331" sldId="268"/>
            <ac:spMk id="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41:58.717" v="286" actId="5793"/>
          <ac:spMkLst>
            <pc:docMk/>
            <pc:sldMk cId="4064645331" sldId="268"/>
            <ac:spMk id="55299" creationId="{00000000-0000-0000-0000-000000000000}"/>
          </ac:spMkLst>
        </pc:spChg>
      </pc:sldChg>
      <pc:sldChg chg="delSp modSp">
        <pc:chgData name="Gibbins N.M." userId="6a0e944c-4d97-467d-bb7a-7c3315791fe4" providerId="ADAL" clId="{88A22DC0-622D-DD4E-A3EF-9B766B6FC209}" dt="2020-02-19T14:42:30.644" v="290" actId="478"/>
        <pc:sldMkLst>
          <pc:docMk/>
          <pc:sldMk cId="2135760282" sldId="269"/>
        </pc:sldMkLst>
        <pc:spChg chg="del">
          <ac:chgData name="Gibbins N.M." userId="6a0e944c-4d97-467d-bb7a-7c3315791fe4" providerId="ADAL" clId="{88A22DC0-622D-DD4E-A3EF-9B766B6FC209}" dt="2020-02-19T14:42:30.644" v="290" actId="478"/>
          <ac:spMkLst>
            <pc:docMk/>
            <pc:sldMk cId="2135760282" sldId="269"/>
            <ac:spMk id="2" creationId="{44D3BCC1-1A8B-3040-928E-E257D14B9F24}"/>
          </ac:spMkLst>
        </pc:spChg>
        <pc:picChg chg="mod">
          <ac:chgData name="Gibbins N.M." userId="6a0e944c-4d97-467d-bb7a-7c3315791fe4" providerId="ADAL" clId="{88A22DC0-622D-DD4E-A3EF-9B766B6FC209}" dt="2020-02-19T14:42:24.826" v="289" actId="14100"/>
          <ac:picMkLst>
            <pc:docMk/>
            <pc:sldMk cId="2135760282" sldId="269"/>
            <ac:picMk id="56322" creationId="{00000000-0000-0000-0000-000000000000}"/>
          </ac:picMkLst>
        </pc:picChg>
      </pc:sldChg>
      <pc:sldChg chg="addSp delSp modSp">
        <pc:chgData name="Gibbins N.M." userId="6a0e944c-4d97-467d-bb7a-7c3315791fe4" providerId="ADAL" clId="{88A22DC0-622D-DD4E-A3EF-9B766B6FC209}" dt="2020-02-19T14:44:09.756" v="314" actId="167"/>
        <pc:sldMkLst>
          <pc:docMk/>
          <pc:sldMk cId="2106528322" sldId="270"/>
        </pc:sldMkLst>
        <pc:spChg chg="add del mod">
          <ac:chgData name="Gibbins N.M." userId="6a0e944c-4d97-467d-bb7a-7c3315791fe4" providerId="ADAL" clId="{88A22DC0-622D-DD4E-A3EF-9B766B6FC209}" dt="2020-02-19T14:43:54.827" v="313"/>
          <ac:spMkLst>
            <pc:docMk/>
            <pc:sldMk cId="2106528322" sldId="270"/>
            <ac:spMk id="2" creationId="{B0A1F652-5243-DA4E-B3C7-8192804B7FEF}"/>
          </ac:spMkLst>
        </pc:spChg>
        <pc:spChg chg="add mod">
          <ac:chgData name="Gibbins N.M." userId="6a0e944c-4d97-467d-bb7a-7c3315791fe4" providerId="ADAL" clId="{88A22DC0-622D-DD4E-A3EF-9B766B6FC209}" dt="2020-02-19T14:44:09.756" v="314" actId="167"/>
          <ac:spMkLst>
            <pc:docMk/>
            <pc:sldMk cId="2106528322" sldId="270"/>
            <ac:spMk id="3" creationId="{46B8C9E4-0C02-4147-B132-55FE61440CD0}"/>
          </ac:spMkLst>
        </pc:spChg>
        <pc:spChg chg="del">
          <ac:chgData name="Gibbins N.M." userId="6a0e944c-4d97-467d-bb7a-7c3315791fe4" providerId="ADAL" clId="{88A22DC0-622D-DD4E-A3EF-9B766B6FC209}" dt="2020-02-19T10:29:03.606" v="51" actId="478"/>
          <ac:spMkLst>
            <pc:docMk/>
            <pc:sldMk cId="2106528322" sldId="270"/>
            <ac:spMk id="5" creationId="{3B4C4E16-5470-454E-92B0-84CF4CD62FA1}"/>
          </ac:spMkLst>
        </pc:spChg>
        <pc:spChg chg="mod">
          <ac:chgData name="Gibbins N.M." userId="6a0e944c-4d97-467d-bb7a-7c3315791fe4" providerId="ADAL" clId="{88A22DC0-622D-DD4E-A3EF-9B766B6FC209}" dt="2020-02-19T14:43:45.464" v="312" actId="20577"/>
          <ac:spMkLst>
            <pc:docMk/>
            <pc:sldMk cId="2106528322" sldId="270"/>
            <ac:spMk id="6" creationId="{53DF5957-6967-1549-8EC5-53F12D8F259C}"/>
          </ac:spMkLst>
        </pc:spChg>
        <pc:picChg chg="mod">
          <ac:chgData name="Gibbins N.M." userId="6a0e944c-4d97-467d-bb7a-7c3315791fe4" providerId="ADAL" clId="{88A22DC0-622D-DD4E-A3EF-9B766B6FC209}" dt="2020-02-19T14:43:10.278" v="294" actId="14100"/>
          <ac:picMkLst>
            <pc:docMk/>
            <pc:sldMk cId="2106528322" sldId="270"/>
            <ac:picMk id="57346" creationId="{00000000-0000-0000-0000-000000000000}"/>
          </ac:picMkLst>
        </pc:picChg>
      </pc:sldChg>
      <pc:sldChg chg="modSp">
        <pc:chgData name="Gibbins N.M." userId="6a0e944c-4d97-467d-bb7a-7c3315791fe4" providerId="ADAL" clId="{88A22DC0-622D-DD4E-A3EF-9B766B6FC209}" dt="2020-02-19T15:03:29.164" v="406" actId="20577"/>
        <pc:sldMkLst>
          <pc:docMk/>
          <pc:sldMk cId="2160488849" sldId="271"/>
        </pc:sldMkLst>
        <pc:spChg chg="mod">
          <ac:chgData name="Gibbins N.M." userId="6a0e944c-4d97-467d-bb7a-7c3315791fe4" providerId="ADAL" clId="{88A22DC0-622D-DD4E-A3EF-9B766B6FC209}" dt="2020-02-19T15:03:29.164" v="406" actId="20577"/>
          <ac:spMkLst>
            <pc:docMk/>
            <pc:sldMk cId="2160488849" sldId="271"/>
            <ac:spMk id="58372" creationId="{00000000-0000-0000-0000-000000000000}"/>
          </ac:spMkLst>
        </pc:spChg>
        <pc:picChg chg="mod modCrop">
          <ac:chgData name="Gibbins N.M." userId="6a0e944c-4d97-467d-bb7a-7c3315791fe4" providerId="ADAL" clId="{88A22DC0-622D-DD4E-A3EF-9B766B6FC209}" dt="2020-02-19T10:30:10.670" v="60" actId="14100"/>
          <ac:picMkLst>
            <pc:docMk/>
            <pc:sldMk cId="2160488849" sldId="271"/>
            <ac:picMk id="58370" creationId="{00000000-0000-0000-0000-000000000000}"/>
          </ac:picMkLst>
        </pc:picChg>
      </pc:sldChg>
      <pc:sldChg chg="modSp">
        <pc:chgData name="Gibbins N.M." userId="6a0e944c-4d97-467d-bb7a-7c3315791fe4" providerId="ADAL" clId="{88A22DC0-622D-DD4E-A3EF-9B766B6FC209}" dt="2020-02-19T15:04:14.880" v="408" actId="20577"/>
        <pc:sldMkLst>
          <pc:docMk/>
          <pc:sldMk cId="561061242" sldId="273"/>
        </pc:sldMkLst>
        <pc:spChg chg="mod">
          <ac:chgData name="Gibbins N.M." userId="6a0e944c-4d97-467d-bb7a-7c3315791fe4" providerId="ADAL" clId="{88A22DC0-622D-DD4E-A3EF-9B766B6FC209}" dt="2020-02-19T15:04:14.880" v="408" actId="20577"/>
          <ac:spMkLst>
            <pc:docMk/>
            <pc:sldMk cId="561061242" sldId="273"/>
            <ac:spMk id="60419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32:02.310" v="70" actId="2696"/>
        <pc:sldMkLst>
          <pc:docMk/>
          <pc:sldMk cId="813426027" sldId="274"/>
        </pc:sldMkLst>
      </pc:sldChg>
      <pc:sldChg chg="delSp modSp">
        <pc:chgData name="Gibbins N.M." userId="6a0e944c-4d97-467d-bb7a-7c3315791fe4" providerId="ADAL" clId="{88A22DC0-622D-DD4E-A3EF-9B766B6FC209}" dt="2020-02-19T15:05:22.953" v="414" actId="478"/>
        <pc:sldMkLst>
          <pc:docMk/>
          <pc:sldMk cId="2716100713" sldId="275"/>
        </pc:sldMkLst>
        <pc:spChg chg="del">
          <ac:chgData name="Gibbins N.M." userId="6a0e944c-4d97-467d-bb7a-7c3315791fe4" providerId="ADAL" clId="{88A22DC0-622D-DD4E-A3EF-9B766B6FC209}" dt="2020-02-19T15:05:22.953" v="414" actId="478"/>
          <ac:spMkLst>
            <pc:docMk/>
            <pc:sldMk cId="2716100713" sldId="275"/>
            <ac:spMk id="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05:05.890" v="413" actId="20577"/>
          <ac:spMkLst>
            <pc:docMk/>
            <pc:sldMk cId="2716100713" sldId="275"/>
            <ac:spMk id="63491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5:05:47.813" v="415" actId="14100"/>
        <pc:sldMkLst>
          <pc:docMk/>
          <pc:sldMk cId="4107864208" sldId="276"/>
        </pc:sldMkLst>
        <pc:spChg chg="mod">
          <ac:chgData name="Gibbins N.M." userId="6a0e944c-4d97-467d-bb7a-7c3315791fe4" providerId="ADAL" clId="{88A22DC0-622D-DD4E-A3EF-9B766B6FC209}" dt="2020-02-19T15:05:47.813" v="415" actId="14100"/>
          <ac:spMkLst>
            <pc:docMk/>
            <pc:sldMk cId="4107864208" sldId="276"/>
            <ac:spMk id="37929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5:07:49.229" v="435" actId="14"/>
        <pc:sldMkLst>
          <pc:docMk/>
          <pc:sldMk cId="2498907256" sldId="277"/>
        </pc:sldMkLst>
        <pc:spChg chg="mod">
          <ac:chgData name="Gibbins N.M." userId="6a0e944c-4d97-467d-bb7a-7c3315791fe4" providerId="ADAL" clId="{88A22DC0-622D-DD4E-A3EF-9B766B6FC209}" dt="2020-02-19T10:32:58.303" v="91" actId="20577"/>
          <ac:spMkLst>
            <pc:docMk/>
            <pc:sldMk cId="2498907256" sldId="277"/>
            <ac:spMk id="6553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07:49.229" v="435" actId="14"/>
          <ac:spMkLst>
            <pc:docMk/>
            <pc:sldMk cId="2498907256" sldId="277"/>
            <ac:spMk id="65539" creationId="{00000000-0000-0000-0000-000000000000}"/>
          </ac:spMkLst>
        </pc:spChg>
      </pc:sldChg>
      <pc:sldChg chg="add del">
        <pc:chgData name="Gibbins N.M." userId="6a0e944c-4d97-467d-bb7a-7c3315791fe4" providerId="ADAL" clId="{88A22DC0-622D-DD4E-A3EF-9B766B6FC209}" dt="2020-02-19T15:08:30.208" v="448" actId="2696"/>
        <pc:sldMkLst>
          <pc:docMk/>
          <pc:sldMk cId="950705610" sldId="278"/>
        </pc:sldMkLst>
      </pc:sldChg>
      <pc:sldChg chg="addSp modSp">
        <pc:chgData name="Gibbins N.M." userId="6a0e944c-4d97-467d-bb7a-7c3315791fe4" providerId="ADAL" clId="{88A22DC0-622D-DD4E-A3EF-9B766B6FC209}" dt="2020-02-19T15:27:29.582" v="542" actId="20577"/>
        <pc:sldMkLst>
          <pc:docMk/>
          <pc:sldMk cId="2880012237" sldId="279"/>
        </pc:sldMkLst>
        <pc:spChg chg="mod">
          <ac:chgData name="Gibbins N.M." userId="6a0e944c-4d97-467d-bb7a-7c3315791fe4" providerId="ADAL" clId="{88A22DC0-622D-DD4E-A3EF-9B766B6FC209}" dt="2020-02-19T15:27:29.582" v="542" actId="20577"/>
          <ac:spMkLst>
            <pc:docMk/>
            <pc:sldMk cId="2880012237" sldId="279"/>
            <ac:spMk id="67587" creationId="{00000000-0000-0000-0000-000000000000}"/>
          </ac:spMkLst>
        </pc:spChg>
        <pc:picChg chg="add mod">
          <ac:chgData name="Gibbins N.M." userId="6a0e944c-4d97-467d-bb7a-7c3315791fe4" providerId="ADAL" clId="{88A22DC0-622D-DD4E-A3EF-9B766B6FC209}" dt="2020-02-19T15:27:01.280" v="514" actId="1076"/>
          <ac:picMkLst>
            <pc:docMk/>
            <pc:sldMk cId="2880012237" sldId="279"/>
            <ac:picMk id="1026" creationId="{32685F6D-5270-9D46-AF04-24EFFD512F54}"/>
          </ac:picMkLst>
        </pc:picChg>
      </pc:sldChg>
      <pc:sldChg chg="modSp">
        <pc:chgData name="Gibbins N.M." userId="6a0e944c-4d97-467d-bb7a-7c3315791fe4" providerId="ADAL" clId="{88A22DC0-622D-DD4E-A3EF-9B766B6FC209}" dt="2020-02-19T15:28:38.809" v="617" actId="20577"/>
        <pc:sldMkLst>
          <pc:docMk/>
          <pc:sldMk cId="671178731" sldId="280"/>
        </pc:sldMkLst>
        <pc:spChg chg="mod">
          <ac:chgData name="Gibbins N.M." userId="6a0e944c-4d97-467d-bb7a-7c3315791fe4" providerId="ADAL" clId="{88A22DC0-622D-DD4E-A3EF-9B766B6FC209}" dt="2020-02-19T15:28:38.809" v="617" actId="20577"/>
          <ac:spMkLst>
            <pc:docMk/>
            <pc:sldMk cId="671178731" sldId="280"/>
            <ac:spMk id="2" creationId="{00000000-0000-0000-0000-000000000000}"/>
          </ac:spMkLst>
        </pc:spChg>
        <pc:picChg chg="mod modCrop">
          <ac:chgData name="Gibbins N.M." userId="6a0e944c-4d97-467d-bb7a-7c3315791fe4" providerId="ADAL" clId="{88A22DC0-622D-DD4E-A3EF-9B766B6FC209}" dt="2020-02-19T15:09:33.213" v="483" actId="1076"/>
          <ac:picMkLst>
            <pc:docMk/>
            <pc:sldMk cId="671178731" sldId="280"/>
            <ac:picMk id="68612" creationId="{00000000-0000-0000-0000-000000000000}"/>
          </ac:picMkLst>
        </pc:picChg>
      </pc:sldChg>
      <pc:sldChg chg="modSp">
        <pc:chgData name="Gibbins N.M." userId="6a0e944c-4d97-467d-bb7a-7c3315791fe4" providerId="ADAL" clId="{88A22DC0-622D-DD4E-A3EF-9B766B6FC209}" dt="2020-02-19T15:28:57.954" v="627" actId="5793"/>
        <pc:sldMkLst>
          <pc:docMk/>
          <pc:sldMk cId="1856002971" sldId="281"/>
        </pc:sldMkLst>
        <pc:spChg chg="mod">
          <ac:chgData name="Gibbins N.M." userId="6a0e944c-4d97-467d-bb7a-7c3315791fe4" providerId="ADAL" clId="{88A22DC0-622D-DD4E-A3EF-9B766B6FC209}" dt="2020-02-19T15:28:52.096" v="624" actId="20577"/>
          <ac:spMkLst>
            <pc:docMk/>
            <pc:sldMk cId="1856002971" sldId="281"/>
            <ac:spMk id="69634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28:57.954" v="627" actId="5793"/>
          <ac:spMkLst>
            <pc:docMk/>
            <pc:sldMk cId="1856002971" sldId="281"/>
            <ac:spMk id="69635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33:43.351" v="108" actId="2696"/>
        <pc:sldMkLst>
          <pc:docMk/>
          <pc:sldMk cId="1296251118" sldId="283"/>
        </pc:sldMkLst>
      </pc:sldChg>
      <pc:sldChg chg="modSp">
        <pc:chgData name="Gibbins N.M." userId="6a0e944c-4d97-467d-bb7a-7c3315791fe4" providerId="ADAL" clId="{88A22DC0-622D-DD4E-A3EF-9B766B6FC209}" dt="2020-02-19T15:29:32.809" v="665" actId="20577"/>
        <pc:sldMkLst>
          <pc:docMk/>
          <pc:sldMk cId="112826253" sldId="285"/>
        </pc:sldMkLst>
        <pc:spChg chg="mod">
          <ac:chgData name="Gibbins N.M." userId="6a0e944c-4d97-467d-bb7a-7c3315791fe4" providerId="ADAL" clId="{88A22DC0-622D-DD4E-A3EF-9B766B6FC209}" dt="2020-02-19T10:33:50.078" v="123" actId="20577"/>
          <ac:spMkLst>
            <pc:docMk/>
            <pc:sldMk cId="112826253" sldId="285"/>
            <ac:spMk id="73730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29:32.809" v="665" actId="20577"/>
          <ac:spMkLst>
            <pc:docMk/>
            <pc:sldMk cId="112826253" sldId="285"/>
            <ac:spMk id="73731" creationId="{00000000-0000-0000-0000-000000000000}"/>
          </ac:spMkLst>
        </pc:spChg>
      </pc:sldChg>
      <pc:sldChg chg="addSp delSp modSp modAnim">
        <pc:chgData name="Gibbins N.M." userId="6a0e944c-4d97-467d-bb7a-7c3315791fe4" providerId="ADAL" clId="{88A22DC0-622D-DD4E-A3EF-9B766B6FC209}" dt="2020-02-19T16:59:53.021" v="2097" actId="255"/>
        <pc:sldMkLst>
          <pc:docMk/>
          <pc:sldMk cId="3258487208" sldId="286"/>
        </pc:sldMkLst>
        <pc:spChg chg="del">
          <ac:chgData name="Gibbins N.M." userId="6a0e944c-4d97-467d-bb7a-7c3315791fe4" providerId="ADAL" clId="{88A22DC0-622D-DD4E-A3EF-9B766B6FC209}" dt="2020-02-19T15:29:41.319" v="667"/>
          <ac:spMkLst>
            <pc:docMk/>
            <pc:sldMk cId="3258487208" sldId="286"/>
            <ac:spMk id="3" creationId="{A543F190-654C-6F4B-9022-DBB73DDEDC66}"/>
          </ac:spMkLst>
        </pc:spChg>
        <pc:spChg chg="del">
          <ac:chgData name="Gibbins N.M." userId="6a0e944c-4d97-467d-bb7a-7c3315791fe4" providerId="ADAL" clId="{88A22DC0-622D-DD4E-A3EF-9B766B6FC209}" dt="2020-02-19T15:29:41.319" v="667"/>
          <ac:spMkLst>
            <pc:docMk/>
            <pc:sldMk cId="3258487208" sldId="286"/>
            <ac:spMk id="4" creationId="{04EECD47-EE9A-EF44-A86D-1DBF854A9D58}"/>
          </ac:spMkLst>
        </pc:spChg>
        <pc:spChg chg="add del mod">
          <ac:chgData name="Gibbins N.M." userId="6a0e944c-4d97-467d-bb7a-7c3315791fe4" providerId="ADAL" clId="{88A22DC0-622D-DD4E-A3EF-9B766B6FC209}" dt="2020-02-19T15:29:41.319" v="667"/>
          <ac:spMkLst>
            <pc:docMk/>
            <pc:sldMk cId="3258487208" sldId="286"/>
            <ac:spMk id="6" creationId="{1D8A8266-2282-014C-9E34-8DC07A58A1C1}"/>
          </ac:spMkLst>
        </pc:spChg>
        <pc:spChg chg="add mod">
          <ac:chgData name="Gibbins N.M." userId="6a0e944c-4d97-467d-bb7a-7c3315791fe4" providerId="ADAL" clId="{88A22DC0-622D-DD4E-A3EF-9B766B6FC209}" dt="2020-02-19T15:29:41.319" v="667"/>
          <ac:spMkLst>
            <pc:docMk/>
            <pc:sldMk cId="3258487208" sldId="286"/>
            <ac:spMk id="7" creationId="{A3BB44D5-0500-E54B-BDEF-24293BE1EEE4}"/>
          </ac:spMkLst>
        </pc:spChg>
        <pc:spChg chg="mod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56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57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58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61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3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4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5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6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7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68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69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7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71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72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53.021" v="2097" actId="255"/>
          <ac:spMkLst>
            <pc:docMk/>
            <pc:sldMk cId="3258487208" sldId="286"/>
            <ac:spMk id="49173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74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34:40.731" v="1299" actId="1076"/>
          <ac:spMkLst>
            <pc:docMk/>
            <pc:sldMk cId="3258487208" sldId="286"/>
            <ac:spMk id="49175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7.432" v="1243" actId="478"/>
          <ac:spMkLst>
            <pc:docMk/>
            <pc:sldMk cId="3258487208" sldId="286"/>
            <ac:spMk id="49176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34:54.078" v="1303" actId="1076"/>
          <ac:spMkLst>
            <pc:docMk/>
            <pc:sldMk cId="3258487208" sldId="286"/>
            <ac:spMk id="49177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78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79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31:55.488" v="1242" actId="478"/>
          <ac:spMkLst>
            <pc:docMk/>
            <pc:sldMk cId="3258487208" sldId="286"/>
            <ac:spMk id="4918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35:28.996" v="1313" actId="1076"/>
          <ac:spMkLst>
            <pc:docMk/>
            <pc:sldMk cId="3258487208" sldId="286"/>
            <ac:spMk id="49181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0:33:58.406" v="146" actId="20577"/>
          <ac:spMkLst>
            <pc:docMk/>
            <pc:sldMk cId="3258487208" sldId="286"/>
            <ac:spMk id="75778" creationId="{00000000-0000-0000-0000-000000000000}"/>
          </ac:spMkLst>
        </pc:spChg>
        <pc:spChg chg="del">
          <ac:chgData name="Gibbins N.M." userId="6a0e944c-4d97-467d-bb7a-7c3315791fe4" providerId="ADAL" clId="{88A22DC0-622D-DD4E-A3EF-9B766B6FC209}" dt="2020-02-19T15:29:38.789" v="666" actId="478"/>
          <ac:spMkLst>
            <pc:docMk/>
            <pc:sldMk cId="3258487208" sldId="286"/>
            <ac:spMk id="75779" creationId="{00000000-0000-0000-0000-000000000000}"/>
          </ac:spMkLst>
        </pc:spChg>
        <pc:grpChg chg="del mod">
          <ac:chgData name="Gibbins N.M." userId="6a0e944c-4d97-467d-bb7a-7c3315791fe4" providerId="ADAL" clId="{88A22DC0-622D-DD4E-A3EF-9B766B6FC209}" dt="2020-02-19T16:30:46.161" v="1215" actId="165"/>
          <ac:grpSpMkLst>
            <pc:docMk/>
            <pc:sldMk cId="3258487208" sldId="286"/>
            <ac:grpSpMk id="2" creationId="{00000000-0000-0000-0000-000000000000}"/>
          </ac:grpSpMkLst>
        </pc:grpChg>
        <pc:grpChg chg="del mod topLvl">
          <ac:chgData name="Gibbins N.M." userId="6a0e944c-4d97-467d-bb7a-7c3315791fe4" providerId="ADAL" clId="{88A22DC0-622D-DD4E-A3EF-9B766B6FC209}" dt="2020-02-19T16:31:42.599" v="1241" actId="165"/>
          <ac:grpSpMkLst>
            <pc:docMk/>
            <pc:sldMk cId="3258487208" sldId="286"/>
            <ac:grpSpMk id="75786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6:33:32.869" v="1274" actId="692"/>
          <ac:cxnSpMkLst>
            <pc:docMk/>
            <pc:sldMk cId="3258487208" sldId="286"/>
            <ac:cxnSpMk id="9" creationId="{F6FA2887-4BF9-314D-8297-834168689CB8}"/>
          </ac:cxnSpMkLst>
        </pc:cxnChg>
        <pc:cxnChg chg="add mod">
          <ac:chgData name="Gibbins N.M." userId="6a0e944c-4d97-467d-bb7a-7c3315791fe4" providerId="ADAL" clId="{88A22DC0-622D-DD4E-A3EF-9B766B6FC209}" dt="2020-02-19T16:36:11.105" v="1322" actId="14100"/>
          <ac:cxnSpMkLst>
            <pc:docMk/>
            <pc:sldMk cId="3258487208" sldId="286"/>
            <ac:cxnSpMk id="27" creationId="{95919519-C0CB-CA42-8D5E-7E8675A4D064}"/>
          </ac:cxnSpMkLst>
        </pc:cxnChg>
        <pc:cxnChg chg="add mod">
          <ac:chgData name="Gibbins N.M." userId="6a0e944c-4d97-467d-bb7a-7c3315791fe4" providerId="ADAL" clId="{88A22DC0-622D-DD4E-A3EF-9B766B6FC209}" dt="2020-02-19T16:33:43.232" v="1277" actId="14100"/>
          <ac:cxnSpMkLst>
            <pc:docMk/>
            <pc:sldMk cId="3258487208" sldId="286"/>
            <ac:cxnSpMk id="37" creationId="{2C78CD31-D598-9E42-A1A8-E98906E5F462}"/>
          </ac:cxnSpMkLst>
        </pc:cxnChg>
        <pc:cxnChg chg="add mod">
          <ac:chgData name="Gibbins N.M." userId="6a0e944c-4d97-467d-bb7a-7c3315791fe4" providerId="ADAL" clId="{88A22DC0-622D-DD4E-A3EF-9B766B6FC209}" dt="2020-02-19T16:33:51.771" v="1280" actId="14100"/>
          <ac:cxnSpMkLst>
            <pc:docMk/>
            <pc:sldMk cId="3258487208" sldId="286"/>
            <ac:cxnSpMk id="40" creationId="{F9A766FE-17B0-8844-9EFB-28DD296386D5}"/>
          </ac:cxnSpMkLst>
        </pc:cxnChg>
        <pc:cxnChg chg="add mod">
          <ac:chgData name="Gibbins N.M." userId="6a0e944c-4d97-467d-bb7a-7c3315791fe4" providerId="ADAL" clId="{88A22DC0-622D-DD4E-A3EF-9B766B6FC209}" dt="2020-02-19T16:33:58.591" v="1283" actId="14100"/>
          <ac:cxnSpMkLst>
            <pc:docMk/>
            <pc:sldMk cId="3258487208" sldId="286"/>
            <ac:cxnSpMk id="43" creationId="{4C174004-4D32-E44D-9944-74AA3E88E923}"/>
          </ac:cxnSpMkLst>
        </pc:cxnChg>
        <pc:cxnChg chg="add mod">
          <ac:chgData name="Gibbins N.M." userId="6a0e944c-4d97-467d-bb7a-7c3315791fe4" providerId="ADAL" clId="{88A22DC0-622D-DD4E-A3EF-9B766B6FC209}" dt="2020-02-19T16:34:05.500" v="1286" actId="14100"/>
          <ac:cxnSpMkLst>
            <pc:docMk/>
            <pc:sldMk cId="3258487208" sldId="286"/>
            <ac:cxnSpMk id="46" creationId="{C976BBD6-93B3-624B-8D10-A7F6F1D65EDC}"/>
          </ac:cxnSpMkLst>
        </pc:cxnChg>
        <pc:cxnChg chg="add mod">
          <ac:chgData name="Gibbins N.M." userId="6a0e944c-4d97-467d-bb7a-7c3315791fe4" providerId="ADAL" clId="{88A22DC0-622D-DD4E-A3EF-9B766B6FC209}" dt="2020-02-19T16:34:12.069" v="1289" actId="14100"/>
          <ac:cxnSpMkLst>
            <pc:docMk/>
            <pc:sldMk cId="3258487208" sldId="286"/>
            <ac:cxnSpMk id="49" creationId="{826A8601-A166-4E49-A05D-EE6F7D999384}"/>
          </ac:cxnSpMkLst>
        </pc:cxnChg>
        <pc:cxnChg chg="add mod">
          <ac:chgData name="Gibbins N.M." userId="6a0e944c-4d97-467d-bb7a-7c3315791fe4" providerId="ADAL" clId="{88A22DC0-622D-DD4E-A3EF-9B766B6FC209}" dt="2020-02-19T16:34:21.846" v="1294" actId="14100"/>
          <ac:cxnSpMkLst>
            <pc:docMk/>
            <pc:sldMk cId="3258487208" sldId="286"/>
            <ac:cxnSpMk id="52" creationId="{B83C941C-C040-E14D-8C25-EE79183C37AD}"/>
          </ac:cxnSpMkLst>
        </pc:cxnChg>
        <pc:cxnChg chg="add mod">
          <ac:chgData name="Gibbins N.M." userId="6a0e944c-4d97-467d-bb7a-7c3315791fe4" providerId="ADAL" clId="{88A22DC0-622D-DD4E-A3EF-9B766B6FC209}" dt="2020-02-19T16:36:00.022" v="1321" actId="692"/>
          <ac:cxnSpMkLst>
            <pc:docMk/>
            <pc:sldMk cId="3258487208" sldId="286"/>
            <ac:cxnSpMk id="55" creationId="{D6BDB177-2964-AD4F-A443-087143512107}"/>
          </ac:cxnSpMkLst>
        </pc:cxnChg>
        <pc:cxnChg chg="add mod">
          <ac:chgData name="Gibbins N.M." userId="6a0e944c-4d97-467d-bb7a-7c3315791fe4" providerId="ADAL" clId="{88A22DC0-622D-DD4E-A3EF-9B766B6FC209}" dt="2020-02-19T16:36:00.022" v="1321" actId="692"/>
          <ac:cxnSpMkLst>
            <pc:docMk/>
            <pc:sldMk cId="3258487208" sldId="286"/>
            <ac:cxnSpMk id="58" creationId="{EE07C368-B69F-B24F-B373-CE9A0F8C0A40}"/>
          </ac:cxnSpMkLst>
        </pc:cxnChg>
      </pc:sldChg>
      <pc:sldChg chg="modSp">
        <pc:chgData name="Gibbins N.M." userId="6a0e944c-4d97-467d-bb7a-7c3315791fe4" providerId="ADAL" clId="{88A22DC0-622D-DD4E-A3EF-9B766B6FC209}" dt="2020-02-19T15:30:34.876" v="709" actId="20577"/>
        <pc:sldMkLst>
          <pc:docMk/>
          <pc:sldMk cId="3305782938" sldId="287"/>
        </pc:sldMkLst>
        <pc:spChg chg="mod">
          <ac:chgData name="Gibbins N.M." userId="6a0e944c-4d97-467d-bb7a-7c3315791fe4" providerId="ADAL" clId="{88A22DC0-622D-DD4E-A3EF-9B766B6FC209}" dt="2020-02-19T10:34:08.596" v="163" actId="20577"/>
          <ac:spMkLst>
            <pc:docMk/>
            <pc:sldMk cId="3305782938" sldId="287"/>
            <ac:spMk id="7680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30:34.876" v="709" actId="20577"/>
          <ac:spMkLst>
            <pc:docMk/>
            <pc:sldMk cId="3305782938" sldId="287"/>
            <ac:spMk id="76803" creationId="{00000000-0000-0000-0000-000000000000}"/>
          </ac:spMkLst>
        </pc:spChg>
      </pc:sldChg>
      <pc:sldChg chg="addSp delSp modSp delAnim">
        <pc:chgData name="Gibbins N.M." userId="6a0e944c-4d97-467d-bb7a-7c3315791fe4" providerId="ADAL" clId="{88A22DC0-622D-DD4E-A3EF-9B766B6FC209}" dt="2020-02-19T15:37:17.884" v="831" actId="692"/>
        <pc:sldMkLst>
          <pc:docMk/>
          <pc:sldMk cId="503802345" sldId="288"/>
        </pc:sldMkLst>
        <pc:spChg chg="del">
          <ac:chgData name="Gibbins N.M." userId="6a0e944c-4d97-467d-bb7a-7c3315791fe4" providerId="ADAL" clId="{88A22DC0-622D-DD4E-A3EF-9B766B6FC209}" dt="2020-02-19T15:36:13.888" v="797"/>
          <ac:spMkLst>
            <pc:docMk/>
            <pc:sldMk cId="503802345" sldId="288"/>
            <ac:spMk id="2" creationId="{FC9E8D16-791B-1748-A948-22CB46D1A9EC}"/>
          </ac:spMkLst>
        </pc:spChg>
        <pc:spChg chg="add del mod">
          <ac:chgData name="Gibbins N.M." userId="6a0e944c-4d97-467d-bb7a-7c3315791fe4" providerId="ADAL" clId="{88A22DC0-622D-DD4E-A3EF-9B766B6FC209}" dt="2020-02-19T15:36:13.888" v="797"/>
          <ac:spMkLst>
            <pc:docMk/>
            <pc:sldMk cId="503802345" sldId="288"/>
            <ac:spMk id="14" creationId="{F86DACA8-9AA6-5048-BC11-9864ED462C6E}"/>
          </ac:spMkLst>
        </pc:spChg>
        <pc:spChg chg="add del mod">
          <ac:chgData name="Gibbins N.M." userId="6a0e944c-4d97-467d-bb7a-7c3315791fe4" providerId="ADAL" clId="{88A22DC0-622D-DD4E-A3EF-9B766B6FC209}" dt="2020-02-19T15:36:13.888" v="797"/>
          <ac:spMkLst>
            <pc:docMk/>
            <pc:sldMk cId="503802345" sldId="288"/>
            <ac:spMk id="15" creationId="{958B5B92-0689-AA41-A094-1580A455E974}"/>
          </ac:spMkLst>
        </pc:spChg>
        <pc:spChg chg="add mod">
          <ac:chgData name="Gibbins N.M." userId="6a0e944c-4d97-467d-bb7a-7c3315791fe4" providerId="ADAL" clId="{88A22DC0-622D-DD4E-A3EF-9B766B6FC209}" dt="2020-02-19T15:36:13.888" v="797"/>
          <ac:spMkLst>
            <pc:docMk/>
            <pc:sldMk cId="503802345" sldId="288"/>
            <ac:spMk id="16" creationId="{9B27BB33-E10F-3D4A-99D2-5D659AA22880}"/>
          </ac:spMkLst>
        </pc:spChg>
        <pc:spChg chg="del">
          <ac:chgData name="Gibbins N.M." userId="6a0e944c-4d97-467d-bb7a-7c3315791fe4" providerId="ADAL" clId="{88A22DC0-622D-DD4E-A3EF-9B766B6FC209}" dt="2020-02-19T15:36:09.110" v="795" actId="478"/>
          <ac:spMkLst>
            <pc:docMk/>
            <pc:sldMk cId="503802345" sldId="288"/>
            <ac:spMk id="35863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5:33:33.048" v="754" actId="478"/>
          <ac:spMkLst>
            <pc:docMk/>
            <pc:sldMk cId="503802345" sldId="288"/>
            <ac:spMk id="51206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5:33:33.048" v="754" actId="478"/>
          <ac:spMkLst>
            <pc:docMk/>
            <pc:sldMk cId="503802345" sldId="288"/>
            <ac:spMk id="51207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5:35:32.667" v="782" actId="478"/>
          <ac:spMkLst>
            <pc:docMk/>
            <pc:sldMk cId="503802345" sldId="288"/>
            <ac:spMk id="51208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5:58.065" v="788" actId="1076"/>
          <ac:spMkLst>
            <pc:docMk/>
            <pc:sldMk cId="503802345" sldId="288"/>
            <ac:spMk id="51209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5:50.307" v="787" actId="1076"/>
          <ac:spMkLst>
            <pc:docMk/>
            <pc:sldMk cId="503802345" sldId="288"/>
            <ac:spMk id="5121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5:23.570" v="778" actId="1076"/>
          <ac:spMkLst>
            <pc:docMk/>
            <pc:sldMk cId="503802345" sldId="288"/>
            <ac:spMk id="51211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7:17.884" v="831" actId="692"/>
          <ac:spMkLst>
            <pc:docMk/>
            <pc:sldMk cId="503802345" sldId="288"/>
            <ac:spMk id="51212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5:06.099" v="771" actId="1076"/>
          <ac:spMkLst>
            <pc:docMk/>
            <pc:sldMk cId="503802345" sldId="288"/>
            <ac:spMk id="51213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3:37.525" v="755" actId="1076"/>
          <ac:spMkLst>
            <pc:docMk/>
            <pc:sldMk cId="503802345" sldId="288"/>
            <ac:spMk id="51214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4:22.076" v="767" actId="1076"/>
          <ac:spMkLst>
            <pc:docMk/>
            <pc:sldMk cId="503802345" sldId="288"/>
            <ac:spMk id="51215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5:33:26.288" v="752" actId="1076"/>
          <ac:spMkLst>
            <pc:docMk/>
            <pc:sldMk cId="503802345" sldId="288"/>
            <ac:spMk id="51216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0:34:17.291" v="180" actId="20577"/>
          <ac:spMkLst>
            <pc:docMk/>
            <pc:sldMk cId="503802345" sldId="288"/>
            <ac:spMk id="77826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36:53.460" v="822" actId="20577"/>
          <ac:spMkLst>
            <pc:docMk/>
            <pc:sldMk cId="503802345" sldId="288"/>
            <ac:spMk id="77827" creationId="{00000000-0000-0000-0000-000000000000}"/>
          </ac:spMkLst>
        </pc:spChg>
        <pc:grpChg chg="del">
          <ac:chgData name="Gibbins N.M." userId="6a0e944c-4d97-467d-bb7a-7c3315791fe4" providerId="ADAL" clId="{88A22DC0-622D-DD4E-A3EF-9B766B6FC209}" dt="2020-02-19T15:32:57.678" v="743" actId="165"/>
          <ac:grpSpMkLst>
            <pc:docMk/>
            <pc:sldMk cId="503802345" sldId="288"/>
            <ac:grpSpMk id="77828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5:34:22.076" v="767" actId="1076"/>
          <ac:cxnSpMkLst>
            <pc:docMk/>
            <pc:sldMk cId="503802345" sldId="288"/>
            <ac:cxnSpMk id="4" creationId="{747A7E4D-4460-FA4A-A507-4B1E3CEB6413}"/>
          </ac:cxnSpMkLst>
        </pc:cxnChg>
        <pc:cxnChg chg="add mod">
          <ac:chgData name="Gibbins N.M." userId="6a0e944c-4d97-467d-bb7a-7c3315791fe4" providerId="ADAL" clId="{88A22DC0-622D-DD4E-A3EF-9B766B6FC209}" dt="2020-02-19T15:34:22.076" v="767" actId="1076"/>
          <ac:cxnSpMkLst>
            <pc:docMk/>
            <pc:sldMk cId="503802345" sldId="288"/>
            <ac:cxnSpMk id="20" creationId="{4F1F315C-C072-694E-9C94-565AD371B37B}"/>
          </ac:cxnSpMkLst>
        </pc:cxnChg>
        <pc:cxnChg chg="add mod">
          <ac:chgData name="Gibbins N.M." userId="6a0e944c-4d97-467d-bb7a-7c3315791fe4" providerId="ADAL" clId="{88A22DC0-622D-DD4E-A3EF-9B766B6FC209}" dt="2020-02-19T15:35:50.307" v="787" actId="1076"/>
          <ac:cxnSpMkLst>
            <pc:docMk/>
            <pc:sldMk cId="503802345" sldId="288"/>
            <ac:cxnSpMk id="27" creationId="{2DF4BCBE-33AF-1F4C-979C-723EF60DB592}"/>
          </ac:cxnSpMkLst>
        </pc:cxnChg>
      </pc:sldChg>
      <pc:sldChg chg="addSp delSp modSp">
        <pc:chgData name="Gibbins N.M." userId="6a0e944c-4d97-467d-bb7a-7c3315791fe4" providerId="ADAL" clId="{88A22DC0-622D-DD4E-A3EF-9B766B6FC209}" dt="2020-02-19T16:24:10.215" v="946" actId="20577"/>
        <pc:sldMkLst>
          <pc:docMk/>
          <pc:sldMk cId="2436709853" sldId="289"/>
        </pc:sldMkLst>
        <pc:spChg chg="add mod">
          <ac:chgData name="Gibbins N.M." userId="6a0e944c-4d97-467d-bb7a-7c3315791fe4" providerId="ADAL" clId="{88A22DC0-622D-DD4E-A3EF-9B766B6FC209}" dt="2020-02-19T16:24:06.804" v="944" actId="1076"/>
          <ac:spMkLst>
            <pc:docMk/>
            <pc:sldMk cId="2436709853" sldId="289"/>
            <ac:spMk id="3" creationId="{212345D7-93D7-8249-9449-2493B2CF9CDA}"/>
          </ac:spMkLst>
        </pc:spChg>
        <pc:spChg chg="add mod">
          <ac:chgData name="Gibbins N.M." userId="6a0e944c-4d97-467d-bb7a-7c3315791fe4" providerId="ADAL" clId="{88A22DC0-622D-DD4E-A3EF-9B766B6FC209}" dt="2020-02-19T16:22:55.129" v="925" actId="1076"/>
          <ac:spMkLst>
            <pc:docMk/>
            <pc:sldMk cId="2436709853" sldId="289"/>
            <ac:spMk id="4" creationId="{2580003D-034A-544A-99E5-7E403AC5C77A}"/>
          </ac:spMkLst>
        </pc:spChg>
        <pc:spChg chg="add mod">
          <ac:chgData name="Gibbins N.M." userId="6a0e944c-4d97-467d-bb7a-7c3315791fe4" providerId="ADAL" clId="{88A22DC0-622D-DD4E-A3EF-9B766B6FC209}" dt="2020-02-19T16:23:10.250" v="928" actId="1076"/>
          <ac:spMkLst>
            <pc:docMk/>
            <pc:sldMk cId="2436709853" sldId="289"/>
            <ac:spMk id="17" creationId="{41A0C4CD-EFF3-3841-BD58-222572C1A793}"/>
          </ac:spMkLst>
        </pc:spChg>
        <pc:spChg chg="del mod topLvl">
          <ac:chgData name="Gibbins N.M." userId="6a0e944c-4d97-467d-bb7a-7c3315791fe4" providerId="ADAL" clId="{88A22DC0-622D-DD4E-A3EF-9B766B6FC209}" dt="2020-02-19T16:22:34.481" v="898" actId="478"/>
          <ac:spMkLst>
            <pc:docMk/>
            <pc:sldMk cId="2436709853" sldId="289"/>
            <ac:spMk id="5223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2:06.578" v="892" actId="1076"/>
          <ac:spMkLst>
            <pc:docMk/>
            <pc:sldMk cId="2436709853" sldId="289"/>
            <ac:spMk id="52234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2:11.256" v="893" actId="1076"/>
          <ac:spMkLst>
            <pc:docMk/>
            <pc:sldMk cId="2436709853" sldId="289"/>
            <ac:spMk id="52235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2:16.206" v="894" actId="1076"/>
          <ac:spMkLst>
            <pc:docMk/>
            <pc:sldMk cId="2436709853" sldId="289"/>
            <ac:spMk id="52236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2:29.051" v="895" actId="1076"/>
          <ac:spMkLst>
            <pc:docMk/>
            <pc:sldMk cId="2436709853" sldId="289"/>
            <ac:spMk id="52237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0:34:25.614" v="198" actId="20577"/>
          <ac:spMkLst>
            <pc:docMk/>
            <pc:sldMk cId="2436709853" sldId="289"/>
            <ac:spMk id="78850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24:10.215" v="946" actId="20577"/>
          <ac:spMkLst>
            <pc:docMk/>
            <pc:sldMk cId="2436709853" sldId="289"/>
            <ac:spMk id="78851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22:31.307" v="896" actId="478"/>
          <ac:spMkLst>
            <pc:docMk/>
            <pc:sldMk cId="2436709853" sldId="289"/>
            <ac:spMk id="78853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22:35.667" v="899" actId="478"/>
          <ac:spMkLst>
            <pc:docMk/>
            <pc:sldMk cId="2436709853" sldId="289"/>
            <ac:spMk id="78855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22:32.992" v="897" actId="478"/>
          <ac:spMkLst>
            <pc:docMk/>
            <pc:sldMk cId="2436709853" sldId="289"/>
            <ac:spMk id="78856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22:37.167" v="900" actId="478"/>
          <ac:spMkLst>
            <pc:docMk/>
            <pc:sldMk cId="2436709853" sldId="289"/>
            <ac:spMk id="78857" creationId="{00000000-0000-0000-0000-000000000000}"/>
          </ac:spMkLst>
        </pc:spChg>
        <pc:grpChg chg="del">
          <ac:chgData name="Gibbins N.M." userId="6a0e944c-4d97-467d-bb7a-7c3315791fe4" providerId="ADAL" clId="{88A22DC0-622D-DD4E-A3EF-9B766B6FC209}" dt="2020-02-19T16:21:24.867" v="886" actId="165"/>
          <ac:grpSpMkLst>
            <pc:docMk/>
            <pc:sldMk cId="2436709853" sldId="289"/>
            <ac:grpSpMk id="78852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6:23:30.972" v="937" actId="692"/>
          <ac:cxnSpMkLst>
            <pc:docMk/>
            <pc:sldMk cId="2436709853" sldId="289"/>
            <ac:cxnSpMk id="6" creationId="{E1E0E02B-838C-3A46-854D-01CDDDED932A}"/>
          </ac:cxnSpMkLst>
        </pc:cxnChg>
        <pc:cxnChg chg="add mod">
          <ac:chgData name="Gibbins N.M." userId="6a0e944c-4d97-467d-bb7a-7c3315791fe4" providerId="ADAL" clId="{88A22DC0-622D-DD4E-A3EF-9B766B6FC209}" dt="2020-02-19T16:23:45.071" v="940" actId="14100"/>
          <ac:cxnSpMkLst>
            <pc:docMk/>
            <pc:sldMk cId="2436709853" sldId="289"/>
            <ac:cxnSpMk id="20" creationId="{D4448299-16A6-384E-9D49-2DB07102C79B}"/>
          </ac:cxnSpMkLst>
        </pc:cxnChg>
        <pc:cxnChg chg="add mod">
          <ac:chgData name="Gibbins N.M." userId="6a0e944c-4d97-467d-bb7a-7c3315791fe4" providerId="ADAL" clId="{88A22DC0-622D-DD4E-A3EF-9B766B6FC209}" dt="2020-02-19T16:23:55.907" v="943" actId="14100"/>
          <ac:cxnSpMkLst>
            <pc:docMk/>
            <pc:sldMk cId="2436709853" sldId="289"/>
            <ac:cxnSpMk id="23" creationId="{FF92CAE8-9B97-5840-8EBC-0DC196A425CD}"/>
          </ac:cxnSpMkLst>
        </pc:cxnChg>
      </pc:sldChg>
      <pc:sldChg chg="addSp delSp modSp">
        <pc:chgData name="Gibbins N.M." userId="6a0e944c-4d97-467d-bb7a-7c3315791fe4" providerId="ADAL" clId="{88A22DC0-622D-DD4E-A3EF-9B766B6FC209}" dt="2020-02-19T16:29:53.791" v="1205" actId="478"/>
        <pc:sldMkLst>
          <pc:docMk/>
          <pc:sldMk cId="491500789" sldId="290"/>
        </pc:sldMkLst>
        <pc:spChg chg="del">
          <ac:chgData name="Gibbins N.M." userId="6a0e944c-4d97-467d-bb7a-7c3315791fe4" providerId="ADAL" clId="{88A22DC0-622D-DD4E-A3EF-9B766B6FC209}" dt="2020-02-19T16:24:23.187" v="947"/>
          <ac:spMkLst>
            <pc:docMk/>
            <pc:sldMk cId="491500789" sldId="290"/>
            <ac:spMk id="2" creationId="{81826687-11AB-F347-ACB4-648431A3BDDF}"/>
          </ac:spMkLst>
        </pc:spChg>
        <pc:spChg chg="add del mod">
          <ac:chgData name="Gibbins N.M." userId="6a0e944c-4d97-467d-bb7a-7c3315791fe4" providerId="ADAL" clId="{88A22DC0-622D-DD4E-A3EF-9B766B6FC209}" dt="2020-02-19T16:24:27.115" v="948" actId="478"/>
          <ac:spMkLst>
            <pc:docMk/>
            <pc:sldMk cId="491500789" sldId="290"/>
            <ac:spMk id="3" creationId="{2A96E3BD-099C-CA43-AAC5-1EE1CB56AD01}"/>
          </ac:spMkLst>
        </pc:spChg>
        <pc:spChg chg="add mod">
          <ac:chgData name="Gibbins N.M." userId="6a0e944c-4d97-467d-bb7a-7c3315791fe4" providerId="ADAL" clId="{88A22DC0-622D-DD4E-A3EF-9B766B6FC209}" dt="2020-02-19T16:24:23.187" v="947"/>
          <ac:spMkLst>
            <pc:docMk/>
            <pc:sldMk cId="491500789" sldId="290"/>
            <ac:spMk id="4" creationId="{FC50EEEA-74E7-F449-B1A8-F9815D564FBB}"/>
          </ac:spMkLst>
        </pc:spChg>
        <pc:spChg chg="del mod topLvl">
          <ac:chgData name="Gibbins N.M." userId="6a0e944c-4d97-467d-bb7a-7c3315791fe4" providerId="ADAL" clId="{88A22DC0-622D-DD4E-A3EF-9B766B6FC209}" dt="2020-02-19T16:27:46.943" v="1164" actId="478"/>
          <ac:spMkLst>
            <pc:docMk/>
            <pc:sldMk cId="491500789" sldId="290"/>
            <ac:spMk id="53254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8:48.784" v="1183" actId="1076"/>
          <ac:spMkLst>
            <pc:docMk/>
            <pc:sldMk cId="491500789" sldId="290"/>
            <ac:spMk id="53255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8:43.653" v="1181" actId="1076"/>
          <ac:spMkLst>
            <pc:docMk/>
            <pc:sldMk cId="491500789" sldId="290"/>
            <ac:spMk id="53256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7:45.246" v="1163" actId="1076"/>
          <ac:spMkLst>
            <pc:docMk/>
            <pc:sldMk cId="491500789" sldId="290"/>
            <ac:spMk id="53257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6:08.811" v="1098" actId="165"/>
          <ac:spMkLst>
            <pc:docMk/>
            <pc:sldMk cId="491500789" sldId="290"/>
            <ac:spMk id="53258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6:08.811" v="1098" actId="165"/>
          <ac:spMkLst>
            <pc:docMk/>
            <pc:sldMk cId="491500789" sldId="290"/>
            <ac:spMk id="53259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9:19.887" v="1192" actId="1076"/>
          <ac:spMkLst>
            <pc:docMk/>
            <pc:sldMk cId="491500789" sldId="290"/>
            <ac:spMk id="53260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9:15.115" v="1191" actId="1076"/>
          <ac:spMkLst>
            <pc:docMk/>
            <pc:sldMk cId="491500789" sldId="290"/>
            <ac:spMk id="53261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8:52.953" v="1184" actId="1076"/>
          <ac:spMkLst>
            <pc:docMk/>
            <pc:sldMk cId="491500789" sldId="290"/>
            <ac:spMk id="53262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9:00.873" v="1186" actId="1076"/>
          <ac:spMkLst>
            <pc:docMk/>
            <pc:sldMk cId="491500789" sldId="290"/>
            <ac:spMk id="53263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29:03.399" v="1187" actId="1076"/>
          <ac:spMkLst>
            <pc:docMk/>
            <pc:sldMk cId="491500789" sldId="290"/>
            <ac:spMk id="53264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0:34:37.789" v="217" actId="20577"/>
          <ac:spMkLst>
            <pc:docMk/>
            <pc:sldMk cId="491500789" sldId="290"/>
            <ac:spMk id="79874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28:45.391" v="1182" actId="20577"/>
          <ac:spMkLst>
            <pc:docMk/>
            <pc:sldMk cId="491500789" sldId="290"/>
            <ac:spMk id="79875" creationId="{00000000-0000-0000-0000-000000000000}"/>
          </ac:spMkLst>
        </pc:spChg>
        <pc:grpChg chg="del">
          <ac:chgData name="Gibbins N.M." userId="6a0e944c-4d97-467d-bb7a-7c3315791fe4" providerId="ADAL" clId="{88A22DC0-622D-DD4E-A3EF-9B766B6FC209}" dt="2020-02-19T16:26:08.811" v="1098" actId="165"/>
          <ac:grpSpMkLst>
            <pc:docMk/>
            <pc:sldMk cId="491500789" sldId="290"/>
            <ac:grpSpMk id="79876" creationId="{00000000-0000-0000-0000-000000000000}"/>
          </ac:grpSpMkLst>
        </pc:grpChg>
        <pc:grpChg chg="del">
          <ac:chgData name="Gibbins N.M." userId="6a0e944c-4d97-467d-bb7a-7c3315791fe4" providerId="ADAL" clId="{88A22DC0-622D-DD4E-A3EF-9B766B6FC209}" dt="2020-02-19T16:27:05.475" v="1147" actId="165"/>
          <ac:grpSpMkLst>
            <pc:docMk/>
            <pc:sldMk cId="491500789" sldId="290"/>
            <ac:grpSpMk id="79877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6:28:43.653" v="1181" actId="1076"/>
          <ac:cxnSpMkLst>
            <pc:docMk/>
            <pc:sldMk cId="491500789" sldId="290"/>
            <ac:cxnSpMk id="6" creationId="{25608E6C-AB6B-C045-94C5-287C133CBAF9}"/>
          </ac:cxnSpMkLst>
        </pc:cxnChg>
        <pc:cxnChg chg="add del mod">
          <ac:chgData name="Gibbins N.M." userId="6a0e944c-4d97-467d-bb7a-7c3315791fe4" providerId="ADAL" clId="{88A22DC0-622D-DD4E-A3EF-9B766B6FC209}" dt="2020-02-19T16:29:53.791" v="1205" actId="478"/>
          <ac:cxnSpMkLst>
            <pc:docMk/>
            <pc:sldMk cId="491500789" sldId="290"/>
            <ac:cxnSpMk id="23" creationId="{88B375B7-5EDE-8147-A52D-E7CFE698290B}"/>
          </ac:cxnSpMkLst>
        </pc:cxnChg>
        <pc:cxnChg chg="add mod">
          <ac:chgData name="Gibbins N.M." userId="6a0e944c-4d97-467d-bb7a-7c3315791fe4" providerId="ADAL" clId="{88A22DC0-622D-DD4E-A3EF-9B766B6FC209}" dt="2020-02-19T16:29:41.219" v="1201" actId="14100"/>
          <ac:cxnSpMkLst>
            <pc:docMk/>
            <pc:sldMk cId="491500789" sldId="290"/>
            <ac:cxnSpMk id="25" creationId="{1AA20416-2500-274F-A6A1-B416DA1C83A7}"/>
          </ac:cxnSpMkLst>
        </pc:cxnChg>
        <pc:cxnChg chg="add mod">
          <ac:chgData name="Gibbins N.M." userId="6a0e944c-4d97-467d-bb7a-7c3315791fe4" providerId="ADAL" clId="{88A22DC0-622D-DD4E-A3EF-9B766B6FC209}" dt="2020-02-19T16:29:48.464" v="1203" actId="14100"/>
          <ac:cxnSpMkLst>
            <pc:docMk/>
            <pc:sldMk cId="491500789" sldId="290"/>
            <ac:cxnSpMk id="26" creationId="{BD023691-C26A-0E40-BC9B-2DABA4736435}"/>
          </ac:cxnSpMkLst>
        </pc:cxnChg>
      </pc:sldChg>
      <pc:sldChg chg="addSp delSp modSp">
        <pc:chgData name="Gibbins N.M." userId="6a0e944c-4d97-467d-bb7a-7c3315791fe4" providerId="ADAL" clId="{88A22DC0-622D-DD4E-A3EF-9B766B6FC209}" dt="2020-02-19T16:37:35.762" v="1327" actId="5793"/>
        <pc:sldMkLst>
          <pc:docMk/>
          <pc:sldMk cId="2708252776" sldId="291"/>
        </pc:sldMkLst>
        <pc:spChg chg="del">
          <ac:chgData name="Gibbins N.M." userId="6a0e944c-4d97-467d-bb7a-7c3315791fe4" providerId="ADAL" clId="{88A22DC0-622D-DD4E-A3EF-9B766B6FC209}" dt="2020-02-19T16:37:32.026" v="1325"/>
          <ac:spMkLst>
            <pc:docMk/>
            <pc:sldMk cId="2708252776" sldId="291"/>
            <ac:spMk id="2" creationId="{9D94B99A-76D4-B94B-BAAE-2E8C76DB332B}"/>
          </ac:spMkLst>
        </pc:spChg>
        <pc:spChg chg="del">
          <ac:chgData name="Gibbins N.M." userId="6a0e944c-4d97-467d-bb7a-7c3315791fe4" providerId="ADAL" clId="{88A22DC0-622D-DD4E-A3EF-9B766B6FC209}" dt="2020-02-19T16:37:32.026" v="1325"/>
          <ac:spMkLst>
            <pc:docMk/>
            <pc:sldMk cId="2708252776" sldId="291"/>
            <ac:spMk id="4" creationId="{B58B40AE-083E-BB4F-A38C-C5FF7BFA4BD8}"/>
          </ac:spMkLst>
        </pc:spChg>
        <pc:spChg chg="add del mod">
          <ac:chgData name="Gibbins N.M." userId="6a0e944c-4d97-467d-bb7a-7c3315791fe4" providerId="ADAL" clId="{88A22DC0-622D-DD4E-A3EF-9B766B6FC209}" dt="2020-02-19T16:37:34.246" v="1326" actId="478"/>
          <ac:spMkLst>
            <pc:docMk/>
            <pc:sldMk cId="2708252776" sldId="291"/>
            <ac:spMk id="5" creationId="{4B01AAE8-EAEB-654E-BF8B-B1BED76ECC76}"/>
          </ac:spMkLst>
        </pc:spChg>
        <pc:spChg chg="add mod">
          <ac:chgData name="Gibbins N.M." userId="6a0e944c-4d97-467d-bb7a-7c3315791fe4" providerId="ADAL" clId="{88A22DC0-622D-DD4E-A3EF-9B766B6FC209}" dt="2020-02-19T16:37:32.026" v="1325"/>
          <ac:spMkLst>
            <pc:docMk/>
            <pc:sldMk cId="2708252776" sldId="291"/>
            <ac:spMk id="6" creationId="{20289076-DD7E-6547-935C-CBD9879304B8}"/>
          </ac:spMkLst>
        </pc:spChg>
        <pc:spChg chg="mod">
          <ac:chgData name="Gibbins N.M." userId="6a0e944c-4d97-467d-bb7a-7c3315791fe4" providerId="ADAL" clId="{88A22DC0-622D-DD4E-A3EF-9B766B6FC209}" dt="2020-02-19T10:34:45.501" v="232" actId="20577"/>
          <ac:spMkLst>
            <pc:docMk/>
            <pc:sldMk cId="2708252776" sldId="291"/>
            <ac:spMk id="8089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37:35.762" v="1327" actId="5793"/>
          <ac:spMkLst>
            <pc:docMk/>
            <pc:sldMk cId="2708252776" sldId="291"/>
            <ac:spMk id="80899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0:34:52.594" v="255" actId="20577"/>
        <pc:sldMkLst>
          <pc:docMk/>
          <pc:sldMk cId="757064301" sldId="292"/>
        </pc:sldMkLst>
        <pc:spChg chg="mod">
          <ac:chgData name="Gibbins N.M." userId="6a0e944c-4d97-467d-bb7a-7c3315791fe4" providerId="ADAL" clId="{88A22DC0-622D-DD4E-A3EF-9B766B6FC209}" dt="2020-02-19T10:34:52.594" v="255" actId="20577"/>
          <ac:spMkLst>
            <pc:docMk/>
            <pc:sldMk cId="757064301" sldId="292"/>
            <ac:spMk id="81922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0:35:04.220" v="270" actId="20577"/>
        <pc:sldMkLst>
          <pc:docMk/>
          <pc:sldMk cId="103649441" sldId="293"/>
        </pc:sldMkLst>
        <pc:spChg chg="mod">
          <ac:chgData name="Gibbins N.M." userId="6a0e944c-4d97-467d-bb7a-7c3315791fe4" providerId="ADAL" clId="{88A22DC0-622D-DD4E-A3EF-9B766B6FC209}" dt="2020-02-19T10:35:04.220" v="270" actId="20577"/>
          <ac:spMkLst>
            <pc:docMk/>
            <pc:sldMk cId="103649441" sldId="293"/>
            <ac:spMk id="82946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35:06.759" v="271" actId="2696"/>
        <pc:sldMkLst>
          <pc:docMk/>
          <pc:sldMk cId="2524914271" sldId="294"/>
        </pc:sldMkLst>
      </pc:sldChg>
      <pc:sldChg chg="addSp delSp modSp">
        <pc:chgData name="Gibbins N.M." userId="6a0e944c-4d97-467d-bb7a-7c3315791fe4" providerId="ADAL" clId="{88A22DC0-622D-DD4E-A3EF-9B766B6FC209}" dt="2020-02-19T16:38:34.343" v="1337" actId="20577"/>
        <pc:sldMkLst>
          <pc:docMk/>
          <pc:sldMk cId="441979995" sldId="295"/>
        </pc:sldMkLst>
        <pc:spChg chg="del">
          <ac:chgData name="Gibbins N.M." userId="6a0e944c-4d97-467d-bb7a-7c3315791fe4" providerId="ADAL" clId="{88A22DC0-622D-DD4E-A3EF-9B766B6FC209}" dt="2020-02-19T16:38:12.791" v="1328"/>
          <ac:spMkLst>
            <pc:docMk/>
            <pc:sldMk cId="441979995" sldId="295"/>
            <ac:spMk id="2" creationId="{6FCE03BE-9647-9443-AE9C-3AA5BD5B0B6A}"/>
          </ac:spMkLst>
        </pc:spChg>
        <pc:spChg chg="add del mod">
          <ac:chgData name="Gibbins N.M." userId="6a0e944c-4d97-467d-bb7a-7c3315791fe4" providerId="ADAL" clId="{88A22DC0-622D-DD4E-A3EF-9B766B6FC209}" dt="2020-02-19T16:38:12.791" v="1328"/>
          <ac:spMkLst>
            <pc:docMk/>
            <pc:sldMk cId="441979995" sldId="295"/>
            <ac:spMk id="3" creationId="{C8F0F8E6-2872-9846-BD2A-915EDAC4F3DA}"/>
          </ac:spMkLst>
        </pc:spChg>
        <pc:spChg chg="add del mod">
          <ac:chgData name="Gibbins N.M." userId="6a0e944c-4d97-467d-bb7a-7c3315791fe4" providerId="ADAL" clId="{88A22DC0-622D-DD4E-A3EF-9B766B6FC209}" dt="2020-02-19T16:38:12.791" v="1328"/>
          <ac:spMkLst>
            <pc:docMk/>
            <pc:sldMk cId="441979995" sldId="295"/>
            <ac:spMk id="4" creationId="{B4E5916F-F775-B949-BAD1-EFC88A83ABCF}"/>
          </ac:spMkLst>
        </pc:spChg>
        <pc:spChg chg="add mod">
          <ac:chgData name="Gibbins N.M." userId="6a0e944c-4d97-467d-bb7a-7c3315791fe4" providerId="ADAL" clId="{88A22DC0-622D-DD4E-A3EF-9B766B6FC209}" dt="2020-02-19T16:38:12.791" v="1328"/>
          <ac:spMkLst>
            <pc:docMk/>
            <pc:sldMk cId="441979995" sldId="295"/>
            <ac:spMk id="5" creationId="{610EB5D3-EBCC-5647-B602-EFB66AD51D10}"/>
          </ac:spMkLst>
        </pc:spChg>
        <pc:spChg chg="mod">
          <ac:chgData name="Gibbins N.M." userId="6a0e944c-4d97-467d-bb7a-7c3315791fe4" providerId="ADAL" clId="{88A22DC0-622D-DD4E-A3EF-9B766B6FC209}" dt="2020-02-19T16:38:34.343" v="1337" actId="20577"/>
          <ac:spMkLst>
            <pc:docMk/>
            <pc:sldMk cId="441979995" sldId="295"/>
            <ac:spMk id="84995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35:12.972" v="272" actId="2696"/>
        <pc:sldMkLst>
          <pc:docMk/>
          <pc:sldMk cId="2548155792" sldId="296"/>
        </pc:sldMkLst>
      </pc:sldChg>
      <pc:sldChg chg="modSp">
        <pc:chgData name="Gibbins N.M." userId="6a0e944c-4d97-467d-bb7a-7c3315791fe4" providerId="ADAL" clId="{88A22DC0-622D-DD4E-A3EF-9B766B6FC209}" dt="2020-02-19T16:43:59.826" v="1612" actId="20577"/>
        <pc:sldMkLst>
          <pc:docMk/>
          <pc:sldMk cId="2741586828" sldId="297"/>
        </pc:sldMkLst>
        <pc:spChg chg="mod">
          <ac:chgData name="Gibbins N.M." userId="6a0e944c-4d97-467d-bb7a-7c3315791fe4" providerId="ADAL" clId="{88A22DC0-622D-DD4E-A3EF-9B766B6FC209}" dt="2020-02-19T16:43:19.288" v="1541" actId="20577"/>
          <ac:spMkLst>
            <pc:docMk/>
            <pc:sldMk cId="2741586828" sldId="297"/>
            <ac:spMk id="8704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43:59.826" v="1612" actId="20577"/>
          <ac:spMkLst>
            <pc:docMk/>
            <pc:sldMk cId="2741586828" sldId="297"/>
            <ac:spMk id="87043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0:35:16.497" v="273" actId="2696"/>
        <pc:sldMkLst>
          <pc:docMk/>
          <pc:sldMk cId="3221529942" sldId="298"/>
        </pc:sldMkLst>
      </pc:sldChg>
      <pc:sldChg chg="modSp">
        <pc:chgData name="Gibbins N.M." userId="6a0e944c-4d97-467d-bb7a-7c3315791fe4" providerId="ADAL" clId="{88A22DC0-622D-DD4E-A3EF-9B766B6FC209}" dt="2020-02-19T16:44:10.215" v="1616" actId="20577"/>
        <pc:sldMkLst>
          <pc:docMk/>
          <pc:sldMk cId="2230850863" sldId="299"/>
        </pc:sldMkLst>
        <pc:spChg chg="mod">
          <ac:chgData name="Gibbins N.M." userId="6a0e944c-4d97-467d-bb7a-7c3315791fe4" providerId="ADAL" clId="{88A22DC0-622D-DD4E-A3EF-9B766B6FC209}" dt="2020-02-19T16:44:10.215" v="1616" actId="20577"/>
          <ac:spMkLst>
            <pc:docMk/>
            <pc:sldMk cId="2230850863" sldId="299"/>
            <ac:spMk id="89091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6:44:57.779" v="1620" actId="5793"/>
        <pc:sldMkLst>
          <pc:docMk/>
          <pc:sldMk cId="2809817850" sldId="301"/>
        </pc:sldMkLst>
        <pc:spChg chg="mod">
          <ac:chgData name="Gibbins N.M." userId="6a0e944c-4d97-467d-bb7a-7c3315791fe4" providerId="ADAL" clId="{88A22DC0-622D-DD4E-A3EF-9B766B6FC209}" dt="2020-02-19T16:44:56.255" v="1619" actId="20577"/>
          <ac:spMkLst>
            <pc:docMk/>
            <pc:sldMk cId="2809817850" sldId="301"/>
            <ac:spMk id="9113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44:57.779" v="1620" actId="5793"/>
          <ac:spMkLst>
            <pc:docMk/>
            <pc:sldMk cId="2809817850" sldId="301"/>
            <ac:spMk id="91139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6:45:47.645" v="1642" actId="20577"/>
        <pc:sldMkLst>
          <pc:docMk/>
          <pc:sldMk cId="1519470283" sldId="306"/>
        </pc:sldMkLst>
        <pc:spChg chg="mod">
          <ac:chgData name="Gibbins N.M." userId="6a0e944c-4d97-467d-bb7a-7c3315791fe4" providerId="ADAL" clId="{88A22DC0-622D-DD4E-A3EF-9B766B6FC209}" dt="2020-02-19T16:45:47.645" v="1642" actId="20577"/>
          <ac:spMkLst>
            <pc:docMk/>
            <pc:sldMk cId="1519470283" sldId="306"/>
            <ac:spMk id="96259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6:46:00.208" v="1651" actId="14"/>
        <pc:sldMkLst>
          <pc:docMk/>
          <pc:sldMk cId="3758646447" sldId="307"/>
        </pc:sldMkLst>
        <pc:spChg chg="mod">
          <ac:chgData name="Gibbins N.M." userId="6a0e944c-4d97-467d-bb7a-7c3315791fe4" providerId="ADAL" clId="{88A22DC0-622D-DD4E-A3EF-9B766B6FC209}" dt="2020-02-19T16:46:00.208" v="1651" actId="14"/>
          <ac:spMkLst>
            <pc:docMk/>
            <pc:sldMk cId="3758646447" sldId="307"/>
            <ac:spMk id="98307" creationId="{00000000-0000-0000-0000-000000000000}"/>
          </ac:spMkLst>
        </pc:spChg>
      </pc:sldChg>
      <pc:sldChg chg="del">
        <pc:chgData name="Gibbins N.M." userId="6a0e944c-4d97-467d-bb7a-7c3315791fe4" providerId="ADAL" clId="{88A22DC0-622D-DD4E-A3EF-9B766B6FC209}" dt="2020-02-19T14:40:54.049" v="276" actId="2696"/>
        <pc:sldMkLst>
          <pc:docMk/>
          <pc:sldMk cId="1067103089" sldId="308"/>
        </pc:sldMkLst>
      </pc:sldChg>
      <pc:sldChg chg="modSp">
        <pc:chgData name="Gibbins N.M." userId="6a0e944c-4d97-467d-bb7a-7c3315791fe4" providerId="ADAL" clId="{88A22DC0-622D-DD4E-A3EF-9B766B6FC209}" dt="2020-02-19T15:08:24.237" v="447" actId="20577"/>
        <pc:sldMkLst>
          <pc:docMk/>
          <pc:sldMk cId="1443563261" sldId="309"/>
        </pc:sldMkLst>
        <pc:spChg chg="mod">
          <ac:chgData name="Gibbins N.M." userId="6a0e944c-4d97-467d-bb7a-7c3315791fe4" providerId="ADAL" clId="{88A22DC0-622D-DD4E-A3EF-9B766B6FC209}" dt="2020-02-19T10:33:05.109" v="106" actId="20577"/>
          <ac:spMkLst>
            <pc:docMk/>
            <pc:sldMk cId="1443563261" sldId="309"/>
            <ac:spMk id="65538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5:08:24.237" v="447" actId="20577"/>
          <ac:spMkLst>
            <pc:docMk/>
            <pc:sldMk cId="1443563261" sldId="309"/>
            <ac:spMk id="65539" creationId="{00000000-0000-0000-0000-000000000000}"/>
          </ac:spMkLst>
        </pc:spChg>
      </pc:sldChg>
      <pc:sldChg chg="addSp delSp modSp">
        <pc:chgData name="Gibbins N.M." userId="6a0e944c-4d97-467d-bb7a-7c3315791fe4" providerId="ADAL" clId="{88A22DC0-622D-DD4E-A3EF-9B766B6FC209}" dt="2020-02-19T16:43:12.333" v="1529" actId="20577"/>
        <pc:sldMkLst>
          <pc:docMk/>
          <pc:sldMk cId="2747062069" sldId="310"/>
        </pc:sldMkLst>
        <pc:spChg chg="del">
          <ac:chgData name="Gibbins N.M." userId="6a0e944c-4d97-467d-bb7a-7c3315791fe4" providerId="ADAL" clId="{88A22DC0-622D-DD4E-A3EF-9B766B6FC209}" dt="2020-02-19T16:40:15.050" v="1389"/>
          <ac:spMkLst>
            <pc:docMk/>
            <pc:sldMk cId="2747062069" sldId="310"/>
            <ac:spMk id="2" creationId="{D00800FB-4579-3649-BBE0-CAEAE02988F9}"/>
          </ac:spMkLst>
        </pc:spChg>
        <pc:spChg chg="add del mod">
          <ac:chgData name="Gibbins N.M." userId="6a0e944c-4d97-467d-bb7a-7c3315791fe4" providerId="ADAL" clId="{88A22DC0-622D-DD4E-A3EF-9B766B6FC209}" dt="2020-02-19T16:40:15.050" v="1389"/>
          <ac:spMkLst>
            <pc:docMk/>
            <pc:sldMk cId="2747062069" sldId="310"/>
            <ac:spMk id="3" creationId="{44C53FF6-EFBD-8F44-950F-0E51898D02D3}"/>
          </ac:spMkLst>
        </pc:spChg>
        <pc:spChg chg="add del mod">
          <ac:chgData name="Gibbins N.M." userId="6a0e944c-4d97-467d-bb7a-7c3315791fe4" providerId="ADAL" clId="{88A22DC0-622D-DD4E-A3EF-9B766B6FC209}" dt="2020-02-19T16:40:15.050" v="1389"/>
          <ac:spMkLst>
            <pc:docMk/>
            <pc:sldMk cId="2747062069" sldId="310"/>
            <ac:spMk id="4" creationId="{0CD9D410-E135-A342-B339-1EB4B7D80298}"/>
          </ac:spMkLst>
        </pc:spChg>
        <pc:spChg chg="add mod">
          <ac:chgData name="Gibbins N.M." userId="6a0e944c-4d97-467d-bb7a-7c3315791fe4" providerId="ADAL" clId="{88A22DC0-622D-DD4E-A3EF-9B766B6FC209}" dt="2020-02-19T16:40:15.050" v="1389"/>
          <ac:spMkLst>
            <pc:docMk/>
            <pc:sldMk cId="2747062069" sldId="310"/>
            <ac:spMk id="5" creationId="{9BC81A61-F611-3F4A-8605-5810C820BE5A}"/>
          </ac:spMkLst>
        </pc:spChg>
        <pc:spChg chg="mod">
          <ac:chgData name="Gibbins N.M." userId="6a0e944c-4d97-467d-bb7a-7c3315791fe4" providerId="ADAL" clId="{88A22DC0-622D-DD4E-A3EF-9B766B6FC209}" dt="2020-02-19T16:43:02.517" v="1521" actId="20577"/>
          <ac:spMkLst>
            <pc:docMk/>
            <pc:sldMk cId="2747062069" sldId="310"/>
            <ac:spMk id="8704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43:12.333" v="1529" actId="20577"/>
          <ac:spMkLst>
            <pc:docMk/>
            <pc:sldMk cId="2747062069" sldId="310"/>
            <ac:spMk id="87043" creationId="{00000000-0000-0000-0000-000000000000}"/>
          </ac:spMkLst>
        </pc:spChg>
      </pc:sldChg>
      <pc:sldChg chg="modSp">
        <pc:chgData name="Gibbins N.M." userId="6a0e944c-4d97-467d-bb7a-7c3315791fe4" providerId="ADAL" clId="{88A22DC0-622D-DD4E-A3EF-9B766B6FC209}" dt="2020-02-19T14:41:42.841" v="284" actId="5793"/>
        <pc:sldMkLst>
          <pc:docMk/>
          <pc:sldMk cId="2666115675" sldId="311"/>
        </pc:sldMkLst>
        <pc:spChg chg="mod">
          <ac:chgData name="Gibbins N.M." userId="6a0e944c-4d97-467d-bb7a-7c3315791fe4" providerId="ADAL" clId="{88A22DC0-622D-DD4E-A3EF-9B766B6FC209}" dt="2020-02-19T10:27:20.076" v="43" actId="14"/>
          <ac:spMkLst>
            <pc:docMk/>
            <pc:sldMk cId="2666115675" sldId="311"/>
            <ac:spMk id="2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4:41:42.841" v="284" actId="5793"/>
          <ac:spMkLst>
            <pc:docMk/>
            <pc:sldMk cId="2666115675" sldId="311"/>
            <ac:spMk id="53251" creationId="{00000000-0000-0000-0000-000000000000}"/>
          </ac:spMkLst>
        </pc:spChg>
      </pc:sldChg>
      <pc:sldChg chg="ord">
        <pc:chgData name="Gibbins N.M." userId="6a0e944c-4d97-467d-bb7a-7c3315791fe4" providerId="ADAL" clId="{88A22DC0-622D-DD4E-A3EF-9B766B6FC209}" dt="2020-02-19T10:33:34.290" v="107"/>
        <pc:sldMkLst>
          <pc:docMk/>
          <pc:sldMk cId="2060173678" sldId="312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919325459" sldId="313"/>
        </pc:sldMkLst>
      </pc:sldChg>
      <pc:sldChg chg="modSp del">
        <pc:chgData name="Gibbins N.M." userId="6a0e944c-4d97-467d-bb7a-7c3315791fe4" providerId="ADAL" clId="{88A22DC0-622D-DD4E-A3EF-9B766B6FC209}" dt="2020-02-19T10:31:53.455" v="69" actId="2696"/>
        <pc:sldMkLst>
          <pc:docMk/>
          <pc:sldMk cId="3203818292" sldId="313"/>
        </pc:sldMkLst>
        <pc:spChg chg="mod">
          <ac:chgData name="Gibbins N.M." userId="6a0e944c-4d97-467d-bb7a-7c3315791fe4" providerId="ADAL" clId="{88A22DC0-622D-DD4E-A3EF-9B766B6FC209}" dt="2020-02-19T10:31:51.193" v="68" actId="20577"/>
          <ac:spMkLst>
            <pc:docMk/>
            <pc:sldMk cId="3203818292" sldId="313"/>
            <ac:spMk id="7" creationId="{00000000-0000-0000-0000-000000000000}"/>
          </ac:spMkLst>
        </pc:spChg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790345116" sldId="314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4132517098" sldId="315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758379017" sldId="316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502231363" sldId="317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685831887" sldId="318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167864904" sldId="320"/>
        </pc:sldMkLst>
      </pc:sldChg>
      <pc:sldChg chg="addSp delSp modSp add">
        <pc:chgData name="Gibbins N.M." userId="6a0e944c-4d97-467d-bb7a-7c3315791fe4" providerId="ADAL" clId="{88A22DC0-622D-DD4E-A3EF-9B766B6FC209}" dt="2020-02-19T17:03:19.770" v="2178" actId="20577"/>
        <pc:sldMkLst>
          <pc:docMk/>
          <pc:sldMk cId="4130426181" sldId="321"/>
        </pc:sldMkLst>
        <pc:spChg chg="add mod">
          <ac:chgData name="Gibbins N.M." userId="6a0e944c-4d97-467d-bb7a-7c3315791fe4" providerId="ADAL" clId="{88A22DC0-622D-DD4E-A3EF-9B766B6FC209}" dt="2020-02-19T16:58:48.050" v="2085" actId="1076"/>
          <ac:spMkLst>
            <pc:docMk/>
            <pc:sldMk cId="4130426181" sldId="321"/>
            <ac:spMk id="18" creationId="{F4F9433C-B4F1-9B41-9B73-8C2C9DCA9169}"/>
          </ac:spMkLst>
        </pc:spChg>
        <pc:spChg chg="mod">
          <ac:chgData name="Gibbins N.M." userId="6a0e944c-4d97-467d-bb7a-7c3315791fe4" providerId="ADAL" clId="{88A22DC0-622D-DD4E-A3EF-9B766B6FC209}" dt="2020-02-19T17:03:19.770" v="2178" actId="20577"/>
          <ac:spMkLst>
            <pc:docMk/>
            <pc:sldMk cId="4130426181" sldId="321"/>
            <ac:spMk id="49154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6:58:36.753" v="2084" actId="20577"/>
          <ac:spMkLst>
            <pc:docMk/>
            <pc:sldMk cId="4130426181" sldId="321"/>
            <ac:spMk id="49155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56:04.055" v="2015" actId="478"/>
          <ac:spMkLst>
            <pc:docMk/>
            <pc:sldMk cId="4130426181" sldId="321"/>
            <ac:spMk id="49158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8:48.050" v="2085" actId="1076"/>
          <ac:spMkLst>
            <pc:docMk/>
            <pc:sldMk cId="4130426181" sldId="321"/>
            <ac:spMk id="49159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56:02.614" v="2014" actId="478"/>
          <ac:spMkLst>
            <pc:docMk/>
            <pc:sldMk cId="4130426181" sldId="321"/>
            <ac:spMk id="49161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8:48.050" v="2085" actId="1076"/>
          <ac:spMkLst>
            <pc:docMk/>
            <pc:sldMk cId="4130426181" sldId="321"/>
            <ac:spMk id="49162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27.298" v="2094" actId="207"/>
          <ac:spMkLst>
            <pc:docMk/>
            <pc:sldMk cId="4130426181" sldId="321"/>
            <ac:spMk id="141316" creationId="{00000000-0000-0000-0000-000000000000}"/>
          </ac:spMkLst>
        </pc:spChg>
        <pc:spChg chg="mod topLvl">
          <ac:chgData name="Gibbins N.M." userId="6a0e944c-4d97-467d-bb7a-7c3315791fe4" providerId="ADAL" clId="{88A22DC0-622D-DD4E-A3EF-9B766B6FC209}" dt="2020-02-19T16:59:29.928" v="2096" actId="207"/>
          <ac:spMkLst>
            <pc:docMk/>
            <pc:sldMk cId="4130426181" sldId="321"/>
            <ac:spMk id="141320" creationId="{00000000-0000-0000-0000-000000000000}"/>
          </ac:spMkLst>
        </pc:spChg>
        <pc:spChg chg="del mod topLvl">
          <ac:chgData name="Gibbins N.M." userId="6a0e944c-4d97-467d-bb7a-7c3315791fe4" providerId="ADAL" clId="{88A22DC0-622D-DD4E-A3EF-9B766B6FC209}" dt="2020-02-19T16:58:12.959" v="2063" actId="478"/>
          <ac:spMkLst>
            <pc:docMk/>
            <pc:sldMk cId="4130426181" sldId="321"/>
            <ac:spMk id="141324" creationId="{00000000-0000-0000-0000-000000000000}"/>
          </ac:spMkLst>
        </pc:spChg>
        <pc:grpChg chg="del mod">
          <ac:chgData name="Gibbins N.M." userId="6a0e944c-4d97-467d-bb7a-7c3315791fe4" providerId="ADAL" clId="{88A22DC0-622D-DD4E-A3EF-9B766B6FC209}" dt="2020-02-19T16:55:46.178" v="2010" actId="165"/>
          <ac:grpSpMkLst>
            <pc:docMk/>
            <pc:sldMk cId="4130426181" sldId="321"/>
            <ac:grpSpMk id="49156" creationId="{00000000-0000-0000-0000-000000000000}"/>
          </ac:grpSpMkLst>
        </pc:grpChg>
        <pc:cxnChg chg="add mod">
          <ac:chgData name="Gibbins N.M." userId="6a0e944c-4d97-467d-bb7a-7c3315791fe4" providerId="ADAL" clId="{88A22DC0-622D-DD4E-A3EF-9B766B6FC209}" dt="2020-02-19T16:58:48.050" v="2085" actId="1076"/>
          <ac:cxnSpMkLst>
            <pc:docMk/>
            <pc:sldMk cId="4130426181" sldId="321"/>
            <ac:cxnSpMk id="4" creationId="{FC297FA1-665D-F345-A808-B04D3C3BC43B}"/>
          </ac:cxnSpMkLst>
        </pc:cxnChg>
        <pc:cxnChg chg="add mod">
          <ac:chgData name="Gibbins N.M." userId="6a0e944c-4d97-467d-bb7a-7c3315791fe4" providerId="ADAL" clId="{88A22DC0-622D-DD4E-A3EF-9B766B6FC209}" dt="2020-02-19T16:58:48.050" v="2085" actId="1076"/>
          <ac:cxnSpMkLst>
            <pc:docMk/>
            <pc:sldMk cId="4130426181" sldId="321"/>
            <ac:cxnSpMk id="15" creationId="{B0F627BD-17A2-D74B-817A-735080B8F043}"/>
          </ac:cxnSpMkLst>
        </pc:cxnChg>
      </pc:sldChg>
      <pc:sldChg chg="modSp add">
        <pc:chgData name="Gibbins N.M." userId="6a0e944c-4d97-467d-bb7a-7c3315791fe4" providerId="ADAL" clId="{88A22DC0-622D-DD4E-A3EF-9B766B6FC209}" dt="2020-02-19T17:02:47.960" v="2161" actId="14"/>
        <pc:sldMkLst>
          <pc:docMk/>
          <pc:sldMk cId="732047026" sldId="322"/>
        </pc:sldMkLst>
        <pc:spChg chg="mod">
          <ac:chgData name="Gibbins N.M." userId="6a0e944c-4d97-467d-bb7a-7c3315791fe4" providerId="ADAL" clId="{88A22DC0-622D-DD4E-A3EF-9B766B6FC209}" dt="2020-02-19T17:02:47.960" v="2161" actId="14"/>
          <ac:spMkLst>
            <pc:docMk/>
            <pc:sldMk cId="732047026" sldId="322"/>
            <ac:spMk id="4" creationId="{00000000-0000-0000-0000-000000000000}"/>
          </ac:spMkLst>
        </pc:spChg>
      </pc:sldChg>
      <pc:sldChg chg="delSp modSp add">
        <pc:chgData name="Gibbins N.M." userId="6a0e944c-4d97-467d-bb7a-7c3315791fe4" providerId="ADAL" clId="{88A22DC0-622D-DD4E-A3EF-9B766B6FC209}" dt="2020-02-19T17:04:36.326" v="2243" actId="1076"/>
        <pc:sldMkLst>
          <pc:docMk/>
          <pc:sldMk cId="1460436814" sldId="323"/>
        </pc:sldMkLst>
        <pc:spChg chg="del">
          <ac:chgData name="Gibbins N.M." userId="6a0e944c-4d97-467d-bb7a-7c3315791fe4" providerId="ADAL" clId="{88A22DC0-622D-DD4E-A3EF-9B766B6FC209}" dt="2020-02-19T17:04:30.762" v="2241" actId="478"/>
          <ac:spMkLst>
            <pc:docMk/>
            <pc:sldMk cId="1460436814" sldId="323"/>
            <ac:spMk id="2" creationId="{DC262AE5-FB0D-3B4D-840E-F62E37322185}"/>
          </ac:spMkLst>
        </pc:spChg>
        <pc:spChg chg="mod">
          <ac:chgData name="Gibbins N.M." userId="6a0e944c-4d97-467d-bb7a-7c3315791fe4" providerId="ADAL" clId="{88A22DC0-622D-DD4E-A3EF-9B766B6FC209}" dt="2020-02-19T17:03:51.032" v="2221" actId="20577"/>
          <ac:spMkLst>
            <pc:docMk/>
            <pc:sldMk cId="1460436814" sldId="323"/>
            <ac:spMk id="52227" creationId="{00000000-0000-0000-0000-000000000000}"/>
          </ac:spMkLst>
        </pc:spChg>
        <pc:spChg chg="mod">
          <ac:chgData name="Gibbins N.M." userId="6a0e944c-4d97-467d-bb7a-7c3315791fe4" providerId="ADAL" clId="{88A22DC0-622D-DD4E-A3EF-9B766B6FC209}" dt="2020-02-19T17:04:25.502" v="2240" actId="20577"/>
          <ac:spMkLst>
            <pc:docMk/>
            <pc:sldMk cId="1460436814" sldId="323"/>
            <ac:spMk id="52228" creationId="{00000000-0000-0000-0000-000000000000}"/>
          </ac:spMkLst>
        </pc:spChg>
        <pc:picChg chg="mod">
          <ac:chgData name="Gibbins N.M." userId="6a0e944c-4d97-467d-bb7a-7c3315791fe4" providerId="ADAL" clId="{88A22DC0-622D-DD4E-A3EF-9B766B6FC209}" dt="2020-02-19T17:04:36.326" v="2243" actId="1076"/>
          <ac:picMkLst>
            <pc:docMk/>
            <pc:sldMk cId="1460436814" sldId="323"/>
            <ac:picMk id="52226" creationId="{00000000-0000-0000-0000-000000000000}"/>
          </ac:picMkLst>
        </pc:picChg>
      </pc:sldChg>
      <pc:sldChg chg="modSp add">
        <pc:chgData name="Gibbins N.M." userId="6a0e944c-4d97-467d-bb7a-7c3315791fe4" providerId="ADAL" clId="{88A22DC0-622D-DD4E-A3EF-9B766B6FC209}" dt="2020-02-19T17:05:19.700" v="2260" actId="14"/>
        <pc:sldMkLst>
          <pc:docMk/>
          <pc:sldMk cId="884005443" sldId="324"/>
        </pc:sldMkLst>
        <pc:spChg chg="mod">
          <ac:chgData name="Gibbins N.M." userId="6a0e944c-4d97-467d-bb7a-7c3315791fe4" providerId="ADAL" clId="{88A22DC0-622D-DD4E-A3EF-9B766B6FC209}" dt="2020-02-19T17:05:19.700" v="2260" actId="14"/>
          <ac:spMkLst>
            <pc:docMk/>
            <pc:sldMk cId="884005443" sldId="324"/>
            <ac:spMk id="53251" creationId="{00000000-0000-0000-0000-000000000000}"/>
          </ac:spMkLst>
        </pc:spChg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159027980" sldId="325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3252942505" sldId="326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3108442960" sldId="327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4270510740" sldId="328"/>
        </pc:sldMkLst>
      </pc:sldChg>
      <pc:sldChg chg="modSp add">
        <pc:chgData name="Gibbins N.M." userId="6a0e944c-4d97-467d-bb7a-7c3315791fe4" providerId="ADAL" clId="{88A22DC0-622D-DD4E-A3EF-9B766B6FC209}" dt="2020-02-19T17:06:43.771" v="2292" actId="20577"/>
        <pc:sldMkLst>
          <pc:docMk/>
          <pc:sldMk cId="1470041440" sldId="329"/>
        </pc:sldMkLst>
        <pc:spChg chg="mod">
          <ac:chgData name="Gibbins N.M." userId="6a0e944c-4d97-467d-bb7a-7c3315791fe4" providerId="ADAL" clId="{88A22DC0-622D-DD4E-A3EF-9B766B6FC209}" dt="2020-02-19T17:06:43.771" v="2292" actId="20577"/>
          <ac:spMkLst>
            <pc:docMk/>
            <pc:sldMk cId="1470041440" sldId="329"/>
            <ac:spMk id="2" creationId="{75E1505E-DEBA-9C4D-8FBF-3B3BEC29A300}"/>
          </ac:spMkLst>
        </pc:spChg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347969891" sldId="330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554706690" sldId="334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786197099" sldId="335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128657685" sldId="336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390931701" sldId="337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854974367" sldId="338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303703371" sldId="339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34009428" sldId="340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1114424291" sldId="341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3869232047" sldId="351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176010766" sldId="352"/>
        </pc:sldMkLst>
      </pc:sldChg>
      <pc:sldChg chg="add">
        <pc:chgData name="Gibbins N.M." userId="6a0e944c-4d97-467d-bb7a-7c3315791fe4" providerId="ADAL" clId="{88A22DC0-622D-DD4E-A3EF-9B766B6FC209}" dt="2020-02-19T16:46:44.959" v="1652"/>
        <pc:sldMkLst>
          <pc:docMk/>
          <pc:sldMk cId="2290597758" sldId="353"/>
        </pc:sldMkLst>
      </pc:sldChg>
      <pc:sldChg chg="modSp add">
        <pc:chgData name="Gibbins N.M." userId="6a0e944c-4d97-467d-bb7a-7c3315791fe4" providerId="ADAL" clId="{88A22DC0-622D-DD4E-A3EF-9B766B6FC209}" dt="2020-02-19T16:47:26.338" v="1677" actId="20577"/>
        <pc:sldMkLst>
          <pc:docMk/>
          <pc:sldMk cId="3532867467" sldId="354"/>
        </pc:sldMkLst>
        <pc:spChg chg="mod">
          <ac:chgData name="Gibbins N.M." userId="6a0e944c-4d97-467d-bb7a-7c3315791fe4" providerId="ADAL" clId="{88A22DC0-622D-DD4E-A3EF-9B766B6FC209}" dt="2020-02-19T16:47:26.338" v="1677" actId="20577"/>
          <ac:spMkLst>
            <pc:docMk/>
            <pc:sldMk cId="3532867467" sldId="354"/>
            <ac:spMk id="2" creationId="{815DE41D-14C4-DA4B-BBD1-916F3960B9FE}"/>
          </ac:spMkLst>
        </pc:spChg>
      </pc:sldChg>
      <pc:sldChg chg="addSp delSp modSp add">
        <pc:chgData name="Gibbins N.M." userId="6a0e944c-4d97-467d-bb7a-7c3315791fe4" providerId="ADAL" clId="{88A22DC0-622D-DD4E-A3EF-9B766B6FC209}" dt="2020-02-19T16:54:07.567" v="1936" actId="20577"/>
        <pc:sldMkLst>
          <pc:docMk/>
          <pc:sldMk cId="884786133" sldId="355"/>
        </pc:sldMkLst>
        <pc:spChg chg="del">
          <ac:chgData name="Gibbins N.M." userId="6a0e944c-4d97-467d-bb7a-7c3315791fe4" providerId="ADAL" clId="{88A22DC0-622D-DD4E-A3EF-9B766B6FC209}" dt="2020-02-19T16:47:35.531" v="1679"/>
          <ac:spMkLst>
            <pc:docMk/>
            <pc:sldMk cId="884786133" sldId="355"/>
            <ac:spMk id="2" creationId="{F0AAC367-3943-CE49-90A1-CDC3E9A9CADA}"/>
          </ac:spMkLst>
        </pc:spChg>
        <pc:spChg chg="add mod">
          <ac:chgData name="Gibbins N.M." userId="6a0e944c-4d97-467d-bb7a-7c3315791fe4" providerId="ADAL" clId="{88A22DC0-622D-DD4E-A3EF-9B766B6FC209}" dt="2020-02-19T16:48:15.397" v="1694" actId="20577"/>
          <ac:spMkLst>
            <pc:docMk/>
            <pc:sldMk cId="884786133" sldId="355"/>
            <ac:spMk id="3" creationId="{238A0043-AAB9-8C49-BC7E-ED8383E33FE6}"/>
          </ac:spMkLst>
        </pc:spChg>
        <pc:spChg chg="add mod">
          <ac:chgData name="Gibbins N.M." userId="6a0e944c-4d97-467d-bb7a-7c3315791fe4" providerId="ADAL" clId="{88A22DC0-622D-DD4E-A3EF-9B766B6FC209}" dt="2020-02-19T16:54:07.567" v="1936" actId="20577"/>
          <ac:spMkLst>
            <pc:docMk/>
            <pc:sldMk cId="884786133" sldId="355"/>
            <ac:spMk id="4" creationId="{A98753F9-998E-5F47-8D79-79F3E9665A19}"/>
          </ac:spMkLst>
        </pc:spChg>
        <pc:spChg chg="add del mod">
          <ac:chgData name="Gibbins N.M." userId="6a0e944c-4d97-467d-bb7a-7c3315791fe4" providerId="ADAL" clId="{88A22DC0-622D-DD4E-A3EF-9B766B6FC209}" dt="2020-02-19T16:48:21.353" v="1696"/>
          <ac:spMkLst>
            <pc:docMk/>
            <pc:sldMk cId="884786133" sldId="355"/>
            <ac:spMk id="5" creationId="{FAEF567F-3795-0E42-969C-267148D5D74E}"/>
          </ac:spMkLst>
        </pc:spChg>
        <pc:spChg chg="add del mod">
          <ac:chgData name="Gibbins N.M." userId="6a0e944c-4d97-467d-bb7a-7c3315791fe4" providerId="ADAL" clId="{88A22DC0-622D-DD4E-A3EF-9B766B6FC209}" dt="2020-02-19T16:48:21.353" v="1696"/>
          <ac:spMkLst>
            <pc:docMk/>
            <pc:sldMk cId="884786133" sldId="355"/>
            <ac:spMk id="6" creationId="{760106AA-21FC-2A41-809A-0D15C05B3121}"/>
          </ac:spMkLst>
        </pc:spChg>
        <pc:spChg chg="add del mod">
          <ac:chgData name="Gibbins N.M." userId="6a0e944c-4d97-467d-bb7a-7c3315791fe4" providerId="ADAL" clId="{88A22DC0-622D-DD4E-A3EF-9B766B6FC209}" dt="2020-02-19T16:48:21.353" v="1696"/>
          <ac:spMkLst>
            <pc:docMk/>
            <pc:sldMk cId="884786133" sldId="355"/>
            <ac:spMk id="7" creationId="{1311D544-74C9-9B41-8C6E-82BF7F427A15}"/>
          </ac:spMkLst>
        </pc:spChg>
        <pc:spChg chg="add del mod">
          <ac:chgData name="Gibbins N.M." userId="6a0e944c-4d97-467d-bb7a-7c3315791fe4" providerId="ADAL" clId="{88A22DC0-622D-DD4E-A3EF-9B766B6FC209}" dt="2020-02-19T16:52:25.863" v="1850"/>
          <ac:spMkLst>
            <pc:docMk/>
            <pc:sldMk cId="884786133" sldId="355"/>
            <ac:spMk id="8" creationId="{2961FC06-6566-184E-B796-097B7FD07B00}"/>
          </ac:spMkLst>
        </pc:spChg>
        <pc:spChg chg="add del mod">
          <ac:chgData name="Gibbins N.M." userId="6a0e944c-4d97-467d-bb7a-7c3315791fe4" providerId="ADAL" clId="{88A22DC0-622D-DD4E-A3EF-9B766B6FC209}" dt="2020-02-19T16:52:28.863" v="1851" actId="478"/>
          <ac:spMkLst>
            <pc:docMk/>
            <pc:sldMk cId="884786133" sldId="355"/>
            <ac:spMk id="9" creationId="{95DA5386-066D-9648-BAC4-354BD7199782}"/>
          </ac:spMkLst>
        </pc:spChg>
        <pc:spChg chg="add mod">
          <ac:chgData name="Gibbins N.M." userId="6a0e944c-4d97-467d-bb7a-7c3315791fe4" providerId="ADAL" clId="{88A22DC0-622D-DD4E-A3EF-9B766B6FC209}" dt="2020-02-19T16:52:25.863" v="1850"/>
          <ac:spMkLst>
            <pc:docMk/>
            <pc:sldMk cId="884786133" sldId="355"/>
            <ac:spMk id="10" creationId="{BD4FFB0C-04C6-EB4E-AF63-FD48BB784972}"/>
          </ac:spMkLst>
        </pc:spChg>
        <pc:picChg chg="add mod">
          <ac:chgData name="Gibbins N.M." userId="6a0e944c-4d97-467d-bb7a-7c3315791fe4" providerId="ADAL" clId="{88A22DC0-622D-DD4E-A3EF-9B766B6FC209}" dt="2020-02-19T16:53:30.240" v="1879" actId="1076"/>
          <ac:picMkLst>
            <pc:docMk/>
            <pc:sldMk cId="884786133" sldId="355"/>
            <ac:picMk id="12" creationId="{E0EA89B3-A087-B645-923B-9743F74C9203}"/>
          </ac:picMkLst>
        </pc:picChg>
        <pc:picChg chg="add mod">
          <ac:chgData name="Gibbins N.M." userId="6a0e944c-4d97-467d-bb7a-7c3315791fe4" providerId="ADAL" clId="{88A22DC0-622D-DD4E-A3EF-9B766B6FC209}" dt="2020-02-19T16:53:34.223" v="1880" actId="1076"/>
          <ac:picMkLst>
            <pc:docMk/>
            <pc:sldMk cId="884786133" sldId="355"/>
            <ac:picMk id="14" creationId="{504F803B-E01A-BF46-A2DD-29E0B22E4F7C}"/>
          </ac:picMkLst>
        </pc:picChg>
      </pc:sldChg>
      <pc:sldMasterChg chg="delSldLayout">
        <pc:chgData name="Gibbins N.M." userId="6a0e944c-4d97-467d-bb7a-7c3315791fe4" providerId="ADAL" clId="{88A22DC0-622D-DD4E-A3EF-9B766B6FC209}" dt="2020-02-19T10:25:47.043" v="1" actId="2696"/>
        <pc:sldMasterMkLst>
          <pc:docMk/>
          <pc:sldMasterMk cId="3932909308" sldId="2147483648"/>
        </pc:sldMasterMkLst>
        <pc:sldLayoutChg chg="del">
          <pc:chgData name="Gibbins N.M." userId="6a0e944c-4d97-467d-bb7a-7c3315791fe4" providerId="ADAL" clId="{88A22DC0-622D-DD4E-A3EF-9B766B6FC209}" dt="2020-02-19T10:25:47.043" v="1" actId="2696"/>
          <pc:sldLayoutMkLst>
            <pc:docMk/>
            <pc:sldMasterMk cId="3932909308" sldId="2147483648"/>
            <pc:sldLayoutMk cId="253966391" sldId="2147483724"/>
          </pc:sldLayoutMkLst>
        </pc:sldLayoutChg>
      </pc:sldMasterChg>
    </pc:docChg>
  </pc:docChgLst>
  <pc:docChgLst>
    <pc:chgData name="Nicholas Gibbins" userId="6a0e944c-4d97-467d-bb7a-7c3315791fe4" providerId="ADAL" clId="{BFAB9803-53C4-1449-A4D3-E4DDABB3F2E5}"/>
    <pc:docChg chg="undo custSel addSld delSld modSld">
      <pc:chgData name="Nicholas Gibbins" userId="6a0e944c-4d97-467d-bb7a-7c3315791fe4" providerId="ADAL" clId="{BFAB9803-53C4-1449-A4D3-E4DDABB3F2E5}" dt="2021-02-17T13:47:08.193" v="443" actId="20577"/>
      <pc:docMkLst>
        <pc:docMk/>
      </pc:docMkLst>
      <pc:sldChg chg="modSp mod">
        <pc:chgData name="Nicholas Gibbins" userId="6a0e944c-4d97-467d-bb7a-7c3315791fe4" providerId="ADAL" clId="{BFAB9803-53C4-1449-A4D3-E4DDABB3F2E5}" dt="2021-02-17T12:26:35.466" v="30" actId="20577"/>
        <pc:sldMkLst>
          <pc:docMk/>
          <pc:sldMk cId="3513361377" sldId="256"/>
        </pc:sldMkLst>
        <pc:spChg chg="mod">
          <ac:chgData name="Nicholas Gibbins" userId="6a0e944c-4d97-467d-bb7a-7c3315791fe4" providerId="ADAL" clId="{BFAB9803-53C4-1449-A4D3-E4DDABB3F2E5}" dt="2021-02-17T12:26:26.889" v="0" actId="20577"/>
          <ac:spMkLst>
            <pc:docMk/>
            <pc:sldMk cId="3513361377" sldId="256"/>
            <ac:spMk id="12" creationId="{09FDB334-00B4-8D4A-8139-57D79A24FE7D}"/>
          </ac:spMkLst>
        </pc:spChg>
        <pc:spChg chg="mod">
          <ac:chgData name="Nicholas Gibbins" userId="6a0e944c-4d97-467d-bb7a-7c3315791fe4" providerId="ADAL" clId="{BFAB9803-53C4-1449-A4D3-E4DDABB3F2E5}" dt="2021-02-17T12:26:35.466" v="30" actId="20577"/>
          <ac:spMkLst>
            <pc:docMk/>
            <pc:sldMk cId="3513361377" sldId="256"/>
            <ac:spMk id="44034" creationId="{00000000-0000-0000-0000-000000000000}"/>
          </ac:spMkLst>
        </pc:spChg>
      </pc:sldChg>
      <pc:sldChg chg="addSp delSp modSp mod delAnim modAnim">
        <pc:chgData name="Nicholas Gibbins" userId="6a0e944c-4d97-467d-bb7a-7c3315791fe4" providerId="ADAL" clId="{BFAB9803-53C4-1449-A4D3-E4DDABB3F2E5}" dt="2021-02-17T13:46:59.496" v="441" actId="20577"/>
        <pc:sldMkLst>
          <pc:docMk/>
          <pc:sldMk cId="3382401619" sldId="261"/>
        </pc:sldMkLst>
        <pc:spChg chg="del mod">
          <ac:chgData name="Nicholas Gibbins" userId="6a0e944c-4d97-467d-bb7a-7c3315791fe4" providerId="ADAL" clId="{BFAB9803-53C4-1449-A4D3-E4DDABB3F2E5}" dt="2021-02-17T13:46:50.599" v="440" actId="478"/>
          <ac:spMkLst>
            <pc:docMk/>
            <pc:sldMk cId="3382401619" sldId="261"/>
            <ac:spMk id="4" creationId="{00000000-0000-0000-0000-000000000000}"/>
          </ac:spMkLst>
        </pc:spChg>
        <pc:spChg chg="del mod">
          <ac:chgData name="Nicholas Gibbins" userId="6a0e944c-4d97-467d-bb7a-7c3315791fe4" providerId="ADAL" clId="{BFAB9803-53C4-1449-A4D3-E4DDABB3F2E5}" dt="2021-02-17T13:46:50.599" v="440" actId="478"/>
          <ac:spMkLst>
            <pc:docMk/>
            <pc:sldMk cId="3382401619" sldId="261"/>
            <ac:spMk id="6" creationId="{00000000-0000-0000-0000-000000000000}"/>
          </ac:spMkLst>
        </pc:spChg>
        <pc:spChg chg="del mod">
          <ac:chgData name="Nicholas Gibbins" userId="6a0e944c-4d97-467d-bb7a-7c3315791fe4" providerId="ADAL" clId="{BFAB9803-53C4-1449-A4D3-E4DDABB3F2E5}" dt="2021-02-17T13:46:50.599" v="440" actId="478"/>
          <ac:spMkLst>
            <pc:docMk/>
            <pc:sldMk cId="3382401619" sldId="261"/>
            <ac:spMk id="7" creationId="{00000000-0000-0000-0000-000000000000}"/>
          </ac:spMkLst>
        </pc:spChg>
        <pc:spChg chg="del mod">
          <ac:chgData name="Nicholas Gibbins" userId="6a0e944c-4d97-467d-bb7a-7c3315791fe4" providerId="ADAL" clId="{BFAB9803-53C4-1449-A4D3-E4DDABB3F2E5}" dt="2021-02-17T13:46:50.599" v="440" actId="478"/>
          <ac:spMkLst>
            <pc:docMk/>
            <pc:sldMk cId="3382401619" sldId="261"/>
            <ac:spMk id="8" creationId="{00000000-0000-0000-0000-000000000000}"/>
          </ac:spMkLst>
        </pc:spChg>
        <pc:spChg chg="add del mod">
          <ac:chgData name="Nicholas Gibbins" userId="6a0e944c-4d97-467d-bb7a-7c3315791fe4" providerId="ADAL" clId="{BFAB9803-53C4-1449-A4D3-E4DDABB3F2E5}" dt="2021-02-17T13:46:38.454" v="437" actId="478"/>
          <ac:spMkLst>
            <pc:docMk/>
            <pc:sldMk cId="3382401619" sldId="261"/>
            <ac:spMk id="9" creationId="{0900B555-E013-C148-B3CC-8B95EAD7AC7F}"/>
          </ac:spMkLst>
        </pc:spChg>
        <pc:spChg chg="mod">
          <ac:chgData name="Nicholas Gibbins" userId="6a0e944c-4d97-467d-bb7a-7c3315791fe4" providerId="ADAL" clId="{BFAB9803-53C4-1449-A4D3-E4DDABB3F2E5}" dt="2021-02-17T13:46:59.496" v="441" actId="20577"/>
          <ac:spMkLst>
            <pc:docMk/>
            <pc:sldMk cId="3382401619" sldId="261"/>
            <ac:spMk id="10243" creationId="{00000000-0000-0000-0000-000000000000}"/>
          </ac:spMkLst>
        </pc:spChg>
      </pc:sldChg>
      <pc:sldChg chg="delSp modSp mod">
        <pc:chgData name="Nicholas Gibbins" userId="6a0e944c-4d97-467d-bb7a-7c3315791fe4" providerId="ADAL" clId="{BFAB9803-53C4-1449-A4D3-E4DDABB3F2E5}" dt="2021-02-17T12:27:04.753" v="39" actId="478"/>
        <pc:sldMkLst>
          <pc:docMk/>
          <pc:sldMk cId="1031154644" sldId="267"/>
        </pc:sldMkLst>
        <pc:spChg chg="del">
          <ac:chgData name="Nicholas Gibbins" userId="6a0e944c-4d97-467d-bb7a-7c3315791fe4" providerId="ADAL" clId="{BFAB9803-53C4-1449-A4D3-E4DDABB3F2E5}" dt="2021-02-17T12:26:56.047" v="31" actId="478"/>
          <ac:spMkLst>
            <pc:docMk/>
            <pc:sldMk cId="1031154644" sldId="267"/>
            <ac:spMk id="2" creationId="{E7461F8F-3021-0C41-8C98-C2721CEC8C78}"/>
          </ac:spMkLst>
        </pc:spChg>
        <pc:spChg chg="mod">
          <ac:chgData name="Nicholas Gibbins" userId="6a0e944c-4d97-467d-bb7a-7c3315791fe4" providerId="ADAL" clId="{BFAB9803-53C4-1449-A4D3-E4DDABB3F2E5}" dt="2021-02-17T12:27:02.401" v="38" actId="20577"/>
          <ac:spMkLst>
            <pc:docMk/>
            <pc:sldMk cId="1031154644" sldId="267"/>
            <ac:spMk id="54275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27:04.753" v="39" actId="478"/>
          <ac:spMkLst>
            <pc:docMk/>
            <pc:sldMk cId="1031154644" sldId="267"/>
            <ac:spMk id="54276" creationId="{00000000-0000-0000-0000-000000000000}"/>
          </ac:spMkLst>
        </pc:spChg>
      </pc:sldChg>
      <pc:sldChg chg="del">
        <pc:chgData name="Nicholas Gibbins" userId="6a0e944c-4d97-467d-bb7a-7c3315791fe4" providerId="ADAL" clId="{BFAB9803-53C4-1449-A4D3-E4DDABB3F2E5}" dt="2021-02-17T12:34:30.421" v="205" actId="2696"/>
        <pc:sldMkLst>
          <pc:docMk/>
          <pc:sldMk cId="2106528322" sldId="270"/>
        </pc:sldMkLst>
      </pc:sldChg>
      <pc:sldChg chg="modSp mod">
        <pc:chgData name="Nicholas Gibbins" userId="6a0e944c-4d97-467d-bb7a-7c3315791fe4" providerId="ADAL" clId="{BFAB9803-53C4-1449-A4D3-E4DDABB3F2E5}" dt="2021-02-17T12:34:46.378" v="210" actId="20577"/>
        <pc:sldMkLst>
          <pc:docMk/>
          <pc:sldMk cId="561061242" sldId="273"/>
        </pc:sldMkLst>
        <pc:spChg chg="mod">
          <ac:chgData name="Nicholas Gibbins" userId="6a0e944c-4d97-467d-bb7a-7c3315791fe4" providerId="ADAL" clId="{BFAB9803-53C4-1449-A4D3-E4DDABB3F2E5}" dt="2021-02-17T12:34:46.378" v="210" actId="20577"/>
          <ac:spMkLst>
            <pc:docMk/>
            <pc:sldMk cId="561061242" sldId="273"/>
            <ac:spMk id="60419" creationId="{00000000-0000-0000-0000-000000000000}"/>
          </ac:spMkLst>
        </pc:spChg>
      </pc:sldChg>
      <pc:sldChg chg="modSp mod">
        <pc:chgData name="Nicholas Gibbins" userId="6a0e944c-4d97-467d-bb7a-7c3315791fe4" providerId="ADAL" clId="{BFAB9803-53C4-1449-A4D3-E4DDABB3F2E5}" dt="2021-02-17T12:28:56.917" v="97" actId="14"/>
        <pc:sldMkLst>
          <pc:docMk/>
          <pc:sldMk cId="2716100713" sldId="275"/>
        </pc:sldMkLst>
        <pc:spChg chg="mod">
          <ac:chgData name="Nicholas Gibbins" userId="6a0e944c-4d97-467d-bb7a-7c3315791fe4" providerId="ADAL" clId="{BFAB9803-53C4-1449-A4D3-E4DDABB3F2E5}" dt="2021-02-17T12:28:56.917" v="97" actId="14"/>
          <ac:spMkLst>
            <pc:docMk/>
            <pc:sldMk cId="2716100713" sldId="275"/>
            <ac:spMk id="63491" creationId="{00000000-0000-0000-0000-000000000000}"/>
          </ac:spMkLst>
        </pc:spChg>
      </pc:sldChg>
      <pc:sldChg chg="del">
        <pc:chgData name="Nicholas Gibbins" userId="6a0e944c-4d97-467d-bb7a-7c3315791fe4" providerId="ADAL" clId="{BFAB9803-53C4-1449-A4D3-E4DDABB3F2E5}" dt="2021-02-17T12:29:01.445" v="98" actId="2696"/>
        <pc:sldMkLst>
          <pc:docMk/>
          <pc:sldMk cId="4107864208" sldId="276"/>
        </pc:sldMkLst>
      </pc:sldChg>
      <pc:sldChg chg="modSp del mod">
        <pc:chgData name="Nicholas Gibbins" userId="6a0e944c-4d97-467d-bb7a-7c3315791fe4" providerId="ADAL" clId="{BFAB9803-53C4-1449-A4D3-E4DDABB3F2E5}" dt="2021-02-17T12:36:56.848" v="220" actId="2696"/>
        <pc:sldMkLst>
          <pc:docMk/>
          <pc:sldMk cId="753314584" sldId="282"/>
        </pc:sldMkLst>
        <pc:picChg chg="mod">
          <ac:chgData name="Nicholas Gibbins" userId="6a0e944c-4d97-467d-bb7a-7c3315791fe4" providerId="ADAL" clId="{BFAB9803-53C4-1449-A4D3-E4DDABB3F2E5}" dt="2021-02-17T12:28:06.193" v="86" actId="1038"/>
          <ac:picMkLst>
            <pc:docMk/>
            <pc:sldMk cId="753314584" sldId="282"/>
            <ac:picMk id="28676" creationId="{00000000-0000-0000-0000-000000000000}"/>
          </ac:picMkLst>
        </pc:picChg>
        <pc:picChg chg="mod modCrop">
          <ac:chgData name="Nicholas Gibbins" userId="6a0e944c-4d97-467d-bb7a-7c3315791fe4" providerId="ADAL" clId="{BFAB9803-53C4-1449-A4D3-E4DDABB3F2E5}" dt="2021-02-17T12:28:25.983" v="88" actId="732"/>
          <ac:picMkLst>
            <pc:docMk/>
            <pc:sldMk cId="753314584" sldId="282"/>
            <ac:picMk id="28677" creationId="{00000000-0000-0000-0000-000000000000}"/>
          </ac:picMkLst>
        </pc:picChg>
        <pc:picChg chg="mod">
          <ac:chgData name="Nicholas Gibbins" userId="6a0e944c-4d97-467d-bb7a-7c3315791fe4" providerId="ADAL" clId="{BFAB9803-53C4-1449-A4D3-E4DDABB3F2E5}" dt="2021-02-17T12:28:06.193" v="86" actId="1038"/>
          <ac:picMkLst>
            <pc:docMk/>
            <pc:sldMk cId="753314584" sldId="282"/>
            <ac:picMk id="44035" creationId="{00000000-0000-0000-0000-000000000000}"/>
          </ac:picMkLst>
        </pc:picChg>
      </pc:sldChg>
      <pc:sldChg chg="delSp modSp mod delAnim">
        <pc:chgData name="Nicholas Gibbins" userId="6a0e944c-4d97-467d-bb7a-7c3315791fe4" providerId="ADAL" clId="{BFAB9803-53C4-1449-A4D3-E4DDABB3F2E5}" dt="2021-02-17T12:36:11.263" v="216" actId="478"/>
        <pc:sldMkLst>
          <pc:docMk/>
          <pc:sldMk cId="3258487208" sldId="286"/>
        </pc:sldMkLst>
        <pc:spChg chg="del">
          <ac:chgData name="Nicholas Gibbins" userId="6a0e944c-4d97-467d-bb7a-7c3315791fe4" providerId="ADAL" clId="{BFAB9803-53C4-1449-A4D3-E4DDABB3F2E5}" dt="2021-02-17T12:36:07.621" v="215" actId="478"/>
          <ac:spMkLst>
            <pc:docMk/>
            <pc:sldMk cId="3258487208" sldId="286"/>
            <ac:spMk id="49161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1.263" v="216" actId="478"/>
          <ac:spMkLst>
            <pc:docMk/>
            <pc:sldMk cId="3258487208" sldId="286"/>
            <ac:spMk id="49169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1.263" v="216" actId="478"/>
          <ac:spMkLst>
            <pc:docMk/>
            <pc:sldMk cId="3258487208" sldId="286"/>
            <ac:spMk id="49170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1.263" v="216" actId="478"/>
          <ac:spMkLst>
            <pc:docMk/>
            <pc:sldMk cId="3258487208" sldId="286"/>
            <ac:spMk id="49171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1.263" v="216" actId="478"/>
          <ac:spMkLst>
            <pc:docMk/>
            <pc:sldMk cId="3258487208" sldId="286"/>
            <ac:spMk id="49172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07.621" v="215" actId="478"/>
          <ac:spMkLst>
            <pc:docMk/>
            <pc:sldMk cId="3258487208" sldId="286"/>
            <ac:spMk id="49173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07.621" v="215" actId="478"/>
          <ac:spMkLst>
            <pc:docMk/>
            <pc:sldMk cId="3258487208" sldId="286"/>
            <ac:spMk id="49175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1.263" v="216" actId="478"/>
          <ac:spMkLst>
            <pc:docMk/>
            <pc:sldMk cId="3258487208" sldId="286"/>
            <ac:spMk id="49177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07.621" v="215" actId="478"/>
          <ac:spMkLst>
            <pc:docMk/>
            <pc:sldMk cId="3258487208" sldId="286"/>
            <ac:spMk id="49181" creationId="{00000000-0000-0000-0000-000000000000}"/>
          </ac:spMkLst>
        </pc:spChg>
        <pc:cxnChg chg="del mod">
          <ac:chgData name="Nicholas Gibbins" userId="6a0e944c-4d97-467d-bb7a-7c3315791fe4" providerId="ADAL" clId="{BFAB9803-53C4-1449-A4D3-E4DDABB3F2E5}" dt="2021-02-17T12:36:07.621" v="215" actId="478"/>
          <ac:cxnSpMkLst>
            <pc:docMk/>
            <pc:sldMk cId="3258487208" sldId="286"/>
            <ac:cxnSpMk id="9" creationId="{F6FA2887-4BF9-314D-8297-834168689CB8}"/>
          </ac:cxnSpMkLst>
        </pc:cxnChg>
        <pc:cxnChg chg="del mod">
          <ac:chgData name="Nicholas Gibbins" userId="6a0e944c-4d97-467d-bb7a-7c3315791fe4" providerId="ADAL" clId="{BFAB9803-53C4-1449-A4D3-E4DDABB3F2E5}" dt="2021-02-17T12:36:07.621" v="215" actId="478"/>
          <ac:cxnSpMkLst>
            <pc:docMk/>
            <pc:sldMk cId="3258487208" sldId="286"/>
            <ac:cxnSpMk id="27" creationId="{95919519-C0CB-CA42-8D5E-7E8675A4D064}"/>
          </ac:cxnSpMkLst>
        </pc:cxnChg>
        <pc:cxnChg chg="del mod">
          <ac:chgData name="Nicholas Gibbins" userId="6a0e944c-4d97-467d-bb7a-7c3315791fe4" providerId="ADAL" clId="{BFAB9803-53C4-1449-A4D3-E4DDABB3F2E5}" dt="2021-02-17T12:36:07.621" v="215" actId="478"/>
          <ac:cxnSpMkLst>
            <pc:docMk/>
            <pc:sldMk cId="3258487208" sldId="286"/>
            <ac:cxnSpMk id="37" creationId="{2C78CD31-D598-9E42-A1A8-E98906E5F462}"/>
          </ac:cxnSpMkLst>
        </pc:cxnChg>
        <pc:cxnChg chg="del mod">
          <ac:chgData name="Nicholas Gibbins" userId="6a0e944c-4d97-467d-bb7a-7c3315791fe4" providerId="ADAL" clId="{BFAB9803-53C4-1449-A4D3-E4DDABB3F2E5}" dt="2021-02-17T12:36:11.263" v="216" actId="478"/>
          <ac:cxnSpMkLst>
            <pc:docMk/>
            <pc:sldMk cId="3258487208" sldId="286"/>
            <ac:cxnSpMk id="40" creationId="{F9A766FE-17B0-8844-9EFB-28DD296386D5}"/>
          </ac:cxnSpMkLst>
        </pc:cxnChg>
        <pc:cxnChg chg="del mod">
          <ac:chgData name="Nicholas Gibbins" userId="6a0e944c-4d97-467d-bb7a-7c3315791fe4" providerId="ADAL" clId="{BFAB9803-53C4-1449-A4D3-E4DDABB3F2E5}" dt="2021-02-17T12:36:11.263" v="216" actId="478"/>
          <ac:cxnSpMkLst>
            <pc:docMk/>
            <pc:sldMk cId="3258487208" sldId="286"/>
            <ac:cxnSpMk id="43" creationId="{4C174004-4D32-E44D-9944-74AA3E88E923}"/>
          </ac:cxnSpMkLst>
        </pc:cxnChg>
        <pc:cxnChg chg="del mod">
          <ac:chgData name="Nicholas Gibbins" userId="6a0e944c-4d97-467d-bb7a-7c3315791fe4" providerId="ADAL" clId="{BFAB9803-53C4-1449-A4D3-E4DDABB3F2E5}" dt="2021-02-17T12:36:11.263" v="216" actId="478"/>
          <ac:cxnSpMkLst>
            <pc:docMk/>
            <pc:sldMk cId="3258487208" sldId="286"/>
            <ac:cxnSpMk id="46" creationId="{C976BBD6-93B3-624B-8D10-A7F6F1D65EDC}"/>
          </ac:cxnSpMkLst>
        </pc:cxnChg>
        <pc:cxnChg chg="del mod">
          <ac:chgData name="Nicholas Gibbins" userId="6a0e944c-4d97-467d-bb7a-7c3315791fe4" providerId="ADAL" clId="{BFAB9803-53C4-1449-A4D3-E4DDABB3F2E5}" dt="2021-02-17T12:36:11.263" v="216" actId="478"/>
          <ac:cxnSpMkLst>
            <pc:docMk/>
            <pc:sldMk cId="3258487208" sldId="286"/>
            <ac:cxnSpMk id="49" creationId="{826A8601-A166-4E49-A05D-EE6F7D999384}"/>
          </ac:cxnSpMkLst>
        </pc:cxnChg>
        <pc:cxnChg chg="del mod">
          <ac:chgData name="Nicholas Gibbins" userId="6a0e944c-4d97-467d-bb7a-7c3315791fe4" providerId="ADAL" clId="{BFAB9803-53C4-1449-A4D3-E4DDABB3F2E5}" dt="2021-02-17T12:36:07.621" v="215" actId="478"/>
          <ac:cxnSpMkLst>
            <pc:docMk/>
            <pc:sldMk cId="3258487208" sldId="286"/>
            <ac:cxnSpMk id="52" creationId="{B83C941C-C040-E14D-8C25-EE79183C37AD}"/>
          </ac:cxnSpMkLst>
        </pc:cxnChg>
        <pc:cxnChg chg="del mod">
          <ac:chgData name="Nicholas Gibbins" userId="6a0e944c-4d97-467d-bb7a-7c3315791fe4" providerId="ADAL" clId="{BFAB9803-53C4-1449-A4D3-E4DDABB3F2E5}" dt="2021-02-17T12:36:07.621" v="215" actId="478"/>
          <ac:cxnSpMkLst>
            <pc:docMk/>
            <pc:sldMk cId="3258487208" sldId="286"/>
            <ac:cxnSpMk id="55" creationId="{D6BDB177-2964-AD4F-A443-087143512107}"/>
          </ac:cxnSpMkLst>
        </pc:cxnChg>
        <pc:cxnChg chg="del mod">
          <ac:chgData name="Nicholas Gibbins" userId="6a0e944c-4d97-467d-bb7a-7c3315791fe4" providerId="ADAL" clId="{BFAB9803-53C4-1449-A4D3-E4DDABB3F2E5}" dt="2021-02-17T12:36:11.263" v="216" actId="478"/>
          <ac:cxnSpMkLst>
            <pc:docMk/>
            <pc:sldMk cId="3258487208" sldId="286"/>
            <ac:cxnSpMk id="58" creationId="{EE07C368-B69F-B24F-B373-CE9A0F8C0A40}"/>
          </ac:cxnSpMkLst>
        </pc:cxnChg>
      </pc:sldChg>
      <pc:sldChg chg="modAnim">
        <pc:chgData name="Nicholas Gibbins" userId="6a0e944c-4d97-467d-bb7a-7c3315791fe4" providerId="ADAL" clId="{BFAB9803-53C4-1449-A4D3-E4DDABB3F2E5}" dt="2021-02-17T13:41:32.830" v="221"/>
        <pc:sldMkLst>
          <pc:docMk/>
          <pc:sldMk cId="2708252776" sldId="291"/>
        </pc:sldMkLst>
      </pc:sldChg>
      <pc:sldChg chg="modSp mod">
        <pc:chgData name="Nicholas Gibbins" userId="6a0e944c-4d97-467d-bb7a-7c3315791fe4" providerId="ADAL" clId="{BFAB9803-53C4-1449-A4D3-E4DDABB3F2E5}" dt="2021-02-17T13:43:55.262" v="328" actId="20577"/>
        <pc:sldMkLst>
          <pc:docMk/>
          <pc:sldMk cId="441979995" sldId="295"/>
        </pc:sldMkLst>
        <pc:spChg chg="mod">
          <ac:chgData name="Nicholas Gibbins" userId="6a0e944c-4d97-467d-bb7a-7c3315791fe4" providerId="ADAL" clId="{BFAB9803-53C4-1449-A4D3-E4DDABB3F2E5}" dt="2021-02-17T13:43:55.262" v="328" actId="20577"/>
          <ac:spMkLst>
            <pc:docMk/>
            <pc:sldMk cId="441979995" sldId="295"/>
            <ac:spMk id="84995" creationId="{00000000-0000-0000-0000-000000000000}"/>
          </ac:spMkLst>
        </pc:spChg>
      </pc:sldChg>
      <pc:sldChg chg="modSp mod">
        <pc:chgData name="Nicholas Gibbins" userId="6a0e944c-4d97-467d-bb7a-7c3315791fe4" providerId="ADAL" clId="{BFAB9803-53C4-1449-A4D3-E4DDABB3F2E5}" dt="2021-02-17T12:30:56.419" v="118" actId="20577"/>
        <pc:sldMkLst>
          <pc:docMk/>
          <pc:sldMk cId="2230850863" sldId="299"/>
        </pc:sldMkLst>
        <pc:spChg chg="mod">
          <ac:chgData name="Nicholas Gibbins" userId="6a0e944c-4d97-467d-bb7a-7c3315791fe4" providerId="ADAL" clId="{BFAB9803-53C4-1449-A4D3-E4DDABB3F2E5}" dt="2021-02-17T12:30:56.419" v="118" actId="20577"/>
          <ac:spMkLst>
            <pc:docMk/>
            <pc:sldMk cId="2230850863" sldId="299"/>
            <ac:spMk id="89091" creationId="{00000000-0000-0000-0000-000000000000}"/>
          </ac:spMkLst>
        </pc:spChg>
      </pc:sldChg>
      <pc:sldChg chg="del mod modShow">
        <pc:chgData name="Nicholas Gibbins" userId="6a0e944c-4d97-467d-bb7a-7c3315791fe4" providerId="ADAL" clId="{BFAB9803-53C4-1449-A4D3-E4DDABB3F2E5}" dt="2021-02-17T13:44:34.797" v="329" actId="2696"/>
        <pc:sldMkLst>
          <pc:docMk/>
          <pc:sldMk cId="1571920886" sldId="302"/>
        </pc:sldMkLst>
      </pc:sldChg>
      <pc:sldChg chg="add del mod modShow">
        <pc:chgData name="Nicholas Gibbins" userId="6a0e944c-4d97-467d-bb7a-7c3315791fe4" providerId="ADAL" clId="{BFAB9803-53C4-1449-A4D3-E4DDABB3F2E5}" dt="2021-02-17T13:44:34.797" v="329" actId="2696"/>
        <pc:sldMkLst>
          <pc:docMk/>
          <pc:sldMk cId="2996576991" sldId="303"/>
        </pc:sldMkLst>
      </pc:sldChg>
      <pc:sldChg chg="add del mod modShow">
        <pc:chgData name="Nicholas Gibbins" userId="6a0e944c-4d97-467d-bb7a-7c3315791fe4" providerId="ADAL" clId="{BFAB9803-53C4-1449-A4D3-E4DDABB3F2E5}" dt="2021-02-17T13:44:34.797" v="329" actId="2696"/>
        <pc:sldMkLst>
          <pc:docMk/>
          <pc:sldMk cId="740692226" sldId="304"/>
        </pc:sldMkLst>
      </pc:sldChg>
      <pc:sldChg chg="modSp mod">
        <pc:chgData name="Nicholas Gibbins" userId="6a0e944c-4d97-467d-bb7a-7c3315791fe4" providerId="ADAL" clId="{BFAB9803-53C4-1449-A4D3-E4DDABB3F2E5}" dt="2021-02-17T12:31:43.140" v="129" actId="15"/>
        <pc:sldMkLst>
          <pc:docMk/>
          <pc:sldMk cId="1519470283" sldId="306"/>
        </pc:sldMkLst>
        <pc:spChg chg="mod">
          <ac:chgData name="Nicholas Gibbins" userId="6a0e944c-4d97-467d-bb7a-7c3315791fe4" providerId="ADAL" clId="{BFAB9803-53C4-1449-A4D3-E4DDABB3F2E5}" dt="2021-02-17T12:31:43.140" v="129" actId="15"/>
          <ac:spMkLst>
            <pc:docMk/>
            <pc:sldMk cId="1519470283" sldId="306"/>
            <ac:spMk id="96259" creationId="{00000000-0000-0000-0000-000000000000}"/>
          </ac:spMkLst>
        </pc:spChg>
      </pc:sldChg>
      <pc:sldChg chg="modSp mod">
        <pc:chgData name="Nicholas Gibbins" userId="6a0e944c-4d97-467d-bb7a-7c3315791fe4" providerId="ADAL" clId="{BFAB9803-53C4-1449-A4D3-E4DDABB3F2E5}" dt="2021-02-17T12:31:53.923" v="134" actId="15"/>
        <pc:sldMkLst>
          <pc:docMk/>
          <pc:sldMk cId="3758646447" sldId="307"/>
        </pc:sldMkLst>
        <pc:spChg chg="mod">
          <ac:chgData name="Nicholas Gibbins" userId="6a0e944c-4d97-467d-bb7a-7c3315791fe4" providerId="ADAL" clId="{BFAB9803-53C4-1449-A4D3-E4DDABB3F2E5}" dt="2021-02-17T12:31:53.923" v="134" actId="15"/>
          <ac:spMkLst>
            <pc:docMk/>
            <pc:sldMk cId="3758646447" sldId="307"/>
            <ac:spMk id="98307" creationId="{00000000-0000-0000-0000-000000000000}"/>
          </ac:spMkLst>
        </pc:spChg>
      </pc:sldChg>
      <pc:sldChg chg="modSp mod">
        <pc:chgData name="Nicholas Gibbins" userId="6a0e944c-4d97-467d-bb7a-7c3315791fe4" providerId="ADAL" clId="{BFAB9803-53C4-1449-A4D3-E4DDABB3F2E5}" dt="2021-02-17T12:35:20.609" v="212" actId="20577"/>
        <pc:sldMkLst>
          <pc:docMk/>
          <pc:sldMk cId="2060173678" sldId="312"/>
        </pc:sldMkLst>
        <pc:spChg chg="mod">
          <ac:chgData name="Nicholas Gibbins" userId="6a0e944c-4d97-467d-bb7a-7c3315791fe4" providerId="ADAL" clId="{BFAB9803-53C4-1449-A4D3-E4DDABB3F2E5}" dt="2021-02-17T12:35:20.609" v="212" actId="20577"/>
          <ac:spMkLst>
            <pc:docMk/>
            <pc:sldMk cId="2060173678" sldId="312"/>
            <ac:spMk id="4" creationId="{00000000-0000-0000-0000-000000000000}"/>
          </ac:spMkLst>
        </pc:spChg>
      </pc:sldChg>
      <pc:sldChg chg="delSp modSp add mod delAnim modAnim">
        <pc:chgData name="Nicholas Gibbins" userId="6a0e944c-4d97-467d-bb7a-7c3315791fe4" providerId="ADAL" clId="{BFAB9803-53C4-1449-A4D3-E4DDABB3F2E5}" dt="2021-02-17T12:36:28.394" v="218"/>
        <pc:sldMkLst>
          <pc:docMk/>
          <pc:sldMk cId="2192810896" sldId="356"/>
        </pc:sldMkLst>
        <pc:spChg chg="del">
          <ac:chgData name="Nicholas Gibbins" userId="6a0e944c-4d97-467d-bb7a-7c3315791fe4" providerId="ADAL" clId="{BFAB9803-53C4-1449-A4D3-E4DDABB3F2E5}" dt="2021-02-17T12:36:18.813" v="217" actId="478"/>
          <ac:spMkLst>
            <pc:docMk/>
            <pc:sldMk cId="2192810896" sldId="356"/>
            <ac:spMk id="49175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8.813" v="217" actId="478"/>
          <ac:spMkLst>
            <pc:docMk/>
            <pc:sldMk cId="2192810896" sldId="356"/>
            <ac:spMk id="49177" creationId="{00000000-0000-0000-0000-000000000000}"/>
          </ac:spMkLst>
        </pc:spChg>
        <pc:spChg chg="del">
          <ac:chgData name="Nicholas Gibbins" userId="6a0e944c-4d97-467d-bb7a-7c3315791fe4" providerId="ADAL" clId="{BFAB9803-53C4-1449-A4D3-E4DDABB3F2E5}" dt="2021-02-17T12:36:18.813" v="217" actId="478"/>
          <ac:spMkLst>
            <pc:docMk/>
            <pc:sldMk cId="2192810896" sldId="356"/>
            <ac:spMk id="49181" creationId="{00000000-0000-0000-0000-000000000000}"/>
          </ac:spMkLst>
        </pc:spChg>
        <pc:cxnChg chg="del mod">
          <ac:chgData name="Nicholas Gibbins" userId="6a0e944c-4d97-467d-bb7a-7c3315791fe4" providerId="ADAL" clId="{BFAB9803-53C4-1449-A4D3-E4DDABB3F2E5}" dt="2021-02-17T12:36:18.813" v="217" actId="478"/>
          <ac:cxnSpMkLst>
            <pc:docMk/>
            <pc:sldMk cId="2192810896" sldId="356"/>
            <ac:cxnSpMk id="27" creationId="{95919519-C0CB-CA42-8D5E-7E8675A4D064}"/>
          </ac:cxnSpMkLst>
        </pc:cxnChg>
        <pc:cxnChg chg="del mod">
          <ac:chgData name="Nicholas Gibbins" userId="6a0e944c-4d97-467d-bb7a-7c3315791fe4" providerId="ADAL" clId="{BFAB9803-53C4-1449-A4D3-E4DDABB3F2E5}" dt="2021-02-17T12:36:18.813" v="217" actId="478"/>
          <ac:cxnSpMkLst>
            <pc:docMk/>
            <pc:sldMk cId="2192810896" sldId="356"/>
            <ac:cxnSpMk id="55" creationId="{D6BDB177-2964-AD4F-A443-087143512107}"/>
          </ac:cxnSpMkLst>
        </pc:cxnChg>
        <pc:cxnChg chg="del mod">
          <ac:chgData name="Nicholas Gibbins" userId="6a0e944c-4d97-467d-bb7a-7c3315791fe4" providerId="ADAL" clId="{BFAB9803-53C4-1449-A4D3-E4DDABB3F2E5}" dt="2021-02-17T12:36:18.813" v="217" actId="478"/>
          <ac:cxnSpMkLst>
            <pc:docMk/>
            <pc:sldMk cId="2192810896" sldId="356"/>
            <ac:cxnSpMk id="58" creationId="{EE07C368-B69F-B24F-B373-CE9A0F8C0A40}"/>
          </ac:cxnSpMkLst>
        </pc:cxnChg>
      </pc:sldChg>
      <pc:sldChg chg="add modAnim">
        <pc:chgData name="Nicholas Gibbins" userId="6a0e944c-4d97-467d-bb7a-7c3315791fe4" providerId="ADAL" clId="{BFAB9803-53C4-1449-A4D3-E4DDABB3F2E5}" dt="2021-02-17T12:36:37.068" v="219"/>
        <pc:sldMkLst>
          <pc:docMk/>
          <pc:sldMk cId="2641466178" sldId="357"/>
        </pc:sldMkLst>
      </pc:sldChg>
      <pc:sldChg chg="delSp modSp add mod modAnim">
        <pc:chgData name="Nicholas Gibbins" userId="6a0e944c-4d97-467d-bb7a-7c3315791fe4" providerId="ADAL" clId="{BFAB9803-53C4-1449-A4D3-E4DDABB3F2E5}" dt="2021-02-17T13:42:28.694" v="226" actId="478"/>
        <pc:sldMkLst>
          <pc:docMk/>
          <pc:sldMk cId="565433378" sldId="358"/>
        </pc:sldMkLst>
        <pc:spChg chg="mod">
          <ac:chgData name="Nicholas Gibbins" userId="6a0e944c-4d97-467d-bb7a-7c3315791fe4" providerId="ADAL" clId="{BFAB9803-53C4-1449-A4D3-E4DDABB3F2E5}" dt="2021-02-17T13:42:23.656" v="225" actId="14100"/>
          <ac:spMkLst>
            <pc:docMk/>
            <pc:sldMk cId="565433378" sldId="358"/>
            <ac:spMk id="56349" creationId="{00000000-0000-0000-0000-000000000000}"/>
          </ac:spMkLst>
        </pc:spChg>
        <pc:grpChg chg="mod">
          <ac:chgData name="Nicholas Gibbins" userId="6a0e944c-4d97-467d-bb7a-7c3315791fe4" providerId="ADAL" clId="{BFAB9803-53C4-1449-A4D3-E4DDABB3F2E5}" dt="2021-02-17T13:42:17.550" v="224" actId="1076"/>
          <ac:grpSpMkLst>
            <pc:docMk/>
            <pc:sldMk cId="565433378" sldId="358"/>
            <ac:grpSpMk id="2" creationId="{00000000-0000-0000-0000-000000000000}"/>
          </ac:grpSpMkLst>
        </pc:grpChg>
        <pc:grpChg chg="del">
          <ac:chgData name="Nicholas Gibbins" userId="6a0e944c-4d97-467d-bb7a-7c3315791fe4" providerId="ADAL" clId="{BFAB9803-53C4-1449-A4D3-E4DDABB3F2E5}" dt="2021-02-17T13:42:28.694" v="226" actId="478"/>
          <ac:grpSpMkLst>
            <pc:docMk/>
            <pc:sldMk cId="565433378" sldId="358"/>
            <ac:grpSpMk id="6" creationId="{00000000-0000-0000-0000-000000000000}"/>
          </ac:grpSpMkLst>
        </pc:grpChg>
      </pc:sldChg>
      <pc:sldChg chg="modSp add modAnim">
        <pc:chgData name="Nicholas Gibbins" userId="6a0e944c-4d97-467d-bb7a-7c3315791fe4" providerId="ADAL" clId="{BFAB9803-53C4-1449-A4D3-E4DDABB3F2E5}" dt="2021-02-17T13:47:08.193" v="443" actId="20577"/>
        <pc:sldMkLst>
          <pc:docMk/>
          <pc:sldMk cId="519699949" sldId="359"/>
        </pc:sldMkLst>
        <pc:spChg chg="mod">
          <ac:chgData name="Nicholas Gibbins" userId="6a0e944c-4d97-467d-bb7a-7c3315791fe4" providerId="ADAL" clId="{BFAB9803-53C4-1449-A4D3-E4DDABB3F2E5}" dt="2021-02-17T13:47:08.193" v="443" actId="20577"/>
          <ac:spMkLst>
            <pc:docMk/>
            <pc:sldMk cId="519699949" sldId="359"/>
            <ac:spMk id="10243" creationId="{00000000-0000-0000-0000-000000000000}"/>
          </ac:spMkLst>
        </pc:spChg>
      </pc:sldChg>
      <pc:sldChg chg="add">
        <pc:chgData name="Nicholas Gibbins" userId="6a0e944c-4d97-467d-bb7a-7c3315791fe4" providerId="ADAL" clId="{BFAB9803-53C4-1449-A4D3-E4DDABB3F2E5}" dt="2021-02-17T13:47:03.178" v="442"/>
        <pc:sldMkLst>
          <pc:docMk/>
          <pc:sldMk cId="1030653526" sldId="360"/>
        </pc:sldMkLst>
      </pc:sldChg>
      <pc:sldMasterChg chg="delSldLayout">
        <pc:chgData name="Nicholas Gibbins" userId="6a0e944c-4d97-467d-bb7a-7c3315791fe4" providerId="ADAL" clId="{BFAB9803-53C4-1449-A4D3-E4DDABB3F2E5}" dt="2021-02-17T12:29:01.445" v="98" actId="2696"/>
        <pc:sldMasterMkLst>
          <pc:docMk/>
          <pc:sldMasterMk cId="3932909308" sldId="2147483648"/>
        </pc:sldMasterMkLst>
        <pc:sldLayoutChg chg="del">
          <pc:chgData name="Nicholas Gibbins" userId="6a0e944c-4d97-467d-bb7a-7c3315791fe4" providerId="ADAL" clId="{BFAB9803-53C4-1449-A4D3-E4DDABB3F2E5}" dt="2021-02-17T12:29:01.445" v="98" actId="2696"/>
          <pc:sldLayoutMkLst>
            <pc:docMk/>
            <pc:sldMasterMk cId="3932909308" sldId="2147483648"/>
            <pc:sldLayoutMk cId="2962571375" sldId="2147483723"/>
          </pc:sldLayoutMkLst>
        </pc:sldLayoutChg>
      </pc:sldMasterChg>
    </pc:docChg>
  </pc:docChgLst>
  <pc:docChgLst>
    <pc:chgData name="Nicholas Gibbins" userId="6a0e944c-4d97-467d-bb7a-7c3315791fe4" providerId="ADAL" clId="{AC171C39-0C85-204B-A61F-4E62D61F8BF0}"/>
    <pc:docChg chg="undo custSel addSld delSld modSld sldOrd">
      <pc:chgData name="Nicholas Gibbins" userId="6a0e944c-4d97-467d-bb7a-7c3315791fe4" providerId="ADAL" clId="{AC171C39-0C85-204B-A61F-4E62D61F8BF0}" dt="2021-02-19T16:57:40.537" v="1117" actId="20577"/>
      <pc:docMkLst>
        <pc:docMk/>
      </pc:docMkLst>
      <pc:sldChg chg="modSp mod modAnim">
        <pc:chgData name="Nicholas Gibbins" userId="6a0e944c-4d97-467d-bb7a-7c3315791fe4" providerId="ADAL" clId="{AC171C39-0C85-204B-A61F-4E62D61F8BF0}" dt="2021-02-18T11:33:56.747" v="354" actId="207"/>
        <pc:sldMkLst>
          <pc:docMk/>
          <pc:sldMk cId="3645257976" sldId="266"/>
        </pc:sldMkLst>
        <pc:spChg chg="mod">
          <ac:chgData name="Nicholas Gibbins" userId="6a0e944c-4d97-467d-bb7a-7c3315791fe4" providerId="ADAL" clId="{AC171C39-0C85-204B-A61F-4E62D61F8BF0}" dt="2021-02-18T11:33:56.747" v="354" actId="207"/>
          <ac:spMkLst>
            <pc:docMk/>
            <pc:sldMk cId="3645257976" sldId="266"/>
            <ac:spMk id="54285" creationId="{00000000-0000-0000-0000-000000000000}"/>
          </ac:spMkLst>
        </pc:spChg>
        <pc:spChg chg="mod">
          <ac:chgData name="Nicholas Gibbins" userId="6a0e944c-4d97-467d-bb7a-7c3315791fe4" providerId="ADAL" clId="{AC171C39-0C85-204B-A61F-4E62D61F8BF0}" dt="2021-02-18T11:33:56.747" v="354" actId="207"/>
          <ac:spMkLst>
            <pc:docMk/>
            <pc:sldMk cId="3645257976" sldId="266"/>
            <ac:spMk id="54286" creationId="{00000000-0000-0000-0000-000000000000}"/>
          </ac:spMkLst>
        </pc:spChg>
        <pc:spChg chg="mod">
          <ac:chgData name="Nicholas Gibbins" userId="6a0e944c-4d97-467d-bb7a-7c3315791fe4" providerId="ADAL" clId="{AC171C39-0C85-204B-A61F-4E62D61F8BF0}" dt="2021-02-18T11:33:56.747" v="354" actId="207"/>
          <ac:spMkLst>
            <pc:docMk/>
            <pc:sldMk cId="3645257976" sldId="266"/>
            <ac:spMk id="54287" creationId="{00000000-0000-0000-0000-000000000000}"/>
          </ac:spMkLst>
        </pc:spChg>
      </pc:sldChg>
      <pc:sldChg chg="del">
        <pc:chgData name="Nicholas Gibbins" userId="6a0e944c-4d97-467d-bb7a-7c3315791fe4" providerId="ADAL" clId="{AC171C39-0C85-204B-A61F-4E62D61F8BF0}" dt="2021-02-17T15:12:36.813" v="251" actId="2696"/>
        <pc:sldMkLst>
          <pc:docMk/>
          <pc:sldMk cId="2708252776" sldId="291"/>
        </pc:sldMkLst>
      </pc:sldChg>
      <pc:sldChg chg="addSp delSp modSp mod">
        <pc:chgData name="Nicholas Gibbins" userId="6a0e944c-4d97-467d-bb7a-7c3315791fe4" providerId="ADAL" clId="{AC171C39-0C85-204B-A61F-4E62D61F8BF0}" dt="2021-02-19T16:56:41.569" v="1080" actId="20577"/>
        <pc:sldMkLst>
          <pc:docMk/>
          <pc:sldMk cId="757064301" sldId="292"/>
        </pc:sldMkLst>
        <pc:spChg chg="mod">
          <ac:chgData name="Nicholas Gibbins" userId="6a0e944c-4d97-467d-bb7a-7c3315791fe4" providerId="ADAL" clId="{AC171C39-0C85-204B-A61F-4E62D61F8BF0}" dt="2021-02-19T16:56:41.569" v="1080" actId="20577"/>
          <ac:spMkLst>
            <pc:docMk/>
            <pc:sldMk cId="757064301" sldId="292"/>
            <ac:spMk id="81923" creationId="{00000000-0000-0000-0000-000000000000}"/>
          </ac:spMkLst>
        </pc:spChg>
        <pc:cxnChg chg="add del mod">
          <ac:chgData name="Nicholas Gibbins" userId="6a0e944c-4d97-467d-bb7a-7c3315791fe4" providerId="ADAL" clId="{AC171C39-0C85-204B-A61F-4E62D61F8BF0}" dt="2021-02-17T15:11:36.922" v="228" actId="478"/>
          <ac:cxnSpMkLst>
            <pc:docMk/>
            <pc:sldMk cId="757064301" sldId="292"/>
            <ac:cxnSpMk id="5" creationId="{55172160-704F-E640-9D6D-694386E11361}"/>
          </ac:cxnSpMkLst>
        </pc:cxnChg>
      </pc:sldChg>
      <pc:sldChg chg="del">
        <pc:chgData name="Nicholas Gibbins" userId="6a0e944c-4d97-467d-bb7a-7c3315791fe4" providerId="ADAL" clId="{AC171C39-0C85-204B-A61F-4E62D61F8BF0}" dt="2021-02-17T15:18:04.798" v="334" actId="2696"/>
        <pc:sldMkLst>
          <pc:docMk/>
          <pc:sldMk cId="103649441" sldId="293"/>
        </pc:sldMkLst>
      </pc:sldChg>
      <pc:sldChg chg="addSp modSp mod">
        <pc:chgData name="Nicholas Gibbins" userId="6a0e944c-4d97-467d-bb7a-7c3315791fe4" providerId="ADAL" clId="{AC171C39-0C85-204B-A61F-4E62D61F8BF0}" dt="2021-02-19T16:37:27.840" v="790" actId="27636"/>
        <pc:sldMkLst>
          <pc:docMk/>
          <pc:sldMk cId="2230850863" sldId="299"/>
        </pc:sldMkLst>
        <pc:spChg chg="mod">
          <ac:chgData name="Nicholas Gibbins" userId="6a0e944c-4d97-467d-bb7a-7c3315791fe4" providerId="ADAL" clId="{AC171C39-0C85-204B-A61F-4E62D61F8BF0}" dt="2021-02-19T16:37:27.840" v="790" actId="27636"/>
          <ac:spMkLst>
            <pc:docMk/>
            <pc:sldMk cId="2230850863" sldId="299"/>
            <ac:spMk id="89091" creationId="{00000000-0000-0000-0000-000000000000}"/>
          </ac:spMkLst>
        </pc:spChg>
        <pc:picChg chg="add mod">
          <ac:chgData name="Nicholas Gibbins" userId="6a0e944c-4d97-467d-bb7a-7c3315791fe4" providerId="ADAL" clId="{AC171C39-0C85-204B-A61F-4E62D61F8BF0}" dt="2021-02-19T16:37:04.985" v="783" actId="1076"/>
          <ac:picMkLst>
            <pc:docMk/>
            <pc:sldMk cId="2230850863" sldId="299"/>
            <ac:picMk id="5" creationId="{5DB49AAD-45EC-FD49-A6CA-F202A7321735}"/>
          </ac:picMkLst>
        </pc:picChg>
      </pc:sldChg>
      <pc:sldChg chg="delSp modSp del mod">
        <pc:chgData name="Nicholas Gibbins" userId="6a0e944c-4d97-467d-bb7a-7c3315791fe4" providerId="ADAL" clId="{AC171C39-0C85-204B-A61F-4E62D61F8BF0}" dt="2021-02-19T16:37:17.775" v="785" actId="2696"/>
        <pc:sldMkLst>
          <pc:docMk/>
          <pc:sldMk cId="3016644708" sldId="300"/>
        </pc:sldMkLst>
        <pc:spChg chg="del topLvl">
          <ac:chgData name="Nicholas Gibbins" userId="6a0e944c-4d97-467d-bb7a-7c3315791fe4" providerId="ADAL" clId="{AC171C39-0C85-204B-A61F-4E62D61F8BF0}" dt="2021-02-19T16:36:48.932" v="780" actId="478"/>
          <ac:spMkLst>
            <pc:docMk/>
            <pc:sldMk cId="3016644708" sldId="300"/>
            <ac:spMk id="90118" creationId="{00000000-0000-0000-0000-000000000000}"/>
          </ac:spMkLst>
        </pc:spChg>
        <pc:grpChg chg="del">
          <ac:chgData name="Nicholas Gibbins" userId="6a0e944c-4d97-467d-bb7a-7c3315791fe4" providerId="ADAL" clId="{AC171C39-0C85-204B-A61F-4E62D61F8BF0}" dt="2021-02-19T16:36:48.932" v="780" actId="478"/>
          <ac:grpSpMkLst>
            <pc:docMk/>
            <pc:sldMk cId="3016644708" sldId="300"/>
            <ac:grpSpMk id="90115" creationId="{00000000-0000-0000-0000-000000000000}"/>
          </ac:grpSpMkLst>
        </pc:grpChg>
        <pc:picChg chg="del mod topLvl modCrop">
          <ac:chgData name="Nicholas Gibbins" userId="6a0e944c-4d97-467d-bb7a-7c3315791fe4" providerId="ADAL" clId="{AC171C39-0C85-204B-A61F-4E62D61F8BF0}" dt="2021-02-19T16:36:55.772" v="781" actId="21"/>
          <ac:picMkLst>
            <pc:docMk/>
            <pc:sldMk cId="3016644708" sldId="300"/>
            <ac:picMk id="63493" creationId="{00000000-0000-0000-0000-000000000000}"/>
          </ac:picMkLst>
        </pc:picChg>
      </pc:sldChg>
      <pc:sldChg chg="del">
        <pc:chgData name="Nicholas Gibbins" userId="6a0e944c-4d97-467d-bb7a-7c3315791fe4" providerId="ADAL" clId="{AC171C39-0C85-204B-A61F-4E62D61F8BF0}" dt="2021-02-19T16:55:06.821" v="935" actId="2696"/>
        <pc:sldMkLst>
          <pc:docMk/>
          <pc:sldMk cId="2809817850" sldId="301"/>
        </pc:sldMkLst>
      </pc:sldChg>
      <pc:sldChg chg="delSp modSp mod delAnim">
        <pc:chgData name="Nicholas Gibbins" userId="6a0e944c-4d97-467d-bb7a-7c3315791fe4" providerId="ADAL" clId="{AC171C39-0C85-204B-A61F-4E62D61F8BF0}" dt="2021-02-17T15:42:02.947" v="345" actId="1076"/>
        <pc:sldMkLst>
          <pc:docMk/>
          <pc:sldMk cId="884005443" sldId="324"/>
        </pc:sldMkLst>
        <pc:spChg chg="del">
          <ac:chgData name="Nicholas Gibbins" userId="6a0e944c-4d97-467d-bb7a-7c3315791fe4" providerId="ADAL" clId="{AC171C39-0C85-204B-A61F-4E62D61F8BF0}" dt="2021-02-17T15:41:51.080" v="344" actId="478"/>
          <ac:spMkLst>
            <pc:docMk/>
            <pc:sldMk cId="884005443" sldId="324"/>
            <ac:spMk id="26" creationId="{00000000-0000-0000-0000-000000000000}"/>
          </ac:spMkLst>
        </pc:spChg>
        <pc:grpChg chg="mod">
          <ac:chgData name="Nicholas Gibbins" userId="6a0e944c-4d97-467d-bb7a-7c3315791fe4" providerId="ADAL" clId="{AC171C39-0C85-204B-A61F-4E62D61F8BF0}" dt="2021-02-17T15:42:02.947" v="345" actId="1076"/>
          <ac:grpSpMkLst>
            <pc:docMk/>
            <pc:sldMk cId="884005443" sldId="324"/>
            <ac:grpSpMk id="53253" creationId="{00000000-0000-0000-0000-000000000000}"/>
          </ac:grpSpMkLst>
        </pc:grpChg>
      </pc:sldChg>
      <pc:sldChg chg="modSp mod modAnim">
        <pc:chgData name="Nicholas Gibbins" userId="6a0e944c-4d97-467d-bb7a-7c3315791fe4" providerId="ADAL" clId="{AC171C39-0C85-204B-A61F-4E62D61F8BF0}" dt="2021-02-17T15:42:35.112" v="348" actId="1076"/>
        <pc:sldMkLst>
          <pc:docMk/>
          <pc:sldMk cId="3252942505" sldId="326"/>
        </pc:sldMkLst>
        <pc:picChg chg="mod">
          <ac:chgData name="Nicholas Gibbins" userId="6a0e944c-4d97-467d-bb7a-7c3315791fe4" providerId="ADAL" clId="{AC171C39-0C85-204B-A61F-4E62D61F8BF0}" dt="2021-02-17T15:42:35.112" v="348" actId="1076"/>
          <ac:picMkLst>
            <pc:docMk/>
            <pc:sldMk cId="3252942505" sldId="326"/>
            <ac:picMk id="151556" creationId="{00000000-0000-0000-0000-000000000000}"/>
          </ac:picMkLst>
        </pc:picChg>
      </pc:sldChg>
      <pc:sldChg chg="modSp mod">
        <pc:chgData name="Nicholas Gibbins" userId="6a0e944c-4d97-467d-bb7a-7c3315791fe4" providerId="ADAL" clId="{AC171C39-0C85-204B-A61F-4E62D61F8BF0}" dt="2021-02-17T15:42:52.963" v="349" actId="1076"/>
        <pc:sldMkLst>
          <pc:docMk/>
          <pc:sldMk cId="4270510740" sldId="328"/>
        </pc:sldMkLst>
        <pc:picChg chg="mod">
          <ac:chgData name="Nicholas Gibbins" userId="6a0e944c-4d97-467d-bb7a-7c3315791fe4" providerId="ADAL" clId="{AC171C39-0C85-204B-A61F-4E62D61F8BF0}" dt="2021-02-17T15:42:52.963" v="349" actId="1076"/>
          <ac:picMkLst>
            <pc:docMk/>
            <pc:sldMk cId="4270510740" sldId="328"/>
            <ac:picMk id="11" creationId="{00000000-0000-0000-0000-000000000000}"/>
          </ac:picMkLst>
        </pc:picChg>
      </pc:sldChg>
      <pc:sldChg chg="modSp">
        <pc:chgData name="Nicholas Gibbins" userId="6a0e944c-4d97-467d-bb7a-7c3315791fe4" providerId="ADAL" clId="{AC171C39-0C85-204B-A61F-4E62D61F8BF0}" dt="2021-02-17T15:43:17.588" v="352" actId="20577"/>
        <pc:sldMkLst>
          <pc:docMk/>
          <pc:sldMk cId="1470041440" sldId="329"/>
        </pc:sldMkLst>
        <pc:spChg chg="mod">
          <ac:chgData name="Nicholas Gibbins" userId="6a0e944c-4d97-467d-bb7a-7c3315791fe4" providerId="ADAL" clId="{AC171C39-0C85-204B-A61F-4E62D61F8BF0}" dt="2021-02-17T15:43:17.588" v="352" actId="20577"/>
          <ac:spMkLst>
            <pc:docMk/>
            <pc:sldMk cId="1470041440" sldId="329"/>
            <ac:spMk id="2" creationId="{75E1505E-DEBA-9C4D-8FBF-3B3BEC29A300}"/>
          </ac:spMkLst>
        </pc:spChg>
      </pc:sldChg>
      <pc:sldChg chg="modSp mod">
        <pc:chgData name="Nicholas Gibbins" userId="6a0e944c-4d97-467d-bb7a-7c3315791fe4" providerId="ADAL" clId="{AC171C39-0C85-204B-A61F-4E62D61F8BF0}" dt="2021-02-17T15:43:44.119" v="353" actId="20577"/>
        <pc:sldMkLst>
          <pc:docMk/>
          <pc:sldMk cId="234009428" sldId="340"/>
        </pc:sldMkLst>
        <pc:spChg chg="mod">
          <ac:chgData name="Nicholas Gibbins" userId="6a0e944c-4d97-467d-bb7a-7c3315791fe4" providerId="ADAL" clId="{AC171C39-0C85-204B-A61F-4E62D61F8BF0}" dt="2021-02-17T15:43:44.119" v="353" actId="20577"/>
          <ac:spMkLst>
            <pc:docMk/>
            <pc:sldMk cId="234009428" sldId="340"/>
            <ac:spMk id="103427" creationId="{00000000-0000-0000-0000-000000000000}"/>
          </ac:spMkLst>
        </pc:spChg>
      </pc:sldChg>
      <pc:sldChg chg="del">
        <pc:chgData name="Nicholas Gibbins" userId="6a0e944c-4d97-467d-bb7a-7c3315791fe4" providerId="ADAL" clId="{AC171C39-0C85-204B-A61F-4E62D61F8BF0}" dt="2021-02-17T15:40:53.784" v="343" actId="2696"/>
        <pc:sldMkLst>
          <pc:docMk/>
          <pc:sldMk cId="565433378" sldId="358"/>
        </pc:sldMkLst>
      </pc:sldChg>
      <pc:sldChg chg="addSp delSp modSp add mod">
        <pc:chgData name="Nicholas Gibbins" userId="6a0e944c-4d97-467d-bb7a-7c3315791fe4" providerId="ADAL" clId="{AC171C39-0C85-204B-A61F-4E62D61F8BF0}" dt="2021-02-17T15:09:13.891" v="176" actId="14100"/>
        <pc:sldMkLst>
          <pc:docMk/>
          <pc:sldMk cId="3520261183" sldId="361"/>
        </pc:sldMkLst>
        <pc:spChg chg="add mod">
          <ac:chgData name="Nicholas Gibbins" userId="6a0e944c-4d97-467d-bb7a-7c3315791fe4" providerId="ADAL" clId="{AC171C39-0C85-204B-A61F-4E62D61F8BF0}" dt="2021-02-17T15:08:25.967" v="159" actId="1076"/>
          <ac:spMkLst>
            <pc:docMk/>
            <pc:sldMk cId="3520261183" sldId="361"/>
            <ac:spMk id="49" creationId="{C5C8AC38-F234-1F47-8C28-6C61EDDB2827}"/>
          </ac:spMkLst>
        </pc:spChg>
        <pc:spChg chg="add mod">
          <ac:chgData name="Nicholas Gibbins" userId="6a0e944c-4d97-467d-bb7a-7c3315791fe4" providerId="ADAL" clId="{AC171C39-0C85-204B-A61F-4E62D61F8BF0}" dt="2021-02-17T15:07:36.118" v="146" actId="1076"/>
          <ac:spMkLst>
            <pc:docMk/>
            <pc:sldMk cId="3520261183" sldId="361"/>
            <ac:spMk id="50" creationId="{ECACF055-FCBF-9A48-AA45-3A293B5E0A3D}"/>
          </ac:spMkLst>
        </pc:spChg>
        <pc:spChg chg="add mod">
          <ac:chgData name="Nicholas Gibbins" userId="6a0e944c-4d97-467d-bb7a-7c3315791fe4" providerId="ADAL" clId="{AC171C39-0C85-204B-A61F-4E62D61F8BF0}" dt="2021-02-17T15:06:48.670" v="136" actId="1076"/>
          <ac:spMkLst>
            <pc:docMk/>
            <pc:sldMk cId="3520261183" sldId="361"/>
            <ac:spMk id="51" creationId="{44D3B5C7-1780-D944-86BB-3DF344554965}"/>
          </ac:spMkLst>
        </pc:spChg>
        <pc:spChg chg="add mod">
          <ac:chgData name="Nicholas Gibbins" userId="6a0e944c-4d97-467d-bb7a-7c3315791fe4" providerId="ADAL" clId="{AC171C39-0C85-204B-A61F-4E62D61F8BF0}" dt="2021-02-17T15:07:44.533" v="147" actId="1076"/>
          <ac:spMkLst>
            <pc:docMk/>
            <pc:sldMk cId="3520261183" sldId="361"/>
            <ac:spMk id="52" creationId="{9042AD5E-F83B-D844-A38B-44E43EF272B6}"/>
          </ac:spMkLst>
        </pc:spChg>
        <pc:spChg chg="add mod">
          <ac:chgData name="Nicholas Gibbins" userId="6a0e944c-4d97-467d-bb7a-7c3315791fe4" providerId="ADAL" clId="{AC171C39-0C85-204B-A61F-4E62D61F8BF0}" dt="2021-02-17T15:07:19.365" v="144" actId="1076"/>
          <ac:spMkLst>
            <pc:docMk/>
            <pc:sldMk cId="3520261183" sldId="361"/>
            <ac:spMk id="53" creationId="{A40B0D8C-CACD-F44C-9879-D4A14C40D3F4}"/>
          </ac:spMkLst>
        </pc:spChg>
        <pc:spChg chg="add mod">
          <ac:chgData name="Nicholas Gibbins" userId="6a0e944c-4d97-467d-bb7a-7c3315791fe4" providerId="ADAL" clId="{AC171C39-0C85-204B-A61F-4E62D61F8BF0}" dt="2021-02-17T15:07:28.916" v="145" actId="1076"/>
          <ac:spMkLst>
            <pc:docMk/>
            <pc:sldMk cId="3520261183" sldId="361"/>
            <ac:spMk id="54" creationId="{CFC43DB9-7443-C84F-B313-2126DD6FF174}"/>
          </ac:spMkLst>
        </pc:spChg>
        <pc:spChg chg="add mod">
          <ac:chgData name="Nicholas Gibbins" userId="6a0e944c-4d97-467d-bb7a-7c3315791fe4" providerId="ADAL" clId="{AC171C39-0C85-204B-A61F-4E62D61F8BF0}" dt="2021-02-17T15:07:07.450" v="142" actId="1076"/>
          <ac:spMkLst>
            <pc:docMk/>
            <pc:sldMk cId="3520261183" sldId="361"/>
            <ac:spMk id="55" creationId="{09CA69F8-0764-604B-92B4-306A006BF281}"/>
          </ac:spMkLst>
        </pc:spChg>
        <pc:spChg chg="add mod">
          <ac:chgData name="Nicholas Gibbins" userId="6a0e944c-4d97-467d-bb7a-7c3315791fe4" providerId="ADAL" clId="{AC171C39-0C85-204B-A61F-4E62D61F8BF0}" dt="2021-02-17T15:07:01.552" v="141" actId="1076"/>
          <ac:spMkLst>
            <pc:docMk/>
            <pc:sldMk cId="3520261183" sldId="361"/>
            <ac:spMk id="56" creationId="{58F08656-2DD9-F243-8BB9-736FF8025025}"/>
          </ac:spMkLst>
        </pc:spChg>
        <pc:spChg chg="add mod">
          <ac:chgData name="Nicholas Gibbins" userId="6a0e944c-4d97-467d-bb7a-7c3315791fe4" providerId="ADAL" clId="{AC171C39-0C85-204B-A61F-4E62D61F8BF0}" dt="2021-02-17T15:07:11.278" v="143" actId="1076"/>
          <ac:spMkLst>
            <pc:docMk/>
            <pc:sldMk cId="3520261183" sldId="361"/>
            <ac:spMk id="57" creationId="{F1B450AE-19B3-DC48-BF5C-0C4995A12E1C}"/>
          </ac:spMkLst>
        </pc:spChg>
        <pc:grpChg chg="del">
          <ac:chgData name="Nicholas Gibbins" userId="6a0e944c-4d97-467d-bb7a-7c3315791fe4" providerId="ADAL" clId="{AC171C39-0C85-204B-A61F-4E62D61F8BF0}" dt="2021-02-17T15:04:28.313" v="1" actId="478"/>
          <ac:grpSpMkLst>
            <pc:docMk/>
            <pc:sldMk cId="3520261183" sldId="361"/>
            <ac:grpSpMk id="3" creationId="{00000000-0000-0000-0000-000000000000}"/>
          </ac:grpSpMkLst>
        </pc:grpChg>
        <pc:grpChg chg="del">
          <ac:chgData name="Nicholas Gibbins" userId="6a0e944c-4d97-467d-bb7a-7c3315791fe4" providerId="ADAL" clId="{AC171C39-0C85-204B-A61F-4E62D61F8BF0}" dt="2021-02-17T15:04:28.313" v="1" actId="478"/>
          <ac:grpSpMkLst>
            <pc:docMk/>
            <pc:sldMk cId="3520261183" sldId="361"/>
            <ac:grpSpMk id="80900" creationId="{00000000-0000-0000-0000-000000000000}"/>
          </ac:grpSpMkLst>
        </pc:grpChg>
        <pc:cxnChg chg="add mod">
          <ac:chgData name="Nicholas Gibbins" userId="6a0e944c-4d97-467d-bb7a-7c3315791fe4" providerId="ADAL" clId="{AC171C39-0C85-204B-A61F-4E62D61F8BF0}" dt="2021-02-17T15:08:25.967" v="159" actId="1076"/>
          <ac:cxnSpMkLst>
            <pc:docMk/>
            <pc:sldMk cId="3520261183" sldId="361"/>
            <ac:cxnSpMk id="58" creationId="{0A36E594-53CF-044E-B431-2390C6C211F5}"/>
          </ac:cxnSpMkLst>
        </pc:cxnChg>
        <pc:cxnChg chg="add mod">
          <ac:chgData name="Nicholas Gibbins" userId="6a0e944c-4d97-467d-bb7a-7c3315791fe4" providerId="ADAL" clId="{AC171C39-0C85-204B-A61F-4E62D61F8BF0}" dt="2021-02-17T15:08:25.967" v="159" actId="1076"/>
          <ac:cxnSpMkLst>
            <pc:docMk/>
            <pc:sldMk cId="3520261183" sldId="361"/>
            <ac:cxnSpMk id="61" creationId="{E3130AD8-4A33-AF4A-893C-CC9636F874E2}"/>
          </ac:cxnSpMkLst>
        </pc:cxnChg>
        <pc:cxnChg chg="add mod">
          <ac:chgData name="Nicholas Gibbins" userId="6a0e944c-4d97-467d-bb7a-7c3315791fe4" providerId="ADAL" clId="{AC171C39-0C85-204B-A61F-4E62D61F8BF0}" dt="2021-02-17T15:08:25.967" v="159" actId="1076"/>
          <ac:cxnSpMkLst>
            <pc:docMk/>
            <pc:sldMk cId="3520261183" sldId="361"/>
            <ac:cxnSpMk id="64" creationId="{572744B5-27D5-EE40-A671-E735F49EAC52}"/>
          </ac:cxnSpMkLst>
        </pc:cxnChg>
        <pc:cxnChg chg="add mod">
          <ac:chgData name="Nicholas Gibbins" userId="6a0e944c-4d97-467d-bb7a-7c3315791fe4" providerId="ADAL" clId="{AC171C39-0C85-204B-A61F-4E62D61F8BF0}" dt="2021-02-17T15:08:32.848" v="162" actId="14100"/>
          <ac:cxnSpMkLst>
            <pc:docMk/>
            <pc:sldMk cId="3520261183" sldId="361"/>
            <ac:cxnSpMk id="70" creationId="{51936E91-87A6-7045-9DD2-CBB243FDAAF2}"/>
          </ac:cxnSpMkLst>
        </pc:cxnChg>
        <pc:cxnChg chg="add mod">
          <ac:chgData name="Nicholas Gibbins" userId="6a0e944c-4d97-467d-bb7a-7c3315791fe4" providerId="ADAL" clId="{AC171C39-0C85-204B-A61F-4E62D61F8BF0}" dt="2021-02-17T15:09:09.440" v="175" actId="14100"/>
          <ac:cxnSpMkLst>
            <pc:docMk/>
            <pc:sldMk cId="3520261183" sldId="361"/>
            <ac:cxnSpMk id="73" creationId="{24367126-0870-E246-B224-DFB4ABED74BC}"/>
          </ac:cxnSpMkLst>
        </pc:cxnChg>
        <pc:cxnChg chg="add mod">
          <ac:chgData name="Nicholas Gibbins" userId="6a0e944c-4d97-467d-bb7a-7c3315791fe4" providerId="ADAL" clId="{AC171C39-0C85-204B-A61F-4E62D61F8BF0}" dt="2021-02-17T15:09:13.891" v="176" actId="14100"/>
          <ac:cxnSpMkLst>
            <pc:docMk/>
            <pc:sldMk cId="3520261183" sldId="361"/>
            <ac:cxnSpMk id="75" creationId="{655919CB-C8A6-AB40-9C52-EB2361D44357}"/>
          </ac:cxnSpMkLst>
        </pc:cxnChg>
        <pc:cxnChg chg="add mod">
          <ac:chgData name="Nicholas Gibbins" userId="6a0e944c-4d97-467d-bb7a-7c3315791fe4" providerId="ADAL" clId="{AC171C39-0C85-204B-A61F-4E62D61F8BF0}" dt="2021-02-17T15:09:00.417" v="174" actId="14100"/>
          <ac:cxnSpMkLst>
            <pc:docMk/>
            <pc:sldMk cId="3520261183" sldId="361"/>
            <ac:cxnSpMk id="77" creationId="{A6A446C3-90D1-9D42-A5BD-70A2CBDCB91C}"/>
          </ac:cxnSpMkLst>
        </pc:cxnChg>
        <pc:cxnChg chg="add mod">
          <ac:chgData name="Nicholas Gibbins" userId="6a0e944c-4d97-467d-bb7a-7c3315791fe4" providerId="ADAL" clId="{AC171C39-0C85-204B-A61F-4E62D61F8BF0}" dt="2021-02-17T15:08:55.183" v="173" actId="14100"/>
          <ac:cxnSpMkLst>
            <pc:docMk/>
            <pc:sldMk cId="3520261183" sldId="361"/>
            <ac:cxnSpMk id="79" creationId="{D6B36A8D-56F8-7C42-A392-75785B9FA379}"/>
          </ac:cxnSpMkLst>
        </pc:cxnChg>
      </pc:sldChg>
      <pc:sldChg chg="addSp delSp modSp add mod">
        <pc:chgData name="Nicholas Gibbins" userId="6a0e944c-4d97-467d-bb7a-7c3315791fe4" providerId="ADAL" clId="{AC171C39-0C85-204B-A61F-4E62D61F8BF0}" dt="2021-02-17T15:12:34.212" v="250" actId="14100"/>
        <pc:sldMkLst>
          <pc:docMk/>
          <pc:sldMk cId="3151460380" sldId="362"/>
        </pc:sldMkLst>
        <pc:spChg chg="add mod">
          <ac:chgData name="Nicholas Gibbins" userId="6a0e944c-4d97-467d-bb7a-7c3315791fe4" providerId="ADAL" clId="{AC171C39-0C85-204B-A61F-4E62D61F8BF0}" dt="2021-02-17T15:11:26.379" v="226" actId="1076"/>
          <ac:spMkLst>
            <pc:docMk/>
            <pc:sldMk cId="3151460380" sldId="362"/>
            <ac:spMk id="22" creationId="{32A8E850-7C54-F547-B996-357680E19864}"/>
          </ac:spMkLst>
        </pc:spChg>
        <pc:spChg chg="add mod">
          <ac:chgData name="Nicholas Gibbins" userId="6a0e944c-4d97-467d-bb7a-7c3315791fe4" providerId="ADAL" clId="{AC171C39-0C85-204B-A61F-4E62D61F8BF0}" dt="2021-02-17T15:10:29.030" v="209" actId="1076"/>
          <ac:spMkLst>
            <pc:docMk/>
            <pc:sldMk cId="3151460380" sldId="362"/>
            <ac:spMk id="23" creationId="{2BA742FD-A528-EF45-9AC4-783BF2D7C23D}"/>
          </ac:spMkLst>
        </pc:spChg>
        <pc:spChg chg="mod">
          <ac:chgData name="Nicholas Gibbins" userId="6a0e944c-4d97-467d-bb7a-7c3315791fe4" providerId="ADAL" clId="{AC171C39-0C85-204B-A61F-4E62D61F8BF0}" dt="2021-02-17T15:10:40.964" v="212" actId="1076"/>
          <ac:spMkLst>
            <pc:docMk/>
            <pc:sldMk cId="3151460380" sldId="362"/>
            <ac:spMk id="52" creationId="{9042AD5E-F83B-D844-A38B-44E43EF272B6}"/>
          </ac:spMkLst>
        </pc:spChg>
        <pc:spChg chg="mod">
          <ac:chgData name="Nicholas Gibbins" userId="6a0e944c-4d97-467d-bb7a-7c3315791fe4" providerId="ADAL" clId="{AC171C39-0C85-204B-A61F-4E62D61F8BF0}" dt="2021-02-17T15:10:31.769" v="210" actId="1076"/>
          <ac:spMkLst>
            <pc:docMk/>
            <pc:sldMk cId="3151460380" sldId="362"/>
            <ac:spMk id="53" creationId="{A40B0D8C-CACD-F44C-9879-D4A14C40D3F4}"/>
          </ac:spMkLst>
        </pc:spChg>
        <pc:spChg chg="mod">
          <ac:chgData name="Nicholas Gibbins" userId="6a0e944c-4d97-467d-bb7a-7c3315791fe4" providerId="ADAL" clId="{AC171C39-0C85-204B-A61F-4E62D61F8BF0}" dt="2021-02-17T15:10:34.530" v="211" actId="1076"/>
          <ac:spMkLst>
            <pc:docMk/>
            <pc:sldMk cId="3151460380" sldId="362"/>
            <ac:spMk id="54" creationId="{CFC43DB9-7443-C84F-B313-2126DD6FF174}"/>
          </ac:spMkLst>
        </pc:spChg>
        <pc:spChg chg="mod">
          <ac:chgData name="Nicholas Gibbins" userId="6a0e944c-4d97-467d-bb7a-7c3315791fe4" providerId="ADAL" clId="{AC171C39-0C85-204B-A61F-4E62D61F8BF0}" dt="2021-02-17T15:10:50.277" v="215" actId="1076"/>
          <ac:spMkLst>
            <pc:docMk/>
            <pc:sldMk cId="3151460380" sldId="362"/>
            <ac:spMk id="55" creationId="{09CA69F8-0764-604B-92B4-306A006BF281}"/>
          </ac:spMkLst>
        </pc:spChg>
        <pc:spChg chg="mod">
          <ac:chgData name="Nicholas Gibbins" userId="6a0e944c-4d97-467d-bb7a-7c3315791fe4" providerId="ADAL" clId="{AC171C39-0C85-204B-A61F-4E62D61F8BF0}" dt="2021-02-17T15:10:52.537" v="216" actId="1076"/>
          <ac:spMkLst>
            <pc:docMk/>
            <pc:sldMk cId="3151460380" sldId="362"/>
            <ac:spMk id="56" creationId="{58F08656-2DD9-F243-8BB9-736FF8025025}"/>
          </ac:spMkLst>
        </pc:spChg>
        <pc:spChg chg="mod">
          <ac:chgData name="Nicholas Gibbins" userId="6a0e944c-4d97-467d-bb7a-7c3315791fe4" providerId="ADAL" clId="{AC171C39-0C85-204B-A61F-4E62D61F8BF0}" dt="2021-02-17T15:10:48.733" v="214" actId="1076"/>
          <ac:spMkLst>
            <pc:docMk/>
            <pc:sldMk cId="3151460380" sldId="362"/>
            <ac:spMk id="57" creationId="{F1B450AE-19B3-DC48-BF5C-0C4995A12E1C}"/>
          </ac:spMkLst>
        </pc:spChg>
        <pc:cxnChg chg="add mod">
          <ac:chgData name="Nicholas Gibbins" userId="6a0e944c-4d97-467d-bb7a-7c3315791fe4" providerId="ADAL" clId="{AC171C39-0C85-204B-A61F-4E62D61F8BF0}" dt="2021-02-17T15:11:04.604" v="219" actId="14100"/>
          <ac:cxnSpMkLst>
            <pc:docMk/>
            <pc:sldMk cId="3151460380" sldId="362"/>
            <ac:cxnSpMk id="24" creationId="{7B0C4948-BDFB-5C46-97CE-4779DACBA652}"/>
          </ac:cxnSpMkLst>
        </pc:cxnChg>
        <pc:cxnChg chg="add mod">
          <ac:chgData name="Nicholas Gibbins" userId="6a0e944c-4d97-467d-bb7a-7c3315791fe4" providerId="ADAL" clId="{AC171C39-0C85-204B-A61F-4E62D61F8BF0}" dt="2021-02-17T15:11:26.379" v="226" actId="1076"/>
          <ac:cxnSpMkLst>
            <pc:docMk/>
            <pc:sldMk cId="3151460380" sldId="362"/>
            <ac:cxnSpMk id="29" creationId="{EBD78EF5-F453-8A41-960C-EF05C6BEF259}"/>
          </ac:cxnSpMkLst>
        </pc:cxnChg>
        <pc:cxnChg chg="add mod">
          <ac:chgData name="Nicholas Gibbins" userId="6a0e944c-4d97-467d-bb7a-7c3315791fe4" providerId="ADAL" clId="{AC171C39-0C85-204B-A61F-4E62D61F8BF0}" dt="2021-02-17T15:11:50.494" v="232" actId="14100"/>
          <ac:cxnSpMkLst>
            <pc:docMk/>
            <pc:sldMk cId="3151460380" sldId="362"/>
            <ac:cxnSpMk id="33" creationId="{870433A7-CEBE-6B41-B945-E8300C99F99B}"/>
          </ac:cxnSpMkLst>
        </pc:cxnChg>
        <pc:cxnChg chg="add mod">
          <ac:chgData name="Nicholas Gibbins" userId="6a0e944c-4d97-467d-bb7a-7c3315791fe4" providerId="ADAL" clId="{AC171C39-0C85-204B-A61F-4E62D61F8BF0}" dt="2021-02-17T15:11:58.950" v="235" actId="14100"/>
          <ac:cxnSpMkLst>
            <pc:docMk/>
            <pc:sldMk cId="3151460380" sldId="362"/>
            <ac:cxnSpMk id="36" creationId="{99A80656-FAEA-CF4F-A84E-CC1BB62D9935}"/>
          </ac:cxnSpMkLst>
        </pc:cxnChg>
        <pc:cxnChg chg="add mod">
          <ac:chgData name="Nicholas Gibbins" userId="6a0e944c-4d97-467d-bb7a-7c3315791fe4" providerId="ADAL" clId="{AC171C39-0C85-204B-A61F-4E62D61F8BF0}" dt="2021-02-17T15:12:05.127" v="238" actId="14100"/>
          <ac:cxnSpMkLst>
            <pc:docMk/>
            <pc:sldMk cId="3151460380" sldId="362"/>
            <ac:cxnSpMk id="39" creationId="{CA362187-9519-5B4B-9496-4C0A8724D1AE}"/>
          </ac:cxnSpMkLst>
        </pc:cxnChg>
        <pc:cxnChg chg="add mod">
          <ac:chgData name="Nicholas Gibbins" userId="6a0e944c-4d97-467d-bb7a-7c3315791fe4" providerId="ADAL" clId="{AC171C39-0C85-204B-A61F-4E62D61F8BF0}" dt="2021-02-17T15:12:13.263" v="241" actId="14100"/>
          <ac:cxnSpMkLst>
            <pc:docMk/>
            <pc:sldMk cId="3151460380" sldId="362"/>
            <ac:cxnSpMk id="42" creationId="{779EFA27-F886-8746-B184-4251A3140642}"/>
          </ac:cxnSpMkLst>
        </pc:cxnChg>
        <pc:cxnChg chg="add mod">
          <ac:chgData name="Nicholas Gibbins" userId="6a0e944c-4d97-467d-bb7a-7c3315791fe4" providerId="ADAL" clId="{AC171C39-0C85-204B-A61F-4E62D61F8BF0}" dt="2021-02-17T15:12:22.014" v="244" actId="14100"/>
          <ac:cxnSpMkLst>
            <pc:docMk/>
            <pc:sldMk cId="3151460380" sldId="362"/>
            <ac:cxnSpMk id="45" creationId="{AF5D80F3-71B9-F947-B208-C07C720B148A}"/>
          </ac:cxnSpMkLst>
        </pc:cxnChg>
        <pc:cxnChg chg="add mod">
          <ac:chgData name="Nicholas Gibbins" userId="6a0e944c-4d97-467d-bb7a-7c3315791fe4" providerId="ADAL" clId="{AC171C39-0C85-204B-A61F-4E62D61F8BF0}" dt="2021-02-17T15:12:28.298" v="247" actId="14100"/>
          <ac:cxnSpMkLst>
            <pc:docMk/>
            <pc:sldMk cId="3151460380" sldId="362"/>
            <ac:cxnSpMk id="48" creationId="{206843CD-AC13-8F41-B534-CD77FC1E2F4B}"/>
          </ac:cxnSpMkLst>
        </pc:cxnChg>
        <pc:cxnChg chg="del mod">
          <ac:chgData name="Nicholas Gibbins" userId="6a0e944c-4d97-467d-bb7a-7c3315791fe4" providerId="ADAL" clId="{AC171C39-0C85-204B-A61F-4E62D61F8BF0}" dt="2021-02-17T15:09:43.153" v="181" actId="478"/>
          <ac:cxnSpMkLst>
            <pc:docMk/>
            <pc:sldMk cId="3151460380" sldId="362"/>
            <ac:cxnSpMk id="58" creationId="{0A36E594-53CF-044E-B431-2390C6C211F5}"/>
          </ac:cxnSpMkLst>
        </pc:cxnChg>
        <pc:cxnChg chg="add mod">
          <ac:chgData name="Nicholas Gibbins" userId="6a0e944c-4d97-467d-bb7a-7c3315791fe4" providerId="ADAL" clId="{AC171C39-0C85-204B-A61F-4E62D61F8BF0}" dt="2021-02-17T15:12:34.212" v="250" actId="14100"/>
          <ac:cxnSpMkLst>
            <pc:docMk/>
            <pc:sldMk cId="3151460380" sldId="362"/>
            <ac:cxnSpMk id="59" creationId="{16D57BB4-B39E-B643-97E9-8A3413E8612E}"/>
          </ac:cxnSpMkLst>
        </pc:cxnChg>
        <pc:cxnChg chg="del mod">
          <ac:chgData name="Nicholas Gibbins" userId="6a0e944c-4d97-467d-bb7a-7c3315791fe4" providerId="ADAL" clId="{AC171C39-0C85-204B-A61F-4E62D61F8BF0}" dt="2021-02-17T15:09:41.987" v="180" actId="478"/>
          <ac:cxnSpMkLst>
            <pc:docMk/>
            <pc:sldMk cId="3151460380" sldId="362"/>
            <ac:cxnSpMk id="61" creationId="{E3130AD8-4A33-AF4A-893C-CC9636F874E2}"/>
          </ac:cxnSpMkLst>
        </pc:cxnChg>
        <pc:cxnChg chg="del mod">
          <ac:chgData name="Nicholas Gibbins" userId="6a0e944c-4d97-467d-bb7a-7c3315791fe4" providerId="ADAL" clId="{AC171C39-0C85-204B-A61F-4E62D61F8BF0}" dt="2021-02-17T15:09:40.293" v="179" actId="478"/>
          <ac:cxnSpMkLst>
            <pc:docMk/>
            <pc:sldMk cId="3151460380" sldId="362"/>
            <ac:cxnSpMk id="64" creationId="{572744B5-27D5-EE40-A671-E735F49EAC52}"/>
          </ac:cxnSpMkLst>
        </pc:cxnChg>
        <pc:cxnChg chg="del mod">
          <ac:chgData name="Nicholas Gibbins" userId="6a0e944c-4d97-467d-bb7a-7c3315791fe4" providerId="ADAL" clId="{AC171C39-0C85-204B-A61F-4E62D61F8BF0}" dt="2021-02-17T15:09:38.287" v="178" actId="478"/>
          <ac:cxnSpMkLst>
            <pc:docMk/>
            <pc:sldMk cId="3151460380" sldId="362"/>
            <ac:cxnSpMk id="70" creationId="{51936E91-87A6-7045-9DD2-CBB243FDAAF2}"/>
          </ac:cxnSpMkLst>
        </pc:cxnChg>
        <pc:cxnChg chg="del mod">
          <ac:chgData name="Nicholas Gibbins" userId="6a0e944c-4d97-467d-bb7a-7c3315791fe4" providerId="ADAL" clId="{AC171C39-0C85-204B-A61F-4E62D61F8BF0}" dt="2021-02-17T15:09:45.573" v="182" actId="478"/>
          <ac:cxnSpMkLst>
            <pc:docMk/>
            <pc:sldMk cId="3151460380" sldId="362"/>
            <ac:cxnSpMk id="73" creationId="{24367126-0870-E246-B224-DFB4ABED74BC}"/>
          </ac:cxnSpMkLst>
        </pc:cxnChg>
        <pc:cxnChg chg="del mod">
          <ac:chgData name="Nicholas Gibbins" userId="6a0e944c-4d97-467d-bb7a-7c3315791fe4" providerId="ADAL" clId="{AC171C39-0C85-204B-A61F-4E62D61F8BF0}" dt="2021-02-17T15:09:47.370" v="183" actId="478"/>
          <ac:cxnSpMkLst>
            <pc:docMk/>
            <pc:sldMk cId="3151460380" sldId="362"/>
            <ac:cxnSpMk id="75" creationId="{655919CB-C8A6-AB40-9C52-EB2361D44357}"/>
          </ac:cxnSpMkLst>
        </pc:cxnChg>
        <pc:cxnChg chg="mod">
          <ac:chgData name="Nicholas Gibbins" userId="6a0e944c-4d97-467d-bb7a-7c3315791fe4" providerId="ADAL" clId="{AC171C39-0C85-204B-A61F-4E62D61F8BF0}" dt="2021-02-17T15:11:14.944" v="222" actId="14100"/>
          <ac:cxnSpMkLst>
            <pc:docMk/>
            <pc:sldMk cId="3151460380" sldId="362"/>
            <ac:cxnSpMk id="77" creationId="{A6A446C3-90D1-9D42-A5BD-70A2CBDCB91C}"/>
          </ac:cxnSpMkLst>
        </pc:cxnChg>
        <pc:cxnChg chg="del mod">
          <ac:chgData name="Nicholas Gibbins" userId="6a0e944c-4d97-467d-bb7a-7c3315791fe4" providerId="ADAL" clId="{AC171C39-0C85-204B-A61F-4E62D61F8BF0}" dt="2021-02-17T15:09:49.166" v="184" actId="478"/>
          <ac:cxnSpMkLst>
            <pc:docMk/>
            <pc:sldMk cId="3151460380" sldId="362"/>
            <ac:cxnSpMk id="79" creationId="{D6B36A8D-56F8-7C42-A392-75785B9FA379}"/>
          </ac:cxnSpMkLst>
        </pc:cxnChg>
      </pc:sldChg>
      <pc:sldChg chg="addSp delSp modSp add mod ord">
        <pc:chgData name="Nicholas Gibbins" userId="6a0e944c-4d97-467d-bb7a-7c3315791fe4" providerId="ADAL" clId="{AC171C39-0C85-204B-A61F-4E62D61F8BF0}" dt="2021-02-17T15:17:48.167" v="333" actId="20577"/>
        <pc:sldMkLst>
          <pc:docMk/>
          <pc:sldMk cId="1335352864" sldId="363"/>
        </pc:sldMkLst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35" creationId="{321835BF-60D3-C94A-8403-B26438CD343D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36" creationId="{B8E49E7A-5C75-F940-952D-28F2812B0234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37" creationId="{59F753AC-92DB-3C43-8BF1-9EE2AD0B64B6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38" creationId="{8CF4A04C-292F-AD4F-9A31-3E7E892F1E75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39" creationId="{8EA0E781-3A8F-264E-996D-C1DA05639D08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0" creationId="{9AC850D7-E9F8-2242-8DD5-599C33C4289E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1" creationId="{055B728B-EB8E-F04A-BA3F-76D24FD177B4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2" creationId="{7097261D-EF20-EA42-813E-0E17DF90D916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3" creationId="{1CA874D4-4D7C-4248-A76E-CF1032674581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5" creationId="{C58D3D37-9863-4545-9628-88082B477A45}"/>
          </ac:spMkLst>
        </pc:spChg>
        <pc:spChg chg="add mod">
          <ac:chgData name="Nicholas Gibbins" userId="6a0e944c-4d97-467d-bb7a-7c3315791fe4" providerId="ADAL" clId="{AC171C39-0C85-204B-A61F-4E62D61F8BF0}" dt="2021-02-17T15:14:47.399" v="272" actId="1076"/>
          <ac:spMkLst>
            <pc:docMk/>
            <pc:sldMk cId="1335352864" sldId="363"/>
            <ac:spMk id="46" creationId="{EC736030-67F3-5F48-9FC4-8413D0AF77D6}"/>
          </ac:spMkLst>
        </pc:spChg>
        <pc:spChg chg="add mod">
          <ac:chgData name="Nicholas Gibbins" userId="6a0e944c-4d97-467d-bb7a-7c3315791fe4" providerId="ADAL" clId="{AC171C39-0C85-204B-A61F-4E62D61F8BF0}" dt="2021-02-17T15:16:44.773" v="300" actId="1076"/>
          <ac:spMkLst>
            <pc:docMk/>
            <pc:sldMk cId="1335352864" sldId="363"/>
            <ac:spMk id="84" creationId="{5E375E1F-E192-3B4F-96CA-BA1C7DE48049}"/>
          </ac:spMkLst>
        </pc:spChg>
        <pc:spChg chg="add mod">
          <ac:chgData name="Nicholas Gibbins" userId="6a0e944c-4d97-467d-bb7a-7c3315791fe4" providerId="ADAL" clId="{AC171C39-0C85-204B-A61F-4E62D61F8BF0}" dt="2021-02-17T15:15:09.684" v="292" actId="20577"/>
          <ac:spMkLst>
            <pc:docMk/>
            <pc:sldMk cId="1335352864" sldId="363"/>
            <ac:spMk id="85" creationId="{4138C2A3-CFC6-D84F-9DFE-A1AB211B03BD}"/>
          </ac:spMkLst>
        </pc:spChg>
        <pc:spChg chg="add mod">
          <ac:chgData name="Nicholas Gibbins" userId="6a0e944c-4d97-467d-bb7a-7c3315791fe4" providerId="ADAL" clId="{AC171C39-0C85-204B-A61F-4E62D61F8BF0}" dt="2021-02-17T15:17:48.167" v="333" actId="20577"/>
          <ac:spMkLst>
            <pc:docMk/>
            <pc:sldMk cId="1335352864" sldId="363"/>
            <ac:spMk id="101" creationId="{2DB8AC88-9C9A-2D4A-A11A-FD179D781A01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4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5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6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7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8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29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0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1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3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4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5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6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7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38" creationId="{00000000-0000-0000-0000-000000000000}"/>
          </ac:spMkLst>
        </pc:spChg>
        <pc:spChg chg="del">
          <ac:chgData name="Nicholas Gibbins" userId="6a0e944c-4d97-467d-bb7a-7c3315791fe4" providerId="ADAL" clId="{AC171C39-0C85-204B-A61F-4E62D61F8BF0}" dt="2021-02-17T15:13:22.150" v="254" actId="478"/>
          <ac:spMkLst>
            <pc:docMk/>
            <pc:sldMk cId="1335352864" sldId="363"/>
            <ac:spMk id="56340" creationId="{00000000-0000-0000-0000-000000000000}"/>
          </ac:spMkLst>
        </pc:spChg>
        <pc:spChg chg="add mod">
          <ac:chgData name="Nicholas Gibbins" userId="6a0e944c-4d97-467d-bb7a-7c3315791fe4" providerId="ADAL" clId="{AC171C39-0C85-204B-A61F-4E62D61F8BF0}" dt="2021-02-17T15:17:38.472" v="324" actId="1076"/>
          <ac:spMkLst>
            <pc:docMk/>
            <pc:sldMk cId="1335352864" sldId="363"/>
            <ac:spMk id="82948" creationId="{6E9AD484-4251-7844-A1CD-93E22C22EC44}"/>
          </ac:spMkLst>
        </pc:spChg>
        <pc:grpChg chg="del">
          <ac:chgData name="Nicholas Gibbins" userId="6a0e944c-4d97-467d-bb7a-7c3315791fe4" providerId="ADAL" clId="{AC171C39-0C85-204B-A61F-4E62D61F8BF0}" dt="2021-02-17T15:13:22.150" v="254" actId="478"/>
          <ac:grpSpMkLst>
            <pc:docMk/>
            <pc:sldMk cId="1335352864" sldId="363"/>
            <ac:grpSpMk id="2" creationId="{00000000-0000-0000-0000-000000000000}"/>
          </ac:grpSpMkLst>
        </pc:grpChg>
        <pc:grpChg chg="del">
          <ac:chgData name="Nicholas Gibbins" userId="6a0e944c-4d97-467d-bb7a-7c3315791fe4" providerId="ADAL" clId="{AC171C39-0C85-204B-A61F-4E62D61F8BF0}" dt="2021-02-17T15:13:22.150" v="254" actId="478"/>
          <ac:grpSpMkLst>
            <pc:docMk/>
            <pc:sldMk cId="1335352864" sldId="363"/>
            <ac:grpSpMk id="4" creationId="{00000000-0000-0000-0000-000000000000}"/>
          </ac:grpSpMkLst>
        </pc:grpChg>
        <pc:grpChg chg="del">
          <ac:chgData name="Nicholas Gibbins" userId="6a0e944c-4d97-467d-bb7a-7c3315791fe4" providerId="ADAL" clId="{AC171C39-0C85-204B-A61F-4E62D61F8BF0}" dt="2021-02-17T15:13:22.150" v="254" actId="478"/>
          <ac:grpSpMkLst>
            <pc:docMk/>
            <pc:sldMk cId="1335352864" sldId="363"/>
            <ac:grpSpMk id="5" creationId="{00000000-0000-0000-0000-000000000000}"/>
          </ac:grpSpMkLst>
        </pc:grp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44" creationId="{877B00DF-3161-6847-9DEC-0D1DCBF6F38B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47" creationId="{06B2304F-92F1-C340-BD37-C528356743DE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48" creationId="{1BA6CCA1-9AA1-A84B-BE90-26D11895B391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49" creationId="{D6253C0F-87A7-464C-84DA-7F7A3DD12C98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0" creationId="{5CF7940B-7A02-9445-88E2-8D647DBC48FC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1" creationId="{A74F0C77-2B68-7349-ADB9-05FC56CD599A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2" creationId="{3D8B2114-3CD7-7A4F-ADF5-F4D2784C0A4B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3" creationId="{22DC739F-1547-C54C-BFEE-A63846257498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4" creationId="{3D4955B8-35D8-2D47-959C-91C358D636FA}"/>
          </ac:cxnSpMkLst>
        </pc:cxnChg>
        <pc:cxnChg chg="add mod">
          <ac:chgData name="Nicholas Gibbins" userId="6a0e944c-4d97-467d-bb7a-7c3315791fe4" providerId="ADAL" clId="{AC171C39-0C85-204B-A61F-4E62D61F8BF0}" dt="2021-02-17T15:14:47.399" v="272" actId="1076"/>
          <ac:cxnSpMkLst>
            <pc:docMk/>
            <pc:sldMk cId="1335352864" sldId="363"/>
            <ac:cxnSpMk id="55" creationId="{5B4CB733-F868-394A-A38B-6046832C83B5}"/>
          </ac:cxnSpMkLst>
        </pc:cxnChg>
        <pc:cxnChg chg="add mod">
          <ac:chgData name="Nicholas Gibbins" userId="6a0e944c-4d97-467d-bb7a-7c3315791fe4" providerId="ADAL" clId="{AC171C39-0C85-204B-A61F-4E62D61F8BF0}" dt="2021-02-17T15:16:44.773" v="300" actId="1076"/>
          <ac:cxnSpMkLst>
            <pc:docMk/>
            <pc:sldMk cId="1335352864" sldId="363"/>
            <ac:cxnSpMk id="56" creationId="{2E851DD8-EF99-BC49-9D92-A952998C9A8E}"/>
          </ac:cxnSpMkLst>
        </pc:cxnChg>
        <pc:cxnChg chg="add mod">
          <ac:chgData name="Nicholas Gibbins" userId="6a0e944c-4d97-467d-bb7a-7c3315791fe4" providerId="ADAL" clId="{AC171C39-0C85-204B-A61F-4E62D61F8BF0}" dt="2021-02-17T15:17:16.419" v="308" actId="14100"/>
          <ac:cxnSpMkLst>
            <pc:docMk/>
            <pc:sldMk cId="1335352864" sldId="363"/>
            <ac:cxnSpMk id="91" creationId="{F12451D3-1443-5048-BC54-AA716DA52484}"/>
          </ac:cxnSpMkLst>
        </pc:cxnChg>
        <pc:cxnChg chg="add mod">
          <ac:chgData name="Nicholas Gibbins" userId="6a0e944c-4d97-467d-bb7a-7c3315791fe4" providerId="ADAL" clId="{AC171C39-0C85-204B-A61F-4E62D61F8BF0}" dt="2021-02-17T15:17:21.805" v="309" actId="14100"/>
          <ac:cxnSpMkLst>
            <pc:docMk/>
            <pc:sldMk cId="1335352864" sldId="363"/>
            <ac:cxnSpMk id="94" creationId="{9DD6DF46-CC44-6246-88BC-7EECD02F964B}"/>
          </ac:cxnSpMkLst>
        </pc:cxnChg>
      </pc:sldChg>
      <pc:sldChg chg="delSp modSp add mod">
        <pc:chgData name="Nicholas Gibbins" userId="6a0e944c-4d97-467d-bb7a-7c3315791fe4" providerId="ADAL" clId="{AC171C39-0C85-204B-A61F-4E62D61F8BF0}" dt="2021-02-17T15:40:36.498" v="342" actId="1076"/>
        <pc:sldMkLst>
          <pc:docMk/>
          <pc:sldMk cId="3606624363" sldId="364"/>
        </pc:sldMkLst>
        <pc:spChg chg="mod">
          <ac:chgData name="Nicholas Gibbins" userId="6a0e944c-4d97-467d-bb7a-7c3315791fe4" providerId="ADAL" clId="{AC171C39-0C85-204B-A61F-4E62D61F8BF0}" dt="2021-02-17T15:40:21.942" v="339" actId="14100"/>
          <ac:spMkLst>
            <pc:docMk/>
            <pc:sldMk cId="3606624363" sldId="364"/>
            <ac:spMk id="38" creationId="{8CF4A04C-292F-AD4F-9A31-3E7E892F1E75}"/>
          </ac:spMkLst>
        </pc:spChg>
        <pc:spChg chg="mod">
          <ac:chgData name="Nicholas Gibbins" userId="6a0e944c-4d97-467d-bb7a-7c3315791fe4" providerId="ADAL" clId="{AC171C39-0C85-204B-A61F-4E62D61F8BF0}" dt="2021-02-17T15:40:33.426" v="341" actId="1076"/>
          <ac:spMkLst>
            <pc:docMk/>
            <pc:sldMk cId="3606624363" sldId="364"/>
            <ac:spMk id="39" creationId="{8EA0E781-3A8F-264E-996D-C1DA05639D08}"/>
          </ac:spMkLst>
        </pc:spChg>
        <pc:spChg chg="mod">
          <ac:chgData name="Nicholas Gibbins" userId="6a0e944c-4d97-467d-bb7a-7c3315791fe4" providerId="ADAL" clId="{AC171C39-0C85-204B-A61F-4E62D61F8BF0}" dt="2021-02-17T15:40:36.498" v="342" actId="1076"/>
          <ac:spMkLst>
            <pc:docMk/>
            <pc:sldMk cId="3606624363" sldId="364"/>
            <ac:spMk id="40" creationId="{9AC850D7-E9F8-2242-8DD5-599C33C4289E}"/>
          </ac:spMkLst>
        </pc:spChg>
        <pc:spChg chg="mod">
          <ac:chgData name="Nicholas Gibbins" userId="6a0e944c-4d97-467d-bb7a-7c3315791fe4" providerId="ADAL" clId="{AC171C39-0C85-204B-A61F-4E62D61F8BF0}" dt="2021-02-17T15:40:21.942" v="339" actId="14100"/>
          <ac:spMkLst>
            <pc:docMk/>
            <pc:sldMk cId="3606624363" sldId="364"/>
            <ac:spMk id="46" creationId="{EC736030-67F3-5F48-9FC4-8413D0AF77D6}"/>
          </ac:spMkLst>
        </pc:spChg>
        <pc:cxnChg chg="mod">
          <ac:chgData name="Nicholas Gibbins" userId="6a0e944c-4d97-467d-bb7a-7c3315791fe4" providerId="ADAL" clId="{AC171C39-0C85-204B-A61F-4E62D61F8BF0}" dt="2021-02-17T15:40:27.382" v="340" actId="14100"/>
          <ac:cxnSpMkLst>
            <pc:docMk/>
            <pc:sldMk cId="3606624363" sldId="364"/>
            <ac:cxnSpMk id="49" creationId="{D6253C0F-87A7-464C-84DA-7F7A3DD12C98}"/>
          </ac:cxnSpMkLst>
        </pc:cxnChg>
        <pc:cxnChg chg="mod">
          <ac:chgData name="Nicholas Gibbins" userId="6a0e944c-4d97-467d-bb7a-7c3315791fe4" providerId="ADAL" clId="{AC171C39-0C85-204B-A61F-4E62D61F8BF0}" dt="2021-02-17T15:40:36.498" v="342" actId="1076"/>
          <ac:cxnSpMkLst>
            <pc:docMk/>
            <pc:sldMk cId="3606624363" sldId="364"/>
            <ac:cxnSpMk id="50" creationId="{5CF7940B-7A02-9445-88E2-8D647DBC48FC}"/>
          </ac:cxnSpMkLst>
        </pc:cxnChg>
        <pc:cxnChg chg="mod">
          <ac:chgData name="Nicholas Gibbins" userId="6a0e944c-4d97-467d-bb7a-7c3315791fe4" providerId="ADAL" clId="{AC171C39-0C85-204B-A61F-4E62D61F8BF0}" dt="2021-02-17T15:40:33.426" v="341" actId="1076"/>
          <ac:cxnSpMkLst>
            <pc:docMk/>
            <pc:sldMk cId="3606624363" sldId="364"/>
            <ac:cxnSpMk id="51" creationId="{A74F0C77-2B68-7349-ADB9-05FC56CD599A}"/>
          </ac:cxnSpMkLst>
        </pc:cxnChg>
        <pc:cxnChg chg="mod">
          <ac:chgData name="Nicholas Gibbins" userId="6a0e944c-4d97-467d-bb7a-7c3315791fe4" providerId="ADAL" clId="{AC171C39-0C85-204B-A61F-4E62D61F8BF0}" dt="2021-02-17T15:40:21.942" v="339" actId="14100"/>
          <ac:cxnSpMkLst>
            <pc:docMk/>
            <pc:sldMk cId="3606624363" sldId="364"/>
            <ac:cxnSpMk id="52" creationId="{3D8B2114-3CD7-7A4F-ADF5-F4D2784C0A4B}"/>
          </ac:cxnSpMkLst>
        </pc:cxnChg>
        <pc:cxnChg chg="del mod">
          <ac:chgData name="Nicholas Gibbins" userId="6a0e944c-4d97-467d-bb7a-7c3315791fe4" providerId="ADAL" clId="{AC171C39-0C85-204B-A61F-4E62D61F8BF0}" dt="2021-02-17T15:39:53.473" v="336" actId="478"/>
          <ac:cxnSpMkLst>
            <pc:docMk/>
            <pc:sldMk cId="3606624363" sldId="364"/>
            <ac:cxnSpMk id="94" creationId="{9DD6DF46-CC44-6246-88BC-7EECD02F964B}"/>
          </ac:cxnSpMkLst>
        </pc:cxnChg>
      </pc:sldChg>
      <pc:sldChg chg="modSp new mod">
        <pc:chgData name="Nicholas Gibbins" userId="6a0e944c-4d97-467d-bb7a-7c3315791fe4" providerId="ADAL" clId="{AC171C39-0C85-204B-A61F-4E62D61F8BF0}" dt="2021-02-19T16:57:40.537" v="1117" actId="20577"/>
        <pc:sldMkLst>
          <pc:docMk/>
          <pc:sldMk cId="1932910016" sldId="365"/>
        </pc:sldMkLst>
        <pc:spChg chg="mod">
          <ac:chgData name="Nicholas Gibbins" userId="6a0e944c-4d97-467d-bb7a-7c3315791fe4" providerId="ADAL" clId="{AC171C39-0C85-204B-A61F-4E62D61F8BF0}" dt="2021-02-19T16:33:18.591" v="513" actId="20577"/>
          <ac:spMkLst>
            <pc:docMk/>
            <pc:sldMk cId="1932910016" sldId="365"/>
            <ac:spMk id="2" creationId="{1838C93F-628B-9348-A753-8F5303FBCA0D}"/>
          </ac:spMkLst>
        </pc:spChg>
        <pc:spChg chg="mod">
          <ac:chgData name="Nicholas Gibbins" userId="6a0e944c-4d97-467d-bb7a-7c3315791fe4" providerId="ADAL" clId="{AC171C39-0C85-204B-A61F-4E62D61F8BF0}" dt="2021-02-19T16:57:40.537" v="1117" actId="20577"/>
          <ac:spMkLst>
            <pc:docMk/>
            <pc:sldMk cId="1932910016" sldId="365"/>
            <ac:spMk id="3" creationId="{0BDB57E3-8CDB-3C4B-97F3-9D712ED28B4A}"/>
          </ac:spMkLst>
        </pc:spChg>
      </pc:sldChg>
      <pc:sldChg chg="addSp delSp modSp new mod">
        <pc:chgData name="Nicholas Gibbins" userId="6a0e944c-4d97-467d-bb7a-7c3315791fe4" providerId="ADAL" clId="{AC171C39-0C85-204B-A61F-4E62D61F8BF0}" dt="2021-02-19T16:54:11.545" v="934" actId="14861"/>
        <pc:sldMkLst>
          <pc:docMk/>
          <pc:sldMk cId="2537785477" sldId="366"/>
        </pc:sldMkLst>
        <pc:spChg chg="del mod">
          <ac:chgData name="Nicholas Gibbins" userId="6a0e944c-4d97-467d-bb7a-7c3315791fe4" providerId="ADAL" clId="{AC171C39-0C85-204B-A61F-4E62D61F8BF0}" dt="2021-02-19T16:53:33.465" v="925" actId="478"/>
          <ac:spMkLst>
            <pc:docMk/>
            <pc:sldMk cId="2537785477" sldId="366"/>
            <ac:spMk id="2" creationId="{36FDFFFE-85A9-D444-A44E-F342DB891AFF}"/>
          </ac:spMkLst>
        </pc:spChg>
        <pc:spChg chg="add del mod">
          <ac:chgData name="Nicholas Gibbins" userId="6a0e944c-4d97-467d-bb7a-7c3315791fe4" providerId="ADAL" clId="{AC171C39-0C85-204B-A61F-4E62D61F8BF0}" dt="2021-02-19T16:53:35.706" v="927" actId="478"/>
          <ac:spMkLst>
            <pc:docMk/>
            <pc:sldMk cId="2537785477" sldId="366"/>
            <ac:spMk id="5" creationId="{4607DE91-5385-0E46-8C09-18B06F9B1F76}"/>
          </ac:spMkLst>
        </pc:spChg>
        <pc:picChg chg="add mod">
          <ac:chgData name="Nicholas Gibbins" userId="6a0e944c-4d97-467d-bb7a-7c3315791fe4" providerId="ADAL" clId="{AC171C39-0C85-204B-A61F-4E62D61F8BF0}" dt="2021-02-19T16:54:11.545" v="934" actId="14861"/>
          <ac:picMkLst>
            <pc:docMk/>
            <pc:sldMk cId="2537785477" sldId="366"/>
            <ac:picMk id="7" creationId="{111F508E-2487-1543-9724-44B7280658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8588-0E2C-BE47-BA27-A19B6D3115B4}" type="slidenum">
              <a:rPr lang="en-GB"/>
              <a:pPr/>
              <a:t>2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1B029-88D4-F948-8425-04006CAD5D0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If you ask O developers which methodology they use .. They will most likely have no answer!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do an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6088B-FA9E-444E-87E0-5E0E9CF65F1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A2B2B-2BFB-B44D-9B4F-5F6E9970682B}" type="slidenum">
              <a:rPr lang="en-GB"/>
              <a:pPr/>
              <a:t>23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Noy calls the last one “combination” which is misleading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F30BD-56AE-5D41-BF9F-2BE14845626F}" type="slidenum">
              <a:rPr lang="en-GB"/>
              <a:pPr/>
              <a:t>42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OWL</a:t>
            </a:r>
            <a:r>
              <a:rPr lang="en-US" baseline="0" dirty="0"/>
              <a:t> 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8FE3A-94BF-7F40-AF93-A506F7F6A21E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3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0EB9-9867-3E4D-B916-4D3CFD4BDADC}" type="slidenum">
              <a:rPr lang="en-GB">
                <a:ea typeface="Arial" charset="0"/>
                <a:cs typeface="Arial" charset="0"/>
              </a:rPr>
              <a:pPr/>
              <a:t>64</a:t>
            </a:fld>
            <a:endParaRPr lang="en-GB">
              <a:ea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ea typeface="Arial" charset="0"/>
                <a:cs typeface="Arial" charset="0"/>
              </a:rPr>
              <a:t>Owl:differentFrom can be set from the individual editor. Click on the individual purple icon and select this property and a value from the ontology</a:t>
            </a:r>
          </a:p>
        </p:txBody>
      </p:sp>
    </p:spTree>
    <p:extLst>
      <p:ext uri="{BB962C8B-B14F-4D97-AF65-F5344CB8AC3E}">
        <p14:creationId xmlns:p14="http://schemas.microsoft.com/office/powerpoint/2010/main" val="363758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1597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A1E7B-0DC7-FC4C-ABFB-89B9E6743A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7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B3FB3-89D7-A64F-838B-4A57139344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7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567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5" r:id="rId21"/>
    <p:sldLayoutId id="2147483726" r:id="rId22"/>
    <p:sldLayoutId id="2147483727" r:id="rId23"/>
    <p:sldLayoutId id="214748372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pages.uni-koblenz.de/~staab/Research/Publications/2009/handbookEdition2/what-is-an-ontology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pages.uni-koblenz.de/~staab/Research/Publications/2009/handbookEdition2/what-is-an-ontology.pdf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pages.uni-koblenz.de/~staab/Research/Publications/2009/handbookEdition2/what-is-an-ontology.pdf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Domain ontologies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a particular domain extensively </a:t>
            </a:r>
          </a:p>
          <a:p>
            <a:pPr marL="0" indent="0">
              <a:buNone/>
            </a:pPr>
            <a:r>
              <a:rPr lang="en-GB" dirty="0"/>
              <a:t>Domain dependent by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Examples:</a:t>
            </a:r>
          </a:p>
          <a:p>
            <a:r>
              <a:rPr lang="en-GB" dirty="0"/>
              <a:t>GO: Gene Ontology</a:t>
            </a:r>
          </a:p>
          <a:p>
            <a:pPr lvl="1"/>
            <a:r>
              <a:rPr lang="en-GB" dirty="0"/>
              <a:t>Roughly 25K concepts</a:t>
            </a:r>
          </a:p>
          <a:p>
            <a:r>
              <a:rPr lang="en-GB" dirty="0"/>
              <a:t>CIDOC CRM: cultural heritage</a:t>
            </a:r>
          </a:p>
          <a:p>
            <a:pPr lvl="1"/>
            <a:r>
              <a:rPr lang="en-GB" dirty="0"/>
              <a:t>Roughly 100 concepts</a:t>
            </a:r>
          </a:p>
          <a:p>
            <a:r>
              <a:rPr lang="en-GB" dirty="0"/>
              <a:t>FMA: Foundational Model of Anatomy</a:t>
            </a:r>
          </a:p>
          <a:p>
            <a:pPr lvl="1"/>
            <a:r>
              <a:rPr lang="en-GB" dirty="0"/>
              <a:t>Around 75K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F6C2-7D92-5645-A08F-D331175A7C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08720"/>
            <a:ext cx="10348911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CRM Ontology</a:t>
            </a:r>
          </a:p>
        </p:txBody>
      </p:sp>
    </p:spTree>
    <p:extLst>
      <p:ext uri="{BB962C8B-B14F-4D97-AF65-F5344CB8AC3E}">
        <p14:creationId xmlns:p14="http://schemas.microsoft.com/office/powerpoint/2010/main" val="213576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ontologies</a:t>
            </a:r>
          </a:p>
        </p:txBody>
      </p:sp>
      <p:pic>
        <p:nvPicPr>
          <p:cNvPr id="58370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8054" t="15706" r="4233" b="17509"/>
          <a:stretch/>
        </p:blipFill>
        <p:spPr>
          <a:xfrm>
            <a:off x="623888" y="2184400"/>
            <a:ext cx="5404299" cy="3086100"/>
          </a:xfrm>
        </p:spPr>
      </p:pic>
      <p:sp>
        <p:nvSpPr>
          <p:cNvPr id="58372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Mainly designed to answer to the needs of a particular application</a:t>
            </a:r>
          </a:p>
          <a:p>
            <a:pPr marL="0" indent="0">
              <a:buNone/>
            </a:pPr>
            <a:r>
              <a:rPr lang="en-GB" dirty="0"/>
              <a:t>Scaled and focused to fit the application domain requirements</a:t>
            </a:r>
          </a:p>
          <a:p>
            <a:pPr marL="0" indent="0">
              <a:buNone/>
            </a:pPr>
            <a:r>
              <a:rPr lang="en-GB" dirty="0"/>
              <a:t>Examples:</a:t>
            </a:r>
          </a:p>
          <a:p>
            <a:r>
              <a:rPr lang="en-GB" dirty="0"/>
              <a:t>FOAF: Friend of a Friend ontology</a:t>
            </a:r>
          </a:p>
          <a:p>
            <a:pPr lvl="1"/>
            <a:r>
              <a:rPr lang="en-GB" dirty="0"/>
              <a:t>about a dozen concepts</a:t>
            </a:r>
          </a:p>
          <a:p>
            <a:r>
              <a:rPr lang="en-GB" dirty="0"/>
              <a:t>ESWC06: for conference metadata</a:t>
            </a:r>
          </a:p>
          <a:p>
            <a:pPr lvl="1"/>
            <a:r>
              <a:rPr lang="en-GB" dirty="0"/>
              <a:t>about 80 concepts, including FOAF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D425B-C4B9-0F48-AF35-DE8D9C65F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172200" y="1752601"/>
            <a:ext cx="4038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16048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Building Methodologies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Building Methodologies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 standard methodology for ontology construction</a:t>
            </a:r>
          </a:p>
          <a:p>
            <a:pPr marL="0" indent="0">
              <a:buNone/>
            </a:pPr>
            <a:r>
              <a:rPr lang="en-GB" dirty="0"/>
              <a:t>There are a number of methodologies and best practices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following life cycle stages are usually shared by the methodologies:</a:t>
            </a:r>
          </a:p>
          <a:p>
            <a:pPr lvl="1"/>
            <a:r>
              <a:rPr lang="en-GB" dirty="0"/>
              <a:t>Specification  - scope and purpose</a:t>
            </a:r>
          </a:p>
          <a:p>
            <a:pPr lvl="1"/>
            <a:r>
              <a:rPr lang="en-GB" dirty="0"/>
              <a:t>Conceptualisation  - determining the concepts and relations</a:t>
            </a:r>
          </a:p>
          <a:p>
            <a:pPr lvl="1"/>
            <a:r>
              <a:rPr lang="en-GB" dirty="0"/>
              <a:t>Formalisation  - axioms, restrictions</a:t>
            </a:r>
          </a:p>
          <a:p>
            <a:pPr lvl="1"/>
            <a:r>
              <a:rPr lang="en-GB" dirty="0"/>
              <a:t>Implementation  - using some ontology editing tool</a:t>
            </a:r>
          </a:p>
          <a:p>
            <a:pPr lvl="1"/>
            <a:r>
              <a:rPr lang="en-GB" dirty="0"/>
              <a:t>Evaluation  - measure how well you did</a:t>
            </a:r>
          </a:p>
          <a:p>
            <a:pPr lvl="1"/>
            <a:r>
              <a:rPr lang="en-GB" dirty="0"/>
              <a:t>Documentation  - document what you did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F641-2EBC-5345-8725-E8949DFE3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Specifying the ontology’s purpose and scope </a:t>
            </a:r>
          </a:p>
          <a:p>
            <a:endParaRPr lang="en-GB" dirty="0"/>
          </a:p>
          <a:p>
            <a:r>
              <a:rPr lang="en-GB" dirty="0"/>
              <a:t>Why are you building this ontology?</a:t>
            </a:r>
          </a:p>
          <a:p>
            <a:r>
              <a:rPr lang="en-GB" dirty="0"/>
              <a:t>What will this ontology be used for? </a:t>
            </a:r>
          </a:p>
          <a:p>
            <a:r>
              <a:rPr lang="en-GB" dirty="0"/>
              <a:t>What is the domain of interest? </a:t>
            </a:r>
          </a:p>
          <a:p>
            <a:pPr lvl="1"/>
            <a:r>
              <a:rPr lang="en-GB" dirty="0"/>
              <a:t>An ontology for car sales probably doesn't need to know much about types and prices of engine oil</a:t>
            </a:r>
          </a:p>
          <a:p>
            <a:r>
              <a:rPr lang="en-GB" dirty="0"/>
              <a:t>How much detail do you need?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17D4E-54C7-4A4B-A822-42D618CBF6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questions you need the ontology to answer?</a:t>
            </a:r>
          </a:p>
          <a:p>
            <a:r>
              <a:rPr lang="en-GB" dirty="0"/>
              <a:t>These are competency questions</a:t>
            </a:r>
          </a:p>
          <a:p>
            <a:r>
              <a:rPr lang="en-GB" dirty="0"/>
              <a:t>Make a list of such questions and use as a check list when designing the ontology</a:t>
            </a:r>
          </a:p>
          <a:p>
            <a:r>
              <a:rPr lang="en-GB" dirty="0"/>
              <a:t>Helps to define scope, level of detail, evaluation, etc.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8196B-74E8-6B44-A2B6-4CDA34EC6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0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questions that you REALLY need </a:t>
            </a:r>
          </a:p>
          <a:p>
            <a:r>
              <a:rPr lang="en-GB" dirty="0"/>
              <a:t>You probably don’t need to worry about the questions that “perhaps someone might need to ask someday”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The questions that CAN BE answered</a:t>
            </a:r>
          </a:p>
          <a:p>
            <a:r>
              <a:rPr lang="en-GB" dirty="0"/>
              <a:t>Can you get the necessary data to answer those questions?</a:t>
            </a:r>
          </a:p>
          <a:p>
            <a:r>
              <a:rPr lang="en-GB" dirty="0"/>
              <a:t>Permanent lack of some data may render parts of the ontology useless!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063F7-F0BC-AE45-AD6C-7BDB26A30E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Conceptualisation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the concepts to include in your ontology, and how they relate to each other</a:t>
            </a:r>
          </a:p>
          <a:p>
            <a:r>
              <a:rPr lang="en-GB" dirty="0"/>
              <a:t>Depends on your defined scope and competency questions</a:t>
            </a:r>
          </a:p>
          <a:p>
            <a:r>
              <a:rPr lang="en-GB" dirty="0"/>
              <a:t>Define unambiguous names and descriptions for classes and properties </a:t>
            </a:r>
            <a:br>
              <a:rPr lang="en-GB" dirty="0"/>
            </a:br>
            <a:r>
              <a:rPr lang="en-GB" dirty="0"/>
              <a:t>(more on this in Documentation)</a:t>
            </a:r>
          </a:p>
          <a:p>
            <a:r>
              <a:rPr lang="en-GB" dirty="0"/>
              <a:t>Reach agreement (the hard part!)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best tool to use: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8BE1F-05FC-9642-A1E2-085EC63A8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85F6D-5270-9D46-AF04-24EFFD512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4" b="42640"/>
          <a:stretch/>
        </p:blipFill>
        <p:spPr bwMode="auto">
          <a:xfrm>
            <a:off x="2667000" y="4583339"/>
            <a:ext cx="6858000" cy="10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1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C1E2-1298-FC43-AC00-88FDC3475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10" descr="ebay-onto-b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18000"/>
          </a:blip>
          <a:srcRect l="-7" t="-30" r="50" b="-194"/>
          <a:stretch/>
        </p:blipFill>
        <p:spPr>
          <a:xfrm>
            <a:off x="1140278" y="1773238"/>
            <a:ext cx="9911443" cy="4468813"/>
          </a:xfrm>
        </p:spPr>
      </p:pic>
      <p:sp>
        <p:nvSpPr>
          <p:cNvPr id="2" name="Rectangle 1"/>
          <p:cNvSpPr/>
          <p:nvPr/>
        </p:nvSpPr>
        <p:spPr>
          <a:xfrm>
            <a:off x="6996113" y="4918612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en-GB" sz="2000" dirty="0">
                <a:cs typeface="Georgia"/>
              </a:rPr>
              <a:t>Start with pen and paper, diagramming software (e.g. Visio, Mind Maps), or cards/</a:t>
            </a:r>
            <a:r>
              <a:rPr lang="en-GB" sz="2000" dirty="0" err="1">
                <a:cs typeface="Georgia"/>
              </a:rPr>
              <a:t>postit</a:t>
            </a:r>
            <a:r>
              <a:rPr lang="en-GB" sz="2000" dirty="0">
                <a:cs typeface="Georgia"/>
              </a:rPr>
              <a:t> notes</a:t>
            </a:r>
          </a:p>
        </p:txBody>
      </p:sp>
    </p:spTree>
    <p:extLst>
      <p:ext uri="{BB962C8B-B14F-4D97-AF65-F5344CB8AC3E}">
        <p14:creationId xmlns:p14="http://schemas.microsoft.com/office/powerpoint/2010/main" val="67117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Ontology Engineering</a:t>
            </a:r>
            <a:br>
              <a:rPr lang="en-GB" dirty="0"/>
            </a:br>
            <a:r>
              <a:rPr lang="en-GB" dirty="0"/>
              <a:t>and Design Patterns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1363757-3CDE-9141-AFCE-A70F7236D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FDB334-00B4-8D4A-8139-57D79A24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 -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6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Conceptualisation: Reuse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Ontologies are meant to be reusable!</a:t>
            </a:r>
          </a:p>
          <a:p>
            <a:pPr lvl="1"/>
            <a:r>
              <a:rPr lang="en-GB" dirty="0"/>
              <a:t>Technology for reusing ontologies is still limited</a:t>
            </a:r>
          </a:p>
          <a:p>
            <a:pPr marL="0" indent="0">
              <a:buNone/>
            </a:pPr>
            <a:r>
              <a:rPr lang="en-GB" dirty="0"/>
              <a:t>Always a good idea to check any existing models or ontologies</a:t>
            </a:r>
          </a:p>
          <a:p>
            <a:pPr lvl="1"/>
            <a:r>
              <a:rPr lang="en-GB" dirty="0"/>
              <a:t>Check your database models or off-the-shelf ontologies</a:t>
            </a:r>
          </a:p>
          <a:p>
            <a:pPr marL="0" indent="0">
              <a:buNone/>
            </a:pPr>
            <a:r>
              <a:rPr lang="en-GB" dirty="0"/>
              <a:t>Check existing ontologies</a:t>
            </a:r>
          </a:p>
          <a:p>
            <a:pPr lvl="1"/>
            <a:r>
              <a:rPr lang="en-GB" dirty="0"/>
              <a:t>No need to reinvent the wheel, unless it is easier to do so!</a:t>
            </a:r>
          </a:p>
          <a:p>
            <a:pPr lvl="1"/>
            <a:r>
              <a:rPr lang="en-GB" dirty="0"/>
              <a:t>Ontology search engines</a:t>
            </a:r>
          </a:p>
          <a:p>
            <a:pPr lvl="2"/>
            <a:r>
              <a:rPr lang="en-GB" dirty="0" err="1"/>
              <a:t>Swoogle</a:t>
            </a:r>
            <a:r>
              <a:rPr lang="en-GB" dirty="0"/>
              <a:t>, Watson,  </a:t>
            </a:r>
            <a:r>
              <a:rPr lang="en-GB" dirty="0" err="1"/>
              <a:t>lodlaundromat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4DDFE-AD6A-D246-8BB7-BCE53D547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6B5B-1EFA-FF4F-9A31-DB8EC90EC6C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Databases</a:t>
            </a:r>
          </a:p>
          <a:p>
            <a:r>
              <a:rPr lang="de-DE" dirty="0" err="1"/>
              <a:t>Vocabularies</a:t>
            </a:r>
            <a:endParaRPr lang="de-DE" dirty="0"/>
          </a:p>
          <a:p>
            <a:r>
              <a:rPr lang="de-DE" dirty="0" err="1"/>
              <a:t>Ontologies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re-used</a:t>
            </a:r>
            <a:r>
              <a:rPr lang="de-DE" dirty="0"/>
              <a:t> </a:t>
            </a:r>
            <a:r>
              <a:rPr lang="de-DE" dirty="0" err="1"/>
              <a:t>ontologies</a:t>
            </a:r>
            <a:endParaRPr lang="de-DE" dirty="0"/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: FOAF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: Dublin Core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: SIOC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hierarchies</a:t>
            </a:r>
            <a:r>
              <a:rPr lang="de-DE" dirty="0"/>
              <a:t>: SKOS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e-commerce</a:t>
            </a:r>
            <a:r>
              <a:rPr lang="de-DE" dirty="0"/>
              <a:t>: </a:t>
            </a:r>
            <a:r>
              <a:rPr lang="de-DE" dirty="0" err="1"/>
              <a:t>Good</a:t>
            </a:r>
            <a:r>
              <a:rPr lang="de-DE" dirty="0"/>
              <a:t> Relations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Web </a:t>
            </a:r>
            <a:r>
              <a:rPr lang="de-DE" dirty="0" err="1"/>
              <a:t>metadata</a:t>
            </a:r>
            <a:r>
              <a:rPr lang="de-DE" dirty="0"/>
              <a:t>: </a:t>
            </a:r>
            <a:r>
              <a:rPr lang="de-DE" dirty="0" err="1"/>
              <a:t>schema.org</a:t>
            </a:r>
            <a:endParaRPr lang="de-DE" dirty="0"/>
          </a:p>
          <a:p>
            <a:pPr lvl="2"/>
            <a:r>
              <a:rPr lang="de-DE" dirty="0"/>
              <a:t>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9D198-B96B-724F-9A2B-ABBB1537D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Formalisation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Moving from a list of concepts to a formal model</a:t>
            </a:r>
          </a:p>
          <a:p>
            <a:r>
              <a:rPr lang="en-GB"/>
              <a:t>Define the hierarchy of concepts and relations </a:t>
            </a:r>
          </a:p>
          <a:p>
            <a:r>
              <a:rPr lang="en-GB"/>
              <a:t>Also note down any restrictions</a:t>
            </a:r>
          </a:p>
          <a:p>
            <a:pPr lvl="1"/>
            <a:r>
              <a:rPr lang="en-GB"/>
              <a:t>E.g. NonProfitOrg isDisjoint from ProfitOrg</a:t>
            </a:r>
          </a:p>
          <a:p>
            <a:pPr lvl="1"/>
            <a:r>
              <a:rPr lang="en-GB"/>
              <a:t>An email address is unique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2BA4D-7E14-7544-8F19-167EC273D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Building the Class Hierarchy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Top-down</a:t>
            </a:r>
          </a:p>
          <a:p>
            <a:pPr lvl="1"/>
            <a:r>
              <a:rPr lang="en-US" dirty="0"/>
              <a:t>Start with the most general classes and finish with the most detailed classes</a:t>
            </a:r>
          </a:p>
          <a:p>
            <a:pPr marL="0" indent="0">
              <a:buNone/>
            </a:pPr>
            <a:r>
              <a:rPr lang="en-US" dirty="0"/>
              <a:t>Bottom-up</a:t>
            </a:r>
          </a:p>
          <a:p>
            <a:pPr lvl="1"/>
            <a:r>
              <a:rPr lang="en-US" dirty="0"/>
              <a:t>Start with the most detailed classes and finish with the most general ones</a:t>
            </a:r>
          </a:p>
          <a:p>
            <a:pPr marL="0" indent="0">
              <a:buNone/>
            </a:pPr>
            <a:r>
              <a:rPr lang="en-US" dirty="0"/>
              <a:t>Middle-out</a:t>
            </a:r>
          </a:p>
          <a:p>
            <a:pPr lvl="1"/>
            <a:r>
              <a:rPr lang="en-US" dirty="0"/>
              <a:t>Start with the most obvious classes </a:t>
            </a:r>
          </a:p>
          <a:p>
            <a:pPr lvl="1"/>
            <a:r>
              <a:rPr lang="en-US" dirty="0"/>
              <a:t>Group as required</a:t>
            </a:r>
          </a:p>
          <a:p>
            <a:pPr lvl="1"/>
            <a:r>
              <a:rPr lang="en-US" dirty="0"/>
              <a:t>Then go upwards and downwards to the more general and more detailed classes respectively</a:t>
            </a:r>
          </a:p>
          <a:p>
            <a:pPr lvl="1"/>
            <a:r>
              <a:rPr lang="en-US" dirty="0"/>
              <a:t>Good for controlling scope and detail</a:t>
            </a:r>
          </a:p>
          <a:p>
            <a:pPr lvl="2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BA187-A9C1-3748-B4CB-20F46D984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25848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10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75" name="Text Box 137"/>
          <p:cNvSpPr txBox="1">
            <a:spLocks noChangeArrowheads="1"/>
          </p:cNvSpPr>
          <p:nvPr/>
        </p:nvSpPr>
        <p:spPr bwMode="auto">
          <a:xfrm>
            <a:off x="5585703" y="1713919"/>
            <a:ext cx="1172116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affiliatedTo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77" name="Text Box 139"/>
          <p:cNvSpPr txBox="1">
            <a:spLocks noChangeArrowheads="1"/>
          </p:cNvSpPr>
          <p:nvPr/>
        </p:nvSpPr>
        <p:spPr bwMode="auto">
          <a:xfrm>
            <a:off x="6127327" y="3664470"/>
            <a:ext cx="100059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studiesAt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81" name="Text Box 143"/>
          <p:cNvSpPr txBox="1">
            <a:spLocks noChangeArrowheads="1"/>
          </p:cNvSpPr>
          <p:nvPr/>
        </p:nvSpPr>
        <p:spPr bwMode="auto">
          <a:xfrm>
            <a:off x="5287836" y="2683246"/>
            <a:ext cx="893193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worksAt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BDB177-2964-AD4F-A443-087143512107}"/>
              </a:ext>
            </a:extLst>
          </p:cNvPr>
          <p:cNvCxnSpPr>
            <a:cxnSpLocks/>
            <a:stCxn id="49173" idx="3"/>
            <a:endCxn id="49161" idx="1"/>
          </p:cNvCxnSpPr>
          <p:nvPr/>
        </p:nvCxnSpPr>
        <p:spPr>
          <a:xfrm>
            <a:off x="4961313" y="2061238"/>
            <a:ext cx="2269375" cy="10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07C368-B69F-B24F-B373-CE9A0F8C0A40}"/>
              </a:ext>
            </a:extLst>
          </p:cNvPr>
          <p:cNvCxnSpPr>
            <a:cxnSpLocks/>
            <a:stCxn id="49157" idx="3"/>
            <a:endCxn id="49158" idx="1"/>
          </p:cNvCxnSpPr>
          <p:nvPr/>
        </p:nvCxnSpPr>
        <p:spPr>
          <a:xfrm>
            <a:off x="6024563" y="3645825"/>
            <a:ext cx="1206125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5919519-C0CB-CA42-8D5E-7E8675A4D064}"/>
              </a:ext>
            </a:extLst>
          </p:cNvPr>
          <p:cNvCxnSpPr>
            <a:cxnSpLocks/>
            <a:stCxn id="49156" idx="0"/>
            <a:endCxn id="49158" idx="0"/>
          </p:cNvCxnSpPr>
          <p:nvPr/>
        </p:nvCxnSpPr>
        <p:spPr>
          <a:xfrm rot="5400000" flipH="1" flipV="1">
            <a:off x="5634311" y="951449"/>
            <a:ext cx="12700" cy="4812753"/>
          </a:xfrm>
          <a:prstGeom prst="curvedConnector3">
            <a:avLst>
              <a:gd name="adj1" fmla="val 2781803"/>
            </a:avLst>
          </a:prstGeom>
          <a:ln w="1905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6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Naming Conventions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rules, but conventions</a:t>
            </a:r>
          </a:p>
          <a:p>
            <a:r>
              <a:rPr lang="en-US" dirty="0"/>
              <a:t>Avoid spaces and uncommon delimiters in class and relation names</a:t>
            </a:r>
          </a:p>
          <a:p>
            <a:pPr lvl="1"/>
            <a:r>
              <a:rPr lang="en-US" dirty="0"/>
              <a:t>E.g. use </a:t>
            </a:r>
            <a:r>
              <a:rPr lang="en-US" dirty="0" err="1"/>
              <a:t>PetFood</a:t>
            </a:r>
            <a:r>
              <a:rPr lang="en-US" dirty="0"/>
              <a:t> or </a:t>
            </a:r>
            <a:r>
              <a:rPr lang="en-US" dirty="0" err="1"/>
              <a:t>Pet_Food</a:t>
            </a:r>
            <a:r>
              <a:rPr lang="en-US" dirty="0"/>
              <a:t> instead of Pet Food or Pet*Food</a:t>
            </a:r>
          </a:p>
          <a:p>
            <a:r>
              <a:rPr lang="en-US" dirty="0" err="1"/>
              <a:t>Capitalise</a:t>
            </a:r>
            <a:r>
              <a:rPr lang="en-US" dirty="0"/>
              <a:t> each word in a class name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PetFood</a:t>
            </a:r>
            <a:r>
              <a:rPr lang="en-US" dirty="0"/>
              <a:t> instead of </a:t>
            </a:r>
            <a:r>
              <a:rPr lang="en-US" dirty="0" err="1"/>
              <a:t>Petfood</a:t>
            </a:r>
            <a:r>
              <a:rPr lang="en-US" dirty="0"/>
              <a:t> or even </a:t>
            </a:r>
            <a:r>
              <a:rPr lang="en-US" dirty="0" err="1"/>
              <a:t>petfood</a:t>
            </a:r>
            <a:endParaRPr lang="en-US" dirty="0"/>
          </a:p>
          <a:p>
            <a:r>
              <a:rPr lang="en-US" dirty="0"/>
              <a:t>Start names of relations with a lowercase letter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pet_owner</a:t>
            </a:r>
            <a:r>
              <a:rPr lang="en-US" dirty="0"/>
              <a:t>, </a:t>
            </a:r>
            <a:r>
              <a:rPr lang="en-US" dirty="0" err="1"/>
              <a:t>petOwner</a:t>
            </a:r>
            <a:endParaRPr lang="en-US" dirty="0"/>
          </a:p>
          <a:p>
            <a:r>
              <a:rPr lang="en-US" dirty="0"/>
              <a:t>Use singular nouns for classes </a:t>
            </a:r>
          </a:p>
          <a:p>
            <a:pPr lvl="1"/>
            <a:r>
              <a:rPr lang="en-US" dirty="0"/>
              <a:t>E.g. Pet, Person, Shop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990F0-EA45-4D49-AD41-9CCA4BE85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Relation?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Is it a class or a relation?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depends!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the subclass doesn’t need any new relations (or restrictions), then consider making it a relation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27BB33-E10F-3D4A-99D2-5D659AA22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8241626" y="2497974"/>
            <a:ext cx="137915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rIns="3600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type of study</a:t>
            </a:r>
          </a:p>
        </p:txBody>
      </p:sp>
      <p:sp>
        <p:nvSpPr>
          <p:cNvPr id="51210" name="AutoShape 13"/>
          <p:cNvSpPr>
            <a:spLocks noChangeArrowheads="1"/>
          </p:cNvSpPr>
          <p:nvPr/>
        </p:nvSpPr>
        <p:spPr bwMode="auto">
          <a:xfrm>
            <a:off x="9544839" y="2357184"/>
            <a:ext cx="1958969" cy="1542634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9928216" y="2707029"/>
            <a:ext cx="1192213" cy="9239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Full time</a:t>
            </a:r>
          </a:p>
          <a:p>
            <a:pPr algn="l">
              <a:defRPr/>
            </a:pPr>
            <a:endParaRPr lang="en-GB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 time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2" name="Line 15"/>
          <p:cNvSpPr>
            <a:spLocks noChangeShapeType="1"/>
          </p:cNvSpPr>
          <p:nvPr/>
        </p:nvSpPr>
        <p:spPr bwMode="auto">
          <a:xfrm>
            <a:off x="6095999" y="2292242"/>
            <a:ext cx="0" cy="172878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3" name="AutoShape 18"/>
          <p:cNvSpPr>
            <a:spLocks noChangeArrowheads="1"/>
          </p:cNvSpPr>
          <p:nvPr/>
        </p:nvSpPr>
        <p:spPr bwMode="auto">
          <a:xfrm>
            <a:off x="6432550" y="2848391"/>
            <a:ext cx="19589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4" name="AutoShape 19"/>
          <p:cNvSpPr>
            <a:spLocks noChangeArrowheads="1"/>
          </p:cNvSpPr>
          <p:nvPr/>
        </p:nvSpPr>
        <p:spPr bwMode="auto">
          <a:xfrm>
            <a:off x="3333213" y="34290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Part Time Student</a:t>
            </a:r>
          </a:p>
        </p:txBody>
      </p:sp>
      <p:sp>
        <p:nvSpPr>
          <p:cNvPr id="51215" name="AutoShape 20"/>
          <p:cNvSpPr>
            <a:spLocks noChangeArrowheads="1"/>
          </p:cNvSpPr>
          <p:nvPr/>
        </p:nvSpPr>
        <p:spPr bwMode="auto">
          <a:xfrm>
            <a:off x="2209800" y="227647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6" name="AutoShape 21"/>
          <p:cNvSpPr>
            <a:spLocks noChangeArrowheads="1"/>
          </p:cNvSpPr>
          <p:nvPr/>
        </p:nvSpPr>
        <p:spPr bwMode="auto">
          <a:xfrm>
            <a:off x="774435" y="34417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Full Time Student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7A7E4D-4460-FA4A-A507-4B1E3CEB6413}"/>
              </a:ext>
            </a:extLst>
          </p:cNvPr>
          <p:cNvCxnSpPr>
            <a:stCxn id="51216" idx="0"/>
            <a:endCxn id="51215" idx="2"/>
          </p:cNvCxnSpPr>
          <p:nvPr/>
        </p:nvCxnSpPr>
        <p:spPr>
          <a:xfrm flipV="1">
            <a:off x="1926435" y="2852738"/>
            <a:ext cx="1291365" cy="588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1F315C-C072-694E-9C94-565AD371B37B}"/>
              </a:ext>
            </a:extLst>
          </p:cNvPr>
          <p:cNvCxnSpPr>
            <a:cxnSpLocks/>
            <a:stCxn id="51214" idx="0"/>
            <a:endCxn id="51215" idx="2"/>
          </p:cNvCxnSpPr>
          <p:nvPr/>
        </p:nvCxnSpPr>
        <p:spPr>
          <a:xfrm flipH="1" flipV="1">
            <a:off x="3217800" y="2852738"/>
            <a:ext cx="1267413" cy="5762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F4BCBE-33AF-1F4C-979C-723EF60DB592}"/>
              </a:ext>
            </a:extLst>
          </p:cNvPr>
          <p:cNvCxnSpPr>
            <a:cxnSpLocks/>
            <a:stCxn id="51213" idx="3"/>
            <a:endCxn id="51210" idx="1"/>
          </p:cNvCxnSpPr>
          <p:nvPr/>
        </p:nvCxnSpPr>
        <p:spPr>
          <a:xfrm flipV="1">
            <a:off x="8391525" y="3128501"/>
            <a:ext cx="1153314" cy="8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Instance?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Is it a class or an instance?</a:t>
            </a:r>
          </a:p>
          <a:p>
            <a:pPr lvl="1"/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it can have its own instances, then it should be a class</a:t>
            </a:r>
          </a:p>
          <a:p>
            <a:r>
              <a:rPr lang="en-GB" dirty="0"/>
              <a:t>If it can have its own subclasses, then it should be a class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128AD-523A-E14A-BC1C-B91AB73E0E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34" name="AutoShape 14"/>
          <p:cNvSpPr>
            <a:spLocks noChangeArrowheads="1"/>
          </p:cNvSpPr>
          <p:nvPr/>
        </p:nvSpPr>
        <p:spPr bwMode="auto">
          <a:xfrm>
            <a:off x="3262312" y="227647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2235" name="AutoShape 15"/>
          <p:cNvSpPr>
            <a:spLocks noChangeArrowheads="1"/>
          </p:cNvSpPr>
          <p:nvPr/>
        </p:nvSpPr>
        <p:spPr bwMode="auto">
          <a:xfrm>
            <a:off x="7158830" y="227647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52236" name="AutoShape 17"/>
          <p:cNvSpPr>
            <a:spLocks noChangeArrowheads="1"/>
          </p:cNvSpPr>
          <p:nvPr/>
        </p:nvSpPr>
        <p:spPr bwMode="auto">
          <a:xfrm>
            <a:off x="3262312" y="393382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John Smith</a:t>
            </a:r>
          </a:p>
        </p:txBody>
      </p:sp>
      <p:sp>
        <p:nvSpPr>
          <p:cNvPr id="52237" name="AutoShape 18"/>
          <p:cNvSpPr>
            <a:spLocks noChangeArrowheads="1"/>
          </p:cNvSpPr>
          <p:nvPr/>
        </p:nvSpPr>
        <p:spPr bwMode="auto">
          <a:xfrm>
            <a:off x="7158830" y="393382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 of Soton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345D7-93D7-8249-9449-2493B2CF9CDA}"/>
              </a:ext>
            </a:extLst>
          </p:cNvPr>
          <p:cNvSpPr txBox="1"/>
          <p:nvPr/>
        </p:nvSpPr>
        <p:spPr>
          <a:xfrm>
            <a:off x="5475112" y="38526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studiesAt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0003D-034A-544A-99E5-7E403AC5C77A}"/>
              </a:ext>
            </a:extLst>
          </p:cNvPr>
          <p:cNvSpPr txBox="1"/>
          <p:nvPr/>
        </p:nvSpPr>
        <p:spPr>
          <a:xfrm>
            <a:off x="2729954" y="317130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0C4CD-EFF3-3841-BD58-222572C1A793}"/>
              </a:ext>
            </a:extLst>
          </p:cNvPr>
          <p:cNvSpPr txBox="1"/>
          <p:nvPr/>
        </p:nvSpPr>
        <p:spPr>
          <a:xfrm>
            <a:off x="8180495" y="316233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0E02B-838C-3A46-854D-01CDDDED932A}"/>
              </a:ext>
            </a:extLst>
          </p:cNvPr>
          <p:cNvCxnSpPr>
            <a:stCxn id="52236" idx="0"/>
            <a:endCxn id="52234" idx="2"/>
          </p:cNvCxnSpPr>
          <p:nvPr/>
        </p:nvCxnSpPr>
        <p:spPr>
          <a:xfrm flipV="1">
            <a:off x="4144170" y="2852738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448299-16A6-384E-9D49-2DB07102C79B}"/>
              </a:ext>
            </a:extLst>
          </p:cNvPr>
          <p:cNvCxnSpPr>
            <a:cxnSpLocks/>
            <a:stCxn id="52237" idx="0"/>
            <a:endCxn id="52235" idx="2"/>
          </p:cNvCxnSpPr>
          <p:nvPr/>
        </p:nvCxnSpPr>
        <p:spPr>
          <a:xfrm flipV="1">
            <a:off x="8040688" y="2852737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2CAE8-9B97-5840-8EBC-0DC196A425CD}"/>
              </a:ext>
            </a:extLst>
          </p:cNvPr>
          <p:cNvCxnSpPr>
            <a:cxnSpLocks/>
            <a:stCxn id="52236" idx="3"/>
            <a:endCxn id="52237" idx="1"/>
          </p:cNvCxnSpPr>
          <p:nvPr/>
        </p:nvCxnSpPr>
        <p:spPr>
          <a:xfrm flipV="1">
            <a:off x="5026028" y="4221956"/>
            <a:ext cx="213280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0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“a formal, explicit specification of a shared conceptualisation” (Gruber)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7D11-F162-F24F-8430-9ACADBBB2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https://userpages.uni-koblenz.de/~staab/Research/Publications/2009/handbookEdition2/what-is-an-ontology.pdf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40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Transitivity of Class Hierarchy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relation is always transitive</a:t>
            </a:r>
          </a:p>
          <a:p>
            <a:pPr lvl="1"/>
            <a:r>
              <a:rPr lang="en-US" dirty="0"/>
              <a:t>Car is a subclass of Vehicle</a:t>
            </a:r>
          </a:p>
          <a:p>
            <a:pPr lvl="1"/>
            <a:r>
              <a:rPr lang="en-US" dirty="0"/>
              <a:t>Vehicle is a subclass of </a:t>
            </a:r>
            <a:r>
              <a:rPr lang="en-US" dirty="0" err="1"/>
              <a:t>TransportationObject</a:t>
            </a:r>
            <a:endParaRPr lang="en-US" dirty="0"/>
          </a:p>
          <a:p>
            <a:pPr lvl="1"/>
            <a:r>
              <a:rPr lang="en-US" dirty="0"/>
              <a:t>Any instance of Car is also a </a:t>
            </a:r>
            <a:r>
              <a:rPr lang="en-US" dirty="0" err="1"/>
              <a:t>TransportationObject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is not the same as “part of”</a:t>
            </a:r>
          </a:p>
          <a:p>
            <a:pPr lvl="1"/>
            <a:r>
              <a:rPr lang="en-US" dirty="0"/>
              <a:t>(see meronymy pattern later this lecture)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0EEEA-74E7-F449-B1A8-F9815D564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8686800" y="2057400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8686800" y="2971800"/>
            <a:ext cx="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9669410" y="239176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9669410" y="333314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sz="16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2" name="AutoShape 16"/>
          <p:cNvSpPr>
            <a:spLocks noChangeArrowheads="1"/>
          </p:cNvSpPr>
          <p:nvPr/>
        </p:nvSpPr>
        <p:spPr bwMode="auto">
          <a:xfrm>
            <a:off x="8234216" y="3717261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63" name="AutoShape 17"/>
          <p:cNvSpPr>
            <a:spLocks noChangeArrowheads="1"/>
          </p:cNvSpPr>
          <p:nvPr/>
        </p:nvSpPr>
        <p:spPr bwMode="auto">
          <a:xfrm>
            <a:off x="8234216" y="1793057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TransportationObject</a:t>
            </a:r>
            <a:endParaRPr lang="en-GB" sz="16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4" name="AutoShape 18"/>
          <p:cNvSpPr>
            <a:spLocks noChangeArrowheads="1"/>
          </p:cNvSpPr>
          <p:nvPr/>
        </p:nvSpPr>
        <p:spPr bwMode="auto">
          <a:xfrm>
            <a:off x="8234216" y="2774333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Vehicle</a:t>
            </a:r>
          </a:p>
        </p:txBody>
      </p:sp>
      <p:sp>
        <p:nvSpPr>
          <p:cNvPr id="53255" name="Text Box 15"/>
          <p:cNvSpPr txBox="1">
            <a:spLocks noChangeArrowheads="1"/>
          </p:cNvSpPr>
          <p:nvPr/>
        </p:nvSpPr>
        <p:spPr bwMode="auto">
          <a:xfrm>
            <a:off x="9590741" y="5274537"/>
            <a:ext cx="742950" cy="307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partOf</a:t>
            </a:r>
            <a:endParaRPr lang="en-US" sz="20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6" name="AutoShape 21"/>
          <p:cNvSpPr>
            <a:spLocks noChangeArrowheads="1"/>
          </p:cNvSpPr>
          <p:nvPr/>
        </p:nvSpPr>
        <p:spPr bwMode="auto">
          <a:xfrm>
            <a:off x="8882216" y="4698537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57" name="AutoShape 22"/>
          <p:cNvSpPr>
            <a:spLocks noChangeArrowheads="1"/>
          </p:cNvSpPr>
          <p:nvPr/>
        </p:nvSpPr>
        <p:spPr bwMode="auto">
          <a:xfrm>
            <a:off x="8882216" y="5670550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Wheel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608E6C-AB6B-C045-94C5-287C133CBAF9}"/>
              </a:ext>
            </a:extLst>
          </p:cNvPr>
          <p:cNvCxnSpPr>
            <a:stCxn id="53257" idx="0"/>
            <a:endCxn id="53256" idx="2"/>
          </p:cNvCxnSpPr>
          <p:nvPr/>
        </p:nvCxnSpPr>
        <p:spPr>
          <a:xfrm flipV="1">
            <a:off x="9422216" y="5274537"/>
            <a:ext cx="0" cy="396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20416-2500-274F-A6A1-B416DA1C83A7}"/>
              </a:ext>
            </a:extLst>
          </p:cNvPr>
          <p:cNvCxnSpPr>
            <a:cxnSpLocks/>
            <a:stCxn id="53262" idx="0"/>
            <a:endCxn id="53264" idx="2"/>
          </p:cNvCxnSpPr>
          <p:nvPr/>
        </p:nvCxnSpPr>
        <p:spPr>
          <a:xfrm flipV="1">
            <a:off x="9422216" y="3350333"/>
            <a:ext cx="0" cy="366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023691-C26A-0E40-BC9B-2DABA4736435}"/>
              </a:ext>
            </a:extLst>
          </p:cNvPr>
          <p:cNvCxnSpPr>
            <a:cxnSpLocks/>
            <a:stCxn id="53264" idx="0"/>
            <a:endCxn id="53263" idx="2"/>
          </p:cNvCxnSpPr>
          <p:nvPr/>
        </p:nvCxnSpPr>
        <p:spPr>
          <a:xfrm flipV="1">
            <a:off x="9422216" y="2369057"/>
            <a:ext cx="0" cy="405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00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61" y="413735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374" y="566102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14" y="488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628" y="56336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85486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687" y="413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36E594-53CF-044E-B431-2390C6C211F5}"/>
              </a:ext>
            </a:extLst>
          </p:cNvPr>
          <p:cNvCxnSpPr>
            <a:cxnSpLocks/>
            <a:stCxn id="53" idx="0"/>
            <a:endCxn id="49" idx="2"/>
          </p:cNvCxnSpPr>
          <p:nvPr/>
        </p:nvCxnSpPr>
        <p:spPr>
          <a:xfrm flipV="1">
            <a:off x="4910374" y="3249320"/>
            <a:ext cx="1185626" cy="2411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130AD8-4A33-AF4A-893C-CC9636F874E2}"/>
              </a:ext>
            </a:extLst>
          </p:cNvPr>
          <p:cNvCxnSpPr>
            <a:cxnSpLocks/>
            <a:stCxn id="54" idx="3"/>
            <a:endCxn id="49" idx="2"/>
          </p:cNvCxnSpPr>
          <p:nvPr/>
        </p:nvCxnSpPr>
        <p:spPr>
          <a:xfrm flipV="1">
            <a:off x="4151313" y="3249320"/>
            <a:ext cx="1944687" cy="1924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2744B5-27D5-EE40-A671-E735F49EAC52}"/>
              </a:ext>
            </a:extLst>
          </p:cNvPr>
          <p:cNvCxnSpPr>
            <a:cxnSpLocks/>
            <a:stCxn id="52" idx="3"/>
            <a:endCxn id="49" idx="2"/>
          </p:cNvCxnSpPr>
          <p:nvPr/>
        </p:nvCxnSpPr>
        <p:spPr>
          <a:xfrm flipV="1">
            <a:off x="3286660" y="3249320"/>
            <a:ext cx="2809340" cy="1176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936E91-87A6-7045-9DD2-CBB243FDAAF2}"/>
              </a:ext>
            </a:extLst>
          </p:cNvPr>
          <p:cNvCxnSpPr>
            <a:cxnSpLocks/>
            <a:stCxn id="50" idx="3"/>
            <a:endCxn id="49" idx="2"/>
          </p:cNvCxnSpPr>
          <p:nvPr/>
        </p:nvCxnSpPr>
        <p:spPr>
          <a:xfrm flipV="1">
            <a:off x="4137192" y="3249320"/>
            <a:ext cx="1958808" cy="430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367126-0870-E246-B224-DFB4ABED74BC}"/>
              </a:ext>
            </a:extLst>
          </p:cNvPr>
          <p:cNvCxnSpPr>
            <a:cxnSpLocks/>
            <a:stCxn id="55" idx="0"/>
            <a:endCxn id="49" idx="2"/>
          </p:cNvCxnSpPr>
          <p:nvPr/>
        </p:nvCxnSpPr>
        <p:spPr>
          <a:xfrm flipH="1" flipV="1">
            <a:off x="6096000" y="3249320"/>
            <a:ext cx="1185628" cy="238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55919CB-C8A6-AB40-9C52-EB2361D44357}"/>
              </a:ext>
            </a:extLst>
          </p:cNvPr>
          <p:cNvCxnSpPr>
            <a:cxnSpLocks/>
            <a:stCxn id="56" idx="1"/>
            <a:endCxn id="49" idx="2"/>
          </p:cNvCxnSpPr>
          <p:nvPr/>
        </p:nvCxnSpPr>
        <p:spPr>
          <a:xfrm flipH="1" flipV="1">
            <a:off x="6096000" y="3249320"/>
            <a:ext cx="1944688" cy="192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1"/>
            <a:endCxn id="49" idx="2"/>
          </p:cNvCxnSpPr>
          <p:nvPr/>
        </p:nvCxnSpPr>
        <p:spPr>
          <a:xfrm flipH="1" flipV="1">
            <a:off x="6096000" y="3249320"/>
            <a:ext cx="1944688" cy="428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B36A8D-56F8-7C42-A392-75785B9FA379}"/>
              </a:ext>
            </a:extLst>
          </p:cNvPr>
          <p:cNvCxnSpPr>
            <a:cxnSpLocks/>
            <a:stCxn id="57" idx="1"/>
            <a:endCxn id="49" idx="2"/>
          </p:cNvCxnSpPr>
          <p:nvPr/>
        </p:nvCxnSpPr>
        <p:spPr>
          <a:xfrm flipH="1" flipV="1">
            <a:off x="6096000" y="3249320"/>
            <a:ext cx="2952687" cy="1176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61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72" y="511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506" y="511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8" y="581750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647" y="56655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088" y="423927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2" y="505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0"/>
            <a:endCxn id="49" idx="3"/>
          </p:cNvCxnSpPr>
          <p:nvPr/>
        </p:nvCxnSpPr>
        <p:spPr>
          <a:xfrm flipH="1" flipV="1">
            <a:off x="7103999" y="2961189"/>
            <a:ext cx="1944689" cy="428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20">
            <a:extLst>
              <a:ext uri="{FF2B5EF4-FFF2-40B4-BE49-F238E27FC236}">
                <a16:creationId xmlns:a16="http://schemas.microsoft.com/office/drawing/2014/main" id="{32A8E850-7C54-F547-B996-357680E1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352" y="388118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2BA742FD-A528-EF45-9AC4-783BF2D7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9" y="442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0C4948-BDFB-5C46-97CE-4779DACBA652}"/>
              </a:ext>
            </a:extLst>
          </p:cNvPr>
          <p:cNvCxnSpPr>
            <a:cxnSpLocks/>
            <a:stCxn id="50" idx="0"/>
            <a:endCxn id="49" idx="1"/>
          </p:cNvCxnSpPr>
          <p:nvPr/>
        </p:nvCxnSpPr>
        <p:spPr>
          <a:xfrm flipV="1">
            <a:off x="3129193" y="2961189"/>
            <a:ext cx="1958807" cy="430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D78EF5-F453-8A41-960C-EF05C6BEF259}"/>
              </a:ext>
            </a:extLst>
          </p:cNvPr>
          <p:cNvCxnSpPr>
            <a:cxnSpLocks/>
            <a:stCxn id="22" idx="0"/>
            <a:endCxn id="49" idx="2"/>
          </p:cNvCxnSpPr>
          <p:nvPr/>
        </p:nvCxnSpPr>
        <p:spPr>
          <a:xfrm flipH="1" flipV="1">
            <a:off x="6096000" y="3249320"/>
            <a:ext cx="20352" cy="63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0433A7-CEBE-6B41-B945-E8300C99F99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3586769" y="4169320"/>
            <a:ext cx="1521583" cy="2561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A80656-FAEA-CF4F-A84E-CC1BB62D9935}"/>
              </a:ext>
            </a:extLst>
          </p:cNvPr>
          <p:cNvCxnSpPr>
            <a:cxnSpLocks/>
            <a:stCxn id="54" idx="0"/>
            <a:endCxn id="23" idx="2"/>
          </p:cNvCxnSpPr>
          <p:nvPr/>
        </p:nvCxnSpPr>
        <p:spPr>
          <a:xfrm flipV="1">
            <a:off x="3586768" y="5001747"/>
            <a:ext cx="1" cy="81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362187-9519-5B4B-9496-4C0A8724D1AE}"/>
              </a:ext>
            </a:extLst>
          </p:cNvPr>
          <p:cNvCxnSpPr>
            <a:cxnSpLocks/>
            <a:stCxn id="53" idx="1"/>
            <a:endCxn id="23" idx="2"/>
          </p:cNvCxnSpPr>
          <p:nvPr/>
        </p:nvCxnSpPr>
        <p:spPr>
          <a:xfrm flipH="1" flipV="1">
            <a:off x="3586769" y="5001747"/>
            <a:ext cx="543737" cy="401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9EFA27-F886-8746-B184-4251A3140642}"/>
              </a:ext>
            </a:extLst>
          </p:cNvPr>
          <p:cNvCxnSpPr>
            <a:cxnSpLocks/>
            <a:stCxn id="52" idx="3"/>
            <a:endCxn id="23" idx="2"/>
          </p:cNvCxnSpPr>
          <p:nvPr/>
        </p:nvCxnSpPr>
        <p:spPr>
          <a:xfrm flipV="1">
            <a:off x="2961871" y="5001747"/>
            <a:ext cx="624898" cy="401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5D80F3-71B9-F947-B208-C07C720B148A}"/>
              </a:ext>
            </a:extLst>
          </p:cNvPr>
          <p:cNvCxnSpPr>
            <a:cxnSpLocks/>
            <a:stCxn id="55" idx="0"/>
            <a:endCxn id="22" idx="2"/>
          </p:cNvCxnSpPr>
          <p:nvPr/>
        </p:nvCxnSpPr>
        <p:spPr>
          <a:xfrm flipH="1" flipV="1">
            <a:off x="6116352" y="4457451"/>
            <a:ext cx="1441295" cy="12081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6843CD-AC13-8F41-B534-CD77FC1E2F4B}"/>
              </a:ext>
            </a:extLst>
          </p:cNvPr>
          <p:cNvCxnSpPr>
            <a:cxnSpLocks/>
            <a:stCxn id="56" idx="1"/>
            <a:endCxn id="22" idx="2"/>
          </p:cNvCxnSpPr>
          <p:nvPr/>
        </p:nvCxnSpPr>
        <p:spPr>
          <a:xfrm flipH="1" flipV="1">
            <a:off x="6116352" y="4457451"/>
            <a:ext cx="2436736" cy="6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D57BB4-B39E-B643-97E9-8A3413E8612E}"/>
              </a:ext>
            </a:extLst>
          </p:cNvPr>
          <p:cNvCxnSpPr>
            <a:cxnSpLocks/>
            <a:stCxn id="57" idx="1"/>
            <a:endCxn id="22" idx="2"/>
          </p:cNvCxnSpPr>
          <p:nvPr/>
        </p:nvCxnSpPr>
        <p:spPr>
          <a:xfrm flipH="1" flipV="1">
            <a:off x="6116352" y="4457451"/>
            <a:ext cx="2333910" cy="888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Relations should point to the most general class</a:t>
            </a:r>
          </a:p>
          <a:p>
            <a:pPr lvl="1"/>
            <a:r>
              <a:rPr lang="en-GB" dirty="0"/>
              <a:t>But not too general</a:t>
            </a:r>
          </a:p>
          <a:p>
            <a:pPr lvl="2"/>
            <a:r>
              <a:rPr lang="en-GB" dirty="0" err="1"/>
              <a:t>e.g</a:t>
            </a:r>
            <a:r>
              <a:rPr lang="en-GB" dirty="0"/>
              <a:t> relations pointing to Thing!</a:t>
            </a:r>
          </a:p>
          <a:p>
            <a:pPr lvl="1"/>
            <a:r>
              <a:rPr lang="en-GB" dirty="0"/>
              <a:t>And not too specific</a:t>
            </a:r>
          </a:p>
          <a:p>
            <a:pPr lvl="2"/>
            <a:r>
              <a:rPr lang="en-GB" dirty="0"/>
              <a:t>e.g. relations pointing to the bottom of the hierarchy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rule of thumb, if the domain or range of a relation is a disjunction (union) of classes, some refactoring is probably required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329D9E-A710-204B-9E8D-E14CD8471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87" y="41064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768" y="467300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18" y="524245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578" y="333782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0"/>
            <a:endCxn id="35" idx="2"/>
          </p:cNvCxnSpPr>
          <p:nvPr/>
        </p:nvCxnSpPr>
        <p:spPr>
          <a:xfrm flipV="1">
            <a:off x="3722578" y="2544871"/>
            <a:ext cx="1159644" cy="792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224418" y="3914090"/>
            <a:ext cx="1498160" cy="1328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722578" y="3914090"/>
            <a:ext cx="345190" cy="758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531186" y="3914090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9DD6DF46-CC44-6246-88BC-7EECD02F964B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6510566" y="549839"/>
            <a:ext cx="111400" cy="5687377"/>
          </a:xfrm>
          <a:prstGeom prst="curvedConnector4">
            <a:avLst>
              <a:gd name="adj1" fmla="val -205206"/>
              <a:gd name="adj2" fmla="val 58862"/>
            </a:avLst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133535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4" y="45932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82" y="480661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73" y="540211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665" y="382469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>
          <a:xfrm flipV="1">
            <a:off x="4293664" y="3613810"/>
            <a:ext cx="740204" cy="499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094273" y="4400956"/>
            <a:ext cx="1191392" cy="1001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285665" y="4400956"/>
            <a:ext cx="696417" cy="4056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094273" y="4400956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3606624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Implementation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Choose a language</a:t>
            </a:r>
          </a:p>
          <a:p>
            <a:pPr lvl="2"/>
            <a:r>
              <a:rPr lang="en-GB" dirty="0"/>
              <a:t>e.g. RDFS, OWL... </a:t>
            </a:r>
          </a:p>
          <a:p>
            <a:r>
              <a:rPr lang="en-GB" dirty="0"/>
              <a:t>Implement it with an ontology editor</a:t>
            </a:r>
          </a:p>
          <a:p>
            <a:pPr lvl="2"/>
            <a:r>
              <a:rPr lang="en-GB" dirty="0"/>
              <a:t>e.g. Protégé, SWOOP, </a:t>
            </a:r>
            <a:r>
              <a:rPr lang="en-GB" dirty="0" err="1"/>
              <a:t>TopQuadrant</a:t>
            </a:r>
            <a:endParaRPr lang="en-GB" dirty="0"/>
          </a:p>
          <a:p>
            <a:r>
              <a:rPr lang="en-GB" dirty="0"/>
              <a:t>Edit the class hierarchy</a:t>
            </a:r>
          </a:p>
          <a:p>
            <a:r>
              <a:rPr lang="en-GB" dirty="0"/>
              <a:t>Add relationships</a:t>
            </a:r>
          </a:p>
          <a:p>
            <a:r>
              <a:rPr lang="en-GB" dirty="0"/>
              <a:t>Add restrictions</a:t>
            </a:r>
          </a:p>
          <a:p>
            <a:r>
              <a:rPr lang="en-GB" dirty="0"/>
              <a:t>Select appropriate value types, cardinality,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Use a reasoner to check the consistency of your ontology </a:t>
            </a:r>
          </a:p>
          <a:p>
            <a:pPr lvl="2"/>
            <a:r>
              <a:rPr lang="en-GB" dirty="0"/>
              <a:t>e.g. Racer, Pellet, Fact++, </a:t>
            </a:r>
            <a:r>
              <a:rPr lang="en-GB" dirty="0" err="1"/>
              <a:t>HermiT</a:t>
            </a:r>
            <a:endParaRPr lang="en-GB" dirty="0"/>
          </a:p>
          <a:p>
            <a:pPr lvl="2"/>
            <a:r>
              <a:rPr lang="en-GB" dirty="0"/>
              <a:t>Best to do this as you go along – easier to trace bugs in your modelling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EB5D3-EBCC-5647-B602-EFB66AD51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9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Verification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your ontology correct?</a:t>
            </a:r>
          </a:p>
          <a:p>
            <a:pPr lvl="1"/>
            <a:r>
              <a:rPr lang="en-GB" dirty="0"/>
              <a:t>Is it syntactically correct?</a:t>
            </a:r>
          </a:p>
          <a:p>
            <a:pPr lvl="1"/>
            <a:r>
              <a:rPr lang="en-GB" dirty="0"/>
              <a:t>Is it consistent?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Implementing the ontology in an ontology editor helps to get the syntax correct</a:t>
            </a:r>
          </a:p>
          <a:p>
            <a:pPr marL="0" indent="0">
              <a:buNone/>
            </a:pPr>
            <a:r>
              <a:rPr lang="en-GB" dirty="0"/>
              <a:t>Using a reasoner helps you check that it’s consistent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can also validate your OWL ontology online:</a:t>
            </a:r>
          </a:p>
          <a:p>
            <a:r>
              <a:rPr lang="en-GB" dirty="0"/>
              <a:t>http://</a:t>
            </a:r>
            <a:r>
              <a:rPr lang="en-GB" dirty="0" err="1"/>
              <a:t>visualdataweb.de</a:t>
            </a:r>
            <a:r>
              <a:rPr lang="en-GB" dirty="0"/>
              <a:t>/validator/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81A61-F611-3F4A-8605-5810C820BE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2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Validation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Does your ontology successfully do what you set out to do?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Check the ontology against your competency questions</a:t>
            </a:r>
          </a:p>
          <a:p>
            <a:r>
              <a:rPr lang="en-GB" dirty="0"/>
              <a:t>Write the questions in SPARQL or in similar query languages</a:t>
            </a:r>
          </a:p>
          <a:p>
            <a:r>
              <a:rPr lang="en-GB" dirty="0"/>
              <a:t>Can you get the answers you need?</a:t>
            </a:r>
          </a:p>
          <a:p>
            <a:r>
              <a:rPr lang="en-GB" dirty="0"/>
              <a:t>Is it quick enough? </a:t>
            </a:r>
          </a:p>
          <a:p>
            <a:r>
              <a:rPr lang="en-GB" dirty="0"/>
              <a:t>Add additional properties or restructure the ontology to increase efficiency?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45F3E0-1454-2E4A-8871-D77568E0F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6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Documentation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Documenting the design and implementation rational is crucial for future usability and understanding of the ontology</a:t>
            </a:r>
          </a:p>
          <a:p>
            <a:pPr lvl="1"/>
            <a:r>
              <a:rPr lang="en-US" dirty="0"/>
              <a:t>Rational, design options, assumptions, decisions, examples, etc.</a:t>
            </a:r>
          </a:p>
          <a:p>
            <a:pPr marL="0" indent="0">
              <a:buNone/>
            </a:pPr>
            <a:r>
              <a:rPr lang="en-US" dirty="0"/>
              <a:t>Structured documentation may clarify these assumptions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Douglas </a:t>
            </a:r>
            <a:r>
              <a:rPr lang="en-US" dirty="0" err="1"/>
              <a:t>Skuce</a:t>
            </a:r>
            <a:r>
              <a:rPr lang="en-US" dirty="0"/>
              <a:t> proposed a convention for structured </a:t>
            </a:r>
            <a:br>
              <a:rPr lang="en-US" dirty="0"/>
            </a:br>
            <a:r>
              <a:rPr lang="en-US" dirty="0"/>
              <a:t>documentation of ontological assumptions in 1995</a:t>
            </a:r>
          </a:p>
          <a:p>
            <a:pPr lvl="1"/>
            <a:r>
              <a:rPr lang="en-US" dirty="0"/>
              <a:t>Conceptual assumptions (C) </a:t>
            </a:r>
            <a:br>
              <a:rPr lang="en-US" dirty="0"/>
            </a:br>
            <a:r>
              <a:rPr lang="en-US" dirty="0"/>
              <a:t>(long definition, comparing with other classes/properties)</a:t>
            </a:r>
          </a:p>
          <a:p>
            <a:pPr lvl="1"/>
            <a:r>
              <a:rPr lang="en-US" dirty="0"/>
              <a:t>Terminological assumptions (T) (alternative terms used)</a:t>
            </a:r>
          </a:p>
          <a:p>
            <a:pPr lvl="1"/>
            <a:r>
              <a:rPr lang="en-US" dirty="0"/>
              <a:t>Definitional assumption (D) (short definition)</a:t>
            </a:r>
          </a:p>
          <a:p>
            <a:pPr lvl="1"/>
            <a:r>
              <a:rPr lang="en-US" dirty="0"/>
              <a:t>Examples (E)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34B50E-43EC-534A-B412-94211710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skuce-layer1">
            <a:extLst>
              <a:ext uri="{FF2B5EF4-FFF2-40B4-BE49-F238E27FC236}">
                <a16:creationId xmlns:a16="http://schemas.microsoft.com/office/drawing/2014/main" id="{5DB49AAD-45EC-FD49-A6CA-F202A732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780" t="15866" r="602" b="11763"/>
          <a:stretch/>
        </p:blipFill>
        <p:spPr bwMode="auto">
          <a:xfrm>
            <a:off x="8866188" y="2457450"/>
            <a:ext cx="27019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“a formal, explicit specification of a shared conceptualisation” (Gruber)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7D11-F162-F24F-8430-9ACADBBB2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https://userpages.uni-koblenz.de/~staab/Research/Publications/2009/handbookEdition2/what-is-an-ontology.pdf</a:t>
            </a:r>
            <a:endParaRPr lang="de-DE" dirty="0"/>
          </a:p>
        </p:txBody>
      </p:sp>
      <p:sp>
        <p:nvSpPr>
          <p:cNvPr id="4" name="Down Arrow Callout 3"/>
          <p:cNvSpPr/>
          <p:nvPr/>
        </p:nvSpPr>
        <p:spPr bwMode="auto">
          <a:xfrm>
            <a:off x="1441199" y="1752544"/>
            <a:ext cx="2160000" cy="1224000"/>
          </a:xfrm>
          <a:prstGeom prst="downArrowCallout">
            <a:avLst>
              <a:gd name="adj1" fmla="val 31225"/>
              <a:gd name="adj2" fmla="val 27075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Arial" charset="0"/>
                <a:cs typeface="Arial" charset="0"/>
              </a:rPr>
              <a:t>Machine understandable</a:t>
            </a:r>
          </a:p>
        </p:txBody>
      </p:sp>
      <p:sp>
        <p:nvSpPr>
          <p:cNvPr id="6" name="Up Arrow Callout 5"/>
          <p:cNvSpPr/>
          <p:nvPr/>
        </p:nvSpPr>
        <p:spPr bwMode="auto">
          <a:xfrm>
            <a:off x="1902288" y="3465513"/>
            <a:ext cx="3240000" cy="1600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Representation of concepts and constraints is explicitly defined</a:t>
            </a:r>
          </a:p>
        </p:txBody>
      </p:sp>
      <p:sp>
        <p:nvSpPr>
          <p:cNvPr id="7" name="Down Arrow Callout 6"/>
          <p:cNvSpPr/>
          <p:nvPr/>
        </p:nvSpPr>
        <p:spPr bwMode="auto">
          <a:xfrm>
            <a:off x="4575202" y="1773237"/>
            <a:ext cx="4125885" cy="1208881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ontology should represent a shared view of the domain</a:t>
            </a:r>
          </a:p>
        </p:txBody>
      </p:sp>
      <p:sp>
        <p:nvSpPr>
          <p:cNvPr id="8" name="Up Arrow Callout 7"/>
          <p:cNvSpPr/>
          <p:nvPr/>
        </p:nvSpPr>
        <p:spPr bwMode="auto">
          <a:xfrm>
            <a:off x="6420688" y="3606800"/>
            <a:ext cx="3240000" cy="15840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modelling the concepts and relations of the domain</a:t>
            </a:r>
          </a:p>
        </p:txBody>
      </p:sp>
    </p:spTree>
    <p:extLst>
      <p:ext uri="{BB962C8B-B14F-4D97-AF65-F5344CB8AC3E}">
        <p14:creationId xmlns:p14="http://schemas.microsoft.com/office/powerpoint/2010/main" val="51969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C93F-628B-9348-A753-8F5303FB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57E3-8CDB-3C4B-97F3-9D712ED28B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Instead of putting C/T/D/E into a single </a:t>
            </a:r>
            <a:r>
              <a:rPr lang="en-US" dirty="0" err="1"/>
              <a:t>rdfs:comment</a:t>
            </a:r>
            <a:r>
              <a:rPr lang="en-US" dirty="0"/>
              <a:t>, structure the metadata using appropriate properties from RDFS and SKOS (import SKOS into your ontology)</a:t>
            </a:r>
          </a:p>
          <a:p>
            <a:pPr marL="0" indent="0">
              <a:buNone/>
            </a:pPr>
            <a:r>
              <a:rPr lang="en-US" dirty="0"/>
              <a:t>Conceptual assumptions (C)</a:t>
            </a:r>
          </a:p>
          <a:p>
            <a:pPr lvl="1"/>
            <a:r>
              <a:rPr lang="en-US" dirty="0" err="1"/>
              <a:t>skos:scopeNote</a:t>
            </a:r>
            <a:r>
              <a:rPr lang="en-US" dirty="0"/>
              <a:t>, </a:t>
            </a:r>
            <a:r>
              <a:rPr lang="en-US" dirty="0" err="1"/>
              <a:t>rdfs:comment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Terminological assumptions (T)</a:t>
            </a:r>
          </a:p>
          <a:p>
            <a:pPr lvl="1"/>
            <a:r>
              <a:rPr lang="en-US" dirty="0" err="1"/>
              <a:t>skos:prefLabel</a:t>
            </a:r>
            <a:r>
              <a:rPr lang="en-US" dirty="0"/>
              <a:t>, </a:t>
            </a:r>
            <a:r>
              <a:rPr lang="en-US" dirty="0" err="1"/>
              <a:t>skos:altLabel</a:t>
            </a:r>
            <a:r>
              <a:rPr lang="en-US" dirty="0"/>
              <a:t>, </a:t>
            </a:r>
            <a:r>
              <a:rPr lang="en-US" dirty="0" err="1"/>
              <a:t>rdfs:label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Definitional assumptions (D)</a:t>
            </a:r>
          </a:p>
          <a:p>
            <a:pPr lvl="1"/>
            <a:r>
              <a:rPr lang="en-US" dirty="0" err="1"/>
              <a:t>skos:definition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Examples (E)</a:t>
            </a:r>
          </a:p>
          <a:p>
            <a:pPr lvl="1"/>
            <a:r>
              <a:rPr lang="en-US" dirty="0" err="1"/>
              <a:t>skos:example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rdfs:isDefinedBy</a:t>
            </a:r>
            <a:r>
              <a:rPr lang="en-US" dirty="0"/>
              <a:t> to indicate if definition is taken from an external source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1F82-1BFD-AD49-97BE-8A80E63A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0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FF55-3FA1-6645-A587-4CDFEF0E6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1F508E-2487-1543-9724-44B72806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1" y="339214"/>
            <a:ext cx="7543800" cy="5925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78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Ontology construction is an iterative process</a:t>
            </a:r>
          </a:p>
          <a:p>
            <a:pPr lvl="1"/>
            <a:r>
              <a:rPr lang="en-GB" dirty="0"/>
              <a:t>Build ontology, try to use it, fix errors, extend, use again, and repeat</a:t>
            </a:r>
          </a:p>
          <a:p>
            <a:pPr marL="0" indent="0">
              <a:buNone/>
            </a:pPr>
            <a:r>
              <a:rPr lang="en-GB" dirty="0"/>
              <a:t>There is no single correct model for your domain</a:t>
            </a:r>
          </a:p>
          <a:p>
            <a:pPr lvl="1"/>
            <a:r>
              <a:rPr lang="en-GB" dirty="0"/>
              <a:t>The same domain may be modelled in several ways</a:t>
            </a:r>
          </a:p>
          <a:p>
            <a:pPr marL="0" indent="0">
              <a:buNone/>
            </a:pPr>
            <a:r>
              <a:rPr lang="en-GB" dirty="0"/>
              <a:t>Following best practices helps to build good ontologies</a:t>
            </a:r>
          </a:p>
          <a:p>
            <a:pPr lvl="1"/>
            <a:r>
              <a:rPr lang="en-GB" dirty="0"/>
              <a:t>Well scoped, documented, structured</a:t>
            </a:r>
          </a:p>
          <a:p>
            <a:pPr marL="0" indent="0">
              <a:buNone/>
            </a:pPr>
            <a:r>
              <a:rPr lang="en-GB" dirty="0"/>
              <a:t>Reuse existing ontologies if possible</a:t>
            </a:r>
          </a:p>
          <a:p>
            <a:pPr lvl="1"/>
            <a:r>
              <a:rPr lang="en-GB" dirty="0"/>
              <a:t>Check your database models and existing ontologies</a:t>
            </a:r>
          </a:p>
          <a:p>
            <a:pPr lvl="1"/>
            <a:r>
              <a:rPr lang="en-GB" dirty="0"/>
              <a:t>Reuse or learn from existing representations</a:t>
            </a:r>
          </a:p>
          <a:p>
            <a:pPr lvl="1"/>
            <a:r>
              <a:rPr lang="en-GB" dirty="0"/>
              <a:t>(most ontology editing tools don’t yet provide good support for reuse)</a:t>
            </a:r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4757F-80E8-0B4C-9A75-6A4643EB6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0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Pitfalls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 scaling and complicating your ontology</a:t>
            </a:r>
          </a:p>
          <a:p>
            <a:pPr lvl="1"/>
            <a:r>
              <a:rPr lang="en-GB" dirty="0"/>
              <a:t>Need to learn when to stop expanding the ontology</a:t>
            </a:r>
          </a:p>
          <a:p>
            <a:pPr marL="0" indent="0">
              <a:buNone/>
            </a:pPr>
            <a:r>
              <a:rPr lang="en-GB" dirty="0"/>
              <a:t>Lack of documentation</a:t>
            </a:r>
          </a:p>
          <a:p>
            <a:pPr lvl="1"/>
            <a:r>
              <a:rPr lang="en-GB" dirty="0"/>
              <a:t>For the design rationale, vocabulary and structure decisions, intended use, etc. </a:t>
            </a:r>
          </a:p>
          <a:p>
            <a:pPr marL="0" indent="0">
              <a:buNone/>
            </a:pPr>
            <a:r>
              <a:rPr lang="en-GB" dirty="0"/>
              <a:t>Redundancy </a:t>
            </a:r>
          </a:p>
          <a:p>
            <a:pPr lvl="1"/>
            <a:r>
              <a:rPr lang="en-GB" dirty="0"/>
              <a:t>Increase chances of inconsistencies and maintenance cost</a:t>
            </a:r>
          </a:p>
          <a:p>
            <a:pPr marL="0" indent="0">
              <a:buNone/>
            </a:pPr>
            <a:r>
              <a:rPr lang="en-GB" dirty="0"/>
              <a:t>Using ambiguous terminology </a:t>
            </a:r>
          </a:p>
          <a:p>
            <a:pPr lvl="1"/>
            <a:r>
              <a:rPr lang="en-GB" dirty="0"/>
              <a:t>Others might misinterpret your ontology</a:t>
            </a:r>
          </a:p>
          <a:p>
            <a:pPr lvl="1"/>
            <a:r>
              <a:rPr lang="en-GB" dirty="0"/>
              <a:t>Mapping to other ontologies will be more difficult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68D43-0F8A-4B42-A417-B4B4C3DA2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41D-14C4-DA4B-BBD1-916F3960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3532867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A0043-AAB9-8C49-BC7E-ED8383E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753F9-998E-5F47-8D79-79F3E9665A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Patterns are general, reusable solution to commonly occurring problems</a:t>
            </a:r>
          </a:p>
          <a:p>
            <a:r>
              <a:rPr lang="en-GB" dirty="0"/>
              <a:t>Concept originated with Christopher Alexander’s work on architecture</a:t>
            </a:r>
          </a:p>
          <a:p>
            <a:r>
              <a:rPr lang="en-GB" dirty="0"/>
              <a:t>Popularised in software engineering by the “gang of four”</a:t>
            </a:r>
          </a:p>
          <a:p>
            <a:r>
              <a:rPr lang="en-US" dirty="0"/>
              <a:t>Subject of study by the knowledge engineering community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4FFB0C-04C6-EB4E-AF63-FD48BB784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0EA89B3-A087-B645-923B-9743F74C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6793316" y="950082"/>
            <a:ext cx="2494744" cy="3810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4F803B-E01A-BF46-A2DD-29E0B22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8387251" y="2527024"/>
            <a:ext cx="2929181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6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Patterns for the Semantic Web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</a:t>
            </a:r>
          </a:p>
          <a:p>
            <a:pPr lvl="1"/>
            <a:r>
              <a:rPr lang="en-GB" dirty="0"/>
              <a:t>How can we say more about a relation instance?</a:t>
            </a:r>
          </a:p>
          <a:p>
            <a:pPr lvl="1"/>
            <a:r>
              <a:rPr lang="en-GB" dirty="0"/>
              <a:t>How do we represent an ordered sequence of relations?</a:t>
            </a:r>
          </a:p>
          <a:p>
            <a:pPr marL="0" indent="0">
              <a:buNone/>
            </a:pPr>
            <a:r>
              <a:rPr lang="en-GB" dirty="0"/>
              <a:t>Value partitions and value sets</a:t>
            </a:r>
          </a:p>
          <a:p>
            <a:pPr lvl="1"/>
            <a:r>
              <a:rPr lang="en-GB" dirty="0"/>
              <a:t>How do we represent a fixed list of values?</a:t>
            </a:r>
          </a:p>
          <a:p>
            <a:pPr marL="0" indent="0">
              <a:buNone/>
            </a:pPr>
            <a:r>
              <a:rPr lang="en-GB" dirty="0"/>
              <a:t>Part-whole hierarchies</a:t>
            </a:r>
          </a:p>
          <a:p>
            <a:pPr lvl="1"/>
            <a:r>
              <a:rPr lang="en-GB" dirty="0"/>
              <a:t>How do we represent hierarchies other than the subclass hierarchy?</a:t>
            </a:r>
          </a:p>
          <a:p>
            <a:pPr lvl="2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34B26-71BC-434B-A42C-776A4F5A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6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</a:t>
            </a:r>
          </a:p>
        </p:txBody>
      </p:sp>
    </p:spTree>
    <p:extLst>
      <p:ext uri="{BB962C8B-B14F-4D97-AF65-F5344CB8AC3E}">
        <p14:creationId xmlns:p14="http://schemas.microsoft.com/office/powerpoint/2010/main" val="2167864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Binary Relations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In RDF and OWL, binary relations link two individuals, or an individual and a value</a:t>
            </a:r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The properties </a:t>
            </a:r>
            <a:r>
              <a:rPr lang="en-GB" sz="2200" dirty="0" err="1"/>
              <a:t>birthYear</a:t>
            </a:r>
            <a:r>
              <a:rPr lang="en-GB" sz="2200" dirty="0"/>
              <a:t> and </a:t>
            </a:r>
            <a:r>
              <a:rPr lang="en-GB" sz="2200" dirty="0" err="1"/>
              <a:t>fatherOf</a:t>
            </a:r>
            <a:r>
              <a:rPr lang="en-GB" sz="2200" dirty="0"/>
              <a:t> are binary relations</a:t>
            </a:r>
          </a:p>
          <a:p>
            <a:pPr lvl="1" eaLnBrk="1" hangingPunct="1">
              <a:buFont typeface="Wingdings" charset="2"/>
              <a:buNone/>
            </a:pPr>
            <a:endParaRPr lang="en-GB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7721D-9642-DB42-A622-D9B694A72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2891313" y="3177513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56213" y="3025113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2891313" y="4613084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Younger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277009" y="4119677"/>
            <a:ext cx="100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fatherOf</a:t>
            </a:r>
            <a:endParaRPr lang="en-GB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297FA1-665D-F345-A808-B04D3C3BC43B}"/>
              </a:ext>
            </a:extLst>
          </p:cNvPr>
          <p:cNvCxnSpPr>
            <a:stCxn id="141316" idx="2"/>
            <a:endCxn id="141320" idx="0"/>
          </p:cNvCxnSpPr>
          <p:nvPr/>
        </p:nvCxnSpPr>
        <p:spPr>
          <a:xfrm>
            <a:off x="4151313" y="3753513"/>
            <a:ext cx="0" cy="859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627BD-17A2-D74B-817A-735080B8F043}"/>
              </a:ext>
            </a:extLst>
          </p:cNvPr>
          <p:cNvCxnSpPr>
            <a:cxnSpLocks/>
            <a:stCxn id="141316" idx="3"/>
            <a:endCxn id="18" idx="1"/>
          </p:cNvCxnSpPr>
          <p:nvPr/>
        </p:nvCxnSpPr>
        <p:spPr>
          <a:xfrm>
            <a:off x="5411313" y="3465513"/>
            <a:ext cx="3269786" cy="29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0">
            <a:extLst>
              <a:ext uri="{FF2B5EF4-FFF2-40B4-BE49-F238E27FC236}">
                <a16:creationId xmlns:a16="http://schemas.microsoft.com/office/drawing/2014/main" id="{F4F9433C-B4F1-9B41-9B73-8C2C9DCA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099" y="3206437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6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Relations with Additional Information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In some cases, we need to associate additional info with a binary relation </a:t>
            </a:r>
          </a:p>
          <a:p>
            <a:pPr lvl="1" eaLnBrk="1" hangingPunct="1"/>
            <a:r>
              <a:rPr lang="en-GB" dirty="0"/>
              <a:t>e.</a:t>
            </a:r>
            <a:r>
              <a:rPr lang="en-GB" sz="2000" dirty="0"/>
              <a:t>g. certainty, strength, dates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For example, Holbein the Elder’s date of birth is unconfirmed</a:t>
            </a:r>
          </a:p>
          <a:p>
            <a:pPr lvl="1" eaLnBrk="1" hangingPunct="1"/>
            <a:r>
              <a:rPr lang="en-GB" sz="2000" dirty="0"/>
              <a:t>He was born in either 1460 or 1465</a:t>
            </a:r>
          </a:p>
          <a:p>
            <a:pPr lvl="1" eaLnBrk="1" hangingPunct="1"/>
            <a:r>
              <a:rPr lang="en-GB" sz="2000" dirty="0"/>
              <a:t>How can we represent this uncertainty? </a:t>
            </a:r>
            <a:r>
              <a:rPr lang="en-GB" sz="2200" dirty="0"/>
              <a:t>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AA11C-A774-6947-8F60-C5AD7050C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AF46747-8A10-ED46-866A-E15D2F3D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313" y="4902919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E642CB6-66CB-4840-B38B-DF442457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4148285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542267-DDF4-5B4C-ACAC-7AD8449B934A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151313" y="4364832"/>
            <a:ext cx="3894980" cy="8260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>
            <a:extLst>
              <a:ext uri="{FF2B5EF4-FFF2-40B4-BE49-F238E27FC236}">
                <a16:creationId xmlns:a16="http://schemas.microsoft.com/office/drawing/2014/main" id="{8EE1C030-FE2D-A14A-956C-5EDE6539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293" y="4076700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7930B7D1-A7CB-6A4A-BDA1-72D2488B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98" y="566102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1465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BD86D8-A45E-AF4B-BE28-35F780CCB5AC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>
            <a:off x="4151313" y="5190919"/>
            <a:ext cx="3888985" cy="75823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id="{4A122BE5-DAB3-A240-8931-540EFF9F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5852111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1BC2A8A-FEF4-0A41-B9F0-F9FD6929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378303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0.6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93251A4C-67F9-AB40-A75D-9A1C0847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5790304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0.4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4E2CC-DDF2-6A44-9E76-C99C9D6397AE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4967005" y="4071167"/>
            <a:ext cx="685571" cy="792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E9A6D-528B-2A47-930C-E548CC816830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4967005" y="5478919"/>
            <a:ext cx="685571" cy="5995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>
            <a:extLst>
              <a:ext uri="{FF2B5EF4-FFF2-40B4-BE49-F238E27FC236}">
                <a16:creationId xmlns:a16="http://schemas.microsoft.com/office/drawing/2014/main" id="{DA5F8482-5070-9B41-BB99-FB51F6E94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4093655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5A776B0-6EBC-1440-BCB6-7C24220A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5759908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</p:spTree>
    <p:extLst>
      <p:ext uri="{BB962C8B-B14F-4D97-AF65-F5344CB8AC3E}">
        <p14:creationId xmlns:p14="http://schemas.microsoft.com/office/powerpoint/2010/main" val="352295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“a formal, explicit specification of a shared conceptualisation” (Gruber)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combination of concepts and relationships required to model a knowledge domain in a human and machine understandable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7D11-F162-F24F-8430-9ACADBBB2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https://userpages.uni-koblenz.de/~staab/Research/Publications/2009/handbookEdition2/what-is-an-ontology.pdf</a:t>
            </a:r>
            <a:endParaRPr lang="de-DE" dirty="0"/>
          </a:p>
        </p:txBody>
      </p:sp>
      <p:sp>
        <p:nvSpPr>
          <p:cNvPr id="4" name="Down Arrow Callout 3"/>
          <p:cNvSpPr/>
          <p:nvPr/>
        </p:nvSpPr>
        <p:spPr bwMode="auto">
          <a:xfrm>
            <a:off x="1441199" y="1752544"/>
            <a:ext cx="2160000" cy="1224000"/>
          </a:xfrm>
          <a:prstGeom prst="downArrowCallout">
            <a:avLst>
              <a:gd name="adj1" fmla="val 31225"/>
              <a:gd name="adj2" fmla="val 27075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Arial" charset="0"/>
                <a:cs typeface="Arial" charset="0"/>
              </a:rPr>
              <a:t>Machine understandable</a:t>
            </a:r>
          </a:p>
        </p:txBody>
      </p:sp>
      <p:sp>
        <p:nvSpPr>
          <p:cNvPr id="6" name="Up Arrow Callout 5"/>
          <p:cNvSpPr/>
          <p:nvPr/>
        </p:nvSpPr>
        <p:spPr bwMode="auto">
          <a:xfrm>
            <a:off x="1902288" y="3465513"/>
            <a:ext cx="3240000" cy="1600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Representation of concepts and constraints is explicitly defined</a:t>
            </a:r>
          </a:p>
        </p:txBody>
      </p:sp>
      <p:sp>
        <p:nvSpPr>
          <p:cNvPr id="7" name="Down Arrow Callout 6"/>
          <p:cNvSpPr/>
          <p:nvPr/>
        </p:nvSpPr>
        <p:spPr bwMode="auto">
          <a:xfrm>
            <a:off x="4575202" y="1773237"/>
            <a:ext cx="4125885" cy="1208881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ontology should represent a shared view of the domain</a:t>
            </a:r>
          </a:p>
        </p:txBody>
      </p:sp>
      <p:sp>
        <p:nvSpPr>
          <p:cNvPr id="8" name="Up Arrow Callout 7"/>
          <p:cNvSpPr/>
          <p:nvPr/>
        </p:nvSpPr>
        <p:spPr bwMode="auto">
          <a:xfrm>
            <a:off x="6420688" y="3606800"/>
            <a:ext cx="3240000" cy="15840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modelling the concepts and relations of the domain</a:t>
            </a:r>
          </a:p>
        </p:txBody>
      </p:sp>
    </p:spTree>
    <p:extLst>
      <p:ext uri="{BB962C8B-B14F-4D97-AF65-F5344CB8AC3E}">
        <p14:creationId xmlns:p14="http://schemas.microsoft.com/office/powerpoint/2010/main" val="1030653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N-ary Relations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 link an individual to more than a one value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Possible use cases: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needs additional info</a:t>
            </a:r>
            <a:br>
              <a:rPr lang="en-GB" dirty="0"/>
            </a:br>
            <a:r>
              <a:rPr lang="en-GB" dirty="0"/>
              <a:t>e.g. a relation with a rating value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Two binary relations are related to each other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body_temp</a:t>
            </a:r>
            <a:r>
              <a:rPr lang="en-GB" dirty="0"/>
              <a:t> (high, normal, low), and trend (rising, falling)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between several individuals</a:t>
            </a:r>
            <a:br>
              <a:rPr lang="en-GB" dirty="0"/>
            </a:br>
            <a:r>
              <a:rPr lang="en-GB" dirty="0"/>
              <a:t>e.g. someone buys a book from a bookstore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Linking from, or to, an ordered list of individuals</a:t>
            </a:r>
            <a:br>
              <a:rPr lang="en-GB" dirty="0"/>
            </a:br>
            <a:r>
              <a:rPr lang="en-GB" dirty="0"/>
              <a:t>e.g. an airline flight visiting a sequence of airports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521C4-0EF7-FB4F-B9D6-114EAB357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 Patterns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Pattern 1: Reified relation</a:t>
            </a:r>
          </a:p>
          <a:p>
            <a:r>
              <a:rPr lang="en-GB" dirty="0"/>
              <a:t>Use for cases 1, 2, and 3 above</a:t>
            </a:r>
          </a:p>
          <a:p>
            <a:pPr marL="0" indent="0">
              <a:buNone/>
            </a:pPr>
            <a:r>
              <a:rPr lang="en-GB" dirty="0"/>
              <a:t>Pattern 2: Sequence of arguments</a:t>
            </a:r>
          </a:p>
          <a:p>
            <a:r>
              <a:rPr lang="en-GB" dirty="0"/>
              <a:t>For case 4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A274-2CF1-6E45-9A8C-A48782B430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7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931" y="3611509"/>
            <a:ext cx="4005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Pattern 1: Reified Relation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represent additional information about a relation:</a:t>
            </a:r>
          </a:p>
          <a:p>
            <a:r>
              <a:rPr lang="en-GB" dirty="0"/>
              <a:t>Create a new class to represent the relation</a:t>
            </a:r>
          </a:p>
          <a:p>
            <a:r>
              <a:rPr lang="en-GB" dirty="0"/>
              <a:t>Individuals of this class are instances of the relation</a:t>
            </a:r>
          </a:p>
          <a:p>
            <a:r>
              <a:rPr lang="en-GB" dirty="0"/>
              <a:t>Relation class can have additional properties to describe more information about the relation</a:t>
            </a:r>
          </a:p>
        </p:txBody>
      </p:sp>
    </p:spTree>
    <p:extLst>
      <p:ext uri="{BB962C8B-B14F-4D97-AF65-F5344CB8AC3E}">
        <p14:creationId xmlns:p14="http://schemas.microsoft.com/office/powerpoint/2010/main" val="1460436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case 1: additional information</a:t>
            </a:r>
            <a:endParaRPr lang="en-GB" dirty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Jack has given the film ‘I Am Legend’ a four-star rating</a:t>
            </a:r>
          </a:p>
          <a:p>
            <a:r>
              <a:rPr lang="en-GB" dirty="0"/>
              <a:t>We need to represent a quantitative value to describe the rating relation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C3DB0-29FA-2A45-96C8-759F4E734E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3253" name="Group 36"/>
          <p:cNvGrpSpPr>
            <a:grpSpLocks/>
          </p:cNvGrpSpPr>
          <p:nvPr/>
        </p:nvGrpSpPr>
        <p:grpSpPr bwMode="auto">
          <a:xfrm>
            <a:off x="3548063" y="2647950"/>
            <a:ext cx="4953000" cy="3733800"/>
            <a:chOff x="3733800" y="2743200"/>
            <a:chExt cx="4953000" cy="3733800"/>
          </a:xfrm>
        </p:grpSpPr>
        <p:grpSp>
          <p:nvGrpSpPr>
            <p:cNvPr id="53254" name="Group 24"/>
            <p:cNvGrpSpPr>
              <a:grpSpLocks/>
            </p:cNvGrpSpPr>
            <p:nvPr/>
          </p:nvGrpSpPr>
          <p:grpSpPr bwMode="auto">
            <a:xfrm>
              <a:off x="3886200" y="3824111"/>
              <a:ext cx="4572000" cy="2652889"/>
              <a:chOff x="2362200" y="3352800"/>
              <a:chExt cx="4572000" cy="2652889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2362200" y="4419600"/>
                <a:ext cx="12954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Jack</a:t>
                </a: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5410200" y="5486400"/>
                <a:ext cx="13716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8/10</a:t>
                </a: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105400" y="3352800"/>
                <a:ext cx="18288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I am Legend</a:t>
                </a:r>
              </a:p>
            </p:txBody>
          </p:sp>
          <p:cxnSp>
            <p:nvCxnSpPr>
              <p:cNvPr id="53270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3657600" y="3612445"/>
                <a:ext cx="14478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71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3657600" y="4679245"/>
                <a:ext cx="17526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3272" name="TextBox 19"/>
              <p:cNvSpPr txBox="1">
                <a:spLocks noChangeArrowheads="1"/>
              </p:cNvSpPr>
              <p:nvPr/>
            </p:nvSpPr>
            <p:spPr bwMode="auto">
              <a:xfrm>
                <a:off x="4038600" y="4024489"/>
                <a:ext cx="548548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</a:t>
                </a:r>
              </a:p>
            </p:txBody>
          </p:sp>
          <p:sp>
            <p:nvSpPr>
              <p:cNvPr id="53273" name="TextBox 22"/>
              <p:cNvSpPr txBox="1">
                <a:spLocks noChangeArrowheads="1"/>
              </p:cNvSpPr>
              <p:nvPr/>
            </p:nvSpPr>
            <p:spPr bwMode="auto">
              <a:xfrm>
                <a:off x="3962400" y="4938889"/>
                <a:ext cx="1192955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film_rating</a:t>
                </a:r>
              </a:p>
            </p:txBody>
          </p:sp>
        </p:grpSp>
        <p:cxnSp>
          <p:nvCxnSpPr>
            <p:cNvPr id="53255" name="Straight Arrow Connector 18"/>
            <p:cNvCxnSpPr>
              <a:cxnSpLocks noChangeShapeType="1"/>
              <a:endCxn id="32" idx="4"/>
            </p:cNvCxnSpPr>
            <p:nvPr/>
          </p:nvCxnSpPr>
          <p:spPr bwMode="auto">
            <a:xfrm rot="16200000" flipV="1">
              <a:off x="4279195" y="4636206"/>
              <a:ext cx="471311" cy="381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6" name="Straight Arrow Connector 20"/>
            <p:cNvCxnSpPr>
              <a:cxnSpLocks noChangeShapeType="1"/>
              <a:endCxn id="33" idx="4"/>
            </p:cNvCxnSpPr>
            <p:nvPr/>
          </p:nvCxnSpPr>
          <p:spPr bwMode="auto">
            <a:xfrm rot="5400000" flipH="1" flipV="1">
              <a:off x="7612945" y="5645856"/>
              <a:ext cx="318911" cy="3048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7" name="Straight Arrow Connector 21"/>
            <p:cNvCxnSpPr>
              <a:cxnSpLocks noChangeShapeType="1"/>
              <a:endCxn id="30" idx="4"/>
            </p:cNvCxnSpPr>
            <p:nvPr/>
          </p:nvCxnSpPr>
          <p:spPr bwMode="auto">
            <a:xfrm rot="5400000" flipH="1" flipV="1">
              <a:off x="7346245" y="3550356"/>
              <a:ext cx="471311" cy="762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30" name="Oval 29"/>
            <p:cNvSpPr/>
            <p:nvPr/>
          </p:nvSpPr>
          <p:spPr bwMode="auto">
            <a:xfrm>
              <a:off x="6858000" y="2743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33800" y="3810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 dirty="0"/>
                <a:t>Person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62800" y="5029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005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61"/>
          <p:cNvGrpSpPr>
            <a:grpSpLocks/>
          </p:cNvGrpSpPr>
          <p:nvPr/>
        </p:nvGrpSpPr>
        <p:grpSpPr bwMode="auto">
          <a:xfrm>
            <a:off x="3215680" y="1337530"/>
            <a:ext cx="5517232" cy="2126433"/>
            <a:chOff x="685800" y="3733800"/>
            <a:chExt cx="7315200" cy="28194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685800" y="4953000"/>
              <a:ext cx="1295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Jack</a:t>
              </a: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553200" y="6033911"/>
              <a:ext cx="914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>
                  <a:latin typeface="Arial" charset="0"/>
                  <a:ea typeface="Arial" charset="0"/>
                  <a:cs typeface="Arial" charset="0"/>
                </a:rPr>
                <a:t>8</a:t>
              </a:r>
            </a:p>
            <a:p>
              <a:pPr>
                <a:defRPr/>
              </a:pPr>
              <a:endParaRPr lang="en-GB" sz="1400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172200" y="3733800"/>
              <a:ext cx="18288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I am Legend</a:t>
              </a:r>
            </a:p>
          </p:txBody>
        </p:sp>
        <p:cxnSp>
          <p:nvCxnSpPr>
            <p:cNvPr id="54297" name="Straight Arrow Connector 15"/>
            <p:cNvCxnSpPr>
              <a:cxnSpLocks noChangeShapeType="1"/>
            </p:cNvCxnSpPr>
            <p:nvPr/>
          </p:nvCxnSpPr>
          <p:spPr bwMode="auto">
            <a:xfrm>
              <a:off x="1981200" y="5212645"/>
              <a:ext cx="2590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98" name="Straight Arrow Connector 16"/>
            <p:cNvCxnSpPr>
              <a:cxnSpLocks noChangeShapeType="1"/>
            </p:cNvCxnSpPr>
            <p:nvPr/>
          </p:nvCxnSpPr>
          <p:spPr bwMode="auto">
            <a:xfrm rot="16200000" flipH="1">
              <a:off x="5552017" y="5292372"/>
              <a:ext cx="821267" cy="1181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99" name="TextBox 18"/>
            <p:cNvSpPr txBox="1">
              <a:spLocks noChangeArrowheads="1"/>
            </p:cNvSpPr>
            <p:nvPr/>
          </p:nvSpPr>
          <p:spPr bwMode="auto">
            <a:xfrm>
              <a:off x="2743201" y="5029200"/>
              <a:ext cx="1898401" cy="4080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issued_rating</a:t>
              </a: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4572000" y="4953000"/>
              <a:ext cx="1600200" cy="519289"/>
            </a:xfrm>
            <a:prstGeom prst="roundRect">
              <a:avLst>
                <a:gd name="adj" fmla="val 16667"/>
              </a:avLst>
            </a:prstGeom>
            <a:solidFill>
              <a:srgbClr val="FFB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_:Rating_1</a:t>
              </a:r>
            </a:p>
          </p:txBody>
        </p:sp>
        <p:cxnSp>
          <p:nvCxnSpPr>
            <p:cNvPr id="54303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5879395" y="3745795"/>
              <a:ext cx="699911" cy="171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304" name="TextBox 17"/>
            <p:cNvSpPr txBox="1">
              <a:spLocks noChangeArrowheads="1"/>
            </p:cNvSpPr>
            <p:nvPr/>
          </p:nvSpPr>
          <p:spPr bwMode="auto">
            <a:xfrm>
              <a:off x="5715000" y="4419599"/>
              <a:ext cx="1758125" cy="4080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</p:txBody>
        </p:sp>
        <p:sp>
          <p:nvSpPr>
            <p:cNvPr id="54305" name="TextBox 2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980231" cy="4080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rating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143673" y="3861048"/>
            <a:ext cx="6078541" cy="2780454"/>
            <a:chOff x="762000" y="152400"/>
            <a:chExt cx="7662957" cy="3505200"/>
          </a:xfrm>
        </p:grpSpPr>
        <p:sp>
          <p:nvSpPr>
            <p:cNvPr id="33" name="Oval 32"/>
            <p:cNvSpPr/>
            <p:nvPr/>
          </p:nvSpPr>
          <p:spPr bwMode="auto">
            <a:xfrm>
              <a:off x="762000" y="1600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Person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72200" y="1524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96000" y="3048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19600" y="1600200"/>
              <a:ext cx="1981200" cy="609600"/>
            </a:xfrm>
            <a:prstGeom prst="ellipse">
              <a:avLst/>
            </a:prstGeom>
            <a:solidFill>
              <a:srgbClr val="D9A471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Rating_Relation</a:t>
              </a:r>
            </a:p>
          </p:txBody>
        </p:sp>
        <p:cxnSp>
          <p:nvCxnSpPr>
            <p:cNvPr id="54282" name="Straight Arrow Connector 37"/>
            <p:cNvCxnSpPr>
              <a:cxnSpLocks noChangeShapeType="1"/>
              <a:stCxn id="33" idx="6"/>
              <a:endCxn id="36" idx="2"/>
            </p:cNvCxnSpPr>
            <p:nvPr/>
          </p:nvCxnSpPr>
          <p:spPr bwMode="auto">
            <a:xfrm>
              <a:off x="2286000" y="1905000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Straight Arrow Connector 39"/>
            <p:cNvCxnSpPr>
              <a:cxnSpLocks noChangeShapeType="1"/>
              <a:stCxn id="36" idx="0"/>
              <a:endCxn id="34" idx="4"/>
            </p:cNvCxnSpPr>
            <p:nvPr/>
          </p:nvCxnSpPr>
          <p:spPr bwMode="auto">
            <a:xfrm rot="5400000" flipH="1" flipV="1">
              <a:off x="5753100" y="419100"/>
              <a:ext cx="838200" cy="152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Straight Arrow Connector 41"/>
            <p:cNvCxnSpPr>
              <a:cxnSpLocks noChangeShapeType="1"/>
              <a:stCxn id="36" idx="4"/>
              <a:endCxn id="35" idx="0"/>
            </p:cNvCxnSpPr>
            <p:nvPr/>
          </p:nvCxnSpPr>
          <p:spPr bwMode="auto">
            <a:xfrm rot="16200000" flipH="1">
              <a:off x="5715000" y="1905000"/>
              <a:ext cx="838200" cy="1447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85" name="TextBox 56"/>
            <p:cNvSpPr txBox="1">
              <a:spLocks noChangeArrowheads="1"/>
            </p:cNvSpPr>
            <p:nvPr/>
          </p:nvSpPr>
          <p:spPr bwMode="auto">
            <a:xfrm>
              <a:off x="4724400" y="914401"/>
              <a:ext cx="3700557" cy="65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  <a:p>
              <a:r>
                <a:rPr lang="en-US" sz="1400" b="1"/>
                <a:t>(</a:t>
              </a:r>
              <a:r>
                <a:rPr lang="en-US" sz="1400" b="1">
                  <a:solidFill>
                    <a:srgbClr val="FF0000"/>
                  </a:solidFill>
                </a:rPr>
                <a:t>someValuesFrom</a:t>
              </a:r>
              <a:r>
                <a:rPr lang="en-US" sz="1400" b="1"/>
                <a:t>, functional)</a:t>
              </a:r>
            </a:p>
          </p:txBody>
        </p:sp>
        <p:sp>
          <p:nvSpPr>
            <p:cNvPr id="54286" name="TextBox 57"/>
            <p:cNvSpPr txBox="1">
              <a:spLocks noChangeArrowheads="1"/>
            </p:cNvSpPr>
            <p:nvPr/>
          </p:nvSpPr>
          <p:spPr bwMode="auto">
            <a:xfrm>
              <a:off x="2590800" y="1600200"/>
              <a:ext cx="2045492" cy="93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err="1"/>
                <a:t>issued_rating</a:t>
              </a:r>
              <a:endParaRPr lang="en-US" sz="1400" b="1" dirty="0"/>
            </a:p>
            <a:p>
              <a:r>
                <a:rPr lang="en-US" sz="1400" b="1" dirty="0"/>
                <a:t>(</a:t>
              </a:r>
              <a:r>
                <a:rPr lang="en-US" sz="1400" b="1" dirty="0" err="1"/>
                <a:t>allValuesFrom</a:t>
              </a:r>
              <a:r>
                <a:rPr lang="en-US" sz="1400" b="1" dirty="0"/>
                <a:t>)</a:t>
              </a:r>
            </a:p>
            <a:p>
              <a:endParaRPr lang="en-US" sz="1400" b="1" dirty="0"/>
            </a:p>
          </p:txBody>
        </p:sp>
        <p:sp>
          <p:nvSpPr>
            <p:cNvPr id="54287" name="TextBox 59"/>
            <p:cNvSpPr txBox="1">
              <a:spLocks noChangeArrowheads="1"/>
            </p:cNvSpPr>
            <p:nvPr/>
          </p:nvSpPr>
          <p:spPr bwMode="auto">
            <a:xfrm>
              <a:off x="4876801" y="2362200"/>
              <a:ext cx="3352973" cy="93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err="1"/>
                <a:t>rating_value</a:t>
              </a:r>
              <a:endParaRPr lang="en-US" sz="1400" b="1" dirty="0"/>
            </a:p>
            <a:p>
              <a:r>
                <a:rPr lang="en-US" sz="1400" b="1" dirty="0"/>
                <a:t>(</a:t>
              </a:r>
              <a:r>
                <a:rPr lang="en-US" sz="1400" b="1" dirty="0" err="1"/>
                <a:t>allValuesFrom</a:t>
              </a:r>
              <a:r>
                <a:rPr lang="en-US" sz="1400" b="1" dirty="0"/>
                <a:t>, functional)</a:t>
              </a:r>
            </a:p>
            <a:p>
              <a:endParaRPr lang="en-US" sz="1400" b="1" dirty="0"/>
            </a:p>
          </p:txBody>
        </p:sp>
      </p:grpSp>
      <p:sp>
        <p:nvSpPr>
          <p:cNvPr id="54276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 for use case 1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4648203" y="2636912"/>
            <a:ext cx="1600201" cy="1293162"/>
            <a:chOff x="3657600" y="2133601"/>
            <a:chExt cx="1066800" cy="10666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26" name="Curved Connector 25"/>
            <p:cNvCxnSpPr>
              <a:stCxn id="29" idx="0"/>
            </p:cNvCxnSpPr>
            <p:nvPr/>
          </p:nvCxnSpPr>
          <p:spPr bwMode="auto">
            <a:xfrm rot="5400000" flipH="1" flipV="1">
              <a:off x="3962606" y="2133807"/>
              <a:ext cx="761999" cy="761588"/>
            </a:xfrm>
            <a:prstGeom prst="curvedConnector2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657600" y="2895600"/>
              <a:ext cx="610423" cy="304635"/>
            </a:xfrm>
            <a:prstGeom prst="rect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bNode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257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2: different aspects of a relation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Steve has a temperature which is high, but falling</a:t>
            </a:r>
          </a:p>
          <a:p>
            <a:pPr lvl="1"/>
            <a:r>
              <a:rPr lang="en-GB" dirty="0"/>
              <a:t>We need to represent different aspects of the temperature that Steve has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D70B8D-D386-D542-9189-C9C75F7737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6019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9477376" y="6553201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</p:spTree>
    <p:extLst>
      <p:ext uri="{BB962C8B-B14F-4D97-AF65-F5344CB8AC3E}">
        <p14:creationId xmlns:p14="http://schemas.microsoft.com/office/powerpoint/2010/main" val="1159027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no distinguished participant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John buys a “Lenny the Lion” book from </a:t>
            </a:r>
            <a:r>
              <a:rPr lang="en-GB" dirty="0" err="1"/>
              <a:t>books.example.com</a:t>
            </a:r>
            <a:r>
              <a:rPr lang="en-GB" dirty="0"/>
              <a:t> for $15 as a birthday gift</a:t>
            </a:r>
          </a:p>
          <a:p>
            <a:pPr lvl="1"/>
            <a:r>
              <a:rPr lang="en-GB" dirty="0"/>
              <a:t>No distinguished subject for the relation</a:t>
            </a:r>
          </a:p>
          <a:p>
            <a:pPr lvl="1"/>
            <a:r>
              <a:rPr lang="en-GB" dirty="0"/>
              <a:t>i.e. no primary relation to convert into a Relation Class as in cases 1 and 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FEB004-F0B5-DA4F-A5CC-2870DDFA8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477376" y="6553201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2607" y="3128324"/>
            <a:ext cx="5703912" cy="31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942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 for use case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20DD93-191F-C444-ACAE-C2DC4E4E4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26B3-0BFE-FD4E-949C-2507CA95E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204" y="2132856"/>
            <a:ext cx="8049592" cy="41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442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2: Sequence of arguments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United Airlines, flight 1377 visits the following airports: LAX, DFW, and JFK</a:t>
            </a:r>
          </a:p>
          <a:p>
            <a:pPr lvl="1"/>
            <a:r>
              <a:rPr lang="en-GB" dirty="0"/>
              <a:t>For such an example, we need to represent a sequence of arguments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77722-F872-5747-82AC-D9D8AE758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5563" y="2986087"/>
            <a:ext cx="6858000" cy="311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5107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2: Sequence of arguments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1505E-DEBA-9C4D-8FBF-3B3BEC29A3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F4C35-70E3-5648-8932-57A58362E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71700" y="2211388"/>
            <a:ext cx="7848600" cy="243522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48006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FinalFlightSegment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owl:Class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rdfs:comment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"The last flight segment has no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[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owl:Restriction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owl:maxCardinality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"0";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    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owl:onProperty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] 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7004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of Ontologies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four main types of ontologies:</a:t>
            </a:r>
          </a:p>
          <a:p>
            <a:pPr lvl="1"/>
            <a:r>
              <a:rPr lang="en-GB" dirty="0"/>
              <a:t>Representation ontologies</a:t>
            </a:r>
          </a:p>
          <a:p>
            <a:pPr lvl="1"/>
            <a:r>
              <a:rPr lang="en-GB" dirty="0"/>
              <a:t>General or upper-level ontologies</a:t>
            </a:r>
          </a:p>
          <a:p>
            <a:pPr lvl="1"/>
            <a:r>
              <a:rPr lang="en-GB" dirty="0"/>
              <a:t>Domain ontologies</a:t>
            </a:r>
          </a:p>
          <a:p>
            <a:pPr lvl="1"/>
            <a:r>
              <a:rPr lang="en-GB" dirty="0"/>
              <a:t>Application ontologies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3BF1D-44D8-1541-942C-6A2C6C1AA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8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 and Value Sets</a:t>
            </a:r>
          </a:p>
        </p:txBody>
      </p:sp>
    </p:spTree>
    <p:extLst>
      <p:ext uri="{BB962C8B-B14F-4D97-AF65-F5344CB8AC3E}">
        <p14:creationId xmlns:p14="http://schemas.microsoft.com/office/powerpoint/2010/main" val="1685831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Features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Descriptive features are quite common in ontologies:</a:t>
            </a:r>
          </a:p>
          <a:p>
            <a:pPr lvl="1"/>
            <a:r>
              <a:rPr lang="en-GB" dirty="0"/>
              <a:t>Size = {small, medium, large}</a:t>
            </a:r>
          </a:p>
          <a:p>
            <a:pPr lvl="1"/>
            <a:r>
              <a:rPr lang="en-GB" dirty="0"/>
              <a:t>Risk = {dangerous, risky, safe}</a:t>
            </a:r>
          </a:p>
          <a:p>
            <a:pPr lvl="1"/>
            <a:r>
              <a:rPr lang="en-GB" dirty="0"/>
              <a:t>Health status = {good health, medium health, poor health}</a:t>
            </a:r>
          </a:p>
          <a:p>
            <a:pPr marL="0" indent="0">
              <a:buNone/>
            </a:pPr>
            <a:r>
              <a:rPr lang="en-GB" dirty="0"/>
              <a:t>Also called “qualities”, “modifiers” and “attributes”</a:t>
            </a:r>
          </a:p>
          <a:p>
            <a:pPr lvl="1"/>
            <a:r>
              <a:rPr lang="en-GB" dirty="0"/>
              <a:t>A property can have only one value for each feature to ensure consistency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Three main approaches:</a:t>
            </a:r>
          </a:p>
          <a:p>
            <a:pPr lvl="1"/>
            <a:r>
              <a:rPr lang="en-GB" dirty="0"/>
              <a:t>Enumerated individuals (a value set)</a:t>
            </a:r>
          </a:p>
          <a:p>
            <a:pPr lvl="1"/>
            <a:r>
              <a:rPr lang="en-GB" dirty="0"/>
              <a:t>Disjoint classes (a value partition)</a:t>
            </a:r>
          </a:p>
          <a:p>
            <a:pPr lvl="1"/>
            <a:r>
              <a:rPr lang="en-GB" dirty="0"/>
              <a:t>Datatype values (not considered in this lecture)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7D23D-F144-7644-952E-5333C39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98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Values of descriptive feature are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81BA-5697-914E-A66E-BBF675712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"/>
          <a:stretch>
            <a:fillRect/>
          </a:stretch>
        </p:blipFill>
        <p:spPr>
          <a:xfrm>
            <a:off x="2323557" y="2276475"/>
            <a:ext cx="7544885" cy="39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6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 health value can be either poor, medium or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𝐻𝑒𝑎𝑙𝑡h𝑉𝑎𝑙𝑢𝑒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≡{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𝑝𝑜𝑜𝑟𝐻𝑒𝑎𝑙𝑡h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𝑚𝑒𝑑𝑖𝑢𝑚𝐻𝑒𝑎𝑙𝑡h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𝑔𝑜𝑜𝑑𝐻𝑒𝑎𝑙𝑡h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Poor, medium and good are all different from each other: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𝑝𝑜𝑜𝑟𝐻𝑒𝑎𝑙𝑡h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𝑚𝑒𝑑𝑖𝑢𝑚𝐻𝑒𝑎𝑙𝑡h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𝑝𝑜𝑜𝑟𝐻𝑒𝑎𝑙𝑡h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𝑔𝑜𝑜𝑑𝐻𝑒𝑎𝑙𝑡h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𝑚𝑒𝑑𝑖𝑢𝑚𝐻𝑒𝑎𝑙𝑡h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𝑔𝑜𝑜𝑑𝐻𝑒𝑎𝑙𝑡h</m:t>
                      </m:r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the value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𝐻𝑒𝑎𝑙𝑡h𝑦𝑃𝑒𝑟𝑠𝑜𝑛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h𝑎𝑠𝐻𝑒𝑎𝑙𝑡h𝑆𝑡𝑎𝑡𝑢𝑠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.{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𝑔𝑜𝑜𝑑𝐻𝑒𝑎𝑙𝑡h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8236-7024-6741-9AC4-4D84BF721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7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Value Sets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Need axioms to set the three health values to be different from each other</a:t>
            </a:r>
          </a:p>
          <a:p>
            <a:pPr lvl="1"/>
            <a:r>
              <a:rPr lang="en-GB" dirty="0"/>
              <a:t>This way, a person cannot have more than one health value at a time </a:t>
            </a:r>
          </a:p>
          <a:p>
            <a:pPr marL="0" indent="0">
              <a:buNone/>
            </a:pPr>
            <a:r>
              <a:rPr lang="en-GB" dirty="0"/>
              <a:t>Values cannot be further partitioned</a:t>
            </a:r>
          </a:p>
          <a:p>
            <a:pPr lvl="1"/>
            <a:r>
              <a:rPr lang="en-GB" dirty="0"/>
              <a:t>e.g. cannot have </a:t>
            </a:r>
            <a:r>
              <a:rPr lang="en-GB" dirty="0" err="1"/>
              <a:t>fairly_good_health</a:t>
            </a:r>
            <a:r>
              <a:rPr lang="en-GB" dirty="0"/>
              <a:t> as a subtype of </a:t>
            </a:r>
            <a:r>
              <a:rPr lang="en-GB" dirty="0" err="1"/>
              <a:t>good_health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Only one set of values is allowed for a feature</a:t>
            </a:r>
          </a:p>
          <a:p>
            <a:pPr lvl="1"/>
            <a:r>
              <a:rPr lang="en-GB" dirty="0"/>
              <a:t>The class </a:t>
            </a:r>
            <a:r>
              <a:rPr lang="en-GB" dirty="0" err="1"/>
              <a:t>HealthValue</a:t>
            </a:r>
            <a:r>
              <a:rPr lang="en-GB" dirty="0"/>
              <a:t> cannot be equivalent to more than one set of distinct values</a:t>
            </a:r>
          </a:p>
          <a:p>
            <a:pPr lvl="1"/>
            <a:r>
              <a:rPr lang="en-GB" dirty="0"/>
              <a:t>Doing so will cause inconsistencies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3B809-BA0A-1842-9967-1E6FEFDCF0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7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Values of descriptive features are disjoint subclasses: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7A239-E28F-8C46-BD8D-D58E8EEA31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58844" y="2304679"/>
            <a:ext cx="727431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17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Poor, medium and good are types of health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𝑃𝑜𝑜𝑟𝐻𝑒𝑎𝑙𝑡h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𝐻𝑒𝑎𝑙𝑡h𝑉𝑎𝑙𝑢𝑒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𝑀𝑒𝑑𝑖𝑢𝑚𝐻𝑒𝑎𝑙𝑡h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𝐻𝑒𝑎𝑙𝑡h𝑉𝑎𝑙𝑢𝑒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𝐺𝑜𝑜𝑑𝐻𝑒𝑎𝑙𝑡h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𝐻𝑒𝑎𝑙𝑡h𝑉𝑎𝑙𝑢𝑒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Covering axiom (the only types of health value are poor, medium and good):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𝐻𝑒𝑎𝑙𝑡h𝑉𝑎𝑙𝑢𝑒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𝑃𝑜𝑜𝑟𝐻𝑒𝑎𝑙𝑡h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𝑀𝑒𝑑𝑖𝑢𝑚𝐻𝑒𝑎𝑙𝑡h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𝐺𝑜𝑜𝑑𝐻𝑒𝑎𝑙𝑡h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Poor, medium and good are pairwise disjoint: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𝑃𝑜𝑜𝑟𝐻𝑒𝑎𝑙𝑡h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𝑀𝑒𝑑𝑖𝑢𝑚𝐻𝑒𝑎𝑙𝑡h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𝑃𝑜𝑜𝑟𝐻𝑒𝑎𝑙𝑡h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𝐺𝑜𝑜𝑑𝐻𝑒𝑎𝑙𝑡h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𝑀𝑒𝑑𝑖𝑢𝑚𝐻𝑒𝑎𝑙𝑡h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𝐺𝑜𝑜𝑑𝐻𝑒𝑎𝑙𝑡h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an instance of good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𝐻𝑒𝑎𝑙𝑡h𝑦𝑃𝑒𝑟𝑠𝑜𝑛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h𝑎𝑠𝐻𝑒𝑎𝑙𝑡h𝑆𝑡𝑎𝑡𝑢𝑠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𝐺𝑜𝑜𝑑𝐻𝑒𝑎𝑙𝑡h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EF89BD-F7F6-114B-B78B-24E8E3377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4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instance </a:t>
            </a:r>
            <a:r>
              <a:rPr lang="en-GB" dirty="0" err="1"/>
              <a:t>JohnsHealth</a:t>
            </a:r>
            <a:r>
              <a:rPr lang="en-GB" dirty="0"/>
              <a:t> can be made anonymous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FC22-0914-FD4A-9083-75A3694FB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2289676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3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Notes on Value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Values can be further partitioned</a:t>
                </a:r>
              </a:p>
              <a:p>
                <a:pPr lvl="1" eaLnBrk="1" hangingPunct="1"/>
                <a:r>
                  <a:rPr lang="en-GB" dirty="0"/>
                  <a:t>Simply add subclasses to the value classes</a:t>
                </a:r>
              </a:p>
              <a:p>
                <a:pPr marL="0" indent="0">
                  <a:buNone/>
                </a:pPr>
                <a:r>
                  <a:rPr lang="en-GB" dirty="0"/>
                  <a:t>Can have alternative partitions of the same feature</a:t>
                </a:r>
              </a:p>
              <a:p>
                <a:pPr eaLnBrk="1" hangingPunct="1"/>
                <a:endParaRPr lang="en-GB" dirty="0"/>
              </a:p>
              <a:p>
                <a:pPr marL="0" indent="0" eaLnBrk="1" hangingPunct="1">
                  <a:buNone/>
                </a:pPr>
                <a:r>
                  <a:rPr lang="en-GB" dirty="0"/>
                  <a:t>OWL 2 contains specific support for defining disjoint unions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067E8-FBA3-8848-B575-1AA3C8F01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</p:spTree>
    <p:extLst>
      <p:ext uri="{BB962C8B-B14F-4D97-AF65-F5344CB8AC3E}">
        <p14:creationId xmlns:p14="http://schemas.microsoft.com/office/powerpoint/2010/main" val="111442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Representation ontologies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low level primitive representations</a:t>
            </a:r>
          </a:p>
          <a:p>
            <a:pPr lvl="1"/>
            <a:r>
              <a:rPr lang="en-GB" dirty="0"/>
              <a:t>Such as semantic web languages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Example ontologies:</a:t>
            </a:r>
          </a:p>
          <a:p>
            <a:pPr lvl="1"/>
            <a:r>
              <a:rPr lang="en-GB" dirty="0"/>
              <a:t>OWL, RDF, RDFS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Usual size: small, a few dozens of concepts and relations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F7BCF-D981-3244-83F9-C31071F22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3A87CD73-EBFD-DD40-9FF2-3639AB29B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8" t="6140" r="26468" b="56079"/>
          <a:stretch/>
        </p:blipFill>
        <p:spPr>
          <a:xfrm>
            <a:off x="6167439" y="1773235"/>
            <a:ext cx="5400673" cy="44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35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Meronymies (part-whole relations)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Taxonomies are not the only hierarchical relation that we wish to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spark plug isn’t a kind of engine (class-instance)</a:t>
            </a:r>
          </a:p>
          <a:p>
            <a:r>
              <a:rPr lang="en-US" dirty="0"/>
              <a:t>A spark plug is a </a:t>
            </a:r>
            <a:r>
              <a:rPr lang="en-US" b="1" dirty="0"/>
              <a:t>part of </a:t>
            </a:r>
            <a:r>
              <a:rPr lang="en-US" dirty="0"/>
              <a:t>an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3F11-0B93-B04E-9E30-7B03203872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843965"/>
            <a:ext cx="1560095" cy="117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431215"/>
            <a:ext cx="2043247" cy="1995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664" y="2190249"/>
            <a:ext cx="3303337" cy="247750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6858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Right Arrow 22"/>
          <p:cNvSpPr/>
          <p:nvPr/>
        </p:nvSpPr>
        <p:spPr bwMode="auto">
          <a:xfrm>
            <a:off x="3810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919325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Part-Whole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need two 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 (a transitive property)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directPartOf</m:t>
                    </m:r>
                  </m:oMath>
                </a14:m>
                <a:r>
                  <a:rPr lang="en-US" dirty="0"/>
                  <a:t> (a </a:t>
                </a:r>
                <a:r>
                  <a:rPr lang="en-US" dirty="0" err="1"/>
                  <a:t>subproperty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directPartOf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BEE3F5-87D1-824E-A822-E5083F547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5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Represent part-whole relationships between classes using existential restrictions: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spark plug is a direct part of some engine: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SparkPlug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Every engine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wheel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31F4A6-ECB8-5D4D-8876-1E2A28118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70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Classes of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 the ontology with classes of parts for each level, so that the reasoner can automatically derive a class hierarchy: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car part is a part of some car: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direct car part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engine part is a part of some engine: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reasoner will infer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64CEB-2E94-5840-9BD9-E80AD88A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9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Once we have a meronymy, we can use it to inherit features within that hierarchy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a reasoner could infer that a fault in a part is a fault in a whole</a:t>
                </a:r>
              </a:p>
              <a:p>
                <a:pPr lvl="1"/>
                <a:r>
                  <a:rPr lang="en-US" dirty="0"/>
                  <a:t>Need a new property for the location of a fault: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hasLocus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a new class for faults: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Fault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then define general types of located faults: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CarPart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EnginePart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AD827-471F-D946-BF95-FBE78B07B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13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B7D5-FBF0-8447-81DF-BEDEF4F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Now we can define specific types of located fault: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SparkPlug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Wheel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definition of the hierarchy allows a reasoner to infer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US" dirty="0"/>
                  <a:t>But not: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63C88-932C-2E4E-9C09-227CFF5C1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0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21760107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SWBP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Defining N-</a:t>
            </a:r>
            <a:r>
              <a:rPr lang="en-US" dirty="0" err="1"/>
              <a:t>ary</a:t>
            </a:r>
            <a:r>
              <a:rPr lang="en-US" dirty="0"/>
              <a:t> Relations on the Semantic Web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-n-</a:t>
            </a:r>
            <a:r>
              <a:rPr lang="en-US" sz="1800" dirty="0" err="1"/>
              <a:t>aryRelations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Representing Specified Values in OWL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-specified-values</a:t>
            </a:r>
          </a:p>
          <a:p>
            <a:pPr marL="0" indent="0">
              <a:buNone/>
            </a:pPr>
            <a:r>
              <a:rPr lang="en-US" dirty="0"/>
              <a:t>Simple part-whole relations in OWL Ontologies </a:t>
            </a:r>
            <a:br>
              <a:rPr lang="en-US" dirty="0"/>
            </a:br>
            <a:r>
              <a:rPr lang="en-US" sz="1800" dirty="0"/>
              <a:t>http://www.w3.org/2001/</a:t>
            </a:r>
            <a:r>
              <a:rPr lang="en-US" sz="1800" dirty="0" err="1"/>
              <a:t>sw</a:t>
            </a:r>
            <a:r>
              <a:rPr lang="en-US" sz="1800" dirty="0"/>
              <a:t>/</a:t>
            </a:r>
            <a:r>
              <a:rPr lang="en-US" sz="1800" dirty="0" err="1"/>
              <a:t>BestPractices</a:t>
            </a:r>
            <a:r>
              <a:rPr lang="en-US" sz="1800" dirty="0"/>
              <a:t>/OEP/</a:t>
            </a:r>
            <a:r>
              <a:rPr lang="en-US" sz="1800" dirty="0" err="1"/>
              <a:t>SimplePartWhole</a:t>
            </a:r>
            <a:r>
              <a:rPr lang="en-US" sz="1800" dirty="0"/>
              <a:t>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6BE5E-C7CC-B542-9AE0-A0F4CFDD0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Upper-level ontologies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high-level, abstract, concepts</a:t>
            </a:r>
          </a:p>
          <a:p>
            <a:pPr marL="0" indent="0">
              <a:buNone/>
            </a:pPr>
            <a:r>
              <a:rPr lang="en-GB" dirty="0"/>
              <a:t>Usually domain independent</a:t>
            </a:r>
          </a:p>
          <a:p>
            <a:pPr lvl="1"/>
            <a:r>
              <a:rPr lang="en-GB" dirty="0"/>
              <a:t>Can be used as part of other ontologies</a:t>
            </a:r>
          </a:p>
          <a:p>
            <a:pPr marL="0" indent="0">
              <a:buNone/>
            </a:pPr>
            <a:r>
              <a:rPr lang="en-GB" dirty="0"/>
              <a:t>Sometimes part of broad ontologies</a:t>
            </a:r>
          </a:p>
          <a:p>
            <a:pPr lvl="1"/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Examples:</a:t>
            </a:r>
          </a:p>
          <a:p>
            <a:r>
              <a:rPr lang="en-GB" dirty="0"/>
              <a:t>DOLCE </a:t>
            </a:r>
            <a:br>
              <a:rPr lang="en-GB" dirty="0"/>
            </a:br>
            <a:r>
              <a:rPr lang="en-GB" dirty="0"/>
              <a:t>(small upper level ontology)</a:t>
            </a:r>
          </a:p>
          <a:p>
            <a:r>
              <a:rPr lang="en-GB" dirty="0" err="1"/>
              <a:t>Cyc</a:t>
            </a:r>
            <a:r>
              <a:rPr lang="en-GB" dirty="0"/>
              <a:t>: </a:t>
            </a:r>
            <a:r>
              <a:rPr lang="en-GB" dirty="0" err="1"/>
              <a:t>commonsense</a:t>
            </a:r>
            <a:r>
              <a:rPr lang="en-GB" dirty="0"/>
              <a:t> ontology </a:t>
            </a:r>
          </a:p>
          <a:p>
            <a:pPr lvl="2"/>
            <a:r>
              <a:rPr lang="en-GB" dirty="0"/>
              <a:t>Hundreds of thousands of concepts</a:t>
            </a:r>
          </a:p>
          <a:p>
            <a:r>
              <a:rPr lang="en-GB" dirty="0" err="1"/>
              <a:t>WordNet</a:t>
            </a:r>
            <a:r>
              <a:rPr lang="en-GB" dirty="0"/>
              <a:t>:  English lexicon </a:t>
            </a:r>
          </a:p>
          <a:p>
            <a:pPr lvl="2"/>
            <a:r>
              <a:rPr lang="en-GB" dirty="0"/>
              <a:t>Over 150K concepts</a:t>
            </a:r>
          </a:p>
          <a:p>
            <a:r>
              <a:rPr lang="en-GB" dirty="0"/>
              <a:t>SUMO: Suggested Upper Merged Ontology</a:t>
            </a:r>
          </a:p>
          <a:p>
            <a:pPr lvl="2"/>
            <a:r>
              <a:rPr lang="en-GB" dirty="0"/>
              <a:t>Around 10K concepts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8D05-A42B-B54B-BE68-57E139A83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538790"/>
            <a:ext cx="7092280" cy="5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A (tiny) fragment of Cyc</a:t>
            </a:r>
          </a:p>
        </p:txBody>
      </p:sp>
    </p:spTree>
    <p:extLst>
      <p:ext uri="{BB962C8B-B14F-4D97-AF65-F5344CB8AC3E}">
        <p14:creationId xmlns:p14="http://schemas.microsoft.com/office/powerpoint/2010/main" val="103115464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639</TotalTime>
  <Words>3599</Words>
  <Application>Microsoft Macintosh PowerPoint</Application>
  <PresentationFormat>Widescreen</PresentationFormat>
  <Paragraphs>651</Paragraphs>
  <Slides>77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Arial Unicode MS</vt:lpstr>
      <vt:lpstr>Arial</vt:lpstr>
      <vt:lpstr>Calibri</vt:lpstr>
      <vt:lpstr>Cambria Math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Ontology Engineering and Design Patterns</vt:lpstr>
      <vt:lpstr>Ontologies</vt:lpstr>
      <vt:lpstr>Ontologies</vt:lpstr>
      <vt:lpstr>Ontologies</vt:lpstr>
      <vt:lpstr>Type of Ontologies</vt:lpstr>
      <vt:lpstr>Representation ontologies</vt:lpstr>
      <vt:lpstr>Upper-level ontologies</vt:lpstr>
      <vt:lpstr>Example: A (tiny) fragment of Cyc</vt:lpstr>
      <vt:lpstr>Domain ontologies</vt:lpstr>
      <vt:lpstr>Example: CRM Ontology</vt:lpstr>
      <vt:lpstr>Application ontologies</vt:lpstr>
      <vt:lpstr>Ontology Building Methodologies</vt:lpstr>
      <vt:lpstr>Ontology Building Methodologies</vt:lpstr>
      <vt:lpstr>Specification</vt:lpstr>
      <vt:lpstr>Specification: Competency Questions</vt:lpstr>
      <vt:lpstr>Specification: Competency Questions</vt:lpstr>
      <vt:lpstr>Conceptualisation</vt:lpstr>
      <vt:lpstr>Conceptualisation</vt:lpstr>
      <vt:lpstr>Conceptualisation: Reuse</vt:lpstr>
      <vt:lpstr>What can you reuse?</vt:lpstr>
      <vt:lpstr>Formalisation</vt:lpstr>
      <vt:lpstr>Formalisation: Building the Class Hierarchy</vt:lpstr>
      <vt:lpstr>Formalisation: Middle-Out Approach</vt:lpstr>
      <vt:lpstr>Formalisation: Middle-Out Approach</vt:lpstr>
      <vt:lpstr>Formalisation: Middle-Out Approach</vt:lpstr>
      <vt:lpstr>Formalisation: Naming Conventions</vt:lpstr>
      <vt:lpstr>Formalisation: Class or Relation?</vt:lpstr>
      <vt:lpstr>Formalisation: Class or Instance?</vt:lpstr>
      <vt:lpstr>Formalisation: Transitivity of Class Hierarchy</vt:lpstr>
      <vt:lpstr>Formalisation: Tidy Your Hierarchy</vt:lpstr>
      <vt:lpstr>Formalisation: Tidy Your Hierarchy</vt:lpstr>
      <vt:lpstr>Formalisation: Where to Point my Relation?</vt:lpstr>
      <vt:lpstr>Formalisation: Where to Point my Relation?</vt:lpstr>
      <vt:lpstr>Formalisation: Where to Point my Relation?</vt:lpstr>
      <vt:lpstr>Implementation</vt:lpstr>
      <vt:lpstr>Evaluation: Verification</vt:lpstr>
      <vt:lpstr>Evaluation: Validation</vt:lpstr>
      <vt:lpstr>Documentation</vt:lpstr>
      <vt:lpstr>Structured documentation</vt:lpstr>
      <vt:lpstr>PowerPoint Presentation</vt:lpstr>
      <vt:lpstr>Summary</vt:lpstr>
      <vt:lpstr>Common Pitfalls</vt:lpstr>
      <vt:lpstr>Ontology Design Patterns</vt:lpstr>
      <vt:lpstr>Design Patterns</vt:lpstr>
      <vt:lpstr>Design Patterns for the Semantic Web</vt:lpstr>
      <vt:lpstr>N-ary Relations</vt:lpstr>
      <vt:lpstr>Binary Relations</vt:lpstr>
      <vt:lpstr>Relations with Additional Information</vt:lpstr>
      <vt:lpstr>N-ary Relations</vt:lpstr>
      <vt:lpstr>N-ary Relation Patterns</vt:lpstr>
      <vt:lpstr>Pattern 1: Reified Relation</vt:lpstr>
      <vt:lpstr>Use case 1: additional information</vt:lpstr>
      <vt:lpstr>Solution for use case 1</vt:lpstr>
      <vt:lpstr>Use case 2: different aspects of a relation</vt:lpstr>
      <vt:lpstr>Use case 3: no distinguished participant</vt:lpstr>
      <vt:lpstr>Solution for use case 3</vt:lpstr>
      <vt:lpstr>Pattern 2: Sequence of arguments</vt:lpstr>
      <vt:lpstr>Pattern 2: Sequence of arguments</vt:lpstr>
      <vt:lpstr>Value Partitions and Value Sets</vt:lpstr>
      <vt:lpstr>Descriptive Features</vt:lpstr>
      <vt:lpstr>Value Sets</vt:lpstr>
      <vt:lpstr>Value Sets</vt:lpstr>
      <vt:lpstr>Notes on Value Sets</vt:lpstr>
      <vt:lpstr>Value Partitions</vt:lpstr>
      <vt:lpstr>Value Partitions</vt:lpstr>
      <vt:lpstr>Value Partitions</vt:lpstr>
      <vt:lpstr>Notes on Value Partitions</vt:lpstr>
      <vt:lpstr>Part-Whole Hierarchies</vt:lpstr>
      <vt:lpstr>Meronymies (part-whole relations)</vt:lpstr>
      <vt:lpstr>Simple Part-Whole Representation</vt:lpstr>
      <vt:lpstr>Part-Whole Hierarchies</vt:lpstr>
      <vt:lpstr>Defining Classes of Parts</vt:lpstr>
      <vt:lpstr>Fault Location</vt:lpstr>
      <vt:lpstr>Fault Location</vt:lpstr>
      <vt:lpstr>Further Reading</vt:lpstr>
      <vt:lpstr>SWBP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1</cp:revision>
  <dcterms:created xsi:type="dcterms:W3CDTF">2020-01-23T12:30:10Z</dcterms:created>
  <dcterms:modified xsi:type="dcterms:W3CDTF">2021-02-19T16:57:43Z</dcterms:modified>
</cp:coreProperties>
</file>