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77"/>
  </p:notesMasterIdLst>
  <p:sldIdLst>
    <p:sldId id="259" r:id="rId9"/>
    <p:sldId id="512" r:id="rId10"/>
    <p:sldId id="676" r:id="rId11"/>
    <p:sldId id="581" r:id="rId12"/>
    <p:sldId id="690" r:id="rId13"/>
    <p:sldId id="674" r:id="rId14"/>
    <p:sldId id="675" r:id="rId15"/>
    <p:sldId id="720" r:id="rId16"/>
    <p:sldId id="518" r:id="rId17"/>
    <p:sldId id="519" r:id="rId18"/>
    <p:sldId id="586" r:id="rId19"/>
    <p:sldId id="677" r:id="rId20"/>
    <p:sldId id="521" r:id="rId21"/>
    <p:sldId id="522" r:id="rId22"/>
    <p:sldId id="523" r:id="rId23"/>
    <p:sldId id="524" r:id="rId24"/>
    <p:sldId id="525" r:id="rId25"/>
    <p:sldId id="678" r:id="rId26"/>
    <p:sldId id="526" r:id="rId27"/>
    <p:sldId id="528" r:id="rId28"/>
    <p:sldId id="529" r:id="rId29"/>
    <p:sldId id="530" r:id="rId30"/>
    <p:sldId id="531" r:id="rId31"/>
    <p:sldId id="598" r:id="rId32"/>
    <p:sldId id="532" r:id="rId33"/>
    <p:sldId id="533" r:id="rId34"/>
    <p:sldId id="543" r:id="rId35"/>
    <p:sldId id="544" r:id="rId36"/>
    <p:sldId id="534" r:id="rId37"/>
    <p:sldId id="536" r:id="rId38"/>
    <p:sldId id="537" r:id="rId39"/>
    <p:sldId id="667" r:id="rId40"/>
    <p:sldId id="725" r:id="rId41"/>
    <p:sldId id="715" r:id="rId42"/>
    <p:sldId id="538" r:id="rId43"/>
    <p:sldId id="539" r:id="rId44"/>
    <p:sldId id="540" r:id="rId45"/>
    <p:sldId id="541" r:id="rId46"/>
    <p:sldId id="542" r:id="rId47"/>
    <p:sldId id="545" r:id="rId48"/>
    <p:sldId id="546" r:id="rId49"/>
    <p:sldId id="550" r:id="rId50"/>
    <p:sldId id="551" r:id="rId51"/>
    <p:sldId id="552" r:id="rId52"/>
    <p:sldId id="553" r:id="rId53"/>
    <p:sldId id="554" r:id="rId54"/>
    <p:sldId id="686" r:id="rId55"/>
    <p:sldId id="691" r:id="rId56"/>
    <p:sldId id="719" r:id="rId57"/>
    <p:sldId id="693" r:id="rId58"/>
    <p:sldId id="692" r:id="rId59"/>
    <p:sldId id="730" r:id="rId60"/>
    <p:sldId id="694" r:id="rId61"/>
    <p:sldId id="695" r:id="rId62"/>
    <p:sldId id="728" r:id="rId63"/>
    <p:sldId id="696" r:id="rId64"/>
    <p:sldId id="697" r:id="rId65"/>
    <p:sldId id="698" r:id="rId66"/>
    <p:sldId id="699" r:id="rId67"/>
    <p:sldId id="700" r:id="rId68"/>
    <p:sldId id="701" r:id="rId69"/>
    <p:sldId id="702" r:id="rId70"/>
    <p:sldId id="703" r:id="rId71"/>
    <p:sldId id="706" r:id="rId72"/>
    <p:sldId id="729" r:id="rId73"/>
    <p:sldId id="710" r:id="rId74"/>
    <p:sldId id="717" r:id="rId75"/>
    <p:sldId id="731" r:id="rId76"/>
  </p:sldIdLst>
  <p:sldSz cx="12192000" cy="6858000"/>
  <p:notesSz cx="6858000" cy="9144000"/>
  <p:embeddedFontLst>
    <p:embeddedFont>
      <p:font typeface="Calibri" panose="020F0502020204030204" pitchFamily="34" charset="0"/>
      <p:regular r:id="rId78"/>
      <p:bold r:id="rId79"/>
      <p:italic r:id="rId80"/>
      <p:boldItalic r:id="rId81"/>
    </p:embeddedFont>
    <p:embeddedFont>
      <p:font typeface="Cambria Math" panose="02040503050406030204" pitchFamily="18" charset="0"/>
      <p:regular r:id="rId82"/>
    </p:embeddedFont>
    <p:embeddedFont>
      <p:font typeface="Georgia" panose="02040502050405020303" pitchFamily="18" charset="0"/>
      <p:regular r:id="rId83"/>
      <p:bold r:id="rId84"/>
      <p:italic r:id="rId85"/>
      <p:boldItalic r:id="rId86"/>
    </p:embeddedFont>
    <p:embeddedFont>
      <p:font typeface="Lucida Console" panose="020B0609040504020204" pitchFamily="49" charset="0"/>
      <p:regular r:id="rId87"/>
    </p:embeddedFont>
    <p:embeddedFont>
      <p:font typeface="Lucida Sans" panose="020B0602030504020204" pitchFamily="34" charset="77"/>
      <p:regular r:id="rId88"/>
      <p:bold r:id="rId89"/>
      <p:italic r:id="rId90"/>
      <p:boldItalic r:id="rId9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132A7B-EF08-5C41-B7FB-6B8C5931D9B6}" v="6" dt="2021-02-19T09:41:32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41"/>
    <p:restoredTop sz="96327"/>
  </p:normalViewPr>
  <p:slideViewPr>
    <p:cSldViewPr snapToGrid="0" snapToObjects="1" showGuides="1">
      <p:cViewPr varScale="1">
        <p:scale>
          <a:sx n="96" d="100"/>
          <a:sy n="96" d="100"/>
        </p:scale>
        <p:origin x="192" y="6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font" Target="fonts/font7.fntdata"/><Relationship Id="rId89" Type="http://schemas.openxmlformats.org/officeDocument/2006/relationships/font" Target="fonts/font12.fntdata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font" Target="fonts/font2.fntdata"/><Relationship Id="rId5" Type="http://schemas.openxmlformats.org/officeDocument/2006/relationships/slideMaster" Target="slideMasters/slideMaster5.xml"/><Relationship Id="rId90" Type="http://schemas.openxmlformats.org/officeDocument/2006/relationships/font" Target="fonts/font13.fntdata"/><Relationship Id="rId95" Type="http://schemas.openxmlformats.org/officeDocument/2006/relationships/tableStyles" Target="tableStyles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80" Type="http://schemas.openxmlformats.org/officeDocument/2006/relationships/font" Target="fonts/font3.fntdata"/><Relationship Id="rId85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font" Target="fonts/font6.fntdata"/><Relationship Id="rId88" Type="http://schemas.openxmlformats.org/officeDocument/2006/relationships/font" Target="fonts/font11.fntdata"/><Relationship Id="rId91" Type="http://schemas.openxmlformats.org/officeDocument/2006/relationships/font" Target="fonts/font14.fntdata"/><Relationship Id="rId9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font" Target="fonts/font1.fntdata"/><Relationship Id="rId81" Type="http://schemas.openxmlformats.org/officeDocument/2006/relationships/font" Target="fonts/font4.fntdata"/><Relationship Id="rId86" Type="http://schemas.openxmlformats.org/officeDocument/2006/relationships/font" Target="fonts/font9.fntdata"/><Relationship Id="rId9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microsoft.com/office/2015/10/relationships/revisionInfo" Target="revisionInfo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font" Target="fonts/font10.fntdata"/><Relationship Id="rId61" Type="http://schemas.openxmlformats.org/officeDocument/2006/relationships/slide" Target="slides/slide53.xml"/><Relationship Id="rId82" Type="http://schemas.openxmlformats.org/officeDocument/2006/relationships/font" Target="fonts/font5.fntdata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9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Gibbins" userId="6a0e944c-4d97-467d-bb7a-7c3315791fe4" providerId="ADAL" clId="{D1132A7B-EF08-5C41-B7FB-6B8C5931D9B6}"/>
    <pc:docChg chg="custSel addSld delSld modSld sldOrd">
      <pc:chgData name="Nicholas Gibbins" userId="6a0e944c-4d97-467d-bb7a-7c3315791fe4" providerId="ADAL" clId="{D1132A7B-EF08-5C41-B7FB-6B8C5931D9B6}" dt="2021-02-19T10:19:08.295" v="426" actId="2696"/>
      <pc:docMkLst>
        <pc:docMk/>
      </pc:docMkLst>
      <pc:sldChg chg="modSp mod">
        <pc:chgData name="Nicholas Gibbins" userId="6a0e944c-4d97-467d-bb7a-7c3315791fe4" providerId="ADAL" clId="{D1132A7B-EF08-5C41-B7FB-6B8C5931D9B6}" dt="2021-02-17T09:56:57.510" v="0" actId="20577"/>
        <pc:sldMkLst>
          <pc:docMk/>
          <pc:sldMk cId="2295808133" sldId="512"/>
        </pc:sldMkLst>
        <pc:spChg chg="mod">
          <ac:chgData name="Nicholas Gibbins" userId="6a0e944c-4d97-467d-bb7a-7c3315791fe4" providerId="ADAL" clId="{D1132A7B-EF08-5C41-B7FB-6B8C5931D9B6}" dt="2021-02-17T09:56:57.510" v="0" actId="20577"/>
          <ac:spMkLst>
            <pc:docMk/>
            <pc:sldMk cId="2295808133" sldId="512"/>
            <ac:spMk id="2" creationId="{00000000-0000-0000-0000-000000000000}"/>
          </ac:spMkLst>
        </pc:spChg>
      </pc:sldChg>
      <pc:sldChg chg="modSp">
        <pc:chgData name="Nicholas Gibbins" userId="6a0e944c-4d97-467d-bb7a-7c3315791fe4" providerId="ADAL" clId="{D1132A7B-EF08-5C41-B7FB-6B8C5931D9B6}" dt="2021-02-17T13:51:23.047" v="25" actId="120"/>
        <pc:sldMkLst>
          <pc:docMk/>
          <pc:sldMk cId="3035086612" sldId="526"/>
        </pc:sldMkLst>
        <pc:spChg chg="mod">
          <ac:chgData name="Nicholas Gibbins" userId="6a0e944c-4d97-467d-bb7a-7c3315791fe4" providerId="ADAL" clId="{D1132A7B-EF08-5C41-B7FB-6B8C5931D9B6}" dt="2021-02-17T13:51:23.047" v="25" actId="120"/>
          <ac:spMkLst>
            <pc:docMk/>
            <pc:sldMk cId="3035086612" sldId="526"/>
            <ac:spMk id="54274" creationId="{00000000-0000-0000-0000-000000000000}"/>
          </ac:spMkLst>
        </pc:spChg>
      </pc:sldChg>
      <pc:sldChg chg="delSp modSp del mod modClrScheme chgLayout">
        <pc:chgData name="Nicholas Gibbins" userId="6a0e944c-4d97-467d-bb7a-7c3315791fe4" providerId="ADAL" clId="{D1132A7B-EF08-5C41-B7FB-6B8C5931D9B6}" dt="2021-02-19T10:19:08.295" v="426" actId="2696"/>
        <pc:sldMkLst>
          <pc:docMk/>
          <pc:sldMk cId="1335868505" sldId="661"/>
        </pc:sldMkLst>
        <pc:spChg chg="del">
          <ac:chgData name="Nicholas Gibbins" userId="6a0e944c-4d97-467d-bb7a-7c3315791fe4" providerId="ADAL" clId="{D1132A7B-EF08-5C41-B7FB-6B8C5931D9B6}" dt="2021-02-17T13:48:59.611" v="2" actId="700"/>
          <ac:spMkLst>
            <pc:docMk/>
            <pc:sldMk cId="1335868505" sldId="661"/>
            <ac:spMk id="2" creationId="{7413DDF4-E675-BE4A-B54D-1402580971AA}"/>
          </ac:spMkLst>
        </pc:spChg>
        <pc:spChg chg="del">
          <ac:chgData name="Nicholas Gibbins" userId="6a0e944c-4d97-467d-bb7a-7c3315791fe4" providerId="ADAL" clId="{D1132A7B-EF08-5C41-B7FB-6B8C5931D9B6}" dt="2021-02-17T13:48:53.785" v="1" actId="478"/>
          <ac:spMkLst>
            <pc:docMk/>
            <pc:sldMk cId="1335868505" sldId="661"/>
            <ac:spMk id="3" creationId="{D00DF1D2-6D8B-884F-861B-F966D01ECBE0}"/>
          </ac:spMkLst>
        </pc:spChg>
        <pc:spChg chg="mod ord">
          <ac:chgData name="Nicholas Gibbins" userId="6a0e944c-4d97-467d-bb7a-7c3315791fe4" providerId="ADAL" clId="{D1132A7B-EF08-5C41-B7FB-6B8C5931D9B6}" dt="2021-02-17T13:48:59.611" v="2" actId="700"/>
          <ac:spMkLst>
            <pc:docMk/>
            <pc:sldMk cId="1335868505" sldId="661"/>
            <ac:spMk id="132098" creationId="{00000000-0000-0000-0000-000000000000}"/>
          </ac:spMkLst>
        </pc:spChg>
      </pc:sldChg>
      <pc:sldChg chg="modSp mod">
        <pc:chgData name="Nicholas Gibbins" userId="6a0e944c-4d97-467d-bb7a-7c3315791fe4" providerId="ADAL" clId="{D1132A7B-EF08-5C41-B7FB-6B8C5931D9B6}" dt="2021-02-17T13:51:02.566" v="23" actId="15"/>
        <pc:sldMkLst>
          <pc:docMk/>
          <pc:sldMk cId="327000749" sldId="678"/>
        </pc:sldMkLst>
        <pc:spChg chg="mod">
          <ac:chgData name="Nicholas Gibbins" userId="6a0e944c-4d97-467d-bb7a-7c3315791fe4" providerId="ADAL" clId="{D1132A7B-EF08-5C41-B7FB-6B8C5931D9B6}" dt="2021-02-17T13:51:02.566" v="23" actId="15"/>
          <ac:spMkLst>
            <pc:docMk/>
            <pc:sldMk cId="327000749" sldId="678"/>
            <ac:spMk id="48130" creationId="{00000000-0000-0000-0000-000000000000}"/>
          </ac:spMkLst>
        </pc:spChg>
      </pc:sldChg>
      <pc:sldChg chg="del">
        <pc:chgData name="Nicholas Gibbins" userId="6a0e944c-4d97-467d-bb7a-7c3315791fe4" providerId="ADAL" clId="{D1132A7B-EF08-5C41-B7FB-6B8C5931D9B6}" dt="2021-02-19T09:38:19.246" v="91" actId="2696"/>
        <pc:sldMkLst>
          <pc:docMk/>
          <pc:sldMk cId="1098511004" sldId="681"/>
        </pc:sldMkLst>
      </pc:sldChg>
      <pc:sldChg chg="modSp del mod">
        <pc:chgData name="Nicholas Gibbins" userId="6a0e944c-4d97-467d-bb7a-7c3315791fe4" providerId="ADAL" clId="{D1132A7B-EF08-5C41-B7FB-6B8C5931D9B6}" dt="2021-02-19T10:19:08.295" v="426" actId="2696"/>
        <pc:sldMkLst>
          <pc:docMk/>
          <pc:sldMk cId="3315043072" sldId="682"/>
        </pc:sldMkLst>
        <pc:spChg chg="mod">
          <ac:chgData name="Nicholas Gibbins" userId="6a0e944c-4d97-467d-bb7a-7c3315791fe4" providerId="ADAL" clId="{D1132A7B-EF08-5C41-B7FB-6B8C5931D9B6}" dt="2021-02-19T09:41:58.142" v="265" actId="20577"/>
          <ac:spMkLst>
            <pc:docMk/>
            <pc:sldMk cId="3315043072" sldId="682"/>
            <ac:spMk id="134146" creationId="{00000000-0000-0000-0000-000000000000}"/>
          </ac:spMkLst>
        </pc:spChg>
      </pc:sldChg>
      <pc:sldChg chg="del">
        <pc:chgData name="Nicholas Gibbins" userId="6a0e944c-4d97-467d-bb7a-7c3315791fe4" providerId="ADAL" clId="{D1132A7B-EF08-5C41-B7FB-6B8C5931D9B6}" dt="2021-02-19T09:38:11.190" v="90" actId="2696"/>
        <pc:sldMkLst>
          <pc:docMk/>
          <pc:sldMk cId="2278246580" sldId="683"/>
        </pc:sldMkLst>
      </pc:sldChg>
      <pc:sldChg chg="del">
        <pc:chgData name="Nicholas Gibbins" userId="6a0e944c-4d97-467d-bb7a-7c3315791fe4" providerId="ADAL" clId="{D1132A7B-EF08-5C41-B7FB-6B8C5931D9B6}" dt="2021-02-19T10:19:08.295" v="426" actId="2696"/>
        <pc:sldMkLst>
          <pc:docMk/>
          <pc:sldMk cId="1614648721" sldId="684"/>
        </pc:sldMkLst>
      </pc:sldChg>
      <pc:sldChg chg="delSp modSp del mod">
        <pc:chgData name="Nicholas Gibbins" userId="6a0e944c-4d97-467d-bb7a-7c3315791fe4" providerId="ADAL" clId="{D1132A7B-EF08-5C41-B7FB-6B8C5931D9B6}" dt="2021-02-19T10:19:08.295" v="426" actId="2696"/>
        <pc:sldMkLst>
          <pc:docMk/>
          <pc:sldMk cId="2452546856" sldId="685"/>
        </pc:sldMkLst>
        <pc:spChg chg="del">
          <ac:chgData name="Nicholas Gibbins" userId="6a0e944c-4d97-467d-bb7a-7c3315791fe4" providerId="ADAL" clId="{D1132A7B-EF08-5C41-B7FB-6B8C5931D9B6}" dt="2021-02-19T09:43:02.771" v="316" actId="478"/>
          <ac:spMkLst>
            <pc:docMk/>
            <pc:sldMk cId="2452546856" sldId="685"/>
            <ac:spMk id="5" creationId="{9188A122-B3A5-674C-B59F-ABF8B7D4DE02}"/>
          </ac:spMkLst>
        </pc:spChg>
        <pc:spChg chg="mod">
          <ac:chgData name="Nicholas Gibbins" userId="6a0e944c-4d97-467d-bb7a-7c3315791fe4" providerId="ADAL" clId="{D1132A7B-EF08-5C41-B7FB-6B8C5931D9B6}" dt="2021-02-19T09:45:14.973" v="425" actId="20577"/>
          <ac:spMkLst>
            <pc:docMk/>
            <pc:sldMk cId="2452546856" sldId="685"/>
            <ac:spMk id="6" creationId="{BA0E0AB6-2FBB-9846-B2F0-C5A2A5711D9B}"/>
          </ac:spMkLst>
        </pc:spChg>
        <pc:picChg chg="mod">
          <ac:chgData name="Nicholas Gibbins" userId="6a0e944c-4d97-467d-bb7a-7c3315791fe4" providerId="ADAL" clId="{D1132A7B-EF08-5C41-B7FB-6B8C5931D9B6}" dt="2021-02-19T09:43:09.240" v="342" actId="1038"/>
          <ac:picMkLst>
            <pc:docMk/>
            <pc:sldMk cId="2452546856" sldId="685"/>
            <ac:picMk id="150532" creationId="{00000000-0000-0000-0000-000000000000}"/>
          </ac:picMkLst>
        </pc:picChg>
      </pc:sldChg>
      <pc:sldChg chg="ord">
        <pc:chgData name="Nicholas Gibbins" userId="6a0e944c-4d97-467d-bb7a-7c3315791fe4" providerId="ADAL" clId="{D1132A7B-EF08-5C41-B7FB-6B8C5931D9B6}" dt="2021-02-19T08:50:50.518" v="26" actId="20578"/>
        <pc:sldMkLst>
          <pc:docMk/>
          <pc:sldMk cId="812743481" sldId="693"/>
        </pc:sldMkLst>
      </pc:sldChg>
      <pc:sldChg chg="del">
        <pc:chgData name="Nicholas Gibbins" userId="6a0e944c-4d97-467d-bb7a-7c3315791fe4" providerId="ADAL" clId="{D1132A7B-EF08-5C41-B7FB-6B8C5931D9B6}" dt="2021-02-19T09:42:39.085" v="290" actId="2696"/>
        <pc:sldMkLst>
          <pc:docMk/>
          <pc:sldMk cId="2695620183" sldId="711"/>
        </pc:sldMkLst>
      </pc:sldChg>
      <pc:sldChg chg="modSp del mod ord">
        <pc:chgData name="Nicholas Gibbins" userId="6a0e944c-4d97-467d-bb7a-7c3315791fe4" providerId="ADAL" clId="{D1132A7B-EF08-5C41-B7FB-6B8C5931D9B6}" dt="2021-02-19T10:19:08.295" v="426" actId="2696"/>
        <pc:sldMkLst>
          <pc:docMk/>
          <pc:sldMk cId="3365148580" sldId="712"/>
        </pc:sldMkLst>
        <pc:spChg chg="mod">
          <ac:chgData name="Nicholas Gibbins" userId="6a0e944c-4d97-467d-bb7a-7c3315791fe4" providerId="ADAL" clId="{D1132A7B-EF08-5C41-B7FB-6B8C5931D9B6}" dt="2021-02-19T09:42:28.767" v="289" actId="20577"/>
          <ac:spMkLst>
            <pc:docMk/>
            <pc:sldMk cId="3365148580" sldId="712"/>
            <ac:spMk id="130050" creationId="{00000000-0000-0000-0000-000000000000}"/>
          </ac:spMkLst>
        </pc:spChg>
        <pc:spChg chg="mod">
          <ac:chgData name="Nicholas Gibbins" userId="6a0e944c-4d97-467d-bb7a-7c3315791fe4" providerId="ADAL" clId="{D1132A7B-EF08-5C41-B7FB-6B8C5931D9B6}" dt="2021-02-19T09:41:22.994" v="260" actId="20577"/>
          <ac:spMkLst>
            <pc:docMk/>
            <pc:sldMk cId="3365148580" sldId="712"/>
            <ac:spMk id="130051" creationId="{00000000-0000-0000-0000-000000000000}"/>
          </ac:spMkLst>
        </pc:spChg>
      </pc:sldChg>
      <pc:sldChg chg="del ord">
        <pc:chgData name="Nicholas Gibbins" userId="6a0e944c-4d97-467d-bb7a-7c3315791fe4" providerId="ADAL" clId="{D1132A7B-EF08-5C41-B7FB-6B8C5931D9B6}" dt="2021-02-19T10:19:08.295" v="426" actId="2696"/>
        <pc:sldMkLst>
          <pc:docMk/>
          <pc:sldMk cId="3373406859" sldId="713"/>
        </pc:sldMkLst>
      </pc:sldChg>
      <pc:sldChg chg="modSp del mod">
        <pc:chgData name="Nicholas Gibbins" userId="6a0e944c-4d97-467d-bb7a-7c3315791fe4" providerId="ADAL" clId="{D1132A7B-EF08-5C41-B7FB-6B8C5931D9B6}" dt="2021-02-17T13:51:05.033" v="24" actId="2696"/>
        <pc:sldMkLst>
          <pc:docMk/>
          <pc:sldMk cId="1238725913" sldId="714"/>
        </pc:sldMkLst>
        <pc:spChg chg="mod">
          <ac:chgData name="Nicholas Gibbins" userId="6a0e944c-4d97-467d-bb7a-7c3315791fe4" providerId="ADAL" clId="{D1132A7B-EF08-5C41-B7FB-6B8C5931D9B6}" dt="2021-02-17T13:50:45.462" v="19" actId="21"/>
          <ac:spMkLst>
            <pc:docMk/>
            <pc:sldMk cId="1238725913" sldId="714"/>
            <ac:spMk id="48130" creationId="{00000000-0000-0000-0000-000000000000}"/>
          </ac:spMkLst>
        </pc:spChg>
      </pc:sldChg>
      <pc:sldChg chg="del ord">
        <pc:chgData name="Nicholas Gibbins" userId="6a0e944c-4d97-467d-bb7a-7c3315791fe4" providerId="ADAL" clId="{D1132A7B-EF08-5C41-B7FB-6B8C5931D9B6}" dt="2021-02-19T09:41:34.342" v="262" actId="2696"/>
        <pc:sldMkLst>
          <pc:docMk/>
          <pc:sldMk cId="1629965733" sldId="718"/>
        </pc:sldMkLst>
      </pc:sldChg>
      <pc:sldChg chg="modSp new mod">
        <pc:chgData name="Nicholas Gibbins" userId="6a0e944c-4d97-467d-bb7a-7c3315791fe4" providerId="ADAL" clId="{D1132A7B-EF08-5C41-B7FB-6B8C5931D9B6}" dt="2021-02-19T09:42:53.690" v="315" actId="20577"/>
        <pc:sldMkLst>
          <pc:docMk/>
          <pc:sldMk cId="2369929963" sldId="731"/>
        </pc:sldMkLst>
        <pc:spChg chg="mod">
          <ac:chgData name="Nicholas Gibbins" userId="6a0e944c-4d97-467d-bb7a-7c3315791fe4" providerId="ADAL" clId="{D1132A7B-EF08-5C41-B7FB-6B8C5931D9B6}" dt="2021-02-19T09:42:53.690" v="315" actId="20577"/>
          <ac:spMkLst>
            <pc:docMk/>
            <pc:sldMk cId="2369929963" sldId="731"/>
            <ac:spMk id="2" creationId="{46FF775E-7A11-C240-89B2-279FCD151C26}"/>
          </ac:spMkLst>
        </pc:spChg>
      </pc:sldChg>
    </pc:docChg>
  </pc:docChgLst>
  <pc:docChgLst>
    <pc:chgData name="Gibbins N.M." userId="6a0e944c-4d97-467d-bb7a-7c3315791fe4" providerId="ADAL" clId="{D64DFC94-814D-4EB8-B30A-032944945084}"/>
    <pc:docChg chg="custSel modSld">
      <pc:chgData name="Gibbins N.M." userId="6a0e944c-4d97-467d-bb7a-7c3315791fe4" providerId="ADAL" clId="{D64DFC94-814D-4EB8-B30A-032944945084}" dt="2020-02-13T15:01:29.538" v="0" actId="478"/>
      <pc:docMkLst>
        <pc:docMk/>
      </pc:docMkLst>
      <pc:sldChg chg="delSp">
        <pc:chgData name="Gibbins N.M." userId="6a0e944c-4d97-467d-bb7a-7c3315791fe4" providerId="ADAL" clId="{D64DFC94-814D-4EB8-B30A-032944945084}" dt="2020-02-13T15:01:29.538" v="0" actId="478"/>
        <pc:sldMkLst>
          <pc:docMk/>
          <pc:sldMk cId="3720242105" sldId="529"/>
        </pc:sldMkLst>
        <pc:spChg chg="del">
          <ac:chgData name="Gibbins N.M." userId="6a0e944c-4d97-467d-bb7a-7c3315791fe4" providerId="ADAL" clId="{D64DFC94-814D-4EB8-B30A-032944945084}" dt="2020-02-13T15:01:29.538" v="0" actId="478"/>
          <ac:spMkLst>
            <pc:docMk/>
            <pc:sldMk cId="3720242105" sldId="529"/>
            <ac:spMk id="60420" creationId="{00000000-0000-0000-0000-000000000000}"/>
          </ac:spMkLst>
        </pc:spChg>
      </pc:sldChg>
    </pc:docChg>
  </pc:docChgLst>
  <pc:docChgLst>
    <pc:chgData name="Gibbins N.M." userId="6a0e944c-4d97-467d-bb7a-7c3315791fe4" providerId="ADAL" clId="{DA799BB0-C086-8544-8F6B-BBAE75A9D335}"/>
    <pc:docChg chg="undo custSel addSld delSld modSld">
      <pc:chgData name="Gibbins N.M." userId="6a0e944c-4d97-467d-bb7a-7c3315791fe4" providerId="ADAL" clId="{DA799BB0-C086-8544-8F6B-BBAE75A9D335}" dt="2020-02-17T15:41:49.994" v="6854" actId="20577"/>
      <pc:docMkLst>
        <pc:docMk/>
      </pc:docMkLst>
      <pc:sldChg chg="modSp">
        <pc:chgData name="Gibbins N.M." userId="6a0e944c-4d97-467d-bb7a-7c3315791fe4" providerId="ADAL" clId="{DA799BB0-C086-8544-8F6B-BBAE75A9D335}" dt="2020-02-14T10:49:23.167" v="5530" actId="5793"/>
        <pc:sldMkLst>
          <pc:docMk/>
          <pc:sldMk cId="1548659110" sldId="523"/>
        </pc:sldMkLst>
        <pc:spChg chg="mod">
          <ac:chgData name="Gibbins N.M." userId="6a0e944c-4d97-467d-bb7a-7c3315791fe4" providerId="ADAL" clId="{DA799BB0-C086-8544-8F6B-BBAE75A9D335}" dt="2020-02-14T10:49:23.167" v="5530" actId="5793"/>
          <ac:spMkLst>
            <pc:docMk/>
            <pc:sldMk cId="1548659110" sldId="523"/>
            <ac:spMk id="41986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4T10:49:51.421" v="5534"/>
        <pc:sldMkLst>
          <pc:docMk/>
          <pc:sldMk cId="2636844563" sldId="524"/>
        </pc:sldMkLst>
        <pc:spChg chg="mod">
          <ac:chgData name="Gibbins N.M." userId="6a0e944c-4d97-467d-bb7a-7c3315791fe4" providerId="ADAL" clId="{DA799BB0-C086-8544-8F6B-BBAE75A9D335}" dt="2020-02-14T10:49:51.421" v="5534"/>
          <ac:spMkLst>
            <pc:docMk/>
            <pc:sldMk cId="2636844563" sldId="524"/>
            <ac:spMk id="44034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4T10:50:00.854" v="5537" actId="5793"/>
        <pc:sldMkLst>
          <pc:docMk/>
          <pc:sldMk cId="3391622387" sldId="525"/>
        </pc:sldMkLst>
        <pc:spChg chg="mod">
          <ac:chgData name="Gibbins N.M." userId="6a0e944c-4d97-467d-bb7a-7c3315791fe4" providerId="ADAL" clId="{DA799BB0-C086-8544-8F6B-BBAE75A9D335}" dt="2020-02-14T10:50:00.854" v="5537" actId="5793"/>
          <ac:spMkLst>
            <pc:docMk/>
            <pc:sldMk cId="3391622387" sldId="525"/>
            <ac:spMk id="46082" creationId="{00000000-0000-0000-0000-000000000000}"/>
          </ac:spMkLst>
        </pc:spChg>
      </pc:sldChg>
      <pc:sldChg chg="delSp modSp">
        <pc:chgData name="Gibbins N.M." userId="6a0e944c-4d97-467d-bb7a-7c3315791fe4" providerId="ADAL" clId="{DA799BB0-C086-8544-8F6B-BBAE75A9D335}" dt="2020-02-14T10:48:43.222" v="5526" actId="20577"/>
        <pc:sldMkLst>
          <pc:docMk/>
          <pc:sldMk cId="3035086612" sldId="526"/>
        </pc:sldMkLst>
        <pc:spChg chg="del">
          <ac:chgData name="Gibbins N.M." userId="6a0e944c-4d97-467d-bb7a-7c3315791fe4" providerId="ADAL" clId="{DA799BB0-C086-8544-8F6B-BBAE75A9D335}" dt="2020-02-14T10:47:39.955" v="5473" actId="478"/>
          <ac:spMkLst>
            <pc:docMk/>
            <pc:sldMk cId="3035086612" sldId="526"/>
            <ac:spMk id="2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10:48:43.222" v="5526" actId="20577"/>
          <ac:spMkLst>
            <pc:docMk/>
            <pc:sldMk cId="3035086612" sldId="526"/>
            <ac:spMk id="54274" creationId="{00000000-0000-0000-0000-000000000000}"/>
          </ac:spMkLst>
        </pc:spChg>
      </pc:sldChg>
      <pc:sldChg chg="modSp del">
        <pc:chgData name="Gibbins N.M." userId="6a0e944c-4d97-467d-bb7a-7c3315791fe4" providerId="ADAL" clId="{DA799BB0-C086-8544-8F6B-BBAE75A9D335}" dt="2020-02-14T10:48:04.679" v="5478" actId="2696"/>
        <pc:sldMkLst>
          <pc:docMk/>
          <pc:sldMk cId="1950802140" sldId="527"/>
        </pc:sldMkLst>
        <pc:spChg chg="mod">
          <ac:chgData name="Gibbins N.M." userId="6a0e944c-4d97-467d-bb7a-7c3315791fe4" providerId="ADAL" clId="{DA799BB0-C086-8544-8F6B-BBAE75A9D335}" dt="2020-02-14T10:48:03.282" v="5477"/>
          <ac:spMkLst>
            <pc:docMk/>
            <pc:sldMk cId="1950802140" sldId="527"/>
            <ac:spMk id="2" creationId="{42E3B386-D68A-1F46-A39B-1C77DFCF1CA9}"/>
          </ac:spMkLst>
        </pc:spChg>
      </pc:sldChg>
      <pc:sldChg chg="modSp">
        <pc:chgData name="Gibbins N.M." userId="6a0e944c-4d97-467d-bb7a-7c3315791fe4" providerId="ADAL" clId="{DA799BB0-C086-8544-8F6B-BBAE75A9D335}" dt="2020-02-14T10:49:08.974" v="5529" actId="255"/>
        <pc:sldMkLst>
          <pc:docMk/>
          <pc:sldMk cId="1260501213" sldId="528"/>
        </pc:sldMkLst>
        <pc:spChg chg="mod">
          <ac:chgData name="Gibbins N.M." userId="6a0e944c-4d97-467d-bb7a-7c3315791fe4" providerId="ADAL" clId="{DA799BB0-C086-8544-8F6B-BBAE75A9D335}" dt="2020-02-14T10:49:08.974" v="5529" actId="255"/>
          <ac:spMkLst>
            <pc:docMk/>
            <pc:sldMk cId="1260501213" sldId="528"/>
            <ac:spMk id="58370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4T17:17:37.991" v="6646" actId="20577"/>
        <pc:sldMkLst>
          <pc:docMk/>
          <pc:sldMk cId="3720242105" sldId="529"/>
        </pc:sldMkLst>
        <pc:spChg chg="mod">
          <ac:chgData name="Gibbins N.M." userId="6a0e944c-4d97-467d-bb7a-7c3315791fe4" providerId="ADAL" clId="{DA799BB0-C086-8544-8F6B-BBAE75A9D335}" dt="2020-02-14T10:50:30.889" v="5539" actId="207"/>
          <ac:spMkLst>
            <pc:docMk/>
            <pc:sldMk cId="3720242105" sldId="529"/>
            <ac:spMk id="60418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17:17:37.991" v="6646" actId="20577"/>
          <ac:spMkLst>
            <pc:docMk/>
            <pc:sldMk cId="3720242105" sldId="529"/>
            <ac:spMk id="60419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4T09:32:01.656" v="439" actId="5793"/>
        <pc:sldMkLst>
          <pc:docMk/>
          <pc:sldMk cId="1079057420" sldId="530"/>
        </pc:sldMkLst>
        <pc:spChg chg="mod">
          <ac:chgData name="Gibbins N.M." userId="6a0e944c-4d97-467d-bb7a-7c3315791fe4" providerId="ADAL" clId="{DA799BB0-C086-8544-8F6B-BBAE75A9D335}" dt="2020-02-14T09:32:01.656" v="439" actId="5793"/>
          <ac:spMkLst>
            <pc:docMk/>
            <pc:sldMk cId="1079057420" sldId="530"/>
            <ac:spMk id="62466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4T17:18:20.955" v="6680" actId="20577"/>
        <pc:sldMkLst>
          <pc:docMk/>
          <pc:sldMk cId="241387028" sldId="531"/>
        </pc:sldMkLst>
        <pc:spChg chg="mod">
          <ac:chgData name="Gibbins N.M." userId="6a0e944c-4d97-467d-bb7a-7c3315791fe4" providerId="ADAL" clId="{DA799BB0-C086-8544-8F6B-BBAE75A9D335}" dt="2020-02-14T10:50:47.981" v="5540" actId="207"/>
          <ac:spMkLst>
            <pc:docMk/>
            <pc:sldMk cId="241387028" sldId="531"/>
            <ac:spMk id="64514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17:18:20.955" v="6680" actId="20577"/>
          <ac:spMkLst>
            <pc:docMk/>
            <pc:sldMk cId="241387028" sldId="531"/>
            <ac:spMk id="64515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4T09:31:58.426" v="438" actId="5793"/>
        <pc:sldMkLst>
          <pc:docMk/>
          <pc:sldMk cId="3825573135" sldId="532"/>
        </pc:sldMkLst>
        <pc:spChg chg="mod">
          <ac:chgData name="Gibbins N.M." userId="6a0e944c-4d97-467d-bb7a-7c3315791fe4" providerId="ADAL" clId="{DA799BB0-C086-8544-8F6B-BBAE75A9D335}" dt="2020-02-14T09:31:58.426" v="438" actId="5793"/>
          <ac:spMkLst>
            <pc:docMk/>
            <pc:sldMk cId="3825573135" sldId="532"/>
            <ac:spMk id="68610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4T17:17:02.040" v="6624" actId="20577"/>
        <pc:sldMkLst>
          <pc:docMk/>
          <pc:sldMk cId="741890304" sldId="533"/>
        </pc:sldMkLst>
        <pc:spChg chg="mod">
          <ac:chgData name="Gibbins N.M." userId="6a0e944c-4d97-467d-bb7a-7c3315791fe4" providerId="ADAL" clId="{DA799BB0-C086-8544-8F6B-BBAE75A9D335}" dt="2020-02-14T10:51:10.610" v="5544" actId="20577"/>
          <ac:spMkLst>
            <pc:docMk/>
            <pc:sldMk cId="741890304" sldId="533"/>
            <ac:spMk id="70659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17:17:02.040" v="6624" actId="20577"/>
          <ac:spMkLst>
            <pc:docMk/>
            <pc:sldMk cId="741890304" sldId="533"/>
            <ac:spMk id="70660" creationId="{00000000-0000-0000-0000-000000000000}"/>
          </ac:spMkLst>
        </pc:spChg>
      </pc:sldChg>
      <pc:sldChg chg="delSp modSp">
        <pc:chgData name="Gibbins N.M." userId="6a0e944c-4d97-467d-bb7a-7c3315791fe4" providerId="ADAL" clId="{DA799BB0-C086-8544-8F6B-BBAE75A9D335}" dt="2020-02-14T10:51:48.231" v="5547" actId="207"/>
        <pc:sldMkLst>
          <pc:docMk/>
          <pc:sldMk cId="3263094749" sldId="534"/>
        </pc:sldMkLst>
        <pc:spChg chg="mod">
          <ac:chgData name="Gibbins N.M." userId="6a0e944c-4d97-467d-bb7a-7c3315791fe4" providerId="ADAL" clId="{DA799BB0-C086-8544-8F6B-BBAE75A9D335}" dt="2020-02-14T10:51:48.231" v="5547" actId="207"/>
          <ac:spMkLst>
            <pc:docMk/>
            <pc:sldMk cId="3263094749" sldId="534"/>
            <ac:spMk id="76802" creationId="{00000000-0000-0000-0000-000000000000}"/>
          </ac:spMkLst>
        </pc:spChg>
        <pc:spChg chg="del">
          <ac:chgData name="Gibbins N.M." userId="6a0e944c-4d97-467d-bb7a-7c3315791fe4" providerId="ADAL" clId="{DA799BB0-C086-8544-8F6B-BBAE75A9D335}" dt="2020-02-14T09:46:45.242" v="886" actId="478"/>
          <ac:spMkLst>
            <pc:docMk/>
            <pc:sldMk cId="3263094749" sldId="534"/>
            <ac:spMk id="76804" creationId="{00000000-0000-0000-0000-000000000000}"/>
          </ac:spMkLst>
        </pc:spChg>
      </pc:sldChg>
      <pc:sldChg chg="delSp modSp">
        <pc:chgData name="Gibbins N.M." userId="6a0e944c-4d97-467d-bb7a-7c3315791fe4" providerId="ADAL" clId="{DA799BB0-C086-8544-8F6B-BBAE75A9D335}" dt="2020-02-14T10:52:07.047" v="5552" actId="5793"/>
        <pc:sldMkLst>
          <pc:docMk/>
          <pc:sldMk cId="2782981125" sldId="536"/>
        </pc:sldMkLst>
        <pc:spChg chg="mod">
          <ac:chgData name="Gibbins N.M." userId="6a0e944c-4d97-467d-bb7a-7c3315791fe4" providerId="ADAL" clId="{DA799BB0-C086-8544-8F6B-BBAE75A9D335}" dt="2020-02-14T10:52:07.047" v="5552" actId="5793"/>
          <ac:spMkLst>
            <pc:docMk/>
            <pc:sldMk cId="2782981125" sldId="536"/>
            <ac:spMk id="78850" creationId="{00000000-0000-0000-0000-000000000000}"/>
          </ac:spMkLst>
        </pc:spChg>
        <pc:spChg chg="del">
          <ac:chgData name="Gibbins N.M." userId="6a0e944c-4d97-467d-bb7a-7c3315791fe4" providerId="ADAL" clId="{DA799BB0-C086-8544-8F6B-BBAE75A9D335}" dt="2020-02-14T09:47:47.501" v="983" actId="478"/>
          <ac:spMkLst>
            <pc:docMk/>
            <pc:sldMk cId="2782981125" sldId="536"/>
            <ac:spMk id="78852" creationId="{00000000-0000-0000-0000-000000000000}"/>
          </ac:spMkLst>
        </pc:spChg>
      </pc:sldChg>
      <pc:sldChg chg="delSp modSp">
        <pc:chgData name="Gibbins N.M." userId="6a0e944c-4d97-467d-bb7a-7c3315791fe4" providerId="ADAL" clId="{DA799BB0-C086-8544-8F6B-BBAE75A9D335}" dt="2020-02-14T10:52:27.896" v="5555" actId="207"/>
        <pc:sldMkLst>
          <pc:docMk/>
          <pc:sldMk cId="2083374544" sldId="537"/>
        </pc:sldMkLst>
        <pc:spChg chg="mod">
          <ac:chgData name="Gibbins N.M." userId="6a0e944c-4d97-467d-bb7a-7c3315791fe4" providerId="ADAL" clId="{DA799BB0-C086-8544-8F6B-BBAE75A9D335}" dt="2020-02-14T10:52:27.896" v="5555" actId="207"/>
          <ac:spMkLst>
            <pc:docMk/>
            <pc:sldMk cId="2083374544" sldId="537"/>
            <ac:spMk id="80898" creationId="{00000000-0000-0000-0000-000000000000}"/>
          </ac:spMkLst>
        </pc:spChg>
        <pc:spChg chg="del">
          <ac:chgData name="Gibbins N.M." userId="6a0e944c-4d97-467d-bb7a-7c3315791fe4" providerId="ADAL" clId="{DA799BB0-C086-8544-8F6B-BBAE75A9D335}" dt="2020-02-14T09:50:23.190" v="1138" actId="478"/>
          <ac:spMkLst>
            <pc:docMk/>
            <pc:sldMk cId="2083374544" sldId="537"/>
            <ac:spMk id="80900" creationId="{00000000-0000-0000-0000-000000000000}"/>
          </ac:spMkLst>
        </pc:spChg>
      </pc:sldChg>
      <pc:sldChg chg="delSp modSp">
        <pc:chgData name="Gibbins N.M." userId="6a0e944c-4d97-467d-bb7a-7c3315791fe4" providerId="ADAL" clId="{DA799BB0-C086-8544-8F6B-BBAE75A9D335}" dt="2020-02-14T10:53:19.806" v="5559" actId="114"/>
        <pc:sldMkLst>
          <pc:docMk/>
          <pc:sldMk cId="2347767932" sldId="538"/>
        </pc:sldMkLst>
        <pc:spChg chg="mod">
          <ac:chgData name="Gibbins N.M." userId="6a0e944c-4d97-467d-bb7a-7c3315791fe4" providerId="ADAL" clId="{DA799BB0-C086-8544-8F6B-BBAE75A9D335}" dt="2020-02-14T10:53:19.806" v="5559" actId="114"/>
          <ac:spMkLst>
            <pc:docMk/>
            <pc:sldMk cId="2347767932" sldId="538"/>
            <ac:spMk id="84994" creationId="{00000000-0000-0000-0000-000000000000}"/>
          </ac:spMkLst>
        </pc:spChg>
        <pc:spChg chg="del">
          <ac:chgData name="Gibbins N.M." userId="6a0e944c-4d97-467d-bb7a-7c3315791fe4" providerId="ADAL" clId="{DA799BB0-C086-8544-8F6B-BBAE75A9D335}" dt="2020-02-14T09:54:21.902" v="1476" actId="478"/>
          <ac:spMkLst>
            <pc:docMk/>
            <pc:sldMk cId="2347767932" sldId="538"/>
            <ac:spMk id="84996" creationId="{00000000-0000-0000-0000-000000000000}"/>
          </ac:spMkLst>
        </pc:spChg>
      </pc:sldChg>
      <pc:sldChg chg="delSp modSp">
        <pc:chgData name="Gibbins N.M." userId="6a0e944c-4d97-467d-bb7a-7c3315791fe4" providerId="ADAL" clId="{DA799BB0-C086-8544-8F6B-BBAE75A9D335}" dt="2020-02-14T11:08:04.643" v="6053" actId="207"/>
        <pc:sldMkLst>
          <pc:docMk/>
          <pc:sldMk cId="3365711676" sldId="539"/>
        </pc:sldMkLst>
        <pc:spChg chg="mod">
          <ac:chgData name="Gibbins N.M." userId="6a0e944c-4d97-467d-bb7a-7c3315791fe4" providerId="ADAL" clId="{DA799BB0-C086-8544-8F6B-BBAE75A9D335}" dt="2020-02-14T11:08:04.643" v="6053" actId="207"/>
          <ac:spMkLst>
            <pc:docMk/>
            <pc:sldMk cId="3365711676" sldId="539"/>
            <ac:spMk id="87042" creationId="{00000000-0000-0000-0000-000000000000}"/>
          </ac:spMkLst>
        </pc:spChg>
        <pc:spChg chg="del">
          <ac:chgData name="Gibbins N.M." userId="6a0e944c-4d97-467d-bb7a-7c3315791fe4" providerId="ADAL" clId="{DA799BB0-C086-8544-8F6B-BBAE75A9D335}" dt="2020-02-14T09:55:49.157" v="1554" actId="478"/>
          <ac:spMkLst>
            <pc:docMk/>
            <pc:sldMk cId="3365711676" sldId="539"/>
            <ac:spMk id="87044" creationId="{00000000-0000-0000-0000-000000000000}"/>
          </ac:spMkLst>
        </pc:spChg>
      </pc:sldChg>
      <pc:sldChg chg="delSp modSp">
        <pc:chgData name="Gibbins N.M." userId="6a0e944c-4d97-467d-bb7a-7c3315791fe4" providerId="ADAL" clId="{DA799BB0-C086-8544-8F6B-BBAE75A9D335}" dt="2020-02-14T11:08:09.701" v="6054" actId="207"/>
        <pc:sldMkLst>
          <pc:docMk/>
          <pc:sldMk cId="2674137239" sldId="540"/>
        </pc:sldMkLst>
        <pc:spChg chg="mod">
          <ac:chgData name="Gibbins N.M." userId="6a0e944c-4d97-467d-bb7a-7c3315791fe4" providerId="ADAL" clId="{DA799BB0-C086-8544-8F6B-BBAE75A9D335}" dt="2020-02-14T11:08:09.701" v="6054" actId="207"/>
          <ac:spMkLst>
            <pc:docMk/>
            <pc:sldMk cId="2674137239" sldId="540"/>
            <ac:spMk id="89090" creationId="{00000000-0000-0000-0000-000000000000}"/>
          </ac:spMkLst>
        </pc:spChg>
        <pc:spChg chg="del">
          <ac:chgData name="Gibbins N.M." userId="6a0e944c-4d97-467d-bb7a-7c3315791fe4" providerId="ADAL" clId="{DA799BB0-C086-8544-8F6B-BBAE75A9D335}" dt="2020-02-14T09:56:20.769" v="1570" actId="478"/>
          <ac:spMkLst>
            <pc:docMk/>
            <pc:sldMk cId="2674137239" sldId="540"/>
            <ac:spMk id="89092" creationId="{00000000-0000-0000-0000-000000000000}"/>
          </ac:spMkLst>
        </pc:spChg>
      </pc:sldChg>
      <pc:sldChg chg="delSp modSp">
        <pc:chgData name="Gibbins N.M." userId="6a0e944c-4d97-467d-bb7a-7c3315791fe4" providerId="ADAL" clId="{DA799BB0-C086-8544-8F6B-BBAE75A9D335}" dt="2020-02-14T11:08:14.641" v="6055" actId="207"/>
        <pc:sldMkLst>
          <pc:docMk/>
          <pc:sldMk cId="4202232103" sldId="541"/>
        </pc:sldMkLst>
        <pc:spChg chg="mod">
          <ac:chgData name="Gibbins N.M." userId="6a0e944c-4d97-467d-bb7a-7c3315791fe4" providerId="ADAL" clId="{DA799BB0-C086-8544-8F6B-BBAE75A9D335}" dt="2020-02-14T11:08:14.641" v="6055" actId="207"/>
          <ac:spMkLst>
            <pc:docMk/>
            <pc:sldMk cId="4202232103" sldId="541"/>
            <ac:spMk id="91138" creationId="{00000000-0000-0000-0000-000000000000}"/>
          </ac:spMkLst>
        </pc:spChg>
        <pc:spChg chg="del">
          <ac:chgData name="Gibbins N.M." userId="6a0e944c-4d97-467d-bb7a-7c3315791fe4" providerId="ADAL" clId="{DA799BB0-C086-8544-8F6B-BBAE75A9D335}" dt="2020-02-14T10:05:28.828" v="2346" actId="478"/>
          <ac:spMkLst>
            <pc:docMk/>
            <pc:sldMk cId="4202232103" sldId="541"/>
            <ac:spMk id="91140" creationId="{00000000-0000-0000-0000-000000000000}"/>
          </ac:spMkLst>
        </pc:spChg>
      </pc:sldChg>
      <pc:sldChg chg="addSp delSp modSp">
        <pc:chgData name="Gibbins N.M." userId="6a0e944c-4d97-467d-bb7a-7c3315791fe4" providerId="ADAL" clId="{DA799BB0-C086-8544-8F6B-BBAE75A9D335}" dt="2020-02-14T11:08:20.107" v="6056" actId="207"/>
        <pc:sldMkLst>
          <pc:docMk/>
          <pc:sldMk cId="3362422961" sldId="542"/>
        </pc:sldMkLst>
        <pc:spChg chg="del">
          <ac:chgData name="Gibbins N.M." userId="6a0e944c-4d97-467d-bb7a-7c3315791fe4" providerId="ADAL" clId="{DA799BB0-C086-8544-8F6B-BBAE75A9D335}" dt="2020-02-14T10:08:26.577" v="2622"/>
          <ac:spMkLst>
            <pc:docMk/>
            <pc:sldMk cId="3362422961" sldId="542"/>
            <ac:spMk id="2" creationId="{96B987D6-E79B-C543-9DC4-DE400589B0B9}"/>
          </ac:spMkLst>
        </pc:spChg>
        <pc:spChg chg="add del mod">
          <ac:chgData name="Gibbins N.M." userId="6a0e944c-4d97-467d-bb7a-7c3315791fe4" providerId="ADAL" clId="{DA799BB0-C086-8544-8F6B-BBAE75A9D335}" dt="2020-02-14T10:08:26.577" v="2622"/>
          <ac:spMkLst>
            <pc:docMk/>
            <pc:sldMk cId="3362422961" sldId="542"/>
            <ac:spMk id="3" creationId="{F2ED5133-76C6-104B-AF90-486437757A05}"/>
          </ac:spMkLst>
        </pc:spChg>
        <pc:spChg chg="add del mod">
          <ac:chgData name="Gibbins N.M." userId="6a0e944c-4d97-467d-bb7a-7c3315791fe4" providerId="ADAL" clId="{DA799BB0-C086-8544-8F6B-BBAE75A9D335}" dt="2020-02-14T10:08:26.577" v="2622"/>
          <ac:spMkLst>
            <pc:docMk/>
            <pc:sldMk cId="3362422961" sldId="542"/>
            <ac:spMk id="4" creationId="{5ED45365-10EC-EC49-8563-99CD9C534976}"/>
          </ac:spMkLst>
        </pc:spChg>
        <pc:spChg chg="add mod">
          <ac:chgData name="Gibbins N.M." userId="6a0e944c-4d97-467d-bb7a-7c3315791fe4" providerId="ADAL" clId="{DA799BB0-C086-8544-8F6B-BBAE75A9D335}" dt="2020-02-14T10:08:26.577" v="2622"/>
          <ac:spMkLst>
            <pc:docMk/>
            <pc:sldMk cId="3362422961" sldId="542"/>
            <ac:spMk id="5" creationId="{EE20B0EA-5921-EB47-B840-5EA68BC9BBAA}"/>
          </ac:spMkLst>
        </pc:spChg>
        <pc:spChg chg="mod">
          <ac:chgData name="Gibbins N.M." userId="6a0e944c-4d97-467d-bb7a-7c3315791fe4" providerId="ADAL" clId="{DA799BB0-C086-8544-8F6B-BBAE75A9D335}" dt="2020-02-14T11:08:20.107" v="6056" actId="207"/>
          <ac:spMkLst>
            <pc:docMk/>
            <pc:sldMk cId="3362422961" sldId="542"/>
            <ac:spMk id="93186" creationId="{00000000-0000-0000-0000-000000000000}"/>
          </ac:spMkLst>
        </pc:spChg>
        <pc:spChg chg="del">
          <ac:chgData name="Gibbins N.M." userId="6a0e944c-4d97-467d-bb7a-7c3315791fe4" providerId="ADAL" clId="{DA799BB0-C086-8544-8F6B-BBAE75A9D335}" dt="2020-02-14T10:08:02.840" v="2616" actId="478"/>
          <ac:spMkLst>
            <pc:docMk/>
            <pc:sldMk cId="3362422961" sldId="542"/>
            <ac:spMk id="93188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4T09:33:04.316" v="454" actId="2711"/>
        <pc:sldMkLst>
          <pc:docMk/>
          <pc:sldMk cId="625042328" sldId="543"/>
        </pc:sldMkLst>
        <pc:spChg chg="mod">
          <ac:chgData name="Gibbins N.M." userId="6a0e944c-4d97-467d-bb7a-7c3315791fe4" providerId="ADAL" clId="{DA799BB0-C086-8544-8F6B-BBAE75A9D335}" dt="2020-02-14T09:33:04.316" v="454" actId="2711"/>
          <ac:spMkLst>
            <pc:docMk/>
            <pc:sldMk cId="625042328" sldId="543"/>
            <ac:spMk id="72706" creationId="{00000000-0000-0000-0000-000000000000}"/>
          </ac:spMkLst>
        </pc:spChg>
      </pc:sldChg>
      <pc:sldChg chg="delSp modSp">
        <pc:chgData name="Gibbins N.M." userId="6a0e944c-4d97-467d-bb7a-7c3315791fe4" providerId="ADAL" clId="{DA799BB0-C086-8544-8F6B-BBAE75A9D335}" dt="2020-02-14T17:19:01.376" v="6711" actId="20577"/>
        <pc:sldMkLst>
          <pc:docMk/>
          <pc:sldMk cId="3901620100" sldId="544"/>
        </pc:sldMkLst>
        <pc:spChg chg="mod">
          <ac:chgData name="Gibbins N.M." userId="6a0e944c-4d97-467d-bb7a-7c3315791fe4" providerId="ADAL" clId="{DA799BB0-C086-8544-8F6B-BBAE75A9D335}" dt="2020-02-14T10:51:38.885" v="5546" actId="207"/>
          <ac:spMkLst>
            <pc:docMk/>
            <pc:sldMk cId="3901620100" sldId="544"/>
            <ac:spMk id="2" creationId="{DF0996E7-3959-6749-B901-1266F387CA92}"/>
          </ac:spMkLst>
        </pc:spChg>
        <pc:spChg chg="mod">
          <ac:chgData name="Gibbins N.M." userId="6a0e944c-4d97-467d-bb7a-7c3315791fe4" providerId="ADAL" clId="{DA799BB0-C086-8544-8F6B-BBAE75A9D335}" dt="2020-02-14T17:19:01.376" v="6711" actId="20577"/>
          <ac:spMkLst>
            <pc:docMk/>
            <pc:sldMk cId="3901620100" sldId="544"/>
            <ac:spMk id="74754" creationId="{00000000-0000-0000-0000-000000000000}"/>
          </ac:spMkLst>
        </pc:spChg>
        <pc:spChg chg="del mod">
          <ac:chgData name="Gibbins N.M." userId="6a0e944c-4d97-467d-bb7a-7c3315791fe4" providerId="ADAL" clId="{DA799BB0-C086-8544-8F6B-BBAE75A9D335}" dt="2020-02-14T09:44:30.645" v="789" actId="478"/>
          <ac:spMkLst>
            <pc:docMk/>
            <pc:sldMk cId="3901620100" sldId="544"/>
            <ac:spMk id="74755" creationId="{00000000-0000-0000-0000-000000000000}"/>
          </ac:spMkLst>
        </pc:spChg>
      </pc:sldChg>
      <pc:sldChg chg="addSp delSp modSp">
        <pc:chgData name="Gibbins N.M." userId="6a0e944c-4d97-467d-bb7a-7c3315791fe4" providerId="ADAL" clId="{DA799BB0-C086-8544-8F6B-BBAE75A9D335}" dt="2020-02-14T11:08:27.068" v="6057" actId="207"/>
        <pc:sldMkLst>
          <pc:docMk/>
          <pc:sldMk cId="443357202" sldId="545"/>
        </pc:sldMkLst>
        <pc:spChg chg="del">
          <ac:chgData name="Gibbins N.M." userId="6a0e944c-4d97-467d-bb7a-7c3315791fe4" providerId="ADAL" clId="{DA799BB0-C086-8544-8F6B-BBAE75A9D335}" dt="2020-02-14T10:09:05.022" v="2635"/>
          <ac:spMkLst>
            <pc:docMk/>
            <pc:sldMk cId="443357202" sldId="545"/>
            <ac:spMk id="2" creationId="{59D1905C-FC3D-7148-AD2F-46DFF1A82E83}"/>
          </ac:spMkLst>
        </pc:spChg>
        <pc:spChg chg="add del mod">
          <ac:chgData name="Gibbins N.M." userId="6a0e944c-4d97-467d-bb7a-7c3315791fe4" providerId="ADAL" clId="{DA799BB0-C086-8544-8F6B-BBAE75A9D335}" dt="2020-02-14T10:09:05.022" v="2635"/>
          <ac:spMkLst>
            <pc:docMk/>
            <pc:sldMk cId="443357202" sldId="545"/>
            <ac:spMk id="3" creationId="{F6D2739F-E759-AE49-9470-FC04B08CE47B}"/>
          </ac:spMkLst>
        </pc:spChg>
        <pc:spChg chg="add del mod">
          <ac:chgData name="Gibbins N.M." userId="6a0e944c-4d97-467d-bb7a-7c3315791fe4" providerId="ADAL" clId="{DA799BB0-C086-8544-8F6B-BBAE75A9D335}" dt="2020-02-14T10:09:05.022" v="2635"/>
          <ac:spMkLst>
            <pc:docMk/>
            <pc:sldMk cId="443357202" sldId="545"/>
            <ac:spMk id="4" creationId="{8C1FB39E-8292-2149-ABC3-1791834F85A6}"/>
          </ac:spMkLst>
        </pc:spChg>
        <pc:spChg chg="add mod">
          <ac:chgData name="Gibbins N.M." userId="6a0e944c-4d97-467d-bb7a-7c3315791fe4" providerId="ADAL" clId="{DA799BB0-C086-8544-8F6B-BBAE75A9D335}" dt="2020-02-14T10:09:05.022" v="2635"/>
          <ac:spMkLst>
            <pc:docMk/>
            <pc:sldMk cId="443357202" sldId="545"/>
            <ac:spMk id="5" creationId="{EBFA353E-163B-8A47-8A0D-D5E545F99819}"/>
          </ac:spMkLst>
        </pc:spChg>
        <pc:spChg chg="mod">
          <ac:chgData name="Gibbins N.M." userId="6a0e944c-4d97-467d-bb7a-7c3315791fe4" providerId="ADAL" clId="{DA799BB0-C086-8544-8F6B-BBAE75A9D335}" dt="2020-02-14T11:08:27.068" v="6057" actId="207"/>
          <ac:spMkLst>
            <pc:docMk/>
            <pc:sldMk cId="443357202" sldId="545"/>
            <ac:spMk id="95234" creationId="{00000000-0000-0000-0000-000000000000}"/>
          </ac:spMkLst>
        </pc:spChg>
        <pc:spChg chg="del mod">
          <ac:chgData name="Gibbins N.M." userId="6a0e944c-4d97-467d-bb7a-7c3315791fe4" providerId="ADAL" clId="{DA799BB0-C086-8544-8F6B-BBAE75A9D335}" dt="2020-02-14T10:10:04.262" v="2716" actId="478"/>
          <ac:spMkLst>
            <pc:docMk/>
            <pc:sldMk cId="443357202" sldId="545"/>
            <ac:spMk id="95236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4T11:08:35.208" v="6060" actId="20577"/>
        <pc:sldMkLst>
          <pc:docMk/>
          <pc:sldMk cId="3705271427" sldId="546"/>
        </pc:sldMkLst>
        <pc:spChg chg="mod">
          <ac:chgData name="Gibbins N.M." userId="6a0e944c-4d97-467d-bb7a-7c3315791fe4" providerId="ADAL" clId="{DA799BB0-C086-8544-8F6B-BBAE75A9D335}" dt="2020-02-14T11:08:35.208" v="6060" actId="20577"/>
          <ac:spMkLst>
            <pc:docMk/>
            <pc:sldMk cId="3705271427" sldId="546"/>
            <ac:spMk id="97282" creationId="{00000000-0000-0000-0000-000000000000}"/>
          </ac:spMkLst>
        </pc:spChg>
      </pc:sldChg>
      <pc:sldChg chg="del">
        <pc:chgData name="Gibbins N.M." userId="6a0e944c-4d97-467d-bb7a-7c3315791fe4" providerId="ADAL" clId="{DA799BB0-C086-8544-8F6B-BBAE75A9D335}" dt="2020-02-14T10:13:41.790" v="2915" actId="2696"/>
        <pc:sldMkLst>
          <pc:docMk/>
          <pc:sldMk cId="3848949439" sldId="547"/>
        </pc:sldMkLst>
      </pc:sldChg>
      <pc:sldChg chg="modSp">
        <pc:chgData name="Gibbins N.M." userId="6a0e944c-4d97-467d-bb7a-7c3315791fe4" providerId="ADAL" clId="{DA799BB0-C086-8544-8F6B-BBAE75A9D335}" dt="2020-02-14T10:14:09.284" v="2921" actId="255"/>
        <pc:sldMkLst>
          <pc:docMk/>
          <pc:sldMk cId="4286464716" sldId="550"/>
        </pc:sldMkLst>
        <pc:spChg chg="mod">
          <ac:chgData name="Gibbins N.M." userId="6a0e944c-4d97-467d-bb7a-7c3315791fe4" providerId="ADAL" clId="{DA799BB0-C086-8544-8F6B-BBAE75A9D335}" dt="2020-02-14T10:14:09.284" v="2921" actId="255"/>
          <ac:spMkLst>
            <pc:docMk/>
            <pc:sldMk cId="4286464716" sldId="550"/>
            <ac:spMk id="101378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4T10:15:13.659" v="2948" actId="20577"/>
        <pc:sldMkLst>
          <pc:docMk/>
          <pc:sldMk cId="692267911" sldId="551"/>
        </pc:sldMkLst>
        <pc:spChg chg="mod">
          <ac:chgData name="Gibbins N.M." userId="6a0e944c-4d97-467d-bb7a-7c3315791fe4" providerId="ADAL" clId="{DA799BB0-C086-8544-8F6B-BBAE75A9D335}" dt="2020-02-14T10:15:13.659" v="2948" actId="20577"/>
          <ac:spMkLst>
            <pc:docMk/>
            <pc:sldMk cId="692267911" sldId="551"/>
            <ac:spMk id="103426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4T10:15:57.453" v="2967" actId="255"/>
        <pc:sldMkLst>
          <pc:docMk/>
          <pc:sldMk cId="2856693719" sldId="552"/>
        </pc:sldMkLst>
        <pc:spChg chg="mod">
          <ac:chgData name="Gibbins N.M." userId="6a0e944c-4d97-467d-bb7a-7c3315791fe4" providerId="ADAL" clId="{DA799BB0-C086-8544-8F6B-BBAE75A9D335}" dt="2020-02-14T10:15:57.453" v="2967" actId="255"/>
          <ac:spMkLst>
            <pc:docMk/>
            <pc:sldMk cId="2856693719" sldId="552"/>
            <ac:spMk id="105474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4T10:16:16.570" v="2972" actId="255"/>
        <pc:sldMkLst>
          <pc:docMk/>
          <pc:sldMk cId="2275158000" sldId="554"/>
        </pc:sldMkLst>
        <pc:spChg chg="mod">
          <ac:chgData name="Gibbins N.M." userId="6a0e944c-4d97-467d-bb7a-7c3315791fe4" providerId="ADAL" clId="{DA799BB0-C086-8544-8F6B-BBAE75A9D335}" dt="2020-02-14T10:16:16.570" v="2972" actId="255"/>
          <ac:spMkLst>
            <pc:docMk/>
            <pc:sldMk cId="2275158000" sldId="554"/>
            <ac:spMk id="109570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4T17:18:32.280" v="6701" actId="20577"/>
        <pc:sldMkLst>
          <pc:docMk/>
          <pc:sldMk cId="3685823458" sldId="598"/>
        </pc:sldMkLst>
        <pc:spChg chg="mod">
          <ac:chgData name="Gibbins N.M." userId="6a0e944c-4d97-467d-bb7a-7c3315791fe4" providerId="ADAL" clId="{DA799BB0-C086-8544-8F6B-BBAE75A9D335}" dt="2020-02-14T10:50:55.109" v="5541" actId="207"/>
          <ac:spMkLst>
            <pc:docMk/>
            <pc:sldMk cId="3685823458" sldId="598"/>
            <ac:spMk id="66562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17:18:32.280" v="6701" actId="20577"/>
          <ac:spMkLst>
            <pc:docMk/>
            <pc:sldMk cId="3685823458" sldId="598"/>
            <ac:spMk id="66563" creationId="{00000000-0000-0000-0000-000000000000}"/>
          </ac:spMkLst>
        </pc:spChg>
      </pc:sldChg>
      <pc:sldChg chg="addSp delSp modSp">
        <pc:chgData name="Gibbins N.M." userId="6a0e944c-4d97-467d-bb7a-7c3315791fe4" providerId="ADAL" clId="{DA799BB0-C086-8544-8F6B-BBAE75A9D335}" dt="2020-02-14T11:07:11.781" v="6026" actId="20577"/>
        <pc:sldMkLst>
          <pc:docMk/>
          <pc:sldMk cId="753822095" sldId="667"/>
        </pc:sldMkLst>
        <pc:spChg chg="del">
          <ac:chgData name="Gibbins N.M." userId="6a0e944c-4d97-467d-bb7a-7c3315791fe4" providerId="ADAL" clId="{DA799BB0-C086-8544-8F6B-BBAE75A9D335}" dt="2020-02-14T09:51:19.953" v="1142"/>
          <ac:spMkLst>
            <pc:docMk/>
            <pc:sldMk cId="753822095" sldId="667"/>
            <ac:spMk id="2" creationId="{16938655-6E0A-4543-A5DC-195A7E88516A}"/>
          </ac:spMkLst>
        </pc:spChg>
        <pc:spChg chg="add del mod">
          <ac:chgData name="Gibbins N.M." userId="6a0e944c-4d97-467d-bb7a-7c3315791fe4" providerId="ADAL" clId="{DA799BB0-C086-8544-8F6B-BBAE75A9D335}" dt="2020-02-14T09:51:19.953" v="1142"/>
          <ac:spMkLst>
            <pc:docMk/>
            <pc:sldMk cId="753822095" sldId="667"/>
            <ac:spMk id="3" creationId="{CA3EE17C-273E-1947-A2B1-EE1D079AE181}"/>
          </ac:spMkLst>
        </pc:spChg>
        <pc:spChg chg="add del mod">
          <ac:chgData name="Gibbins N.M." userId="6a0e944c-4d97-467d-bb7a-7c3315791fe4" providerId="ADAL" clId="{DA799BB0-C086-8544-8F6B-BBAE75A9D335}" dt="2020-02-14T09:51:19.953" v="1142"/>
          <ac:spMkLst>
            <pc:docMk/>
            <pc:sldMk cId="753822095" sldId="667"/>
            <ac:spMk id="4" creationId="{83940CE2-08C6-5F4F-82FF-C4393166B9D1}"/>
          </ac:spMkLst>
        </pc:spChg>
        <pc:spChg chg="add mod">
          <ac:chgData name="Gibbins N.M." userId="6a0e944c-4d97-467d-bb7a-7c3315791fe4" providerId="ADAL" clId="{DA799BB0-C086-8544-8F6B-BBAE75A9D335}" dt="2020-02-14T09:51:19.953" v="1142"/>
          <ac:spMkLst>
            <pc:docMk/>
            <pc:sldMk cId="753822095" sldId="667"/>
            <ac:spMk id="5" creationId="{EA819EB3-DB05-C143-9236-3DEFD9CD3882}"/>
          </ac:spMkLst>
        </pc:spChg>
        <pc:spChg chg="mod">
          <ac:chgData name="Gibbins N.M." userId="6a0e944c-4d97-467d-bb7a-7c3315791fe4" providerId="ADAL" clId="{DA799BB0-C086-8544-8F6B-BBAE75A9D335}" dt="2020-02-14T11:07:11.781" v="6026" actId="20577"/>
          <ac:spMkLst>
            <pc:docMk/>
            <pc:sldMk cId="753822095" sldId="667"/>
            <ac:spMk id="82946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4T17:14:43.123" v="6614" actId="5793"/>
        <pc:sldMkLst>
          <pc:docMk/>
          <pc:sldMk cId="1389786690" sldId="674"/>
        </pc:sldMkLst>
        <pc:spChg chg="mod">
          <ac:chgData name="Gibbins N.M." userId="6a0e944c-4d97-467d-bb7a-7c3315791fe4" providerId="ADAL" clId="{DA799BB0-C086-8544-8F6B-BBAE75A9D335}" dt="2020-02-14T17:14:43.123" v="6614" actId="5793"/>
          <ac:spMkLst>
            <pc:docMk/>
            <pc:sldMk cId="1389786690" sldId="674"/>
            <ac:spMk id="25603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4T10:47:22.358" v="5470" actId="2085"/>
        <pc:sldMkLst>
          <pc:docMk/>
          <pc:sldMk cId="2320455961" sldId="675"/>
        </pc:sldMkLst>
        <pc:spChg chg="mod">
          <ac:chgData name="Gibbins N.M." userId="6a0e944c-4d97-467d-bb7a-7c3315791fe4" providerId="ADAL" clId="{DA799BB0-C086-8544-8F6B-BBAE75A9D335}" dt="2020-02-14T10:47:22.358" v="5470" actId="2085"/>
          <ac:spMkLst>
            <pc:docMk/>
            <pc:sldMk cId="2320455961" sldId="675"/>
            <ac:spMk id="27651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10:47:22.358" v="5470" actId="2085"/>
          <ac:spMkLst>
            <pc:docMk/>
            <pc:sldMk cId="2320455961" sldId="675"/>
            <ac:spMk id="27652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10:47:22.358" v="5470" actId="2085"/>
          <ac:spMkLst>
            <pc:docMk/>
            <pc:sldMk cId="2320455961" sldId="675"/>
            <ac:spMk id="27653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10:47:22.358" v="5470" actId="2085"/>
          <ac:spMkLst>
            <pc:docMk/>
            <pc:sldMk cId="2320455961" sldId="675"/>
            <ac:spMk id="27654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4T09:28:45.678" v="401" actId="20577"/>
        <pc:sldMkLst>
          <pc:docMk/>
          <pc:sldMk cId="2319076116" sldId="676"/>
        </pc:sldMkLst>
        <pc:spChg chg="mod">
          <ac:chgData name="Gibbins N.M." userId="6a0e944c-4d97-467d-bb7a-7c3315791fe4" providerId="ADAL" clId="{DA799BB0-C086-8544-8F6B-BBAE75A9D335}" dt="2020-02-14T09:28:45.678" v="401" actId="20577"/>
          <ac:spMkLst>
            <pc:docMk/>
            <pc:sldMk cId="2319076116" sldId="676"/>
            <ac:spMk id="20483" creationId="{00000000-0000-0000-0000-000000000000}"/>
          </ac:spMkLst>
        </pc:spChg>
      </pc:sldChg>
      <pc:sldChg chg="modSp del">
        <pc:chgData name="Gibbins N.M." userId="6a0e944c-4d97-467d-bb7a-7c3315791fe4" providerId="ADAL" clId="{DA799BB0-C086-8544-8F6B-BBAE75A9D335}" dt="2020-02-14T10:47:34.621" v="5471" actId="2696"/>
        <pc:sldMkLst>
          <pc:docMk/>
          <pc:sldMk cId="1348596937" sldId="679"/>
        </pc:sldMkLst>
        <pc:spChg chg="mod">
          <ac:chgData name="Gibbins N.M." userId="6a0e944c-4d97-467d-bb7a-7c3315791fe4" providerId="ADAL" clId="{DA799BB0-C086-8544-8F6B-BBAE75A9D335}" dt="2020-02-14T09:22:16.286" v="109" actId="2711"/>
          <ac:spMkLst>
            <pc:docMk/>
            <pc:sldMk cId="1348596937" sldId="679"/>
            <ac:spMk id="50179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09:22:16.286" v="109" actId="2711"/>
          <ac:spMkLst>
            <pc:docMk/>
            <pc:sldMk cId="1348596937" sldId="679"/>
            <ac:spMk id="50180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09:22:16.286" v="109" actId="2711"/>
          <ac:spMkLst>
            <pc:docMk/>
            <pc:sldMk cId="1348596937" sldId="679"/>
            <ac:spMk id="50181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09:22:16.286" v="109" actId="2711"/>
          <ac:spMkLst>
            <pc:docMk/>
            <pc:sldMk cId="1348596937" sldId="679"/>
            <ac:spMk id="50182" creationId="{00000000-0000-0000-0000-000000000000}"/>
          </ac:spMkLst>
        </pc:spChg>
      </pc:sldChg>
      <pc:sldChg chg="modSp del">
        <pc:chgData name="Gibbins N.M." userId="6a0e944c-4d97-467d-bb7a-7c3315791fe4" providerId="ADAL" clId="{DA799BB0-C086-8544-8F6B-BBAE75A9D335}" dt="2020-02-14T10:47:34.673" v="5472" actId="2696"/>
        <pc:sldMkLst>
          <pc:docMk/>
          <pc:sldMk cId="3489734733" sldId="680"/>
        </pc:sldMkLst>
        <pc:spChg chg="mod">
          <ac:chgData name="Gibbins N.M." userId="6a0e944c-4d97-467d-bb7a-7c3315791fe4" providerId="ADAL" clId="{DA799BB0-C086-8544-8F6B-BBAE75A9D335}" dt="2020-02-14T09:22:25.575" v="110" actId="2711"/>
          <ac:spMkLst>
            <pc:docMk/>
            <pc:sldMk cId="3489734733" sldId="680"/>
            <ac:spMk id="52227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09:22:25.575" v="110" actId="2711"/>
          <ac:spMkLst>
            <pc:docMk/>
            <pc:sldMk cId="3489734733" sldId="680"/>
            <ac:spMk id="52228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09:22:25.575" v="110" actId="2711"/>
          <ac:spMkLst>
            <pc:docMk/>
            <pc:sldMk cId="3489734733" sldId="680"/>
            <ac:spMk id="52229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09:22:25.575" v="110" actId="2711"/>
          <ac:spMkLst>
            <pc:docMk/>
            <pc:sldMk cId="3489734733" sldId="680"/>
            <ac:spMk id="52230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09:22:25.575" v="110" actId="2711"/>
          <ac:spMkLst>
            <pc:docMk/>
            <pc:sldMk cId="3489734733" sldId="680"/>
            <ac:spMk id="52231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09:22:25.575" v="110" actId="2711"/>
          <ac:spMkLst>
            <pc:docMk/>
            <pc:sldMk cId="3489734733" sldId="680"/>
            <ac:spMk id="52232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09:22:25.575" v="110" actId="2711"/>
          <ac:spMkLst>
            <pc:docMk/>
            <pc:sldMk cId="3489734733" sldId="680"/>
            <ac:spMk id="52233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7T15:39:18.953" v="6817" actId="20577"/>
        <pc:sldMkLst>
          <pc:docMk/>
          <pc:sldMk cId="3315043072" sldId="682"/>
        </pc:sldMkLst>
        <pc:spChg chg="mod">
          <ac:chgData name="Gibbins N.M." userId="6a0e944c-4d97-467d-bb7a-7c3315791fe4" providerId="ADAL" clId="{DA799BB0-C086-8544-8F6B-BBAE75A9D335}" dt="2020-02-17T15:39:18.953" v="6817" actId="20577"/>
          <ac:spMkLst>
            <pc:docMk/>
            <pc:sldMk cId="3315043072" sldId="682"/>
            <ac:spMk id="134146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7T15:40:21.792" v="6834" actId="5793"/>
        <pc:sldMkLst>
          <pc:docMk/>
          <pc:sldMk cId="2278246580" sldId="683"/>
        </pc:sldMkLst>
        <pc:spChg chg="mod">
          <ac:chgData name="Gibbins N.M." userId="6a0e944c-4d97-467d-bb7a-7c3315791fe4" providerId="ADAL" clId="{DA799BB0-C086-8544-8F6B-BBAE75A9D335}" dt="2020-02-17T15:40:21.792" v="6834" actId="5793"/>
          <ac:spMkLst>
            <pc:docMk/>
            <pc:sldMk cId="2278246580" sldId="683"/>
            <ac:spMk id="136194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7T15:41:49.994" v="6854" actId="20577"/>
        <pc:sldMkLst>
          <pc:docMk/>
          <pc:sldMk cId="1614648721" sldId="684"/>
        </pc:sldMkLst>
        <pc:spChg chg="mod">
          <ac:chgData name="Gibbins N.M." userId="6a0e944c-4d97-467d-bb7a-7c3315791fe4" providerId="ADAL" clId="{DA799BB0-C086-8544-8F6B-BBAE75A9D335}" dt="2020-02-17T15:41:49.994" v="6854" actId="20577"/>
          <ac:spMkLst>
            <pc:docMk/>
            <pc:sldMk cId="1614648721" sldId="684"/>
            <ac:spMk id="138242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4T09:26:42.044" v="223" actId="5793"/>
        <pc:sldMkLst>
          <pc:docMk/>
          <pc:sldMk cId="1699962940" sldId="690"/>
        </pc:sldMkLst>
        <pc:spChg chg="mod">
          <ac:chgData name="Gibbins N.M." userId="6a0e944c-4d97-467d-bb7a-7c3315791fe4" providerId="ADAL" clId="{DA799BB0-C086-8544-8F6B-BBAE75A9D335}" dt="2020-02-14T09:26:42.044" v="223" actId="5793"/>
          <ac:spMkLst>
            <pc:docMk/>
            <pc:sldMk cId="1699962940" sldId="690"/>
            <ac:spMk id="24578" creationId="{00000000-0000-0000-0000-000000000000}"/>
          </ac:spMkLst>
        </pc:spChg>
      </pc:sldChg>
      <pc:sldChg chg="addSp delSp modSp">
        <pc:chgData name="Gibbins N.M." userId="6a0e944c-4d97-467d-bb7a-7c3315791fe4" providerId="ADAL" clId="{DA799BB0-C086-8544-8F6B-BBAE75A9D335}" dt="2020-02-14T10:23:19.417" v="3277" actId="114"/>
        <pc:sldMkLst>
          <pc:docMk/>
          <pc:sldMk cId="812743481" sldId="693"/>
        </pc:sldMkLst>
        <pc:spChg chg="del">
          <ac:chgData name="Gibbins N.M." userId="6a0e944c-4d97-467d-bb7a-7c3315791fe4" providerId="ADAL" clId="{DA799BB0-C086-8544-8F6B-BBAE75A9D335}" dt="2020-02-14T10:22:56.899" v="3269"/>
          <ac:spMkLst>
            <pc:docMk/>
            <pc:sldMk cId="812743481" sldId="693"/>
            <ac:spMk id="2" creationId="{1EBA6745-6BBF-0249-9DE3-B47B56CD5110}"/>
          </ac:spMkLst>
        </pc:spChg>
        <pc:spChg chg="add del mod">
          <ac:chgData name="Gibbins N.M." userId="6a0e944c-4d97-467d-bb7a-7c3315791fe4" providerId="ADAL" clId="{DA799BB0-C086-8544-8F6B-BBAE75A9D335}" dt="2020-02-14T10:22:56.899" v="3269"/>
          <ac:spMkLst>
            <pc:docMk/>
            <pc:sldMk cId="812743481" sldId="693"/>
            <ac:spMk id="3" creationId="{0CC261FA-4A2B-804B-AE26-15DC1231F496}"/>
          </ac:spMkLst>
        </pc:spChg>
        <pc:spChg chg="add del mod">
          <ac:chgData name="Gibbins N.M." userId="6a0e944c-4d97-467d-bb7a-7c3315791fe4" providerId="ADAL" clId="{DA799BB0-C086-8544-8F6B-BBAE75A9D335}" dt="2020-02-14T10:22:56.899" v="3269"/>
          <ac:spMkLst>
            <pc:docMk/>
            <pc:sldMk cId="812743481" sldId="693"/>
            <ac:spMk id="4" creationId="{2832E1B4-F683-A14F-8FE4-F9EA3F25FA11}"/>
          </ac:spMkLst>
        </pc:spChg>
        <pc:spChg chg="add mod">
          <ac:chgData name="Gibbins N.M." userId="6a0e944c-4d97-467d-bb7a-7c3315791fe4" providerId="ADAL" clId="{DA799BB0-C086-8544-8F6B-BBAE75A9D335}" dt="2020-02-14T10:22:56.899" v="3269"/>
          <ac:spMkLst>
            <pc:docMk/>
            <pc:sldMk cId="812743481" sldId="693"/>
            <ac:spMk id="5" creationId="{D05B7CFC-6F35-C749-8539-C9779B213F37}"/>
          </ac:spMkLst>
        </pc:spChg>
        <pc:spChg chg="mod">
          <ac:chgData name="Gibbins N.M." userId="6a0e944c-4d97-467d-bb7a-7c3315791fe4" providerId="ADAL" clId="{DA799BB0-C086-8544-8F6B-BBAE75A9D335}" dt="2020-02-14T10:23:19.417" v="3277" actId="114"/>
          <ac:spMkLst>
            <pc:docMk/>
            <pc:sldMk cId="812743481" sldId="693"/>
            <ac:spMk id="114690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4T10:24:57.650" v="3455" actId="20577"/>
        <pc:sldMkLst>
          <pc:docMk/>
          <pc:sldMk cId="2100339147" sldId="694"/>
        </pc:sldMkLst>
        <pc:spChg chg="mod">
          <ac:chgData name="Gibbins N.M." userId="6a0e944c-4d97-467d-bb7a-7c3315791fe4" providerId="ADAL" clId="{DA799BB0-C086-8544-8F6B-BBAE75A9D335}" dt="2020-02-14T10:24:57.650" v="3455" actId="20577"/>
          <ac:spMkLst>
            <pc:docMk/>
            <pc:sldMk cId="2100339147" sldId="694"/>
            <ac:spMk id="115714" creationId="{00000000-0000-0000-0000-000000000000}"/>
          </ac:spMkLst>
        </pc:spChg>
      </pc:sldChg>
      <pc:sldChg chg="addSp delSp modSp">
        <pc:chgData name="Gibbins N.M." userId="6a0e944c-4d97-467d-bb7a-7c3315791fe4" providerId="ADAL" clId="{DA799BB0-C086-8544-8F6B-BBAE75A9D335}" dt="2020-02-14T17:21:26.591" v="6715" actId="20577"/>
        <pc:sldMkLst>
          <pc:docMk/>
          <pc:sldMk cId="38079570" sldId="695"/>
        </pc:sldMkLst>
        <pc:spChg chg="del">
          <ac:chgData name="Gibbins N.M." userId="6a0e944c-4d97-467d-bb7a-7c3315791fe4" providerId="ADAL" clId="{DA799BB0-C086-8544-8F6B-BBAE75A9D335}" dt="2020-02-14T10:25:45.178" v="3504"/>
          <ac:spMkLst>
            <pc:docMk/>
            <pc:sldMk cId="38079570" sldId="695"/>
            <ac:spMk id="2" creationId="{71DF6D15-81E4-184A-B73C-240082B7D579}"/>
          </ac:spMkLst>
        </pc:spChg>
        <pc:spChg chg="add del mod">
          <ac:chgData name="Gibbins N.M." userId="6a0e944c-4d97-467d-bb7a-7c3315791fe4" providerId="ADAL" clId="{DA799BB0-C086-8544-8F6B-BBAE75A9D335}" dt="2020-02-14T10:25:45.178" v="3504"/>
          <ac:spMkLst>
            <pc:docMk/>
            <pc:sldMk cId="38079570" sldId="695"/>
            <ac:spMk id="3" creationId="{66038135-BAAA-434A-9A33-BDA3B7B6C094}"/>
          </ac:spMkLst>
        </pc:spChg>
        <pc:spChg chg="add del mod">
          <ac:chgData name="Gibbins N.M." userId="6a0e944c-4d97-467d-bb7a-7c3315791fe4" providerId="ADAL" clId="{DA799BB0-C086-8544-8F6B-BBAE75A9D335}" dt="2020-02-14T10:25:45.178" v="3504"/>
          <ac:spMkLst>
            <pc:docMk/>
            <pc:sldMk cId="38079570" sldId="695"/>
            <ac:spMk id="4" creationId="{B5F8C475-87A6-D34F-9536-5F88169FE1EF}"/>
          </ac:spMkLst>
        </pc:spChg>
        <pc:spChg chg="add del mod">
          <ac:chgData name="Gibbins N.M." userId="6a0e944c-4d97-467d-bb7a-7c3315791fe4" providerId="ADAL" clId="{DA799BB0-C086-8544-8F6B-BBAE75A9D335}" dt="2020-02-14T10:25:54.719" v="3510"/>
          <ac:spMkLst>
            <pc:docMk/>
            <pc:sldMk cId="38079570" sldId="695"/>
            <ac:spMk id="5" creationId="{176E558C-AF38-A54C-926A-F1F5267D7AC5}"/>
          </ac:spMkLst>
        </pc:spChg>
        <pc:spChg chg="add del mod">
          <ac:chgData name="Gibbins N.M." userId="6a0e944c-4d97-467d-bb7a-7c3315791fe4" providerId="ADAL" clId="{DA799BB0-C086-8544-8F6B-BBAE75A9D335}" dt="2020-02-14T10:25:54.719" v="3510"/>
          <ac:spMkLst>
            <pc:docMk/>
            <pc:sldMk cId="38079570" sldId="695"/>
            <ac:spMk id="6" creationId="{6E8AEB19-254B-D24F-B184-D02A9DA38423}"/>
          </ac:spMkLst>
        </pc:spChg>
        <pc:spChg chg="add del mod">
          <ac:chgData name="Gibbins N.M." userId="6a0e944c-4d97-467d-bb7a-7c3315791fe4" providerId="ADAL" clId="{DA799BB0-C086-8544-8F6B-BBAE75A9D335}" dt="2020-02-14T10:25:54.719" v="3510"/>
          <ac:spMkLst>
            <pc:docMk/>
            <pc:sldMk cId="38079570" sldId="695"/>
            <ac:spMk id="7" creationId="{B94CFAE6-BBEE-D64E-BED2-4F8E1CD806B6}"/>
          </ac:spMkLst>
        </pc:spChg>
        <pc:spChg chg="add mod">
          <ac:chgData name="Gibbins N.M." userId="6a0e944c-4d97-467d-bb7a-7c3315791fe4" providerId="ADAL" clId="{DA799BB0-C086-8544-8F6B-BBAE75A9D335}" dt="2020-02-14T10:25:54.719" v="3510"/>
          <ac:spMkLst>
            <pc:docMk/>
            <pc:sldMk cId="38079570" sldId="695"/>
            <ac:spMk id="8" creationId="{68DA55C9-E27F-F243-B0F7-8933E9D5793E}"/>
          </ac:spMkLst>
        </pc:spChg>
        <pc:spChg chg="mod">
          <ac:chgData name="Gibbins N.M." userId="6a0e944c-4d97-467d-bb7a-7c3315791fe4" providerId="ADAL" clId="{DA799BB0-C086-8544-8F6B-BBAE75A9D335}" dt="2020-02-14T17:21:26.591" v="6715" actId="20577"/>
          <ac:spMkLst>
            <pc:docMk/>
            <pc:sldMk cId="38079570" sldId="695"/>
            <ac:spMk id="116738" creationId="{00000000-0000-0000-0000-000000000000}"/>
          </ac:spMkLst>
        </pc:spChg>
      </pc:sldChg>
      <pc:sldChg chg="delSp modSp">
        <pc:chgData name="Gibbins N.M." userId="6a0e944c-4d97-467d-bb7a-7c3315791fe4" providerId="ADAL" clId="{DA799BB0-C086-8544-8F6B-BBAE75A9D335}" dt="2020-02-14T17:25:26.140" v="6759" actId="114"/>
        <pc:sldMkLst>
          <pc:docMk/>
          <pc:sldMk cId="1382869208" sldId="696"/>
        </pc:sldMkLst>
        <pc:spChg chg="del mod">
          <ac:chgData name="Gibbins N.M." userId="6a0e944c-4d97-467d-bb7a-7c3315791fe4" providerId="ADAL" clId="{DA799BB0-C086-8544-8F6B-BBAE75A9D335}" dt="2020-02-14T10:34:51.782" v="4433" actId="478"/>
          <ac:spMkLst>
            <pc:docMk/>
            <pc:sldMk cId="1382869208" sldId="696"/>
            <ac:spMk id="2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17:25:26.140" v="6759" actId="114"/>
          <ac:spMkLst>
            <pc:docMk/>
            <pc:sldMk cId="1382869208" sldId="696"/>
            <ac:spMk id="117762" creationId="{00000000-0000-0000-0000-000000000000}"/>
          </ac:spMkLst>
        </pc:spChg>
      </pc:sldChg>
      <pc:sldChg chg="delSp modSp">
        <pc:chgData name="Gibbins N.M." userId="6a0e944c-4d97-467d-bb7a-7c3315791fe4" providerId="ADAL" clId="{DA799BB0-C086-8544-8F6B-BBAE75A9D335}" dt="2020-02-14T17:23:00.763" v="6726" actId="207"/>
        <pc:sldMkLst>
          <pc:docMk/>
          <pc:sldMk cId="3498919727" sldId="697"/>
        </pc:sldMkLst>
        <pc:spChg chg="del">
          <ac:chgData name="Gibbins N.M." userId="6a0e944c-4d97-467d-bb7a-7c3315791fe4" providerId="ADAL" clId="{DA799BB0-C086-8544-8F6B-BBAE75A9D335}" dt="2020-02-14T10:37:00.732" v="4591" actId="478"/>
          <ac:spMkLst>
            <pc:docMk/>
            <pc:sldMk cId="3498919727" sldId="697"/>
            <ac:spMk id="2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17:23:00.763" v="6726" actId="207"/>
          <ac:spMkLst>
            <pc:docMk/>
            <pc:sldMk cId="3498919727" sldId="697"/>
            <ac:spMk id="118786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4T17:22:54.708" v="6725" actId="207"/>
        <pc:sldMkLst>
          <pc:docMk/>
          <pc:sldMk cId="4226350198" sldId="698"/>
        </pc:sldMkLst>
        <pc:spChg chg="mod">
          <ac:chgData name="Gibbins N.M." userId="6a0e944c-4d97-467d-bb7a-7c3315791fe4" providerId="ADAL" clId="{DA799BB0-C086-8544-8F6B-BBAE75A9D335}" dt="2020-02-14T17:22:54.708" v="6725" actId="207"/>
          <ac:spMkLst>
            <pc:docMk/>
            <pc:sldMk cId="4226350198" sldId="698"/>
            <ac:spMk id="119810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4T17:22:46.698" v="6723" actId="207"/>
        <pc:sldMkLst>
          <pc:docMk/>
          <pc:sldMk cId="4082246874" sldId="699"/>
        </pc:sldMkLst>
        <pc:spChg chg="mod">
          <ac:chgData name="Gibbins N.M." userId="6a0e944c-4d97-467d-bb7a-7c3315791fe4" providerId="ADAL" clId="{DA799BB0-C086-8544-8F6B-BBAE75A9D335}" dt="2020-02-14T17:22:46.698" v="6723" actId="207"/>
          <ac:spMkLst>
            <pc:docMk/>
            <pc:sldMk cId="4082246874" sldId="699"/>
            <ac:spMk id="120834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4T17:22:38.932" v="6722" actId="207"/>
        <pc:sldMkLst>
          <pc:docMk/>
          <pc:sldMk cId="2956756121" sldId="700"/>
        </pc:sldMkLst>
        <pc:spChg chg="mod">
          <ac:chgData name="Gibbins N.M." userId="6a0e944c-4d97-467d-bb7a-7c3315791fe4" providerId="ADAL" clId="{DA799BB0-C086-8544-8F6B-BBAE75A9D335}" dt="2020-02-14T17:22:38.932" v="6722" actId="207"/>
          <ac:spMkLst>
            <pc:docMk/>
            <pc:sldMk cId="2956756121" sldId="700"/>
            <ac:spMk id="121858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4T17:22:32.051" v="6721" actId="207"/>
        <pc:sldMkLst>
          <pc:docMk/>
          <pc:sldMk cId="2058958804" sldId="701"/>
        </pc:sldMkLst>
        <pc:spChg chg="mod">
          <ac:chgData name="Gibbins N.M." userId="6a0e944c-4d97-467d-bb7a-7c3315791fe4" providerId="ADAL" clId="{DA799BB0-C086-8544-8F6B-BBAE75A9D335}" dt="2020-02-14T17:22:32.051" v="6721" actId="207"/>
          <ac:spMkLst>
            <pc:docMk/>
            <pc:sldMk cId="2058958804" sldId="701"/>
            <ac:spMk id="122882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4T17:23:40.231" v="6728" actId="207"/>
        <pc:sldMkLst>
          <pc:docMk/>
          <pc:sldMk cId="3289872871" sldId="702"/>
        </pc:sldMkLst>
        <pc:spChg chg="mod">
          <ac:chgData name="Gibbins N.M." userId="6a0e944c-4d97-467d-bb7a-7c3315791fe4" providerId="ADAL" clId="{DA799BB0-C086-8544-8F6B-BBAE75A9D335}" dt="2020-02-14T17:23:40.231" v="6728" actId="207"/>
          <ac:spMkLst>
            <pc:docMk/>
            <pc:sldMk cId="3289872871" sldId="702"/>
            <ac:spMk id="124930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4T17:02:09.674" v="6384" actId="20577"/>
        <pc:sldMkLst>
          <pc:docMk/>
          <pc:sldMk cId="731450892" sldId="703"/>
        </pc:sldMkLst>
        <pc:spChg chg="mod">
          <ac:chgData name="Gibbins N.M." userId="6a0e944c-4d97-467d-bb7a-7c3315791fe4" providerId="ADAL" clId="{DA799BB0-C086-8544-8F6B-BBAE75A9D335}" dt="2020-02-14T17:02:09.674" v="6384" actId="20577"/>
          <ac:spMkLst>
            <pc:docMk/>
            <pc:sldMk cId="731450892" sldId="703"/>
            <ac:spMk id="125954" creationId="{00000000-0000-0000-0000-000000000000}"/>
          </ac:spMkLst>
        </pc:spChg>
      </pc:sldChg>
      <pc:sldChg chg="addSp delSp modSp">
        <pc:chgData name="Gibbins N.M." userId="6a0e944c-4d97-467d-bb7a-7c3315791fe4" providerId="ADAL" clId="{DA799BB0-C086-8544-8F6B-BBAE75A9D335}" dt="2020-02-17T15:38:50.640" v="6810" actId="5793"/>
        <pc:sldMkLst>
          <pc:docMk/>
          <pc:sldMk cId="3365148580" sldId="712"/>
        </pc:sldMkLst>
        <pc:spChg chg="del">
          <ac:chgData name="Gibbins N.M." userId="6a0e944c-4d97-467d-bb7a-7c3315791fe4" providerId="ADAL" clId="{DA799BB0-C086-8544-8F6B-BBAE75A9D335}" dt="2020-02-14T17:24:34.892" v="6734"/>
          <ac:spMkLst>
            <pc:docMk/>
            <pc:sldMk cId="3365148580" sldId="712"/>
            <ac:spMk id="2" creationId="{78E2E163-C9D4-7347-9CE7-2B60A99696B9}"/>
          </ac:spMkLst>
        </pc:spChg>
        <pc:spChg chg="add del mod">
          <ac:chgData name="Gibbins N.M." userId="6a0e944c-4d97-467d-bb7a-7c3315791fe4" providerId="ADAL" clId="{DA799BB0-C086-8544-8F6B-BBAE75A9D335}" dt="2020-02-14T17:24:34.892" v="6734"/>
          <ac:spMkLst>
            <pc:docMk/>
            <pc:sldMk cId="3365148580" sldId="712"/>
            <ac:spMk id="3" creationId="{2F67D08C-1327-5F4B-9941-6A2BBF21460A}"/>
          </ac:spMkLst>
        </pc:spChg>
        <pc:spChg chg="add del mod">
          <ac:chgData name="Gibbins N.M." userId="6a0e944c-4d97-467d-bb7a-7c3315791fe4" providerId="ADAL" clId="{DA799BB0-C086-8544-8F6B-BBAE75A9D335}" dt="2020-02-14T17:24:34.892" v="6734"/>
          <ac:spMkLst>
            <pc:docMk/>
            <pc:sldMk cId="3365148580" sldId="712"/>
            <ac:spMk id="4" creationId="{8C0B5506-4127-0F43-9B8C-58B2A47F80C5}"/>
          </ac:spMkLst>
        </pc:spChg>
        <pc:spChg chg="add mod">
          <ac:chgData name="Gibbins N.M." userId="6a0e944c-4d97-467d-bb7a-7c3315791fe4" providerId="ADAL" clId="{DA799BB0-C086-8544-8F6B-BBAE75A9D335}" dt="2020-02-14T17:24:34.892" v="6734"/>
          <ac:spMkLst>
            <pc:docMk/>
            <pc:sldMk cId="3365148580" sldId="712"/>
            <ac:spMk id="5" creationId="{585C93EC-4E4A-8E47-89F1-DCDD42F394B0}"/>
          </ac:spMkLst>
        </pc:spChg>
        <pc:spChg chg="mod">
          <ac:chgData name="Gibbins N.M." userId="6a0e944c-4d97-467d-bb7a-7c3315791fe4" providerId="ADAL" clId="{DA799BB0-C086-8544-8F6B-BBAE75A9D335}" dt="2020-02-17T15:38:50.640" v="6810" actId="5793"/>
          <ac:spMkLst>
            <pc:docMk/>
            <pc:sldMk cId="3365148580" sldId="712"/>
            <ac:spMk id="130050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4T11:03:56.063" v="5994" actId="20577"/>
        <pc:sldMkLst>
          <pc:docMk/>
          <pc:sldMk cId="3421532426" sldId="715"/>
        </pc:sldMkLst>
        <pc:spChg chg="mod">
          <ac:chgData name="Gibbins N.M." userId="6a0e944c-4d97-467d-bb7a-7c3315791fe4" providerId="ADAL" clId="{DA799BB0-C086-8544-8F6B-BBAE75A9D335}" dt="2020-02-14T11:03:56.063" v="5994" actId="20577"/>
          <ac:spMkLst>
            <pc:docMk/>
            <pc:sldMk cId="3421532426" sldId="715"/>
            <ac:spMk id="82946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4T16:52:19.123" v="6062" actId="20577"/>
        <pc:sldMkLst>
          <pc:docMk/>
          <pc:sldMk cId="480246380" sldId="717"/>
        </pc:sldMkLst>
        <pc:spChg chg="mod">
          <ac:chgData name="Gibbins N.M." userId="6a0e944c-4d97-467d-bb7a-7c3315791fe4" providerId="ADAL" clId="{DA799BB0-C086-8544-8F6B-BBAE75A9D335}" dt="2020-02-14T16:52:17.462" v="6061" actId="20577"/>
          <ac:spMkLst>
            <pc:docMk/>
            <pc:sldMk cId="480246380" sldId="717"/>
            <ac:spMk id="109570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16:52:19.123" v="6062" actId="20577"/>
          <ac:spMkLst>
            <pc:docMk/>
            <pc:sldMk cId="480246380" sldId="717"/>
            <ac:spMk id="109571" creationId="{00000000-0000-0000-0000-000000000000}"/>
          </ac:spMkLst>
        </pc:spChg>
      </pc:sldChg>
      <pc:sldChg chg="addSp delSp modSp">
        <pc:chgData name="Gibbins N.M." userId="6a0e944c-4d97-467d-bb7a-7c3315791fe4" providerId="ADAL" clId="{DA799BB0-C086-8544-8F6B-BBAE75A9D335}" dt="2020-02-14T17:14:05.161" v="6612" actId="14100"/>
        <pc:sldMkLst>
          <pc:docMk/>
          <pc:sldMk cId="4030839870" sldId="720"/>
        </pc:sldMkLst>
        <pc:spChg chg="del">
          <ac:chgData name="Gibbins N.M." userId="6a0e944c-4d97-467d-bb7a-7c3315791fe4" providerId="ADAL" clId="{DA799BB0-C086-8544-8F6B-BBAE75A9D335}" dt="2020-02-14T17:13:00.272" v="6603" actId="478"/>
          <ac:spMkLst>
            <pc:docMk/>
            <pc:sldMk cId="4030839870" sldId="720"/>
            <ac:spMk id="2" creationId="{00000000-0000-0000-0000-000000000000}"/>
          </ac:spMkLst>
        </pc:spChg>
        <pc:spChg chg="add del mod">
          <ac:chgData name="Gibbins N.M." userId="6a0e944c-4d97-467d-bb7a-7c3315791fe4" providerId="ADAL" clId="{DA799BB0-C086-8544-8F6B-BBAE75A9D335}" dt="2020-02-14T17:13:03.047" v="6604" actId="478"/>
          <ac:spMkLst>
            <pc:docMk/>
            <pc:sldMk cId="4030839870" sldId="720"/>
            <ac:spMk id="6" creationId="{D2D87E4F-7EB7-294F-BED2-46FF7282237A}"/>
          </ac:spMkLst>
        </pc:spChg>
        <pc:picChg chg="mod modCrop">
          <ac:chgData name="Gibbins N.M." userId="6a0e944c-4d97-467d-bb7a-7c3315791fe4" providerId="ADAL" clId="{DA799BB0-C086-8544-8F6B-BBAE75A9D335}" dt="2020-02-14T17:14:05.161" v="6612" actId="14100"/>
          <ac:picMkLst>
            <pc:docMk/>
            <pc:sldMk cId="4030839870" sldId="720"/>
            <ac:picMk id="3" creationId="{00000000-0000-0000-0000-000000000000}"/>
          </ac:picMkLst>
        </pc:picChg>
      </pc:sldChg>
      <pc:sldChg chg="del">
        <pc:chgData name="Gibbins N.M." userId="6a0e944c-4d97-467d-bb7a-7c3315791fe4" providerId="ADAL" clId="{DA799BB0-C086-8544-8F6B-BBAE75A9D335}" dt="2020-02-14T17:19:10.874" v="6712" actId="2696"/>
        <pc:sldMkLst>
          <pc:docMk/>
          <pc:sldMk cId="916781861" sldId="721"/>
        </pc:sldMkLst>
      </pc:sldChg>
      <pc:sldChg chg="del">
        <pc:chgData name="Gibbins N.M." userId="6a0e944c-4d97-467d-bb7a-7c3315791fe4" providerId="ADAL" clId="{DA799BB0-C086-8544-8F6B-BBAE75A9D335}" dt="2020-02-14T17:19:10.896" v="6713" actId="2696"/>
        <pc:sldMkLst>
          <pc:docMk/>
          <pc:sldMk cId="308451256" sldId="722"/>
        </pc:sldMkLst>
      </pc:sldChg>
      <pc:sldChg chg="del mod modShow">
        <pc:chgData name="Gibbins N.M." userId="6a0e944c-4d97-467d-bb7a-7c3315791fe4" providerId="ADAL" clId="{DA799BB0-C086-8544-8F6B-BBAE75A9D335}" dt="2020-02-14T17:12:44.619" v="6601" actId="2696"/>
        <pc:sldMkLst>
          <pc:docMk/>
          <pc:sldMk cId="3239593237" sldId="723"/>
        </pc:sldMkLst>
      </pc:sldChg>
      <pc:sldChg chg="del mod modShow">
        <pc:chgData name="Gibbins N.M." userId="6a0e944c-4d97-467d-bb7a-7c3315791fe4" providerId="ADAL" clId="{DA799BB0-C086-8544-8F6B-BBAE75A9D335}" dt="2020-02-14T17:12:44.643" v="6602" actId="2696"/>
        <pc:sldMkLst>
          <pc:docMk/>
          <pc:sldMk cId="2441689490" sldId="724"/>
        </pc:sldMkLst>
      </pc:sldChg>
      <pc:sldChg chg="modSp">
        <pc:chgData name="Gibbins N.M." userId="6a0e944c-4d97-467d-bb7a-7c3315791fe4" providerId="ADAL" clId="{DA799BB0-C086-8544-8F6B-BBAE75A9D335}" dt="2020-02-14T17:19:50.518" v="6714" actId="20577"/>
        <pc:sldMkLst>
          <pc:docMk/>
          <pc:sldMk cId="3157258188" sldId="725"/>
        </pc:sldMkLst>
        <pc:spChg chg="mod">
          <ac:chgData name="Gibbins N.M." userId="6a0e944c-4d97-467d-bb7a-7c3315791fe4" providerId="ADAL" clId="{DA799BB0-C086-8544-8F6B-BBAE75A9D335}" dt="2020-02-14T17:19:50.518" v="6714" actId="20577"/>
          <ac:spMkLst>
            <pc:docMk/>
            <pc:sldMk cId="3157258188" sldId="725"/>
            <ac:spMk id="82946" creationId="{00000000-0000-0000-0000-000000000000}"/>
          </ac:spMkLst>
        </pc:spChg>
      </pc:sldChg>
      <pc:sldChg chg="del">
        <pc:chgData name="Gibbins N.M." userId="6a0e944c-4d97-467d-bb7a-7c3315791fe4" providerId="ADAL" clId="{DA799BB0-C086-8544-8F6B-BBAE75A9D335}" dt="2020-02-14T11:07:47.042" v="6051" actId="2696"/>
        <pc:sldMkLst>
          <pc:docMk/>
          <pc:sldMk cId="3145729818" sldId="727"/>
        </pc:sldMkLst>
      </pc:sldChg>
      <pc:sldChg chg="addSp delSp modSp">
        <pc:chgData name="Gibbins N.M." userId="6a0e944c-4d97-467d-bb7a-7c3315791fe4" providerId="ADAL" clId="{DA799BB0-C086-8544-8F6B-BBAE75A9D335}" dt="2020-02-14T17:23:18.644" v="6727" actId="207"/>
        <pc:sldMkLst>
          <pc:docMk/>
          <pc:sldMk cId="3550504319" sldId="728"/>
        </pc:sldMkLst>
        <pc:spChg chg="del">
          <ac:chgData name="Gibbins N.M." userId="6a0e944c-4d97-467d-bb7a-7c3315791fe4" providerId="ADAL" clId="{DA799BB0-C086-8544-8F6B-BBAE75A9D335}" dt="2020-02-14T10:28:26.401" v="3730"/>
          <ac:spMkLst>
            <pc:docMk/>
            <pc:sldMk cId="3550504319" sldId="728"/>
            <ac:spMk id="2" creationId="{CAE86CEF-2174-5A49-93D7-19CFC3549DB7}"/>
          </ac:spMkLst>
        </pc:spChg>
        <pc:spChg chg="add del mod">
          <ac:chgData name="Gibbins N.M." userId="6a0e944c-4d97-467d-bb7a-7c3315791fe4" providerId="ADAL" clId="{DA799BB0-C086-8544-8F6B-BBAE75A9D335}" dt="2020-02-14T10:28:26.401" v="3730"/>
          <ac:spMkLst>
            <pc:docMk/>
            <pc:sldMk cId="3550504319" sldId="728"/>
            <ac:spMk id="3" creationId="{A9AC2A5B-A6D9-0A49-969F-B8BFFDBD6C13}"/>
          </ac:spMkLst>
        </pc:spChg>
        <pc:spChg chg="add del mod">
          <ac:chgData name="Gibbins N.M." userId="6a0e944c-4d97-467d-bb7a-7c3315791fe4" providerId="ADAL" clId="{DA799BB0-C086-8544-8F6B-BBAE75A9D335}" dt="2020-02-14T10:28:26.401" v="3730"/>
          <ac:spMkLst>
            <pc:docMk/>
            <pc:sldMk cId="3550504319" sldId="728"/>
            <ac:spMk id="4" creationId="{9184F678-7E51-2140-975B-7E0053B26D17}"/>
          </ac:spMkLst>
        </pc:spChg>
        <pc:spChg chg="add mod">
          <ac:chgData name="Gibbins N.M." userId="6a0e944c-4d97-467d-bb7a-7c3315791fe4" providerId="ADAL" clId="{DA799BB0-C086-8544-8F6B-BBAE75A9D335}" dt="2020-02-14T10:28:26.401" v="3730"/>
          <ac:spMkLst>
            <pc:docMk/>
            <pc:sldMk cId="3550504319" sldId="728"/>
            <ac:spMk id="5" creationId="{731CAB41-0400-8B46-98D2-9B877A25879C}"/>
          </ac:spMkLst>
        </pc:spChg>
        <pc:spChg chg="mod">
          <ac:chgData name="Gibbins N.M." userId="6a0e944c-4d97-467d-bb7a-7c3315791fe4" providerId="ADAL" clId="{DA799BB0-C086-8544-8F6B-BBAE75A9D335}" dt="2020-02-14T17:23:18.644" v="6727" actId="207"/>
          <ac:spMkLst>
            <pc:docMk/>
            <pc:sldMk cId="3550504319" sldId="728"/>
            <ac:spMk id="116738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16:53:55.504" v="6104" actId="20577"/>
          <ac:spMkLst>
            <pc:docMk/>
            <pc:sldMk cId="3550504319" sldId="728"/>
            <ac:spMk id="116739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4T17:07:26.337" v="6600" actId="1076"/>
        <pc:sldMkLst>
          <pc:docMk/>
          <pc:sldMk cId="4096959121" sldId="729"/>
        </pc:sldMkLst>
        <pc:spChg chg="mod">
          <ac:chgData name="Gibbins N.M." userId="6a0e944c-4d97-467d-bb7a-7c3315791fe4" providerId="ADAL" clId="{DA799BB0-C086-8544-8F6B-BBAE75A9D335}" dt="2020-02-14T17:02:29.607" v="6393" actId="20577"/>
          <ac:spMkLst>
            <pc:docMk/>
            <pc:sldMk cId="4096959121" sldId="729"/>
            <ac:spMk id="2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17:03:17.243" v="6437" actId="20577"/>
          <ac:spMkLst>
            <pc:docMk/>
            <pc:sldMk cId="4096959121" sldId="729"/>
            <ac:spMk id="3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17:07:14.061" v="6598" actId="1076"/>
          <ac:spMkLst>
            <pc:docMk/>
            <pc:sldMk cId="4096959121" sldId="729"/>
            <ac:spMk id="4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17:07:14.061" v="6598" actId="1076"/>
          <ac:spMkLst>
            <pc:docMk/>
            <pc:sldMk cId="4096959121" sldId="729"/>
            <ac:spMk id="6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17:07:14.061" v="6598" actId="1076"/>
          <ac:spMkLst>
            <pc:docMk/>
            <pc:sldMk cId="4096959121" sldId="729"/>
            <ac:spMk id="7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17:07:20.456" v="6599" actId="1076"/>
          <ac:spMkLst>
            <pc:docMk/>
            <pc:sldMk cId="4096959121" sldId="729"/>
            <ac:spMk id="8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17:07:20.456" v="6599" actId="1076"/>
          <ac:spMkLst>
            <pc:docMk/>
            <pc:sldMk cId="4096959121" sldId="729"/>
            <ac:spMk id="9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17:07:26.337" v="6600" actId="1076"/>
          <ac:spMkLst>
            <pc:docMk/>
            <pc:sldMk cId="4096959121" sldId="729"/>
            <ac:spMk id="10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17:07:26.337" v="6600" actId="1076"/>
          <ac:spMkLst>
            <pc:docMk/>
            <pc:sldMk cId="4096959121" sldId="729"/>
            <ac:spMk id="11" creationId="{00000000-0000-0000-0000-000000000000}"/>
          </ac:spMkLst>
        </pc:spChg>
      </pc:sldChg>
      <pc:sldChg chg="addSp delSp modSp add del">
        <pc:chgData name="Gibbins N.M." userId="6a0e944c-4d97-467d-bb7a-7c3315791fe4" providerId="ADAL" clId="{DA799BB0-C086-8544-8F6B-BBAE75A9D335}" dt="2020-02-14T10:25:27.641" v="3480" actId="2696"/>
        <pc:sldMkLst>
          <pc:docMk/>
          <pc:sldMk cId="2620940812" sldId="730"/>
        </pc:sldMkLst>
        <pc:spChg chg="add del mod">
          <ac:chgData name="Gibbins N.M." userId="6a0e944c-4d97-467d-bb7a-7c3315791fe4" providerId="ADAL" clId="{DA799BB0-C086-8544-8F6B-BBAE75A9D335}" dt="2020-02-14T10:25:24.441" v="3479" actId="767"/>
          <ac:spMkLst>
            <pc:docMk/>
            <pc:sldMk cId="2620940812" sldId="730"/>
            <ac:spMk id="4" creationId="{C902C230-9720-5340-A24D-1F1FD2A72D6B}"/>
          </ac:spMkLst>
        </pc:spChg>
      </pc:sldChg>
      <pc:sldChg chg="modSp add">
        <pc:chgData name="Gibbins N.M." userId="6a0e944c-4d97-467d-bb7a-7c3315791fe4" providerId="ADAL" clId="{DA799BB0-C086-8544-8F6B-BBAE75A9D335}" dt="2020-02-14T16:59:58.032" v="6328" actId="255"/>
        <pc:sldMkLst>
          <pc:docMk/>
          <pc:sldMk cId="3465986532" sldId="730"/>
        </pc:sldMkLst>
        <pc:spChg chg="mod">
          <ac:chgData name="Gibbins N.M." userId="6a0e944c-4d97-467d-bb7a-7c3315791fe4" providerId="ADAL" clId="{DA799BB0-C086-8544-8F6B-BBAE75A9D335}" dt="2020-02-14T16:56:11.002" v="6147" actId="20577"/>
          <ac:spMkLst>
            <pc:docMk/>
            <pc:sldMk cId="3465986532" sldId="730"/>
            <ac:spMk id="2" creationId="{910580F7-C1CA-A648-83E3-BFFAFDF8292B}"/>
          </ac:spMkLst>
        </pc:spChg>
        <pc:spChg chg="mod">
          <ac:chgData name="Gibbins N.M." userId="6a0e944c-4d97-467d-bb7a-7c3315791fe4" providerId="ADAL" clId="{DA799BB0-C086-8544-8F6B-BBAE75A9D335}" dt="2020-02-14T16:59:58.032" v="6328" actId="255"/>
          <ac:spMkLst>
            <pc:docMk/>
            <pc:sldMk cId="3465986532" sldId="730"/>
            <ac:spMk id="3" creationId="{8AADA974-C045-0448-B543-C9983E20D8EF}"/>
          </ac:spMkLst>
        </pc:spChg>
      </pc:sldChg>
      <pc:sldMasterChg chg="delSldLayout">
        <pc:chgData name="Gibbins N.M." userId="6a0e944c-4d97-467d-bb7a-7c3315791fe4" providerId="ADAL" clId="{DA799BB0-C086-8544-8F6B-BBAE75A9D335}" dt="2020-02-14T11:07:47.044" v="6052" actId="2696"/>
        <pc:sldMasterMkLst>
          <pc:docMk/>
          <pc:sldMasterMk cId="3932909308" sldId="2147483648"/>
        </pc:sldMasterMkLst>
        <pc:sldLayoutChg chg="del">
          <pc:chgData name="Gibbins N.M." userId="6a0e944c-4d97-467d-bb7a-7c3315791fe4" providerId="ADAL" clId="{DA799BB0-C086-8544-8F6B-BBAE75A9D335}" dt="2020-02-14T11:07:47.044" v="6052" actId="2696"/>
          <pc:sldLayoutMkLst>
            <pc:docMk/>
            <pc:sldMasterMk cId="3932909308" sldId="2147483648"/>
            <pc:sldLayoutMk cId="3137705523" sldId="2147483725"/>
          </pc:sldLayoutMkLst>
        </pc:sldLayoutChg>
      </pc:sldMasterChg>
    </pc:docChg>
  </pc:docChgLst>
  <pc:docChgLst>
    <pc:chgData name="Gibbins N.M." userId="6a0e944c-4d97-467d-bb7a-7c3315791fe4" providerId="ADAL" clId="{C1835059-C45F-F340-B33D-34272289E552}"/>
    <pc:docChg chg="undo custSel modSld">
      <pc:chgData name="Gibbins N.M." userId="6a0e944c-4d97-467d-bb7a-7c3315791fe4" providerId="ADAL" clId="{C1835059-C45F-F340-B33D-34272289E552}" dt="2020-01-28T13:56:36.581" v="2125" actId="120"/>
      <pc:docMkLst>
        <pc:docMk/>
      </pc:docMkLst>
      <pc:sldChg chg="modSp">
        <pc:chgData name="Gibbins N.M." userId="6a0e944c-4d97-467d-bb7a-7c3315791fe4" providerId="ADAL" clId="{C1835059-C45F-F340-B33D-34272289E552}" dt="2020-01-28T13:28:35.334" v="91" actId="5793"/>
        <pc:sldMkLst>
          <pc:docMk/>
          <pc:sldMk cId="360284531" sldId="518"/>
        </pc:sldMkLst>
        <pc:spChg chg="mod">
          <ac:chgData name="Gibbins N.M." userId="6a0e944c-4d97-467d-bb7a-7c3315791fe4" providerId="ADAL" clId="{C1835059-C45F-F340-B33D-34272289E552}" dt="2020-01-28T13:28:35.334" v="91" actId="5793"/>
          <ac:spMkLst>
            <pc:docMk/>
            <pc:sldMk cId="360284531" sldId="518"/>
            <ac:spMk id="29698" creationId="{00000000-0000-0000-0000-000000000000}"/>
          </ac:spMkLst>
        </pc:spChg>
      </pc:sldChg>
      <pc:sldChg chg="modSp">
        <pc:chgData name="Gibbins N.M." userId="6a0e944c-4d97-467d-bb7a-7c3315791fe4" providerId="ADAL" clId="{C1835059-C45F-F340-B33D-34272289E552}" dt="2020-01-28T13:28:40.864" v="93" actId="5793"/>
        <pc:sldMkLst>
          <pc:docMk/>
          <pc:sldMk cId="1204508260" sldId="519"/>
        </pc:sldMkLst>
        <pc:spChg chg="mod">
          <ac:chgData name="Gibbins N.M." userId="6a0e944c-4d97-467d-bb7a-7c3315791fe4" providerId="ADAL" clId="{C1835059-C45F-F340-B33D-34272289E552}" dt="2020-01-28T13:28:40.864" v="93" actId="5793"/>
          <ac:spMkLst>
            <pc:docMk/>
            <pc:sldMk cId="1204508260" sldId="519"/>
            <ac:spMk id="31746" creationId="{00000000-0000-0000-0000-000000000000}"/>
          </ac:spMkLst>
        </pc:spChg>
      </pc:sldChg>
      <pc:sldChg chg="delSp modSp">
        <pc:chgData name="Gibbins N.M." userId="6a0e944c-4d97-467d-bb7a-7c3315791fe4" providerId="ADAL" clId="{C1835059-C45F-F340-B33D-34272289E552}" dt="2020-01-28T13:30:19.613" v="270" actId="5793"/>
        <pc:sldMkLst>
          <pc:docMk/>
          <pc:sldMk cId="651337567" sldId="521"/>
        </pc:sldMkLst>
        <pc:spChg chg="mod">
          <ac:chgData name="Gibbins N.M." userId="6a0e944c-4d97-467d-bb7a-7c3315791fe4" providerId="ADAL" clId="{C1835059-C45F-F340-B33D-34272289E552}" dt="2020-01-28T13:30:19.613" v="270" actId="5793"/>
          <ac:spMkLst>
            <pc:docMk/>
            <pc:sldMk cId="651337567" sldId="521"/>
            <ac:spMk id="37890" creationId="{00000000-0000-0000-0000-000000000000}"/>
          </ac:spMkLst>
        </pc:spChg>
        <pc:spChg chg="del">
          <ac:chgData name="Gibbins N.M." userId="6a0e944c-4d97-467d-bb7a-7c3315791fe4" providerId="ADAL" clId="{C1835059-C45F-F340-B33D-34272289E552}" dt="2020-01-28T13:30:04.762" v="259" actId="478"/>
          <ac:spMkLst>
            <pc:docMk/>
            <pc:sldMk cId="651337567" sldId="521"/>
            <ac:spMk id="37892" creationId="{00000000-0000-0000-0000-000000000000}"/>
          </ac:spMkLst>
        </pc:spChg>
      </pc:sldChg>
      <pc:sldChg chg="modSp">
        <pc:chgData name="Gibbins N.M." userId="6a0e944c-4d97-467d-bb7a-7c3315791fe4" providerId="ADAL" clId="{C1835059-C45F-F340-B33D-34272289E552}" dt="2020-01-28T13:30:47.382" v="278" actId="255"/>
        <pc:sldMkLst>
          <pc:docMk/>
          <pc:sldMk cId="1274765902" sldId="522"/>
        </pc:sldMkLst>
        <pc:spChg chg="mod">
          <ac:chgData name="Gibbins N.M." userId="6a0e944c-4d97-467d-bb7a-7c3315791fe4" providerId="ADAL" clId="{C1835059-C45F-F340-B33D-34272289E552}" dt="2020-01-28T13:30:47.382" v="278" actId="255"/>
          <ac:spMkLst>
            <pc:docMk/>
            <pc:sldMk cId="1274765902" sldId="522"/>
            <ac:spMk id="39938" creationId="{00000000-0000-0000-0000-000000000000}"/>
          </ac:spMkLst>
        </pc:spChg>
      </pc:sldChg>
      <pc:sldChg chg="modSp">
        <pc:chgData name="Gibbins N.M." userId="6a0e944c-4d97-467d-bb7a-7c3315791fe4" providerId="ADAL" clId="{C1835059-C45F-F340-B33D-34272289E552}" dt="2020-01-28T13:31:04.213" v="282" actId="255"/>
        <pc:sldMkLst>
          <pc:docMk/>
          <pc:sldMk cId="1548659110" sldId="523"/>
        </pc:sldMkLst>
        <pc:spChg chg="mod">
          <ac:chgData name="Gibbins N.M." userId="6a0e944c-4d97-467d-bb7a-7c3315791fe4" providerId="ADAL" clId="{C1835059-C45F-F340-B33D-34272289E552}" dt="2020-01-28T13:31:04.213" v="282" actId="255"/>
          <ac:spMkLst>
            <pc:docMk/>
            <pc:sldMk cId="1548659110" sldId="523"/>
            <ac:spMk id="41986" creationId="{00000000-0000-0000-0000-000000000000}"/>
          </ac:spMkLst>
        </pc:spChg>
      </pc:sldChg>
      <pc:sldChg chg="modSp">
        <pc:chgData name="Gibbins N.M." userId="6a0e944c-4d97-467d-bb7a-7c3315791fe4" providerId="ADAL" clId="{C1835059-C45F-F340-B33D-34272289E552}" dt="2020-01-28T13:31:33.418" v="290" actId="255"/>
        <pc:sldMkLst>
          <pc:docMk/>
          <pc:sldMk cId="2636844563" sldId="524"/>
        </pc:sldMkLst>
        <pc:spChg chg="mod">
          <ac:chgData name="Gibbins N.M." userId="6a0e944c-4d97-467d-bb7a-7c3315791fe4" providerId="ADAL" clId="{C1835059-C45F-F340-B33D-34272289E552}" dt="2020-01-28T13:31:33.418" v="290" actId="255"/>
          <ac:spMkLst>
            <pc:docMk/>
            <pc:sldMk cId="2636844563" sldId="524"/>
            <ac:spMk id="44034" creationId="{00000000-0000-0000-0000-000000000000}"/>
          </ac:spMkLst>
        </pc:spChg>
      </pc:sldChg>
      <pc:sldChg chg="modSp">
        <pc:chgData name="Gibbins N.M." userId="6a0e944c-4d97-467d-bb7a-7c3315791fe4" providerId="ADAL" clId="{C1835059-C45F-F340-B33D-34272289E552}" dt="2020-01-28T13:31:57.976" v="296" actId="255"/>
        <pc:sldMkLst>
          <pc:docMk/>
          <pc:sldMk cId="3391622387" sldId="525"/>
        </pc:sldMkLst>
        <pc:spChg chg="mod">
          <ac:chgData name="Gibbins N.M." userId="6a0e944c-4d97-467d-bb7a-7c3315791fe4" providerId="ADAL" clId="{C1835059-C45F-F340-B33D-34272289E552}" dt="2020-01-28T13:31:57.976" v="296" actId="255"/>
          <ac:spMkLst>
            <pc:docMk/>
            <pc:sldMk cId="3391622387" sldId="525"/>
            <ac:spMk id="46082" creationId="{00000000-0000-0000-0000-000000000000}"/>
          </ac:spMkLst>
        </pc:spChg>
      </pc:sldChg>
      <pc:sldChg chg="modSp">
        <pc:chgData name="Gibbins N.M." userId="6a0e944c-4d97-467d-bb7a-7c3315791fe4" providerId="ADAL" clId="{C1835059-C45F-F340-B33D-34272289E552}" dt="2020-01-28T13:32:52.963" v="307" actId="5793"/>
        <pc:sldMkLst>
          <pc:docMk/>
          <pc:sldMk cId="3035086612" sldId="526"/>
        </pc:sldMkLst>
        <pc:spChg chg="mod">
          <ac:chgData name="Gibbins N.M." userId="6a0e944c-4d97-467d-bb7a-7c3315791fe4" providerId="ADAL" clId="{C1835059-C45F-F340-B33D-34272289E552}" dt="2020-01-28T13:32:52.963" v="307" actId="5793"/>
          <ac:spMkLst>
            <pc:docMk/>
            <pc:sldMk cId="3035086612" sldId="526"/>
            <ac:spMk id="54274" creationId="{00000000-0000-0000-0000-000000000000}"/>
          </ac:spMkLst>
        </pc:spChg>
      </pc:sldChg>
      <pc:sldChg chg="delSp modSp">
        <pc:chgData name="Gibbins N.M." userId="6a0e944c-4d97-467d-bb7a-7c3315791fe4" providerId="ADAL" clId="{C1835059-C45F-F340-B33D-34272289E552}" dt="2020-01-28T13:34:14.043" v="423" actId="114"/>
        <pc:sldMkLst>
          <pc:docMk/>
          <pc:sldMk cId="1950802140" sldId="527"/>
        </pc:sldMkLst>
        <pc:spChg chg="mod">
          <ac:chgData name="Gibbins N.M." userId="6a0e944c-4d97-467d-bb7a-7c3315791fe4" providerId="ADAL" clId="{C1835059-C45F-F340-B33D-34272289E552}" dt="2020-01-28T13:34:14.043" v="423" actId="114"/>
          <ac:spMkLst>
            <pc:docMk/>
            <pc:sldMk cId="1950802140" sldId="527"/>
            <ac:spMk id="2" creationId="{42E3B386-D68A-1F46-A39B-1C77DFCF1CA9}"/>
          </ac:spMkLst>
        </pc:spChg>
        <pc:spChg chg="del">
          <ac:chgData name="Gibbins N.M." userId="6a0e944c-4d97-467d-bb7a-7c3315791fe4" providerId="ADAL" clId="{C1835059-C45F-F340-B33D-34272289E552}" dt="2020-01-28T13:33:54.197" v="404" actId="478"/>
          <ac:spMkLst>
            <pc:docMk/>
            <pc:sldMk cId="1950802140" sldId="527"/>
            <ac:spMk id="56323" creationId="{00000000-0000-0000-0000-000000000000}"/>
          </ac:spMkLst>
        </pc:spChg>
      </pc:sldChg>
      <pc:sldChg chg="delSp modSp">
        <pc:chgData name="Gibbins N.M." userId="6a0e944c-4d97-467d-bb7a-7c3315791fe4" providerId="ADAL" clId="{C1835059-C45F-F340-B33D-34272289E552}" dt="2020-01-28T13:42:02.833" v="1114" actId="1076"/>
        <pc:sldMkLst>
          <pc:docMk/>
          <pc:sldMk cId="3720242105" sldId="529"/>
        </pc:sldMkLst>
        <pc:spChg chg="del">
          <ac:chgData name="Gibbins N.M." userId="6a0e944c-4d97-467d-bb7a-7c3315791fe4" providerId="ADAL" clId="{C1835059-C45F-F340-B33D-34272289E552}" dt="2020-01-28T13:39:40.572" v="785" actId="478"/>
          <ac:spMkLst>
            <pc:docMk/>
            <pc:sldMk cId="3720242105" sldId="529"/>
            <ac:spMk id="2" creationId="{00000000-0000-0000-0000-000000000000}"/>
          </ac:spMkLst>
        </pc:spChg>
        <pc:spChg chg="mod">
          <ac:chgData name="Gibbins N.M." userId="6a0e944c-4d97-467d-bb7a-7c3315791fe4" providerId="ADAL" clId="{C1835059-C45F-F340-B33D-34272289E552}" dt="2020-01-28T13:41:57.349" v="1113" actId="20577"/>
          <ac:spMkLst>
            <pc:docMk/>
            <pc:sldMk cId="3720242105" sldId="529"/>
            <ac:spMk id="60418" creationId="{00000000-0000-0000-0000-000000000000}"/>
          </ac:spMkLst>
        </pc:spChg>
        <pc:spChg chg="mod">
          <ac:chgData name="Gibbins N.M." userId="6a0e944c-4d97-467d-bb7a-7c3315791fe4" providerId="ADAL" clId="{C1835059-C45F-F340-B33D-34272289E552}" dt="2020-01-28T13:42:02.833" v="1114" actId="1076"/>
          <ac:spMkLst>
            <pc:docMk/>
            <pc:sldMk cId="3720242105" sldId="529"/>
            <ac:spMk id="60420" creationId="{00000000-0000-0000-0000-000000000000}"/>
          </ac:spMkLst>
        </pc:spChg>
      </pc:sldChg>
      <pc:sldChg chg="delSp modSp">
        <pc:chgData name="Gibbins N.M." userId="6a0e944c-4d97-467d-bb7a-7c3315791fe4" providerId="ADAL" clId="{C1835059-C45F-F340-B33D-34272289E552}" dt="2020-01-28T13:44:36.657" v="1401" actId="478"/>
        <pc:sldMkLst>
          <pc:docMk/>
          <pc:sldMk cId="241387028" sldId="531"/>
        </pc:sldMkLst>
        <pc:spChg chg="mod">
          <ac:chgData name="Gibbins N.M." userId="6a0e944c-4d97-467d-bb7a-7c3315791fe4" providerId="ADAL" clId="{C1835059-C45F-F340-B33D-34272289E552}" dt="2020-01-28T13:44:31.955" v="1400" actId="20577"/>
          <ac:spMkLst>
            <pc:docMk/>
            <pc:sldMk cId="241387028" sldId="531"/>
            <ac:spMk id="64514" creationId="{00000000-0000-0000-0000-000000000000}"/>
          </ac:spMkLst>
        </pc:spChg>
        <pc:spChg chg="del mod">
          <ac:chgData name="Gibbins N.M." userId="6a0e944c-4d97-467d-bb7a-7c3315791fe4" providerId="ADAL" clId="{C1835059-C45F-F340-B33D-34272289E552}" dt="2020-01-28T13:44:36.657" v="1401" actId="478"/>
          <ac:spMkLst>
            <pc:docMk/>
            <pc:sldMk cId="241387028" sldId="531"/>
            <ac:spMk id="64516" creationId="{00000000-0000-0000-0000-000000000000}"/>
          </ac:spMkLst>
        </pc:spChg>
      </pc:sldChg>
      <pc:sldChg chg="delSp modSp">
        <pc:chgData name="Gibbins N.M." userId="6a0e944c-4d97-467d-bb7a-7c3315791fe4" providerId="ADAL" clId="{C1835059-C45F-F340-B33D-34272289E552}" dt="2020-01-28T13:48:46.755" v="1779" actId="478"/>
        <pc:sldMkLst>
          <pc:docMk/>
          <pc:sldMk cId="741890304" sldId="533"/>
        </pc:sldMkLst>
        <pc:spChg chg="del">
          <ac:chgData name="Gibbins N.M." userId="6a0e944c-4d97-467d-bb7a-7c3315791fe4" providerId="ADAL" clId="{C1835059-C45F-F340-B33D-34272289E552}" dt="2020-01-28T13:48:46.755" v="1779" actId="478"/>
          <ac:spMkLst>
            <pc:docMk/>
            <pc:sldMk cId="741890304" sldId="533"/>
            <ac:spMk id="70658" creationId="{00000000-0000-0000-0000-000000000000}"/>
          </ac:spMkLst>
        </pc:spChg>
        <pc:spChg chg="mod">
          <ac:chgData name="Gibbins N.M." userId="6a0e944c-4d97-467d-bb7a-7c3315791fe4" providerId="ADAL" clId="{C1835059-C45F-F340-B33D-34272289E552}" dt="2020-01-28T13:48:44.199" v="1778" actId="167"/>
          <ac:spMkLst>
            <pc:docMk/>
            <pc:sldMk cId="741890304" sldId="533"/>
            <ac:spMk id="70659" creationId="{00000000-0000-0000-0000-000000000000}"/>
          </ac:spMkLst>
        </pc:spChg>
      </pc:sldChg>
      <pc:sldChg chg="modSp">
        <pc:chgData name="Gibbins N.M." userId="6a0e944c-4d97-467d-bb7a-7c3315791fe4" providerId="ADAL" clId="{C1835059-C45F-F340-B33D-34272289E552}" dt="2020-01-28T13:28:44.034" v="94" actId="5793"/>
        <pc:sldMkLst>
          <pc:docMk/>
          <pc:sldMk cId="1790226790" sldId="586"/>
        </pc:sldMkLst>
        <pc:spChg chg="mod">
          <ac:chgData name="Gibbins N.M." userId="6a0e944c-4d97-467d-bb7a-7c3315791fe4" providerId="ADAL" clId="{C1835059-C45F-F340-B33D-34272289E552}" dt="2020-01-28T13:28:44.034" v="94" actId="5793"/>
          <ac:spMkLst>
            <pc:docMk/>
            <pc:sldMk cId="1790226790" sldId="586"/>
            <ac:spMk id="33794" creationId="{00000000-0000-0000-0000-000000000000}"/>
          </ac:spMkLst>
        </pc:spChg>
      </pc:sldChg>
      <pc:sldChg chg="delSp modSp">
        <pc:chgData name="Gibbins N.M." userId="6a0e944c-4d97-467d-bb7a-7c3315791fe4" providerId="ADAL" clId="{C1835059-C45F-F340-B33D-34272289E552}" dt="2020-01-28T13:46:17.563" v="1484" actId="478"/>
        <pc:sldMkLst>
          <pc:docMk/>
          <pc:sldMk cId="3685823458" sldId="598"/>
        </pc:sldMkLst>
        <pc:spChg chg="mod">
          <ac:chgData name="Gibbins N.M." userId="6a0e944c-4d97-467d-bb7a-7c3315791fe4" providerId="ADAL" clId="{C1835059-C45F-F340-B33D-34272289E552}" dt="2020-01-28T13:46:15.119" v="1483" actId="20577"/>
          <ac:spMkLst>
            <pc:docMk/>
            <pc:sldMk cId="3685823458" sldId="598"/>
            <ac:spMk id="66562" creationId="{00000000-0000-0000-0000-000000000000}"/>
          </ac:spMkLst>
        </pc:spChg>
        <pc:spChg chg="del mod">
          <ac:chgData name="Gibbins N.M." userId="6a0e944c-4d97-467d-bb7a-7c3315791fe4" providerId="ADAL" clId="{C1835059-C45F-F340-B33D-34272289E552}" dt="2020-01-28T13:46:17.563" v="1484" actId="478"/>
          <ac:spMkLst>
            <pc:docMk/>
            <pc:sldMk cId="3685823458" sldId="598"/>
            <ac:spMk id="66564" creationId="{00000000-0000-0000-0000-000000000000}"/>
          </ac:spMkLst>
        </pc:spChg>
      </pc:sldChg>
      <pc:sldChg chg="modSp">
        <pc:chgData name="Gibbins N.M." userId="6a0e944c-4d97-467d-bb7a-7c3315791fe4" providerId="ADAL" clId="{C1835059-C45F-F340-B33D-34272289E552}" dt="2020-01-28T13:23:01.890" v="1" actId="2711"/>
        <pc:sldMkLst>
          <pc:docMk/>
          <pc:sldMk cId="2320455961" sldId="675"/>
        </pc:sldMkLst>
        <pc:spChg chg="mod">
          <ac:chgData name="Gibbins N.M." userId="6a0e944c-4d97-467d-bb7a-7c3315791fe4" providerId="ADAL" clId="{C1835059-C45F-F340-B33D-34272289E552}" dt="2020-01-28T13:23:01.890" v="1" actId="2711"/>
          <ac:spMkLst>
            <pc:docMk/>
            <pc:sldMk cId="2320455961" sldId="675"/>
            <ac:spMk id="27651" creationId="{00000000-0000-0000-0000-000000000000}"/>
          </ac:spMkLst>
        </pc:spChg>
        <pc:spChg chg="mod">
          <ac:chgData name="Gibbins N.M." userId="6a0e944c-4d97-467d-bb7a-7c3315791fe4" providerId="ADAL" clId="{C1835059-C45F-F340-B33D-34272289E552}" dt="2020-01-28T13:23:01.890" v="1" actId="2711"/>
          <ac:spMkLst>
            <pc:docMk/>
            <pc:sldMk cId="2320455961" sldId="675"/>
            <ac:spMk id="27652" creationId="{00000000-0000-0000-0000-000000000000}"/>
          </ac:spMkLst>
        </pc:spChg>
        <pc:spChg chg="mod">
          <ac:chgData name="Gibbins N.M." userId="6a0e944c-4d97-467d-bb7a-7c3315791fe4" providerId="ADAL" clId="{C1835059-C45F-F340-B33D-34272289E552}" dt="2020-01-28T13:23:01.890" v="1" actId="2711"/>
          <ac:spMkLst>
            <pc:docMk/>
            <pc:sldMk cId="2320455961" sldId="675"/>
            <ac:spMk id="27653" creationId="{00000000-0000-0000-0000-000000000000}"/>
          </ac:spMkLst>
        </pc:spChg>
        <pc:spChg chg="mod">
          <ac:chgData name="Gibbins N.M." userId="6a0e944c-4d97-467d-bb7a-7c3315791fe4" providerId="ADAL" clId="{C1835059-C45F-F340-B33D-34272289E552}" dt="2020-01-28T13:23:01.890" v="1" actId="2711"/>
          <ac:spMkLst>
            <pc:docMk/>
            <pc:sldMk cId="2320455961" sldId="675"/>
            <ac:spMk id="27654" creationId="{00000000-0000-0000-0000-000000000000}"/>
          </ac:spMkLst>
        </pc:spChg>
        <pc:spChg chg="mod">
          <ac:chgData name="Gibbins N.M." userId="6a0e944c-4d97-467d-bb7a-7c3315791fe4" providerId="ADAL" clId="{C1835059-C45F-F340-B33D-34272289E552}" dt="2020-01-28T13:23:01.890" v="1" actId="2711"/>
          <ac:spMkLst>
            <pc:docMk/>
            <pc:sldMk cId="2320455961" sldId="675"/>
            <ac:spMk id="27655" creationId="{00000000-0000-0000-0000-000000000000}"/>
          </ac:spMkLst>
        </pc:spChg>
        <pc:spChg chg="mod">
          <ac:chgData name="Gibbins N.M." userId="6a0e944c-4d97-467d-bb7a-7c3315791fe4" providerId="ADAL" clId="{C1835059-C45F-F340-B33D-34272289E552}" dt="2020-01-28T13:23:01.890" v="1" actId="2711"/>
          <ac:spMkLst>
            <pc:docMk/>
            <pc:sldMk cId="2320455961" sldId="675"/>
            <ac:spMk id="27656" creationId="{00000000-0000-0000-0000-000000000000}"/>
          </ac:spMkLst>
        </pc:spChg>
        <pc:spChg chg="mod">
          <ac:chgData name="Gibbins N.M." userId="6a0e944c-4d97-467d-bb7a-7c3315791fe4" providerId="ADAL" clId="{C1835059-C45F-F340-B33D-34272289E552}" dt="2020-01-28T13:23:01.890" v="1" actId="2711"/>
          <ac:spMkLst>
            <pc:docMk/>
            <pc:sldMk cId="2320455961" sldId="675"/>
            <ac:spMk id="27657" creationId="{00000000-0000-0000-0000-000000000000}"/>
          </ac:spMkLst>
        </pc:spChg>
        <pc:spChg chg="mod">
          <ac:chgData name="Gibbins N.M." userId="6a0e944c-4d97-467d-bb7a-7c3315791fe4" providerId="ADAL" clId="{C1835059-C45F-F340-B33D-34272289E552}" dt="2020-01-28T13:23:01.890" v="1" actId="2711"/>
          <ac:spMkLst>
            <pc:docMk/>
            <pc:sldMk cId="2320455961" sldId="675"/>
            <ac:spMk id="27658" creationId="{00000000-0000-0000-0000-000000000000}"/>
          </ac:spMkLst>
        </pc:spChg>
      </pc:sldChg>
      <pc:sldChg chg="modSp">
        <pc:chgData name="Gibbins N.M." userId="6a0e944c-4d97-467d-bb7a-7c3315791fe4" providerId="ADAL" clId="{C1835059-C45F-F340-B33D-34272289E552}" dt="2020-01-28T13:32:04.379" v="298" actId="5793"/>
        <pc:sldMkLst>
          <pc:docMk/>
          <pc:sldMk cId="327000749" sldId="678"/>
        </pc:sldMkLst>
        <pc:spChg chg="mod">
          <ac:chgData name="Gibbins N.M." userId="6a0e944c-4d97-467d-bb7a-7c3315791fe4" providerId="ADAL" clId="{C1835059-C45F-F340-B33D-34272289E552}" dt="2020-01-28T13:32:04.379" v="298" actId="5793"/>
          <ac:spMkLst>
            <pc:docMk/>
            <pc:sldMk cId="327000749" sldId="678"/>
            <ac:spMk id="48130" creationId="{00000000-0000-0000-0000-000000000000}"/>
          </ac:spMkLst>
        </pc:spChg>
      </pc:sldChg>
      <pc:sldChg chg="delSp modSp">
        <pc:chgData name="Gibbins N.M." userId="6a0e944c-4d97-467d-bb7a-7c3315791fe4" providerId="ADAL" clId="{C1835059-C45F-F340-B33D-34272289E552}" dt="2020-01-28T13:52:43.888" v="1983" actId="20577"/>
        <pc:sldMkLst>
          <pc:docMk/>
          <pc:sldMk cId="3026443582" sldId="692"/>
        </pc:sldMkLst>
        <pc:spChg chg="mod">
          <ac:chgData name="Gibbins N.M." userId="6a0e944c-4d97-467d-bb7a-7c3315791fe4" providerId="ADAL" clId="{C1835059-C45F-F340-B33D-34272289E552}" dt="2020-01-28T13:52:43.888" v="1983" actId="20577"/>
          <ac:spMkLst>
            <pc:docMk/>
            <pc:sldMk cId="3026443582" sldId="692"/>
            <ac:spMk id="113666" creationId="{00000000-0000-0000-0000-000000000000}"/>
          </ac:spMkLst>
        </pc:spChg>
        <pc:picChg chg="del">
          <ac:chgData name="Gibbins N.M." userId="6a0e944c-4d97-467d-bb7a-7c3315791fe4" providerId="ADAL" clId="{C1835059-C45F-F340-B33D-34272289E552}" dt="2020-01-28T13:51:01.828" v="1883" actId="478"/>
          <ac:picMkLst>
            <pc:docMk/>
            <pc:sldMk cId="3026443582" sldId="692"/>
            <ac:picMk id="113668" creationId="{00000000-0000-0000-0000-000000000000}"/>
          </ac:picMkLst>
        </pc:picChg>
        <pc:picChg chg="del">
          <ac:chgData name="Gibbins N.M." userId="6a0e944c-4d97-467d-bb7a-7c3315791fe4" providerId="ADAL" clId="{C1835059-C45F-F340-B33D-34272289E552}" dt="2020-01-28T13:51:01.828" v="1883" actId="478"/>
          <ac:picMkLst>
            <pc:docMk/>
            <pc:sldMk cId="3026443582" sldId="692"/>
            <ac:picMk id="113669" creationId="{00000000-0000-0000-0000-000000000000}"/>
          </ac:picMkLst>
        </pc:picChg>
      </pc:sldChg>
      <pc:sldChg chg="delSp modSp">
        <pc:chgData name="Gibbins N.M." userId="6a0e944c-4d97-467d-bb7a-7c3315791fe4" providerId="ADAL" clId="{C1835059-C45F-F340-B33D-34272289E552}" dt="2020-01-28T13:56:36.581" v="2125" actId="120"/>
        <pc:sldMkLst>
          <pc:docMk/>
          <pc:sldMk cId="3373406859" sldId="713"/>
        </pc:sldMkLst>
        <pc:graphicFrameChg chg="mod modGraphic">
          <ac:chgData name="Gibbins N.M." userId="6a0e944c-4d97-467d-bb7a-7c3315791fe4" providerId="ADAL" clId="{C1835059-C45F-F340-B33D-34272289E552}" dt="2020-01-28T13:56:36.581" v="2125" actId="120"/>
          <ac:graphicFrameMkLst>
            <pc:docMk/>
            <pc:sldMk cId="3373406859" sldId="713"/>
            <ac:graphicFrameMk id="4" creationId="{00000000-0000-0000-0000-000000000000}"/>
          </ac:graphicFrameMkLst>
        </pc:graphicFrameChg>
        <pc:picChg chg="del">
          <ac:chgData name="Gibbins N.M." userId="6a0e944c-4d97-467d-bb7a-7c3315791fe4" providerId="ADAL" clId="{C1835059-C45F-F340-B33D-34272289E552}" dt="2020-01-28T13:53:22.251" v="1994" actId="478"/>
          <ac:picMkLst>
            <pc:docMk/>
            <pc:sldMk cId="3373406859" sldId="713"/>
            <ac:picMk id="131118" creationId="{00000000-0000-0000-0000-000000000000}"/>
          </ac:picMkLst>
        </pc:picChg>
        <pc:picChg chg="del">
          <ac:chgData name="Gibbins N.M." userId="6a0e944c-4d97-467d-bb7a-7c3315791fe4" providerId="ADAL" clId="{C1835059-C45F-F340-B33D-34272289E552}" dt="2020-01-28T13:53:33.180" v="1995" actId="478"/>
          <ac:picMkLst>
            <pc:docMk/>
            <pc:sldMk cId="3373406859" sldId="713"/>
            <ac:picMk id="131119" creationId="{00000000-0000-0000-0000-000000000000}"/>
          </ac:picMkLst>
        </pc:picChg>
        <pc:picChg chg="del">
          <ac:chgData name="Gibbins N.M." userId="6a0e944c-4d97-467d-bb7a-7c3315791fe4" providerId="ADAL" clId="{C1835059-C45F-F340-B33D-34272289E552}" dt="2020-01-28T13:53:45.432" v="2006" actId="478"/>
          <ac:picMkLst>
            <pc:docMk/>
            <pc:sldMk cId="3373406859" sldId="713"/>
            <ac:picMk id="131120" creationId="{00000000-0000-0000-0000-000000000000}"/>
          </ac:picMkLst>
        </pc:picChg>
        <pc:picChg chg="del">
          <ac:chgData name="Gibbins N.M." userId="6a0e944c-4d97-467d-bb7a-7c3315791fe4" providerId="ADAL" clId="{C1835059-C45F-F340-B33D-34272289E552}" dt="2020-01-28T13:53:46.872" v="2007" actId="478"/>
          <ac:picMkLst>
            <pc:docMk/>
            <pc:sldMk cId="3373406859" sldId="713"/>
            <ac:picMk id="131121" creationId="{00000000-0000-0000-0000-000000000000}"/>
          </ac:picMkLst>
        </pc:picChg>
        <pc:picChg chg="del">
          <ac:chgData name="Gibbins N.M." userId="6a0e944c-4d97-467d-bb7a-7c3315791fe4" providerId="ADAL" clId="{C1835059-C45F-F340-B33D-34272289E552}" dt="2020-01-28T13:53:48.869" v="2008" actId="478"/>
          <ac:picMkLst>
            <pc:docMk/>
            <pc:sldMk cId="3373406859" sldId="713"/>
            <ac:picMk id="131122" creationId="{00000000-0000-0000-0000-000000000000}"/>
          </ac:picMkLst>
        </pc:picChg>
        <pc:picChg chg="del">
          <ac:chgData name="Gibbins N.M." userId="6a0e944c-4d97-467d-bb7a-7c3315791fe4" providerId="ADAL" clId="{C1835059-C45F-F340-B33D-34272289E552}" dt="2020-01-28T13:53:50.406" v="2009" actId="478"/>
          <ac:picMkLst>
            <pc:docMk/>
            <pc:sldMk cId="3373406859" sldId="713"/>
            <ac:picMk id="131123" creationId="{00000000-0000-0000-0000-000000000000}"/>
          </ac:picMkLst>
        </pc:picChg>
        <pc:picChg chg="del">
          <ac:chgData name="Gibbins N.M." userId="6a0e944c-4d97-467d-bb7a-7c3315791fe4" providerId="ADAL" clId="{C1835059-C45F-F340-B33D-34272289E552}" dt="2020-01-28T13:53:51.638" v="2010" actId="478"/>
          <ac:picMkLst>
            <pc:docMk/>
            <pc:sldMk cId="3373406859" sldId="713"/>
            <ac:picMk id="131124" creationId="{00000000-0000-0000-0000-000000000000}"/>
          </ac:picMkLst>
        </pc:picChg>
        <pc:picChg chg="del">
          <ac:chgData name="Gibbins N.M." userId="6a0e944c-4d97-467d-bb7a-7c3315791fe4" providerId="ADAL" clId="{C1835059-C45F-F340-B33D-34272289E552}" dt="2020-01-28T13:53:52.909" v="2011" actId="478"/>
          <ac:picMkLst>
            <pc:docMk/>
            <pc:sldMk cId="3373406859" sldId="713"/>
            <ac:picMk id="131125" creationId="{00000000-0000-0000-0000-000000000000}"/>
          </ac:picMkLst>
        </pc:picChg>
        <pc:picChg chg="del">
          <ac:chgData name="Gibbins N.M." userId="6a0e944c-4d97-467d-bb7a-7c3315791fe4" providerId="ADAL" clId="{C1835059-C45F-F340-B33D-34272289E552}" dt="2020-01-28T13:55:06.379" v="2085" actId="478"/>
          <ac:picMkLst>
            <pc:docMk/>
            <pc:sldMk cId="3373406859" sldId="713"/>
            <ac:picMk id="131126" creationId="{00000000-0000-0000-0000-000000000000}"/>
          </ac:picMkLst>
        </pc:picChg>
        <pc:picChg chg="del">
          <ac:chgData name="Gibbins N.M." userId="6a0e944c-4d97-467d-bb7a-7c3315791fe4" providerId="ADAL" clId="{C1835059-C45F-F340-B33D-34272289E552}" dt="2020-01-28T13:55:27.184" v="2100" actId="478"/>
          <ac:picMkLst>
            <pc:docMk/>
            <pc:sldMk cId="3373406859" sldId="713"/>
            <ac:picMk id="131127" creationId="{00000000-0000-0000-0000-000000000000}"/>
          </ac:picMkLst>
        </pc:picChg>
      </pc:sldChg>
      <pc:sldChg chg="modSp">
        <pc:chgData name="Gibbins N.M." userId="6a0e944c-4d97-467d-bb7a-7c3315791fe4" providerId="ADAL" clId="{C1835059-C45F-F340-B33D-34272289E552}" dt="2020-01-28T13:32:28.658" v="306" actId="255"/>
        <pc:sldMkLst>
          <pc:docMk/>
          <pc:sldMk cId="1238725913" sldId="714"/>
        </pc:sldMkLst>
        <pc:spChg chg="mod">
          <ac:chgData name="Gibbins N.M." userId="6a0e944c-4d97-467d-bb7a-7c3315791fe4" providerId="ADAL" clId="{C1835059-C45F-F340-B33D-34272289E552}" dt="2020-01-28T13:32:28.658" v="306" actId="255"/>
          <ac:spMkLst>
            <pc:docMk/>
            <pc:sldMk cId="1238725913" sldId="714"/>
            <ac:spMk id="48130" creationId="{00000000-0000-0000-0000-000000000000}"/>
          </ac:spMkLst>
        </pc:spChg>
      </pc:sldChg>
      <pc:sldChg chg="addSp delSp modSp">
        <pc:chgData name="Gibbins N.M." userId="6a0e944c-4d97-467d-bb7a-7c3315791fe4" providerId="ADAL" clId="{C1835059-C45F-F340-B33D-34272289E552}" dt="2020-01-28T13:23:55.365" v="10"/>
        <pc:sldMkLst>
          <pc:docMk/>
          <pc:sldMk cId="4030839870" sldId="720"/>
        </pc:sldMkLst>
        <pc:spChg chg="del">
          <ac:chgData name="Gibbins N.M." userId="6a0e944c-4d97-467d-bb7a-7c3315791fe4" providerId="ADAL" clId="{C1835059-C45F-F340-B33D-34272289E552}" dt="2020-01-28T13:23:36.514" v="9" actId="478"/>
          <ac:spMkLst>
            <pc:docMk/>
            <pc:sldMk cId="4030839870" sldId="720"/>
            <ac:spMk id="4" creationId="{00000000-0000-0000-0000-000000000000}"/>
          </ac:spMkLst>
        </pc:spChg>
        <pc:spChg chg="add del mod">
          <ac:chgData name="Gibbins N.M." userId="6a0e944c-4d97-467d-bb7a-7c3315791fe4" providerId="ADAL" clId="{C1835059-C45F-F340-B33D-34272289E552}" dt="2020-01-28T13:23:55.365" v="10"/>
          <ac:spMkLst>
            <pc:docMk/>
            <pc:sldMk cId="4030839870" sldId="720"/>
            <ac:spMk id="5" creationId="{D98C9592-1EDC-2445-8096-EF15194B6DDF}"/>
          </ac:spMkLst>
        </pc:spChg>
        <pc:picChg chg="mod">
          <ac:chgData name="Gibbins N.M." userId="6a0e944c-4d97-467d-bb7a-7c3315791fe4" providerId="ADAL" clId="{C1835059-C45F-F340-B33D-34272289E552}" dt="2020-01-28T13:23:33.819" v="8" actId="1076"/>
          <ac:picMkLst>
            <pc:docMk/>
            <pc:sldMk cId="4030839870" sldId="720"/>
            <ac:picMk id="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35905F-5CF5-B041-8577-C46FC00FED57}" type="slidenum">
              <a:rPr lang="en-US"/>
              <a:pPr/>
              <a:t>2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>
                <a:latin typeface="Arial" charset="0"/>
                <a:ea typeface="ＭＳ Ｐゴシック" charset="-128"/>
                <a:cs typeface="ＭＳ Ｐゴシック" charset="-128"/>
              </a:rPr>
              <a:t>In</a:t>
            </a:r>
            <a:r>
              <a:rPr lang="en-GB" baseline="0" dirty="0">
                <a:latin typeface="Arial" charset="0"/>
                <a:ea typeface="ＭＳ Ｐゴシック" charset="-128"/>
                <a:cs typeface="ＭＳ Ｐゴシック" charset="-128"/>
              </a:rPr>
              <a:t> the future:</a:t>
            </a:r>
          </a:p>
          <a:p>
            <a:pPr marL="171450" indent="-171450" eaLnBrk="1" hangingPunct="1">
              <a:buFontTx/>
              <a:buChar char="-"/>
            </a:pPr>
            <a:r>
              <a:rPr lang="en-GB" baseline="0" dirty="0">
                <a:latin typeface="Arial" charset="0"/>
                <a:ea typeface="ＭＳ Ｐゴシック" charset="-128"/>
                <a:cs typeface="ＭＳ Ｐゴシック" charset="-128"/>
              </a:rPr>
              <a:t>Skip OWL1.0</a:t>
            </a:r>
          </a:p>
          <a:p>
            <a:pPr marL="171450" indent="-171450" eaLnBrk="1" hangingPunct="1">
              <a:buFontTx/>
              <a:buChar char="-"/>
            </a:pPr>
            <a:r>
              <a:rPr lang="en-GB" baseline="0" dirty="0">
                <a:latin typeface="Arial" charset="0"/>
                <a:ea typeface="ＭＳ Ｐゴシック" charset="-128"/>
                <a:cs typeface="ＭＳ Ｐゴシック" charset="-128"/>
              </a:rPr>
              <a:t>Skim over intricacies of computational complexities – way over their head</a:t>
            </a:r>
          </a:p>
          <a:p>
            <a:pPr marL="171450" indent="-171450" eaLnBrk="1" hangingPunct="1">
              <a:buFontTx/>
              <a:buChar char="-"/>
            </a:pPr>
            <a:r>
              <a:rPr lang="en-GB" baseline="0" dirty="0">
                <a:latin typeface="Arial" charset="0"/>
                <a:ea typeface="ＭＳ Ｐゴシック" charset="-128"/>
                <a:cs typeface="ＭＳ Ｐゴシック" charset="-128"/>
              </a:rPr>
              <a:t>Consider questioning of a knowledge base as a task in itself – This was not clear to the students</a:t>
            </a:r>
            <a:endParaRPr lang="en-GB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2881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2F2FC9-F736-FC42-A22D-8CE018F803F7}" type="slidenum">
              <a:rPr lang="en-US"/>
              <a:pPr/>
              <a:t>13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7365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6535A4-D103-464E-B6BD-403637A8C8A6}" type="slidenum">
              <a:rPr lang="en-US"/>
              <a:pPr/>
              <a:t>14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1464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46C52A-EB95-DF45-840B-ADFC34970700}" type="slidenum">
              <a:rPr lang="en-US"/>
              <a:pPr/>
              <a:t>15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8048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6F082-7448-304A-8B48-4F14A5E92615}" type="slidenum">
              <a:rPr lang="en-US"/>
              <a:pPr/>
              <a:t>16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4239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9E345-F561-CE43-8B6E-6A0A22AE4274}" type="slidenum">
              <a:rPr lang="en-US"/>
              <a:pPr/>
              <a:t>17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2726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B2B4BC-DCBF-3444-A075-925397F48C57}" type="slidenum">
              <a:rPr lang="en-US"/>
              <a:pPr/>
              <a:t>18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1076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460BEA-B69D-094D-A939-EB1D35D51A29}" type="slidenum">
              <a:rPr lang="en-US"/>
              <a:pPr/>
              <a:t>19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20487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F72C4A-48E7-624F-88C8-7D8B28FDBCE1}" type="slidenum">
              <a:rPr lang="en-US"/>
              <a:pPr/>
              <a:t>20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79575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761967-8ED5-D949-A53C-2DD419EAD590}" type="slidenum">
              <a:rPr lang="en-US"/>
              <a:pPr/>
              <a:t>21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>
                <a:latin typeface="Arial" charset="0"/>
                <a:ea typeface="ＭＳ Ｐゴシック" charset="-128"/>
                <a:cs typeface="ＭＳ Ｐゴシック" charset="-128"/>
              </a:rPr>
              <a:t>Write down equivalent DL notation</a:t>
            </a:r>
          </a:p>
        </p:txBody>
      </p:sp>
    </p:spTree>
    <p:extLst>
      <p:ext uri="{BB962C8B-B14F-4D97-AF65-F5344CB8AC3E}">
        <p14:creationId xmlns:p14="http://schemas.microsoft.com/office/powerpoint/2010/main" val="892227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2BBB24-2B7D-1A40-AA4C-5C36A8FDCD61}" type="slidenum">
              <a:rPr lang="en-US"/>
              <a:pPr/>
              <a:t>22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1891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0C9DF6-A8C6-C848-A89E-8DDF9E7E50EE}" type="slidenum">
              <a:rPr lang="en-US"/>
              <a:pPr/>
              <a:t>3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40115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2F2D95-87B0-2B46-8150-F07380D014CB}" type="slidenum">
              <a:rPr lang="en-US"/>
              <a:pPr/>
              <a:t>23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01165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66C627-C6B0-2149-9053-50D2DD0C8B0E}" type="slidenum">
              <a:rPr lang="en-US"/>
              <a:pPr/>
              <a:t>24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78790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F57DC8-467C-7441-8532-13A9421E3CC8}" type="slidenum">
              <a:rPr lang="en-US"/>
              <a:pPr/>
              <a:t>25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31834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B7BC2B-C8C1-8147-8329-D39947043363}" type="slidenum">
              <a:rPr lang="en-US"/>
              <a:pPr/>
              <a:t>26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93493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A8FBA9-69F1-D447-BD25-364E7E42D0D4}" type="slidenum">
              <a:rPr lang="en-US"/>
              <a:pPr/>
              <a:t>27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17414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B5B3ED-FE6E-2D4C-A595-6EB6881F9369}" type="slidenum">
              <a:rPr lang="en-US"/>
              <a:pPr/>
              <a:t>28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35011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62144F-4F3E-674C-B080-5E5C1F6D7533}" type="slidenum">
              <a:rPr lang="en-US"/>
              <a:pPr/>
              <a:t>29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07192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803EDF-E990-7347-8336-92925B28926B}" type="slidenum">
              <a:rPr lang="en-US"/>
              <a:pPr/>
              <a:t>30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96756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3A8CF0-9B65-8C46-8B5C-E5BEC10ED8F2}" type="slidenum">
              <a:rPr lang="en-US"/>
              <a:pPr/>
              <a:t>31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>
                <a:latin typeface="Arial" charset="0"/>
                <a:ea typeface="ＭＳ Ｐゴシック" charset="-128"/>
                <a:cs typeface="ＭＳ Ｐゴシック" charset="-128"/>
              </a:rPr>
              <a:t>Why “</a:t>
            </a:r>
            <a:r>
              <a:rPr lang="en-GB" dirty="0" err="1">
                <a:latin typeface="Arial" charset="0"/>
                <a:ea typeface="ＭＳ Ｐゴシック" charset="-128"/>
                <a:cs typeface="ＭＳ Ｐゴシック" charset="-128"/>
              </a:rPr>
              <a:t>alldifferent</a:t>
            </a:r>
            <a:r>
              <a:rPr lang="en-GB" dirty="0">
                <a:latin typeface="Arial" charset="0"/>
                <a:ea typeface="ＭＳ Ｐゴシック" charset="-128"/>
                <a:cs typeface="ＭＳ Ｐゴシック" charset="-128"/>
              </a:rPr>
              <a:t>” “</a:t>
            </a:r>
            <a:r>
              <a:rPr lang="en-GB" dirty="0" err="1">
                <a:latin typeface="Arial" charset="0"/>
                <a:ea typeface="ＭＳ Ｐゴシック" charset="-128"/>
                <a:cs typeface="ＭＳ Ｐゴシック" charset="-128"/>
              </a:rPr>
              <a:t>distinctmembers</a:t>
            </a:r>
            <a:r>
              <a:rPr lang="en-GB" dirty="0">
                <a:latin typeface="Arial" charset="0"/>
                <a:ea typeface="ＭＳ Ｐゴシック" charset="-128"/>
                <a:cs typeface="ＭＳ Ｐゴシック" charset="-128"/>
              </a:rPr>
              <a:t>” ? Two keywords? Triple representation!</a:t>
            </a:r>
          </a:p>
        </p:txBody>
      </p:sp>
    </p:spTree>
    <p:extLst>
      <p:ext uri="{BB962C8B-B14F-4D97-AF65-F5344CB8AC3E}">
        <p14:creationId xmlns:p14="http://schemas.microsoft.com/office/powerpoint/2010/main" val="20214696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B6E414-FC9F-2045-8667-57BA3469B29A}" type="slidenum">
              <a:rPr lang="en-US"/>
              <a:pPr/>
              <a:t>32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9560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4FF44C-86FE-2446-9CA0-714DD5A39033}" type="slidenum">
              <a:rPr lang="en-US"/>
              <a:pPr/>
              <a:t>4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>
                <a:latin typeface="Arial" charset="0"/>
                <a:ea typeface="ＭＳ Ｐゴシック" charset="-128"/>
                <a:cs typeface="ＭＳ Ｐゴシック" charset="-128"/>
              </a:rPr>
              <a:t>How do you express “necessary” and ”sufficient” in DL?</a:t>
            </a:r>
          </a:p>
        </p:txBody>
      </p:sp>
    </p:spTree>
    <p:extLst>
      <p:ext uri="{BB962C8B-B14F-4D97-AF65-F5344CB8AC3E}">
        <p14:creationId xmlns:p14="http://schemas.microsoft.com/office/powerpoint/2010/main" val="30989983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B6E414-FC9F-2045-8667-57BA3469B29A}" type="slidenum">
              <a:rPr lang="en-US"/>
              <a:pPr/>
              <a:t>33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03190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B6E414-FC9F-2045-8667-57BA3469B29A}" type="slidenum">
              <a:rPr lang="en-US"/>
              <a:pPr/>
              <a:t>34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96528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7CD70B-1785-3740-85BF-0A2F9D23012B}" type="slidenum">
              <a:rPr lang="en-US"/>
              <a:pPr/>
              <a:t>35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38373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02AB05-DC1A-9346-828D-CADF735CFC8C}" type="slidenum">
              <a:rPr lang="en-US"/>
              <a:pPr/>
              <a:t>36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76098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F7BB4E-FC3A-D047-B8A1-5C73E4255BC9}" type="slidenum">
              <a:rPr lang="en-US"/>
              <a:pPr/>
              <a:t>37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97514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6EFA3C-0CC5-4D42-A74A-3CCFC88184EE}" type="slidenum">
              <a:rPr lang="en-US"/>
              <a:pPr/>
              <a:t>38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20554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F00446-77B8-3240-9FC2-F249136FD4CF}" type="slidenum">
              <a:rPr lang="en-US"/>
              <a:pPr/>
              <a:t>39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>
                <a:latin typeface="Arial" charset="0"/>
                <a:ea typeface="ＭＳ Ｐゴシック" charset="-128"/>
                <a:cs typeface="ＭＳ Ｐゴシック" charset="-128"/>
              </a:rPr>
              <a:t>National Insurance Number</a:t>
            </a:r>
          </a:p>
        </p:txBody>
      </p:sp>
    </p:spTree>
    <p:extLst>
      <p:ext uri="{BB962C8B-B14F-4D97-AF65-F5344CB8AC3E}">
        <p14:creationId xmlns:p14="http://schemas.microsoft.com/office/powerpoint/2010/main" val="13694661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3BA5BE-3B00-7045-AF4A-A45A42B4AEFE}" type="slidenum">
              <a:rPr lang="en-US"/>
              <a:pPr/>
              <a:t>40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71755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1467D-9713-4A4D-B9A8-1985C276F025}" type="slidenum">
              <a:rPr lang="en-US"/>
              <a:pPr/>
              <a:t>41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44104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18D3B-3723-6143-8DA3-4D4A8B3BA7CE}" type="slidenum">
              <a:rPr lang="en-US"/>
              <a:pPr/>
              <a:t>42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4873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CCDB12-2046-5740-A2AC-E34C06BF4C5B}" type="slidenum">
              <a:rPr lang="en-US"/>
              <a:pPr/>
              <a:t>6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87054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44F77F-AD91-BE48-9AF5-76A0715BDB0B}" type="slidenum">
              <a:rPr lang="en-US"/>
              <a:pPr/>
              <a:t>43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43607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B7D138-871E-1A48-940B-F5051F32570D}" type="slidenum">
              <a:rPr lang="en-US"/>
              <a:pPr/>
              <a:t>44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8210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D3D42F-5140-3A45-8D3E-0F274AE22096}" type="slidenum">
              <a:rPr lang="en-US"/>
              <a:pPr/>
              <a:t>45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97980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423D1B-F0B5-7D4A-B9EE-76CE2821F4EA}" type="slidenum">
              <a:rPr lang="en-US"/>
              <a:pPr/>
              <a:t>46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958960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Love – </a:t>
            </a:r>
            <a:r>
              <a:rPr lang="de-DE" dirty="0" err="1"/>
              <a:t>hates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828BE-6828-3B4E-AF8A-0BF5438505B5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378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locatedIn </a:t>
            </a:r>
            <a:r>
              <a:rPr lang="en-GB">
                <a:latin typeface="Georgia" charset="0"/>
                <a:ea typeface="Georgia" charset="0"/>
                <a:cs typeface="Georgia" charset="0"/>
              </a:rPr>
              <a:t>≡ part of o locatedIn</a:t>
            </a: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1F148C-78FD-7C4C-9601-FDFD97850C5E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899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423D1B-F0B5-7D4A-B9EE-76CE2821F4EA}" type="slidenum">
              <a:rPr lang="en-US"/>
              <a:pPr/>
              <a:t>67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1033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CFEDAB-35F8-9444-8A56-651C1C0F0905}" type="slidenum">
              <a:rPr lang="en-US"/>
              <a:pPr/>
              <a:t>7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2571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40EFE9-312E-1C4A-924F-9037027AB94B}" type="slidenum">
              <a:rPr lang="en-US"/>
              <a:pPr/>
              <a:t>9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9612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F00838-946B-624B-9357-F102A71FB0A6}" type="slidenum">
              <a:rPr lang="en-US"/>
              <a:pPr/>
              <a:t>10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7858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C68AD-4EFC-F348-9769-ED97C96A9245}" type="slidenum">
              <a:rPr lang="en-US"/>
              <a:pPr/>
              <a:t>11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669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39BBDD-E0E9-8E4D-B344-CA0AE7C17D89}" type="slidenum">
              <a:rPr lang="en-US"/>
              <a:pPr/>
              <a:t>12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3173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1999" y="1700214"/>
            <a:ext cx="11328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2000" y="3860801"/>
            <a:ext cx="11328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4" y="381000"/>
            <a:ext cx="35941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5807075"/>
            <a:ext cx="11328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/>
              <a:t>Click to add author </a:t>
            </a:r>
            <a:br>
              <a:rPr lang="en-US" dirty="0"/>
            </a:br>
            <a:r>
              <a:rPr lang="en-US" dirty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81000"/>
            <a:ext cx="2884159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19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682750"/>
            <a:ext cx="54608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82751"/>
            <a:ext cx="54608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8C7F11-764F-B64C-88A0-70215E62EA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51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368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700214"/>
            <a:ext cx="11328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381000"/>
            <a:ext cx="2853267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7783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868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914400"/>
            <a:ext cx="11379200" cy="6096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06400" y="1676400"/>
            <a:ext cx="5588000" cy="44196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76400"/>
            <a:ext cx="5588000" cy="44196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8B601-823F-204D-BC2C-EF64FD718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898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5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5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19/02/2021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  <p:sldLayoutId id="2147483726" r:id="rId23"/>
    <p:sldLayoutId id="2147483727" r:id="rId24"/>
    <p:sldLayoutId id="2147483728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5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OWL DL</a:t>
            </a:r>
            <a:endParaRPr lang="en-US"/>
          </a:p>
        </p:txBody>
      </p:sp>
      <p:sp>
        <p:nvSpPr>
          <p:cNvPr id="31746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Description Logic-based</a:t>
            </a:r>
          </a:p>
          <a:p>
            <a:pPr lvl="1"/>
            <a:r>
              <a:rPr lang="en-GB" dirty="0"/>
              <a:t>SHOIN(D)</a:t>
            </a:r>
          </a:p>
          <a:p>
            <a:pPr lvl="1"/>
            <a:r>
              <a:rPr lang="en-GB" dirty="0"/>
              <a:t>Complete and decidable</a:t>
            </a:r>
          </a:p>
          <a:p>
            <a:pPr lvl="1"/>
            <a:r>
              <a:rPr lang="en-GB" dirty="0"/>
              <a:t>Higher worst-case complexity than OWL Lite – </a:t>
            </a:r>
            <a:r>
              <a:rPr lang="en-GB" dirty="0" err="1"/>
              <a:t>NExpTime</a:t>
            </a:r>
            <a:r>
              <a:rPr lang="en-GB" dirty="0"/>
              <a:t>-complete</a:t>
            </a:r>
          </a:p>
          <a:p>
            <a:pPr marL="0" indent="0">
              <a:buNone/>
            </a:pPr>
            <a:r>
              <a:rPr lang="en-GB" dirty="0"/>
              <a:t>Supports all OWL constructs, with some restrictions</a:t>
            </a:r>
          </a:p>
          <a:p>
            <a:pPr lvl="1"/>
            <a:r>
              <a:rPr lang="en-GB" dirty="0"/>
              <a:t>Properties that take datatype values cannot be marked as inverse functional</a:t>
            </a:r>
          </a:p>
          <a:p>
            <a:pPr lvl="1"/>
            <a:r>
              <a:rPr lang="en-GB" dirty="0"/>
              <a:t>Classes, properties, individuals and datatype values are disjoint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0798B8-BE19-A74E-8C69-C1772CD115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08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OWL Full</a:t>
            </a:r>
            <a:endParaRPr lang="en-US"/>
          </a:p>
        </p:txBody>
      </p:sp>
      <p:sp>
        <p:nvSpPr>
          <p:cNvPr id="33794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No restrictions on use of language constructs</a:t>
            </a:r>
          </a:p>
          <a:p>
            <a:pPr lvl="1"/>
            <a:r>
              <a:rPr lang="en-GB" dirty="0"/>
              <a:t>All OWL DL and RDFS constructs</a:t>
            </a:r>
          </a:p>
          <a:p>
            <a:endParaRPr lang="en-GB" dirty="0"/>
          </a:p>
          <a:p>
            <a:r>
              <a:rPr lang="en-GB" dirty="0"/>
              <a:t>Potentially undecidable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74C11C-C7CD-814C-A867-46B48888FB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26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OWL 1.0 Features and Syntax</a:t>
            </a:r>
          </a:p>
        </p:txBody>
      </p:sp>
    </p:spTree>
    <p:extLst>
      <p:ext uri="{BB962C8B-B14F-4D97-AF65-F5344CB8AC3E}">
        <p14:creationId xmlns:p14="http://schemas.microsoft.com/office/powerpoint/2010/main" val="4118991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Ontology header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Ontology header for metadata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1800" dirty="0">
                <a:latin typeface="Lucida Console" panose="020B0609040504020204" pitchFamily="49" charset="0"/>
              </a:rPr>
              <a:t>&lt;&gt; </a:t>
            </a:r>
            <a:r>
              <a:rPr lang="en-GB" sz="1800" dirty="0" err="1">
                <a:latin typeface="Lucida Console" panose="020B0609040504020204" pitchFamily="49" charset="0"/>
              </a:rPr>
              <a:t>rdf:type</a:t>
            </a:r>
            <a:r>
              <a:rPr lang="en-GB" sz="1800" dirty="0">
                <a:latin typeface="Lucida Console" panose="020B0609040504020204" pitchFamily="49" charset="0"/>
              </a:rPr>
              <a:t> </a:t>
            </a:r>
            <a:r>
              <a:rPr lang="en-GB" sz="1800" dirty="0" err="1">
                <a:latin typeface="Lucida Console" panose="020B0609040504020204" pitchFamily="49" charset="0"/>
              </a:rPr>
              <a:t>owl:Ontology</a:t>
            </a:r>
            <a:r>
              <a:rPr lang="en-GB" sz="1800" dirty="0">
                <a:latin typeface="Lucida Console" panose="020B0609040504020204" pitchFamily="49" charset="0"/>
              </a:rPr>
              <a:t> ;</a:t>
            </a:r>
            <a:br>
              <a:rPr lang="en-GB" sz="1800" dirty="0">
                <a:latin typeface="Lucida Console" panose="020B0609040504020204" pitchFamily="49" charset="0"/>
              </a:rPr>
            </a:br>
            <a:r>
              <a:rPr lang="en-GB" sz="1800" dirty="0">
                <a:latin typeface="Lucida Console" panose="020B0609040504020204" pitchFamily="49" charset="0"/>
              </a:rPr>
              <a:t>   </a:t>
            </a:r>
            <a:r>
              <a:rPr lang="en-GB" sz="1800" dirty="0" err="1">
                <a:latin typeface="Lucida Console" panose="020B0609040504020204" pitchFamily="49" charset="0"/>
              </a:rPr>
              <a:t>owl:versionInfo</a:t>
            </a:r>
            <a:r>
              <a:rPr lang="en-GB" sz="1800" dirty="0">
                <a:latin typeface="Lucida Console" panose="020B0609040504020204" pitchFamily="49" charset="0"/>
              </a:rPr>
              <a:t> “1.4” ;</a:t>
            </a:r>
            <a:br>
              <a:rPr lang="en-GB" sz="1800" dirty="0">
                <a:latin typeface="Lucida Console" panose="020B0609040504020204" pitchFamily="49" charset="0"/>
              </a:rPr>
            </a:br>
            <a:r>
              <a:rPr lang="en-GB" sz="1800" dirty="0">
                <a:latin typeface="Lucida Console" panose="020B0609040504020204" pitchFamily="49" charset="0"/>
              </a:rPr>
              <a:t>   </a:t>
            </a:r>
            <a:r>
              <a:rPr lang="en-GB" sz="1800" dirty="0" err="1">
                <a:latin typeface="Lucida Console" panose="020B0609040504020204" pitchFamily="49" charset="0"/>
              </a:rPr>
              <a:t>rdfs:comment</a:t>
            </a:r>
            <a:r>
              <a:rPr lang="en-GB" sz="1800" dirty="0">
                <a:latin typeface="Lucida Console" panose="020B0609040504020204" pitchFamily="49" charset="0"/>
              </a:rPr>
              <a:t> “An example ontology” ;</a:t>
            </a:r>
            <a:br>
              <a:rPr lang="en-GB" sz="1800" dirty="0">
                <a:latin typeface="Lucida Console" panose="020B0609040504020204" pitchFamily="49" charset="0"/>
              </a:rPr>
            </a:br>
            <a:r>
              <a:rPr lang="en-GB" sz="1800" dirty="0">
                <a:latin typeface="Lucida Console" panose="020B0609040504020204" pitchFamily="49" charset="0"/>
              </a:rPr>
              <a:t>   </a:t>
            </a:r>
            <a:r>
              <a:rPr lang="en-GB" sz="1800" dirty="0" err="1">
                <a:latin typeface="Lucida Console" panose="020B0609040504020204" pitchFamily="49" charset="0"/>
              </a:rPr>
              <a:t>owl:imports</a:t>
            </a:r>
            <a:r>
              <a:rPr lang="en-GB" sz="1800" dirty="0">
                <a:latin typeface="Lucida Console" panose="020B0609040504020204" pitchFamily="49" charset="0"/>
              </a:rPr>
              <a:t> &lt;http://</a:t>
            </a:r>
            <a:r>
              <a:rPr lang="en-GB" sz="1800" dirty="0" err="1">
                <a:latin typeface="Lucida Console" panose="020B0609040504020204" pitchFamily="49" charset="0"/>
              </a:rPr>
              <a:t>example.org</a:t>
            </a:r>
            <a:r>
              <a:rPr lang="en-GB" sz="1800" dirty="0">
                <a:latin typeface="Lucida Console" panose="020B0609040504020204" pitchFamily="49" charset="0"/>
              </a:rPr>
              <a:t>/base/&gt; .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3AE56-4138-DB41-A2AA-F861503672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37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Versioning support</a:t>
            </a:r>
            <a:endParaRPr lang="en-US"/>
          </a:p>
        </p:txBody>
      </p:sp>
      <p:sp>
        <p:nvSpPr>
          <p:cNvPr id="39938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Version properties used in the ontology header</a:t>
            </a:r>
          </a:p>
          <a:p>
            <a:pPr lvl="1"/>
            <a:r>
              <a:rPr lang="en-GB" sz="1600" dirty="0" err="1">
                <a:latin typeface="Lucida Console" panose="020B0609040504020204" pitchFamily="49" charset="0"/>
              </a:rPr>
              <a:t>owl:versionInfo</a:t>
            </a:r>
            <a:endParaRPr lang="en-GB" sz="1600" dirty="0">
              <a:latin typeface="Lucida Console" panose="020B0609040504020204" pitchFamily="49" charset="0"/>
            </a:endParaRPr>
          </a:p>
          <a:p>
            <a:pPr lvl="2"/>
            <a:r>
              <a:rPr lang="en-GB" dirty="0"/>
              <a:t>Version number, etc </a:t>
            </a:r>
          </a:p>
          <a:p>
            <a:pPr lvl="1"/>
            <a:r>
              <a:rPr lang="en-GB" sz="1600" dirty="0" err="1">
                <a:latin typeface="Lucida Console" panose="020B0609040504020204" pitchFamily="49" charset="0"/>
              </a:rPr>
              <a:t>owl:priorVersion</a:t>
            </a:r>
            <a:endParaRPr lang="en-GB" sz="1600" dirty="0">
              <a:latin typeface="Lucida Console" panose="020B0609040504020204" pitchFamily="49" charset="0"/>
            </a:endParaRPr>
          </a:p>
          <a:p>
            <a:pPr lvl="2"/>
            <a:r>
              <a:rPr lang="en-GB" dirty="0"/>
              <a:t>Indicates that an ontology is a previous version of this</a:t>
            </a:r>
          </a:p>
          <a:p>
            <a:pPr lvl="1"/>
            <a:r>
              <a:rPr lang="en-GB" sz="1600" dirty="0" err="1">
                <a:latin typeface="Lucida Console" panose="020B0609040504020204" pitchFamily="49" charset="0"/>
              </a:rPr>
              <a:t>owl:backwardCompatibleWith</a:t>
            </a:r>
            <a:endParaRPr lang="en-GB" sz="1600" dirty="0">
              <a:latin typeface="Lucida Console" panose="020B0609040504020204" pitchFamily="49" charset="0"/>
            </a:endParaRPr>
          </a:p>
          <a:p>
            <a:pPr lvl="2"/>
            <a:r>
              <a:rPr lang="en-GB" dirty="0"/>
              <a:t>Indicates that the specified ontology is a previous version of this one, and that this is compatible with it</a:t>
            </a:r>
          </a:p>
          <a:p>
            <a:pPr lvl="1"/>
            <a:r>
              <a:rPr lang="en-GB" sz="1600" dirty="0" err="1">
                <a:latin typeface="Lucida Console" panose="020B0609040504020204" pitchFamily="49" charset="0"/>
              </a:rPr>
              <a:t>owl:incompatibleWith</a:t>
            </a:r>
            <a:endParaRPr lang="en-GB" sz="1600" dirty="0">
              <a:latin typeface="Lucida Console" panose="020B0609040504020204" pitchFamily="49" charset="0"/>
            </a:endParaRPr>
          </a:p>
          <a:p>
            <a:pPr lvl="2"/>
            <a:r>
              <a:rPr lang="en-GB" dirty="0"/>
              <a:t>Indicates that the specified ontology is a previous version of this one, but that this is incompatible with it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68474B-93E4-D642-B811-46A07A63C9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6590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Versioning support</a:t>
            </a:r>
            <a:endParaRPr lang="en-US"/>
          </a:p>
        </p:txBody>
      </p:sp>
      <p:sp>
        <p:nvSpPr>
          <p:cNvPr id="41986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Classes and properties may be marked as deprecated</a:t>
            </a:r>
          </a:p>
          <a:p>
            <a:pPr lvl="1"/>
            <a:r>
              <a:rPr lang="en-GB" sz="1600" dirty="0" err="1">
                <a:latin typeface="Lucida Console" panose="020B0609040504020204" pitchFamily="49" charset="0"/>
              </a:rPr>
              <a:t>owl:DeprecatedClass</a:t>
            </a:r>
            <a:endParaRPr lang="en-GB" sz="1600" dirty="0">
              <a:latin typeface="Lucida Console" panose="020B0609040504020204" pitchFamily="49" charset="0"/>
            </a:endParaRPr>
          </a:p>
          <a:p>
            <a:pPr lvl="1"/>
            <a:r>
              <a:rPr lang="en-GB" sz="1600" dirty="0" err="1">
                <a:latin typeface="Lucida Console" panose="020B0609040504020204" pitchFamily="49" charset="0"/>
              </a:rPr>
              <a:t>owl:DeprecatedProperty</a:t>
            </a:r>
            <a:endParaRPr lang="en-US" sz="1600" dirty="0">
              <a:latin typeface="Lucida Console" panose="020B0609040504020204" pitchFamily="49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214246-A0DC-BB44-A5E0-6B6B069178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5911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OWL class types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34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</a:rPr>
                  <a:t>owl:Class</a:t>
                </a:r>
                <a:endParaRPr lang="en-GB" sz="1800" dirty="0">
                  <a:latin typeface="Lucida Console" panose="020B0609040504020204" pitchFamily="49" charset="0"/>
                </a:endParaRPr>
              </a:p>
              <a:p>
                <a:pPr lvl="1"/>
                <a:r>
                  <a:rPr lang="en-GB" dirty="0"/>
                  <a:t>Distinct from </a:t>
                </a:r>
                <a:r>
                  <a:rPr lang="en-GB" sz="1600" dirty="0" err="1">
                    <a:latin typeface="Lucida Console" panose="020B0609040504020204" pitchFamily="49" charset="0"/>
                  </a:rPr>
                  <a:t>rdfs:Class</a:t>
                </a:r>
                <a:r>
                  <a:rPr lang="en-GB" sz="1600" dirty="0">
                    <a:latin typeface="Lucida Console" panose="020B0609040504020204" pitchFamily="49" charset="0"/>
                  </a:rPr>
                  <a:t> </a:t>
                </a:r>
                <a:r>
                  <a:rPr lang="en-GB" dirty="0"/>
                  <a:t>– needed for OWL Lite/DL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</a:rPr>
                  <a:t>owl:Thing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⊤</m:t>
                    </m:r>
                  </m:oMath>
                </a14:m>
                <a:r>
                  <a:rPr lang="en-US" dirty="0"/>
                  <a:t>)</a:t>
                </a:r>
                <a:endParaRPr lang="en-GB" dirty="0"/>
              </a:p>
              <a:p>
                <a:pPr lvl="1"/>
                <a:r>
                  <a:rPr lang="en-GB" dirty="0"/>
                  <a:t>The class that includes everything</a:t>
                </a:r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</a:rPr>
                  <a:t>owl:Nothing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dirty="0"/>
                  <a:t>(</a:t>
                </a:r>
                <a:r>
                  <a:rPr lang="en-US" dirty="0"/>
                  <a:t>⊥)</a:t>
                </a:r>
                <a:endParaRPr lang="en-GB" dirty="0"/>
              </a:p>
              <a:p>
                <a:pPr lvl="1"/>
                <a:r>
                  <a:rPr lang="en-GB" dirty="0"/>
                  <a:t>The empty class</a:t>
                </a:r>
                <a:endParaRPr lang="en-US" dirty="0"/>
              </a:p>
            </p:txBody>
          </p:sp>
        </mc:Choice>
        <mc:Fallback xmlns="">
          <p:sp>
            <p:nvSpPr>
              <p:cNvPr id="4403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579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AB2385-8343-8044-ABE4-C6ED14DF43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44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OWL property types</a:t>
            </a:r>
            <a:endParaRPr lang="en-US"/>
          </a:p>
        </p:txBody>
      </p:sp>
      <p:sp>
        <p:nvSpPr>
          <p:cNvPr id="46082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 err="1">
                <a:latin typeface="Lucida Console" panose="020B0609040504020204" pitchFamily="49" charset="0"/>
              </a:rPr>
              <a:t>owl:ObjectProperty</a:t>
            </a:r>
            <a:endParaRPr lang="en-GB" sz="1800" dirty="0">
              <a:latin typeface="Lucida Console" panose="020B0609040504020204" pitchFamily="49" charset="0"/>
            </a:endParaRPr>
          </a:p>
          <a:p>
            <a:pPr lvl="1"/>
            <a:r>
              <a:rPr lang="en-GB" dirty="0"/>
              <a:t>The class of resource-valued properties</a:t>
            </a:r>
          </a:p>
          <a:p>
            <a:pPr marL="0" indent="0">
              <a:buNone/>
            </a:pPr>
            <a:r>
              <a:rPr lang="en-GB" sz="1800" dirty="0" err="1">
                <a:latin typeface="Lucida Console" panose="020B0609040504020204" pitchFamily="49" charset="0"/>
              </a:rPr>
              <a:t>owl:DatatypeProperty</a:t>
            </a:r>
            <a:endParaRPr lang="en-GB" sz="1800" dirty="0">
              <a:latin typeface="Lucida Console" panose="020B0609040504020204" pitchFamily="49" charset="0"/>
            </a:endParaRPr>
          </a:p>
          <a:p>
            <a:pPr lvl="1"/>
            <a:r>
              <a:rPr lang="en-GB" dirty="0"/>
              <a:t>The class of literal-valued properties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sz="1800" dirty="0" err="1">
                <a:latin typeface="Lucida Console" panose="020B0609040504020204" pitchFamily="49" charset="0"/>
              </a:rPr>
              <a:t>owl:AnnotationProperty</a:t>
            </a:r>
            <a:endParaRPr lang="en-GB" sz="1800" dirty="0">
              <a:latin typeface="Lucida Console" panose="020B0609040504020204" pitchFamily="49" charset="0"/>
            </a:endParaRPr>
          </a:p>
          <a:p>
            <a:pPr lvl="1"/>
            <a:r>
              <a:rPr lang="en-GB" dirty="0"/>
              <a:t>Used to type properties which annotate classes and properties (needed for OWL Lite/DL)</a:t>
            </a:r>
          </a:p>
          <a:p>
            <a:pPr lvl="1"/>
            <a:r>
              <a:rPr lang="en-GB" dirty="0"/>
              <a:t>Any triples whose predicates are typed as annotation properties are ignored by OWL reasoners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719437-8E75-3349-AC96-5220C23084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22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OWL versus RDF Schema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Recall that the semantics of a description logic is specified by interpretation functions which map:</a:t>
            </a:r>
          </a:p>
          <a:p>
            <a:pPr lvl="1"/>
            <a:r>
              <a:rPr lang="en-GB" dirty="0"/>
              <a:t>Instances to members of the domain of discourse</a:t>
            </a:r>
          </a:p>
          <a:p>
            <a:pPr lvl="1"/>
            <a:r>
              <a:rPr lang="en-GB" dirty="0"/>
              <a:t>Classes to subsets of the domain of discourse</a:t>
            </a:r>
          </a:p>
          <a:p>
            <a:pPr lvl="1"/>
            <a:r>
              <a:rPr lang="en-GB" dirty="0"/>
              <a:t>Properties to sets of pairs drawn from the domain of discourse</a:t>
            </a:r>
          </a:p>
          <a:p>
            <a:pPr marL="0" indent="0">
              <a:buNone/>
            </a:pPr>
            <a:r>
              <a:rPr lang="en-GB" dirty="0"/>
              <a:t>Reflexive definitions of RDF Schema means that some resources are treated as both classes and instances, or instances and properties</a:t>
            </a:r>
          </a:p>
          <a:p>
            <a:pPr lvl="1"/>
            <a:r>
              <a:rPr lang="en-GB" dirty="0"/>
              <a:t>Ambiguous semantics for these resources</a:t>
            </a:r>
          </a:p>
          <a:p>
            <a:pPr lvl="1"/>
            <a:r>
              <a:rPr lang="en-GB" dirty="0"/>
              <a:t>Can’t tell from context whether they’re instances or classes</a:t>
            </a:r>
          </a:p>
          <a:p>
            <a:pPr lvl="1"/>
            <a:r>
              <a:rPr lang="en-GB" dirty="0"/>
              <a:t>Can’t select the appropriate interpretation function</a:t>
            </a:r>
          </a:p>
          <a:p>
            <a:pPr marL="0" indent="0">
              <a:buNone/>
            </a:pPr>
            <a:r>
              <a:rPr lang="en-GB" dirty="0"/>
              <a:t>The introduction of </a:t>
            </a:r>
            <a:r>
              <a:rPr lang="en-GB" sz="1800" dirty="0" err="1">
                <a:latin typeface="Lucida Console" panose="020B0609040504020204" pitchFamily="49" charset="0"/>
              </a:rPr>
              <a:t>owl:Class</a:t>
            </a:r>
            <a:r>
              <a:rPr lang="en-GB" dirty="0"/>
              <a:t>, </a:t>
            </a:r>
            <a:r>
              <a:rPr lang="en-GB" sz="1800" dirty="0" err="1">
                <a:latin typeface="Lucida Console" panose="020B0609040504020204" pitchFamily="49" charset="0"/>
              </a:rPr>
              <a:t>owl:ObjectProperty</a:t>
            </a:r>
            <a:r>
              <a:rPr lang="en-GB" sz="1800" dirty="0">
                <a:latin typeface="Lucida Console" panose="020B0609040504020204" pitchFamily="49" charset="0"/>
              </a:rPr>
              <a:t> </a:t>
            </a:r>
            <a:r>
              <a:rPr lang="en-GB" dirty="0"/>
              <a:t>and </a:t>
            </a:r>
            <a:r>
              <a:rPr lang="en-GB" sz="1800" dirty="0" err="1">
                <a:latin typeface="Lucida Console" panose="020B0609040504020204" pitchFamily="49" charset="0"/>
              </a:rPr>
              <a:t>owl:DatatypeProperty</a:t>
            </a:r>
            <a:r>
              <a:rPr lang="en-GB" sz="1800" dirty="0">
                <a:latin typeface="Lucida Console" panose="020B0609040504020204" pitchFamily="49" charset="0"/>
              </a:rPr>
              <a:t> </a:t>
            </a:r>
            <a:r>
              <a:rPr lang="en-GB" dirty="0"/>
              <a:t>eliminates this ambiguity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0EDED4-0660-9C44-8597-9AA5287154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0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OWL restrictions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74" name="Rectangle 5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Class expressions formed by constraints on properties:</a:t>
                </a:r>
              </a:p>
              <a:p>
                <a:pPr lvl="1"/>
                <a:r>
                  <a:rPr lang="en-GB" dirty="0"/>
                  <a:t>Local cardinality constraints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GB" b="0" dirty="0"/>
              </a:p>
              <a:p>
                <a:pPr lvl="1"/>
                <a:r>
                  <a:rPr lang="en-GB" dirty="0"/>
                  <a:t>Local range constraints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b="0" dirty="0"/>
              </a:p>
              <a:p>
                <a:pPr lvl="1"/>
                <a:r>
                  <a:rPr lang="en-GB" dirty="0"/>
                  <a:t>Local value constraints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.{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Common triple format for restrictions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Lucida Console" panose="020B0609040504020204" pitchFamily="49" charset="0"/>
                  </a:rPr>
                  <a:t>_:a123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owl:Restriction</a:t>
                </a:r>
                <a:r>
                  <a:rPr lang="en-US" sz="1800" dirty="0"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    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owl:onProperty</a:t>
                </a:r>
                <a:r>
                  <a:rPr lang="en-US" sz="1800" dirty="0">
                    <a:latin typeface="Lucida Console" panose="020B0609040504020204" pitchFamily="49" charset="0"/>
                  </a:rPr>
                  <a:t> &lt;</a:t>
                </a:r>
                <a:r>
                  <a:rPr lang="en-US" sz="1800" i="1" dirty="0">
                    <a:latin typeface="Lucida Console" panose="020B0609040504020204" pitchFamily="49" charset="0"/>
                  </a:rPr>
                  <a:t>property URI</a:t>
                </a:r>
                <a:r>
                  <a:rPr lang="en-US" sz="1800" dirty="0">
                    <a:latin typeface="Lucida Console" panose="020B0609040504020204" pitchFamily="49" charset="0"/>
                  </a:rPr>
                  <a:t>&gt; 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     </a:t>
                </a:r>
                <a:r>
                  <a:rPr lang="en-US" sz="1800" i="1" dirty="0">
                    <a:latin typeface="Lucida Console" panose="020B0609040504020204" pitchFamily="49" charset="0"/>
                  </a:rPr>
                  <a:t>constraint expression </a:t>
                </a:r>
                <a:r>
                  <a:rPr lang="en-US" sz="1800" dirty="0">
                    <a:latin typeface="Lucida Console" panose="020B0609040504020204" pitchFamily="49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4274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461BB-7F2E-4442-979A-FF4544183D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86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ea typeface="Georgia" charset="0"/>
                <a:cs typeface="Georgia" charset="0"/>
              </a:rPr>
              <a:t>Web Ontology Language (OWL)</a:t>
            </a:r>
            <a:endParaRPr lang="en-US" dirty="0">
              <a:ea typeface="Georgia" charset="0"/>
              <a:cs typeface="Georgia" charset="0"/>
            </a:endParaRPr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ea typeface="Georgia" charset="0"/>
                <a:cs typeface="Georgia" charset="0"/>
              </a:rPr>
              <a:t>COMP6215 Semantic Web Technologies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Dr Nicholas Gibbins – </a:t>
            </a:r>
            <a:r>
              <a:rPr lang="en-US" dirty="0" err="1"/>
              <a:t>nmg@ecs.soton.ac.uk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808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Local cardinality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70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Defines a class based on the number of values taken by a property</a:t>
                </a:r>
              </a:p>
              <a:p>
                <a:r>
                  <a:rPr lang="en-GB" sz="1800" dirty="0" err="1">
                    <a:latin typeface="Lucida Console" panose="020B0609040504020204" pitchFamily="49" charset="0"/>
                  </a:rPr>
                  <a:t>owl:minCardinality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dirty="0"/>
                  <a:t>(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≥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)</a:t>
                </a:r>
              </a:p>
              <a:p>
                <a:pPr lvl="1"/>
                <a:r>
                  <a:rPr lang="en-GB" dirty="0"/>
                  <a:t>“property R has at least n values”</a:t>
                </a:r>
              </a:p>
              <a:p>
                <a:r>
                  <a:rPr lang="en-GB" sz="1800" dirty="0" err="1">
                    <a:latin typeface="Lucida Console" panose="020B0609040504020204" pitchFamily="49" charset="0"/>
                  </a:rPr>
                  <a:t>owl:maxCardinality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dirty="0"/>
                  <a:t>(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GB" i="1" dirty="0">
                        <a:latin typeface="Cambria Math" panose="02040503050406030204" pitchFamily="18" charset="0"/>
                        <a:sym typeface="Zed" pitchFamily="2" charset="2"/>
                      </a:rPr>
                      <m:t>𝑛</m:t>
                    </m:r>
                    <m:r>
                      <a:rPr lang="en-GB" i="1" dirty="0">
                        <a:latin typeface="Cambria Math" panose="02040503050406030204" pitchFamily="18" charset="0"/>
                        <a:sym typeface="Zed" pitchFamily="2" charset="2"/>
                      </a:rPr>
                      <m:t> </m:t>
                    </m:r>
                    <m:r>
                      <a:rPr lang="en-GB" i="1" dirty="0">
                        <a:latin typeface="Cambria Math" panose="02040503050406030204" pitchFamily="18" charset="0"/>
                        <a:sym typeface="Zed" pitchFamily="2" charset="2"/>
                      </a:rPr>
                      <m:t>𝑅</m:t>
                    </m:r>
                  </m:oMath>
                </a14:m>
                <a:r>
                  <a:rPr lang="en-GB" dirty="0">
                    <a:sym typeface="Zed" pitchFamily="2" charset="2"/>
                  </a:rPr>
                  <a:t>)</a:t>
                </a:r>
                <a:endParaRPr lang="en-GB" dirty="0"/>
              </a:p>
              <a:p>
                <a:pPr lvl="1"/>
                <a:r>
                  <a:rPr lang="en-GB" dirty="0"/>
                  <a:t>“property R has at most n values”</a:t>
                </a:r>
              </a:p>
              <a:p>
                <a:r>
                  <a:rPr lang="en-GB" sz="1800" dirty="0" err="1">
                    <a:latin typeface="Lucida Console" panose="020B0609040504020204" pitchFamily="49" charset="0"/>
                  </a:rPr>
                  <a:t>owl:cardinality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dirty="0"/>
                  <a:t>(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)</a:t>
                </a:r>
              </a:p>
              <a:p>
                <a:pPr lvl="1"/>
                <a:r>
                  <a:rPr lang="en-GB" dirty="0"/>
                  <a:t>“property R has exactly n values”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OWL Lite has restricted cardinalities –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{0,1}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837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220495-A58B-864E-BFF7-4857F152CD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01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Local cardinality constraint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418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Single malt whiskies are whiskies which are distilled by one and only one thing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𝑆𝑖𝑛𝑔𝑙𝑒𝑀𝑎𝑙𝑡𝑊h𝑖𝑠𝑘𝑦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≡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𝑊h𝑖𝑠𝑘𝑦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⊓ =1.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𝑑𝑖𝑠𝑡𝑖𝑙𝑙𝑒𝑑𝐵𝑦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800" dirty="0">
                  <a:latin typeface="Lucida Console" panose="020B0609040504020204" pitchFamily="49" charset="0"/>
                </a:endParaRPr>
              </a:p>
              <a:p>
                <a:pPr marL="0" indent="0">
                  <a:buNone/>
                </a:pPr>
                <a:r>
                  <a:rPr lang="en-US" sz="1800" dirty="0" err="1">
                    <a:latin typeface="Lucida Console" panose="020B0609040504020204" pitchFamily="49" charset="0"/>
                  </a:rPr>
                  <a:t>ont:SingleMaltWhisky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owl:Class</a:t>
                </a:r>
                <a:r>
                  <a:rPr lang="en-US" sz="1800" dirty="0"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owl:equivalentClass</a:t>
                </a:r>
                <a:r>
                  <a:rPr lang="en-US" sz="1800" dirty="0">
                    <a:latin typeface="Lucida Console" panose="020B0609040504020204" pitchFamily="49" charset="0"/>
                  </a:rPr>
                  <a:t> [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owl:Class</a:t>
                </a:r>
                <a:r>
                  <a:rPr lang="en-US" sz="1800" dirty="0"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                     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owl:intersectionOf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                        (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ont:Whisky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                          </a:t>
                </a: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[ </a:t>
                </a:r>
                <a:r>
                  <a:rPr lang="en-US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owl:Restriction</a:t>
                </a: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</a:b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                             </a:t>
                </a:r>
                <a:r>
                  <a:rPr lang="en-US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owl:onProperty</a:t>
                </a: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ont:distilledBy</a:t>
                </a: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</a:b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                             </a:t>
                </a:r>
                <a:r>
                  <a:rPr lang="en-US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owl:cardinality</a:t>
                </a: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1 ] </a:t>
                </a:r>
                <a:r>
                  <a:rPr lang="en-US" sz="1800" dirty="0">
                    <a:latin typeface="Lucida Console" panose="020B0609040504020204" pitchFamily="49" charset="0"/>
                  </a:rPr>
                  <a:t>) ] .</a:t>
                </a:r>
              </a:p>
            </p:txBody>
          </p:sp>
        </mc:Choice>
        <mc:Fallback xmlns="">
          <p:sp>
            <p:nvSpPr>
              <p:cNvPr id="6041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2CC08-D8F4-AC4F-B929-02A2AA9BDC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42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Local range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466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Defines a class based on the type of property values</a:t>
                </a:r>
              </a:p>
              <a:p>
                <a:pPr marL="0" indent="0">
                  <a:buNone/>
                </a:pPr>
                <a:r>
                  <a:rPr lang="en-GB" dirty="0"/>
                  <a:t>Distinct from global range constraint (</a:t>
                </a:r>
                <a:r>
                  <a:rPr lang="en-GB" dirty="0" err="1">
                    <a:latin typeface="Lucida Console" panose="020B0609040504020204" pitchFamily="49" charset="0"/>
                  </a:rPr>
                  <a:t>rdfs:range</a:t>
                </a:r>
                <a:r>
                  <a:rPr lang="en-GB" dirty="0"/>
                  <a:t>) in RDF Schema</a:t>
                </a:r>
              </a:p>
              <a:p>
                <a:r>
                  <a:rPr lang="en-GB" dirty="0" err="1">
                    <a:latin typeface="Lucida Console" panose="020B0609040504020204" pitchFamily="49" charset="0"/>
                  </a:rPr>
                  <a:t>owl:someValuesFrom</a:t>
                </a:r>
                <a:r>
                  <a:rPr lang="en-GB" dirty="0">
                    <a:latin typeface="Lucida Console" panose="020B0609040504020204" pitchFamily="49" charset="0"/>
                  </a:rPr>
                  <a:t> </a:t>
                </a:r>
                <a:r>
                  <a:rPr lang="en-GB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)</a:t>
                </a:r>
              </a:p>
              <a:p>
                <a:pPr lvl="1"/>
                <a:r>
                  <a:rPr lang="en-GB" dirty="0"/>
                  <a:t>“there exists a value for property R of type C”</a:t>
                </a:r>
              </a:p>
              <a:p>
                <a:r>
                  <a:rPr lang="en-GB" dirty="0" err="1">
                    <a:latin typeface="Lucida Console" panose="020B0609040504020204" pitchFamily="49" charset="0"/>
                  </a:rPr>
                  <a:t>owl:allValuesFrom</a:t>
                </a:r>
                <a:r>
                  <a:rPr lang="en-GB" dirty="0">
                    <a:latin typeface="Lucida Console" panose="020B0609040504020204" pitchFamily="49" charset="0"/>
                  </a:rPr>
                  <a:t> </a:t>
                </a:r>
                <a:r>
                  <a:rPr lang="en-GB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)</a:t>
                </a:r>
              </a:p>
              <a:p>
                <a:pPr lvl="1"/>
                <a:r>
                  <a:rPr lang="en-GB" dirty="0"/>
                  <a:t>“property R has only values of type C”</a:t>
                </a:r>
              </a:p>
              <a:p>
                <a:pPr lvl="1"/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Can only be used with named classes or datatypes in OWL Lite</a:t>
                </a:r>
              </a:p>
            </p:txBody>
          </p:sp>
        </mc:Choice>
        <mc:Fallback xmlns="">
          <p:sp>
            <p:nvSpPr>
              <p:cNvPr id="6246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AAFE37-FAE8-6F4B-A23D-4449F94766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57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Georgia" charset="0"/>
                <a:cs typeface="Georgia" charset="0"/>
              </a:rPr>
              <a:t>Example: Existential restriction</a:t>
            </a:r>
            <a:endParaRPr lang="en-US" dirty="0">
              <a:ea typeface="Georgia" charset="0"/>
              <a:cs typeface="Georgi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514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Carnivores are things which eat some things which are animals</a:t>
                </a:r>
              </a:p>
              <a:p>
                <a:pPr marL="0" indent="0"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Carnivore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Georgia" charset="0"/>
                        </a:rPr>
                        <m:t>≡∃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Georgia" charset="0"/>
                        </a:rPr>
                        <m:t>eats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Georgia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Georgia" charset="0"/>
                        </a:rPr>
                        <m:t>Animal</m:t>
                      </m:r>
                    </m:oMath>
                  </m:oMathPara>
                </a14:m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ont:Carnivore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owl:Class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;</a:t>
                </a:r>
                <a:b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</a:b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            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owl:equivalentClass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[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rdf:type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owl:Restriction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;</a:t>
                </a:r>
                <a:b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</a:b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                                  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owl:onProperty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ont:eats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;</a:t>
                </a:r>
                <a:b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</a:b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                                  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owl:someValuesFrom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ont:Animal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] 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451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54AC28-4650-5B46-AB60-E5D29F310A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7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Georgia" charset="0"/>
                <a:cs typeface="Georgia" charset="0"/>
              </a:rPr>
              <a:t>Example: Universal restriction</a:t>
            </a:r>
            <a:endParaRPr lang="en-US" dirty="0">
              <a:ea typeface="Georgia" charset="0"/>
              <a:cs typeface="Georgi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2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Vegetarians are things which eat only things which are plants</a:t>
                </a:r>
              </a:p>
              <a:p>
                <a:pPr marL="0" indent="0"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Vegetarian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≡∀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eats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Plant</m:t>
                      </m:r>
                    </m:oMath>
                  </m:oMathPara>
                </a14:m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:endParaRPr lang="en-US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ont:Vegetarian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owl:Class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;</a:t>
                </a:r>
                <a:b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</a:b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             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owl:equivalentClass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[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rdf:type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owl:Restriction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;</a:t>
                </a:r>
                <a:b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</a:b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                                   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owl:onProperty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ont:eats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;</a:t>
                </a:r>
                <a:b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</a:b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                                   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owl:allValuesFrom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ont:Plant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] 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ea typeface="Georgia" charset="0"/>
                  <a:cs typeface="Georgia" charset="0"/>
                </a:endParaRPr>
              </a:p>
            </p:txBody>
          </p:sp>
        </mc:Choice>
        <mc:Fallback xmlns="">
          <p:sp>
            <p:nvSpPr>
              <p:cNvPr id="6656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8655B2-DEBA-4F44-A570-7F02328855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23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Local value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610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Defines a class based on the existence of a particular property value</a:t>
                </a:r>
              </a:p>
              <a:p>
                <a:pPr marL="269875" indent="-269875">
                  <a:buFont typeface="Arial" charset="0"/>
                  <a:buChar char="•"/>
                </a:pPr>
                <a:r>
                  <a:rPr lang="en-GB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owl:hasValue</a:t>
                </a:r>
                <a:r>
                  <a:rPr lang="en-GB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dirty="0">
                    <a:ea typeface="Georgia" charset="0"/>
                    <a:cs typeface="Georgia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∃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.{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}</m:t>
                    </m:r>
                  </m:oMath>
                </a14:m>
                <a:r>
                  <a:rPr lang="en-US" dirty="0">
                    <a:ea typeface="Georgia" charset="0"/>
                    <a:cs typeface="Georgia" charset="0"/>
                  </a:rPr>
                  <a:t>)</a:t>
                </a:r>
                <a:endParaRPr lang="en-GB" dirty="0">
                  <a:ea typeface="Georgia" charset="0"/>
                  <a:cs typeface="Georgia" charset="0"/>
                </a:endParaRPr>
              </a:p>
              <a:p>
                <a:pPr marL="539750" lvl="1" indent="-269875">
                  <a:buFont typeface="Arial" charset="0"/>
                  <a:buChar char="•"/>
                </a:pPr>
                <a:r>
                  <a:rPr lang="en-GB" dirty="0">
                    <a:ea typeface="Georgia" charset="0"/>
                    <a:cs typeface="Georgia" charset="0"/>
                  </a:rPr>
                  <a:t>“property R has a value which is X”</a:t>
                </a:r>
              </a:p>
              <a:p>
                <a:pPr marL="269875" indent="-269875">
                  <a:buFont typeface="Arial" charset="0"/>
                  <a:buChar char="•"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Cannot be used in OWL Lite</a:t>
                </a:r>
              </a:p>
            </p:txBody>
          </p:sp>
        </mc:Choice>
        <mc:Fallback xmlns="">
          <p:sp>
            <p:nvSpPr>
              <p:cNvPr id="6861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B71EE6-E27F-C64A-9912-60E8905B5B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73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0659" name="Rectangle 8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Green things are things which are coloured green </a:t>
                </a:r>
              </a:p>
              <a:p>
                <a:pPr marL="0" indent="0"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GreenThing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≡∃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hasColour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.{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green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}</m:t>
                      </m:r>
                    </m:oMath>
                  </m:oMathPara>
                </a14:m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ont:GreenThing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owl:Class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;</a:t>
                </a:r>
                <a:b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</a:b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             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owl:equivalentClass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[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rdf:type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owl:Restriction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;</a:t>
                </a:r>
                <a:b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</a:b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                                   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owl:onProperty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ont:hasColour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;</a:t>
                </a:r>
                <a:b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</a:b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                                   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owl:hasValue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ont:green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] 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0659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66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Georgia" charset="0"/>
                <a:cs typeface="Georgia" charset="0"/>
              </a:rPr>
              <a:t>Example: Local value constraint</a:t>
            </a:r>
            <a:endParaRPr lang="en-US" dirty="0">
              <a:ea typeface="Georgia" charset="0"/>
              <a:cs typeface="Georgia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B81E45-C049-6B4A-B68A-8E90F92335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90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Set constructors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706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269875" indent="-269875">
                  <a:buFont typeface="Arial" charset="0"/>
                  <a:buChar char="•"/>
                </a:pPr>
                <a:r>
                  <a:rPr lang="en-GB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owl:intersectionOf</a:t>
                </a:r>
                <a:r>
                  <a:rPr lang="en-GB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dirty="0">
                    <a:ea typeface="Georgia" charset="0"/>
                    <a:cs typeface="Georgia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⊓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𝐷</m:t>
                    </m:r>
                  </m:oMath>
                </a14:m>
                <a:r>
                  <a:rPr lang="en-US" dirty="0">
                    <a:ea typeface="Georgia" charset="0"/>
                    <a:cs typeface="Georgia" charset="0"/>
                  </a:rPr>
                  <a:t>)</a:t>
                </a:r>
                <a:endParaRPr lang="en-GB" dirty="0">
                  <a:ea typeface="Georgia" charset="0"/>
                  <a:cs typeface="Georgia" charset="0"/>
                </a:endParaRPr>
              </a:p>
              <a:p>
                <a:pPr marL="269875" indent="-269875">
                  <a:buFont typeface="Arial" charset="0"/>
                  <a:buChar char="•"/>
                </a:pPr>
                <a:r>
                  <a:rPr lang="en-GB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owl:unionOf</a:t>
                </a:r>
                <a:r>
                  <a:rPr lang="en-GB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dirty="0">
                    <a:ea typeface="Georgia" charset="0"/>
                    <a:cs typeface="Georgia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⊔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𝐷</m:t>
                    </m:r>
                  </m:oMath>
                </a14:m>
                <a:r>
                  <a:rPr lang="en-US" dirty="0">
                    <a:ea typeface="Georgia" charset="0"/>
                    <a:cs typeface="Georgia" charset="0"/>
                  </a:rPr>
                  <a:t>)</a:t>
                </a:r>
                <a:endParaRPr lang="en-GB" dirty="0">
                  <a:ea typeface="Georgia" charset="0"/>
                  <a:cs typeface="Georgia" charset="0"/>
                </a:endParaRPr>
              </a:p>
              <a:p>
                <a:pPr marL="269875" indent="-269875">
                  <a:buFont typeface="Arial" charset="0"/>
                  <a:buChar char="•"/>
                </a:pPr>
                <a:r>
                  <a:rPr lang="en-GB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owl:complementOf</a:t>
                </a:r>
                <a:r>
                  <a:rPr lang="en-GB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dirty="0">
                    <a:ea typeface="Georgia" charset="0"/>
                    <a:cs typeface="Georgia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¬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𝐶</m:t>
                    </m:r>
                  </m:oMath>
                </a14:m>
                <a:r>
                  <a:rPr lang="en-US" dirty="0">
                    <a:ea typeface="Georgia" charset="0"/>
                    <a:cs typeface="Georgia" charset="0"/>
                  </a:rPr>
                  <a:t>)</a:t>
                </a:r>
                <a:endParaRPr lang="en-GB" dirty="0">
                  <a:ea typeface="Georgia" charset="0"/>
                  <a:cs typeface="Georgia" charset="0"/>
                </a:endParaRPr>
              </a:p>
              <a:p>
                <a:pPr marL="269875" indent="-269875">
                  <a:buFont typeface="Arial" charset="0"/>
                  <a:buChar char="•"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Restrictions on use with OWL Lite</a:t>
                </a:r>
              </a:p>
              <a:p>
                <a:pPr marL="539750" lvl="1" indent="-269875">
                  <a:buFont typeface="Arial" charset="0"/>
                  <a:buChar char="•"/>
                </a:pPr>
                <a:r>
                  <a:rPr lang="en-GB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owl:unionOf</a:t>
                </a:r>
                <a:r>
                  <a:rPr lang="en-GB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dirty="0">
                    <a:ea typeface="Georgia" charset="0"/>
                    <a:cs typeface="Georgia" charset="0"/>
                  </a:rPr>
                  <a:t>and </a:t>
                </a:r>
                <a:r>
                  <a:rPr lang="en-GB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owl:complementOf</a:t>
                </a:r>
                <a:r>
                  <a:rPr lang="en-GB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dirty="0">
                    <a:ea typeface="Georgia" charset="0"/>
                    <a:cs typeface="Georgia" charset="0"/>
                  </a:rPr>
                  <a:t>cannot be used</a:t>
                </a:r>
              </a:p>
              <a:p>
                <a:pPr marL="539750" lvl="1" indent="-269875">
                  <a:buFont typeface="Arial" charset="0"/>
                  <a:buChar char="•"/>
                </a:pPr>
                <a:r>
                  <a:rPr lang="en-GB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owl:intersectionOf</a:t>
                </a:r>
                <a:r>
                  <a:rPr lang="en-GB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dirty="0">
                    <a:ea typeface="Georgia" charset="0"/>
                    <a:cs typeface="Georgia" charset="0"/>
                  </a:rPr>
                  <a:t>can be used with named classes (not </a:t>
                </a:r>
                <a:r>
                  <a:rPr lang="en-GB" dirty="0" err="1">
                    <a:ea typeface="Georgia" charset="0"/>
                    <a:cs typeface="Georgia" charset="0"/>
                  </a:rPr>
                  <a:t>bNodes</a:t>
                </a:r>
                <a:r>
                  <a:rPr lang="en-GB" dirty="0">
                    <a:ea typeface="Georgia" charset="0"/>
                    <a:cs typeface="Georgia" charset="0"/>
                  </a:rPr>
                  <a:t>) and OWL restrictions only</a:t>
                </a:r>
              </a:p>
            </p:txBody>
          </p:sp>
        </mc:Choice>
        <mc:Fallback xmlns="">
          <p:sp>
            <p:nvSpPr>
              <p:cNvPr id="7270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446B07-E0D2-8541-99E7-F29F8A96A1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42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Georgia" charset="0"/>
                <a:cs typeface="Georgia" charset="0"/>
              </a:rPr>
              <a:t>Example: Set constructors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F0996E7-3959-6749-B901-1266F387CA92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GreenApple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Apple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hasColour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.{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green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800" dirty="0">
                  <a:latin typeface="Lucida Console" panose="020B0609040504020204" pitchFamily="49" charset="0"/>
                </a:endParaRPr>
              </a:p>
              <a:p>
                <a:pPr marL="0" indent="0">
                  <a:buNone/>
                </a:pPr>
                <a:r>
                  <a:rPr lang="en-US" sz="1800" dirty="0" err="1">
                    <a:latin typeface="Lucida Console" panose="020B0609040504020204" pitchFamily="49" charset="0"/>
                  </a:rPr>
                  <a:t>ont:GreenApple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owl:Class</a:t>
                </a:r>
                <a:r>
                  <a:rPr lang="en-US" sz="1800" dirty="0"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owl:equivalentClass</a:t>
                </a:r>
                <a:r>
                  <a:rPr lang="en-US" sz="1800" dirty="0">
                    <a:latin typeface="Lucida Console" panose="020B0609040504020204" pitchFamily="49" charset="0"/>
                  </a:rPr>
                  <a:t> [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owl:Class</a:t>
                </a:r>
                <a:r>
                  <a:rPr lang="en-US" sz="1800" dirty="0"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                      </a:t>
                </a:r>
                <a:r>
                  <a:rPr lang="en-US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owl:intersectionOf</a:t>
                </a: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</a:t>
                </a:r>
                <a:b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</a:b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                         (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ont:Apple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                          [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owl:Restriction</a:t>
                </a:r>
                <a:r>
                  <a:rPr lang="en-US" sz="1800" dirty="0"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                           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owl:onProperty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ont:hasColour</a:t>
                </a:r>
                <a:r>
                  <a:rPr lang="en-US" sz="1800" dirty="0"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                           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owl:hasValue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ont:green</a:t>
                </a:r>
                <a:r>
                  <a:rPr lang="en-US" sz="1800" dirty="0">
                    <a:latin typeface="Lucida Console" panose="020B0609040504020204" pitchFamily="49" charset="0"/>
                  </a:rPr>
                  <a:t> ] </a:t>
                </a: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)</a:t>
                </a:r>
                <a:r>
                  <a:rPr lang="en-US" sz="1800" dirty="0">
                    <a:latin typeface="Lucida Console" panose="020B0609040504020204" pitchFamily="49" charset="0"/>
                  </a:rPr>
                  <a:t> ] 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F0996E7-3959-6749-B901-1266F387CA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7088C-4686-3C43-B303-7797D48A3C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6201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Equivalence and identity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02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Useful for ontology mapping</a:t>
                </a:r>
              </a:p>
              <a:p>
                <a:pPr marL="539750" lvl="1" indent="-269875">
                  <a:buFont typeface="Arial" charset="0"/>
                  <a:buChar char="•"/>
                </a:pPr>
                <a:r>
                  <a:rPr lang="en-GB" dirty="0" err="1">
                    <a:ea typeface="Georgia" charset="0"/>
                    <a:cs typeface="Georgia" charset="0"/>
                  </a:rPr>
                  <a:t>owl:sameAs</a:t>
                </a:r>
                <a:r>
                  <a:rPr lang="en-GB" dirty="0">
                    <a:ea typeface="Georgia" charset="0"/>
                    <a:cs typeface="Georgia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0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MorningStar</m:t>
                    </m:r>
                    <m:r>
                      <a:rPr lang="en-GB" i="0" dirty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i="0" dirty="0" err="1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EveningStar</m:t>
                    </m:r>
                  </m:oMath>
                </a14:m>
                <a:r>
                  <a:rPr lang="en-GB" dirty="0">
                    <a:ea typeface="Georgia" charset="0"/>
                    <a:cs typeface="Georgia" charset="0"/>
                  </a:rPr>
                  <a:t>)</a:t>
                </a:r>
              </a:p>
              <a:p>
                <a:pPr marL="539750" lvl="1" indent="-269875">
                  <a:buFont typeface="Arial" charset="0"/>
                  <a:buChar char="•"/>
                </a:pPr>
                <a:r>
                  <a:rPr lang="en-GB" dirty="0" err="1">
                    <a:ea typeface="Georgia" charset="0"/>
                    <a:cs typeface="Georgia" charset="0"/>
                  </a:rPr>
                  <a:t>owl:equivalentClass</a:t>
                </a:r>
                <a:r>
                  <a:rPr lang="en-GB" dirty="0">
                    <a:ea typeface="Georgia" charset="0"/>
                    <a:cs typeface="Georgia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𝐶</m:t>
                    </m:r>
                    <m:r>
                      <a:rPr lang="en-GB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≡</m:t>
                    </m:r>
                    <m:r>
                      <a:rPr lang="en-GB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𝐷</m:t>
                    </m:r>
                  </m:oMath>
                </a14:m>
                <a:r>
                  <a:rPr lang="en-GB" dirty="0">
                    <a:ea typeface="Georgia" charset="0"/>
                    <a:cs typeface="Georgia" charset="0"/>
                  </a:rPr>
                  <a:t>)</a:t>
                </a:r>
              </a:p>
              <a:p>
                <a:pPr marL="539750" lvl="1" indent="-269875">
                  <a:buFont typeface="Arial" charset="0"/>
                  <a:buChar char="•"/>
                </a:pPr>
                <a:r>
                  <a:rPr lang="en-GB" dirty="0" err="1">
                    <a:ea typeface="Georgia" charset="0"/>
                    <a:cs typeface="Georgia" charset="0"/>
                  </a:rPr>
                  <a:t>owl:equivalentProperty</a:t>
                </a:r>
                <a:r>
                  <a:rPr lang="en-GB" dirty="0">
                    <a:ea typeface="Georgia" charset="0"/>
                    <a:cs typeface="Georgia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𝑅</m:t>
                    </m:r>
                    <m:r>
                      <a:rPr lang="en-GB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≡</m:t>
                    </m:r>
                    <m:r>
                      <a:rPr lang="en-GB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𝑆</m:t>
                    </m:r>
                  </m:oMath>
                </a14:m>
                <a:r>
                  <a:rPr lang="en-GB" dirty="0">
                    <a:ea typeface="Georgia" charset="0"/>
                    <a:cs typeface="Georgia" charset="0"/>
                  </a:rPr>
                  <a:t>)</a:t>
                </a:r>
              </a:p>
              <a:p>
                <a:pPr marL="0" indent="0">
                  <a:buNone/>
                </a:pPr>
                <a:endParaRPr lang="en-GB" sz="1800" dirty="0">
                  <a:latin typeface="Lucida Console" panose="020B0609040504020204" pitchFamily="49" charset="0"/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ont:morningStar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owl:Thing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;</a:t>
                </a:r>
                <a:b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</a:b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              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owl:sameAs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ont:eveningStar</a:t>
                </a:r>
                <a:endParaRPr lang="en-GB" sz="1800" dirty="0">
                  <a:latin typeface="Lucida Console" panose="020B0609040504020204" pitchFamily="49" charset="0"/>
                  <a:ea typeface="Georgia" charset="0"/>
                  <a:cs typeface="Georgia" charset="0"/>
                </a:endParaRPr>
              </a:p>
            </p:txBody>
          </p:sp>
        </mc:Choice>
        <mc:Fallback xmlns="">
          <p:sp>
            <p:nvSpPr>
              <p:cNvPr id="7680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E89F13-DA43-6B49-8615-E54E79013B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94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Introducing OWL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For many, RDF Schema is a sufficiently expressive ontology language</a:t>
            </a:r>
          </a:p>
          <a:p>
            <a:pPr marL="0" indent="0">
              <a:buNone/>
            </a:pPr>
            <a:r>
              <a:rPr lang="en-GB" dirty="0"/>
              <a:t>However, there are use cases which require a more expressive formalism:</a:t>
            </a:r>
          </a:p>
          <a:p>
            <a:pPr lvl="1"/>
            <a:r>
              <a:rPr lang="en-GB" dirty="0"/>
              <a:t>Instance classification</a:t>
            </a:r>
          </a:p>
          <a:p>
            <a:pPr lvl="1"/>
            <a:r>
              <a:rPr lang="en-GB" dirty="0"/>
              <a:t>Consistency checking</a:t>
            </a:r>
          </a:p>
          <a:p>
            <a:pPr lvl="1"/>
            <a:r>
              <a:rPr lang="en-GB" dirty="0" err="1"/>
              <a:t>Subsumption</a:t>
            </a:r>
            <a:r>
              <a:rPr lang="en-GB" dirty="0"/>
              <a:t> reasoning</a:t>
            </a:r>
          </a:p>
          <a:p>
            <a:pPr marL="0" indent="0">
              <a:buNone/>
            </a:pPr>
            <a:r>
              <a:rPr lang="en-GB" dirty="0"/>
              <a:t>OWL is a way of encoding DL axioms as RDF triples whose semantics are broadly compatible with RDF(S)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989711-988B-F644-8921-610EC49F3E2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A8589-DC2D-6B46-808B-4FE77F44A9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4" name="Picture 5" descr="w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676400"/>
            <a:ext cx="424815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90761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Non-equivalence relations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owl:differentFrom</a:t>
            </a:r>
            <a:endParaRPr lang="en-GB" sz="1800" dirty="0">
              <a:latin typeface="Lucida Console" panose="020B0609040504020204" pitchFamily="49" charset="0"/>
              <a:ea typeface="Georgia" charset="0"/>
              <a:cs typeface="Georgia" charset="0"/>
            </a:endParaRPr>
          </a:p>
          <a:p>
            <a:pPr marL="539750" lvl="1" indent="-269875">
              <a:buFont typeface="Arial" charset="0"/>
              <a:buChar char="•"/>
            </a:pPr>
            <a:r>
              <a:rPr lang="en-GB" dirty="0">
                <a:ea typeface="Georgia" charset="0"/>
                <a:cs typeface="Georgia" charset="0"/>
              </a:rPr>
              <a:t>Can be used to specify a limited unique name assumption</a:t>
            </a:r>
          </a:p>
          <a:p>
            <a:pPr marL="0" indent="0">
              <a:buNone/>
            </a:pPr>
            <a:endParaRPr lang="en-GB" sz="1800" dirty="0">
              <a:latin typeface="Lucida Console" panose="020B0609040504020204" pitchFamily="49" charset="0"/>
              <a:ea typeface="Georgia" charset="0"/>
              <a:cs typeface="Georgia" charset="0"/>
            </a:endParaRPr>
          </a:p>
          <a:p>
            <a:pPr marL="0" indent="0">
              <a:buNone/>
            </a:pP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Ont:HarryCorbett</a:t>
            </a: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</a:t>
            </a: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rdf:type</a:t>
            </a: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</a:t>
            </a: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owl:Thing</a:t>
            </a: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;</a:t>
            </a:r>
            <a:b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</a:b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                </a:t>
            </a:r>
            <a:r>
              <a:rPr lang="en-GB" sz="1800" dirty="0" err="1">
                <a:solidFill>
                  <a:schemeClr val="accent4"/>
                </a:solidFill>
                <a:latin typeface="Lucida Console" panose="020B0609040504020204" pitchFamily="49" charset="0"/>
                <a:ea typeface="Georgia" charset="0"/>
                <a:cs typeface="Georgia" charset="0"/>
              </a:rPr>
              <a:t>owl:differentFrom</a:t>
            </a:r>
            <a:r>
              <a:rPr lang="en-GB" sz="1800" dirty="0">
                <a:solidFill>
                  <a:schemeClr val="accent4"/>
                </a:solidFill>
                <a:latin typeface="Lucida Console" panose="020B0609040504020204" pitchFamily="49" charset="0"/>
                <a:ea typeface="Georgia" charset="0"/>
                <a:cs typeface="Georgia" charset="0"/>
              </a:rPr>
              <a:t> </a:t>
            </a: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ont:HarryHCorbett</a:t>
            </a:r>
            <a:endParaRPr lang="en-GB" sz="1800" dirty="0">
              <a:latin typeface="Lucida Console" panose="020B0609040504020204" pitchFamily="49" charset="0"/>
              <a:ea typeface="Georgia" charset="0"/>
              <a:cs typeface="Georgia" charset="0"/>
            </a:endParaRPr>
          </a:p>
          <a:p>
            <a:pPr marL="539750" lvl="1" indent="-269875">
              <a:buFont typeface="Arial" charset="0"/>
              <a:buChar char="•"/>
            </a:pPr>
            <a:endParaRPr lang="en-GB" dirty="0">
              <a:ea typeface="Georgia" charset="0"/>
              <a:cs typeface="Georgia" charset="0"/>
            </a:endParaRPr>
          </a:p>
          <a:p>
            <a:pPr marL="269875" lvl="1" indent="0">
              <a:buNone/>
            </a:pPr>
            <a:endParaRPr lang="en-GB" dirty="0">
              <a:ea typeface="Georgia" charset="0"/>
              <a:cs typeface="Georgia" charset="0"/>
            </a:endParaRPr>
          </a:p>
          <a:p>
            <a:pPr marL="0" indent="0">
              <a:buNone/>
            </a:pPr>
            <a:r>
              <a:rPr lang="en-GB" dirty="0">
                <a:ea typeface="Georgia" charset="0"/>
                <a:cs typeface="Georgia" charset="0"/>
              </a:rPr>
              <a:t>OWL (and DLs in general) make the Open World Assumption</a:t>
            </a:r>
          </a:p>
          <a:p>
            <a:pPr marL="449625" lvl="1" indent="-269875">
              <a:buFont typeface="Arial" charset="0"/>
              <a:buChar char="•"/>
            </a:pPr>
            <a:r>
              <a:rPr lang="en-GB" dirty="0">
                <a:ea typeface="Georgia" charset="0"/>
                <a:cs typeface="Georgia" charset="0"/>
              </a:rPr>
              <a:t>Knowledge of world is incomplete</a:t>
            </a:r>
          </a:p>
          <a:p>
            <a:pPr marL="449625" lvl="1" indent="-269875">
              <a:buFont typeface="Arial" charset="0"/>
              <a:buChar char="•"/>
            </a:pPr>
            <a:r>
              <a:rPr lang="en-GB" dirty="0">
                <a:ea typeface="Georgia" charset="0"/>
                <a:cs typeface="Georgia" charset="0"/>
              </a:rPr>
              <a:t>If something cannot be proven true, then it isn’t assumed to be false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C8AD68-A7FF-5D4B-BF93-C1AB45A850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11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Non-equivalence relations</a:t>
            </a:r>
            <a:endParaRPr lang="en-US">
              <a:ea typeface="Georgia" charset="0"/>
              <a:cs typeface="Georgia" charset="0"/>
            </a:endParaRPr>
          </a:p>
        </p:txBody>
      </p:sp>
      <p:sp>
        <p:nvSpPr>
          <p:cNvPr id="80898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>
                <a:ea typeface="Georgia" charset="0"/>
                <a:cs typeface="Georgia" charset="0"/>
              </a:rPr>
              <a:t>owl:AllDifferent</a:t>
            </a:r>
            <a:r>
              <a:rPr lang="en-GB" dirty="0">
                <a:ea typeface="Georgia" charset="0"/>
                <a:cs typeface="Georgia" charset="0"/>
              </a:rPr>
              <a:t> and </a:t>
            </a:r>
            <a:r>
              <a:rPr lang="en-GB" dirty="0" err="1">
                <a:ea typeface="Georgia" charset="0"/>
                <a:cs typeface="Georgia" charset="0"/>
              </a:rPr>
              <a:t>owl:distinctMembers</a:t>
            </a:r>
            <a:endParaRPr lang="en-GB" dirty="0">
              <a:ea typeface="Georgia" charset="0"/>
              <a:cs typeface="Georgia" charset="0"/>
            </a:endParaRPr>
          </a:p>
          <a:p>
            <a:pPr marL="539750" lvl="1" indent="-269875">
              <a:buFont typeface="Arial" charset="0"/>
              <a:buChar char="•"/>
            </a:pPr>
            <a:r>
              <a:rPr lang="en-GB" dirty="0">
                <a:ea typeface="Georgia" charset="0"/>
                <a:cs typeface="Georgia" charset="0"/>
              </a:rPr>
              <a:t>Used to specify a group of mutually distinct individuals</a:t>
            </a:r>
          </a:p>
          <a:p>
            <a:pPr marL="539750" lvl="1" indent="-269875">
              <a:buFont typeface="Arial" charset="0"/>
              <a:buChar char="•"/>
            </a:pPr>
            <a:endParaRPr lang="en-GB" dirty="0">
              <a:ea typeface="Georgia" charset="0"/>
              <a:cs typeface="Georgia" charset="0"/>
            </a:endParaRPr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[ </a:t>
            </a:r>
            <a:r>
              <a:rPr lang="en-US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rdf:type</a:t>
            </a:r>
            <a:r>
              <a:rPr lang="en-US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Lucida Console" panose="020B0609040504020204" pitchFamily="49" charset="0"/>
                <a:ea typeface="Georgia" charset="0"/>
                <a:cs typeface="Georgia" charset="0"/>
              </a:rPr>
              <a:t>owl:AllDifferent</a:t>
            </a:r>
            <a:r>
              <a:rPr lang="en-US" sz="1800" dirty="0">
                <a:solidFill>
                  <a:schemeClr val="accent4"/>
                </a:solidFill>
                <a:latin typeface="Lucida Console" panose="020B0609040504020204" pitchFamily="49" charset="0"/>
                <a:ea typeface="Georgia" charset="0"/>
                <a:cs typeface="Georgia" charset="0"/>
              </a:rPr>
              <a:t> </a:t>
            </a:r>
            <a:r>
              <a:rPr lang="en-US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;</a:t>
            </a:r>
            <a:br>
              <a:rPr lang="en-US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</a:br>
            <a:r>
              <a:rPr lang="en-US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 </a:t>
            </a:r>
            <a:r>
              <a:rPr lang="en-US" sz="1800" dirty="0" err="1">
                <a:solidFill>
                  <a:schemeClr val="accent4"/>
                </a:solidFill>
                <a:latin typeface="Lucida Console" panose="020B0609040504020204" pitchFamily="49" charset="0"/>
                <a:ea typeface="Georgia" charset="0"/>
                <a:cs typeface="Georgia" charset="0"/>
              </a:rPr>
              <a:t>owl:distinctMembers</a:t>
            </a:r>
            <a:r>
              <a:rPr lang="en-US" sz="1800" dirty="0">
                <a:solidFill>
                  <a:schemeClr val="accent4"/>
                </a:solidFill>
                <a:latin typeface="Lucida Console" panose="020B0609040504020204" pitchFamily="49" charset="0"/>
                <a:ea typeface="Georgia" charset="0"/>
                <a:cs typeface="Georgia" charset="0"/>
              </a:rPr>
              <a:t> ( </a:t>
            </a:r>
            <a:r>
              <a:rPr lang="en-US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ont:John</a:t>
            </a:r>
            <a:r>
              <a:rPr lang="en-US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ont:Paul</a:t>
            </a:r>
            <a:r>
              <a:rPr lang="en-US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ont:George</a:t>
            </a:r>
            <a:r>
              <a:rPr lang="en-US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ont:Ringo</a:t>
            </a:r>
            <a:r>
              <a:rPr lang="en-US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</a:t>
            </a:r>
            <a:r>
              <a:rPr lang="en-US" sz="1800" dirty="0">
                <a:solidFill>
                  <a:schemeClr val="accent4"/>
                </a:solidFill>
                <a:latin typeface="Lucida Console" panose="020B0609040504020204" pitchFamily="49" charset="0"/>
                <a:ea typeface="Georgia" charset="0"/>
                <a:cs typeface="Georgia" charset="0"/>
              </a:rPr>
              <a:t>)</a:t>
            </a:r>
            <a:r>
              <a:rPr lang="en-US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] 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53163C-4663-F44B-A1BC-F965296E0F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745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Necessary Class Definitions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946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Primitive / partial classes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⊑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“If we know that something is a X, then it must fulfill the conditions...”</a:t>
                </a:r>
              </a:p>
              <a:p>
                <a:pPr marL="0" indent="0">
                  <a:buNone/>
                </a:pPr>
                <a:r>
                  <a:rPr lang="en-US" dirty="0"/>
                  <a:t>Defined using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rdfs:subClassOf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mtClean="0">
                          <a:latin typeface="Cambria Math" panose="02040503050406030204" pitchFamily="18" charset="0"/>
                        </a:rPr>
                        <m:t>Person</m:t>
                      </m:r>
                      <m:r>
                        <a:rPr lang="de-DE" smtClean="0">
                          <a:latin typeface="Cambria Math" panose="02040503050406030204" pitchFamily="18" charset="0"/>
                        </a:rPr>
                        <m:t>⊑∃</m:t>
                      </m:r>
                      <m:r>
                        <m:rPr>
                          <m:sty m:val="p"/>
                        </m:rPr>
                        <a:rPr lang="de-DE" smtClean="0">
                          <a:latin typeface="Cambria Math" panose="02040503050406030204" pitchFamily="18" charset="0"/>
                        </a:rPr>
                        <m:t>hasBirthdate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⊤</m:t>
                      </m:r>
                    </m:oMath>
                  </m:oMathPara>
                </a14:m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r>
                  <a:rPr lang="de-DE" sz="1800" dirty="0" err="1">
                    <a:latin typeface="Lucida Console" panose="020B0609040504020204" pitchFamily="49" charset="0"/>
                  </a:rPr>
                  <a:t>ont:Person</a:t>
                </a:r>
                <a:r>
                  <a:rPr lang="de-DE" sz="1800" dirty="0">
                    <a:latin typeface="Lucida Console" panose="020B0609040504020204" pitchFamily="49" charset="0"/>
                  </a:rPr>
                  <a:t> </a:t>
                </a:r>
                <a:r>
                  <a:rPr lang="de-DE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de-DE" sz="1800" dirty="0">
                    <a:latin typeface="Lucida Console" panose="020B0609040504020204" pitchFamily="49" charset="0"/>
                  </a:rPr>
                  <a:t> </a:t>
                </a:r>
                <a:r>
                  <a:rPr lang="de-DE" sz="1800" dirty="0" err="1">
                    <a:latin typeface="Lucida Console" panose="020B0609040504020204" pitchFamily="49" charset="0"/>
                  </a:rPr>
                  <a:t>owl:Class</a:t>
                </a:r>
                <a:r>
                  <a:rPr lang="de-DE" sz="1800" dirty="0">
                    <a:latin typeface="Lucida Console" panose="020B0609040504020204" pitchFamily="49" charset="0"/>
                  </a:rPr>
                  <a:t> ;</a:t>
                </a:r>
                <a:br>
                  <a:rPr lang="de-DE" sz="1800" dirty="0">
                    <a:latin typeface="Lucida Console" panose="020B0609040504020204" pitchFamily="49" charset="0"/>
                  </a:rPr>
                </a:br>
                <a:r>
                  <a:rPr lang="de-DE" sz="1800" dirty="0">
                    <a:latin typeface="Lucida Console" panose="020B0609040504020204" pitchFamily="49" charset="0"/>
                  </a:rPr>
                  <a:t>           </a:t>
                </a:r>
                <a:r>
                  <a:rPr lang="de-DE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rdfs:subClassOf</a:t>
                </a:r>
                <a:r>
                  <a:rPr lang="de-DE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de-DE" sz="1800" dirty="0">
                    <a:latin typeface="Lucida Console" panose="020B0609040504020204" pitchFamily="49" charset="0"/>
                  </a:rPr>
                  <a:t>[ </a:t>
                </a:r>
                <a:r>
                  <a:rPr lang="de-DE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de-DE" sz="1800" dirty="0">
                    <a:latin typeface="Lucida Console" panose="020B0609040504020204" pitchFamily="49" charset="0"/>
                  </a:rPr>
                  <a:t> </a:t>
                </a:r>
                <a:r>
                  <a:rPr lang="de-DE" sz="1800" dirty="0" err="1">
                    <a:latin typeface="Lucida Console" panose="020B0609040504020204" pitchFamily="49" charset="0"/>
                  </a:rPr>
                  <a:t>owl:Restriction</a:t>
                </a:r>
                <a:r>
                  <a:rPr lang="de-DE" sz="1800" dirty="0">
                    <a:latin typeface="Lucida Console" panose="020B0609040504020204" pitchFamily="49" charset="0"/>
                  </a:rPr>
                  <a:t> ;</a:t>
                </a:r>
                <a:br>
                  <a:rPr lang="de-DE" sz="1800" dirty="0">
                    <a:latin typeface="Lucida Console" panose="020B0609040504020204" pitchFamily="49" charset="0"/>
                  </a:rPr>
                </a:br>
                <a:r>
                  <a:rPr lang="de-DE" sz="1800" dirty="0">
                    <a:latin typeface="Lucida Console" panose="020B0609040504020204" pitchFamily="49" charset="0"/>
                  </a:rPr>
                  <a:t>                             </a:t>
                </a:r>
                <a:r>
                  <a:rPr lang="de-DE" sz="1800" dirty="0" err="1">
                    <a:latin typeface="Lucida Console" panose="020B0609040504020204" pitchFamily="49" charset="0"/>
                  </a:rPr>
                  <a:t>owl:onProperty</a:t>
                </a:r>
                <a:r>
                  <a:rPr lang="de-DE" sz="1800" dirty="0">
                    <a:latin typeface="Lucida Console" panose="020B0609040504020204" pitchFamily="49" charset="0"/>
                  </a:rPr>
                  <a:t> </a:t>
                </a:r>
                <a:r>
                  <a:rPr lang="de-DE" sz="1800" dirty="0" err="1">
                    <a:latin typeface="Lucida Console" panose="020B0609040504020204" pitchFamily="49" charset="0"/>
                  </a:rPr>
                  <a:t>ont:hasBirthdate</a:t>
                </a:r>
                <a:r>
                  <a:rPr lang="de-DE" sz="1800" dirty="0">
                    <a:latin typeface="Lucida Console" panose="020B0609040504020204" pitchFamily="49" charset="0"/>
                  </a:rPr>
                  <a:t> ;</a:t>
                </a:r>
                <a:br>
                  <a:rPr lang="de-DE" sz="1800" dirty="0">
                    <a:latin typeface="Lucida Console" panose="020B0609040504020204" pitchFamily="49" charset="0"/>
                  </a:rPr>
                </a:br>
                <a:r>
                  <a:rPr lang="de-DE" sz="1800" dirty="0">
                    <a:latin typeface="Lucida Console" panose="020B0609040504020204" pitchFamily="49" charset="0"/>
                  </a:rPr>
                  <a:t>                             </a:t>
                </a:r>
                <a:r>
                  <a:rPr lang="de-DE" sz="1800" dirty="0" err="1">
                    <a:latin typeface="Lucida Console" panose="020B0609040504020204" pitchFamily="49" charset="0"/>
                  </a:rPr>
                  <a:t>owl:SomeValuesFrom</a:t>
                </a:r>
                <a:r>
                  <a:rPr lang="de-DE" sz="1800" dirty="0">
                    <a:latin typeface="Lucida Console" panose="020B0609040504020204" pitchFamily="49" charset="0"/>
                  </a:rPr>
                  <a:t> </a:t>
                </a:r>
                <a:r>
                  <a:rPr lang="de-DE" sz="1800" dirty="0" err="1">
                    <a:latin typeface="Lucida Console" panose="020B0609040504020204" pitchFamily="49" charset="0"/>
                  </a:rPr>
                  <a:t>owl:Thing</a:t>
                </a:r>
                <a:r>
                  <a:rPr lang="de-DE" sz="1800" dirty="0">
                    <a:latin typeface="Lucida Console" panose="020B0609040504020204" pitchFamily="49" charset="0"/>
                  </a:rPr>
                  <a:t> ] .</a:t>
                </a:r>
              </a:p>
            </p:txBody>
          </p:sp>
        </mc:Choice>
        <mc:Fallback xmlns="">
          <p:sp>
            <p:nvSpPr>
              <p:cNvPr id="8294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819EB3-DB05-C143-9236-3DEFD9CD38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220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Sufficient Class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946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Describes a subset of the class (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charset="0"/>
                        <a:ea typeface="Courier" charset="0"/>
                        <a:cs typeface="Courier" charset="0"/>
                      </a:rPr>
                      <m:t>⊒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“If we know that something has this property, then it belongs to this class...”</a:t>
                </a:r>
              </a:p>
              <a:p>
                <a:pPr marL="0" indent="0">
                  <a:buNone/>
                </a:pPr>
                <a:r>
                  <a:rPr lang="en-US" dirty="0"/>
                  <a:t>Defined using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rdfs:subClassOf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dirty="0"/>
                  <a:t>– in the other direction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smtClean="0">
                          <a:latin typeface="Cambria Math" charset="0"/>
                          <a:ea typeface="Courier" charset="0"/>
                          <a:cs typeface="Courier" charset="0"/>
                        </a:rPr>
                        <m:t>Person</m:t>
                      </m:r>
                      <m:r>
                        <a:rPr lang="de-DE" b="0" i="1" smtClean="0">
                          <a:latin typeface="Cambria Math" charset="0"/>
                          <a:ea typeface="Courier" charset="0"/>
                          <a:cs typeface="Courier" charset="0"/>
                        </a:rPr>
                        <m:t>⊒∃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charset="0"/>
                          <a:ea typeface="Courier" charset="0"/>
                          <a:cs typeface="Courier" charset="0"/>
                        </a:rPr>
                        <m:t>hasNationalInsuranceNumber</m:t>
                      </m:r>
                      <m:r>
                        <a:rPr lang="en-GB" b="0" i="0" smtClean="0">
                          <a:latin typeface="Cambria Math" panose="02040503050406030204" pitchFamily="18" charset="0"/>
                          <a:ea typeface="Courier" charset="0"/>
                          <a:cs typeface="Courier" charset="0"/>
                        </a:rPr>
                        <m:t>.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ourier" charset="0"/>
                          <a:cs typeface="Courier" charset="0"/>
                        </a:rPr>
                        <m:t>⊤</m:t>
                      </m:r>
                    </m:oMath>
                  </m:oMathPara>
                </a14:m>
                <a:endParaRPr lang="en-GB" b="0" dirty="0">
                  <a:latin typeface="Courier" charset="0"/>
                  <a:ea typeface="Courier" charset="0"/>
                  <a:cs typeface="Courier" charset="0"/>
                </a:endParaRPr>
              </a:p>
              <a:p>
                <a:pPr marL="0" indent="0">
                  <a:buNone/>
                </a:pPr>
                <a:endParaRPr lang="de-DE" dirty="0">
                  <a:latin typeface="Courier" charset="0"/>
                  <a:ea typeface="Courier" charset="0"/>
                  <a:cs typeface="Courier" charset="0"/>
                </a:endParaRPr>
              </a:p>
              <a:p>
                <a:endParaRPr lang="de-DE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294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2DF275-F17C-2142-BB78-AF7CD10CCE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581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Necessary and Sufficient Class Definitions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946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Defined / complete classes (</a:t>
                </a:r>
                <a:r>
                  <a:rPr lang="en-GB" dirty="0"/>
                  <a:t>≡)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“If something fulfills the conditions..., then it is an X."</a:t>
                </a:r>
              </a:p>
              <a:p>
                <a:pPr marL="0" indent="0">
                  <a:buNone/>
                </a:pPr>
                <a:r>
                  <a:rPr lang="en-US" dirty="0"/>
                  <a:t>Defined using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owl:equivalentClass</a:t>
                </a:r>
                <a:r>
                  <a:rPr lang="en-US" dirty="0"/>
                  <a:t>: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smtClean="0">
                          <a:latin typeface="Cambria Math" charset="0"/>
                          <a:ea typeface="Courier" charset="0"/>
                          <a:cs typeface="Courier" charset="0"/>
                        </a:rPr>
                        <m:t>Student</m:t>
                      </m:r>
                      <m:r>
                        <a:rPr lang="de-DE" b="0" i="1" smtClean="0">
                          <a:latin typeface="Cambria Math" charset="0"/>
                          <a:ea typeface="Courier" charset="0"/>
                          <a:cs typeface="Courier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charset="0"/>
                          <a:ea typeface="Courier" charset="0"/>
                          <a:cs typeface="Courier" charset="0"/>
                        </a:rPr>
                        <m:t>Person</m:t>
                      </m:r>
                      <m:r>
                        <a:rPr lang="de-DE" b="0" i="1" smtClean="0">
                          <a:latin typeface="Cambria Math" charset="0"/>
                          <a:ea typeface="Courier" charset="0"/>
                          <a:cs typeface="Courier" charset="0"/>
                        </a:rPr>
                        <m:t>⊓</m:t>
                      </m:r>
                      <m:r>
                        <a:rPr lang="de-DE" i="1">
                          <a:latin typeface="Cambria Math" charset="0"/>
                          <a:ea typeface="Courier" charset="0"/>
                          <a:cs typeface="Courier" charset="0"/>
                        </a:rPr>
                        <m:t>∃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charset="0"/>
                          <a:ea typeface="Courier" charset="0"/>
                          <a:cs typeface="Courier" charset="0"/>
                        </a:rPr>
                        <m:t>is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ourier" charset="0"/>
                          <a:cs typeface="Courier" charset="0"/>
                        </a:rPr>
                        <m:t>Enrolled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charset="0"/>
                          <a:ea typeface="Courier" charset="0"/>
                          <a:cs typeface="Courier" charset="0"/>
                        </a:rPr>
                        <m:t>At</m:t>
                      </m:r>
                      <m:r>
                        <a:rPr lang="en-GB" b="0" i="0" smtClean="0">
                          <a:latin typeface="Cambria Math" panose="02040503050406030204" pitchFamily="18" charset="0"/>
                          <a:ea typeface="Courier" charset="0"/>
                          <a:cs typeface="Courier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ourier" charset="0"/>
                          <a:cs typeface="Courier" charset="0"/>
                        </a:rPr>
                        <m:t>University</m:t>
                      </m:r>
                    </m:oMath>
                  </m:oMathPara>
                </a14:m>
                <a:endParaRPr lang="de-DE" b="0" dirty="0">
                  <a:latin typeface="Courier" charset="0"/>
                  <a:ea typeface="Courier" charset="0"/>
                  <a:cs typeface="Courier" charset="0"/>
                </a:endParaRPr>
              </a:p>
              <a:p>
                <a:pPr marL="0" indent="0">
                  <a:buNone/>
                </a:pPr>
                <a:endParaRPr lang="de-DE" dirty="0">
                  <a:latin typeface="Courier" charset="0"/>
                  <a:ea typeface="Courier" charset="0"/>
                  <a:cs typeface="Courier" charset="0"/>
                </a:endParaRPr>
              </a:p>
              <a:p>
                <a:pPr marL="0" indent="0">
                  <a:buNone/>
                </a:pPr>
                <a:r>
                  <a:rPr lang="de-DE" dirty="0"/>
                  <a:t>Note: </a:t>
                </a:r>
                <a:r>
                  <a:rPr lang="de-DE" dirty="0" err="1"/>
                  <a:t>It</a:t>
                </a:r>
                <a:r>
                  <a:rPr lang="de-DE" dirty="0"/>
                  <a:t> will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rather</a:t>
                </a:r>
                <a:r>
                  <a:rPr lang="de-DE" dirty="0"/>
                  <a:t> </a:t>
                </a:r>
                <a:r>
                  <a:rPr lang="de-DE" dirty="0" err="1"/>
                  <a:t>difficult</a:t>
                </a:r>
                <a:r>
                  <a:rPr lang="de-DE" dirty="0"/>
                  <a:t>, </a:t>
                </a:r>
                <a:r>
                  <a:rPr lang="de-DE" dirty="0" err="1"/>
                  <a:t>if</a:t>
                </a:r>
                <a:r>
                  <a:rPr lang="de-DE" dirty="0"/>
                  <a:t> not </a:t>
                </a:r>
                <a:r>
                  <a:rPr lang="de-DE" dirty="0" err="1"/>
                  <a:t>impossible</a:t>
                </a:r>
                <a:r>
                  <a:rPr lang="de-DE" dirty="0"/>
                  <a:t>,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give</a:t>
                </a:r>
                <a:r>
                  <a:rPr lang="de-DE" dirty="0"/>
                  <a:t> </a:t>
                </a:r>
                <a:r>
                  <a:rPr lang="de-DE" dirty="0" err="1"/>
                  <a:t>conditions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both</a:t>
                </a:r>
                <a:r>
                  <a:rPr lang="de-DE" dirty="0"/>
                  <a:t> </a:t>
                </a:r>
                <a:r>
                  <a:rPr lang="de-DE" dirty="0" err="1"/>
                  <a:t>sufficient</a:t>
                </a:r>
                <a:r>
                  <a:rPr lang="de-DE" dirty="0"/>
                  <a:t> </a:t>
                </a:r>
                <a:r>
                  <a:rPr lang="de-DE" b="1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necessary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a </a:t>
                </a:r>
                <a:r>
                  <a:rPr lang="de-DE" dirty="0" err="1"/>
                  <a:t>class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as</a:t>
                </a:r>
                <a:r>
                  <a:rPr lang="de-DE" dirty="0"/>
                  <a:t> </a:t>
                </a:r>
                <a:r>
                  <a:rPr lang="de-DE" dirty="0" err="1"/>
                  <a:t>complex</a:t>
                </a:r>
                <a:r>
                  <a:rPr lang="de-DE" dirty="0"/>
                  <a:t> </a:t>
                </a:r>
                <a:r>
                  <a:rPr lang="de-DE" dirty="0" err="1"/>
                  <a:t>as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latin typeface="Cambria Math" charset="0"/>
                        <a:ea typeface="Courier" charset="0"/>
                        <a:cs typeface="Courier" charset="0"/>
                      </a:rPr>
                      <m:t>Person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8294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E527E4-3788-624B-A371-F40C88C979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324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Georgia" charset="0"/>
                <a:cs typeface="Georgia" charset="0"/>
              </a:rPr>
              <a:t>Property types - Inverse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994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Defines a property as the </a:t>
                </a:r>
                <a:r>
                  <a:rPr lang="en-GB" i="1" dirty="0">
                    <a:ea typeface="Georgia" charset="0"/>
                    <a:cs typeface="Georgia" charset="0"/>
                  </a:rPr>
                  <a:t>inverse</a:t>
                </a:r>
                <a:r>
                  <a:rPr lang="en-GB" dirty="0">
                    <a:ea typeface="Georgia" charset="0"/>
                    <a:cs typeface="Georgia" charset="0"/>
                  </a:rPr>
                  <a:t> of another property</a:t>
                </a:r>
              </a:p>
              <a:p>
                <a:pPr marL="269875" indent="-269875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	(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𝑅</m:t>
                    </m:r>
                    <m:r>
                      <a:rPr lang="en-GB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≡</m:t>
                    </m:r>
                    <m:r>
                      <a:rPr lang="en-GB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𝑆</m:t>
                    </m:r>
                    <m:r>
                      <a:rPr lang="en-GB" i="1" baseline="30000" dirty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−</m:t>
                    </m:r>
                  </m:oMath>
                </a14:m>
                <a:r>
                  <a:rPr lang="en-GB" dirty="0">
                    <a:ea typeface="Georgia" charset="0"/>
                    <a:cs typeface="Georgia" charset="0"/>
                  </a:rPr>
                  <a:t>)</a:t>
                </a:r>
              </a:p>
              <a:p>
                <a:pPr marL="269875" indent="-269875"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269875" indent="-269875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ont:hasAuthor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owl:ObjectProperty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;</a:t>
                </a:r>
                <a:b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</a:b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          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owl:inverseOf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ont:wrote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.</a:t>
                </a:r>
              </a:p>
              <a:p>
                <a:pPr marL="269875" indent="-269875">
                  <a:buFont typeface="Arial" charset="0"/>
                  <a:buChar char="•"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269875" indent="-269875"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</p:txBody>
          </p:sp>
        </mc:Choice>
        <mc:Fallback xmlns="">
          <p:sp>
            <p:nvSpPr>
              <p:cNvPr id="8499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6FBB52-B327-5F4D-852F-2BA8B19D22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679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Georgia" charset="0"/>
                <a:cs typeface="Georgia" charset="0"/>
              </a:rPr>
              <a:t>Property types - Symmetric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042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A property R is </a:t>
                </a:r>
                <a:r>
                  <a:rPr lang="en-GB" i="1" dirty="0">
                    <a:ea typeface="Georgia" charset="0"/>
                    <a:cs typeface="Georgia" charset="0"/>
                  </a:rPr>
                  <a:t>symmetric</a:t>
                </a:r>
                <a:r>
                  <a:rPr lang="en-GB" dirty="0">
                    <a:ea typeface="Georgia" charset="0"/>
                    <a:cs typeface="Georgia" charset="0"/>
                  </a:rPr>
                  <a:t> if the following condition holds:</a:t>
                </a:r>
              </a:p>
              <a:p>
                <a:pPr marL="0" indent="0"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𝑦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∈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𝐼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⟺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∈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𝐼</m:t>
                          </m:r>
                        </m:sup>
                      </m:sSup>
                    </m:oMath>
                  </m:oMathPara>
                </a14:m>
                <a:endParaRPr lang="en-GB" dirty="0">
                  <a:ea typeface="Georgia" charset="0"/>
                  <a:cs typeface="Georgia" charset="0"/>
                </a:endParaRPr>
              </a:p>
              <a:p>
                <a:pPr marL="269875" indent="-269875">
                  <a:buNone/>
                </a:pPr>
                <a:endParaRPr lang="en-GB" dirty="0">
                  <a:ea typeface="Georgia" charset="0"/>
                  <a:cs typeface="Georgia" charset="0"/>
                  <a:sym typeface="Wingdings" charset="2"/>
                </a:endParaRPr>
              </a:p>
              <a:p>
                <a:pPr marL="269875" indent="-269875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  <a:sym typeface="Wingdings" charset="2"/>
                  </a:rPr>
                  <a:t>ont:hasSibling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  <a:sym typeface="Wingdings" charset="2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  <a:sym typeface="Wingdings" charset="2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  <a:sym typeface="Wingdings" charset="2"/>
                  </a:rPr>
                  <a:t>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  <a:sym typeface="Wingdings" charset="2"/>
                  </a:rPr>
                  <a:t>owl:SymmetricProperty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  <a:sym typeface="Wingdings" charset="2"/>
                  </a:rPr>
                  <a:t> 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  <a:sym typeface="Wingdings" charset="2"/>
                  </a:rPr>
                  <a:t>.</a:t>
                </a:r>
              </a:p>
              <a:p>
                <a:pPr marL="269875" indent="-269875">
                  <a:buNone/>
                </a:pPr>
                <a:endParaRPr lang="en-GB" sz="1800" dirty="0">
                  <a:latin typeface="Lucida Console" panose="020B0609040504020204" pitchFamily="49" charset="0"/>
                  <a:ea typeface="Georgia" charset="0"/>
                  <a:cs typeface="Georgia" charset="0"/>
                  <a:sym typeface="Wingdings" charset="2"/>
                </a:endParaRPr>
              </a:p>
              <a:p>
                <a:pPr marL="269875" indent="-269875">
                  <a:buNone/>
                </a:pPr>
                <a:r>
                  <a:rPr lang="en-GB" dirty="0">
                    <a:ea typeface="Georgia" charset="0"/>
                    <a:cs typeface="Georgia" charset="0"/>
                    <a:sym typeface="Wingdings" charset="2"/>
                  </a:rPr>
                  <a:t>In DL notation: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  <a:sym typeface="Wingdings" charset="2"/>
                      </a:rPr>
                      <m:t>𝑅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  <a:sym typeface="Wingdings" charset="2"/>
                      </a:rPr>
                      <m:t>≡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Georgia" charset="0"/>
                            <a:cs typeface="Georgia" charset="0"/>
                            <a:sym typeface="Wingdings" charset="2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Georgia" charset="0"/>
                            <a:cs typeface="Georgia" charset="0"/>
                            <a:sym typeface="Wingdings" charset="2"/>
                          </a:rPr>
                          <m:t>𝑅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Georgia" charset="0"/>
                            <a:cs typeface="Georgia" charset="0"/>
                            <a:sym typeface="Wingdings" charset="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GB" dirty="0">
                    <a:ea typeface="Georgia" charset="0"/>
                    <a:cs typeface="Georgia" charset="0"/>
                    <a:sym typeface="Wingdings" charset="2"/>
                  </a:rPr>
                  <a:t> (symmetric properties are their own inverses)</a:t>
                </a:r>
              </a:p>
            </p:txBody>
          </p:sp>
        </mc:Choice>
        <mc:Fallback xmlns="">
          <p:sp>
            <p:nvSpPr>
              <p:cNvPr id="8704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106F23-77A2-5A47-A28E-616273E35B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116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Property types – Transitive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090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A property R is </a:t>
                </a:r>
                <a:r>
                  <a:rPr lang="en-GB" i="1" dirty="0">
                    <a:ea typeface="Georgia" charset="0"/>
                    <a:cs typeface="Georgia" charset="0"/>
                  </a:rPr>
                  <a:t>transitive</a:t>
                </a:r>
                <a:r>
                  <a:rPr lang="en-GB" dirty="0">
                    <a:ea typeface="Georgia" charset="0"/>
                    <a:cs typeface="Georgia" charset="0"/>
                  </a:rPr>
                  <a:t> if the following condition holds:</a:t>
                </a:r>
              </a:p>
              <a:p>
                <a:pPr marL="0" indent="0"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𝑦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∈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𝐼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∧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𝑧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∈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𝐼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⇒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𝑧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∈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𝐼</m:t>
                          </m:r>
                        </m:sup>
                      </m:sSup>
                    </m:oMath>
                  </m:oMathPara>
                </a14:m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269875" indent="-269875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  <a:sym typeface="Wingdings" charset="2"/>
                  </a:rPr>
                  <a:t>ont:hasAncestor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  <a:sym typeface="Wingdings" charset="2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  <a:sym typeface="Wingdings" charset="2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  <a:sym typeface="Wingdings" charset="2"/>
                  </a:rPr>
                  <a:t>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  <a:sym typeface="Wingdings" charset="2"/>
                  </a:rPr>
                  <a:t>owl:TransitiveProperty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  <a:sym typeface="Wingdings" charset="2"/>
                  </a:rPr>
                  <a:t> 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  <a:sym typeface="Wingdings" charset="2"/>
                  </a:rPr>
                  <a:t>.</a:t>
                </a:r>
              </a:p>
              <a:p>
                <a:pPr marL="269875" indent="-269875">
                  <a:buNone/>
                </a:pPr>
                <a:endParaRPr lang="en-GB" sz="1800" dirty="0">
                  <a:latin typeface="Lucida Console" panose="020B0609040504020204" pitchFamily="49" charset="0"/>
                  <a:ea typeface="Georgia" charset="0"/>
                  <a:cs typeface="Georgia" charset="0"/>
                  <a:sym typeface="Wingdings" charset="2"/>
                </a:endParaRPr>
              </a:p>
              <a:p>
                <a:pPr marL="269875" indent="-269875">
                  <a:buNone/>
                </a:pPr>
                <a:r>
                  <a:rPr lang="en-GB" dirty="0">
                    <a:ea typeface="Georgia" charset="0"/>
                    <a:cs typeface="Georgia" charset="0"/>
                    <a:sym typeface="Wingdings" charset="2"/>
                  </a:rPr>
                  <a:t>In DL notation: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  <a:sym typeface="Wingdings" charset="2"/>
                      </a:rPr>
                      <m:t>𝑅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  <a:sym typeface="Wingdings" charset="2"/>
                      </a:rPr>
                      <m:t>⊑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Georgia" charset="0"/>
                            <a:cs typeface="Georgia" charset="0"/>
                            <a:sym typeface="Wingdings" charset="2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Georgia" charset="0"/>
                            <a:cs typeface="Georgia" charset="0"/>
                            <a:sym typeface="Wingdings" charset="2"/>
                          </a:rPr>
                          <m:t>𝑅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Georgia" charset="0"/>
                            <a:cs typeface="Georgia" charset="0"/>
                            <a:sym typeface="Wingdings" charset="2"/>
                          </a:rPr>
                          <m:t>+</m:t>
                        </m:r>
                      </m:sup>
                    </m:sSup>
                  </m:oMath>
                </a14:m>
                <a:endParaRPr lang="en-GB" dirty="0">
                  <a:latin typeface="Lucida Console" panose="020B0609040504020204" pitchFamily="49" charset="0"/>
                  <a:ea typeface="Georgia" charset="0"/>
                  <a:cs typeface="Georgia" charset="0"/>
                  <a:sym typeface="Wingdings" charset="2"/>
                </a:endParaRPr>
              </a:p>
            </p:txBody>
          </p:sp>
        </mc:Choice>
        <mc:Fallback xmlns="">
          <p:sp>
            <p:nvSpPr>
              <p:cNvPr id="8909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33EE21-F60F-244D-A3F2-8FA67716A3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372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Property types – Functional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138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A property R is </a:t>
                </a:r>
                <a:r>
                  <a:rPr lang="en-GB" i="1" dirty="0">
                    <a:ea typeface="Georgia" charset="0"/>
                    <a:cs typeface="Georgia" charset="0"/>
                  </a:rPr>
                  <a:t>functional</a:t>
                </a:r>
                <a:r>
                  <a:rPr lang="en-GB" dirty="0">
                    <a:ea typeface="Georgia" charset="0"/>
                    <a:cs typeface="Georgia" charset="0"/>
                  </a:rPr>
                  <a:t> if the following condition holds:</a:t>
                </a:r>
              </a:p>
              <a:p>
                <a:pPr marL="0" indent="0"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𝑦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∈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𝐼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∧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𝑧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∈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𝐼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⇒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𝑧</m:t>
                      </m:r>
                    </m:oMath>
                  </m:oMathPara>
                </a14:m>
                <a:endParaRPr lang="en-GB" dirty="0">
                  <a:ea typeface="Georgia" charset="0"/>
                  <a:cs typeface="Georgia" charset="0"/>
                </a:endParaRPr>
              </a:p>
              <a:p>
                <a:pPr marL="269875" indent="-269875"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269875" indent="-269875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ont:hasNINumber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owl:FunctionalProperty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.</a:t>
                </a:r>
              </a:p>
              <a:p>
                <a:pPr marL="269875" indent="-269875"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269875" indent="-269875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(everyone has only one NI number)</a:t>
                </a:r>
              </a:p>
              <a:p>
                <a:pPr marL="269875" indent="-269875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(everyone has only one birthdate)</a:t>
                </a:r>
              </a:p>
              <a:p>
                <a:pPr marL="269875" indent="-269875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(but: people may have several means of identification)</a:t>
                </a:r>
              </a:p>
              <a:p>
                <a:pPr marL="269875" indent="-269875">
                  <a:buFont typeface="Arial" charset="0"/>
                  <a:buChar char="•"/>
                </a:pPr>
                <a:endParaRPr lang="en-GB" dirty="0">
                  <a:ea typeface="Georgia" charset="0"/>
                  <a:cs typeface="Georgia" charset="0"/>
                </a:endParaRPr>
              </a:p>
            </p:txBody>
          </p:sp>
        </mc:Choice>
        <mc:Fallback xmlns="">
          <p:sp>
            <p:nvSpPr>
              <p:cNvPr id="9113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74176F-B3A5-8D4B-9663-4D730B68D1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321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Property types – Inverse Functional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186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A property R is </a:t>
                </a:r>
                <a:r>
                  <a:rPr lang="en-GB" i="1" dirty="0"/>
                  <a:t>inverse functional </a:t>
                </a:r>
                <a:r>
                  <a:rPr lang="en-GB" dirty="0"/>
                  <a:t>if the following condition holds: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  <m:r>
                        <a:rPr lang="en-GB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GB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  <m:r>
                        <a:rPr lang="en-GB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</a:rPr>
                  <a:t>ont:hasNINumber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owl:InverseFunctionalProperty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GB" sz="1800" dirty="0">
                    <a:latin typeface="Lucida Console" panose="020B0609040504020204" pitchFamily="49" charset="0"/>
                  </a:rPr>
                  <a:t>.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(people with the same NI number are the same person)</a:t>
                </a:r>
              </a:p>
              <a:p>
                <a:pPr marL="0" indent="0">
                  <a:buNone/>
                </a:pPr>
                <a:r>
                  <a:rPr lang="en-GB" dirty="0"/>
                  <a:t>(each identification points to only one person)</a:t>
                </a:r>
              </a:p>
              <a:p>
                <a:pPr marL="0" indent="0">
                  <a:buNone/>
                </a:pPr>
                <a:r>
                  <a:rPr lang="en-GB" dirty="0"/>
                  <a:t>(but: many people have the same birthdate)</a:t>
                </a:r>
              </a:p>
              <a:p>
                <a:pPr marL="0" indent="0">
                  <a:buNone/>
                </a:pPr>
                <a:r>
                  <a:rPr lang="en-GB" dirty="0"/>
                  <a:t>Cannot be used with </a:t>
                </a:r>
                <a:r>
                  <a:rPr lang="en-GB" dirty="0" err="1"/>
                  <a:t>owl:DatatypeProperty</a:t>
                </a:r>
                <a:r>
                  <a:rPr lang="en-GB" dirty="0"/>
                  <a:t> in OWL </a:t>
                </a:r>
                <a:r>
                  <a:rPr lang="en-GB" dirty="0" err="1"/>
                  <a:t>Lite</a:t>
                </a:r>
                <a:r>
                  <a:rPr lang="en-GB" dirty="0"/>
                  <a:t>/DL</a:t>
                </a:r>
              </a:p>
            </p:txBody>
          </p:sp>
        </mc:Choice>
        <mc:Fallback xmlns="">
          <p:sp>
            <p:nvSpPr>
              <p:cNvPr id="9318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20B0EA-5921-EB47-B840-5EA68BC9BB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22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OWL Feature Summary</a:t>
            </a:r>
            <a:endParaRPr lang="en-US"/>
          </a:p>
        </p:txBody>
      </p:sp>
      <p:sp>
        <p:nvSpPr>
          <p:cNvPr id="22530" name="Rectangle 7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Necessary and sufficient conditions for class membership</a:t>
            </a:r>
          </a:p>
          <a:p>
            <a:r>
              <a:rPr lang="en-GB" dirty="0"/>
              <a:t>Property restrictions</a:t>
            </a:r>
          </a:p>
          <a:p>
            <a:pPr lvl="1"/>
            <a:r>
              <a:rPr lang="en-GB" dirty="0"/>
              <a:t>Local range, cardinality, value constraints</a:t>
            </a:r>
          </a:p>
          <a:p>
            <a:r>
              <a:rPr lang="en-GB" dirty="0"/>
              <a:t>Equivalence and identity relations</a:t>
            </a:r>
          </a:p>
          <a:p>
            <a:r>
              <a:rPr lang="en-GB" dirty="0"/>
              <a:t>Property characteristics</a:t>
            </a:r>
          </a:p>
          <a:p>
            <a:pPr lvl="1"/>
            <a:r>
              <a:rPr lang="en-GB" dirty="0"/>
              <a:t>Transitive, symmetric, functional</a:t>
            </a:r>
          </a:p>
          <a:p>
            <a:r>
              <a:rPr lang="en-GB" dirty="0"/>
              <a:t>Complex classes</a:t>
            </a:r>
          </a:p>
          <a:p>
            <a:pPr lvl="1"/>
            <a:r>
              <a:rPr lang="en-GB" dirty="0"/>
              <a:t>Set operators, enumerated classes, disjoint classes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A34A54-906B-034D-B8C4-4DB22E4AB6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534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Disjoint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234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1800" dirty="0">
                    <a:latin typeface="Lucida Console" panose="020B0609040504020204" pitchFamily="49" charset="0"/>
                  </a:rPr>
                  <a:t>owl:disjointWith</a:t>
                </a:r>
              </a:p>
              <a:p>
                <a:pPr lvl="1"/>
                <a:r>
                  <a:rPr lang="en-GB" dirty="0"/>
                  <a:t>members of one class cannot also be members of some specified other class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</a:rPr>
                  <a:t>ont:Duck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owl:Class</a:t>
                </a:r>
                <a:r>
                  <a:rPr lang="en-GB" sz="1800" dirty="0">
                    <a:latin typeface="Lucida Console" panose="020B0609040504020204" pitchFamily="49" charset="0"/>
                  </a:rPr>
                  <a:t> ;</a:t>
                </a:r>
                <a:br>
                  <a:rPr lang="en-GB" sz="1800" dirty="0">
                    <a:latin typeface="Lucida Console" panose="020B0609040504020204" pitchFamily="49" charset="0"/>
                  </a:rPr>
                </a:br>
                <a:r>
                  <a:rPr lang="en-GB" sz="1800" dirty="0">
                    <a:latin typeface="Lucida Console" panose="020B0609040504020204" pitchFamily="49" charset="0"/>
                  </a:rPr>
                  <a:t>        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owl:disjointWith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ont:Goose</a:t>
                </a:r>
                <a:r>
                  <a:rPr lang="en-GB" sz="1800" dirty="0">
                    <a:latin typeface="Lucida Console" panose="020B0609040504020204" pitchFamily="49" charset="0"/>
                  </a:rPr>
                  <a:t> .</a:t>
                </a:r>
              </a:p>
              <a:p>
                <a:pPr marL="0" indent="0">
                  <a:buNone/>
                </a:pPr>
                <a:endParaRPr lang="en-GB" sz="1800" dirty="0">
                  <a:latin typeface="Lucida Console" panose="020B0609040504020204" pitchFamily="49" charset="0"/>
                </a:endParaRPr>
              </a:p>
              <a:p>
                <a:pPr marL="0" indent="0">
                  <a:buNone/>
                </a:pPr>
                <a:r>
                  <a:rPr lang="en-GB" sz="2200" dirty="0"/>
                  <a:t>In DL notation: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200" b="0" i="0" smtClean="0">
                        <a:latin typeface="Cambria Math" panose="02040503050406030204" pitchFamily="18" charset="0"/>
                      </a:rPr>
                      <m:t>Duck</m:t>
                    </m:r>
                    <m:r>
                      <a:rPr lang="en-GB" sz="2200" b="0" i="0" smtClean="0">
                        <a:latin typeface="Cambria Math" panose="02040503050406030204" pitchFamily="18" charset="0"/>
                      </a:rPr>
                      <m:t>⊓</m:t>
                    </m:r>
                    <m:r>
                      <m:rPr>
                        <m:sty m:val="p"/>
                      </m:rPr>
                      <a:rPr lang="en-GB" sz="2200" b="0" i="0" smtClean="0">
                        <a:latin typeface="Cambria Math" panose="02040503050406030204" pitchFamily="18" charset="0"/>
                      </a:rPr>
                      <m:t>Goose</m:t>
                    </m:r>
                    <m:r>
                      <a:rPr lang="en-GB" sz="2200" b="0" i="0" smtClean="0">
                        <a:latin typeface="Cambria Math" panose="02040503050406030204" pitchFamily="18" charset="0"/>
                      </a:rPr>
                      <m:t>≡ ⊥</m:t>
                    </m:r>
                  </m:oMath>
                </a14:m>
                <a:endParaRPr lang="en-GB" sz="2200" dirty="0"/>
              </a:p>
              <a:p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r>
                  <a:rPr lang="en-GB" dirty="0"/>
                  <a:t>Cannot be used in OWL </a:t>
                </a:r>
                <a:r>
                  <a:rPr lang="en-GB" dirty="0" err="1"/>
                  <a:t>Lite</a:t>
                </a:r>
                <a:endParaRPr lang="en-GB" dirty="0"/>
              </a:p>
            </p:txBody>
          </p:sp>
        </mc:Choice>
        <mc:Fallback xmlns="">
          <p:sp>
            <p:nvSpPr>
              <p:cNvPr id="9523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811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FA353E-163B-8A47-8A0D-D5E545F998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572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Enumerated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282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Defines a class as a direct enumeration of its members</a:t>
                </a:r>
              </a:p>
              <a:p>
                <a:pPr marL="539750" lvl="1" indent="-269875">
                  <a:lnSpc>
                    <a:spcPct val="90000"/>
                  </a:lnSpc>
                  <a:buFont typeface="Arial" charset="0"/>
                  <a:buChar char="•"/>
                </a:pPr>
                <a:r>
                  <a:rPr lang="en-GB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owl:oneOf</a:t>
                </a:r>
                <a:r>
                  <a:rPr lang="en-GB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dirty="0">
                    <a:ea typeface="Georgia" charset="0"/>
                    <a:cs typeface="Georgia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𝐶</m:t>
                    </m:r>
                    <m:r>
                      <a:rPr lang="en-GB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 ≡ {</m:t>
                    </m:r>
                    <m:r>
                      <a:rPr lang="en-GB" i="1" dirty="0" err="1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𝑎</m:t>
                    </m:r>
                    <m:r>
                      <a:rPr lang="en-GB" i="1" dirty="0" err="1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,</m:t>
                    </m:r>
                    <m:r>
                      <a:rPr lang="en-GB" i="1" dirty="0" err="1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𝑏</m:t>
                    </m:r>
                    <m:r>
                      <a:rPr lang="en-GB" i="1" dirty="0" err="1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,</m:t>
                    </m:r>
                    <m:r>
                      <a:rPr lang="en-GB" i="1" dirty="0" err="1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𝑐</m:t>
                    </m:r>
                    <m:r>
                      <a:rPr lang="en-GB" i="1" dirty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}</m:t>
                    </m:r>
                  </m:oMath>
                </a14:m>
                <a:r>
                  <a:rPr lang="en-GB" dirty="0">
                    <a:ea typeface="Georgia" charset="0"/>
                    <a:cs typeface="Georgia" charset="0"/>
                  </a:rPr>
                  <a:t>)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ont:Beatles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owl:Class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;</a:t>
                </a:r>
                <a:b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</a:b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          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owl:oneOf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(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ont:John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ont:Paul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ont:George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ont:Ringo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) .</a:t>
                </a:r>
              </a:p>
              <a:p>
                <a:pPr marL="269875" indent="-269875">
                  <a:lnSpc>
                    <a:spcPct val="90000"/>
                  </a:lnSpc>
                  <a:buFont typeface="Arial" charset="0"/>
                  <a:buChar char="•"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269875" indent="-269875">
                  <a:lnSpc>
                    <a:spcPct val="90000"/>
                  </a:lnSpc>
                  <a:buFont typeface="Arial" charset="0"/>
                  <a:buChar char="•"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269875" indent="-269875">
                  <a:lnSpc>
                    <a:spcPct val="90000"/>
                  </a:lnSpc>
                  <a:buFont typeface="Arial" charset="0"/>
                  <a:buChar char="•"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269875" indent="-269875">
                  <a:lnSpc>
                    <a:spcPct val="90000"/>
                  </a:lnSpc>
                  <a:buFont typeface="Arial" charset="0"/>
                  <a:buChar char="•"/>
                </a:pPr>
                <a:r>
                  <a:rPr lang="en-GB" dirty="0">
                    <a:ea typeface="Georgia" charset="0"/>
                    <a:cs typeface="Georgia" charset="0"/>
                  </a:rPr>
                  <a:t>Cannot be used in OWL Lite</a:t>
                </a:r>
              </a:p>
            </p:txBody>
          </p:sp>
        </mc:Choice>
        <mc:Fallback xmlns="">
          <p:sp>
            <p:nvSpPr>
              <p:cNvPr id="9728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1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37E73B-91CB-8048-BCC8-897C32A67C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714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Ontology modularisation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owl:imports</a:t>
            </a: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</a:t>
            </a:r>
            <a:r>
              <a:rPr lang="en-GB" dirty="0">
                <a:ea typeface="Georgia" charset="0"/>
                <a:cs typeface="Georgia" charset="0"/>
              </a:rPr>
              <a:t>mechanism for including other ontologies</a:t>
            </a:r>
          </a:p>
          <a:p>
            <a:pPr marL="269875" indent="-269875">
              <a:buFont typeface="Arial" charset="0"/>
              <a:buChar char="•"/>
            </a:pPr>
            <a:r>
              <a:rPr lang="en-GB" dirty="0">
                <a:ea typeface="Georgia" charset="0"/>
                <a:cs typeface="Georgia" charset="0"/>
              </a:rPr>
              <a:t>Also possible to use terms from other ontologies without explicitly importing them</a:t>
            </a:r>
          </a:p>
          <a:p>
            <a:pPr marL="269875" indent="-269875">
              <a:buFont typeface="Arial" charset="0"/>
              <a:buChar char="•"/>
            </a:pPr>
            <a:r>
              <a:rPr lang="en-GB" dirty="0">
                <a:ea typeface="Georgia" charset="0"/>
                <a:cs typeface="Georgia" charset="0"/>
              </a:rPr>
              <a:t>Importing requires certain entailments, whereas simple use does not require (but also does not prevent) those entailments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A28BCC-F824-C34E-A1EB-046F89C4CC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647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Ontology modularisation example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ea typeface="Georgia" charset="0"/>
                <a:cs typeface="Georgia" charset="0"/>
              </a:rPr>
              <a:t>Ontology 1 (ont1) contains:</a:t>
            </a:r>
            <a:br>
              <a:rPr lang="en-GB" dirty="0">
                <a:ea typeface="Georgia" charset="0"/>
                <a:cs typeface="Georgia" charset="0"/>
              </a:rPr>
            </a:br>
            <a:br>
              <a:rPr lang="en-GB" dirty="0">
                <a:ea typeface="Georgia" charset="0"/>
                <a:cs typeface="Georgia" charset="0"/>
              </a:rPr>
            </a:b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BBB </a:t>
            </a: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rdfs:subClassOf</a:t>
            </a: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AAA .</a:t>
            </a:r>
          </a:p>
          <a:p>
            <a:pPr marL="0" indent="0">
              <a:buNone/>
            </a:pPr>
            <a:r>
              <a:rPr lang="en-GB" dirty="0">
                <a:ea typeface="Georgia" charset="0"/>
                <a:cs typeface="Georgia" charset="0"/>
              </a:rPr>
              <a:t>Ontology-2 (ont2) contains:</a:t>
            </a:r>
            <a:br>
              <a:rPr lang="en-GB" dirty="0">
                <a:ea typeface="Georgia" charset="0"/>
                <a:cs typeface="Georgia" charset="0"/>
              </a:rPr>
            </a:br>
            <a:br>
              <a:rPr lang="en-GB" dirty="0">
                <a:ea typeface="Georgia" charset="0"/>
                <a:cs typeface="Georgia" charset="0"/>
              </a:rPr>
            </a:b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ont2 </a:t>
            </a: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owl:imports</a:t>
            </a: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ont1 .</a:t>
            </a:r>
            <a:b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</a:b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CCC </a:t>
            </a: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rdfs:subClassOf</a:t>
            </a: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BBB .</a:t>
            </a:r>
          </a:p>
          <a:p>
            <a:pPr marL="269875" indent="-269875">
              <a:buFont typeface="Arial" charset="0"/>
              <a:buChar char="•"/>
            </a:pPr>
            <a:endParaRPr lang="en-GB" dirty="0">
              <a:ea typeface="Georgia" charset="0"/>
              <a:cs typeface="Georgia" charset="0"/>
            </a:endParaRPr>
          </a:p>
          <a:p>
            <a:pPr marL="0" indent="0">
              <a:buNone/>
            </a:pPr>
            <a:r>
              <a:rPr lang="en-GB" dirty="0">
                <a:ea typeface="Georgia" charset="0"/>
                <a:cs typeface="Georgia" charset="0"/>
              </a:rPr>
              <a:t>Ontology-2 </a:t>
            </a:r>
            <a:r>
              <a:rPr lang="en-GB" b="1" dirty="0">
                <a:ea typeface="Georgia" charset="0"/>
                <a:cs typeface="Georgia" charset="0"/>
              </a:rPr>
              <a:t>must</a:t>
            </a:r>
            <a:r>
              <a:rPr lang="en-GB" dirty="0">
                <a:ea typeface="Georgia" charset="0"/>
                <a:cs typeface="Georgia" charset="0"/>
              </a:rPr>
              <a:t> entail:</a:t>
            </a:r>
            <a:br>
              <a:rPr lang="en-GB" dirty="0">
                <a:ea typeface="Georgia" charset="0"/>
                <a:cs typeface="Georgia" charset="0"/>
              </a:rPr>
            </a:br>
            <a:endParaRPr lang="en-GB" dirty="0">
              <a:ea typeface="Georgia" charset="0"/>
              <a:cs typeface="Georgia" charset="0"/>
            </a:endParaRPr>
          </a:p>
          <a:p>
            <a:pPr marL="0" indent="0">
              <a:buNone/>
            </a:pP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CCC </a:t>
            </a: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rdfs:subClassOf</a:t>
            </a: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AAA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DE2D1E-E6F7-6146-91CD-C2B290C69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679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Ontology modularisation example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ea typeface="Georgia" charset="0"/>
                <a:cs typeface="Georgia" charset="0"/>
              </a:rPr>
              <a:t>Ontology 1 (ont1) contains:</a:t>
            </a:r>
            <a:br>
              <a:rPr lang="en-GB" dirty="0">
                <a:ea typeface="Georgia" charset="0"/>
                <a:cs typeface="Georgia" charset="0"/>
              </a:rPr>
            </a:b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BBB </a:t>
            </a: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rdfs:subClassOf</a:t>
            </a: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AAA .</a:t>
            </a:r>
          </a:p>
          <a:p>
            <a:pPr marL="0" indent="0">
              <a:buNone/>
            </a:pPr>
            <a:r>
              <a:rPr lang="en-GB" dirty="0">
                <a:ea typeface="Georgia" charset="0"/>
                <a:cs typeface="Georgia" charset="0"/>
              </a:rPr>
              <a:t>Ontology-3 (ont3) contains:</a:t>
            </a:r>
            <a:br>
              <a:rPr lang="en-GB" dirty="0">
                <a:ea typeface="Georgia" charset="0"/>
                <a:cs typeface="Georgia" charset="0"/>
              </a:rPr>
            </a:b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CCC </a:t>
            </a: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rdfs:subClassOf</a:t>
            </a: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ont1:BBB .</a:t>
            </a:r>
          </a:p>
          <a:p>
            <a:pPr marL="269875" indent="-269875">
              <a:buFont typeface="Arial" charset="0"/>
              <a:buChar char="•"/>
            </a:pPr>
            <a:endParaRPr lang="en-GB" dirty="0">
              <a:ea typeface="Georgia" charset="0"/>
              <a:cs typeface="Georgia" charset="0"/>
            </a:endParaRPr>
          </a:p>
          <a:p>
            <a:pPr marL="0" indent="0">
              <a:buNone/>
            </a:pPr>
            <a:r>
              <a:rPr lang="en-GB" dirty="0">
                <a:ea typeface="Georgia" charset="0"/>
                <a:cs typeface="Georgia" charset="0"/>
              </a:rPr>
              <a:t>Ontology-3 does </a:t>
            </a:r>
            <a:r>
              <a:rPr lang="en-GB" b="1" dirty="0">
                <a:ea typeface="Georgia" charset="0"/>
                <a:cs typeface="Georgia" charset="0"/>
              </a:rPr>
              <a:t>not necessarily</a:t>
            </a:r>
            <a:r>
              <a:rPr lang="en-GB" dirty="0">
                <a:ea typeface="Georgia" charset="0"/>
                <a:cs typeface="Georgia" charset="0"/>
              </a:rPr>
              <a:t> entail</a:t>
            </a:r>
            <a:br>
              <a:rPr lang="en-GB" dirty="0">
                <a:ea typeface="Georgia" charset="0"/>
                <a:cs typeface="Georgia" charset="0"/>
              </a:rPr>
            </a:b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CCC </a:t>
            </a: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rdfs:subClassOf</a:t>
            </a: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ont1:AAA 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1CD5B5-DA34-8043-B722-46582C268C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937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OWL status</a:t>
            </a:r>
          </a:p>
        </p:txBody>
      </p:sp>
      <p:sp>
        <p:nvSpPr>
          <p:cNvPr id="107522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WebOnt working group formed Nov 2001</a:t>
            </a:r>
          </a:p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OWL Recommendations published in Feb 2004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698F5E-3CCB-5D40-BD26-874A53D67A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587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OWL references</a:t>
            </a:r>
            <a:endParaRPr lang="en-US">
              <a:ea typeface="Georgia" charset="0"/>
              <a:cs typeface="Georgia" charset="0"/>
            </a:endParaRPr>
          </a:p>
        </p:txBody>
      </p:sp>
      <p:sp>
        <p:nvSpPr>
          <p:cNvPr id="109570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ea typeface="Georgia" charset="0"/>
                <a:cs typeface="Georgia" charset="0"/>
              </a:rPr>
              <a:t>Web Ontology Working Group homepage</a:t>
            </a:r>
            <a:br>
              <a:rPr lang="en-GB" dirty="0">
                <a:ea typeface="Georgia" charset="0"/>
                <a:cs typeface="Georgia" charset="0"/>
              </a:rPr>
            </a:br>
            <a:r>
              <a:rPr lang="en-GB" sz="1600" dirty="0">
                <a:ea typeface="Georgia" charset="0"/>
                <a:cs typeface="Georgia" charset="0"/>
              </a:rPr>
              <a:t>http://www.w3.org/2001/</a:t>
            </a:r>
            <a:r>
              <a:rPr lang="en-GB" sz="1600" dirty="0" err="1">
                <a:ea typeface="Georgia" charset="0"/>
                <a:cs typeface="Georgia" charset="0"/>
              </a:rPr>
              <a:t>sw</a:t>
            </a:r>
            <a:r>
              <a:rPr lang="en-GB" sz="1600" dirty="0">
                <a:ea typeface="Georgia" charset="0"/>
                <a:cs typeface="Georgia" charset="0"/>
              </a:rPr>
              <a:t>/</a:t>
            </a:r>
            <a:r>
              <a:rPr lang="en-GB" sz="1600" dirty="0" err="1">
                <a:ea typeface="Georgia" charset="0"/>
                <a:cs typeface="Georgia" charset="0"/>
              </a:rPr>
              <a:t>WebOnt</a:t>
            </a:r>
            <a:r>
              <a:rPr lang="en-GB" sz="1600" dirty="0">
                <a:ea typeface="Georgia" charset="0"/>
                <a:cs typeface="Georgia" charset="0"/>
              </a:rPr>
              <a:t>/</a:t>
            </a:r>
            <a:endParaRPr lang="en-US" sz="1600" dirty="0">
              <a:ea typeface="Georgia" charset="0"/>
              <a:cs typeface="Georgia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C16EA9-03DF-E042-A852-AC8D88F751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580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OWL 2</a:t>
            </a:r>
          </a:p>
        </p:txBody>
      </p:sp>
    </p:spTree>
    <p:extLst>
      <p:ext uri="{BB962C8B-B14F-4D97-AF65-F5344CB8AC3E}">
        <p14:creationId xmlns:p14="http://schemas.microsoft.com/office/powerpoint/2010/main" val="17683726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OWL 1 to OWL 2</a:t>
            </a:r>
          </a:p>
        </p:txBody>
      </p:sp>
      <p:sp>
        <p:nvSpPr>
          <p:cNvPr id="112642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OWL 1 design based on contemporary understanding of techniques for decidable, sound and complete reasoning in description logics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Our understanding has improved since 2004</a:t>
            </a:r>
          </a:p>
          <a:p>
            <a:pPr marL="0" indent="0">
              <a:buNone/>
            </a:pPr>
            <a:r>
              <a:rPr lang="en-US" dirty="0"/>
              <a:t>Some things that looked intractable have been shown to be possible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CE0A2A-E47B-6647-9E99-134E3BD228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750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OWL 1 to OWL 2</a:t>
            </a:r>
          </a:p>
        </p:txBody>
      </p:sp>
      <p:sp>
        <p:nvSpPr>
          <p:cNvPr id="112642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Changes between 1 and 2 fall into the following categories:</a:t>
            </a:r>
          </a:p>
          <a:p>
            <a:pPr lvl="1"/>
            <a:r>
              <a:rPr lang="en-US" dirty="0"/>
              <a:t>Syntactic sugar (making it easier to say things we could already say)</a:t>
            </a:r>
          </a:p>
          <a:p>
            <a:pPr lvl="1"/>
            <a:r>
              <a:rPr lang="en-US" dirty="0"/>
              <a:t>Constructs for increased expressivity</a:t>
            </a:r>
          </a:p>
          <a:p>
            <a:pPr lvl="1"/>
            <a:r>
              <a:rPr lang="en-US" dirty="0" err="1"/>
              <a:t>Datatype</a:t>
            </a:r>
            <a:r>
              <a:rPr lang="en-US" dirty="0"/>
              <a:t> support</a:t>
            </a:r>
          </a:p>
          <a:p>
            <a:pPr lvl="1"/>
            <a:r>
              <a:rPr lang="en-US" dirty="0" err="1"/>
              <a:t>Metamodelling</a:t>
            </a:r>
            <a:endParaRPr lang="en-US" dirty="0"/>
          </a:p>
          <a:p>
            <a:pPr lvl="1"/>
            <a:r>
              <a:rPr lang="en-US" dirty="0"/>
              <a:t>Annotation</a:t>
            </a:r>
          </a:p>
          <a:p>
            <a:pPr lvl="1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D99058-81C4-7A46-BB27-17CA31D462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12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OWL Versions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versions of OWL:</a:t>
            </a:r>
          </a:p>
          <a:p>
            <a:pPr lvl="1"/>
            <a:r>
              <a:rPr lang="en-US" dirty="0"/>
              <a:t>OWL 1.0 (became Recommendation on 10 Feb 2004)</a:t>
            </a:r>
          </a:p>
          <a:p>
            <a:pPr lvl="1"/>
            <a:r>
              <a:rPr lang="en-US" dirty="0"/>
              <a:t>OWL 2 (became Recommendation on 29 Oct 2009)</a:t>
            </a:r>
          </a:p>
          <a:p>
            <a:pPr marL="0" indent="0">
              <a:buNone/>
            </a:pPr>
            <a:r>
              <a:rPr lang="en-US" dirty="0"/>
              <a:t>OWL 2 is more expressive than OWL 1.0, and takes advantage of developments in DL reasoning techniques in the intervening time</a:t>
            </a:r>
          </a:p>
          <a:p>
            <a:pPr marL="0" indent="0">
              <a:buNone/>
            </a:pPr>
            <a:r>
              <a:rPr lang="en-US" dirty="0"/>
              <a:t>We will initially concentrate on OWL 1.0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2570E1-B3F5-7241-B889-F7D977821A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629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Syntactic Sugar: Disjoint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690" name="Content Placeholder 1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OWL 1 lets us state that two classes are disjoint (</a:t>
                </a:r>
                <a:r>
                  <a:rPr lang="en-US" dirty="0" err="1"/>
                  <a:t>owl:disjointWith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OWL 2 lets us state that a set of classes are pairwise disjoint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sz="1800" dirty="0">
                    <a:latin typeface="Lucida Console" panose="020B0609040504020204" pitchFamily="49" charset="0"/>
                  </a:rPr>
                  <a:t>[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owl:AllDisjointClasses</a:t>
                </a:r>
                <a:r>
                  <a:rPr lang="en-US" sz="1800" dirty="0"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owl:members</a:t>
                </a:r>
                <a:r>
                  <a:rPr lang="en-US" sz="1800" dirty="0">
                    <a:latin typeface="Lucida Console" panose="020B0609040504020204" pitchFamily="49" charset="0"/>
                  </a:rPr>
                  <a:t> (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ont:Duck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ont:Goose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ont:Swan</a:t>
                </a:r>
                <a:r>
                  <a:rPr lang="en-US" sz="1800" dirty="0">
                    <a:latin typeface="Lucida Console" panose="020B0609040504020204" pitchFamily="49" charset="0"/>
                  </a:rPr>
                  <a:t> ) ] 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 DL notation: </a:t>
                </a:r>
                <a:br>
                  <a:rPr lang="en-GB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Duck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⊓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Goose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≡ ⊥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Duck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⊓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Swan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≡ ⊥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Goose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⊓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Swan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≡ 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4690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5B7CFC-6F35-C749-8539-C9779B213F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434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Syntactic Sugar: Disjoint Union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666" name="Content Placeholder 1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Allows us to define a class as the union of a number of other classes, all of which are pairwise disjoint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⊔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⊔…⊔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24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⊓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≡ ⊥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⊓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≡ ⊥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GB" sz="24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⊓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≡ ⊥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269875" indent="-269875">
                  <a:buFont typeface="Arial" charset="0"/>
                  <a:buChar char="•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We’ll look at this modelling pattern more in later lectures</a:t>
                </a:r>
              </a:p>
              <a:p>
                <a:pPr marL="539750" lvl="1" indent="-269875">
                  <a:buFont typeface="Arial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113666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BEF4B0-C2D3-5142-AE6D-17650E1880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435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580F7-C1CA-A648-83E3-BFFAFDF82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Disjoint Union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ADA974-C045-0448-B543-C9983E20D8EF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𝑀𝑜𝑛𝑜𝑡𝑟𝑒𝑚𝑒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𝑃𝑙𝑎𝑡𝑦𝑝𝑢𝑠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𝐸𝑐h𝑖𝑑𝑛𝑎</m:t>
                      </m:r>
                    </m:oMath>
                  </m:oMathPara>
                </a14:m>
                <a:endParaRPr lang="en-GB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𝑃𝑙𝑎𝑡𝑦𝑝𝑢𝑠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𝐸𝑐h𝑖𝑑𝑛𝑎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 ⊥</m:t>
                      </m:r>
                    </m:oMath>
                  </m:oMathPara>
                </a14:m>
                <a:endParaRPr lang="en-GB" b="0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sz="1800" dirty="0" err="1">
                    <a:latin typeface="Lucida Console" panose="020B0609040504020204" pitchFamily="49" charset="0"/>
                  </a:rPr>
                  <a:t>ont:Monotreme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owl:disjointUnionOf</a:t>
                </a:r>
                <a:r>
                  <a:rPr lang="en-US" sz="1800" dirty="0">
                    <a:latin typeface="Lucida Console" panose="020B0609040504020204" pitchFamily="49" charset="0"/>
                  </a:rPr>
                  <a:t> (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ont:Platypus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ont:Echidna</a:t>
                </a:r>
                <a:r>
                  <a:rPr lang="en-US" sz="1800" dirty="0">
                    <a:latin typeface="Lucida Console" panose="020B0609040504020204" pitchFamily="49" charset="0"/>
                  </a:rPr>
                  <a:t> ) 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ADA974-C045-0448-B543-C9983E20D8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AB55EE-6C2B-FF4F-892E-3F8406519E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865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Syntactic Sugar: Negative Property Assertions</a:t>
            </a:r>
          </a:p>
        </p:txBody>
      </p:sp>
      <p:sp>
        <p:nvSpPr>
          <p:cNvPr id="115714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OWL 1 lets us assert property values for an individual</a:t>
            </a:r>
          </a:p>
          <a:p>
            <a:pPr marL="0" indent="0">
              <a:buNone/>
            </a:pPr>
            <a:r>
              <a:rPr lang="en-US" dirty="0"/>
              <a:t>OWL 2 lets us assert that an individual does not have a particular property value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[ </a:t>
            </a:r>
            <a:r>
              <a:rPr lang="en-US" sz="1800" dirty="0" err="1">
                <a:latin typeface="Lucida Console" panose="020B0609040504020204" pitchFamily="49" charset="0"/>
              </a:rPr>
              <a:t>rdf:type</a:t>
            </a:r>
            <a:r>
              <a:rPr lang="en-US" sz="1800" dirty="0"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</a:rPr>
              <a:t>owl:NegativePropertyAssertion</a:t>
            </a:r>
            <a:r>
              <a:rPr lang="en-US" sz="1800" dirty="0">
                <a:latin typeface="Lucida Console" panose="020B0609040504020204" pitchFamily="49" charset="0"/>
              </a:rPr>
              <a:t> ;</a:t>
            </a: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  </a:t>
            </a:r>
            <a:r>
              <a:rPr lang="en-US" sz="1800" dirty="0" err="1">
                <a:latin typeface="Lucida Console" panose="020B0609040504020204" pitchFamily="49" charset="0"/>
              </a:rPr>
              <a:t>owl:sourceIndividual</a:t>
            </a:r>
            <a:r>
              <a:rPr lang="en-US" sz="1800" dirty="0"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</a:rPr>
              <a:t>ont:John</a:t>
            </a:r>
            <a:r>
              <a:rPr lang="en-US" sz="1800" dirty="0">
                <a:latin typeface="Lucida Console" panose="020B0609040504020204" pitchFamily="49" charset="0"/>
              </a:rPr>
              <a:t> ;</a:t>
            </a: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  </a:t>
            </a:r>
            <a:r>
              <a:rPr lang="en-US" sz="1800" dirty="0" err="1">
                <a:latin typeface="Lucida Console" panose="020B0609040504020204" pitchFamily="49" charset="0"/>
              </a:rPr>
              <a:t>owl:assertionProperty</a:t>
            </a:r>
            <a:r>
              <a:rPr lang="en-US" sz="1800" dirty="0"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</a:rPr>
              <a:t>ont:hasChild</a:t>
            </a:r>
            <a:r>
              <a:rPr lang="en-US" sz="1800" dirty="0">
                <a:latin typeface="Lucida Console" panose="020B0609040504020204" pitchFamily="49" charset="0"/>
              </a:rPr>
              <a:t> ;</a:t>
            </a: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  </a:t>
            </a:r>
            <a:r>
              <a:rPr lang="en-US" sz="1800" dirty="0" err="1">
                <a:latin typeface="Lucida Console" panose="020B0609040504020204" pitchFamily="49" charset="0"/>
              </a:rPr>
              <a:t>owl:targetIndividual</a:t>
            </a:r>
            <a:r>
              <a:rPr lang="en-US" sz="1800" dirty="0"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</a:rPr>
              <a:t>ont:Susan</a:t>
            </a:r>
            <a:r>
              <a:rPr lang="en-US" sz="1800" dirty="0">
                <a:latin typeface="Lucida Console" panose="020B0609040504020204" pitchFamily="49" charset="0"/>
              </a:rPr>
              <a:t> ] 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A90707-D8CC-0649-B8BA-2698C44EB0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391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Constructs: Self Restriction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738" name="Content Placeholder 1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Defines a class of individuals which are related to themselves by a given property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sz="1800" dirty="0">
                    <a:latin typeface="Lucida Console" panose="020B0609040504020204" pitchFamily="49" charset="0"/>
                  </a:rPr>
                  <a:t>[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owl:Restriction</a:t>
                </a:r>
                <a:r>
                  <a:rPr lang="en-US" sz="1800" dirty="0"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owl:onProperty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i="1" dirty="0">
                    <a:latin typeface="Lucida Console" panose="020B0609040504020204" pitchFamily="49" charset="0"/>
                  </a:rPr>
                  <a:t>property </a:t>
                </a:r>
                <a:r>
                  <a:rPr lang="en-US" sz="1800" dirty="0">
                    <a:latin typeface="Lucida Console" panose="020B0609040504020204" pitchFamily="49" charset="0"/>
                  </a:rPr>
                  <a:t>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owl:hasSelf</a:t>
                </a:r>
                <a:r>
                  <a:rPr lang="en-US" sz="1800" dirty="0">
                    <a:latin typeface="Lucida Console" panose="020B0609040504020204" pitchFamily="49" charset="0"/>
                  </a:rPr>
                  <a:t> “true”^^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xsd:boolean</a:t>
                </a:r>
                <a:r>
                  <a:rPr lang="en-US" sz="1800" dirty="0">
                    <a:latin typeface="Lucida Console" panose="020B0609040504020204" pitchFamily="49" charset="0"/>
                  </a:rPr>
                  <a:t> ] 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 DL notation: </a:t>
                </a:r>
                <a14:m>
                  <m:oMath xmlns:m="http://schemas.openxmlformats.org/officeDocument/2006/math">
                    <m:r>
                      <a:rPr lang="en-GB" smtClean="0">
                        <a:latin typeface="Cambria Math" panose="02040503050406030204" pitchFamily="18" charset="0"/>
                      </a:rPr>
                      <m:t>∃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Self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6738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DA55C9-E27F-F243-B0F7-8933E9D579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5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Self Restriction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738" name="Content Placeholder 1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 narcissist is a person who loves themselves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𝑁𝑎𝑟𝑐𝑖𝑠𝑠𝑖𝑠𝑡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𝑃𝑒𝑟𝑠𝑜𝑛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𝑙𝑜𝑣𝑒𝑠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𝑆𝑒𝑙𝑓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</a:rPr>
                  <a:t>ont:Narcissist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owl:Class</a:t>
                </a:r>
                <a:r>
                  <a:rPr lang="en-GB" sz="1800" dirty="0">
                    <a:latin typeface="Lucida Console" panose="020B0609040504020204" pitchFamily="49" charset="0"/>
                  </a:rPr>
                  <a:t> ;</a:t>
                </a:r>
                <a:br>
                  <a:rPr lang="en-GB" sz="1800" dirty="0">
                    <a:latin typeface="Lucida Console" panose="020B0609040504020204" pitchFamily="49" charset="0"/>
                  </a:rPr>
                </a:br>
                <a:r>
                  <a:rPr lang="en-GB" sz="1800" dirty="0">
                    <a:latin typeface="Lucida Console" panose="020B0609040504020204" pitchFamily="49" charset="0"/>
                  </a:rPr>
                  <a:t> 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owl:equivalentClass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br>
                  <a:rPr lang="en-GB" sz="1800" dirty="0">
                    <a:latin typeface="Lucida Console" panose="020B0609040504020204" pitchFamily="49" charset="0"/>
                  </a:rPr>
                </a:br>
                <a:r>
                  <a:rPr lang="en-GB" sz="1800" dirty="0">
                    <a:latin typeface="Lucida Console" panose="020B0609040504020204" pitchFamily="49" charset="0"/>
                  </a:rPr>
                  <a:t>    [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owl:Class</a:t>
                </a:r>
                <a:r>
                  <a:rPr lang="en-GB" sz="1800" dirty="0">
                    <a:latin typeface="Lucida Console" panose="020B0609040504020204" pitchFamily="49" charset="0"/>
                  </a:rPr>
                  <a:t> ;</a:t>
                </a:r>
                <a:br>
                  <a:rPr lang="en-GB" sz="1800" dirty="0">
                    <a:latin typeface="Lucida Console" panose="020B0609040504020204" pitchFamily="49" charset="0"/>
                  </a:rPr>
                </a:br>
                <a:r>
                  <a:rPr lang="en-GB" sz="1800" dirty="0">
                    <a:latin typeface="Lucida Console" panose="020B0609040504020204" pitchFamily="49" charset="0"/>
                  </a:rPr>
                  <a:t>     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owl:intersectionOf</a:t>
                </a:r>
                <a:r>
                  <a:rPr lang="en-GB" sz="1800" dirty="0">
                    <a:latin typeface="Lucida Console" panose="020B0609040504020204" pitchFamily="49" charset="0"/>
                  </a:rPr>
                  <a:t> (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ont:Person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br>
                  <a:rPr lang="en-GB" sz="1800" dirty="0">
                    <a:latin typeface="Lucida Console" panose="020B0609040504020204" pitchFamily="49" charset="0"/>
                  </a:rPr>
                </a:br>
                <a:r>
                  <a:rPr lang="en-GB" sz="1800" dirty="0">
                    <a:latin typeface="Lucida Console" panose="020B0609040504020204" pitchFamily="49" charset="0"/>
                  </a:rPr>
                  <a:t>                           [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owl:Restriction</a:t>
                </a:r>
                <a:r>
                  <a:rPr lang="en-GB" sz="1800" dirty="0">
                    <a:latin typeface="Lucida Console" panose="020B0609040504020204" pitchFamily="49" charset="0"/>
                  </a:rPr>
                  <a:t> ;</a:t>
                </a:r>
                <a:br>
                  <a:rPr lang="en-GB" sz="1800" dirty="0">
                    <a:latin typeface="Lucida Console" panose="020B0609040504020204" pitchFamily="49" charset="0"/>
                  </a:rPr>
                </a:br>
                <a:r>
                  <a:rPr lang="en-GB" sz="1800" dirty="0">
                    <a:latin typeface="Lucida Console" panose="020B0609040504020204" pitchFamily="49" charset="0"/>
                  </a:rPr>
                  <a:t>                            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owl:onProperty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ont:loves</a:t>
                </a:r>
                <a:r>
                  <a:rPr lang="en-GB" sz="1800" dirty="0">
                    <a:latin typeface="Lucida Console" panose="020B0609040504020204" pitchFamily="49" charset="0"/>
                  </a:rPr>
                  <a:t> ;</a:t>
                </a:r>
                <a:br>
                  <a:rPr lang="en-GB" sz="1800" dirty="0">
                    <a:latin typeface="Lucida Console" panose="020B0609040504020204" pitchFamily="49" charset="0"/>
                  </a:rPr>
                </a:br>
                <a:r>
                  <a:rPr lang="en-GB" sz="1800" dirty="0">
                    <a:latin typeface="Lucida Console" panose="020B0609040504020204" pitchFamily="49" charset="0"/>
                  </a:rPr>
                  <a:t>                            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owl:hasSelf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“true”^^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xsd:boolean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GB" sz="1800" dirty="0">
                    <a:latin typeface="Lucida Console" panose="020B0609040504020204" pitchFamily="49" charset="0"/>
                  </a:rPr>
                  <a:t>] ) ] .</a:t>
                </a:r>
              </a:p>
            </p:txBody>
          </p:sp>
        </mc:Choice>
        <mc:Fallback xmlns="">
          <p:sp>
            <p:nvSpPr>
              <p:cNvPr id="116738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1CAB41-0400-8B46-98D2-9B877A2587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043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Constructs: Qualified Cardinality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762" name="Content Placeholder 1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OWL 1 lets us either specify either the local range of a property, or the number of values taken by the property</a:t>
                </a:r>
              </a:p>
              <a:p>
                <a:pPr marL="0" indent="0">
                  <a:buNone/>
                </a:pPr>
                <a:r>
                  <a:rPr lang="en-US" dirty="0"/>
                  <a:t>OWL 2 lets us specify both together: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1800" dirty="0">
                    <a:latin typeface="Lucida Console" panose="020B0609040504020204" pitchFamily="49" charset="0"/>
                  </a:rPr>
                  <a:t>[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owl:Restriction</a:t>
                </a:r>
                <a:r>
                  <a:rPr lang="en-US" sz="1800" dirty="0"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owl:onProperty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ont:hasPart</a:t>
                </a:r>
                <a:r>
                  <a:rPr lang="en-US" sz="1800" dirty="0"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owl:onClass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ont:Wheel</a:t>
                </a:r>
                <a:r>
                  <a:rPr lang="en-US" sz="1800" dirty="0"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owl:cardinality</a:t>
                </a:r>
                <a:r>
                  <a:rPr lang="en-US" sz="1800" dirty="0">
                    <a:latin typeface="Lucida Console" panose="020B0609040504020204" pitchFamily="49" charset="0"/>
                  </a:rPr>
                  <a:t> 4 ] 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 DL notation: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ourier" charset="0"/>
                                <a:cs typeface="Courier" charset="0"/>
                              </a:rPr>
                            </m:ctrlPr>
                          </m:sSubPr>
                          <m:e>
                            <m:r>
                              <a:rPr lang="de-DE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∃</m:t>
                            </m:r>
                          </m:e>
                          <m:sub>
                            <m:r>
                              <a:rPr lang="de-DE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=4</m:t>
                            </m:r>
                          </m:sub>
                        </m:sSub>
                      </m:e>
                      <m:sub>
                        <m:r>
                          <a:rPr lang="de-DE">
                            <a:latin typeface="Cambria Math" charset="0"/>
                            <a:ea typeface="Courier" charset="0"/>
                            <a:cs typeface="Courier" charset="0"/>
                          </a:rPr>
                          <m:t> </m:t>
                        </m:r>
                      </m:sub>
                    </m:sSub>
                    <m:r>
                      <m:rPr>
                        <m:sty m:val="p"/>
                      </m:rPr>
                      <a:rPr lang="de-DE">
                        <a:latin typeface="Cambria Math" charset="0"/>
                        <a:ea typeface="Courier" charset="0"/>
                        <a:cs typeface="Courier" charset="0"/>
                      </a:rPr>
                      <m:t>hasPart</m:t>
                    </m:r>
                    <m:r>
                      <a:rPr lang="de-DE">
                        <a:latin typeface="Cambria Math" charset="0"/>
                        <a:ea typeface="Courier" charset="0"/>
                        <a:cs typeface="Courier" charset="0"/>
                      </a:rPr>
                      <m:t>.</m:t>
                    </m:r>
                    <m:r>
                      <m:rPr>
                        <m:sty m:val="p"/>
                      </m:rPr>
                      <a:rPr lang="de-DE">
                        <a:latin typeface="Cambria Math" charset="0"/>
                        <a:ea typeface="Courier" charset="0"/>
                        <a:cs typeface="Courier" charset="0"/>
                      </a:rPr>
                      <m:t>Wheel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=4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hasPart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Wheel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Similar construct for datatype properties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776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6E097-60C0-EA44-B58F-D7347740AC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692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Constructs: Reflexive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786" name="Content Placeholder 1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Allows us to assert that a property relates every object to itself</a:t>
                </a:r>
              </a:p>
              <a:p>
                <a:pPr marL="0" indent="0">
                  <a:buNone/>
                </a:pPr>
                <a:r>
                  <a:rPr lang="en-US" dirty="0"/>
                  <a:t>A property R is </a:t>
                </a:r>
                <a:r>
                  <a:rPr lang="en-US" i="1" dirty="0"/>
                  <a:t>reflexive</a:t>
                </a:r>
                <a:r>
                  <a:rPr lang="en-US" dirty="0"/>
                  <a:t> if the following condition holds: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1800" dirty="0" err="1">
                    <a:latin typeface="Lucida Console" panose="020B0609040504020204" pitchFamily="49" charset="0"/>
                  </a:rPr>
                  <a:t>ont:sameAgeAs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owl:ReflexiveProperty</a:t>
                </a: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US" sz="1800" dirty="0">
                    <a:latin typeface="Lucida Console" panose="020B0609040504020204" pitchFamily="49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b="1" dirty="0">
                  <a:latin typeface="Courier New"/>
                  <a:cs typeface="Courier New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Courier New"/>
                  <a:cs typeface="Courier New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Courier New"/>
                  <a:cs typeface="Courier New"/>
                </a:endParaRPr>
              </a:p>
            </p:txBody>
          </p:sp>
        </mc:Choice>
        <mc:Fallback xmlns="">
          <p:sp>
            <p:nvSpPr>
              <p:cNvPr id="118786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43C8A-8C22-2F48-81AB-6E62F0C0E4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197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Constructs: </a:t>
            </a:r>
            <a:r>
              <a:rPr lang="en-US" dirty="0" err="1"/>
              <a:t>Irreflexive</a:t>
            </a:r>
            <a:r>
              <a:rPr lang="en-US" dirty="0"/>
              <a:t>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810" name="Content Placeholder 1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Allows us to assert that a property relates no object to itself</a:t>
                </a:r>
              </a:p>
              <a:p>
                <a:pPr marL="0" indent="0">
                  <a:buNone/>
                </a:pPr>
                <a:r>
                  <a:rPr lang="en-US" dirty="0"/>
                  <a:t>A property R is </a:t>
                </a:r>
                <a:r>
                  <a:rPr lang="en-US" i="1" dirty="0"/>
                  <a:t>irreflexive</a:t>
                </a:r>
                <a:r>
                  <a:rPr lang="en-US" dirty="0"/>
                  <a:t> if the following condition holds: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1800" dirty="0" err="1">
                    <a:latin typeface="Lucida Console" panose="020B0609040504020204" pitchFamily="49" charset="0"/>
                  </a:rPr>
                  <a:t>ont:strictlyTallerThan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owl:IrreflexiveProperty</a:t>
                </a: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US" sz="1800" dirty="0">
                    <a:latin typeface="Lucida Console" panose="020B0609040504020204" pitchFamily="49" charset="0"/>
                  </a:rPr>
                  <a:t>.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endParaRPr lang="en-US" sz="1800" dirty="0">
                  <a:latin typeface="Lucida Console" panose="020B0609040504020204" pitchFamily="49" charset="0"/>
                </a:endParaRPr>
              </a:p>
              <a:p>
                <a:pPr marL="0" indent="0">
                  <a:buNone/>
                </a:pPr>
                <a:r>
                  <a:rPr lang="en-US" sz="1800" dirty="0" err="1">
                    <a:latin typeface="Lucida Console" panose="020B0609040504020204" pitchFamily="49" charset="0"/>
                  </a:rPr>
                  <a:t>ont:marriedTo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owl:IrreflexiveProperty</a:t>
                </a: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US" sz="1800" dirty="0">
                    <a:latin typeface="Lucida Console" panose="020B0609040504020204" pitchFamily="49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b="1" dirty="0">
                  <a:latin typeface="Courier New"/>
                  <a:cs typeface="Courier New"/>
                </a:endParaRPr>
              </a:p>
            </p:txBody>
          </p:sp>
        </mc:Choice>
        <mc:Fallback xmlns="">
          <p:sp>
            <p:nvSpPr>
              <p:cNvPr id="119810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33AE87-24FA-3D48-9053-CF95AF5D84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501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Constructs: Asymmetric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834" name="Content Placeholder 1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 property R is </a:t>
                </a:r>
                <a:r>
                  <a:rPr lang="en-US" i="1" dirty="0"/>
                  <a:t>asymmetric</a:t>
                </a:r>
                <a:r>
                  <a:rPr lang="en-US" dirty="0"/>
                  <a:t> if the following condition holds: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⇒⟨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⟩∉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1800" dirty="0" err="1">
                    <a:latin typeface="Lucida Console" panose="020B0609040504020204" pitchFamily="49" charset="0"/>
                  </a:rPr>
                  <a:t>ont:strictlyTallerThan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owl:AsymmetricProperty</a:t>
                </a: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US" sz="1800" dirty="0">
                    <a:latin typeface="Lucida Console" panose="020B0609040504020204" pitchFamily="49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Lucida Console" panose="020B0609040504020204" pitchFamily="49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but: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1800" dirty="0" err="1">
                    <a:latin typeface="Lucida Console" panose="020B0609040504020204" pitchFamily="49" charset="0"/>
                  </a:rPr>
                  <a:t>ont:marriedTo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owl:SymmetricProperty</a:t>
                </a:r>
                <a:r>
                  <a:rPr lang="en-US" sz="1800" dirty="0">
                    <a:latin typeface="Lucida Console" panose="020B0609040504020204" pitchFamily="49" charset="0"/>
                  </a:rPr>
                  <a:t> .</a:t>
                </a:r>
              </a:p>
              <a:p>
                <a:pPr marL="0" indent="0">
                  <a:buNone/>
                </a:pPr>
                <a:endParaRPr lang="en-US" sz="1800" b="1" dirty="0">
                  <a:solidFill>
                    <a:srgbClr val="C00000"/>
                  </a:solidFill>
                  <a:latin typeface="Courier New"/>
                  <a:cs typeface="Courier New"/>
                </a:endParaRPr>
              </a:p>
            </p:txBody>
          </p:sp>
        </mc:Choice>
        <mc:Fallback xmlns="">
          <p:sp>
            <p:nvSpPr>
              <p:cNvPr id="120834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D368B8-4362-5A45-A3E5-54C3A64B3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46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OWL 1.0 Species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Different subsets of OWL features give rise to the following sublanguages (colloquially known as species):</a:t>
            </a:r>
          </a:p>
          <a:p>
            <a:pPr lvl="1"/>
            <a:r>
              <a:rPr lang="en-US" dirty="0"/>
              <a:t>OWL Lite</a:t>
            </a:r>
          </a:p>
          <a:p>
            <a:pPr lvl="1"/>
            <a:r>
              <a:rPr lang="en-US" dirty="0"/>
              <a:t>OWL DL</a:t>
            </a:r>
          </a:p>
          <a:p>
            <a:pPr lvl="1"/>
            <a:r>
              <a:rPr lang="en-US" dirty="0"/>
              <a:t>OWL Full</a:t>
            </a:r>
          </a:p>
          <a:p>
            <a:pPr marL="0" indent="0">
              <a:buNone/>
            </a:pPr>
            <a:r>
              <a:rPr lang="en-US" dirty="0">
                <a:sym typeface="Symbol" charset="2"/>
              </a:rPr>
              <a:t>“There is a tradeoff between the expressiveness of a representation language and the difficulty of reasoning over the representations built using that language.”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9EECA-1956-4949-9C3D-9BD6CFCED1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Brachman, R. J., and H. J. Levesque. (1984). The tractability of </a:t>
            </a:r>
            <a:r>
              <a:rPr lang="en-US" dirty="0" err="1"/>
              <a:t>subsumption</a:t>
            </a:r>
            <a:r>
              <a:rPr lang="en-US" dirty="0"/>
              <a:t> in frame-based description languages. In Proceedings of the 4th National Conference of the American Association for Artificial Intelligence (AAAI-84). Austin, TX, pp. 34-37.</a:t>
            </a:r>
          </a:p>
        </p:txBody>
      </p:sp>
    </p:spTree>
    <p:extLst>
      <p:ext uri="{BB962C8B-B14F-4D97-AF65-F5344CB8AC3E}">
        <p14:creationId xmlns:p14="http://schemas.microsoft.com/office/powerpoint/2010/main" val="13897866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Constructs: Disjoint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858" name="Content Placeholder 1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We can state that two individuals cannot be related to each other by two different properties that have been declared disjoint</a:t>
                </a:r>
              </a:p>
              <a:p>
                <a:pPr marL="0" indent="0">
                  <a:buNone/>
                </a:pPr>
                <a:r>
                  <a:rPr lang="en-US" dirty="0"/>
                  <a:t>Two properties R and S are </a:t>
                </a:r>
                <a:r>
                  <a:rPr lang="en-US" i="1" dirty="0"/>
                  <a:t>disjoint</a:t>
                </a:r>
                <a:r>
                  <a:rPr lang="en-US" dirty="0"/>
                  <a:t> if the following condition holds: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∩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=∅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1800" dirty="0" err="1">
                    <a:latin typeface="Lucida Console" panose="020B0609040504020204" pitchFamily="49" charset="0"/>
                  </a:rPr>
                  <a:t>ont:separatedFrom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owl:ObjectProperty</a:t>
                </a:r>
                <a:r>
                  <a:rPr lang="en-US" sz="1800" dirty="0"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                </a:t>
                </a:r>
                <a:r>
                  <a:rPr lang="en-US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owl:propertyDisjointWith</a:t>
                </a: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ont:contiguousWith</a:t>
                </a:r>
                <a:r>
                  <a:rPr lang="en-US" sz="1800" dirty="0">
                    <a:latin typeface="Lucida Console" panose="020B0609040504020204" pitchFamily="49" charset="0"/>
                  </a:rPr>
                  <a:t> .</a:t>
                </a:r>
              </a:p>
              <a:p>
                <a:pPr marL="0" indent="0">
                  <a:buNone/>
                </a:pPr>
                <a:endParaRPr lang="en-US" sz="1800" dirty="0">
                  <a:latin typeface="Lucida Console" panose="020B0609040504020204" pitchFamily="49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Typical examples include antonymic relationships: </a:t>
                </a:r>
                <a:r>
                  <a:rPr lang="en-US" dirty="0" err="1"/>
                  <a:t>closeTo</a:t>
                </a:r>
                <a:r>
                  <a:rPr lang="en-US" dirty="0"/>
                  <a:t> – </a:t>
                </a:r>
                <a:r>
                  <a:rPr lang="en-US" dirty="0" err="1"/>
                  <a:t>farFrom</a:t>
                </a:r>
                <a:endParaRPr lang="en-US" dirty="0"/>
              </a:p>
            </p:txBody>
          </p:sp>
        </mc:Choice>
        <mc:Fallback xmlns="">
          <p:sp>
            <p:nvSpPr>
              <p:cNvPr id="121858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0F4362-63C6-3C4A-BC59-B5F4E31A20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561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Constructs: Property Chain Inclusion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882" name="Content Placeholder 1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OWL 1 does not let us define a property as a composition of other properties</a:t>
                </a:r>
              </a:p>
              <a:p>
                <a:pPr lvl="1"/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hasUncle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0" dirty="0">
                        <a:latin typeface="Cambria Math" panose="02040503050406030204" pitchFamily="18" charset="0"/>
                      </a:rPr>
                      <m:t>≡ </m:t>
                    </m:r>
                    <m:r>
                      <m:rPr>
                        <m:sty m:val="p"/>
                      </m:rPr>
                      <a:rPr lang="en-GB" i="0" dirty="0" err="1">
                        <a:latin typeface="Cambria Math" panose="02040503050406030204" pitchFamily="18" charset="0"/>
                      </a:rPr>
                      <m:t>hasParent</m:t>
                    </m:r>
                    <m:r>
                      <a: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GB" i="0" dirty="0" err="1">
                        <a:latin typeface="Cambria Math" panose="02040503050406030204" pitchFamily="18" charset="0"/>
                      </a:rPr>
                      <m:t>hasBrother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OWL 2 lets us define such property compositions: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</a:rPr>
                  <a:t>ont:hasUncle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owl:ObjectProperty</a:t>
                </a:r>
                <a:r>
                  <a:rPr lang="en-GB" sz="1800" dirty="0">
                    <a:latin typeface="Lucida Console" panose="020B0609040504020204" pitchFamily="49" charset="0"/>
                  </a:rPr>
                  <a:t> ;</a:t>
                </a:r>
                <a:br>
                  <a:rPr lang="en-GB" sz="1800" dirty="0">
                    <a:latin typeface="Lucida Console" panose="020B0609040504020204" pitchFamily="49" charset="0"/>
                  </a:rPr>
                </a:br>
                <a:r>
                  <a:rPr lang="en-GB" sz="1800" dirty="0">
                    <a:latin typeface="Lucida Console" panose="020B0609040504020204" pitchFamily="49" charset="0"/>
                  </a:rPr>
                  <a:t>            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owl:propertyChainAxiom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(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ont:hasParent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ont:hasBrother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) </a:t>
                </a:r>
                <a:r>
                  <a:rPr lang="en-GB" sz="1800" dirty="0">
                    <a:latin typeface="Lucida Console" panose="020B0609040504020204" pitchFamily="49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288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2AD1DA-17A6-C14C-AC69-527D5B2062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588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Constructs: Keys</a:t>
            </a:r>
          </a:p>
        </p:txBody>
      </p:sp>
      <p:sp>
        <p:nvSpPr>
          <p:cNvPr id="124930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OWL 1 lets us define a property to be functional, so that individuals can be uniquely identified by values of that property</a:t>
            </a:r>
          </a:p>
          <a:p>
            <a:pPr marL="0" indent="0">
              <a:buNone/>
            </a:pPr>
            <a:r>
              <a:rPr lang="en-US" dirty="0"/>
              <a:t>OWL 2 lets us define uniquely identifying keys that comprise several properties: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 err="1">
                <a:latin typeface="Lucida Console" panose="020B0609040504020204" pitchFamily="49" charset="0"/>
              </a:rPr>
              <a:t>ont:Person</a:t>
            </a:r>
            <a:r>
              <a:rPr lang="en-US" sz="1800" dirty="0"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</a:rPr>
              <a:t>rdf:type</a:t>
            </a:r>
            <a:r>
              <a:rPr lang="en-US" sz="1800" dirty="0"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</a:rPr>
              <a:t>owl:Class</a:t>
            </a:r>
            <a:r>
              <a:rPr lang="en-US" sz="1800" dirty="0">
                <a:latin typeface="Lucida Console" panose="020B0609040504020204" pitchFamily="49" charset="0"/>
              </a:rPr>
              <a:t> ;</a:t>
            </a: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           </a:t>
            </a:r>
            <a:r>
              <a:rPr lang="en-US" sz="1800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owl:hasKey</a:t>
            </a:r>
            <a:r>
              <a:rPr lang="en-US" sz="1800" dirty="0">
                <a:solidFill>
                  <a:schemeClr val="accent4"/>
                </a:solidFill>
                <a:latin typeface="Lucida Console" panose="020B0609040504020204" pitchFamily="49" charset="0"/>
              </a:rPr>
              <a:t> ( </a:t>
            </a:r>
            <a:r>
              <a:rPr lang="en-US" sz="1800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ont:hasSSN</a:t>
            </a:r>
            <a:r>
              <a:rPr lang="en-US" sz="1800" dirty="0">
                <a:solidFill>
                  <a:schemeClr val="accent4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ont:hasBirthDate</a:t>
            </a:r>
            <a:r>
              <a:rPr lang="en-US" sz="1800" dirty="0">
                <a:solidFill>
                  <a:schemeClr val="accent4"/>
                </a:solidFill>
                <a:latin typeface="Lucida Console" panose="020B0609040504020204" pitchFamily="49" charset="0"/>
              </a:rPr>
              <a:t> ) </a:t>
            </a:r>
            <a:r>
              <a:rPr lang="en-US" sz="1800" dirty="0">
                <a:latin typeface="Lucida Console" panose="020B0609040504020204" pitchFamily="49" charset="0"/>
              </a:rPr>
              <a:t>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437F69-7A04-9F40-9EE1-EE8E70B88D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728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Constructs: </a:t>
            </a:r>
            <a:r>
              <a:rPr lang="en-US" dirty="0" err="1"/>
              <a:t>Datatype</a:t>
            </a:r>
            <a:r>
              <a:rPr lang="en-US" dirty="0"/>
              <a:t> Restrictions</a:t>
            </a:r>
          </a:p>
        </p:txBody>
      </p:sp>
      <p:sp>
        <p:nvSpPr>
          <p:cNvPr id="125954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Allows us to define subsets of datatypes that constrain the range of values allowed by a datatype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example, the datatype of integers greater than or equal to 5: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 err="1">
                <a:latin typeface="Lucida Console" panose="020B0609040504020204" pitchFamily="49" charset="0"/>
              </a:rPr>
              <a:t>ont:IntGEFive</a:t>
            </a:r>
            <a:r>
              <a:rPr lang="en-US" sz="1800" dirty="0"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</a:rPr>
              <a:t>rdf:type</a:t>
            </a:r>
            <a:r>
              <a:rPr lang="en-US" sz="1800" dirty="0"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</a:rPr>
              <a:t>owl:Datatype</a:t>
            </a:r>
            <a:r>
              <a:rPr lang="en-US" sz="1800" dirty="0">
                <a:latin typeface="Lucida Console" panose="020B0609040504020204" pitchFamily="49" charset="0"/>
              </a:rPr>
              <a:t> ;</a:t>
            </a: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  </a:t>
            </a:r>
            <a:r>
              <a:rPr lang="en-US" sz="1800" dirty="0" err="1">
                <a:latin typeface="Lucida Console" panose="020B0609040504020204" pitchFamily="49" charset="0"/>
              </a:rPr>
              <a:t>owl:withRestrictions</a:t>
            </a:r>
            <a:r>
              <a:rPr lang="en-US" sz="1800" dirty="0">
                <a:latin typeface="Lucida Console" panose="020B0609040504020204" pitchFamily="49" charset="0"/>
              </a:rPr>
              <a:t> ( [ </a:t>
            </a:r>
            <a:r>
              <a:rPr lang="en-US" sz="1800" dirty="0" err="1">
                <a:latin typeface="Lucida Console" panose="020B0609040504020204" pitchFamily="49" charset="0"/>
              </a:rPr>
              <a:t>rdf:type</a:t>
            </a:r>
            <a:r>
              <a:rPr lang="en-US" sz="1800" dirty="0"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</a:rPr>
              <a:t>xsd:minInclusive</a:t>
            </a:r>
            <a:r>
              <a:rPr lang="en-US" sz="1800" dirty="0">
                <a:latin typeface="Lucida Console" panose="020B0609040504020204" pitchFamily="49" charset="0"/>
              </a:rPr>
              <a:t> “5”^^</a:t>
            </a:r>
            <a:r>
              <a:rPr lang="en-US" sz="1800" dirty="0" err="1">
                <a:latin typeface="Lucida Console" panose="020B0609040504020204" pitchFamily="49" charset="0"/>
              </a:rPr>
              <a:t>xsd:integer</a:t>
            </a:r>
            <a:r>
              <a:rPr lang="en-US" sz="1800" dirty="0">
                <a:latin typeface="Lucida Console" panose="020B0609040504020204" pitchFamily="49" charset="0"/>
              </a:rPr>
              <a:t> ] ) 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8F82A3-8180-CE40-82A0-E4F9F116A3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508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Metamodelling: Punning</a:t>
            </a:r>
          </a:p>
        </p:txBody>
      </p:sp>
      <p:sp>
        <p:nvSpPr>
          <p:cNvPr id="126978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OWL 1 required the names used to identify classes, properties, individuals and </a:t>
            </a:r>
            <a:r>
              <a:rPr lang="en-US" dirty="0" err="1"/>
              <a:t>datatypes</a:t>
            </a:r>
            <a:r>
              <a:rPr lang="en-US" dirty="0"/>
              <a:t> to be disjoint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OWL 2 relaxes this</a:t>
            </a:r>
          </a:p>
          <a:p>
            <a:pPr lvl="1"/>
            <a:r>
              <a:rPr lang="en-US" dirty="0"/>
              <a:t>The same name (URI) can be used for both a class and an individual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However:</a:t>
            </a:r>
          </a:p>
          <a:p>
            <a:pPr lvl="1"/>
            <a:r>
              <a:rPr lang="en-US" dirty="0"/>
              <a:t>A name cannot be used for both a class and a </a:t>
            </a:r>
            <a:r>
              <a:rPr lang="en-US" dirty="0" err="1"/>
              <a:t>datatype</a:t>
            </a:r>
            <a:endParaRPr lang="en-US" dirty="0"/>
          </a:p>
          <a:p>
            <a:pPr lvl="1"/>
            <a:r>
              <a:rPr lang="en-US" dirty="0"/>
              <a:t>A name cannot be used for more than one type of property (</a:t>
            </a:r>
            <a:r>
              <a:rPr lang="en-US" dirty="0" err="1"/>
              <a:t>DataProperty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ObjectProperty</a:t>
            </a:r>
            <a:r>
              <a:rPr lang="en-US" dirty="0"/>
              <a:t>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04E6BE-77C8-864B-BA19-15BE46B081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880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de-DE" dirty="0" err="1"/>
              <a:t>Punning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dirty="0" err="1">
                <a:latin typeface="Lucida Console" panose="020B0609040504020204" pitchFamily="49" charset="0"/>
              </a:rPr>
              <a:t>ont:Eagle</a:t>
            </a:r>
            <a:r>
              <a:rPr lang="de-DE" sz="1800" dirty="0">
                <a:latin typeface="Lucida Console" panose="020B0609040504020204" pitchFamily="49" charset="0"/>
              </a:rPr>
              <a:t> </a:t>
            </a:r>
            <a:r>
              <a:rPr lang="de-DE" sz="1800" dirty="0" err="1">
                <a:latin typeface="Lucida Console" panose="020B0609040504020204" pitchFamily="49" charset="0"/>
              </a:rPr>
              <a:t>rdf:type</a:t>
            </a:r>
            <a:r>
              <a:rPr lang="de-DE" sz="1800" dirty="0">
                <a:latin typeface="Lucida Console" panose="020B0609040504020204" pitchFamily="49" charset="0"/>
              </a:rPr>
              <a:t> </a:t>
            </a:r>
            <a:r>
              <a:rPr lang="de-DE" sz="1800" dirty="0" err="1">
                <a:latin typeface="Lucida Console" panose="020B0609040504020204" pitchFamily="49" charset="0"/>
              </a:rPr>
              <a:t>owl:Class</a:t>
            </a:r>
            <a:r>
              <a:rPr lang="de-DE" sz="1800" dirty="0">
                <a:latin typeface="Lucida Console" panose="020B0609040504020204" pitchFamily="49" charset="0"/>
              </a:rPr>
              <a:t> .</a:t>
            </a:r>
            <a:br>
              <a:rPr lang="de-DE" sz="1800" dirty="0">
                <a:latin typeface="Lucida Console" panose="020B0609040504020204" pitchFamily="49" charset="0"/>
              </a:rPr>
            </a:br>
            <a:r>
              <a:rPr lang="de-DE" sz="1800" dirty="0" err="1">
                <a:latin typeface="Lucida Console" panose="020B0609040504020204" pitchFamily="49" charset="0"/>
              </a:rPr>
              <a:t>ont:Harry</a:t>
            </a:r>
            <a:r>
              <a:rPr lang="de-DE" sz="1800" dirty="0">
                <a:latin typeface="Lucida Console" panose="020B0609040504020204" pitchFamily="49" charset="0"/>
              </a:rPr>
              <a:t> </a:t>
            </a:r>
            <a:r>
              <a:rPr lang="de-DE" sz="1800" dirty="0" err="1">
                <a:latin typeface="Lucida Console" panose="020B0609040504020204" pitchFamily="49" charset="0"/>
              </a:rPr>
              <a:t>rdf:type</a:t>
            </a:r>
            <a:r>
              <a:rPr lang="de-DE" sz="1800" dirty="0">
                <a:latin typeface="Lucida Console" panose="020B0609040504020204" pitchFamily="49" charset="0"/>
              </a:rPr>
              <a:t> </a:t>
            </a:r>
            <a:r>
              <a:rPr lang="de-DE" sz="1800" dirty="0" err="1">
                <a:latin typeface="Lucida Console" panose="020B0609040504020204" pitchFamily="49" charset="0"/>
              </a:rPr>
              <a:t>ont:Eagle</a:t>
            </a:r>
            <a:r>
              <a:rPr lang="de-DE" sz="1800" dirty="0">
                <a:latin typeface="Lucida Console" panose="020B0609040504020204" pitchFamily="49" charset="0"/>
              </a:rPr>
              <a:t> .</a:t>
            </a:r>
            <a:br>
              <a:rPr lang="de-DE" sz="1800" dirty="0">
                <a:latin typeface="Lucida Console" panose="020B0609040504020204" pitchFamily="49" charset="0"/>
              </a:rPr>
            </a:br>
            <a:r>
              <a:rPr lang="de-DE" sz="1800" dirty="0" err="1">
                <a:latin typeface="Lucida Console" panose="020B0609040504020204" pitchFamily="49" charset="0"/>
              </a:rPr>
              <a:t>ont:Eagle</a:t>
            </a:r>
            <a:r>
              <a:rPr lang="de-DE" sz="1800" dirty="0">
                <a:latin typeface="Lucida Console" panose="020B0609040504020204" pitchFamily="49" charset="0"/>
              </a:rPr>
              <a:t> </a:t>
            </a:r>
            <a:r>
              <a:rPr lang="de-DE" sz="1800" dirty="0" err="1">
                <a:latin typeface="Lucida Console" panose="020B0609040504020204" pitchFamily="49" charset="0"/>
              </a:rPr>
              <a:t>rdf:type</a:t>
            </a:r>
            <a:r>
              <a:rPr lang="de-DE" sz="1800" dirty="0">
                <a:latin typeface="Lucida Console" panose="020B0609040504020204" pitchFamily="49" charset="0"/>
              </a:rPr>
              <a:t> </a:t>
            </a:r>
            <a:r>
              <a:rPr lang="de-DE" sz="1800" dirty="0" err="1">
                <a:latin typeface="Lucida Console" panose="020B0609040504020204" pitchFamily="49" charset="0"/>
              </a:rPr>
              <a:t>ont:EndangeredSpecies</a:t>
            </a:r>
            <a:r>
              <a:rPr lang="de-DE" sz="1800" dirty="0">
                <a:latin typeface="Lucida Console" panose="020B0609040504020204" pitchFamily="49" charset="0"/>
              </a:rPr>
              <a:t> .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60AD80-5DFE-9943-83FC-36EBDA0E6C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2855999" y="4376236"/>
            <a:ext cx="6480000" cy="864000"/>
          </a:xfrm>
          <a:prstGeom prst="rect">
            <a:avLst/>
          </a:prstGeom>
          <a:noFill/>
          <a:ln w="38100">
            <a:solidFill>
              <a:schemeClr val="tx2">
                <a:lumMod val="75000"/>
                <a:lumOff val="25000"/>
              </a:schemeClr>
            </a:solidFill>
            <a:prstDash val="dash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dirty="0" err="1">
                <a:solidFill>
                  <a:srgbClr val="FF0000"/>
                </a:solidFill>
              </a:rPr>
              <a:t>a:Raptor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rdfs:subclassOf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a:Bird</a:t>
            </a:r>
            <a:endParaRPr lang="de-DE" dirty="0">
              <a:solidFill>
                <a:srgbClr val="FF0000"/>
              </a:solidFill>
            </a:endParaRPr>
          </a:p>
          <a:p>
            <a:pPr algn="ctr"/>
            <a:r>
              <a:rPr lang="de-DE" dirty="0" err="1">
                <a:solidFill>
                  <a:srgbClr val="FF0000"/>
                </a:solidFill>
              </a:rPr>
              <a:t>a:Eagle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rdfs:subclassOf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a:Raptor</a:t>
            </a:r>
            <a:endParaRPr lang="de-DE" dirty="0">
              <a:solidFill>
                <a:srgbClr val="FF0000"/>
              </a:solidFill>
            </a:endParaRPr>
          </a:p>
          <a:p>
            <a:pPr algn="ctr"/>
            <a:r>
              <a:rPr lang="de-DE" b="1" dirty="0" err="1">
                <a:solidFill>
                  <a:srgbClr val="0070C0"/>
                </a:solidFill>
              </a:rPr>
              <a:t>ont:Eagle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rdf:type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ont:EndangeredSpecies</a:t>
            </a:r>
            <a:endParaRPr lang="de-DE" b="1" dirty="0">
              <a:solidFill>
                <a:srgbClr val="0070C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855999" y="5373288"/>
            <a:ext cx="6480000" cy="864000"/>
          </a:xfrm>
          <a:prstGeom prst="rect">
            <a:avLst/>
          </a:prstGeom>
          <a:noFill/>
          <a:ln w="38100"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b="1" dirty="0" err="1">
                <a:solidFill>
                  <a:srgbClr val="0070C0"/>
                </a:solidFill>
              </a:rPr>
              <a:t>ont:Harry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rdf:type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ont:Eagle</a:t>
            </a:r>
            <a:endParaRPr lang="de-DE" b="1" dirty="0">
              <a:solidFill>
                <a:srgbClr val="0070C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856000" y="3367773"/>
            <a:ext cx="6480000" cy="864000"/>
          </a:xfrm>
          <a:prstGeom prst="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dirty="0" err="1">
                <a:solidFill>
                  <a:srgbClr val="FF0000"/>
                </a:solidFill>
              </a:rPr>
              <a:t>ont:EndangeredSpecies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rdfs:subclassOf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ont:Species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415839" y="463555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solidFill>
                  <a:srgbClr val="FF0000"/>
                </a:solidFill>
              </a:rPr>
              <a:t>T-Box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415839" y="562213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>
                <a:solidFill>
                  <a:srgbClr val="0070C0"/>
                </a:solidFill>
              </a:rPr>
              <a:t>A-Box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9335999" y="363744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T-Box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9335999" y="463555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</a:rPr>
              <a:t>A-Box</a:t>
            </a:r>
          </a:p>
        </p:txBody>
      </p:sp>
    </p:spTree>
    <p:extLst>
      <p:ext uri="{BB962C8B-B14F-4D97-AF65-F5344CB8AC3E}">
        <p14:creationId xmlns:p14="http://schemas.microsoft.com/office/powerpoint/2010/main" val="40969591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Language Profiles</a:t>
            </a:r>
          </a:p>
        </p:txBody>
      </p:sp>
      <p:sp>
        <p:nvSpPr>
          <p:cNvPr id="12800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OWL 1 has three dialects: OWL Lite, OWL DL and OWL Full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OWL 2 introduces three profiles with useful computational properties (reasoning, conjunctive queries):</a:t>
            </a:r>
          </a:p>
          <a:p>
            <a:pPr lvl="1"/>
            <a:r>
              <a:rPr lang="en-US" dirty="0"/>
              <a:t>OWL 2 EL (PTIME-complete, PSPACE-complete)</a:t>
            </a:r>
          </a:p>
          <a:p>
            <a:pPr lvl="1"/>
            <a:r>
              <a:rPr lang="en-US" dirty="0"/>
              <a:t>OWL 2 QL (NLOGSPACE-complete, NP-complete)</a:t>
            </a:r>
          </a:p>
          <a:p>
            <a:pPr lvl="1"/>
            <a:r>
              <a:rPr lang="en-US" dirty="0"/>
              <a:t>OWL 2 RL (PTIME-complete, NP-complete)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OWL 1 DL (NEXPTIME-complete, decidability open)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D8FEF3-3669-EE4D-B258-0EAF4E1A70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0986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OWL 2 references</a:t>
            </a:r>
            <a:endParaRPr lang="en-US" dirty="0"/>
          </a:p>
        </p:txBody>
      </p:sp>
      <p:sp>
        <p:nvSpPr>
          <p:cNvPr id="109570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OWL 2 New Features and Rationale</a:t>
            </a:r>
            <a:br>
              <a:rPr lang="en-GB" dirty="0"/>
            </a:br>
            <a:r>
              <a:rPr lang="en-GB" sz="1600" dirty="0"/>
              <a:t>http://www.w3.org/TR/owl2-new-features/</a:t>
            </a:r>
          </a:p>
          <a:p>
            <a:pPr marL="0" indent="0">
              <a:buNone/>
            </a:pPr>
            <a:r>
              <a:rPr lang="en-GB" dirty="0"/>
              <a:t>OWL 2 Primer</a:t>
            </a:r>
            <a:br>
              <a:rPr lang="en-GB" dirty="0"/>
            </a:br>
            <a:r>
              <a:rPr lang="en-GB" sz="1600" dirty="0"/>
              <a:t>http://www.w3.org/TR/owl2-primer/</a:t>
            </a:r>
            <a:endParaRPr lang="en-US" sz="16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52EDF3-86AE-A44B-8A05-6D5D5767DB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463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F775E-7A11-C240-89B2-279FCD151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Lecture: Protégé</a:t>
            </a:r>
          </a:p>
        </p:txBody>
      </p:sp>
    </p:spTree>
    <p:extLst>
      <p:ext uri="{BB962C8B-B14F-4D97-AF65-F5344CB8AC3E}">
        <p14:creationId xmlns:p14="http://schemas.microsoft.com/office/powerpoint/2010/main" val="2369929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OWL 1.0 Species</a:t>
            </a:r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B690CA-7841-9F49-ACC3-F393AF296F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648201" y="4365626"/>
            <a:ext cx="2879725" cy="5048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bg1"/>
                </a:solidFill>
                <a:ea typeface="Georgia" charset="0"/>
                <a:cs typeface="Georgia" charset="0"/>
              </a:rPr>
              <a:t>RDF(S)</a:t>
            </a:r>
            <a:endParaRPr lang="en-US" b="1">
              <a:solidFill>
                <a:schemeClr val="bg1"/>
              </a:solidFill>
              <a:ea typeface="Georgia" charset="0"/>
              <a:cs typeface="Georgia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648201" y="3717926"/>
            <a:ext cx="2879725" cy="5048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bg1"/>
                </a:solidFill>
                <a:ea typeface="Georgia" charset="0"/>
                <a:cs typeface="Georgia" charset="0"/>
              </a:rPr>
              <a:t>OWL Lite</a:t>
            </a:r>
            <a:endParaRPr lang="en-US" b="1">
              <a:solidFill>
                <a:schemeClr val="bg1"/>
              </a:solidFill>
              <a:ea typeface="Georgia" charset="0"/>
              <a:cs typeface="Georgia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4648201" y="3070226"/>
            <a:ext cx="2879725" cy="5048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bg1"/>
                </a:solidFill>
                <a:ea typeface="Georgia" charset="0"/>
                <a:cs typeface="Georgia" charset="0"/>
              </a:rPr>
              <a:t>OWL DL</a:t>
            </a:r>
            <a:endParaRPr lang="en-US" b="1">
              <a:solidFill>
                <a:schemeClr val="bg1"/>
              </a:solidFill>
              <a:ea typeface="Georgia" charset="0"/>
              <a:cs typeface="Georgia" charset="0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4648201" y="2420939"/>
            <a:ext cx="2879725" cy="5048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bg1"/>
                </a:solidFill>
                <a:ea typeface="Georgia" charset="0"/>
                <a:cs typeface="Georgia" charset="0"/>
              </a:rPr>
              <a:t>OWL Full</a:t>
            </a:r>
            <a:endParaRPr lang="en-US" b="1">
              <a:solidFill>
                <a:schemeClr val="bg1"/>
              </a:solidFill>
              <a:ea typeface="Georgia" charset="0"/>
              <a:cs typeface="Georgia" charset="0"/>
            </a:endParaRP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V="1">
            <a:off x="4343400" y="2438400"/>
            <a:ext cx="0" cy="2438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V="1">
            <a:off x="7848600" y="2438400"/>
            <a:ext cx="0" cy="2438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853612" y="3114676"/>
            <a:ext cx="15183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GB">
                <a:ea typeface="Georgia" charset="0"/>
                <a:cs typeface="Georgia" charset="0"/>
              </a:rPr>
              <a:t>Increasing</a:t>
            </a:r>
          </a:p>
          <a:p>
            <a:pPr algn="r"/>
            <a:r>
              <a:rPr lang="en-GB">
                <a:ea typeface="Georgia" charset="0"/>
                <a:cs typeface="Georgia" charset="0"/>
              </a:rPr>
              <a:t>expressivity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7848601" y="3098801"/>
            <a:ext cx="14157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>
                <a:ea typeface="Georgia" charset="0"/>
                <a:cs typeface="Georgia" charset="0"/>
              </a:rPr>
              <a:t>Increasing</a:t>
            </a:r>
          </a:p>
          <a:p>
            <a:r>
              <a:rPr lang="en-GB">
                <a:ea typeface="Georgia" charset="0"/>
                <a:cs typeface="Georgia" charset="0"/>
              </a:rPr>
              <a:t>complexity</a:t>
            </a:r>
          </a:p>
        </p:txBody>
      </p:sp>
    </p:spTree>
    <p:extLst>
      <p:ext uri="{BB962C8B-B14F-4D97-AF65-F5344CB8AC3E}">
        <p14:creationId xmlns:p14="http://schemas.microsoft.com/office/powerpoint/2010/main" val="2320455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8C9592-1EDC-2445-8096-EF15194B6D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www.cs.man.ac.uk</a:t>
            </a:r>
            <a:r>
              <a:rPr lang="en-US" dirty="0"/>
              <a:t>/~</a:t>
            </a:r>
            <a:r>
              <a:rPr lang="en-US" dirty="0" err="1"/>
              <a:t>ezolin</a:t>
            </a:r>
            <a:r>
              <a:rPr lang="en-US" dirty="0"/>
              <a:t>/dl/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 rotWithShape="1">
          <a:blip r:embed="rId2"/>
          <a:srcRect t="8761"/>
          <a:stretch/>
        </p:blipFill>
        <p:spPr>
          <a:xfrm>
            <a:off x="623888" y="1241112"/>
            <a:ext cx="10944226" cy="499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39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OWL Lite</a:t>
            </a:r>
          </a:p>
        </p:txBody>
      </p:sp>
      <p:sp>
        <p:nvSpPr>
          <p:cNvPr id="29698" name="Rectangle 7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Description Logic-based</a:t>
            </a:r>
          </a:p>
          <a:p>
            <a:pPr lvl="1"/>
            <a:r>
              <a:rPr lang="en-GB" dirty="0"/>
              <a:t>SHIF(D)</a:t>
            </a:r>
          </a:p>
          <a:p>
            <a:pPr lvl="1"/>
            <a:r>
              <a:rPr lang="en-GB" dirty="0"/>
              <a:t>Satisfiability is </a:t>
            </a:r>
            <a:r>
              <a:rPr lang="en-GB" dirty="0" err="1"/>
              <a:t>ExpTime</a:t>
            </a:r>
            <a:r>
              <a:rPr lang="en-GB" dirty="0"/>
              <a:t>-complete</a:t>
            </a:r>
          </a:p>
          <a:p>
            <a:pPr marL="0" indent="0">
              <a:buNone/>
            </a:pPr>
            <a:r>
              <a:rPr lang="en-GB" dirty="0"/>
              <a:t>Less complex reasoning at the expense of less expressive language</a:t>
            </a:r>
          </a:p>
          <a:p>
            <a:pPr lvl="1"/>
            <a:r>
              <a:rPr lang="en-GB" dirty="0"/>
              <a:t>No enumerated classes, set operators, or disjoint classes</a:t>
            </a:r>
          </a:p>
          <a:p>
            <a:pPr lvl="1"/>
            <a:r>
              <a:rPr lang="en-GB" dirty="0"/>
              <a:t>Restricted cardinality restrictions</a:t>
            </a:r>
            <a:br>
              <a:rPr lang="en-GB" dirty="0"/>
            </a:br>
            <a:r>
              <a:rPr lang="en-GB" dirty="0"/>
              <a:t>(values of 0 or 1 – required, permitted and excluded)</a:t>
            </a:r>
          </a:p>
          <a:p>
            <a:pPr lvl="1"/>
            <a:r>
              <a:rPr lang="en-GB" dirty="0"/>
              <a:t>No value restrictions</a:t>
            </a:r>
          </a:p>
          <a:p>
            <a:pPr lvl="1"/>
            <a:r>
              <a:rPr lang="en-GB" dirty="0" err="1"/>
              <a:t>equivalentClass</a:t>
            </a:r>
            <a:r>
              <a:rPr lang="en-GB" dirty="0"/>
              <a:t>/</a:t>
            </a:r>
            <a:r>
              <a:rPr lang="en-GB" dirty="0" err="1"/>
              <a:t>subClassOf</a:t>
            </a:r>
            <a:r>
              <a:rPr lang="en-GB" dirty="0"/>
              <a:t> cannot be applied to class expressions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FF16AC-6C50-F94B-8FB4-C14286A94B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4531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3184</TotalTime>
  <Words>3750</Words>
  <Application>Microsoft Macintosh PowerPoint</Application>
  <PresentationFormat>Widescreen</PresentationFormat>
  <Paragraphs>509</Paragraphs>
  <Slides>68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68</vt:i4>
      </vt:variant>
    </vt:vector>
  </HeadingPairs>
  <TitlesOfParts>
    <vt:vector size="85" baseType="lpstr">
      <vt:lpstr>Arial</vt:lpstr>
      <vt:lpstr>Lucida Grande</vt:lpstr>
      <vt:lpstr>Courier New</vt:lpstr>
      <vt:lpstr>Georgia</vt:lpstr>
      <vt:lpstr>Lucida Console</vt:lpstr>
      <vt:lpstr>Courier</vt:lpstr>
      <vt:lpstr>Lucida Sans</vt:lpstr>
      <vt:lpstr>Calibri</vt:lpstr>
      <vt:lpstr>Cambria Math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Web Ontology Language (OWL)</vt:lpstr>
      <vt:lpstr>Introducing OWL</vt:lpstr>
      <vt:lpstr>OWL Feature Summary</vt:lpstr>
      <vt:lpstr>OWL Versions</vt:lpstr>
      <vt:lpstr>OWL 1.0 Species</vt:lpstr>
      <vt:lpstr>OWL 1.0 Species</vt:lpstr>
      <vt:lpstr>PowerPoint Presentation</vt:lpstr>
      <vt:lpstr>OWL Lite</vt:lpstr>
      <vt:lpstr>OWL DL</vt:lpstr>
      <vt:lpstr>OWL Full</vt:lpstr>
      <vt:lpstr>OWL 1.0 Features and Syntax</vt:lpstr>
      <vt:lpstr>Ontology header</vt:lpstr>
      <vt:lpstr>Versioning support</vt:lpstr>
      <vt:lpstr>Versioning support</vt:lpstr>
      <vt:lpstr>OWL class types</vt:lpstr>
      <vt:lpstr>OWL property types</vt:lpstr>
      <vt:lpstr>OWL versus RDF Schema</vt:lpstr>
      <vt:lpstr>OWL restrictions</vt:lpstr>
      <vt:lpstr>Local cardinality constraints</vt:lpstr>
      <vt:lpstr>Example: Local cardinality constraint</vt:lpstr>
      <vt:lpstr>Local range constraints</vt:lpstr>
      <vt:lpstr>Example: Existential restriction</vt:lpstr>
      <vt:lpstr>Example: Universal restriction</vt:lpstr>
      <vt:lpstr>Local value constraints</vt:lpstr>
      <vt:lpstr>Example: Local value constraint</vt:lpstr>
      <vt:lpstr>Set constructors</vt:lpstr>
      <vt:lpstr>Example: Set constructors</vt:lpstr>
      <vt:lpstr>Equivalence and identity relations</vt:lpstr>
      <vt:lpstr>Non-equivalence relations</vt:lpstr>
      <vt:lpstr>Non-equivalence relations</vt:lpstr>
      <vt:lpstr>Necessary Class Definitions</vt:lpstr>
      <vt:lpstr>Sufficient Class Definitions</vt:lpstr>
      <vt:lpstr>Necessary and Sufficient Class Definitions</vt:lpstr>
      <vt:lpstr>Property types - Inverse</vt:lpstr>
      <vt:lpstr>Property types - Symmetric</vt:lpstr>
      <vt:lpstr>Property types – Transitive</vt:lpstr>
      <vt:lpstr>Property types – Functional</vt:lpstr>
      <vt:lpstr>Property types – Inverse Functional</vt:lpstr>
      <vt:lpstr>Disjoint classes</vt:lpstr>
      <vt:lpstr>Enumerated classes</vt:lpstr>
      <vt:lpstr>Ontology modularisation</vt:lpstr>
      <vt:lpstr>Ontology modularisation example</vt:lpstr>
      <vt:lpstr>Ontology modularisation example</vt:lpstr>
      <vt:lpstr>OWL status</vt:lpstr>
      <vt:lpstr>OWL references</vt:lpstr>
      <vt:lpstr>OWL 2</vt:lpstr>
      <vt:lpstr>From OWL 1 to OWL 2</vt:lpstr>
      <vt:lpstr>From OWL 1 to OWL 2</vt:lpstr>
      <vt:lpstr>Syntactic Sugar: Disjoint Classes</vt:lpstr>
      <vt:lpstr>Syntactic Sugar: Disjoint Union</vt:lpstr>
      <vt:lpstr>Example: Disjoint Union</vt:lpstr>
      <vt:lpstr>Syntactic Sugar: Negative Property Assertions</vt:lpstr>
      <vt:lpstr>New Constructs: Self Restriction</vt:lpstr>
      <vt:lpstr>Example: Self Restriction</vt:lpstr>
      <vt:lpstr>New Constructs: Qualified Cardinality</vt:lpstr>
      <vt:lpstr>New Constructs: Reflexive Properties</vt:lpstr>
      <vt:lpstr>New Constructs: Irreflexive Properties</vt:lpstr>
      <vt:lpstr>New Constructs: Asymmetric Properties</vt:lpstr>
      <vt:lpstr>New Constructs: Disjoint Properties</vt:lpstr>
      <vt:lpstr>New Constructs: Property Chain Inclusion</vt:lpstr>
      <vt:lpstr>New Constructs: Keys</vt:lpstr>
      <vt:lpstr>New Constructs: Datatype Restrictions</vt:lpstr>
      <vt:lpstr>Metamodelling: Punning</vt:lpstr>
      <vt:lpstr>Example: Punning</vt:lpstr>
      <vt:lpstr>Language Profiles</vt:lpstr>
      <vt:lpstr>OWL 2 references</vt:lpstr>
      <vt:lpstr>Next Lecture: Protégé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Gibbins N.M.</dc:creator>
  <cp:lastModifiedBy>Nicholas Gibbins</cp:lastModifiedBy>
  <cp:revision>1</cp:revision>
  <dcterms:created xsi:type="dcterms:W3CDTF">2020-01-23T12:11:22Z</dcterms:created>
  <dcterms:modified xsi:type="dcterms:W3CDTF">2021-02-19T10:19:37Z</dcterms:modified>
</cp:coreProperties>
</file>