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3"/>
  </p:notesMasterIdLst>
  <p:sldIdLst>
    <p:sldId id="259" r:id="rId9"/>
    <p:sldId id="257" r:id="rId10"/>
    <p:sldId id="258" r:id="rId11"/>
    <p:sldId id="260" r:id="rId12"/>
    <p:sldId id="261" r:id="rId13"/>
    <p:sldId id="262" r:id="rId14"/>
    <p:sldId id="263" r:id="rId15"/>
    <p:sldId id="291" r:id="rId16"/>
    <p:sldId id="264" r:id="rId17"/>
    <p:sldId id="314" r:id="rId18"/>
    <p:sldId id="265" r:id="rId19"/>
    <p:sldId id="266" r:id="rId20"/>
    <p:sldId id="267" r:id="rId21"/>
    <p:sldId id="293" r:id="rId22"/>
    <p:sldId id="295" r:id="rId23"/>
    <p:sldId id="296" r:id="rId24"/>
    <p:sldId id="297" r:id="rId25"/>
    <p:sldId id="323" r:id="rId26"/>
    <p:sldId id="324" r:id="rId27"/>
    <p:sldId id="298" r:id="rId28"/>
    <p:sldId id="325" r:id="rId29"/>
    <p:sldId id="300" r:id="rId30"/>
    <p:sldId id="326" r:id="rId31"/>
    <p:sldId id="299" r:id="rId32"/>
    <p:sldId id="327" r:id="rId33"/>
    <p:sldId id="272" r:id="rId34"/>
    <p:sldId id="316" r:id="rId35"/>
    <p:sldId id="311" r:id="rId36"/>
    <p:sldId id="312" r:id="rId37"/>
    <p:sldId id="313" r:id="rId38"/>
    <p:sldId id="274" r:id="rId39"/>
    <p:sldId id="320" r:id="rId40"/>
    <p:sldId id="321" r:id="rId41"/>
    <p:sldId id="276" r:id="rId42"/>
    <p:sldId id="322" r:id="rId43"/>
    <p:sldId id="277" r:id="rId44"/>
    <p:sldId id="278" r:id="rId45"/>
    <p:sldId id="279" r:id="rId46"/>
    <p:sldId id="280" r:id="rId47"/>
    <p:sldId id="335" r:id="rId48"/>
    <p:sldId id="317" r:id="rId49"/>
    <p:sldId id="328" r:id="rId50"/>
    <p:sldId id="329" r:id="rId51"/>
    <p:sldId id="330" r:id="rId52"/>
    <p:sldId id="337" r:id="rId53"/>
    <p:sldId id="331" r:id="rId54"/>
    <p:sldId id="332" r:id="rId55"/>
    <p:sldId id="336" r:id="rId56"/>
    <p:sldId id="333" r:id="rId57"/>
    <p:sldId id="334" r:id="rId58"/>
    <p:sldId id="281" r:id="rId59"/>
    <p:sldId id="318" r:id="rId60"/>
    <p:sldId id="302" r:id="rId61"/>
    <p:sldId id="303" r:id="rId62"/>
    <p:sldId id="304" r:id="rId63"/>
    <p:sldId id="305" r:id="rId64"/>
    <p:sldId id="319" r:id="rId65"/>
    <p:sldId id="286" r:id="rId66"/>
    <p:sldId id="287" r:id="rId67"/>
    <p:sldId id="288" r:id="rId68"/>
    <p:sldId id="289" r:id="rId69"/>
    <p:sldId id="309" r:id="rId70"/>
    <p:sldId id="338" r:id="rId71"/>
    <p:sldId id="290" r:id="rId72"/>
  </p:sldIdLst>
  <p:sldSz cx="12192000" cy="6858000"/>
  <p:notesSz cx="6858000" cy="9144000"/>
  <p:embeddedFontLst>
    <p:embeddedFont>
      <p:font typeface="Arial Narrow" panose="020B0604020202020204" pitchFamily="34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Cambria Math" panose="02040503050406030204" pitchFamily="18" charset="0"/>
      <p:regular r:id="rId82"/>
    </p:embeddedFont>
    <p:embeddedFont>
      <p:font typeface="Georgia" panose="02040502050405020303" pitchFamily="18" charset="0"/>
      <p:regular r:id="rId83"/>
      <p:bold r:id="rId84"/>
      <p:italic r:id="rId85"/>
      <p:boldItalic r:id="rId86"/>
    </p:embeddedFont>
    <p:embeddedFont>
      <p:font typeface="Lucida Sans" panose="020B0602030504020204" pitchFamily="34" charset="77"/>
      <p:regular r:id="rId87"/>
      <p:bold r:id="rId88"/>
      <p:italic r:id="rId89"/>
      <p:boldItalic r:id="rId9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FF331-2F50-3748-923F-8423895D7370}" v="61" dt="2021-02-17T09:52:11.768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8"/>
    <p:restoredTop sz="85646"/>
  </p:normalViewPr>
  <p:slideViewPr>
    <p:cSldViewPr snapToGrid="0" snapToObjects="1" showGuides="1">
      <p:cViewPr varScale="1">
        <p:scale>
          <a:sx n="104" d="100"/>
          <a:sy n="104" d="100"/>
        </p:scale>
        <p:origin x="1416" y="200"/>
      </p:cViewPr>
      <p:guideLst>
        <p:guide orient="horz" pos="2160"/>
        <p:guide pos="5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11.fntdata"/><Relationship Id="rId89" Type="http://schemas.openxmlformats.org/officeDocument/2006/relationships/font" Target="fonts/font16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7.fntdata"/><Relationship Id="rId95" Type="http://schemas.microsoft.com/office/2016/11/relationships/changesInfo" Target="changesInfos/changesInfo1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font" Target="fonts/font7.fntdata"/><Relationship Id="rId85" Type="http://schemas.openxmlformats.org/officeDocument/2006/relationships/font" Target="fonts/font12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font" Target="fonts/font15.fntdata"/><Relationship Id="rId91" Type="http://schemas.openxmlformats.org/officeDocument/2006/relationships/presProps" Target="presProps.xml"/><Relationship Id="rId9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font" Target="fonts/font13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3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14.fntdata"/><Relationship Id="rId61" Type="http://schemas.openxmlformats.org/officeDocument/2006/relationships/slide" Target="slides/slide53.xml"/><Relationship Id="rId82" Type="http://schemas.openxmlformats.org/officeDocument/2006/relationships/font" Target="fonts/font9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C36FF331-2F50-3748-923F-8423895D7370}"/>
    <pc:docChg chg="undo custSel addSld delSld modSld sldOrd">
      <pc:chgData name="Nicholas Gibbins" userId="6a0e944c-4d97-467d-bb7a-7c3315791fe4" providerId="ADAL" clId="{C36FF331-2F50-3748-923F-8423895D7370}" dt="2021-02-17T09:52:30.059" v="812" actId="20577"/>
      <pc:docMkLst>
        <pc:docMk/>
      </pc:docMkLst>
      <pc:sldChg chg="modSp mod">
        <pc:chgData name="Nicholas Gibbins" userId="6a0e944c-4d97-467d-bb7a-7c3315791fe4" providerId="ADAL" clId="{C36FF331-2F50-3748-923F-8423895D7370}" dt="2021-02-17T09:23:49.327" v="467" actId="20577"/>
        <pc:sldMkLst>
          <pc:docMk/>
          <pc:sldMk cId="3609806144" sldId="260"/>
        </pc:sldMkLst>
        <pc:spChg chg="mod">
          <ac:chgData name="Nicholas Gibbins" userId="6a0e944c-4d97-467d-bb7a-7c3315791fe4" providerId="ADAL" clId="{C36FF331-2F50-3748-923F-8423895D7370}" dt="2021-02-17T09:23:49.327" v="467" actId="20577"/>
          <ac:spMkLst>
            <pc:docMk/>
            <pc:sldMk cId="3609806144" sldId="26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C36FF331-2F50-3748-923F-8423895D7370}" dt="2021-02-17T09:27:04.717" v="759" actId="20577"/>
        <pc:sldMkLst>
          <pc:docMk/>
          <pc:sldMk cId="1534861419" sldId="261"/>
        </pc:sldMkLst>
        <pc:spChg chg="mod">
          <ac:chgData name="Nicholas Gibbins" userId="6a0e944c-4d97-467d-bb7a-7c3315791fe4" providerId="ADAL" clId="{C36FF331-2F50-3748-923F-8423895D7370}" dt="2021-02-17T09:27:04.717" v="759" actId="20577"/>
          <ac:spMkLst>
            <pc:docMk/>
            <pc:sldMk cId="1534861419" sldId="261"/>
            <ac:spMk id="73730" creationId="{00000000-0000-0000-0000-000000000000}"/>
          </ac:spMkLst>
        </pc:spChg>
      </pc:sldChg>
      <pc:sldChg chg="modSp mod">
        <pc:chgData name="Nicholas Gibbins" userId="6a0e944c-4d97-467d-bb7a-7c3315791fe4" providerId="ADAL" clId="{C36FF331-2F50-3748-923F-8423895D7370}" dt="2021-02-17T09:27:40.999" v="767" actId="20577"/>
        <pc:sldMkLst>
          <pc:docMk/>
          <pc:sldMk cId="2296169151" sldId="291"/>
        </pc:sldMkLst>
        <pc:spChg chg="mod">
          <ac:chgData name="Nicholas Gibbins" userId="6a0e944c-4d97-467d-bb7a-7c3315791fe4" providerId="ADAL" clId="{C36FF331-2F50-3748-923F-8423895D7370}" dt="2021-02-17T09:27:40.999" v="767" actId="20577"/>
          <ac:spMkLst>
            <pc:docMk/>
            <pc:sldMk cId="2296169151" sldId="291"/>
            <ac:spMk id="79874" creationId="{00000000-0000-0000-0000-000000000000}"/>
          </ac:spMkLst>
        </pc:spChg>
      </pc:sldChg>
      <pc:sldChg chg="modAnim">
        <pc:chgData name="Nicholas Gibbins" userId="6a0e944c-4d97-467d-bb7a-7c3315791fe4" providerId="ADAL" clId="{C36FF331-2F50-3748-923F-8423895D7370}" dt="2021-02-16T12:30:34.933" v="0"/>
        <pc:sldMkLst>
          <pc:docMk/>
          <pc:sldMk cId="4135289463" sldId="293"/>
        </pc:sldMkLst>
      </pc:sldChg>
      <pc:sldChg chg="modAnim">
        <pc:chgData name="Nicholas Gibbins" userId="6a0e944c-4d97-467d-bb7a-7c3315791fe4" providerId="ADAL" clId="{C36FF331-2F50-3748-923F-8423895D7370}" dt="2021-02-16T12:30:38.282" v="1"/>
        <pc:sldMkLst>
          <pc:docMk/>
          <pc:sldMk cId="1715837572" sldId="295"/>
        </pc:sldMkLst>
      </pc:sldChg>
      <pc:sldChg chg="modAnim">
        <pc:chgData name="Nicholas Gibbins" userId="6a0e944c-4d97-467d-bb7a-7c3315791fe4" providerId="ADAL" clId="{C36FF331-2F50-3748-923F-8423895D7370}" dt="2021-02-16T12:30:42.585" v="2"/>
        <pc:sldMkLst>
          <pc:docMk/>
          <pc:sldMk cId="3966922149" sldId="296"/>
        </pc:sldMkLst>
      </pc:sldChg>
      <pc:sldChg chg="delSp mod delAnim modAnim">
        <pc:chgData name="Nicholas Gibbins" userId="6a0e944c-4d97-467d-bb7a-7c3315791fe4" providerId="ADAL" clId="{C36FF331-2F50-3748-923F-8423895D7370}" dt="2021-02-16T12:31:06.017" v="5"/>
        <pc:sldMkLst>
          <pc:docMk/>
          <pc:sldMk cId="1628678599" sldId="297"/>
        </pc:sldMkLst>
        <pc:grpChg chg="del">
          <ac:chgData name="Nicholas Gibbins" userId="6a0e944c-4d97-467d-bb7a-7c3315791fe4" providerId="ADAL" clId="{C36FF331-2F50-3748-923F-8423895D7370}" dt="2021-02-16T12:31:03.231" v="4" actId="478"/>
          <ac:grpSpMkLst>
            <pc:docMk/>
            <pc:sldMk cId="1628678599" sldId="297"/>
            <ac:grpSpMk id="40" creationId="{940323B1-4818-B647-9886-8F62EAA6F0FD}"/>
          </ac:grpSpMkLst>
        </pc:grpChg>
      </pc:sldChg>
      <pc:sldChg chg="delSp modSp mod delAnim modAnim">
        <pc:chgData name="Nicholas Gibbins" userId="6a0e944c-4d97-467d-bb7a-7c3315791fe4" providerId="ADAL" clId="{C36FF331-2F50-3748-923F-8423895D7370}" dt="2021-02-16T12:32:40.698" v="18"/>
        <pc:sldMkLst>
          <pc:docMk/>
          <pc:sldMk cId="1193393081" sldId="298"/>
        </pc:sldMkLst>
        <pc:grpChg chg="del">
          <ac:chgData name="Nicholas Gibbins" userId="6a0e944c-4d97-467d-bb7a-7c3315791fe4" providerId="ADAL" clId="{C36FF331-2F50-3748-923F-8423895D7370}" dt="2021-02-16T12:32:27.367" v="15" actId="478"/>
          <ac:grpSpMkLst>
            <pc:docMk/>
            <pc:sldMk cId="1193393081" sldId="298"/>
            <ac:grpSpMk id="3" creationId="{BE6DFE9A-09B4-984D-B5CA-3EEFB8999B6A}"/>
          </ac:grpSpMkLst>
        </pc:grpChg>
        <pc:grpChg chg="del">
          <ac:chgData name="Nicholas Gibbins" userId="6a0e944c-4d97-467d-bb7a-7c3315791fe4" providerId="ADAL" clId="{C36FF331-2F50-3748-923F-8423895D7370}" dt="2021-02-16T12:32:37.809" v="17" actId="478"/>
          <ac:grpSpMkLst>
            <pc:docMk/>
            <pc:sldMk cId="1193393081" sldId="298"/>
            <ac:grpSpMk id="61" creationId="{9F38A547-78F4-1E4A-A8EB-CB4D12C563C3}"/>
          </ac:grpSpMkLst>
        </pc:grpChg>
        <pc:grpChg chg="mod">
          <ac:chgData name="Nicholas Gibbins" userId="6a0e944c-4d97-467d-bb7a-7c3315791fe4" providerId="ADAL" clId="{C36FF331-2F50-3748-923F-8423895D7370}" dt="2021-02-16T12:32:34.767" v="16" actId="167"/>
          <ac:grpSpMkLst>
            <pc:docMk/>
            <pc:sldMk cId="1193393081" sldId="298"/>
            <ac:grpSpMk id="62" creationId="{B0107612-BEA2-F243-A532-CCFF2BE6195B}"/>
          </ac:grpSpMkLst>
        </pc:grpChg>
      </pc:sldChg>
      <pc:sldChg chg="delSp mod delAnim modAnim">
        <pc:chgData name="Nicholas Gibbins" userId="6a0e944c-4d97-467d-bb7a-7c3315791fe4" providerId="ADAL" clId="{C36FF331-2F50-3748-923F-8423895D7370}" dt="2021-02-16T12:33:40.097" v="32"/>
        <pc:sldMkLst>
          <pc:docMk/>
          <pc:sldMk cId="1924576401" sldId="299"/>
        </pc:sldMkLst>
        <pc:spChg chg="del">
          <ac:chgData name="Nicholas Gibbins" userId="6a0e944c-4d97-467d-bb7a-7c3315791fe4" providerId="ADAL" clId="{C36FF331-2F50-3748-923F-8423895D7370}" dt="2021-02-16T12:33:38.388" v="31" actId="478"/>
          <ac:spMkLst>
            <pc:docMk/>
            <pc:sldMk cId="1924576401" sldId="299"/>
            <ac:spMk id="33" creationId="{EA3A729A-7E76-E84D-AE3C-E7528F1FA6E2}"/>
          </ac:spMkLst>
        </pc:spChg>
      </pc:sldChg>
      <pc:sldChg chg="delSp mod delAnim modAnim">
        <pc:chgData name="Nicholas Gibbins" userId="6a0e944c-4d97-467d-bb7a-7c3315791fe4" providerId="ADAL" clId="{C36FF331-2F50-3748-923F-8423895D7370}" dt="2021-02-16T12:33:17.060" v="26"/>
        <pc:sldMkLst>
          <pc:docMk/>
          <pc:sldMk cId="1326720554" sldId="300"/>
        </pc:sldMkLst>
        <pc:spChg chg="del">
          <ac:chgData name="Nicholas Gibbins" userId="6a0e944c-4d97-467d-bb7a-7c3315791fe4" providerId="ADAL" clId="{C36FF331-2F50-3748-923F-8423895D7370}" dt="2021-02-16T12:33:14.392" v="25" actId="478"/>
          <ac:spMkLst>
            <pc:docMk/>
            <pc:sldMk cId="1326720554" sldId="300"/>
            <ac:spMk id="33" creationId="{9F55A2A7-40A1-AB4F-83A1-0FBB8CF14B0F}"/>
          </ac:spMkLst>
        </pc:spChg>
      </pc:sldChg>
      <pc:sldChg chg="modSp mod">
        <pc:chgData name="Nicholas Gibbins" userId="6a0e944c-4d97-467d-bb7a-7c3315791fe4" providerId="ADAL" clId="{C36FF331-2F50-3748-923F-8423895D7370}" dt="2021-02-17T09:29:20.658" v="786" actId="20577"/>
        <pc:sldMkLst>
          <pc:docMk/>
          <pc:sldMk cId="2192440167" sldId="314"/>
        </pc:sldMkLst>
        <pc:spChg chg="mod">
          <ac:chgData name="Nicholas Gibbins" userId="6a0e944c-4d97-467d-bb7a-7c3315791fe4" providerId="ADAL" clId="{C36FF331-2F50-3748-923F-8423895D7370}" dt="2021-02-17T09:29:20.658" v="786" actId="20577"/>
          <ac:spMkLst>
            <pc:docMk/>
            <pc:sldMk cId="2192440167" sldId="314"/>
            <ac:spMk id="4" creationId="{6019814D-0E39-9C4E-8792-25FF623ECC9C}"/>
          </ac:spMkLst>
        </pc:spChg>
      </pc:sldChg>
      <pc:sldChg chg="delSp mod">
        <pc:chgData name="Nicholas Gibbins" userId="6a0e944c-4d97-467d-bb7a-7c3315791fe4" providerId="ADAL" clId="{C36FF331-2F50-3748-923F-8423895D7370}" dt="2021-02-16T12:34:25.865" v="40" actId="478"/>
        <pc:sldMkLst>
          <pc:docMk/>
          <pc:sldMk cId="964653034" sldId="316"/>
        </pc:sldMkLst>
        <pc:spChg chg="del">
          <ac:chgData name="Nicholas Gibbins" userId="6a0e944c-4d97-467d-bb7a-7c3315791fe4" providerId="ADAL" clId="{C36FF331-2F50-3748-923F-8423895D7370}" dt="2021-02-16T12:34:25.865" v="40" actId="478"/>
          <ac:spMkLst>
            <pc:docMk/>
            <pc:sldMk cId="964653034" sldId="316"/>
            <ac:spMk id="2" creationId="{6DC27FD9-0E96-9E40-882D-E2D3C8806D2E}"/>
          </ac:spMkLst>
        </pc:spChg>
      </pc:sldChg>
      <pc:sldChg chg="delSp modSp mod delAnim modAnim">
        <pc:chgData name="Nicholas Gibbins" userId="6a0e944c-4d97-467d-bb7a-7c3315791fe4" providerId="ADAL" clId="{C36FF331-2F50-3748-923F-8423895D7370}" dt="2021-02-16T12:36:58.926" v="61"/>
        <pc:sldMkLst>
          <pc:docMk/>
          <pc:sldMk cId="1123153338" sldId="317"/>
        </pc:sldMkLst>
        <pc:spChg chg="mod">
          <ac:chgData name="Nicholas Gibbins" userId="6a0e944c-4d97-467d-bb7a-7c3315791fe4" providerId="ADAL" clId="{C36FF331-2F50-3748-923F-8423895D7370}" dt="2021-02-16T12:36:55.358" v="60" actId="20577"/>
          <ac:spMkLst>
            <pc:docMk/>
            <pc:sldMk cId="1123153338" sldId="317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6:50.599" v="59" actId="478"/>
          <ac:grpSpMkLst>
            <pc:docMk/>
            <pc:sldMk cId="1123153338" sldId="317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6:50.599" v="59" actId="478"/>
          <ac:cxnSpMkLst>
            <pc:docMk/>
            <pc:sldMk cId="1123153338" sldId="317"/>
            <ac:cxnSpMk id="62" creationId="{469062CA-C9E3-814E-8032-79913491D4FC}"/>
          </ac:cxnSpMkLst>
        </pc:cxnChg>
      </pc:sldChg>
      <pc:sldChg chg="modSp mod">
        <pc:chgData name="Nicholas Gibbins" userId="6a0e944c-4d97-467d-bb7a-7c3315791fe4" providerId="ADAL" clId="{C36FF331-2F50-3748-923F-8423895D7370}" dt="2021-02-16T12:35:14.513" v="43" actId="20577"/>
        <pc:sldMkLst>
          <pc:docMk/>
          <pc:sldMk cId="1270353451" sldId="320"/>
        </pc:sldMkLst>
        <pc:graphicFrameChg chg="modGraphic">
          <ac:chgData name="Nicholas Gibbins" userId="6a0e944c-4d97-467d-bb7a-7c3315791fe4" providerId="ADAL" clId="{C36FF331-2F50-3748-923F-8423895D7370}" dt="2021-02-16T12:35:14.513" v="43" actId="20577"/>
          <ac:graphicFrameMkLst>
            <pc:docMk/>
            <pc:sldMk cId="1270353451" sldId="320"/>
            <ac:graphicFrameMk id="6" creationId="{1658A80D-F553-F04D-963D-1FF130320B42}"/>
          </ac:graphicFrameMkLst>
        </pc:graphicFrameChg>
      </pc:sldChg>
      <pc:sldChg chg="delSp modSp add mod delAnim modAnim">
        <pc:chgData name="Nicholas Gibbins" userId="6a0e944c-4d97-467d-bb7a-7c3315791fe4" providerId="ADAL" clId="{C36FF331-2F50-3748-923F-8423895D7370}" dt="2021-02-16T12:31:40.259" v="8"/>
        <pc:sldMkLst>
          <pc:docMk/>
          <pc:sldMk cId="264560433" sldId="323"/>
        </pc:sldMkLst>
        <pc:grpChg chg="mod">
          <ac:chgData name="Nicholas Gibbins" userId="6a0e944c-4d97-467d-bb7a-7c3315791fe4" providerId="ADAL" clId="{C36FF331-2F50-3748-923F-8423895D7370}" dt="2021-02-16T12:31:31.843" v="6" actId="167"/>
          <ac:grpSpMkLst>
            <pc:docMk/>
            <pc:sldMk cId="264560433" sldId="323"/>
            <ac:grpSpMk id="40" creationId="{940323B1-4818-B647-9886-8F62EAA6F0FD}"/>
          </ac:grpSpMkLst>
        </pc:grpChg>
        <pc:grpChg chg="del">
          <ac:chgData name="Nicholas Gibbins" userId="6a0e944c-4d97-467d-bb7a-7c3315791fe4" providerId="ADAL" clId="{C36FF331-2F50-3748-923F-8423895D7370}" dt="2021-02-16T12:31:35.320" v="7" actId="478"/>
          <ac:grpSpMkLst>
            <pc:docMk/>
            <pc:sldMk cId="264560433" sldId="323"/>
            <ac:grpSpMk id="41" creationId="{CEDAD605-0480-D747-BBC8-0FE3F0744AAE}"/>
          </ac:grpSpMkLst>
        </pc:grpChg>
      </pc:sldChg>
      <pc:sldChg chg="delSp add mod ord delAnim modAnim">
        <pc:chgData name="Nicholas Gibbins" userId="6a0e944c-4d97-467d-bb7a-7c3315791fe4" providerId="ADAL" clId="{C36FF331-2F50-3748-923F-8423895D7370}" dt="2021-02-16T12:32:13.432" v="14" actId="20578"/>
        <pc:sldMkLst>
          <pc:docMk/>
          <pc:sldMk cId="3043446158" sldId="324"/>
        </pc:sldMkLst>
        <pc:grpChg chg="del">
          <ac:chgData name="Nicholas Gibbins" userId="6a0e944c-4d97-467d-bb7a-7c3315791fe4" providerId="ADAL" clId="{C36FF331-2F50-3748-923F-8423895D7370}" dt="2021-02-16T12:32:06.592" v="12" actId="478"/>
          <ac:grpSpMkLst>
            <pc:docMk/>
            <pc:sldMk cId="3043446158" sldId="324"/>
            <ac:grpSpMk id="3" creationId="{BE6DFE9A-09B4-984D-B5CA-3EEFB8999B6A}"/>
          </ac:grpSpMkLst>
        </pc:grpChg>
        <pc:grpChg chg="del">
          <ac:chgData name="Nicholas Gibbins" userId="6a0e944c-4d97-467d-bb7a-7c3315791fe4" providerId="ADAL" clId="{C36FF331-2F50-3748-923F-8423895D7370}" dt="2021-02-16T12:32:03.087" v="11" actId="478"/>
          <ac:grpSpMkLst>
            <pc:docMk/>
            <pc:sldMk cId="3043446158" sldId="324"/>
            <ac:grpSpMk id="62" creationId="{B0107612-BEA2-F243-A532-CCFF2BE6195B}"/>
          </ac:grpSpMkLst>
        </pc:grpChg>
      </pc:sldChg>
      <pc:sldChg chg="delSp modSp add mod delAnim modAnim">
        <pc:chgData name="Nicholas Gibbins" userId="6a0e944c-4d97-467d-bb7a-7c3315791fe4" providerId="ADAL" clId="{C36FF331-2F50-3748-923F-8423895D7370}" dt="2021-02-16T12:33:03.337" v="23"/>
        <pc:sldMkLst>
          <pc:docMk/>
          <pc:sldMk cId="3875167674" sldId="325"/>
        </pc:sldMkLst>
        <pc:spChg chg="mod">
          <ac:chgData name="Nicholas Gibbins" userId="6a0e944c-4d97-467d-bb7a-7c3315791fe4" providerId="ADAL" clId="{C36FF331-2F50-3748-923F-8423895D7370}" dt="2021-02-16T12:32:53.870" v="20" actId="20577"/>
          <ac:spMkLst>
            <pc:docMk/>
            <pc:sldMk cId="3875167674" sldId="325"/>
            <ac:spMk id="43" creationId="{AFC30F3F-CCC7-124E-B3E2-D1D42969201E}"/>
          </ac:spMkLst>
        </pc:spChg>
        <pc:grpChg chg="mod">
          <ac:chgData name="Nicholas Gibbins" userId="6a0e944c-4d97-467d-bb7a-7c3315791fe4" providerId="ADAL" clId="{C36FF331-2F50-3748-923F-8423895D7370}" dt="2021-02-16T12:32:51.420" v="19" actId="167"/>
          <ac:grpSpMkLst>
            <pc:docMk/>
            <pc:sldMk cId="3875167674" sldId="325"/>
            <ac:grpSpMk id="3" creationId="{BE6DFE9A-09B4-984D-B5CA-3EEFB8999B6A}"/>
          </ac:grpSpMkLst>
        </pc:grpChg>
        <pc:grpChg chg="del">
          <ac:chgData name="Nicholas Gibbins" userId="6a0e944c-4d97-467d-bb7a-7c3315791fe4" providerId="ADAL" clId="{C36FF331-2F50-3748-923F-8423895D7370}" dt="2021-02-16T12:32:55.687" v="21" actId="478"/>
          <ac:grpSpMkLst>
            <pc:docMk/>
            <pc:sldMk cId="3875167674" sldId="325"/>
            <ac:grpSpMk id="6" creationId="{2C9D83C6-A4E5-7641-BE1B-B8209C881C4A}"/>
          </ac:grpSpMkLst>
        </pc:grpChg>
        <pc:grpChg chg="del">
          <ac:chgData name="Nicholas Gibbins" userId="6a0e944c-4d97-467d-bb7a-7c3315791fe4" providerId="ADAL" clId="{C36FF331-2F50-3748-923F-8423895D7370}" dt="2021-02-16T12:32:58.245" v="22" actId="478"/>
          <ac:grpSpMkLst>
            <pc:docMk/>
            <pc:sldMk cId="3875167674" sldId="325"/>
            <ac:grpSpMk id="61" creationId="{9F38A547-78F4-1E4A-A8EB-CB4D12C563C3}"/>
          </ac:grpSpMkLst>
        </pc:grpChg>
        <pc:grpChg chg="mod">
          <ac:chgData name="Nicholas Gibbins" userId="6a0e944c-4d97-467d-bb7a-7c3315791fe4" providerId="ADAL" clId="{C36FF331-2F50-3748-923F-8423895D7370}" dt="2021-02-16T12:32:51.420" v="19" actId="167"/>
          <ac:grpSpMkLst>
            <pc:docMk/>
            <pc:sldMk cId="3875167674" sldId="325"/>
            <ac:grpSpMk id="62" creationId="{B0107612-BEA2-F243-A532-CCFF2BE6195B}"/>
          </ac:grpSpMkLst>
        </pc:grpChg>
      </pc:sldChg>
      <pc:sldChg chg="delSp modSp add mod delAnim modAnim">
        <pc:chgData name="Nicholas Gibbins" userId="6a0e944c-4d97-467d-bb7a-7c3315791fe4" providerId="ADAL" clId="{C36FF331-2F50-3748-923F-8423895D7370}" dt="2021-02-16T12:33:29.826" v="29"/>
        <pc:sldMkLst>
          <pc:docMk/>
          <pc:sldMk cId="341354594" sldId="326"/>
        </pc:sldMkLst>
        <pc:spChg chg="del">
          <ac:chgData name="Nicholas Gibbins" userId="6a0e944c-4d97-467d-bb7a-7c3315791fe4" providerId="ADAL" clId="{C36FF331-2F50-3748-923F-8423895D7370}" dt="2021-02-16T12:33:27.664" v="28" actId="478"/>
          <ac:spMkLst>
            <pc:docMk/>
            <pc:sldMk cId="341354594" sldId="326"/>
            <ac:spMk id="19" creationId="{AE2F20A6-F318-DA41-9CBD-763313DAD027}"/>
          </ac:spMkLst>
        </pc:spChg>
        <pc:spChg chg="mod">
          <ac:chgData name="Nicholas Gibbins" userId="6a0e944c-4d97-467d-bb7a-7c3315791fe4" providerId="ADAL" clId="{C36FF331-2F50-3748-923F-8423895D7370}" dt="2021-02-16T12:33:24.495" v="27" actId="167"/>
          <ac:spMkLst>
            <pc:docMk/>
            <pc:sldMk cId="341354594" sldId="326"/>
            <ac:spMk id="33" creationId="{9F55A2A7-40A1-AB4F-83A1-0FBB8CF14B0F}"/>
          </ac:spMkLst>
        </pc:spChg>
      </pc:sldChg>
      <pc:sldChg chg="addSp delSp modSp add mod addAnim delAnim modAnim">
        <pc:chgData name="Nicholas Gibbins" userId="6a0e944c-4d97-467d-bb7a-7c3315791fe4" providerId="ADAL" clId="{C36FF331-2F50-3748-923F-8423895D7370}" dt="2021-02-16T12:34:01.085" v="39"/>
        <pc:sldMkLst>
          <pc:docMk/>
          <pc:sldMk cId="3717819815" sldId="327"/>
        </pc:sldMkLst>
        <pc:spChg chg="del">
          <ac:chgData name="Nicholas Gibbins" userId="6a0e944c-4d97-467d-bb7a-7c3315791fe4" providerId="ADAL" clId="{C36FF331-2F50-3748-923F-8423895D7370}" dt="2021-02-16T12:33:58.505" v="38" actId="478"/>
          <ac:spMkLst>
            <pc:docMk/>
            <pc:sldMk cId="3717819815" sldId="327"/>
            <ac:spMk id="21" creationId="{79AA4ACA-B985-804E-BE7E-80BEC9F08175}"/>
          </ac:spMkLst>
        </pc:spChg>
        <pc:spChg chg="add del mod">
          <ac:chgData name="Nicholas Gibbins" userId="6a0e944c-4d97-467d-bb7a-7c3315791fe4" providerId="ADAL" clId="{C36FF331-2F50-3748-923F-8423895D7370}" dt="2021-02-16T12:33:55.232" v="37" actId="478"/>
          <ac:spMkLst>
            <pc:docMk/>
            <pc:sldMk cId="3717819815" sldId="327"/>
            <ac:spMk id="33" creationId="{EA3A729A-7E76-E84D-AE3C-E7528F1FA6E2}"/>
          </ac:spMkLst>
        </pc:spChg>
      </pc:sldChg>
      <pc:sldChg chg="delSp modSp add mod delAnim modAnim">
        <pc:chgData name="Nicholas Gibbins" userId="6a0e944c-4d97-467d-bb7a-7c3315791fe4" providerId="ADAL" clId="{C36FF331-2F50-3748-923F-8423895D7370}" dt="2021-02-16T12:37:27.027" v="65"/>
        <pc:sldMkLst>
          <pc:docMk/>
          <pc:sldMk cId="4147699496" sldId="328"/>
        </pc:sldMkLst>
        <pc:spChg chg="mod">
          <ac:chgData name="Nicholas Gibbins" userId="6a0e944c-4d97-467d-bb7a-7c3315791fe4" providerId="ADAL" clId="{C36FF331-2F50-3748-923F-8423895D7370}" dt="2021-02-16T12:37:24.181" v="64" actId="20577"/>
          <ac:spMkLst>
            <pc:docMk/>
            <pc:sldMk cId="4147699496" sldId="328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7:17.790" v="62" actId="478"/>
          <ac:grpSpMkLst>
            <pc:docMk/>
            <pc:sldMk cId="4147699496" sldId="328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7:17.790" v="62" actId="478"/>
          <ac:cxnSpMkLst>
            <pc:docMk/>
            <pc:sldMk cId="4147699496" sldId="328"/>
            <ac:cxnSpMk id="62" creationId="{469062CA-C9E3-814E-8032-79913491D4F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38:14.047" v="73" actId="478"/>
        <pc:sldMkLst>
          <pc:docMk/>
          <pc:sldMk cId="638801413" sldId="329"/>
        </pc:sldMkLst>
        <pc:spChg chg="mod">
          <ac:chgData name="Nicholas Gibbins" userId="6a0e944c-4d97-467d-bb7a-7c3315791fe4" providerId="ADAL" clId="{C36FF331-2F50-3748-923F-8423895D7370}" dt="2021-02-16T12:37:58.033" v="70" actId="20577"/>
          <ac:spMkLst>
            <pc:docMk/>
            <pc:sldMk cId="638801413" sldId="329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8:12.681" v="72" actId="478"/>
          <ac:grpSpMkLst>
            <pc:docMk/>
            <pc:sldMk cId="638801413" sldId="329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8:14.047" v="73" actId="478"/>
          <ac:grpSpMkLst>
            <pc:docMk/>
            <pc:sldMk cId="638801413" sldId="329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7:43.176" v="67" actId="478"/>
          <ac:grpSpMkLst>
            <pc:docMk/>
            <pc:sldMk cId="638801413" sldId="329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7:46.165" v="68" actId="478"/>
          <ac:grpSpMkLst>
            <pc:docMk/>
            <pc:sldMk cId="638801413" sldId="329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7:36.051" v="66" actId="478"/>
          <ac:grpSpMkLst>
            <pc:docMk/>
            <pc:sldMk cId="638801413" sldId="329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8:12.681" v="72" actId="478"/>
          <ac:cxnSpMkLst>
            <pc:docMk/>
            <pc:sldMk cId="638801413" sldId="329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8:14.047" v="73" actId="478"/>
          <ac:cxnSpMkLst>
            <pc:docMk/>
            <pc:sldMk cId="638801413" sldId="329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7:43.176" v="67" actId="478"/>
          <ac:cxnSpMkLst>
            <pc:docMk/>
            <pc:sldMk cId="638801413" sldId="329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7:43.176" v="67" actId="478"/>
          <ac:cxnSpMkLst>
            <pc:docMk/>
            <pc:sldMk cId="638801413" sldId="329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7:36.051" v="66" actId="478"/>
          <ac:cxnSpMkLst>
            <pc:docMk/>
            <pc:sldMk cId="638801413" sldId="329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7:46.165" v="68" actId="478"/>
          <ac:cxnSpMkLst>
            <pc:docMk/>
            <pc:sldMk cId="638801413" sldId="329"/>
            <ac:cxnSpMk id="62" creationId="{469062CA-C9E3-814E-8032-79913491D4F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41:24.857" v="105" actId="478"/>
        <pc:sldMkLst>
          <pc:docMk/>
          <pc:sldMk cId="3025863534" sldId="330"/>
        </pc:sldMkLst>
        <pc:spChg chg="mod">
          <ac:chgData name="Nicholas Gibbins" userId="6a0e944c-4d97-467d-bb7a-7c3315791fe4" providerId="ADAL" clId="{C36FF331-2F50-3748-923F-8423895D7370}" dt="2021-02-16T12:38:33.858" v="78" actId="20577"/>
          <ac:spMkLst>
            <pc:docMk/>
            <pc:sldMk cId="3025863534" sldId="330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41:24.857" v="105" actId="478"/>
          <ac:grpSpMkLst>
            <pc:docMk/>
            <pc:sldMk cId="3025863534" sldId="330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8:25.553" v="75" actId="478"/>
          <ac:grpSpMkLst>
            <pc:docMk/>
            <pc:sldMk cId="3025863534" sldId="330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8:27.352" v="76" actId="478"/>
          <ac:grpSpMkLst>
            <pc:docMk/>
            <pc:sldMk cId="3025863534" sldId="330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8:24.057" v="74" actId="478"/>
          <ac:grpSpMkLst>
            <pc:docMk/>
            <pc:sldMk cId="3025863534" sldId="330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41:24.857" v="105" actId="478"/>
          <ac:cxnSpMkLst>
            <pc:docMk/>
            <pc:sldMk cId="3025863534" sldId="330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8:25.553" v="75" actId="478"/>
          <ac:cxnSpMkLst>
            <pc:docMk/>
            <pc:sldMk cId="3025863534" sldId="330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8:25.553" v="75" actId="478"/>
          <ac:cxnSpMkLst>
            <pc:docMk/>
            <pc:sldMk cId="3025863534" sldId="330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8:24.057" v="74" actId="478"/>
          <ac:cxnSpMkLst>
            <pc:docMk/>
            <pc:sldMk cId="3025863534" sldId="330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8:27.352" v="76" actId="478"/>
          <ac:cxnSpMkLst>
            <pc:docMk/>
            <pc:sldMk cId="3025863534" sldId="330"/>
            <ac:cxnSpMk id="62" creationId="{469062CA-C9E3-814E-8032-79913491D4F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38:57.465" v="82"/>
        <pc:sldMkLst>
          <pc:docMk/>
          <pc:sldMk cId="3808279134" sldId="331"/>
        </pc:sldMkLst>
        <pc:spChg chg="del">
          <ac:chgData name="Nicholas Gibbins" userId="6a0e944c-4d97-467d-bb7a-7c3315791fe4" providerId="ADAL" clId="{C36FF331-2F50-3748-923F-8423895D7370}" dt="2021-02-16T12:38:50.377" v="80" actId="478"/>
          <ac:spMkLst>
            <pc:docMk/>
            <pc:sldMk cId="3808279134" sldId="331"/>
            <ac:spMk id="4" creationId="{1CFFA59E-2800-3E43-83FC-BB5337751B79}"/>
          </ac:spMkLst>
        </pc:spChg>
        <pc:spChg chg="mod">
          <ac:chgData name="Nicholas Gibbins" userId="6a0e944c-4d97-467d-bb7a-7c3315791fe4" providerId="ADAL" clId="{C36FF331-2F50-3748-923F-8423895D7370}" dt="2021-02-16T12:38:54.578" v="81" actId="20577"/>
          <ac:spMkLst>
            <pc:docMk/>
            <pc:sldMk cId="3808279134" sldId="331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8:50.377" v="80" actId="478"/>
          <ac:grpSpMkLst>
            <pc:docMk/>
            <pc:sldMk cId="3808279134" sldId="331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8:50.377" v="80" actId="478"/>
          <ac:cxnSpMkLst>
            <pc:docMk/>
            <pc:sldMk cId="3808279134" sldId="331"/>
            <ac:cxnSpMk id="62" creationId="{469062CA-C9E3-814E-8032-79913491D4F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39:50.629" v="91" actId="20577"/>
        <pc:sldMkLst>
          <pc:docMk/>
          <pc:sldMk cId="2627050628" sldId="332"/>
        </pc:sldMkLst>
        <pc:spChg chg="mod">
          <ac:chgData name="Nicholas Gibbins" userId="6a0e944c-4d97-467d-bb7a-7c3315791fe4" providerId="ADAL" clId="{C36FF331-2F50-3748-923F-8423895D7370}" dt="2021-02-16T12:39:50.629" v="91" actId="20577"/>
          <ac:spMkLst>
            <pc:docMk/>
            <pc:sldMk cId="2627050628" sldId="332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9:09.581" v="85" actId="478"/>
          <ac:grpSpMkLst>
            <pc:docMk/>
            <pc:sldMk cId="2627050628" sldId="332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9:07.939" v="84" actId="478"/>
          <ac:grpSpMkLst>
            <pc:docMk/>
            <pc:sldMk cId="2627050628" sldId="332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9:11.419" v="86" actId="478"/>
          <ac:grpSpMkLst>
            <pc:docMk/>
            <pc:sldMk cId="2627050628" sldId="332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39:26.827" v="89" actId="478"/>
          <ac:grpSpMkLst>
            <pc:docMk/>
            <pc:sldMk cId="2627050628" sldId="332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9:03.920" v="83" actId="478"/>
          <ac:grpSpMkLst>
            <pc:docMk/>
            <pc:sldMk cId="2627050628" sldId="332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9:09.581" v="85" actId="478"/>
          <ac:cxnSpMkLst>
            <pc:docMk/>
            <pc:sldMk cId="2627050628" sldId="332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9:07.939" v="84" actId="478"/>
          <ac:cxnSpMkLst>
            <pc:docMk/>
            <pc:sldMk cId="2627050628" sldId="332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9:11.419" v="86" actId="478"/>
          <ac:cxnSpMkLst>
            <pc:docMk/>
            <pc:sldMk cId="2627050628" sldId="332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39:11.419" v="86" actId="478"/>
          <ac:cxnSpMkLst>
            <pc:docMk/>
            <pc:sldMk cId="2627050628" sldId="332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39:26.827" v="89" actId="478"/>
          <ac:cxnSpMkLst>
            <pc:docMk/>
            <pc:sldMk cId="2627050628" sldId="332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9:26.827" v="89" actId="478"/>
          <ac:cxnSpMkLst>
            <pc:docMk/>
            <pc:sldMk cId="2627050628" sldId="332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9:03.920" v="83" actId="478"/>
          <ac:cxnSpMkLst>
            <pc:docMk/>
            <pc:sldMk cId="2627050628" sldId="332"/>
            <ac:cxnSpMk id="45" creationId="{75FCF628-E05B-B444-B5BC-609E1A3D70C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40:12.410" v="95"/>
        <pc:sldMkLst>
          <pc:docMk/>
          <pc:sldMk cId="4009684681" sldId="333"/>
        </pc:sldMkLst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40:07.927" v="94" actId="478"/>
          <ac:grpSpMkLst>
            <pc:docMk/>
            <pc:sldMk cId="4009684681" sldId="333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40:07.927" v="94" actId="478"/>
          <ac:cxnSpMkLst>
            <pc:docMk/>
            <pc:sldMk cId="4009684681" sldId="333"/>
            <ac:cxnSpMk id="62" creationId="{469062CA-C9E3-814E-8032-79913491D4FC}"/>
          </ac:cxnSpMkLst>
        </pc:cxnChg>
      </pc:sldChg>
      <pc:sldChg chg="delSp modSp add mod delAnim modAnim">
        <pc:chgData name="Nicholas Gibbins" userId="6a0e944c-4d97-467d-bb7a-7c3315791fe4" providerId="ADAL" clId="{C36FF331-2F50-3748-923F-8423895D7370}" dt="2021-02-16T12:40:38.036" v="102"/>
        <pc:sldMkLst>
          <pc:docMk/>
          <pc:sldMk cId="3607689195" sldId="334"/>
        </pc:sldMkLst>
        <pc:grpChg chg="del">
          <ac:chgData name="Nicholas Gibbins" userId="6a0e944c-4d97-467d-bb7a-7c3315791fe4" providerId="ADAL" clId="{C36FF331-2F50-3748-923F-8423895D7370}" dt="2021-02-16T12:40:27.859" v="98" actId="478"/>
          <ac:grpSpMkLst>
            <pc:docMk/>
            <pc:sldMk cId="3607689195" sldId="334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40:26.831" v="97" actId="478"/>
          <ac:grpSpMkLst>
            <pc:docMk/>
            <pc:sldMk cId="3607689195" sldId="334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40:29.138" v="99" actId="478"/>
          <ac:grpSpMkLst>
            <pc:docMk/>
            <pc:sldMk cId="3607689195" sldId="334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40:30.448" v="100" actId="478"/>
          <ac:grpSpMkLst>
            <pc:docMk/>
            <pc:sldMk cId="3607689195" sldId="334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40:33.765" v="101" actId="478"/>
          <ac:grpSpMkLst>
            <pc:docMk/>
            <pc:sldMk cId="3607689195" sldId="334"/>
            <ac:grpSpMk id="65" creationId="{0BE6DBDE-8EB8-9E42-A5FF-CF11215E3E08}"/>
          </ac:grpSpMkLst>
        </pc:grpChg>
        <pc:cxnChg chg="mod">
          <ac:chgData name="Nicholas Gibbins" userId="6a0e944c-4d97-467d-bb7a-7c3315791fe4" providerId="ADAL" clId="{C36FF331-2F50-3748-923F-8423895D7370}" dt="2021-02-16T12:40:27.859" v="98" actId="478"/>
          <ac:cxnSpMkLst>
            <pc:docMk/>
            <pc:sldMk cId="3607689195" sldId="334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40:26.831" v="97" actId="478"/>
          <ac:cxnSpMkLst>
            <pc:docMk/>
            <pc:sldMk cId="3607689195" sldId="334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40:29.138" v="99" actId="478"/>
          <ac:cxnSpMkLst>
            <pc:docMk/>
            <pc:sldMk cId="3607689195" sldId="334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40:29.138" v="99" actId="478"/>
          <ac:cxnSpMkLst>
            <pc:docMk/>
            <pc:sldMk cId="3607689195" sldId="334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40:30.448" v="100" actId="478"/>
          <ac:cxnSpMkLst>
            <pc:docMk/>
            <pc:sldMk cId="3607689195" sldId="334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40:30.448" v="100" actId="478"/>
          <ac:cxnSpMkLst>
            <pc:docMk/>
            <pc:sldMk cId="3607689195" sldId="334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40:33.765" v="101" actId="478"/>
          <ac:cxnSpMkLst>
            <pc:docMk/>
            <pc:sldMk cId="3607689195" sldId="334"/>
            <ac:cxnSpMk id="62" creationId="{469062CA-C9E3-814E-8032-79913491D4FC}"/>
          </ac:cxnSpMkLst>
        </pc:cxnChg>
      </pc:sldChg>
      <pc:sldChg chg="delSp modSp add mod ord delAnim modAnim">
        <pc:chgData name="Nicholas Gibbins" userId="6a0e944c-4d97-467d-bb7a-7c3315791fe4" providerId="ADAL" clId="{C36FF331-2F50-3748-923F-8423895D7370}" dt="2021-02-16T12:36:40.321" v="58" actId="20578"/>
        <pc:sldMkLst>
          <pc:docMk/>
          <pc:sldMk cId="1158767703" sldId="335"/>
        </pc:sldMkLst>
        <pc:spChg chg="mod">
          <ac:chgData name="Nicholas Gibbins" userId="6a0e944c-4d97-467d-bb7a-7c3315791fe4" providerId="ADAL" clId="{C36FF331-2F50-3748-923F-8423895D7370}" dt="2021-02-16T12:36:30.434" v="55" actId="20577"/>
          <ac:spMkLst>
            <pc:docMk/>
            <pc:sldMk cId="1158767703" sldId="335"/>
            <ac:spMk id="9" creationId="{DF4D1CA9-3E86-1A40-929D-EA9E539166EB}"/>
          </ac:spMkLst>
        </pc:s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17" creationId="{C519056A-EC73-C149-8E05-DD61E1276396}"/>
          </ac:grpSpMkLst>
        </pc:gr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18" creationId="{02A05360-0B86-2A4C-A4A3-EB557D595DD3}"/>
          </ac:grpSpMkLst>
        </pc:gr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37" creationId="{9E373715-9236-1E45-89A8-DABC7C1BF5E6}"/>
          </ac:grpSpMkLst>
        </pc:gr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54" creationId="{1AF23FBD-7DC4-EC46-A203-865C1AF63905}"/>
          </ac:grpSpMkLst>
        </pc:gr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65" creationId="{0BE6DBDE-8EB8-9E42-A5FF-CF11215E3E08}"/>
          </ac:grpSpMkLst>
        </pc:grpChg>
        <pc:grpChg chg="del">
          <ac:chgData name="Nicholas Gibbins" userId="6a0e944c-4d97-467d-bb7a-7c3315791fe4" providerId="ADAL" clId="{C36FF331-2F50-3748-923F-8423895D7370}" dt="2021-02-16T12:36:20.950" v="52" actId="478"/>
          <ac:grpSpMkLst>
            <pc:docMk/>
            <pc:sldMk cId="1158767703" sldId="335"/>
            <ac:grpSpMk id="77" creationId="{820366BD-DAFF-9A43-A3E3-0EA2182ED1BA}"/>
          </ac:grpSpMkLst>
        </pc:grp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5" creationId="{6A3AA6CD-544D-4F41-AD64-5BDE0F0AEAEB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14" creationId="{A6967BC6-26A9-7A46-88F8-27B4FFF5BD4D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31" creationId="{D3E94A55-E2F4-CD40-A6FE-622D41D8F851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34" creationId="{EA74762B-75AF-D245-B62C-9F94F9AF1EEB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41" creationId="{2E2CABB6-256F-9E4F-990D-6191DAEC8617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43" creationId="{D7772310-65F2-DB41-AE92-F1F0861FC88B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45" creationId="{75FCF628-E05B-B444-B5BC-609E1A3D70CC}"/>
          </ac:cxnSpMkLst>
        </pc:cxnChg>
        <pc:cxnChg chg="mod">
          <ac:chgData name="Nicholas Gibbins" userId="6a0e944c-4d97-467d-bb7a-7c3315791fe4" providerId="ADAL" clId="{C36FF331-2F50-3748-923F-8423895D7370}" dt="2021-02-16T12:36:20.950" v="52" actId="478"/>
          <ac:cxnSpMkLst>
            <pc:docMk/>
            <pc:sldMk cId="1158767703" sldId="335"/>
            <ac:cxnSpMk id="62" creationId="{469062CA-C9E3-814E-8032-79913491D4FC}"/>
          </ac:cxnSpMkLst>
        </pc:cxnChg>
      </pc:sldChg>
      <pc:sldChg chg="modSp add mod">
        <pc:chgData name="Nicholas Gibbins" userId="6a0e944c-4d97-467d-bb7a-7c3315791fe4" providerId="ADAL" clId="{C36FF331-2F50-3748-923F-8423895D7370}" dt="2021-02-16T12:39:58.411" v="93" actId="20577"/>
        <pc:sldMkLst>
          <pc:docMk/>
          <pc:sldMk cId="3730799819" sldId="336"/>
        </pc:sldMkLst>
        <pc:spChg chg="mod">
          <ac:chgData name="Nicholas Gibbins" userId="6a0e944c-4d97-467d-bb7a-7c3315791fe4" providerId="ADAL" clId="{C36FF331-2F50-3748-923F-8423895D7370}" dt="2021-02-16T12:39:58.411" v="93" actId="20577"/>
          <ac:spMkLst>
            <pc:docMk/>
            <pc:sldMk cId="3730799819" sldId="336"/>
            <ac:spMk id="9" creationId="{DF4D1CA9-3E86-1A40-929D-EA9E539166EB}"/>
          </ac:spMkLst>
        </pc:spChg>
      </pc:sldChg>
      <pc:sldChg chg="add del">
        <pc:chgData name="Nicholas Gibbins" userId="6a0e944c-4d97-467d-bb7a-7c3315791fe4" providerId="ADAL" clId="{C36FF331-2F50-3748-923F-8423895D7370}" dt="2021-02-16T12:40:43.993" v="103" actId="2696"/>
        <pc:sldMkLst>
          <pc:docMk/>
          <pc:sldMk cId="1488241852" sldId="337"/>
        </pc:sldMkLst>
      </pc:sldChg>
      <pc:sldChg chg="add">
        <pc:chgData name="Nicholas Gibbins" userId="6a0e944c-4d97-467d-bb7a-7c3315791fe4" providerId="ADAL" clId="{C36FF331-2F50-3748-923F-8423895D7370}" dt="2021-02-16T12:41:20.795" v="104"/>
        <pc:sldMkLst>
          <pc:docMk/>
          <pc:sldMk cId="3039869919" sldId="337"/>
        </pc:sldMkLst>
      </pc:sldChg>
      <pc:sldChg chg="addSp delSp modSp new mod modClrScheme chgLayout">
        <pc:chgData name="Nicholas Gibbins" userId="6a0e944c-4d97-467d-bb7a-7c3315791fe4" providerId="ADAL" clId="{C36FF331-2F50-3748-923F-8423895D7370}" dt="2021-02-17T09:52:30.059" v="812" actId="20577"/>
        <pc:sldMkLst>
          <pc:docMk/>
          <pc:sldMk cId="658540406" sldId="338"/>
        </pc:sldMkLst>
        <pc:spChg chg="mod ord">
          <ac:chgData name="Nicholas Gibbins" userId="6a0e944c-4d97-467d-bb7a-7c3315791fe4" providerId="ADAL" clId="{C36FF331-2F50-3748-923F-8423895D7370}" dt="2021-02-17T09:52:06.452" v="805" actId="700"/>
          <ac:spMkLst>
            <pc:docMk/>
            <pc:sldMk cId="658540406" sldId="338"/>
            <ac:spMk id="2" creationId="{00AB91CC-3FD5-E741-A927-1A75B7958CC2}"/>
          </ac:spMkLst>
        </pc:spChg>
        <pc:spChg chg="del mod ord">
          <ac:chgData name="Nicholas Gibbins" userId="6a0e944c-4d97-467d-bb7a-7c3315791fe4" providerId="ADAL" clId="{C36FF331-2F50-3748-923F-8423895D7370}" dt="2021-02-17T09:52:06.452" v="805" actId="700"/>
          <ac:spMkLst>
            <pc:docMk/>
            <pc:sldMk cId="658540406" sldId="338"/>
            <ac:spMk id="3" creationId="{F834A227-D7BB-AC4C-A2E0-452CF8954AF3}"/>
          </ac:spMkLst>
        </pc:spChg>
        <pc:spChg chg="add mod ord">
          <ac:chgData name="Nicholas Gibbins" userId="6a0e944c-4d97-467d-bb7a-7c3315791fe4" providerId="ADAL" clId="{C36FF331-2F50-3748-923F-8423895D7370}" dt="2021-02-17T09:52:30.059" v="812" actId="20577"/>
          <ac:spMkLst>
            <pc:docMk/>
            <pc:sldMk cId="658540406" sldId="338"/>
            <ac:spMk id="4" creationId="{CA230857-D7C5-1848-AFBC-F01B1B24038A}"/>
          </ac:spMkLst>
        </pc:spChg>
        <pc:spChg chg="add mod ord">
          <ac:chgData name="Nicholas Gibbins" userId="6a0e944c-4d97-467d-bb7a-7c3315791fe4" providerId="ADAL" clId="{C36FF331-2F50-3748-923F-8423895D7370}" dt="2021-02-17T09:52:06.452" v="805" actId="700"/>
          <ac:spMkLst>
            <pc:docMk/>
            <pc:sldMk cId="658540406" sldId="338"/>
            <ac:spMk id="5" creationId="{DCFE8E40-B685-AF4D-8CD6-9E4E2BD2284C}"/>
          </ac:spMkLst>
        </pc:spChg>
      </pc:sldChg>
      <pc:sldChg chg="new del">
        <pc:chgData name="Nicholas Gibbins" userId="6a0e944c-4d97-467d-bb7a-7c3315791fe4" providerId="ADAL" clId="{C36FF331-2F50-3748-923F-8423895D7370}" dt="2021-02-17T09:33:48.324" v="804" actId="2696"/>
        <pc:sldMkLst>
          <pc:docMk/>
          <pc:sldMk cId="100484135" sldId="339"/>
        </pc:sldMkLst>
      </pc:sldChg>
    </pc:docChg>
  </pc:docChgLst>
  <pc:docChgLst>
    <pc:chgData name="Gibbins N.M." userId="6a0e944c-4d97-467d-bb7a-7c3315791fe4" providerId="ADAL" clId="{B0E3A0B2-C9B2-7949-A74A-D0CD4D40EF7A}"/>
    <pc:docChg chg="modSld">
      <pc:chgData name="Gibbins N.M." userId="6a0e944c-4d97-467d-bb7a-7c3315791fe4" providerId="ADAL" clId="{B0E3A0B2-C9B2-7949-A74A-D0CD4D40EF7A}" dt="2020-02-14T09:19:16.228" v="36"/>
      <pc:docMkLst>
        <pc:docMk/>
      </pc:docMkLst>
      <pc:sldChg chg="modSp">
        <pc:chgData name="Gibbins N.M." userId="6a0e944c-4d97-467d-bb7a-7c3315791fe4" providerId="ADAL" clId="{B0E3A0B2-C9B2-7949-A74A-D0CD4D40EF7A}" dt="2020-02-14T09:15:39.057" v="3" actId="20577"/>
        <pc:sldMkLst>
          <pc:docMk/>
          <pc:sldMk cId="1865194177" sldId="279"/>
        </pc:sldMkLst>
        <pc:spChg chg="mod">
          <ac:chgData name="Gibbins N.M." userId="6a0e944c-4d97-467d-bb7a-7c3315791fe4" providerId="ADAL" clId="{B0E3A0B2-C9B2-7949-A74A-D0CD4D40EF7A}" dt="2020-02-14T09:15:39.057" v="3" actId="20577"/>
          <ac:spMkLst>
            <pc:docMk/>
            <pc:sldMk cId="1865194177" sldId="279"/>
            <ac:spMk id="94210" creationId="{00000000-0000-0000-0000-000000000000}"/>
          </ac:spMkLst>
        </pc:spChg>
      </pc:sldChg>
      <pc:sldChg chg="modAnim">
        <pc:chgData name="Gibbins N.M." userId="6a0e944c-4d97-467d-bb7a-7c3315791fe4" providerId="ADAL" clId="{B0E3A0B2-C9B2-7949-A74A-D0CD4D40EF7A}" dt="2020-02-14T09:19:16.228" v="36"/>
        <pc:sldMkLst>
          <pc:docMk/>
          <pc:sldMk cId="1123153338" sldId="317"/>
        </pc:sldMkLst>
      </pc:sldChg>
      <pc:sldChg chg="modSp">
        <pc:chgData name="Gibbins N.M." userId="6a0e944c-4d97-467d-bb7a-7c3315791fe4" providerId="ADAL" clId="{B0E3A0B2-C9B2-7949-A74A-D0CD4D40EF7A}" dt="2020-02-14T09:16:39.944" v="24"/>
        <pc:sldMkLst>
          <pc:docMk/>
          <pc:sldMk cId="2937408834" sldId="318"/>
        </pc:sldMkLst>
        <pc:graphicFrameChg chg="mod">
          <ac:chgData name="Gibbins N.M." userId="6a0e944c-4d97-467d-bb7a-7c3315791fe4" providerId="ADAL" clId="{B0E3A0B2-C9B2-7949-A74A-D0CD4D40EF7A}" dt="2020-02-14T09:16:39.944" v="24"/>
          <ac:graphicFrameMkLst>
            <pc:docMk/>
            <pc:sldMk cId="2937408834" sldId="318"/>
            <ac:graphicFrameMk id="8" creationId="{6F706FE3-CC40-9E4D-8E5E-1E67682D2008}"/>
          </ac:graphicFrameMkLst>
        </pc:graphicFrameChg>
      </pc:sldChg>
    </pc:docChg>
  </pc:docChgLst>
  <pc:docChgLst>
    <pc:chgData name="Nicholas Gibbins" userId="6a0e944c-4d97-467d-bb7a-7c3315791fe4" providerId="ADAL" clId="{D0716610-8F0C-1148-844F-06AB069C99CA}"/>
    <pc:docChg chg="modSld">
      <pc:chgData name="Nicholas Gibbins" userId="6a0e944c-4d97-467d-bb7a-7c3315791fe4" providerId="ADAL" clId="{D0716610-8F0C-1148-844F-06AB069C99CA}" dt="2021-02-09T13:12:29.539" v="0" actId="20577"/>
      <pc:docMkLst>
        <pc:docMk/>
      </pc:docMkLst>
      <pc:sldChg chg="modSp mod">
        <pc:chgData name="Nicholas Gibbins" userId="6a0e944c-4d97-467d-bb7a-7c3315791fe4" providerId="ADAL" clId="{D0716610-8F0C-1148-844F-06AB069C99CA}" dt="2021-02-09T13:12:29.539" v="0" actId="20577"/>
        <pc:sldMkLst>
          <pc:docMk/>
          <pc:sldMk cId="2313401587" sldId="257"/>
        </pc:sldMkLst>
        <pc:spChg chg="mod">
          <ac:chgData name="Nicholas Gibbins" userId="6a0e944c-4d97-467d-bb7a-7c3315791fe4" providerId="ADAL" clId="{D0716610-8F0C-1148-844F-06AB069C99CA}" dt="2021-02-09T13:12:29.539" v="0" actId="20577"/>
          <ac:spMkLst>
            <pc:docMk/>
            <pc:sldMk cId="2313401587" sldId="257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17/02/2021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82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253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26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630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31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133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34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5111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38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283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39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599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51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505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26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58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669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59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26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KL-ONE – 1985</a:t>
            </a:r>
          </a:p>
          <a:p>
            <a:r>
              <a:rPr lang="en-US" dirty="0"/>
              <a:t>LOOM – 1987</a:t>
            </a:r>
          </a:p>
          <a:p>
            <a:r>
              <a:rPr lang="en-US" dirty="0"/>
              <a:t>CLASSIC – 1991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55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60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718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61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436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Nomenclature: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Concept = class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Role = property or relation</a:t>
            </a:r>
          </a:p>
        </p:txBody>
      </p:sp>
    </p:spTree>
    <p:extLst>
      <p:ext uri="{BB962C8B-B14F-4D97-AF65-F5344CB8AC3E}">
        <p14:creationId xmlns:p14="http://schemas.microsoft.com/office/powerpoint/2010/main" val="80927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6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938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7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6564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11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82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12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0661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751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1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9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327259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54869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3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76338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08888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41828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88287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43899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25166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27840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531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36160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86655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30064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17/02/2021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DFE8-16A8-1A4F-BB42-6D721B34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B918A-B428-D848-A1B9-1ACD1A0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9814D-0E39-9C4E-8792-25FF623ECC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 expressions consist of:</a:t>
            </a:r>
          </a:p>
          <a:p>
            <a:r>
              <a:rPr lang="en-GB" dirty="0"/>
              <a:t>Concept and role descriptions:</a:t>
            </a:r>
          </a:p>
          <a:p>
            <a:pPr lvl="1"/>
            <a:r>
              <a:rPr lang="en-GB" dirty="0"/>
              <a:t>Atomic concepts: Person</a:t>
            </a:r>
          </a:p>
          <a:p>
            <a:pPr lvl="1"/>
            <a:r>
              <a:rPr lang="en-GB" dirty="0"/>
              <a:t>Atomic roles: </a:t>
            </a:r>
            <a:r>
              <a:rPr lang="en-GB" dirty="0" err="1"/>
              <a:t>hasChild</a:t>
            </a:r>
            <a:endParaRPr lang="en-GB" dirty="0"/>
          </a:p>
          <a:p>
            <a:pPr lvl="1"/>
            <a:r>
              <a:rPr lang="en-GB" dirty="0"/>
              <a:t>Complex concepts: “person with two living parents”</a:t>
            </a:r>
          </a:p>
          <a:p>
            <a:pPr lvl="1"/>
            <a:r>
              <a:rPr lang="en-GB" dirty="0"/>
              <a:t>Complex roles: “has parent’s brother” (i.e. "has uncle")</a:t>
            </a:r>
          </a:p>
          <a:p>
            <a:r>
              <a:rPr lang="en-GB" dirty="0"/>
              <a:t>Axioms that make statements about how concepts or roles are related to each other:</a:t>
            </a:r>
          </a:p>
          <a:p>
            <a:pPr lvl="1"/>
            <a:r>
              <a:rPr lang="en-GB" dirty="0"/>
              <a:t>“Every person with two living parents is thankful”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hasUncle</a:t>
            </a:r>
            <a:r>
              <a:rPr lang="en-GB" dirty="0"/>
              <a:t> is equivalent to has parent’s brother”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2995A1-323A-9D4E-AD71-71812D8EEE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40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Constructors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7BBB8-DB06-AD44-9C12-9D423479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89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concepts:</a:t>
                </a:r>
              </a:p>
              <a:p>
                <a:pPr lvl="1"/>
                <a:r>
                  <a:rPr lang="en-GB" dirty="0"/>
                  <a:t>Boolean concept constructors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¬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⊔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⊓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Restrictions on role successors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Number/cardinality restrictions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Nominals (singleton concepts)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{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Universal concept, top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Contradiction, bottom		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FA6F26-03FE-2946-AD48-5E31E54423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63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Constructors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EFB3C-095C-8143-AD79-47028609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roles:</a:t>
                </a:r>
              </a:p>
              <a:p>
                <a:pPr lvl="1"/>
                <a:r>
                  <a:rPr lang="en-GB" dirty="0"/>
                  <a:t>Concrete domains (datatypes)</a:t>
                </a:r>
              </a:p>
              <a:p>
                <a:pPr lvl="1"/>
                <a:r>
                  <a:rPr lang="en-GB" dirty="0"/>
                  <a:t>Inverse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Role composition	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Transitive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7D9F4E-383D-9943-99B6-584712C6BE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4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and 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CD946-B1E5-D54A-9844-E91AF2B0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Not every description logic supports all constructors </a:t>
                </a:r>
              </a:p>
              <a:p>
                <a:r>
                  <a:rPr lang="en-US" dirty="0"/>
                  <a:t>More constructors = more expressive = higher complexity</a:t>
                </a:r>
              </a:p>
              <a:p>
                <a:r>
                  <a:rPr lang="en-US" dirty="0"/>
                  <a:t>For example, OWL DL is equivalent to the logic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𝒮ℋ𝒪ℐ𝒩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Atomic concepts and roles</a:t>
                </a:r>
              </a:p>
              <a:p>
                <a:pPr lvl="1"/>
                <a:r>
                  <a:rPr lang="en-US" dirty="0"/>
                  <a:t>Boolean operators</a:t>
                </a:r>
              </a:p>
              <a:p>
                <a:pPr lvl="1"/>
                <a:r>
                  <a:rPr lang="en-US" dirty="0"/>
                  <a:t>Universal, existential restrictions, number restrictions</a:t>
                </a:r>
              </a:p>
              <a:p>
                <a:pPr lvl="1"/>
                <a:r>
                  <a:rPr lang="en-US" dirty="0"/>
                  <a:t>Role hierarchies</a:t>
                </a:r>
              </a:p>
              <a:p>
                <a:pPr lvl="1"/>
                <a:r>
                  <a:rPr lang="en-US" dirty="0"/>
                  <a:t>Nominals</a:t>
                </a:r>
              </a:p>
              <a:p>
                <a:pPr lvl="1"/>
                <a:r>
                  <a:rPr lang="en-US" dirty="0"/>
                  <a:t>Inverse and transitive roles (but not role composition)</a:t>
                </a: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07BFE-F621-404C-B7D4-EA97A3978D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2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65617469-E783-DC45-ACAD-8BAC37C0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808044"/>
            <a:ext cx="1029492" cy="1837988"/>
          </a:xfrm>
          <a:custGeom>
            <a:avLst/>
            <a:gdLst>
              <a:gd name="connsiteX0" fmla="*/ 527049 w 1029492"/>
              <a:gd name="connsiteY0" fmla="*/ 0 h 1837988"/>
              <a:gd name="connsiteX1" fmla="*/ 553331 w 1029492"/>
              <a:gd name="connsiteY1" fmla="*/ 15967 h 1837988"/>
              <a:gd name="connsiteX2" fmla="*/ 1029492 w 1029492"/>
              <a:gd name="connsiteY2" fmla="*/ 911520 h 1837988"/>
              <a:gd name="connsiteX3" fmla="*/ 553331 w 1029492"/>
              <a:gd name="connsiteY3" fmla="*/ 1807073 h 1837988"/>
              <a:gd name="connsiteX4" fmla="*/ 502444 w 1029492"/>
              <a:gd name="connsiteY4" fmla="*/ 1837988 h 1837988"/>
              <a:gd name="connsiteX5" fmla="*/ 476162 w 1029492"/>
              <a:gd name="connsiteY5" fmla="*/ 1822021 h 1837988"/>
              <a:gd name="connsiteX6" fmla="*/ 0 w 1029492"/>
              <a:gd name="connsiteY6" fmla="*/ 926468 h 1837988"/>
              <a:gd name="connsiteX7" fmla="*/ 476162 w 1029492"/>
              <a:gd name="connsiteY7" fmla="*/ 30915 h 18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9492" h="1837988">
                <a:moveTo>
                  <a:pt x="527049" y="0"/>
                </a:moveTo>
                <a:lnTo>
                  <a:pt x="553331" y="15967"/>
                </a:lnTo>
                <a:cubicBezTo>
                  <a:pt x="840613" y="210051"/>
                  <a:pt x="1029492" y="538728"/>
                  <a:pt x="1029492" y="911520"/>
                </a:cubicBezTo>
                <a:cubicBezTo>
                  <a:pt x="1029492" y="1284313"/>
                  <a:pt x="840613" y="1612990"/>
                  <a:pt x="553331" y="1807073"/>
                </a:cubicBezTo>
                <a:lnTo>
                  <a:pt x="502444" y="1837988"/>
                </a:lnTo>
                <a:lnTo>
                  <a:pt x="476162" y="1822021"/>
                </a:lnTo>
                <a:cubicBezTo>
                  <a:pt x="188880" y="1627938"/>
                  <a:pt x="0" y="1299261"/>
                  <a:pt x="0" y="926468"/>
                </a:cubicBezTo>
                <a:cubicBezTo>
                  <a:pt x="0" y="553676"/>
                  <a:pt x="188880" y="224999"/>
                  <a:pt x="476162" y="30915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0FDA8C-8CFC-E040-B9E8-098D8801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both children and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“Child AND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28CE97-D266-594B-8020-C91566BF8C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1AA39375-4B1F-BA40-9647-4FE5DCC5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D824C399-2E95-B14C-95D6-3AAF1FC4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9ED127E2-CC43-DC4E-84D7-232E6EF8A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036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87B2D-1B72-5648-9E7C-F92FD3D4DB03}"/>
              </a:ext>
            </a:extLst>
          </p:cNvPr>
          <p:cNvSpPr/>
          <p:nvPr/>
        </p:nvSpPr>
        <p:spPr bwMode="auto">
          <a:xfrm>
            <a:off x="6959216" y="1862020"/>
            <a:ext cx="3817117" cy="38021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D9ABEF7-A8E2-B244-8CD8-B5061849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Child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5289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6CFDD8A-97D1-B54E-8525-5C94678F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3290508" cy="2174948"/>
          </a:xfrm>
          <a:custGeom>
            <a:avLst/>
            <a:gdLst>
              <a:gd name="connsiteX0" fmla="*/ 1080000 w 3290508"/>
              <a:gd name="connsiteY0" fmla="*/ 0 h 2174948"/>
              <a:gd name="connsiteX1" fmla="*/ 1594793 w 3290508"/>
              <a:gd name="connsiteY1" fmla="*/ 130350 h 2174948"/>
              <a:gd name="connsiteX2" fmla="*/ 1657557 w 3290508"/>
              <a:gd name="connsiteY2" fmla="*/ 168480 h 2174948"/>
              <a:gd name="connsiteX3" fmla="*/ 1695716 w 3290508"/>
              <a:gd name="connsiteY3" fmla="*/ 145298 h 2174948"/>
              <a:gd name="connsiteX4" fmla="*/ 2210508 w 3290508"/>
              <a:gd name="connsiteY4" fmla="*/ 14948 h 2174948"/>
              <a:gd name="connsiteX5" fmla="*/ 3290508 w 3290508"/>
              <a:gd name="connsiteY5" fmla="*/ 1094948 h 2174948"/>
              <a:gd name="connsiteX6" fmla="*/ 2210508 w 3290508"/>
              <a:gd name="connsiteY6" fmla="*/ 2174948 h 2174948"/>
              <a:gd name="connsiteX7" fmla="*/ 1695716 w 3290508"/>
              <a:gd name="connsiteY7" fmla="*/ 2044598 h 2174948"/>
              <a:gd name="connsiteX8" fmla="*/ 1632952 w 3290508"/>
              <a:gd name="connsiteY8" fmla="*/ 2006468 h 2174948"/>
              <a:gd name="connsiteX9" fmla="*/ 1594793 w 3290508"/>
              <a:gd name="connsiteY9" fmla="*/ 2029650 h 2174948"/>
              <a:gd name="connsiteX10" fmla="*/ 1080000 w 3290508"/>
              <a:gd name="connsiteY10" fmla="*/ 2160000 h 2174948"/>
              <a:gd name="connsiteX11" fmla="*/ 0 w 3290508"/>
              <a:gd name="connsiteY11" fmla="*/ 1080000 h 2174948"/>
              <a:gd name="connsiteX12" fmla="*/ 1080000 w 3290508"/>
              <a:gd name="connsiteY12" fmla="*/ 0 h 217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0508" h="2174948">
                <a:moveTo>
                  <a:pt x="1080000" y="0"/>
                </a:moveTo>
                <a:cubicBezTo>
                  <a:pt x="1266397" y="0"/>
                  <a:pt x="1441764" y="47220"/>
                  <a:pt x="1594793" y="130350"/>
                </a:cubicBezTo>
                <a:lnTo>
                  <a:pt x="1657557" y="168480"/>
                </a:lnTo>
                <a:lnTo>
                  <a:pt x="1695716" y="145298"/>
                </a:lnTo>
                <a:cubicBezTo>
                  <a:pt x="1848745" y="62168"/>
                  <a:pt x="2024112" y="14948"/>
                  <a:pt x="2210508" y="14948"/>
                </a:cubicBezTo>
                <a:cubicBezTo>
                  <a:pt x="2806976" y="14948"/>
                  <a:pt x="3290508" y="498480"/>
                  <a:pt x="3290508" y="1094948"/>
                </a:cubicBezTo>
                <a:cubicBezTo>
                  <a:pt x="3290508" y="1691416"/>
                  <a:pt x="2806976" y="2174948"/>
                  <a:pt x="2210508" y="2174948"/>
                </a:cubicBezTo>
                <a:cubicBezTo>
                  <a:pt x="2024112" y="2174948"/>
                  <a:pt x="1848745" y="2127728"/>
                  <a:pt x="1695716" y="2044598"/>
                </a:cubicBezTo>
                <a:lnTo>
                  <a:pt x="1632952" y="2006468"/>
                </a:lnTo>
                <a:lnTo>
                  <a:pt x="1594793" y="2029650"/>
                </a:lnTo>
                <a:cubicBezTo>
                  <a:pt x="1441764" y="2112780"/>
                  <a:pt x="1266397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7F3E7F-00B4-8242-B79E-B19D36C2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Rich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Famous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rich or famous (or both)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“Rich OR Famous”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4757BE-E1C0-634D-A420-50C3F88FA5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74151044-1294-0D4A-B92A-4534C331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94325F3C-A849-6144-9509-DA6F78A3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3C11B019-B7DD-D840-87D9-DF08442C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047" y="2329136"/>
            <a:ext cx="1224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Famous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9F761-8A6B-D749-A547-5D9E9CDF0B8E}"/>
              </a:ext>
            </a:extLst>
          </p:cNvPr>
          <p:cNvSpPr/>
          <p:nvPr/>
        </p:nvSpPr>
        <p:spPr bwMode="auto">
          <a:xfrm>
            <a:off x="6959216" y="1862020"/>
            <a:ext cx="3817117" cy="38148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F574B2-CEA1-D04F-99DA-474495A51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Rich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15837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5DC5F555-AD6C-8349-9C07-24870A7F6000}"/>
              </a:ext>
            </a:extLst>
          </p:cNvPr>
          <p:cNvSpPr/>
          <p:nvPr/>
        </p:nvSpPr>
        <p:spPr bwMode="auto">
          <a:xfrm>
            <a:off x="6959216" y="1864850"/>
            <a:ext cx="3817117" cy="3816573"/>
          </a:xfrm>
          <a:custGeom>
            <a:avLst/>
            <a:gdLst>
              <a:gd name="connsiteX0" fmla="*/ 1938908 w 3817117"/>
              <a:gd name="connsiteY0" fmla="*/ 795112 h 3816573"/>
              <a:gd name="connsiteX1" fmla="*/ 858908 w 3817117"/>
              <a:gd name="connsiteY1" fmla="*/ 1875112 h 3816573"/>
              <a:gd name="connsiteX2" fmla="*/ 1938908 w 3817117"/>
              <a:gd name="connsiteY2" fmla="*/ 2955112 h 3816573"/>
              <a:gd name="connsiteX3" fmla="*/ 3018908 w 3817117"/>
              <a:gd name="connsiteY3" fmla="*/ 1875112 h 3816573"/>
              <a:gd name="connsiteX4" fmla="*/ 1938908 w 3817117"/>
              <a:gd name="connsiteY4" fmla="*/ 795112 h 3816573"/>
              <a:gd name="connsiteX5" fmla="*/ 0 w 3817117"/>
              <a:gd name="connsiteY5" fmla="*/ 0 h 3816573"/>
              <a:gd name="connsiteX6" fmla="*/ 3817117 w 3817117"/>
              <a:gd name="connsiteY6" fmla="*/ 0 h 3816573"/>
              <a:gd name="connsiteX7" fmla="*/ 3817117 w 3817117"/>
              <a:gd name="connsiteY7" fmla="*/ 3816573 h 3816573"/>
              <a:gd name="connsiteX8" fmla="*/ 0 w 3817117"/>
              <a:gd name="connsiteY8" fmla="*/ 3816573 h 38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7117" h="3816573">
                <a:moveTo>
                  <a:pt x="1938908" y="795112"/>
                </a:moveTo>
                <a:cubicBezTo>
                  <a:pt x="1342440" y="795112"/>
                  <a:pt x="858908" y="1278644"/>
                  <a:pt x="858908" y="1875112"/>
                </a:cubicBezTo>
                <a:cubicBezTo>
                  <a:pt x="858908" y="2471580"/>
                  <a:pt x="1342440" y="2955112"/>
                  <a:pt x="1938908" y="2955112"/>
                </a:cubicBezTo>
                <a:cubicBezTo>
                  <a:pt x="2535376" y="2955112"/>
                  <a:pt x="3018908" y="2471580"/>
                  <a:pt x="3018908" y="1875112"/>
                </a:cubicBezTo>
                <a:cubicBezTo>
                  <a:pt x="3018908" y="1278644"/>
                  <a:pt x="2535376" y="795112"/>
                  <a:pt x="1938908" y="795112"/>
                </a:cubicBezTo>
                <a:close/>
                <a:moveTo>
                  <a:pt x="0" y="0"/>
                </a:moveTo>
                <a:lnTo>
                  <a:pt x="3817117" y="0"/>
                </a:lnTo>
                <a:lnTo>
                  <a:pt x="3817117" y="3816573"/>
                </a:lnTo>
                <a:lnTo>
                  <a:pt x="0" y="3816573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DC4B44-6248-8B45-BC0A-AEC86130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Complement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¬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not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“NOT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E9D064-C477-2B4B-894E-5D818F8132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12BF94D1-B0C5-ED4B-BB98-05D70CE3E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005" y="2657132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11BD699-FC3F-9447-A268-0F4F6C5F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980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833A5-D98B-0848-96B1-1D8C1CDFF1A2}"/>
              </a:ext>
            </a:extLst>
          </p:cNvPr>
          <p:cNvSpPr/>
          <p:nvPr/>
        </p:nvSpPr>
        <p:spPr bwMode="auto">
          <a:xfrm>
            <a:off x="6965098" y="1862019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6922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72004A-85E0-6947-8917-DE50A5461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DAD605-0480-D747-BBC8-0FE3F0744AAE}"/>
              </a:ext>
            </a:extLst>
          </p:cNvPr>
          <p:cNvGrpSpPr/>
          <p:nvPr/>
        </p:nvGrpSpPr>
        <p:grpSpPr>
          <a:xfrm>
            <a:off x="8319549" y="2208671"/>
            <a:ext cx="801410" cy="3239951"/>
            <a:chOff x="6219672" y="2208670"/>
            <a:chExt cx="801410" cy="3239951"/>
          </a:xfrm>
        </p:grpSpPr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id="{BD94B61F-6A4A-2747-AE82-1EA8FBF9F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086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27" name="Text Box 15">
              <a:extLst>
                <a:ext uri="{FF2B5EF4-FFF2-40B4-BE49-F238E27FC236}">
                  <a16:creationId xmlns:a16="http://schemas.microsoft.com/office/drawing/2014/main" id="{D596A9AA-507A-4149-A4A0-6D1921F07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672" y="51408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jane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28678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40323B1-4818-B647-9886-8F62EAA6F0FD}"/>
              </a:ext>
            </a:extLst>
          </p:cNvPr>
          <p:cNvGrpSpPr/>
          <p:nvPr/>
        </p:nvGrpSpPr>
        <p:grpSpPr>
          <a:xfrm>
            <a:off x="8371910" y="2208671"/>
            <a:ext cx="801410" cy="3239951"/>
            <a:chOff x="6372072" y="2361070"/>
            <a:chExt cx="801410" cy="3239951"/>
          </a:xfrm>
        </p:grpSpPr>
        <p:sp>
          <p:nvSpPr>
            <p:cNvPr id="38" name="Text Box 15">
              <a:extLst>
                <a:ext uri="{FF2B5EF4-FFF2-40B4-BE49-F238E27FC236}">
                  <a16:creationId xmlns:a16="http://schemas.microsoft.com/office/drawing/2014/main" id="{9249496E-823B-1F4A-A5E4-D0B650FA6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8387" y="23610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39" name="Text Box 15">
              <a:extLst>
                <a:ext uri="{FF2B5EF4-FFF2-40B4-BE49-F238E27FC236}">
                  <a16:creationId xmlns:a16="http://schemas.microsoft.com/office/drawing/2014/main" id="{8D76D375-9732-9649-BB53-E950E7758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072" y="52932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jane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72004A-85E0-6947-8917-DE50A5461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4560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38A547-78F4-1E4A-A8EB-CB4D12C563C3}"/>
              </a:ext>
            </a:extLst>
          </p:cNvPr>
          <p:cNvGrpSpPr/>
          <p:nvPr/>
        </p:nvGrpSpPr>
        <p:grpSpPr>
          <a:xfrm>
            <a:off x="8465864" y="2212370"/>
            <a:ext cx="1862072" cy="3250859"/>
            <a:chOff x="6365987" y="2212369"/>
            <a:chExt cx="1862072" cy="3250859"/>
          </a:xfrm>
        </p:grpSpPr>
        <p:sp>
          <p:nvSpPr>
            <p:cNvPr id="49" name="Text Box 15">
              <a:extLst>
                <a:ext uri="{FF2B5EF4-FFF2-40B4-BE49-F238E27FC236}">
                  <a16:creationId xmlns:a16="http://schemas.microsoft.com/office/drawing/2014/main" id="{1DFF961B-DB8E-5845-8E82-B9B58009A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69F21926-D73C-754B-8281-7DEA28FC6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jenny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4344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Description 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0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93393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DFE9A-09B4-984D-B5CA-3EEFB8999B6A}"/>
              </a:ext>
            </a:extLst>
          </p:cNvPr>
          <p:cNvGrpSpPr/>
          <p:nvPr/>
        </p:nvGrpSpPr>
        <p:grpSpPr>
          <a:xfrm>
            <a:off x="7301390" y="3153339"/>
            <a:ext cx="2983449" cy="907087"/>
            <a:chOff x="5072474" y="3860465"/>
            <a:chExt cx="2983449" cy="907087"/>
          </a:xfrm>
        </p:grpSpPr>
        <p:sp>
          <p:nvSpPr>
            <p:cNvPr id="36" name="Text Box 15">
              <a:extLst>
                <a:ext uri="{FF2B5EF4-FFF2-40B4-BE49-F238E27FC236}">
                  <a16:creationId xmlns:a16="http://schemas.microsoft.com/office/drawing/2014/main" id="{20506B91-94E1-7A4D-84E4-CFFDD19BD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474" y="4459775"/>
              <a:ext cx="725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fluffy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90C469EA-3923-D64E-B908-CECA06623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3207" y="3860465"/>
              <a:ext cx="6748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felix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3" name="Text Box 15">
              <a:extLst>
                <a:ext uri="{FF2B5EF4-FFF2-40B4-BE49-F238E27FC236}">
                  <a16:creationId xmlns:a16="http://schemas.microsoft.com/office/drawing/2014/main" id="{A4180A4B-B2E1-B143-9FC4-37428D1C4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0956" y="4371325"/>
              <a:ext cx="5749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fido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75167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1B1C92-CEA2-A348-B5A6-780A8B1A1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2672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9F55A2A7-40A1-AB4F-83A1-0FBB8CF1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7172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john</a:t>
            </a:r>
            <a:endParaRPr lang="en-US" sz="2000" b="1" baseline="30000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1B1C92-CEA2-A348-B5A6-780A8B1A1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1354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281CF-0EF2-E84D-A663-1DDBC715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24576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EA3A729A-7E76-E84D-AE3C-E7528F1FA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477" y="5149716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jane</a:t>
            </a:r>
            <a:endParaRPr lang="en-US" sz="2000" b="1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281CF-0EF2-E84D-A663-1DDBC715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717819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Knowledge Bases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AC4EE-956D-6A48-BD2F-E61CF041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962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description logic knowledge base (KB) has two parts:</a:t>
            </a:r>
          </a:p>
          <a:p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lvl="1"/>
            <a:r>
              <a:rPr lang="en-GB" dirty="0"/>
              <a:t>A set of axioms describing the structure of the domain </a:t>
            </a:r>
            <a:br>
              <a:rPr lang="en-GB" dirty="0"/>
            </a:br>
            <a:r>
              <a:rPr lang="en-GB" dirty="0"/>
              <a:t>(i.e., a conceptual schema)</a:t>
            </a:r>
          </a:p>
          <a:p>
            <a:pPr lvl="1"/>
            <a:r>
              <a:rPr lang="en-GB" dirty="0"/>
              <a:t>Concepts, roles</a:t>
            </a:r>
          </a:p>
          <a:p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lvl="1"/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lvl="1"/>
            <a:r>
              <a:rPr lang="en-GB" dirty="0">
                <a:sym typeface="Zed" pitchFamily="2" charset="2"/>
              </a:rPr>
              <a:t>Instances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78BE8-AB28-7B46-9EF7-5B082A203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9615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E04F860-F7C3-DC45-A992-EB97899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TBox</a:t>
            </a:r>
            <a:r>
              <a:rPr lang="en-GB" dirty="0"/>
              <a:t> Axioms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AE731-681C-1949-8CDE-FFC3F19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⊑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b="-4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100000" b="-3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00000" b="-2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300000" b="-1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1202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98947" b="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64653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0100-BBA9-0442-99A0-9D0E0634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9D793-ACDF-9A48-85EF-31E82136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B8C4-861E-2D43-AF7C-8AF7042E08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“Attribute A is a necessary/sufficient condition for membership of C”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Instead of talking directly about A, we can make a class expression (using the concept constructors) that represents the class of things with attribute A – call it D</a:t>
            </a:r>
          </a:p>
          <a:p>
            <a:pPr lvl="1"/>
            <a:r>
              <a:rPr lang="en-GB" dirty="0"/>
              <a:t>Membership of D is necessary/sufficient for membership of C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26F462-4E7F-7048-80C7-A737ED3DC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2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936E-5B27-0E42-B842-FBD1342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F5AE0-75DB-2445-9215-70FA0CB3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Membership of D is a necessary condition for membership of C</a:t>
                </a:r>
              </a:p>
              <a:p>
                <a:pPr marL="0" indent="0">
                  <a:buNone/>
                </a:pPr>
                <a:r>
                  <a:rPr lang="en-GB" b="0" i="1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i="1" dirty="0"/>
              </a:p>
              <a:p>
                <a:pPr marL="0" indent="0">
                  <a:buNone/>
                </a:pPr>
                <a:r>
                  <a:rPr lang="en-GB" dirty="0"/>
                  <a:t>Membership of D is a sufficient condition for membership of C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Membership of D is both a necessary and a sufficient condition for membership of C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1B1688-BE47-6E4D-9C44-2D3BF5BDB3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5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Description Logics?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7B88-0DC2-0A45-8591-9863371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Schema isn’t sufficient for all tasks</a:t>
            </a:r>
          </a:p>
          <a:p>
            <a:pPr lvl="1"/>
            <a:r>
              <a:rPr lang="en-US" dirty="0"/>
              <a:t>There are things you can’t express</a:t>
            </a:r>
          </a:p>
          <a:p>
            <a:pPr lvl="1"/>
            <a:r>
              <a:rPr lang="en-US" dirty="0"/>
              <a:t>There are things you can’t infer</a:t>
            </a:r>
          </a:p>
          <a:p>
            <a:pPr lvl="1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058CB5-0B6C-4040-A528-8A47F4F62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D265-AF52-594D-A803-230BA6BD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4806B-C631-294E-ACB4-B4D04BB6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Some common terminology: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primitive</a:t>
                </a:r>
                <a:r>
                  <a:rPr lang="en-GB" dirty="0"/>
                  <a:t> or </a:t>
                </a:r>
                <a:r>
                  <a:rPr lang="en-GB" i="1" dirty="0"/>
                  <a:t>partial class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defined class</a:t>
                </a:r>
              </a:p>
              <a:p>
                <a:pPr lvl="1"/>
                <a:endParaRPr lang="en-GB" i="1" dirty="0"/>
              </a:p>
              <a:p>
                <a:pPr marL="0" indent="0">
                  <a:buNone/>
                </a:pPr>
                <a:r>
                  <a:rPr lang="en-GB" dirty="0"/>
                  <a:t>(you’ll see these terms used in the Protégé OWL Tutorial)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B85485-CF37-494C-B29F-5C197D6DB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88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ABox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80243-51FB-3C46-8E33-DFD042E2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Concept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is of type C</a:t>
                </a:r>
              </a:p>
              <a:p>
                <a:pPr marL="0" indent="0">
                  <a:buNone/>
                </a:pPr>
                <a:r>
                  <a:rPr lang="en-US" dirty="0"/>
                  <a:t>Role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has R of y</a:t>
                </a:r>
              </a:p>
            </p:txBody>
          </p:sp>
        </mc:Choice>
        <mc:Fallback xmlns="">
          <p:sp>
            <p:nvSpPr>
              <p:cNvPr id="1024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C807E-7DC7-D140-B92E-9D182B93F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1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8A80D-F553-F04D-963D-1FF130320B4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12764980"/>
              </p:ext>
            </p:extLst>
          </p:nvPr>
        </p:nvGraphicFramePr>
        <p:xfrm>
          <a:off x="623888" y="1773238"/>
          <a:ext cx="10944225" cy="36072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6585169">
                  <a:extLst>
                    <a:ext uri="{9D8B030D-6E8A-4147-A177-3AD203B41FA5}">
                      <a16:colId xmlns:a16="http://schemas.microsoft.com/office/drawing/2014/main" val="493636180"/>
                    </a:ext>
                  </a:extLst>
                </a:gridCol>
                <a:gridCol w="4359056">
                  <a:extLst>
                    <a:ext uri="{9D8B030D-6E8A-4147-A177-3AD203B41FA5}">
                      <a16:colId xmlns:a16="http://schemas.microsoft.com/office/drawing/2014/main" val="1941384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person is either living or dead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590314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happy child has a loving parent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853180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child who eats only cake is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unhealthy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2079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No elephants can fly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27403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 mole is a sauce from Mexico that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contains chili</a:t>
                      </a:r>
                      <a:br>
                        <a:rPr lang="en-US" sz="2000" dirty="0"/>
                      </a:br>
                      <a:endParaRPr lang="en-US" sz="2000" dirty="0"/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3106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All Englishmen are mad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848275915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38BE6-87E3-5A41-8233-32651491DF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3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375197631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Person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Living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Dead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Happy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hasParent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Loving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⊓∀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⊑¬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Healthy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Elephant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FlyingThing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 ⊥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Mole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</m:oMath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Sauce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hasOrigin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Mexico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hasIngredient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Chili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bornIn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England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375197631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b="-73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97222" b="-6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20339" b="-2728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361111" b="-34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1058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97619" b="-48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714286" b="-1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9F173-9541-874C-A99C-26A78E10B4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83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Description Logic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B2DD4-1641-0F4E-A6B1-74FA69FD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1064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 single ‘correct’ answer - different modelling choices</a:t>
            </a:r>
          </a:p>
          <a:p>
            <a:r>
              <a:rPr lang="en-US" dirty="0"/>
              <a:t>Break sentence down into pieces</a:t>
            </a:r>
          </a:p>
          <a:p>
            <a:pPr lvl="1"/>
            <a:r>
              <a:rPr lang="en-US" dirty="0"/>
              <a:t>e.g. “successful man”, “spicy ingredient”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Look for nouns and adjectives (concepts)</a:t>
            </a:r>
          </a:p>
          <a:p>
            <a:pPr lvl="1"/>
            <a:r>
              <a:rPr lang="en-US" dirty="0"/>
              <a:t>Look for verb phrases (roles)</a:t>
            </a:r>
          </a:p>
          <a:p>
            <a:r>
              <a:rPr lang="en-US" dirty="0"/>
              <a:t>Look for indicators of axiom type:</a:t>
            </a:r>
          </a:p>
          <a:p>
            <a:pPr lvl="1"/>
            <a:r>
              <a:rPr lang="en-US" dirty="0"/>
              <a:t>“Every X is Y” - inclusion axiom</a:t>
            </a:r>
          </a:p>
          <a:p>
            <a:pPr lvl="1"/>
            <a:r>
              <a:rPr lang="en-US" dirty="0"/>
              <a:t>“X is Y” - equivalence axiom</a:t>
            </a:r>
          </a:p>
          <a:p>
            <a:r>
              <a:rPr lang="en-US" dirty="0"/>
              <a:t>Remember that ∀R.C is satisfied by instances which have no value for 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D1FE3-7C72-B240-9CF6-18286D733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673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AD109-B3A5-A34F-BD2D-31B307479D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A200C-E4FE-2A4C-AACC-7A4977FC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95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3742185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DD5CE-7EF0-6B4C-8567-8C0547E4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/>
              <a:t>Every DL expression can be converted into an equivalent FOPL expression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9AD54D-46F9-7F4F-8078-DB6F2D391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1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2DA03-0307-EE42-AF33-CC2437E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Every concept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Every role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Boolean concept constructors:</a:t>
                </a:r>
              </a:p>
              <a:p>
                <a:pPr marL="0" indent="0">
                  <a:buNone/>
                </a:pPr>
                <a:r>
                  <a:rPr lang="en-GB" sz="2800" dirty="0"/>
                  <a:t>	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=¬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/>
                </a:b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⊔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⊓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Restrictions:</a:t>
                </a:r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=∃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=∀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42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D56E0-6BD2-6641-A2B3-9E1AC29964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4C9D4-54E5-4F45-B15C-7D53D742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5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Axioms are translated as follows:</a:t>
                </a:r>
              </a:p>
              <a:p>
                <a:pPr marL="0" indent="0">
                  <a:buNone/>
                </a:pPr>
                <a:r>
                  <a:rPr lang="en-US" dirty="0"/>
                  <a:t>Concept inclusion	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Concept equivalence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035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CAF49-E8E6-AD41-A055-38BC38357B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9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A4DE-2C5B-204D-A2EB-6C886AD9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family</a:t>
            </a:r>
            <a:r>
              <a:rPr lang="en-US" dirty="0"/>
              <a:t> of knowledge representation formalisms</a:t>
            </a:r>
          </a:p>
          <a:p>
            <a:pPr lvl="1"/>
            <a:r>
              <a:rPr lang="en-US" dirty="0"/>
              <a:t>A subset of first order predicate logic (FOPL)</a:t>
            </a:r>
          </a:p>
          <a:p>
            <a:pPr lvl="1"/>
            <a:r>
              <a:rPr lang="en-US" dirty="0"/>
              <a:t>Decidable – trade-off of expressivity against algorithmic complexity</a:t>
            </a:r>
          </a:p>
          <a:p>
            <a:pPr lvl="1"/>
            <a:r>
              <a:rPr lang="en-US" dirty="0"/>
              <a:t>Well understood – derived from work in the mid-80s to early 90s</a:t>
            </a:r>
          </a:p>
          <a:p>
            <a:pPr lvl="1"/>
            <a:r>
              <a:rPr lang="en-US" dirty="0"/>
              <a:t>Model-theoretic formal semantics </a:t>
            </a:r>
          </a:p>
          <a:p>
            <a:pPr lvl="1"/>
            <a:r>
              <a:rPr lang="en-US" dirty="0"/>
              <a:t>Simpler syntax than FOPL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module assumes that you're familiar with FOPL.</a:t>
            </a:r>
          </a:p>
          <a:p>
            <a:pPr marL="0" indent="0">
              <a:buNone/>
            </a:pPr>
            <a:r>
              <a:rPr lang="en-US" dirty="0"/>
              <a:t>If you need a refresher, the following resources are available:</a:t>
            </a:r>
          </a:p>
          <a:p>
            <a:pPr lvl="1"/>
            <a:r>
              <a:rPr lang="en-US" dirty="0"/>
              <a:t>Lecture notes for COMP1215 Foundations of Computer Science (on ECS intranet)</a:t>
            </a:r>
          </a:p>
          <a:p>
            <a:pPr lvl="1"/>
            <a:r>
              <a:rPr lang="en-US" dirty="0" err="1"/>
              <a:t>Johnsonbaugh</a:t>
            </a:r>
            <a:r>
              <a:rPr lang="en-US" dirty="0"/>
              <a:t>, R. (2014) Discrete Mathematics, 7</a:t>
            </a:r>
            <a:r>
              <a:rPr lang="en-US" baseline="30000" dirty="0"/>
              <a:t>th</a:t>
            </a:r>
            <a:r>
              <a:rPr lang="en-US" dirty="0"/>
              <a:t> ed. Chapter 1. (</a:t>
            </a:r>
            <a:r>
              <a:rPr lang="en-US" dirty="0" err="1"/>
              <a:t>ebook</a:t>
            </a:r>
            <a:r>
              <a:rPr lang="en-US" dirty="0"/>
              <a:t> via library)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7276E-B804-1848-8EEB-B338F3F620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06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4D1CA9-3E86-1A40-929D-EA9E539166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“Every child who eats cake is happy”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67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53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994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388014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25863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A05360-0B86-2A4C-A4A3-EB557D595DD3}"/>
              </a:ext>
            </a:extLst>
          </p:cNvPr>
          <p:cNvGrpSpPr/>
          <p:nvPr/>
        </p:nvGrpSpPr>
        <p:grpSpPr>
          <a:xfrm>
            <a:off x="7221732" y="2569205"/>
            <a:ext cx="1700778" cy="1414043"/>
            <a:chOff x="5661565" y="2361744"/>
            <a:chExt cx="1700778" cy="14140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B63B1C-DAEE-A641-A76B-7CFF70D2BF8A}"/>
                </a:ext>
              </a:extLst>
            </p:cNvPr>
            <p:cNvSpPr/>
            <p:nvPr/>
          </p:nvSpPr>
          <p:spPr bwMode="auto">
            <a:xfrm>
              <a:off x="5661565" y="2361744"/>
              <a:ext cx="1116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579CAB-C468-DD4D-8DB1-A8019F00FC24}"/>
                </a:ext>
              </a:extLst>
            </p:cNvPr>
            <p:cNvSpPr/>
            <p:nvPr/>
          </p:nvSpPr>
          <p:spPr bwMode="auto">
            <a:xfrm>
              <a:off x="5670343" y="3343787"/>
              <a:ext cx="1692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6967BC6-26A9-7A46-88F8-27B4FFF5BD4D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 bwMode="auto">
            <a:xfrm>
              <a:off x="6219565" y="2793744"/>
              <a:ext cx="296778" cy="550043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39869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2791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270506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F23FBD-7DC4-EC46-A203-865C1AF63905}"/>
              </a:ext>
            </a:extLst>
          </p:cNvPr>
          <p:cNvGrpSpPr/>
          <p:nvPr/>
        </p:nvGrpSpPr>
        <p:grpSpPr>
          <a:xfrm>
            <a:off x="3260455" y="3548756"/>
            <a:ext cx="4029547" cy="1440569"/>
            <a:chOff x="-2195486" y="5413858"/>
            <a:chExt cx="4029547" cy="144056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F8C8CA-3665-9344-B391-B2B71A6103C2}"/>
                </a:ext>
              </a:extLst>
            </p:cNvPr>
            <p:cNvSpPr/>
            <p:nvPr/>
          </p:nvSpPr>
          <p:spPr bwMode="auto">
            <a:xfrm>
              <a:off x="-1715737" y="5413858"/>
              <a:ext cx="3087667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210C013-3EBB-4D45-AC7E-EE379EE46722}"/>
                </a:ext>
              </a:extLst>
            </p:cNvPr>
            <p:cNvSpPr/>
            <p:nvPr/>
          </p:nvSpPr>
          <p:spPr bwMode="auto">
            <a:xfrm>
              <a:off x="-2195486" y="6422427"/>
              <a:ext cx="151938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61DDB2-B483-A24E-BC8F-00A4CA96AABE}"/>
                </a:ext>
              </a:extLst>
            </p:cNvPr>
            <p:cNvSpPr/>
            <p:nvPr/>
          </p:nvSpPr>
          <p:spPr bwMode="auto">
            <a:xfrm>
              <a:off x="-355675" y="6422427"/>
              <a:ext cx="218973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E2CABB6-256F-9E4F-990D-6191DAEC8617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 bwMode="auto">
            <a:xfrm flipH="1">
              <a:off x="-1435794" y="5845858"/>
              <a:ext cx="1263891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7772310-65F2-DB41-AE92-F1F0861FC88B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 bwMode="auto">
            <a:xfrm>
              <a:off x="-171903" y="5845858"/>
              <a:ext cx="911096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0799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8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A72F0-F0EB-4741-A8C6-93E9027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73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Description logics restrict the predicate types that can be used</a:t>
                </a:r>
              </a:p>
              <a:p>
                <a:pPr lvl="1"/>
                <a:r>
                  <a:rPr lang="en-GB" dirty="0"/>
                  <a:t>Unary predicates denote concept membership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GB" dirty="0"/>
                  <a:t>Binary predicates denote roles between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h𝑎𝑠𝐶h𝑖𝑙𝑑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Note on terminology: the DL literature uses slightly different terms to those in RDFS</a:t>
                </a:r>
              </a:p>
              <a:p>
                <a:pPr lvl="1"/>
                <a:r>
                  <a:rPr lang="en-GB" dirty="0"/>
                  <a:t>Class and concept are interchangeable terms</a:t>
                </a:r>
              </a:p>
              <a:p>
                <a:pPr lvl="1"/>
                <a:r>
                  <a:rPr lang="en-GB" dirty="0"/>
                  <a:t>Role, relation and property are interchangeable terms</a:t>
                </a:r>
              </a:p>
            </p:txBody>
          </p:sp>
        </mc:Choice>
        <mc:Fallback>
          <p:sp>
            <p:nvSpPr>
              <p:cNvPr id="737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43C3C-97C1-7443-A255-CDA8A3608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14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20366BD-DAFF-9A43-A3E3-0EA2182ED1BA}"/>
              </a:ext>
            </a:extLst>
          </p:cNvPr>
          <p:cNvGrpSpPr/>
          <p:nvPr/>
        </p:nvGrpSpPr>
        <p:grpSpPr>
          <a:xfrm>
            <a:off x="4245680" y="4559817"/>
            <a:ext cx="3900343" cy="1455672"/>
            <a:chOff x="3176423" y="3177249"/>
            <a:chExt cx="3900343" cy="145567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A31A9A0-1FED-D64F-A7AD-9ECF37DEB39A}"/>
                </a:ext>
              </a:extLst>
            </p:cNvPr>
            <p:cNvSpPr/>
            <p:nvPr/>
          </p:nvSpPr>
          <p:spPr bwMode="auto">
            <a:xfrm>
              <a:off x="4031009" y="3177249"/>
              <a:ext cx="219117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5FCF628-E05B-B444-B5BC-609E1A3D70CC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 bwMode="auto">
            <a:xfrm flipH="1">
              <a:off x="5126595" y="3609249"/>
              <a:ext cx="1" cy="59167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8A512-2724-9544-B357-B0F518289A7D}"/>
                </a:ext>
              </a:extLst>
            </p:cNvPr>
            <p:cNvSpPr/>
            <p:nvPr/>
          </p:nvSpPr>
          <p:spPr bwMode="auto">
            <a:xfrm>
              <a:off x="3176423" y="4200921"/>
              <a:ext cx="390034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6891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531A2-CDE4-D846-AAB6-CF636E8E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6" name="Rectangle 2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is the domain (non-empty set of individuals)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(or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GB" dirty="0"/>
                  <a:t>) maps:</a:t>
                </a:r>
              </a:p>
              <a:p>
                <a:pPr lvl="1"/>
                <a:r>
                  <a:rPr lang="en-GB" dirty="0"/>
                  <a:t>Concept expressions to their extensions </a:t>
                </a:r>
                <a:br>
                  <a:rPr lang="en-GB" dirty="0"/>
                </a:br>
                <a:r>
                  <a:rPr lang="en-GB" dirty="0"/>
                  <a:t>(set of instances of that concept,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Roles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lvl="1"/>
                <a:r>
                  <a:rPr lang="en-GB" dirty="0"/>
                  <a:t>Individuals to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⊔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either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854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D7B8-9A77-1E4D-86EF-BF467B74B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9682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F90D3A-9583-CD47-99CC-336D5D1A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C48A4-CB80-004F-A441-6C77D787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292216260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⊓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⊔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¬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∃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|∃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.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∀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|∀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⊤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292216260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6250" r="-258091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6250" r="-49519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206250" r="-258091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206250" r="-49519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306250" r="-258091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306250" r="-49519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419355" r="-258091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419355" r="-49519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03125" r="-258091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03125" r="-49519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51429" r="-258091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51429" r="-49519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670588" r="-25809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670588" r="-4951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770588" r="-25809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770588" r="-495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925000" r="-258091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925000" r="-49519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25000" r="-258091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25000" r="-49519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F4DA39-0F92-F74F-BFE3-D22DE604EB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08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2400" dirty="0">
                  <a:latin typeface="Symbol" charset="2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0E3D004-4DE0-D749-88FF-A9C355C169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00B05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blipFill>
                  <a:blip r:embed="rId4"/>
                  <a:stretch>
                    <a:fillRect l="-25926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FF000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blipFill>
                  <a:blip r:embed="rId5"/>
                  <a:stretch>
                    <a:fillRect l="-17857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273535-7A29-A649-9DAF-E65A1852BBD9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12D947-E127-1743-974E-E5E9964A6954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88AF03-7221-A844-A8E5-0BB4B3FD6A8D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89436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latin typeface="Arial Narrow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2847F42-01B3-FC49-B566-3353F8DDE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FDE481A-EB30-5C41-B902-1A578A3A831A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6C37B4-0CD5-F244-9872-B659DB8ED3E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6A48DA-35C2-0C47-A051-D10ACC6DF653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845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  <a:blipFill>
                <a:blip r:embed="rId2"/>
                <a:stretch>
                  <a:fillRect r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26428A-4910-2541-AA25-D9F2E7D6C3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20"/>
            <a:ext cx="3817117" cy="3816000"/>
            <a:chOff x="4859338" y="1844675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C33192-A1F6-A74B-89CD-BED3C263846B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B4E31C4-C664-7843-B5EA-8A61825F25A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64C1DB0-BCCB-A545-BCE2-FFC2D6F5A555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7411352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840C-0B7B-C148-AA18-87A38FE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</p:spTree>
    <p:extLst>
      <p:ext uri="{BB962C8B-B14F-4D97-AF65-F5344CB8AC3E}">
        <p14:creationId xmlns:p14="http://schemas.microsoft.com/office/powerpoint/2010/main" val="157026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AE18-D650-9A45-9D4B-E0A104B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4D8E5-1D15-A749-92DF-C7A7BC8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description logic knowledge base comprises:</a:t>
                </a:r>
              </a:p>
              <a:p>
                <a:pPr lvl="1"/>
                <a:r>
                  <a:rPr lang="en-GB" dirty="0"/>
                  <a:t> A </a:t>
                </a:r>
                <a:r>
                  <a:rPr lang="en-GB" dirty="0" err="1"/>
                  <a:t>TBox</a:t>
                </a:r>
                <a:r>
                  <a:rPr lang="en-GB" dirty="0"/>
                  <a:t> defining concepts and roles</a:t>
                </a:r>
              </a:p>
              <a:p>
                <a:pPr lvl="1"/>
                <a:r>
                  <a:rPr lang="en-GB" dirty="0"/>
                  <a:t>An </a:t>
                </a:r>
                <a:r>
                  <a:rPr lang="en-GB" dirty="0" err="1"/>
                  <a:t>ABox</a:t>
                </a:r>
                <a:r>
                  <a:rPr lang="en-GB" dirty="0"/>
                  <a:t> containing assertations about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construct an interpretation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=⟨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GB" dirty="0"/>
                  <a:t> which maps the instances, concepts and roles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onto a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via an 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redefine the reasoning tasks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97919-15DA-6247-B551-5304A21CF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030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Satisfaction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D35AD-C620-1044-9652-BD74B62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“Can this class have any instances?”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satisfiable</a:t>
                </a:r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there exists an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D77CF-D0EC-2847-9EE7-85F0280C3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21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Subsumption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52552-174D-8A42-8FF3-B6E27547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1E27F-53C5-1449-A4A8-E3563DEB8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7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ontologies with Description Logics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A5690-19DF-FA4C-9AD5-7155FB5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57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classes (concepts) in terms of their necessary and sufficient conditions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Consider an attribute A of a class C:</a:t>
            </a:r>
          </a:p>
          <a:p>
            <a:r>
              <a:rPr lang="en-GB" dirty="0"/>
              <a:t>Attribute A is a necessary condition for membership of C</a:t>
            </a:r>
          </a:p>
          <a:p>
            <a:pPr lvl="1"/>
            <a:r>
              <a:rPr lang="en-GB" dirty="0"/>
              <a:t>If an object is an instance of C, then it has A</a:t>
            </a:r>
          </a:p>
          <a:p>
            <a:r>
              <a:rPr lang="en-GB" dirty="0"/>
              <a:t>Attribute A is a sufficient condition for membership of C</a:t>
            </a:r>
          </a:p>
          <a:p>
            <a:pPr lvl="1"/>
            <a:r>
              <a:rPr lang="en-US" dirty="0"/>
              <a:t>If an object has A, then it is an instance of 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68FF6-014A-4144-BBFF-1D28AEDF4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294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81254C-5652-CD41-8030-65941783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class, and vice versa?”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7F73F-3587-F044-B5D1-8A99199C3F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077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Classification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E6AC5-70D9-0842-9DF2-A7ADCD99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this individual necessarily an instance of this class?”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 individual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class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GB" dirty="0"/>
                  <a:t> wrt a KB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AB0-F585-8749-B328-C3E06B37FD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67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C964-2677-E447-BF31-83389391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to Satisfaction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803CF1-9883-AD4F-ABC0-43ADFC90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Tableau-based reasoners for description logics (the predominant modern approach) reduce all reasoning tasks to satisfaction:</a:t>
                </a:r>
              </a:p>
              <a:p>
                <a:pPr marL="0" indent="0">
                  <a:buNone/>
                </a:pPr>
                <a:r>
                  <a:rPr lang="en-GB" dirty="0" err="1"/>
                  <a:t>Subsumption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Equivalence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both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are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d>
                      <m:dPr>
                        <m:begChr m:val="{"/>
                        <m:endChr m:val="}"/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b="-1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A8B178-BCB0-E148-8B96-F0EF5EE6B2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301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91CC-3FD5-E741-A927-1A75B795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0857-D7C5-1848-AFBC-F01B1B2403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Daniele </a:t>
            </a:r>
            <a:r>
              <a:rPr lang="en-US" dirty="0" err="1"/>
              <a:t>Nardi</a:t>
            </a:r>
            <a:r>
              <a:rPr lang="en-US" dirty="0"/>
              <a:t> and Ronald J. Brachman (2003) An Introduction to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2003, pp.1-40. </a:t>
            </a:r>
          </a:p>
          <a:p>
            <a:pPr marL="0" indent="0">
              <a:buNone/>
            </a:pPr>
            <a:r>
              <a:rPr lang="en-US" dirty="0"/>
              <a:t>F. </a:t>
            </a:r>
            <a:r>
              <a:rPr lang="en-US" dirty="0" err="1"/>
              <a:t>Baader</a:t>
            </a:r>
            <a:r>
              <a:rPr lang="en-US" dirty="0"/>
              <a:t> and W. Nutt (2003) Basic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</a:t>
            </a:r>
            <a:r>
              <a:rPr lang="en-US"/>
              <a:t>, pp.47-100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FE8E40-B685-AF4D-8CD6-9E4E2BD22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404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D1DB-09B9-B043-A204-64CB56A3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OWL</a:t>
            </a:r>
          </a:p>
        </p:txBody>
      </p:sp>
    </p:spTree>
    <p:extLst>
      <p:ext uri="{BB962C8B-B14F-4D97-AF65-F5344CB8AC3E}">
        <p14:creationId xmlns:p14="http://schemas.microsoft.com/office/powerpoint/2010/main" val="3673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Description Logic Reasoning Tasks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F48FB5-2603-3D41-9898-3B6BCC42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78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Satisfaction</a:t>
            </a:r>
          </a:p>
          <a:p>
            <a:pPr lvl="1"/>
            <a:r>
              <a:rPr lang="en-GB" dirty="0"/>
              <a:t>“Can this class have any instances?"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Subsumption</a:t>
            </a:r>
            <a:endParaRPr lang="en-GB" dirty="0"/>
          </a:p>
          <a:p>
            <a:pPr lvl="1"/>
            <a:r>
              <a:rPr lang="en-GB" dirty="0"/>
              <a:t>"Is every instance of class C necessarily an instance of class D?"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Classification</a:t>
            </a:r>
          </a:p>
          <a:p>
            <a:pPr lvl="1"/>
            <a:r>
              <a:rPr lang="en-GB" dirty="0"/>
              <a:t>"What classes is this object an instance of?"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9ACF9-526E-664F-896A-9032DE70C8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9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Concepts as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C9419-F9C0-C044-B757-C6FCF9B3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C0FD8-EDF9-5949-A457-7832FAAFF5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5063675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5063675" y="416118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7225632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7225631" y="513218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6168640" y="366246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5199312" y="4145492"/>
            <a:ext cx="189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w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4534138" y="2627501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5664646" y="2642449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6694138" y="2458665"/>
            <a:ext cx="16831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B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9B735-3900-9A43-9D06-B23F6E0FB8D6}"/>
              </a:ext>
            </a:extLst>
          </p:cNvPr>
          <p:cNvSpPr/>
          <p:nvPr/>
        </p:nvSpPr>
        <p:spPr bwMode="auto">
          <a:xfrm>
            <a:off x="4295801" y="1847162"/>
            <a:ext cx="3817117" cy="3817038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BE29DD73-F252-FF4E-977E-71570CB7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01" y="3144331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v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58FFEBDE-61F6-E540-B098-72D9DB68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824" y="3658515"/>
            <a:ext cx="129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7E7AD13C-BF4B-2240-9B91-FBF83201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3143456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y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CABF92D-CC7A-0544-9804-47F5763C4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5143930"/>
            <a:ext cx="11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z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497502" y="2458665"/>
            <a:ext cx="17152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A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8ECE5907-573D-9840-88B1-DA8ED26F62BE}"/>
              </a:ext>
            </a:extLst>
          </p:cNvPr>
          <p:cNvCxnSpPr>
            <a:cxnSpLocks/>
            <a:stCxn id="79877" idx="2"/>
            <a:endCxn id="79878" idx="2"/>
          </p:cNvCxnSpPr>
          <p:nvPr/>
        </p:nvCxnSpPr>
        <p:spPr bwMode="auto">
          <a:xfrm rot="10800000" flipV="1">
            <a:off x="5063674" y="3160023"/>
            <a:ext cx="12700" cy="1037673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1704D7AC-4066-DF40-B104-23F10F560828}"/>
              </a:ext>
            </a:extLst>
          </p:cNvPr>
          <p:cNvCxnSpPr>
            <a:cxnSpLocks/>
            <a:stCxn id="79877" idx="0"/>
            <a:endCxn id="79881" idx="0"/>
          </p:cNvCxnSpPr>
          <p:nvPr/>
        </p:nvCxnSpPr>
        <p:spPr bwMode="auto">
          <a:xfrm rot="16200000" flipH="1">
            <a:off x="5382397" y="2840507"/>
            <a:ext cx="538957" cy="1104965"/>
          </a:xfrm>
          <a:prstGeom prst="curvedConnector3">
            <a:avLst>
              <a:gd name="adj1" fmla="val -42415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938418A8-44F3-1644-B621-D5248583708F}"/>
              </a:ext>
            </a:extLst>
          </p:cNvPr>
          <p:cNvCxnSpPr>
            <a:cxnSpLocks/>
            <a:stCxn id="79879" idx="4"/>
            <a:endCxn id="79881" idx="6"/>
          </p:cNvCxnSpPr>
          <p:nvPr/>
        </p:nvCxnSpPr>
        <p:spPr bwMode="auto">
          <a:xfrm rot="5400000">
            <a:off x="6499492" y="2937120"/>
            <a:ext cx="502445" cy="102127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11275BCF-D80C-CE42-B182-136C0E0C386C}"/>
              </a:ext>
            </a:extLst>
          </p:cNvPr>
          <p:cNvCxnSpPr>
            <a:cxnSpLocks/>
            <a:stCxn id="79881" idx="4"/>
            <a:endCxn id="79880" idx="2"/>
          </p:cNvCxnSpPr>
          <p:nvPr/>
        </p:nvCxnSpPr>
        <p:spPr bwMode="auto">
          <a:xfrm rot="16200000" flipH="1">
            <a:off x="5998391" y="3941459"/>
            <a:ext cx="1433206" cy="102127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333402-F41B-304C-8A62-AFC3068F0107}"/>
              </a:ext>
            </a:extLst>
          </p:cNvPr>
          <p:cNvCxnSpPr/>
          <p:nvPr/>
        </p:nvCxnSpPr>
        <p:spPr bwMode="auto">
          <a:xfrm>
            <a:off x="4295800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74779D-9AB6-9A4A-8225-6703E4799129}"/>
              </a:ext>
            </a:extLst>
          </p:cNvPr>
          <p:cNvSpPr txBox="1"/>
          <p:nvPr/>
        </p:nvSpPr>
        <p:spPr>
          <a:xfrm>
            <a:off x="4943872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96169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34968078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191</TotalTime>
  <Words>2911</Words>
  <Application>Microsoft Macintosh PowerPoint</Application>
  <PresentationFormat>Widescreen</PresentationFormat>
  <Paragraphs>596</Paragraphs>
  <Slides>64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64</vt:i4>
      </vt:variant>
    </vt:vector>
  </HeadingPairs>
  <TitlesOfParts>
    <vt:vector size="80" baseType="lpstr">
      <vt:lpstr>Lucida Sans</vt:lpstr>
      <vt:lpstr>Calibri</vt:lpstr>
      <vt:lpstr>Cambria Math</vt:lpstr>
      <vt:lpstr>Arial</vt:lpstr>
      <vt:lpstr>Lucida Grande</vt:lpstr>
      <vt:lpstr>Symbol</vt:lpstr>
      <vt:lpstr>Georgia</vt:lpstr>
      <vt:lpstr>Arial Narrow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 Description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Concepts as sets</vt:lpstr>
      <vt:lpstr>Syntax</vt:lpstr>
      <vt:lpstr>Expressions</vt:lpstr>
      <vt:lpstr>Concept Constructors</vt:lpstr>
      <vt:lpstr>Role Constructors</vt:lpstr>
      <vt:lpstr>OWL and Description Logics</vt:lpstr>
      <vt:lpstr>Boolean Concept Constructors: Intersection</vt:lpstr>
      <vt:lpstr>Boolean Concept Constructors: Union</vt:lpstr>
      <vt:lpstr>Boolean Concept Constructors: Complement</vt:lpstr>
      <vt:lpstr>Restrictions: Existential</vt:lpstr>
      <vt:lpstr>Restrictions: Existential</vt:lpstr>
      <vt:lpstr>Restrictions: Universal</vt:lpstr>
      <vt:lpstr>Restrictions: Universal</vt:lpstr>
      <vt:lpstr>Restrictions: Universal</vt:lpstr>
      <vt:lpstr>Restrictions: Number</vt:lpstr>
      <vt:lpstr>Restrictions: Number</vt:lpstr>
      <vt:lpstr>Restrictions: Number</vt:lpstr>
      <vt:lpstr>Restrictions: Number</vt:lpstr>
      <vt:lpstr>Knowledge Bases</vt:lpstr>
      <vt:lpstr>TBox Axioms</vt:lpstr>
      <vt:lpstr>Revisiting Necessary and Sufficient Conditions</vt:lpstr>
      <vt:lpstr>Revisiting Necessary and Sufficient Conditions</vt:lpstr>
      <vt:lpstr>Revisiting Necessary and Sufficient Conditions</vt:lpstr>
      <vt:lpstr>ABox Axioms</vt:lpstr>
      <vt:lpstr>Axiom Examples</vt:lpstr>
      <vt:lpstr>Axiom Examples</vt:lpstr>
      <vt:lpstr>Tips for Description Logic Axioms</vt:lpstr>
      <vt:lpstr>PowerPoint Presentation</vt:lpstr>
      <vt:lpstr>Semantics</vt:lpstr>
      <vt:lpstr>Description Logics and Predicate Logic</vt:lpstr>
      <vt:lpstr>Description Logics and Predicate logic</vt:lpstr>
      <vt:lpstr>Description Logics and Predicate logic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</vt:lpstr>
      <vt:lpstr>DL Reasoning Revisited</vt:lpstr>
      <vt:lpstr>Satisfaction</vt:lpstr>
      <vt:lpstr>Subsumption</vt:lpstr>
      <vt:lpstr>Equivalence</vt:lpstr>
      <vt:lpstr>Classification</vt:lpstr>
      <vt:lpstr>Reduction to Satisfaction</vt:lpstr>
      <vt:lpstr>Further Reading</vt:lpstr>
      <vt:lpstr>Next Lecture: OWL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5</cp:revision>
  <dcterms:created xsi:type="dcterms:W3CDTF">2020-01-23T11:06:41Z</dcterms:created>
  <dcterms:modified xsi:type="dcterms:W3CDTF">2021-02-17T09:52:41Z</dcterms:modified>
</cp:coreProperties>
</file>